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3" r:id="rId5"/>
    <p:sldId id="268" r:id="rId6"/>
    <p:sldId id="269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2F591-61E3-4A0F-827F-93DD29D9AE3C}" v="152" dt="2023-05-23T10:18:28.747"/>
    <p1510:client id="{A4CE4215-C80E-4DFE-9400-7FEEBB87F750}" v="999" dt="2023-05-22T13:04:0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-12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 Kumar Rohit" userId="b4333a091ed48f59" providerId="LiveId" clId="{18E2F591-61E3-4A0F-827F-93DD29D9AE3C}"/>
    <pc:docChg chg="addSld delSld modSld">
      <pc:chgData name="Surendra Kumar Rohit" userId="b4333a091ed48f59" providerId="LiveId" clId="{18E2F591-61E3-4A0F-827F-93DD29D9AE3C}" dt="2023-05-23T10:38:02.763" v="609" actId="47"/>
      <pc:docMkLst>
        <pc:docMk/>
      </pc:docMkLst>
      <pc:sldChg chg="addSp delSp modSp mod">
        <pc:chgData name="Surendra Kumar Rohit" userId="b4333a091ed48f59" providerId="LiveId" clId="{18E2F591-61E3-4A0F-827F-93DD29D9AE3C}" dt="2023-05-23T10:18:28.747" v="608"/>
        <pc:sldMkLst>
          <pc:docMk/>
          <pc:sldMk cId="1703470159" sldId="267"/>
        </pc:sldMkLst>
        <pc:grpChg chg="del mod">
          <ac:chgData name="Surendra Kumar Rohit" userId="b4333a091ed48f59" providerId="LiveId" clId="{18E2F591-61E3-4A0F-827F-93DD29D9AE3C}" dt="2023-05-23T10:01:53.626" v="42"/>
          <ac:grpSpMkLst>
            <pc:docMk/>
            <pc:sldMk cId="1703470159" sldId="267"/>
            <ac:grpSpMk id="14" creationId="{3717E429-5C79-AA2B-C677-F29D74E62384}"/>
          </ac:grpSpMkLst>
        </pc:grpChg>
        <pc:grpChg chg="del mod">
          <ac:chgData name="Surendra Kumar Rohit" userId="b4333a091ed48f59" providerId="LiveId" clId="{18E2F591-61E3-4A0F-827F-93DD29D9AE3C}" dt="2023-05-23T10:02:01.050" v="47"/>
          <ac:grpSpMkLst>
            <pc:docMk/>
            <pc:sldMk cId="1703470159" sldId="267"/>
            <ac:grpSpMk id="17" creationId="{1E889ED8-46C1-2F51-4D78-C7CF67475527}"/>
          </ac:grpSpMkLst>
        </pc:grpChg>
        <pc:grpChg chg="mod">
          <ac:chgData name="Surendra Kumar Rohit" userId="b4333a091ed48f59" providerId="LiveId" clId="{18E2F591-61E3-4A0F-827F-93DD29D9AE3C}" dt="2023-05-23T10:02:04.628" v="52"/>
          <ac:grpSpMkLst>
            <pc:docMk/>
            <pc:sldMk cId="1703470159" sldId="267"/>
            <ac:grpSpMk id="21" creationId="{2A312875-51BD-599C-2FCB-4DC27D7882F6}"/>
          </ac:grpSpMkLst>
        </pc:grpChg>
        <pc:grpChg chg="mod">
          <ac:chgData name="Surendra Kumar Rohit" userId="b4333a091ed48f59" providerId="LiveId" clId="{18E2F591-61E3-4A0F-827F-93DD29D9AE3C}" dt="2023-05-23T10:02:19.264" v="72"/>
          <ac:grpSpMkLst>
            <pc:docMk/>
            <pc:sldMk cId="1703470159" sldId="267"/>
            <ac:grpSpMk id="41" creationId="{FA835790-E504-891C-738F-C4FED2AA5999}"/>
          </ac:grpSpMkLst>
        </pc:grpChg>
        <pc:grpChg chg="mod">
          <ac:chgData name="Surendra Kumar Rohit" userId="b4333a091ed48f59" providerId="LiveId" clId="{18E2F591-61E3-4A0F-827F-93DD29D9AE3C}" dt="2023-05-23T10:02:19.264" v="72"/>
          <ac:grpSpMkLst>
            <pc:docMk/>
            <pc:sldMk cId="1703470159" sldId="267"/>
            <ac:grpSpMk id="42" creationId="{3A00FDFA-2C9E-811D-2063-838C49684E89}"/>
          </ac:grpSpMkLst>
        </pc:grpChg>
        <pc:grpChg chg="mod">
          <ac:chgData name="Surendra Kumar Rohit" userId="b4333a091ed48f59" providerId="LiveId" clId="{18E2F591-61E3-4A0F-827F-93DD29D9AE3C}" dt="2023-05-23T10:05:28.172" v="106"/>
          <ac:grpSpMkLst>
            <pc:docMk/>
            <pc:sldMk cId="1703470159" sldId="267"/>
            <ac:grpSpMk id="75" creationId="{57A9E77F-ADB3-639D-734D-76436469DCAD}"/>
          </ac:grpSpMkLst>
        </pc:grpChg>
        <pc:grpChg chg="mod">
          <ac:chgData name="Surendra Kumar Rohit" userId="b4333a091ed48f59" providerId="LiveId" clId="{18E2F591-61E3-4A0F-827F-93DD29D9AE3C}" dt="2023-05-23T10:08:39.940" v="143"/>
          <ac:grpSpMkLst>
            <pc:docMk/>
            <pc:sldMk cId="1703470159" sldId="267"/>
            <ac:grpSpMk id="107" creationId="{4058FC9E-A8CA-84F2-DAB9-85D462CE7959}"/>
          </ac:grpSpMkLst>
        </pc:grpChg>
        <pc:grpChg chg="mod">
          <ac:chgData name="Surendra Kumar Rohit" userId="b4333a091ed48f59" providerId="LiveId" clId="{18E2F591-61E3-4A0F-827F-93DD29D9AE3C}" dt="2023-05-23T10:08:39.940" v="143"/>
          <ac:grpSpMkLst>
            <pc:docMk/>
            <pc:sldMk cId="1703470159" sldId="267"/>
            <ac:grpSpMk id="108" creationId="{EEAC38E3-3D56-18D6-8AA6-220B086C1859}"/>
          </ac:grpSpMkLst>
        </pc:grpChg>
        <pc:grpChg chg="mod">
          <ac:chgData name="Surendra Kumar Rohit" userId="b4333a091ed48f59" providerId="LiveId" clId="{18E2F591-61E3-4A0F-827F-93DD29D9AE3C}" dt="2023-05-23T10:08:46.240" v="148"/>
          <ac:grpSpMkLst>
            <pc:docMk/>
            <pc:sldMk cId="1703470159" sldId="267"/>
            <ac:grpSpMk id="113" creationId="{739F2D04-5695-70A0-083C-CA8FD94A81C6}"/>
          </ac:grpSpMkLst>
        </pc:grpChg>
        <pc:grpChg chg="del mod">
          <ac:chgData name="Surendra Kumar Rohit" userId="b4333a091ed48f59" providerId="LiveId" clId="{18E2F591-61E3-4A0F-827F-93DD29D9AE3C}" dt="2023-05-23T10:08:55.988" v="159"/>
          <ac:grpSpMkLst>
            <pc:docMk/>
            <pc:sldMk cId="1703470159" sldId="267"/>
            <ac:grpSpMk id="117" creationId="{AD236AA8-6EA0-8E06-78C3-6E3C3CEFFF5D}"/>
          </ac:grpSpMkLst>
        </pc:grpChg>
        <pc:grpChg chg="mod">
          <ac:chgData name="Surendra Kumar Rohit" userId="b4333a091ed48f59" providerId="LiveId" clId="{18E2F591-61E3-4A0F-827F-93DD29D9AE3C}" dt="2023-05-23T10:08:55.988" v="159"/>
          <ac:grpSpMkLst>
            <pc:docMk/>
            <pc:sldMk cId="1703470159" sldId="267"/>
            <ac:grpSpMk id="124" creationId="{2926786A-0DD0-656B-709B-0BC0C374DA8E}"/>
          </ac:grpSpMkLst>
        </pc:grpChg>
        <pc:grpChg chg="del mod">
          <ac:chgData name="Surendra Kumar Rohit" userId="b4333a091ed48f59" providerId="LiveId" clId="{18E2F591-61E3-4A0F-827F-93DD29D9AE3C}" dt="2023-05-23T10:09:45.939" v="209"/>
          <ac:grpSpMkLst>
            <pc:docMk/>
            <pc:sldMk cId="1703470159" sldId="267"/>
            <ac:grpSpMk id="129" creationId="{D69A0EB0-ACB7-4707-8B1F-17360BB3F2CD}"/>
          </ac:grpSpMkLst>
        </pc:grpChg>
        <pc:grpChg chg="del mod">
          <ac:chgData name="Surendra Kumar Rohit" userId="b4333a091ed48f59" providerId="LiveId" clId="{18E2F591-61E3-4A0F-827F-93DD29D9AE3C}" dt="2023-05-23T10:09:25.671" v="173"/>
          <ac:grpSpMkLst>
            <pc:docMk/>
            <pc:sldMk cId="1703470159" sldId="267"/>
            <ac:grpSpMk id="132" creationId="{8B3B04AE-28B8-009F-A920-DEF42743F1A3}"/>
          </ac:grpSpMkLst>
        </pc:grpChg>
        <pc:grpChg chg="del mod">
          <ac:chgData name="Surendra Kumar Rohit" userId="b4333a091ed48f59" providerId="LiveId" clId="{18E2F591-61E3-4A0F-827F-93DD29D9AE3C}" dt="2023-05-23T10:09:25.673" v="177"/>
          <ac:grpSpMkLst>
            <pc:docMk/>
            <pc:sldMk cId="1703470159" sldId="267"/>
            <ac:grpSpMk id="137" creationId="{B9B7C418-0741-266A-00E7-CB3503961B07}"/>
          </ac:grpSpMkLst>
        </pc:grpChg>
        <pc:grpChg chg="del mod">
          <ac:chgData name="Surendra Kumar Rohit" userId="b4333a091ed48f59" providerId="LiveId" clId="{18E2F591-61E3-4A0F-827F-93DD29D9AE3C}" dt="2023-05-23T10:09:32.214" v="183"/>
          <ac:grpSpMkLst>
            <pc:docMk/>
            <pc:sldMk cId="1703470159" sldId="267"/>
            <ac:grpSpMk id="140" creationId="{11C205BF-1D73-4959-7E82-17F57C2F0833}"/>
          </ac:grpSpMkLst>
        </pc:grpChg>
        <pc:grpChg chg="del mod">
          <ac:chgData name="Surendra Kumar Rohit" userId="b4333a091ed48f59" providerId="LiveId" clId="{18E2F591-61E3-4A0F-827F-93DD29D9AE3C}" dt="2023-05-23T10:09:37.282" v="194"/>
          <ac:grpSpMkLst>
            <pc:docMk/>
            <pc:sldMk cId="1703470159" sldId="267"/>
            <ac:grpSpMk id="142" creationId="{4651E0E3-4CC2-9C7B-AE36-EF0348AAE066}"/>
          </ac:grpSpMkLst>
        </pc:grpChg>
        <pc:grpChg chg="del mod">
          <ac:chgData name="Surendra Kumar Rohit" userId="b4333a091ed48f59" providerId="LiveId" clId="{18E2F591-61E3-4A0F-827F-93DD29D9AE3C}" dt="2023-05-23T10:09:45.939" v="207"/>
          <ac:grpSpMkLst>
            <pc:docMk/>
            <pc:sldMk cId="1703470159" sldId="267"/>
            <ac:grpSpMk id="153" creationId="{D9802629-EBED-4916-21D5-0527CC7BA033}"/>
          </ac:grpSpMkLst>
        </pc:grpChg>
        <pc:grpChg chg="mod">
          <ac:chgData name="Surendra Kumar Rohit" userId="b4333a091ed48f59" providerId="LiveId" clId="{18E2F591-61E3-4A0F-827F-93DD29D9AE3C}" dt="2023-05-23T10:09:52.454" v="214"/>
          <ac:grpSpMkLst>
            <pc:docMk/>
            <pc:sldMk cId="1703470159" sldId="267"/>
            <ac:grpSpMk id="157" creationId="{A96B3BD4-ADB1-F3B6-56C3-2781E990BC53}"/>
          </ac:grpSpMkLst>
        </pc:grpChg>
        <pc:grpChg chg="del mod">
          <ac:chgData name="Surendra Kumar Rohit" userId="b4333a091ed48f59" providerId="LiveId" clId="{18E2F591-61E3-4A0F-827F-93DD29D9AE3C}" dt="2023-05-23T10:10:05.172" v="222"/>
          <ac:grpSpMkLst>
            <pc:docMk/>
            <pc:sldMk cId="1703470159" sldId="267"/>
            <ac:grpSpMk id="160" creationId="{1E24E6E0-79B6-2606-9358-8ADF7D9F6582}"/>
          </ac:grpSpMkLst>
        </pc:grpChg>
        <pc:grpChg chg="mod">
          <ac:chgData name="Surendra Kumar Rohit" userId="b4333a091ed48f59" providerId="LiveId" clId="{18E2F591-61E3-4A0F-827F-93DD29D9AE3C}" dt="2023-05-23T10:10:05.172" v="222"/>
          <ac:grpSpMkLst>
            <pc:docMk/>
            <pc:sldMk cId="1703470159" sldId="267"/>
            <ac:grpSpMk id="165" creationId="{5EF795BA-001E-C70D-5A7F-1453C0E39703}"/>
          </ac:grpSpMkLst>
        </pc:grpChg>
        <pc:grpChg chg="mod">
          <ac:chgData name="Surendra Kumar Rohit" userId="b4333a091ed48f59" providerId="LiveId" clId="{18E2F591-61E3-4A0F-827F-93DD29D9AE3C}" dt="2023-05-23T10:10:12.384" v="231"/>
          <ac:grpSpMkLst>
            <pc:docMk/>
            <pc:sldMk cId="1703470159" sldId="267"/>
            <ac:grpSpMk id="173" creationId="{49258E66-7979-5D64-A690-ED6CCE992F7F}"/>
          </ac:grpSpMkLst>
        </pc:grpChg>
        <pc:grpChg chg="del mod">
          <ac:chgData name="Surendra Kumar Rohit" userId="b4333a091ed48f59" providerId="LiveId" clId="{18E2F591-61E3-4A0F-827F-93DD29D9AE3C}" dt="2023-05-23T10:12:28.772" v="295"/>
          <ac:grpSpMkLst>
            <pc:docMk/>
            <pc:sldMk cId="1703470159" sldId="267"/>
            <ac:grpSpMk id="182" creationId="{D6C23DED-CB9B-78F0-16B9-B7C2170770C1}"/>
          </ac:grpSpMkLst>
        </pc:grpChg>
        <pc:grpChg chg="del mod">
          <ac:chgData name="Surendra Kumar Rohit" userId="b4333a091ed48f59" providerId="LiveId" clId="{18E2F591-61E3-4A0F-827F-93DD29D9AE3C}" dt="2023-05-23T10:12:28.772" v="285"/>
          <ac:grpSpMkLst>
            <pc:docMk/>
            <pc:sldMk cId="1703470159" sldId="267"/>
            <ac:grpSpMk id="183" creationId="{34FA7AAB-6B6E-E60E-5299-C459644CF691}"/>
          </ac:grpSpMkLst>
        </pc:grpChg>
        <pc:grpChg chg="del mod">
          <ac:chgData name="Surendra Kumar Rohit" userId="b4333a091ed48f59" providerId="LiveId" clId="{18E2F591-61E3-4A0F-827F-93DD29D9AE3C}" dt="2023-05-23T10:12:28.772" v="283"/>
          <ac:grpSpMkLst>
            <pc:docMk/>
            <pc:sldMk cId="1703470159" sldId="267"/>
            <ac:grpSpMk id="191" creationId="{230F5899-0237-9FA8-2085-AA51B49E4210}"/>
          </ac:grpSpMkLst>
        </pc:grpChg>
        <pc:grpChg chg="del mod">
          <ac:chgData name="Surendra Kumar Rohit" userId="b4333a091ed48f59" providerId="LiveId" clId="{18E2F591-61E3-4A0F-827F-93DD29D9AE3C}" dt="2023-05-23T10:12:28.772" v="284"/>
          <ac:grpSpMkLst>
            <pc:docMk/>
            <pc:sldMk cId="1703470159" sldId="267"/>
            <ac:grpSpMk id="192" creationId="{1F763D95-5F08-3E90-DF09-C9D8B304DC83}"/>
          </ac:grpSpMkLst>
        </pc:grpChg>
        <pc:grpChg chg="del mod">
          <ac:chgData name="Surendra Kumar Rohit" userId="b4333a091ed48f59" providerId="LiveId" clId="{18E2F591-61E3-4A0F-827F-93DD29D9AE3C}" dt="2023-05-23T10:12:18.877" v="266"/>
          <ac:grpSpMkLst>
            <pc:docMk/>
            <pc:sldMk cId="1703470159" sldId="267"/>
            <ac:grpSpMk id="203" creationId="{9726B8C2-EF87-5DB7-E2C8-7C9C1A475161}"/>
          </ac:grpSpMkLst>
        </pc:grpChg>
        <pc:grpChg chg="del mod">
          <ac:chgData name="Surendra Kumar Rohit" userId="b4333a091ed48f59" providerId="LiveId" clId="{18E2F591-61E3-4A0F-827F-93DD29D9AE3C}" dt="2023-05-23T10:12:28.772" v="279"/>
          <ac:grpSpMkLst>
            <pc:docMk/>
            <pc:sldMk cId="1703470159" sldId="267"/>
            <ac:grpSpMk id="204" creationId="{DAC054A3-0607-E1FB-483F-FFE7DA287772}"/>
          </ac:grpSpMkLst>
        </pc:grpChg>
        <pc:grpChg chg="del mod">
          <ac:chgData name="Surendra Kumar Rohit" userId="b4333a091ed48f59" providerId="LiveId" clId="{18E2F591-61E3-4A0F-827F-93DD29D9AE3C}" dt="2023-05-23T10:12:28.772" v="296"/>
          <ac:grpSpMkLst>
            <pc:docMk/>
            <pc:sldMk cId="1703470159" sldId="267"/>
            <ac:grpSpMk id="207" creationId="{7B84953C-740D-D87C-8C67-8301B325793F}"/>
          </ac:grpSpMkLst>
        </pc:grpChg>
        <pc:grpChg chg="del mod">
          <ac:chgData name="Surendra Kumar Rohit" userId="b4333a091ed48f59" providerId="LiveId" clId="{18E2F591-61E3-4A0F-827F-93DD29D9AE3C}" dt="2023-05-23T10:12:28.772" v="290"/>
          <ac:grpSpMkLst>
            <pc:docMk/>
            <pc:sldMk cId="1703470159" sldId="267"/>
            <ac:grpSpMk id="212" creationId="{73E9B006-33FD-A12A-EBD0-8857D5A897CE}"/>
          </ac:grpSpMkLst>
        </pc:grpChg>
        <pc:grpChg chg="mod">
          <ac:chgData name="Surendra Kumar Rohit" userId="b4333a091ed48f59" providerId="LiveId" clId="{18E2F591-61E3-4A0F-827F-93DD29D9AE3C}" dt="2023-05-23T10:12:42.246" v="302"/>
          <ac:grpSpMkLst>
            <pc:docMk/>
            <pc:sldMk cId="1703470159" sldId="267"/>
            <ac:grpSpMk id="215" creationId="{A6DE4619-AB4E-FDAA-580B-4896F5651AA2}"/>
          </ac:grpSpMkLst>
        </pc:grpChg>
        <pc:grpChg chg="mod">
          <ac:chgData name="Surendra Kumar Rohit" userId="b4333a091ed48f59" providerId="LiveId" clId="{18E2F591-61E3-4A0F-827F-93DD29D9AE3C}" dt="2023-05-23T10:12:51.728" v="315"/>
          <ac:grpSpMkLst>
            <pc:docMk/>
            <pc:sldMk cId="1703470159" sldId="267"/>
            <ac:grpSpMk id="228" creationId="{ADF6C42F-8481-8D1A-9CD0-0A52EF8AE120}"/>
          </ac:grpSpMkLst>
        </pc:grpChg>
        <pc:grpChg chg="mod">
          <ac:chgData name="Surendra Kumar Rohit" userId="b4333a091ed48f59" providerId="LiveId" clId="{18E2F591-61E3-4A0F-827F-93DD29D9AE3C}" dt="2023-05-23T10:12:51.728" v="315"/>
          <ac:grpSpMkLst>
            <pc:docMk/>
            <pc:sldMk cId="1703470159" sldId="267"/>
            <ac:grpSpMk id="229" creationId="{1497BEE8-EAC2-98F6-6D39-065DBDB235CB}"/>
          </ac:grpSpMkLst>
        </pc:grpChg>
        <pc:grpChg chg="mod">
          <ac:chgData name="Surendra Kumar Rohit" userId="b4333a091ed48f59" providerId="LiveId" clId="{18E2F591-61E3-4A0F-827F-93DD29D9AE3C}" dt="2023-05-23T10:12:51.728" v="315"/>
          <ac:grpSpMkLst>
            <pc:docMk/>
            <pc:sldMk cId="1703470159" sldId="267"/>
            <ac:grpSpMk id="230" creationId="{DFCC3AE2-7F7F-AFD9-D763-940C4EE05EC2}"/>
          </ac:grpSpMkLst>
        </pc:grpChg>
        <pc:grpChg chg="del mod">
          <ac:chgData name="Surendra Kumar Rohit" userId="b4333a091ed48f59" providerId="LiveId" clId="{18E2F591-61E3-4A0F-827F-93DD29D9AE3C}" dt="2023-05-23T10:13:03.628" v="327"/>
          <ac:grpSpMkLst>
            <pc:docMk/>
            <pc:sldMk cId="1703470159" sldId="267"/>
            <ac:grpSpMk id="238" creationId="{5579D7D2-10E2-1D76-F25B-578A939608EB}"/>
          </ac:grpSpMkLst>
        </pc:grpChg>
        <pc:grpChg chg="mod">
          <ac:chgData name="Surendra Kumar Rohit" userId="b4333a091ed48f59" providerId="LiveId" clId="{18E2F591-61E3-4A0F-827F-93DD29D9AE3C}" dt="2023-05-23T10:13:03.628" v="327"/>
          <ac:grpSpMkLst>
            <pc:docMk/>
            <pc:sldMk cId="1703470159" sldId="267"/>
            <ac:grpSpMk id="242" creationId="{89C23D4D-911C-0435-6C60-081DFA461508}"/>
          </ac:grpSpMkLst>
        </pc:grpChg>
        <pc:grpChg chg="del mod">
          <ac:chgData name="Surendra Kumar Rohit" userId="b4333a091ed48f59" providerId="LiveId" clId="{18E2F591-61E3-4A0F-827F-93DD29D9AE3C}" dt="2023-05-23T10:13:07.356" v="333"/>
          <ac:grpSpMkLst>
            <pc:docMk/>
            <pc:sldMk cId="1703470159" sldId="267"/>
            <ac:grpSpMk id="245" creationId="{D03C94A3-4616-18B6-BE93-EEFDEE615589}"/>
          </ac:grpSpMkLst>
        </pc:grpChg>
        <pc:grpChg chg="mod">
          <ac:chgData name="Surendra Kumar Rohit" userId="b4333a091ed48f59" providerId="LiveId" clId="{18E2F591-61E3-4A0F-827F-93DD29D9AE3C}" dt="2023-05-23T10:13:07.356" v="333"/>
          <ac:grpSpMkLst>
            <pc:docMk/>
            <pc:sldMk cId="1703470159" sldId="267"/>
            <ac:grpSpMk id="248" creationId="{12CFECA6-D365-5E3A-A931-D27BB3A311E4}"/>
          </ac:grpSpMkLst>
        </pc:grpChg>
        <pc:grpChg chg="mod">
          <ac:chgData name="Surendra Kumar Rohit" userId="b4333a091ed48f59" providerId="LiveId" clId="{18E2F591-61E3-4A0F-827F-93DD29D9AE3C}" dt="2023-05-23T10:13:10.138" v="336"/>
          <ac:grpSpMkLst>
            <pc:docMk/>
            <pc:sldMk cId="1703470159" sldId="267"/>
            <ac:grpSpMk id="251" creationId="{C4435474-F281-2C24-8176-49872DB91995}"/>
          </ac:grpSpMkLst>
        </pc:grpChg>
        <pc:grpChg chg="del mod">
          <ac:chgData name="Surendra Kumar Rohit" userId="b4333a091ed48f59" providerId="LiveId" clId="{18E2F591-61E3-4A0F-827F-93DD29D9AE3C}" dt="2023-05-23T10:13:31.406" v="359"/>
          <ac:grpSpMkLst>
            <pc:docMk/>
            <pc:sldMk cId="1703470159" sldId="267"/>
            <ac:grpSpMk id="260" creationId="{224109AD-C0AE-9F38-4CAA-20015CC02D6D}"/>
          </ac:grpSpMkLst>
        </pc:grpChg>
        <pc:grpChg chg="mod">
          <ac:chgData name="Surendra Kumar Rohit" userId="b4333a091ed48f59" providerId="LiveId" clId="{18E2F591-61E3-4A0F-827F-93DD29D9AE3C}" dt="2023-05-23T10:13:24.854" v="345"/>
          <ac:grpSpMkLst>
            <pc:docMk/>
            <pc:sldMk cId="1703470159" sldId="267"/>
            <ac:grpSpMk id="261" creationId="{5773CAD4-4E7D-0DCF-0B74-A2D9CF8B675E}"/>
          </ac:grpSpMkLst>
        </pc:grpChg>
        <pc:grpChg chg="mod">
          <ac:chgData name="Surendra Kumar Rohit" userId="b4333a091ed48f59" providerId="LiveId" clId="{18E2F591-61E3-4A0F-827F-93DD29D9AE3C}" dt="2023-05-23T10:13:31.406" v="359"/>
          <ac:grpSpMkLst>
            <pc:docMk/>
            <pc:sldMk cId="1703470159" sldId="267"/>
            <ac:grpSpMk id="275" creationId="{F571E6EC-E00E-2E2E-2A01-3ED88A527FC2}"/>
          </ac:grpSpMkLst>
        </pc:grpChg>
        <pc:grpChg chg="mod">
          <ac:chgData name="Surendra Kumar Rohit" userId="b4333a091ed48f59" providerId="LiveId" clId="{18E2F591-61E3-4A0F-827F-93DD29D9AE3C}" dt="2023-05-23T10:13:31.406" v="359"/>
          <ac:grpSpMkLst>
            <pc:docMk/>
            <pc:sldMk cId="1703470159" sldId="267"/>
            <ac:grpSpMk id="276" creationId="{29D0CEB8-C914-37F6-2035-83E54CDC04E0}"/>
          </ac:grpSpMkLst>
        </pc:grpChg>
        <pc:grpChg chg="mod">
          <ac:chgData name="Surendra Kumar Rohit" userId="b4333a091ed48f59" providerId="LiveId" clId="{18E2F591-61E3-4A0F-827F-93DD29D9AE3C}" dt="2023-05-23T10:13:32.930" v="362"/>
          <ac:grpSpMkLst>
            <pc:docMk/>
            <pc:sldMk cId="1703470159" sldId="267"/>
            <ac:grpSpMk id="279" creationId="{8C657D69-000A-BCDC-1D8A-7413A2BCB44E}"/>
          </ac:grpSpMkLst>
        </pc:grpChg>
        <pc:grpChg chg="mod">
          <ac:chgData name="Surendra Kumar Rohit" userId="b4333a091ed48f59" providerId="LiveId" clId="{18E2F591-61E3-4A0F-827F-93DD29D9AE3C}" dt="2023-05-23T10:13:42.736" v="377"/>
          <ac:grpSpMkLst>
            <pc:docMk/>
            <pc:sldMk cId="1703470159" sldId="267"/>
            <ac:grpSpMk id="294" creationId="{5976E5CD-466B-7BB5-0BF1-AD90BCB6D0FC}"/>
          </ac:grpSpMkLst>
        </pc:grpChg>
        <pc:grpChg chg="mod">
          <ac:chgData name="Surendra Kumar Rohit" userId="b4333a091ed48f59" providerId="LiveId" clId="{18E2F591-61E3-4A0F-827F-93DD29D9AE3C}" dt="2023-05-23T10:13:42.736" v="377"/>
          <ac:grpSpMkLst>
            <pc:docMk/>
            <pc:sldMk cId="1703470159" sldId="267"/>
            <ac:grpSpMk id="295" creationId="{AA6783D1-3CB6-E24E-D290-F660330272DD}"/>
          </ac:grpSpMkLst>
        </pc:grpChg>
        <pc:grpChg chg="mod">
          <ac:chgData name="Surendra Kumar Rohit" userId="b4333a091ed48f59" providerId="LiveId" clId="{18E2F591-61E3-4A0F-827F-93DD29D9AE3C}" dt="2023-05-23T10:13:42.736" v="377"/>
          <ac:grpSpMkLst>
            <pc:docMk/>
            <pc:sldMk cId="1703470159" sldId="267"/>
            <ac:grpSpMk id="296" creationId="{9B6FCA57-CB53-CB7D-35F7-57B31383B01F}"/>
          </ac:grpSpMkLst>
        </pc:grpChg>
        <pc:grpChg chg="mod">
          <ac:chgData name="Surendra Kumar Rohit" userId="b4333a091ed48f59" providerId="LiveId" clId="{18E2F591-61E3-4A0F-827F-93DD29D9AE3C}" dt="2023-05-23T10:13:50.884" v="384"/>
          <ac:grpSpMkLst>
            <pc:docMk/>
            <pc:sldMk cId="1703470159" sldId="267"/>
            <ac:grpSpMk id="303" creationId="{DB141F3A-C581-053B-A103-B65E8095D50E}"/>
          </ac:grpSpMkLst>
        </pc:grpChg>
        <pc:grpChg chg="mod">
          <ac:chgData name="Surendra Kumar Rohit" userId="b4333a091ed48f59" providerId="LiveId" clId="{18E2F591-61E3-4A0F-827F-93DD29D9AE3C}" dt="2023-05-23T10:13:57.055" v="391"/>
          <ac:grpSpMkLst>
            <pc:docMk/>
            <pc:sldMk cId="1703470159" sldId="267"/>
            <ac:grpSpMk id="310" creationId="{F2FE1701-A1C4-B771-269E-AD0265F8D579}"/>
          </ac:grpSpMkLst>
        </pc:grpChg>
        <pc:grpChg chg="mod">
          <ac:chgData name="Surendra Kumar Rohit" userId="b4333a091ed48f59" providerId="LiveId" clId="{18E2F591-61E3-4A0F-827F-93DD29D9AE3C}" dt="2023-05-23T10:14:02.748" v="400"/>
          <ac:grpSpMkLst>
            <pc:docMk/>
            <pc:sldMk cId="1703470159" sldId="267"/>
            <ac:grpSpMk id="319" creationId="{0AE77866-F155-F69B-25E1-073FB6E7C8B5}"/>
          </ac:grpSpMkLst>
        </pc:grpChg>
        <pc:grpChg chg="mod">
          <ac:chgData name="Surendra Kumar Rohit" userId="b4333a091ed48f59" providerId="LiveId" clId="{18E2F591-61E3-4A0F-827F-93DD29D9AE3C}" dt="2023-05-23T10:14:05.505" v="403"/>
          <ac:grpSpMkLst>
            <pc:docMk/>
            <pc:sldMk cId="1703470159" sldId="267"/>
            <ac:grpSpMk id="322" creationId="{F82C2548-B77B-04FD-4FBA-991C959975F5}"/>
          </ac:grpSpMkLst>
        </pc:grpChg>
        <pc:grpChg chg="del mod">
          <ac:chgData name="Surendra Kumar Rohit" userId="b4333a091ed48f59" providerId="LiveId" clId="{18E2F591-61E3-4A0F-827F-93DD29D9AE3C}" dt="2023-05-23T10:14:13.241" v="410"/>
          <ac:grpSpMkLst>
            <pc:docMk/>
            <pc:sldMk cId="1703470159" sldId="267"/>
            <ac:grpSpMk id="326" creationId="{1E4989EF-0BCA-811B-D50B-750936578AA3}"/>
          </ac:grpSpMkLst>
        </pc:grpChg>
        <pc:grpChg chg="del mod">
          <ac:chgData name="Surendra Kumar Rohit" userId="b4333a091ed48f59" providerId="LiveId" clId="{18E2F591-61E3-4A0F-827F-93DD29D9AE3C}" dt="2023-05-23T10:14:14.242" v="412"/>
          <ac:grpSpMkLst>
            <pc:docMk/>
            <pc:sldMk cId="1703470159" sldId="267"/>
            <ac:grpSpMk id="329" creationId="{D9C43161-0B26-0474-5B95-AAF11C8C5A16}"/>
          </ac:grpSpMkLst>
        </pc:grpChg>
        <pc:grpChg chg="mod">
          <ac:chgData name="Surendra Kumar Rohit" userId="b4333a091ed48f59" providerId="LiveId" clId="{18E2F591-61E3-4A0F-827F-93DD29D9AE3C}" dt="2023-05-23T10:14:14.242" v="412"/>
          <ac:grpSpMkLst>
            <pc:docMk/>
            <pc:sldMk cId="1703470159" sldId="267"/>
            <ac:grpSpMk id="331" creationId="{3EF987DD-3799-CC15-D4B1-CB48A29A26F4}"/>
          </ac:grpSpMkLst>
        </pc:grpChg>
        <pc:grpChg chg="del mod">
          <ac:chgData name="Surendra Kumar Rohit" userId="b4333a091ed48f59" providerId="LiveId" clId="{18E2F591-61E3-4A0F-827F-93DD29D9AE3C}" dt="2023-05-23T10:14:31.655" v="434"/>
          <ac:grpSpMkLst>
            <pc:docMk/>
            <pc:sldMk cId="1703470159" sldId="267"/>
            <ac:grpSpMk id="347" creationId="{AE569D84-66DA-B076-53C5-5E45D40CB8E9}"/>
          </ac:grpSpMkLst>
        </pc:grpChg>
        <pc:grpChg chg="mod">
          <ac:chgData name="Surendra Kumar Rohit" userId="b4333a091ed48f59" providerId="LiveId" clId="{18E2F591-61E3-4A0F-827F-93DD29D9AE3C}" dt="2023-05-23T10:14:25.720" v="428"/>
          <ac:grpSpMkLst>
            <pc:docMk/>
            <pc:sldMk cId="1703470159" sldId="267"/>
            <ac:grpSpMk id="348" creationId="{321C0C39-58D9-7CB2-91EE-2EA02BE2B5AE}"/>
          </ac:grpSpMkLst>
        </pc:grpChg>
        <pc:grpChg chg="mod">
          <ac:chgData name="Surendra Kumar Rohit" userId="b4333a091ed48f59" providerId="LiveId" clId="{18E2F591-61E3-4A0F-827F-93DD29D9AE3C}" dt="2023-05-23T10:14:31.655" v="434"/>
          <ac:grpSpMkLst>
            <pc:docMk/>
            <pc:sldMk cId="1703470159" sldId="267"/>
            <ac:grpSpMk id="354" creationId="{0D70E6F5-9359-F6DC-2E98-0DDF03D23E61}"/>
          </ac:grpSpMkLst>
        </pc:grpChg>
        <pc:grpChg chg="mod">
          <ac:chgData name="Surendra Kumar Rohit" userId="b4333a091ed48f59" providerId="LiveId" clId="{18E2F591-61E3-4A0F-827F-93DD29D9AE3C}" dt="2023-05-23T10:14:31.655" v="434"/>
          <ac:grpSpMkLst>
            <pc:docMk/>
            <pc:sldMk cId="1703470159" sldId="267"/>
            <ac:grpSpMk id="355" creationId="{2F94E192-542F-616F-CC29-61F1B44AEC58}"/>
          </ac:grpSpMkLst>
        </pc:grpChg>
        <pc:grpChg chg="mod">
          <ac:chgData name="Surendra Kumar Rohit" userId="b4333a091ed48f59" providerId="LiveId" clId="{18E2F591-61E3-4A0F-827F-93DD29D9AE3C}" dt="2023-05-23T10:14:42.197" v="447"/>
          <ac:grpSpMkLst>
            <pc:docMk/>
            <pc:sldMk cId="1703470159" sldId="267"/>
            <ac:grpSpMk id="368" creationId="{26EA0894-597C-0C4D-238A-1DAC9C06CA1B}"/>
          </ac:grpSpMkLst>
        </pc:grpChg>
        <pc:grpChg chg="mod">
          <ac:chgData name="Surendra Kumar Rohit" userId="b4333a091ed48f59" providerId="LiveId" clId="{18E2F591-61E3-4A0F-827F-93DD29D9AE3C}" dt="2023-05-23T10:14:42.197" v="447"/>
          <ac:grpSpMkLst>
            <pc:docMk/>
            <pc:sldMk cId="1703470159" sldId="267"/>
            <ac:grpSpMk id="369" creationId="{C6BAB760-9415-CC81-092F-DBBBE6FD2E83}"/>
          </ac:grpSpMkLst>
        </pc:grpChg>
        <pc:grpChg chg="mod">
          <ac:chgData name="Surendra Kumar Rohit" userId="b4333a091ed48f59" providerId="LiveId" clId="{18E2F591-61E3-4A0F-827F-93DD29D9AE3C}" dt="2023-05-23T10:14:42.197" v="447"/>
          <ac:grpSpMkLst>
            <pc:docMk/>
            <pc:sldMk cId="1703470159" sldId="267"/>
            <ac:grpSpMk id="370" creationId="{7DB3B384-11CC-7001-156E-707694E678AE}"/>
          </ac:grpSpMkLst>
        </pc:grpChg>
        <pc:grpChg chg="mod">
          <ac:chgData name="Surendra Kumar Rohit" userId="b4333a091ed48f59" providerId="LiveId" clId="{18E2F591-61E3-4A0F-827F-93DD29D9AE3C}" dt="2023-05-23T10:14:48.304" v="455"/>
          <ac:grpSpMkLst>
            <pc:docMk/>
            <pc:sldMk cId="1703470159" sldId="267"/>
            <ac:grpSpMk id="378" creationId="{8BD5E7EB-DB25-608A-D99F-8750540E4EF4}"/>
          </ac:grpSpMkLst>
        </pc:grpChg>
        <pc:grpChg chg="mod">
          <ac:chgData name="Surendra Kumar Rohit" userId="b4333a091ed48f59" providerId="LiveId" clId="{18E2F591-61E3-4A0F-827F-93DD29D9AE3C}" dt="2023-05-23T10:14:55.126" v="460"/>
          <ac:grpSpMkLst>
            <pc:docMk/>
            <pc:sldMk cId="1703470159" sldId="267"/>
            <ac:grpSpMk id="383" creationId="{8471C371-DAB7-F7DB-8EB0-7F7F2F561BEF}"/>
          </ac:grpSpMkLst>
        </pc:grpChg>
        <pc:grpChg chg="mod">
          <ac:chgData name="Surendra Kumar Rohit" userId="b4333a091ed48f59" providerId="LiveId" clId="{18E2F591-61E3-4A0F-827F-93DD29D9AE3C}" dt="2023-05-23T10:15:04.640" v="473"/>
          <ac:grpSpMkLst>
            <pc:docMk/>
            <pc:sldMk cId="1703470159" sldId="267"/>
            <ac:grpSpMk id="396" creationId="{90A964D8-B240-F96C-08F8-E3CCBAF67A92}"/>
          </ac:grpSpMkLst>
        </pc:grpChg>
        <pc:grpChg chg="mod">
          <ac:chgData name="Surendra Kumar Rohit" userId="b4333a091ed48f59" providerId="LiveId" clId="{18E2F591-61E3-4A0F-827F-93DD29D9AE3C}" dt="2023-05-23T10:15:04.640" v="473"/>
          <ac:grpSpMkLst>
            <pc:docMk/>
            <pc:sldMk cId="1703470159" sldId="267"/>
            <ac:grpSpMk id="397" creationId="{387A8A6C-BEEB-8A7B-1A86-571A4681F77B}"/>
          </ac:grpSpMkLst>
        </pc:grpChg>
        <pc:grpChg chg="mod">
          <ac:chgData name="Surendra Kumar Rohit" userId="b4333a091ed48f59" providerId="LiveId" clId="{18E2F591-61E3-4A0F-827F-93DD29D9AE3C}" dt="2023-05-23T10:15:04.640" v="473"/>
          <ac:grpSpMkLst>
            <pc:docMk/>
            <pc:sldMk cId="1703470159" sldId="267"/>
            <ac:grpSpMk id="398" creationId="{0E47FA97-5C69-BC2E-5772-ABE528FB233E}"/>
          </ac:grpSpMkLst>
        </pc:grpChg>
        <pc:grpChg chg="mod">
          <ac:chgData name="Surendra Kumar Rohit" userId="b4333a091ed48f59" providerId="LiveId" clId="{18E2F591-61E3-4A0F-827F-93DD29D9AE3C}" dt="2023-05-23T10:15:13.436" v="482"/>
          <ac:grpSpMkLst>
            <pc:docMk/>
            <pc:sldMk cId="1703470159" sldId="267"/>
            <ac:grpSpMk id="407" creationId="{719116DF-D60A-70AD-3173-9C5FBEAB827D}"/>
          </ac:grpSpMkLst>
        </pc:grpChg>
        <pc:grpChg chg="mod">
          <ac:chgData name="Surendra Kumar Rohit" userId="b4333a091ed48f59" providerId="LiveId" clId="{18E2F591-61E3-4A0F-827F-93DD29D9AE3C}" dt="2023-05-23T10:15:20.659" v="489"/>
          <ac:grpSpMkLst>
            <pc:docMk/>
            <pc:sldMk cId="1703470159" sldId="267"/>
            <ac:grpSpMk id="414" creationId="{AB986E64-1B55-6683-5D08-0629C5F4D67A}"/>
          </ac:grpSpMkLst>
        </pc:grpChg>
        <pc:grpChg chg="mod">
          <ac:chgData name="Surendra Kumar Rohit" userId="b4333a091ed48f59" providerId="LiveId" clId="{18E2F591-61E3-4A0F-827F-93DD29D9AE3C}" dt="2023-05-23T10:15:20.659" v="489"/>
          <ac:grpSpMkLst>
            <pc:docMk/>
            <pc:sldMk cId="1703470159" sldId="267"/>
            <ac:grpSpMk id="415" creationId="{19BB145F-27DD-C15A-5596-67070C91C483}"/>
          </ac:grpSpMkLst>
        </pc:grpChg>
        <pc:grpChg chg="mod">
          <ac:chgData name="Surendra Kumar Rohit" userId="b4333a091ed48f59" providerId="LiveId" clId="{18E2F591-61E3-4A0F-827F-93DD29D9AE3C}" dt="2023-05-23T10:15:25.819" v="501"/>
          <ac:grpSpMkLst>
            <pc:docMk/>
            <pc:sldMk cId="1703470159" sldId="267"/>
            <ac:grpSpMk id="427" creationId="{69F74E02-DDA7-A9F2-411B-B7B803744AEA}"/>
          </ac:grpSpMkLst>
        </pc:grpChg>
        <pc:grpChg chg="mod">
          <ac:chgData name="Surendra Kumar Rohit" userId="b4333a091ed48f59" providerId="LiveId" clId="{18E2F591-61E3-4A0F-827F-93DD29D9AE3C}" dt="2023-05-23T10:15:25.819" v="501"/>
          <ac:grpSpMkLst>
            <pc:docMk/>
            <pc:sldMk cId="1703470159" sldId="267"/>
            <ac:grpSpMk id="428" creationId="{A02976AA-D42D-EC8E-DC6D-12D27A229357}"/>
          </ac:grpSpMkLst>
        </pc:grpChg>
        <pc:grpChg chg="mod">
          <ac:chgData name="Surendra Kumar Rohit" userId="b4333a091ed48f59" providerId="LiveId" clId="{18E2F591-61E3-4A0F-827F-93DD29D9AE3C}" dt="2023-05-23T10:15:27.937" v="504"/>
          <ac:grpSpMkLst>
            <pc:docMk/>
            <pc:sldMk cId="1703470159" sldId="267"/>
            <ac:grpSpMk id="431" creationId="{10617A1D-0DC0-5268-3B3F-EE7DA085333D}"/>
          </ac:grpSpMkLst>
        </pc:grpChg>
        <pc:grpChg chg="del mod">
          <ac:chgData name="Surendra Kumar Rohit" userId="b4333a091ed48f59" providerId="LiveId" clId="{18E2F591-61E3-4A0F-827F-93DD29D9AE3C}" dt="2023-05-23T10:16:01.176" v="541"/>
          <ac:grpSpMkLst>
            <pc:docMk/>
            <pc:sldMk cId="1703470159" sldId="267"/>
            <ac:grpSpMk id="440" creationId="{D0340350-0132-5F8F-C295-D2C58990FD44}"/>
          </ac:grpSpMkLst>
        </pc:grpChg>
        <pc:grpChg chg="del mod">
          <ac:chgData name="Surendra Kumar Rohit" userId="b4333a091ed48f59" providerId="LiveId" clId="{18E2F591-61E3-4A0F-827F-93DD29D9AE3C}" dt="2023-05-23T10:15:47.576" v="524"/>
          <ac:grpSpMkLst>
            <pc:docMk/>
            <pc:sldMk cId="1703470159" sldId="267"/>
            <ac:grpSpMk id="450" creationId="{16E92A10-D4F5-A726-6826-2AAD66EF907E}"/>
          </ac:grpSpMkLst>
        </pc:grpChg>
        <pc:grpChg chg="mod">
          <ac:chgData name="Surendra Kumar Rohit" userId="b4333a091ed48f59" providerId="LiveId" clId="{18E2F591-61E3-4A0F-827F-93DD29D9AE3C}" dt="2023-05-23T10:15:46.331" v="523"/>
          <ac:grpSpMkLst>
            <pc:docMk/>
            <pc:sldMk cId="1703470159" sldId="267"/>
            <ac:grpSpMk id="451" creationId="{71413A0F-A77B-395C-A78A-C8F51FFCCDC8}"/>
          </ac:grpSpMkLst>
        </pc:grpChg>
        <pc:grpChg chg="del mod">
          <ac:chgData name="Surendra Kumar Rohit" userId="b4333a091ed48f59" providerId="LiveId" clId="{18E2F591-61E3-4A0F-827F-93DD29D9AE3C}" dt="2023-05-23T10:16:01.176" v="541"/>
          <ac:grpSpMkLst>
            <pc:docMk/>
            <pc:sldMk cId="1703470159" sldId="267"/>
            <ac:grpSpMk id="452" creationId="{10F3001F-59F8-EDDF-F9DD-186F25304D0F}"/>
          </ac:grpSpMkLst>
        </pc:grpChg>
        <pc:grpChg chg="mod">
          <ac:chgData name="Surendra Kumar Rohit" userId="b4333a091ed48f59" providerId="LiveId" clId="{18E2F591-61E3-4A0F-827F-93DD29D9AE3C}" dt="2023-05-23T10:15:52.569" v="531"/>
          <ac:grpSpMkLst>
            <pc:docMk/>
            <pc:sldMk cId="1703470159" sldId="267"/>
            <ac:grpSpMk id="458" creationId="{25A394AD-74F6-37F5-8F5A-6B377AC3A3B1}"/>
          </ac:grpSpMkLst>
        </pc:grpChg>
        <pc:grpChg chg="mod">
          <ac:chgData name="Surendra Kumar Rohit" userId="b4333a091ed48f59" providerId="LiveId" clId="{18E2F591-61E3-4A0F-827F-93DD29D9AE3C}" dt="2023-05-23T10:16:01.176" v="541"/>
          <ac:grpSpMkLst>
            <pc:docMk/>
            <pc:sldMk cId="1703470159" sldId="267"/>
            <ac:grpSpMk id="468" creationId="{EE3BF7AE-F6BA-C913-2B67-EF26BAA086DB}"/>
          </ac:grpSpMkLst>
        </pc:grpChg>
        <pc:grpChg chg="del mod">
          <ac:chgData name="Surendra Kumar Rohit" userId="b4333a091ed48f59" providerId="LiveId" clId="{18E2F591-61E3-4A0F-827F-93DD29D9AE3C}" dt="2023-05-23T10:17:03.172" v="549"/>
          <ac:grpSpMkLst>
            <pc:docMk/>
            <pc:sldMk cId="1703470159" sldId="267"/>
            <ac:grpSpMk id="471" creationId="{D0F88BDC-0F0A-79C5-1A8D-560888C82E87}"/>
          </ac:grpSpMkLst>
        </pc:grpChg>
        <pc:grpChg chg="del mod">
          <ac:chgData name="Surendra Kumar Rohit" userId="b4333a091ed48f59" providerId="LiveId" clId="{18E2F591-61E3-4A0F-827F-93DD29D9AE3C}" dt="2023-05-23T10:17:13.402" v="551"/>
          <ac:grpSpMkLst>
            <pc:docMk/>
            <pc:sldMk cId="1703470159" sldId="267"/>
            <ac:grpSpMk id="476" creationId="{ADFEE912-F982-CFD0-5910-1203CBBB3029}"/>
          </ac:grpSpMkLst>
        </pc:grpChg>
        <pc:grpChg chg="del mod">
          <ac:chgData name="Surendra Kumar Rohit" userId="b4333a091ed48f59" providerId="LiveId" clId="{18E2F591-61E3-4A0F-827F-93DD29D9AE3C}" dt="2023-05-23T10:17:21.340" v="553"/>
          <ac:grpSpMkLst>
            <pc:docMk/>
            <pc:sldMk cId="1703470159" sldId="267"/>
            <ac:grpSpMk id="478" creationId="{9F0B6050-032B-B6C7-1130-62200C823CE4}"/>
          </ac:grpSpMkLst>
        </pc:grpChg>
        <pc:grpChg chg="del mod">
          <ac:chgData name="Surendra Kumar Rohit" userId="b4333a091ed48f59" providerId="LiveId" clId="{18E2F591-61E3-4A0F-827F-93DD29D9AE3C}" dt="2023-05-23T10:17:28.169" v="555"/>
          <ac:grpSpMkLst>
            <pc:docMk/>
            <pc:sldMk cId="1703470159" sldId="267"/>
            <ac:grpSpMk id="480" creationId="{A9E3B912-A3CD-0A32-0CFE-3DFC61A80D10}"/>
          </ac:grpSpMkLst>
        </pc:grpChg>
        <pc:grpChg chg="mod">
          <ac:chgData name="Surendra Kumar Rohit" userId="b4333a091ed48f59" providerId="LiveId" clId="{18E2F591-61E3-4A0F-827F-93DD29D9AE3C}" dt="2023-05-23T10:17:28.169" v="555"/>
          <ac:grpSpMkLst>
            <pc:docMk/>
            <pc:sldMk cId="1703470159" sldId="267"/>
            <ac:grpSpMk id="482" creationId="{800EC10B-151D-1AE9-2C1A-A9D64A59B003}"/>
          </ac:grpSpMkLst>
        </pc:grpChg>
        <pc:grpChg chg="del mod">
          <ac:chgData name="Surendra Kumar Rohit" userId="b4333a091ed48f59" providerId="LiveId" clId="{18E2F591-61E3-4A0F-827F-93DD29D9AE3C}" dt="2023-05-23T10:18:25.769" v="602"/>
          <ac:grpSpMkLst>
            <pc:docMk/>
            <pc:sldMk cId="1703470159" sldId="267"/>
            <ac:grpSpMk id="490" creationId="{FD120488-1D14-905C-A70D-774BF1E013B8}"/>
          </ac:grpSpMkLst>
        </pc:grpChg>
        <pc:grpChg chg="del mod">
          <ac:chgData name="Surendra Kumar Rohit" userId="b4333a091ed48f59" providerId="LiveId" clId="{18E2F591-61E3-4A0F-827F-93DD29D9AE3C}" dt="2023-05-23T10:18:28.747" v="608"/>
          <ac:grpSpMkLst>
            <pc:docMk/>
            <pc:sldMk cId="1703470159" sldId="267"/>
            <ac:grpSpMk id="528" creationId="{BE79D242-A6D7-A40C-9F45-228A3BE14190}"/>
          </ac:grpSpMkLst>
        </pc:grpChg>
        <pc:grpChg chg="mod">
          <ac:chgData name="Surendra Kumar Rohit" userId="b4333a091ed48f59" providerId="LiveId" clId="{18E2F591-61E3-4A0F-827F-93DD29D9AE3C}" dt="2023-05-23T10:18:25.769" v="602"/>
          <ac:grpSpMkLst>
            <pc:docMk/>
            <pc:sldMk cId="1703470159" sldId="267"/>
            <ac:grpSpMk id="529" creationId="{436DEAF2-874F-6E57-053E-599F45A8A805}"/>
          </ac:grpSpMkLst>
        </pc:grpChg>
        <pc:grpChg chg="mod">
          <ac:chgData name="Surendra Kumar Rohit" userId="b4333a091ed48f59" providerId="LiveId" clId="{18E2F591-61E3-4A0F-827F-93DD29D9AE3C}" dt="2023-05-23T10:18:25.769" v="602"/>
          <ac:grpSpMkLst>
            <pc:docMk/>
            <pc:sldMk cId="1703470159" sldId="267"/>
            <ac:grpSpMk id="530" creationId="{CD02D8A5-45E8-B473-6696-8F90A22846CF}"/>
          </ac:grpSpMkLst>
        </pc:grpChg>
        <pc:grpChg chg="mod">
          <ac:chgData name="Surendra Kumar Rohit" userId="b4333a091ed48f59" providerId="LiveId" clId="{18E2F591-61E3-4A0F-827F-93DD29D9AE3C}" dt="2023-05-23T10:18:25.769" v="602"/>
          <ac:grpSpMkLst>
            <pc:docMk/>
            <pc:sldMk cId="1703470159" sldId="267"/>
            <ac:grpSpMk id="531" creationId="{4355D023-D9B3-9A23-B7AC-03D083DF4AB9}"/>
          </ac:grpSpMkLst>
        </pc:grpChg>
        <pc:grpChg chg="mod">
          <ac:chgData name="Surendra Kumar Rohit" userId="b4333a091ed48f59" providerId="LiveId" clId="{18E2F591-61E3-4A0F-827F-93DD29D9AE3C}" dt="2023-05-23T10:18:25.769" v="602"/>
          <ac:grpSpMkLst>
            <pc:docMk/>
            <pc:sldMk cId="1703470159" sldId="267"/>
            <ac:grpSpMk id="532" creationId="{BE6551E7-8603-7A44-1130-B2D2D86AF36F}"/>
          </ac:grpSpMkLst>
        </pc:grpChg>
        <pc:grpChg chg="mod">
          <ac:chgData name="Surendra Kumar Rohit" userId="b4333a091ed48f59" providerId="LiveId" clId="{18E2F591-61E3-4A0F-827F-93DD29D9AE3C}" dt="2023-05-23T10:18:28.747" v="608"/>
          <ac:grpSpMkLst>
            <pc:docMk/>
            <pc:sldMk cId="1703470159" sldId="267"/>
            <ac:grpSpMk id="538" creationId="{67BF5327-CD0C-9EC1-66FE-D155CB25CD0A}"/>
          </ac:grpSpMkLst>
        </pc:grpChg>
        <pc:inkChg chg="add del mod">
          <ac:chgData name="Surendra Kumar Rohit" userId="b4333a091ed48f59" providerId="LiveId" clId="{18E2F591-61E3-4A0F-827F-93DD29D9AE3C}" dt="2023-05-23T10:01:53.626" v="38"/>
          <ac:inkMkLst>
            <pc:docMk/>
            <pc:sldMk cId="1703470159" sldId="267"/>
            <ac:inkMk id="2" creationId="{E2CAC938-119B-0E80-1317-CAFF1F93F6D0}"/>
          </ac:inkMkLst>
        </pc:inkChg>
        <pc:inkChg chg="add del mod">
          <ac:chgData name="Surendra Kumar Rohit" userId="b4333a091ed48f59" providerId="LiveId" clId="{18E2F591-61E3-4A0F-827F-93DD29D9AE3C}" dt="2023-05-23T10:01:53.626" v="40"/>
          <ac:inkMkLst>
            <pc:docMk/>
            <pc:sldMk cId="1703470159" sldId="267"/>
            <ac:inkMk id="3" creationId="{24457C7B-5183-F55E-9EF9-FA44D61D143C}"/>
          </ac:inkMkLst>
        </pc:inkChg>
        <pc:inkChg chg="add del mod">
          <ac:chgData name="Surendra Kumar Rohit" userId="b4333a091ed48f59" providerId="LiveId" clId="{18E2F591-61E3-4A0F-827F-93DD29D9AE3C}" dt="2023-05-23T10:01:53.626" v="42"/>
          <ac:inkMkLst>
            <pc:docMk/>
            <pc:sldMk cId="1703470159" sldId="267"/>
            <ac:inkMk id="4" creationId="{72797132-A0AF-71D8-F459-7CFC8A2E6B3D}"/>
          </ac:inkMkLst>
        </pc:inkChg>
        <pc:inkChg chg="add del mod">
          <ac:chgData name="Surendra Kumar Rohit" userId="b4333a091ed48f59" providerId="LiveId" clId="{18E2F591-61E3-4A0F-827F-93DD29D9AE3C}" dt="2023-05-23T10:01:53.626" v="36"/>
          <ac:inkMkLst>
            <pc:docMk/>
            <pc:sldMk cId="1703470159" sldId="267"/>
            <ac:inkMk id="8" creationId="{BA200609-4AB8-5B1F-A442-75761FBD634B}"/>
          </ac:inkMkLst>
        </pc:inkChg>
        <pc:inkChg chg="add del mod">
          <ac:chgData name="Surendra Kumar Rohit" userId="b4333a091ed48f59" providerId="LiveId" clId="{18E2F591-61E3-4A0F-827F-93DD29D9AE3C}" dt="2023-05-23T10:01:53.626" v="41"/>
          <ac:inkMkLst>
            <pc:docMk/>
            <pc:sldMk cId="1703470159" sldId="267"/>
            <ac:inkMk id="9" creationId="{83839D1C-2F5B-EE5A-38DC-C6F92EB13638}"/>
          </ac:inkMkLst>
        </pc:inkChg>
        <pc:inkChg chg="add del mod">
          <ac:chgData name="Surendra Kumar Rohit" userId="b4333a091ed48f59" providerId="LiveId" clId="{18E2F591-61E3-4A0F-827F-93DD29D9AE3C}" dt="2023-05-23T10:01:53.626" v="35"/>
          <ac:inkMkLst>
            <pc:docMk/>
            <pc:sldMk cId="1703470159" sldId="267"/>
            <ac:inkMk id="10" creationId="{4A7894B9-69E0-63E1-C51D-873E63C680C1}"/>
          </ac:inkMkLst>
        </pc:inkChg>
        <pc:inkChg chg="add del mod">
          <ac:chgData name="Surendra Kumar Rohit" userId="b4333a091ed48f59" providerId="LiveId" clId="{18E2F591-61E3-4A0F-827F-93DD29D9AE3C}" dt="2023-05-23T10:01:53.626" v="39"/>
          <ac:inkMkLst>
            <pc:docMk/>
            <pc:sldMk cId="1703470159" sldId="267"/>
            <ac:inkMk id="11" creationId="{9B2B640F-0383-FBA7-06FF-2C50B6FA73A9}"/>
          </ac:inkMkLst>
        </pc:inkChg>
        <pc:inkChg chg="add del mod">
          <ac:chgData name="Surendra Kumar Rohit" userId="b4333a091ed48f59" providerId="LiveId" clId="{18E2F591-61E3-4A0F-827F-93DD29D9AE3C}" dt="2023-05-23T10:01:53.626" v="37"/>
          <ac:inkMkLst>
            <pc:docMk/>
            <pc:sldMk cId="1703470159" sldId="267"/>
            <ac:inkMk id="12" creationId="{B6942E79-3683-220B-AAF3-B61FF74005EC}"/>
          </ac:inkMkLst>
        </pc:inkChg>
        <pc:inkChg chg="add del mod">
          <ac:chgData name="Surendra Kumar Rohit" userId="b4333a091ed48f59" providerId="LiveId" clId="{18E2F591-61E3-4A0F-827F-93DD29D9AE3C}" dt="2023-05-23T10:01:55.319" v="43"/>
          <ac:inkMkLst>
            <pc:docMk/>
            <pc:sldMk cId="1703470159" sldId="267"/>
            <ac:inkMk id="13" creationId="{4C9F7CD8-F2B0-E0D6-476E-076BFFAD610F}"/>
          </ac:inkMkLst>
        </pc:inkChg>
        <pc:inkChg chg="add del mod">
          <ac:chgData name="Surendra Kumar Rohit" userId="b4333a091ed48f59" providerId="LiveId" clId="{18E2F591-61E3-4A0F-827F-93DD29D9AE3C}" dt="2023-05-23T10:02:01.050" v="48"/>
          <ac:inkMkLst>
            <pc:docMk/>
            <pc:sldMk cId="1703470159" sldId="267"/>
            <ac:inkMk id="15" creationId="{9152F263-1DB9-8D3F-4407-4179B8CFC83D}"/>
          </ac:inkMkLst>
        </pc:inkChg>
        <pc:inkChg chg="add del mod">
          <ac:chgData name="Surendra Kumar Rohit" userId="b4333a091ed48f59" providerId="LiveId" clId="{18E2F591-61E3-4A0F-827F-93DD29D9AE3C}" dt="2023-05-23T10:02:01.050" v="47"/>
          <ac:inkMkLst>
            <pc:docMk/>
            <pc:sldMk cId="1703470159" sldId="267"/>
            <ac:inkMk id="16" creationId="{5492D63D-A077-F5ED-1BF8-3DEFA849440A}"/>
          </ac:inkMkLst>
        </pc:inkChg>
        <pc:inkChg chg="add mod">
          <ac:chgData name="Surendra Kumar Rohit" userId="b4333a091ed48f59" providerId="LiveId" clId="{18E2F591-61E3-4A0F-827F-93DD29D9AE3C}" dt="2023-05-23T10:02:04.628" v="52"/>
          <ac:inkMkLst>
            <pc:docMk/>
            <pc:sldMk cId="1703470159" sldId="267"/>
            <ac:inkMk id="18" creationId="{8E4D85B0-63A5-E320-4746-0A7E0F451FED}"/>
          </ac:inkMkLst>
        </pc:inkChg>
        <pc:inkChg chg="add mod">
          <ac:chgData name="Surendra Kumar Rohit" userId="b4333a091ed48f59" providerId="LiveId" clId="{18E2F591-61E3-4A0F-827F-93DD29D9AE3C}" dt="2023-05-23T10:02:04.628" v="52"/>
          <ac:inkMkLst>
            <pc:docMk/>
            <pc:sldMk cId="1703470159" sldId="267"/>
            <ac:inkMk id="19" creationId="{7A8256F6-0D92-CD8F-1E50-B4505534AFED}"/>
          </ac:inkMkLst>
        </pc:inkChg>
        <pc:inkChg chg="add mod">
          <ac:chgData name="Surendra Kumar Rohit" userId="b4333a091ed48f59" providerId="LiveId" clId="{18E2F591-61E3-4A0F-827F-93DD29D9AE3C}" dt="2023-05-23T10:02:04.628" v="52"/>
          <ac:inkMkLst>
            <pc:docMk/>
            <pc:sldMk cId="1703470159" sldId="267"/>
            <ac:inkMk id="20" creationId="{4E4E1C9A-BD7C-0C24-D061-167A6C4747A9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2" creationId="{B90BAD9F-117A-4436-0866-09CD1E941F83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3" creationId="{FEC2053B-EA9D-22EA-94E5-BB581E782374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4" creationId="{2B7E75FD-B7A4-AE74-2EB2-A648C6B42238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5" creationId="{1A4AF832-C5C2-CDB1-D6BB-76C626146FC8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6" creationId="{B9F0CD3D-1C0B-C8B4-25BF-CA07009C5433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7" creationId="{9812CD06-0958-B989-1DFE-33057E8DC5F4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8" creationId="{7CC02B60-4288-8E64-FA0A-15131B0B5F71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29" creationId="{90EF01DA-185A-A78A-5501-A0110AB0788A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0" creationId="{99FEC240-4354-B3A5-B201-A794261D3E63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1" creationId="{ED6A5D4B-C390-9C22-7055-93AB8EDCB6F2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2" creationId="{772FBB3D-2FB9-E12E-0699-8727388DCDD8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3" creationId="{1C82C88D-E1F6-4D16-F2E3-16CF8340D84C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4" creationId="{24640193-F6A1-B603-8AC9-29FFF9F73728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5" creationId="{0F4D1C81-F6CA-714B-73CC-494EF53DCE6C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6" creationId="{46EEA266-A355-2A69-7644-C598BF17EB00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7" creationId="{840A3456-2F9A-9468-41FB-0E53EFA4A3AC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8" creationId="{26459A5D-92B1-5787-1331-ECAE5D53DD45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39" creationId="{F78B8846-DE3F-FB94-A1ED-3F5B03A3293F}"/>
          </ac:inkMkLst>
        </pc:inkChg>
        <pc:inkChg chg="add mod">
          <ac:chgData name="Surendra Kumar Rohit" userId="b4333a091ed48f59" providerId="LiveId" clId="{18E2F591-61E3-4A0F-827F-93DD29D9AE3C}" dt="2023-05-23T10:02:19.264" v="72"/>
          <ac:inkMkLst>
            <pc:docMk/>
            <pc:sldMk cId="1703470159" sldId="267"/>
            <ac:inkMk id="40" creationId="{EB09605B-A2A1-5C77-B11F-2D5A6B4370F5}"/>
          </ac:inkMkLst>
        </pc:inkChg>
        <pc:inkChg chg="add">
          <ac:chgData name="Surendra Kumar Rohit" userId="b4333a091ed48f59" providerId="LiveId" clId="{18E2F591-61E3-4A0F-827F-93DD29D9AE3C}" dt="2023-05-23T10:02:26.467" v="73" actId="9405"/>
          <ac:inkMkLst>
            <pc:docMk/>
            <pc:sldMk cId="1703470159" sldId="267"/>
            <ac:inkMk id="43" creationId="{55CAEA25-D4B5-C2C3-918A-6C10B7DD4F8A}"/>
          </ac:inkMkLst>
        </pc:inkChg>
        <pc:inkChg chg="add del">
          <ac:chgData name="Surendra Kumar Rohit" userId="b4333a091ed48f59" providerId="LiveId" clId="{18E2F591-61E3-4A0F-827F-93DD29D9AE3C}" dt="2023-05-23T10:03:16.286" v="79"/>
          <ac:inkMkLst>
            <pc:docMk/>
            <pc:sldMk cId="1703470159" sldId="267"/>
            <ac:inkMk id="48" creationId="{73497163-7A12-611B-9C98-B181BA4AD895}"/>
          </ac:inkMkLst>
        </pc:inkChg>
        <pc:inkChg chg="add del">
          <ac:chgData name="Surendra Kumar Rohit" userId="b4333a091ed48f59" providerId="LiveId" clId="{18E2F591-61E3-4A0F-827F-93DD29D9AE3C}" dt="2023-05-23T10:03:16.286" v="78"/>
          <ac:inkMkLst>
            <pc:docMk/>
            <pc:sldMk cId="1703470159" sldId="267"/>
            <ac:inkMk id="49" creationId="{87B524A0-2002-4AC7-E2F0-8511181735E0}"/>
          </ac:inkMkLst>
        </pc:inkChg>
        <pc:inkChg chg="add del">
          <ac:chgData name="Surendra Kumar Rohit" userId="b4333a091ed48f59" providerId="LiveId" clId="{18E2F591-61E3-4A0F-827F-93DD29D9AE3C}" dt="2023-05-23T10:03:19.072" v="81"/>
          <ac:inkMkLst>
            <pc:docMk/>
            <pc:sldMk cId="1703470159" sldId="267"/>
            <ac:inkMk id="50" creationId="{8CF0AC32-BDF6-906C-0175-BE0E2532626D}"/>
          </ac:inkMkLst>
        </pc:inkChg>
        <pc:inkChg chg="add">
          <ac:chgData name="Surendra Kumar Rohit" userId="b4333a091ed48f59" providerId="LiveId" clId="{18E2F591-61E3-4A0F-827F-93DD29D9AE3C}" dt="2023-05-23T10:04:46.931" v="89" actId="9405"/>
          <ac:inkMkLst>
            <pc:docMk/>
            <pc:sldMk cId="1703470159" sldId="267"/>
            <ac:inkMk id="58" creationId="{74EFC4C6-2FB2-447D-C232-63331DAEAC3F}"/>
          </ac:inkMkLst>
        </pc:inkChg>
        <pc:inkChg chg="add">
          <ac:chgData name="Surendra Kumar Rohit" userId="b4333a091ed48f59" providerId="LiveId" clId="{18E2F591-61E3-4A0F-827F-93DD29D9AE3C}" dt="2023-05-23T10:04:49.409" v="90" actId="9405"/>
          <ac:inkMkLst>
            <pc:docMk/>
            <pc:sldMk cId="1703470159" sldId="267"/>
            <ac:inkMk id="59" creationId="{D2E96C88-0013-890A-BE8F-38AFD70CE1F4}"/>
          </ac:inkMkLst>
        </pc:inkChg>
        <pc:inkChg chg="add">
          <ac:chgData name="Surendra Kumar Rohit" userId="b4333a091ed48f59" providerId="LiveId" clId="{18E2F591-61E3-4A0F-827F-93DD29D9AE3C}" dt="2023-05-23T10:04:51.372" v="91" actId="9405"/>
          <ac:inkMkLst>
            <pc:docMk/>
            <pc:sldMk cId="1703470159" sldId="267"/>
            <ac:inkMk id="60" creationId="{82047D3C-ACA0-1814-01EF-DAE9D82AF6C6}"/>
          </ac:inkMkLst>
        </pc:inkChg>
        <pc:inkChg chg="add">
          <ac:chgData name="Surendra Kumar Rohit" userId="b4333a091ed48f59" providerId="LiveId" clId="{18E2F591-61E3-4A0F-827F-93DD29D9AE3C}" dt="2023-05-23T10:04:54.468" v="92" actId="9405"/>
          <ac:inkMkLst>
            <pc:docMk/>
            <pc:sldMk cId="1703470159" sldId="267"/>
            <ac:inkMk id="61" creationId="{159CB686-AAA0-C7C6-FA9C-F792B078E4B5}"/>
          </ac:inkMkLst>
        </pc:inkChg>
        <pc:inkChg chg="add">
          <ac:chgData name="Surendra Kumar Rohit" userId="b4333a091ed48f59" providerId="LiveId" clId="{18E2F591-61E3-4A0F-827F-93DD29D9AE3C}" dt="2023-05-23T10:04:57.041" v="93" actId="9405"/>
          <ac:inkMkLst>
            <pc:docMk/>
            <pc:sldMk cId="1703470159" sldId="267"/>
            <ac:inkMk id="62" creationId="{2C99DD29-CBCF-E7B8-1311-117BB8E44CBC}"/>
          </ac:inkMkLst>
        </pc:inkChg>
        <pc:inkChg chg="add">
          <ac:chgData name="Surendra Kumar Rohit" userId="b4333a091ed48f59" providerId="LiveId" clId="{18E2F591-61E3-4A0F-827F-93DD29D9AE3C}" dt="2023-05-23T10:04:59.809" v="94" actId="9405"/>
          <ac:inkMkLst>
            <pc:docMk/>
            <pc:sldMk cId="1703470159" sldId="267"/>
            <ac:inkMk id="63" creationId="{86215AF3-1BB0-353C-515A-B86EF8DC0E53}"/>
          </ac:inkMkLst>
        </pc:inkChg>
        <pc:inkChg chg="add">
          <ac:chgData name="Surendra Kumar Rohit" userId="b4333a091ed48f59" providerId="LiveId" clId="{18E2F591-61E3-4A0F-827F-93DD29D9AE3C}" dt="2023-05-23T10:05:01.596" v="95" actId="9405"/>
          <ac:inkMkLst>
            <pc:docMk/>
            <pc:sldMk cId="1703470159" sldId="267"/>
            <ac:inkMk id="64" creationId="{2F75DCE0-F35C-5CB8-35D4-810856BDB77C}"/>
          </ac:inkMkLst>
        </pc:inkChg>
        <pc:inkChg chg="add">
          <ac:chgData name="Surendra Kumar Rohit" userId="b4333a091ed48f59" providerId="LiveId" clId="{18E2F591-61E3-4A0F-827F-93DD29D9AE3C}" dt="2023-05-23T10:05:03.376" v="96" actId="9405"/>
          <ac:inkMkLst>
            <pc:docMk/>
            <pc:sldMk cId="1703470159" sldId="267"/>
            <ac:inkMk id="65" creationId="{84351C97-FD9B-F862-7255-BBFE59C555D4}"/>
          </ac:inkMkLst>
        </pc:inkChg>
        <pc:inkChg chg="add">
          <ac:chgData name="Surendra Kumar Rohit" userId="b4333a091ed48f59" providerId="LiveId" clId="{18E2F591-61E3-4A0F-827F-93DD29D9AE3C}" dt="2023-05-23T10:05:05.530" v="97" actId="9405"/>
          <ac:inkMkLst>
            <pc:docMk/>
            <pc:sldMk cId="1703470159" sldId="267"/>
            <ac:inkMk id="66" creationId="{B0500822-F89B-9FE7-D148-44C18D9066F5}"/>
          </ac:inkMkLst>
        </pc:inkChg>
        <pc:inkChg chg="add">
          <ac:chgData name="Surendra Kumar Rohit" userId="b4333a091ed48f59" providerId="LiveId" clId="{18E2F591-61E3-4A0F-827F-93DD29D9AE3C}" dt="2023-05-23T10:05:06.539" v="98" actId="9405"/>
          <ac:inkMkLst>
            <pc:docMk/>
            <pc:sldMk cId="1703470159" sldId="267"/>
            <ac:inkMk id="67" creationId="{AC59C7D6-3796-C53B-9E2D-1868DAC8BB7B}"/>
          </ac:inkMkLst>
        </pc:inkChg>
        <pc:inkChg chg="add">
          <ac:chgData name="Surendra Kumar Rohit" userId="b4333a091ed48f59" providerId="LiveId" clId="{18E2F591-61E3-4A0F-827F-93DD29D9AE3C}" dt="2023-05-23T10:05:10.927" v="99" actId="9405"/>
          <ac:inkMkLst>
            <pc:docMk/>
            <pc:sldMk cId="1703470159" sldId="267"/>
            <ac:inkMk id="68" creationId="{2BCAE362-BDA3-EA34-8B04-E59500EEED73}"/>
          </ac:inkMkLst>
        </pc:inkChg>
        <pc:inkChg chg="add">
          <ac:chgData name="Surendra Kumar Rohit" userId="b4333a091ed48f59" providerId="LiveId" clId="{18E2F591-61E3-4A0F-827F-93DD29D9AE3C}" dt="2023-05-23T10:05:14.405" v="100" actId="9405"/>
          <ac:inkMkLst>
            <pc:docMk/>
            <pc:sldMk cId="1703470159" sldId="267"/>
            <ac:inkMk id="69" creationId="{13F701A6-7EDF-9106-4534-1859D9B5EA9C}"/>
          </ac:inkMkLst>
        </pc:inkChg>
        <pc:inkChg chg="add">
          <ac:chgData name="Surendra Kumar Rohit" userId="b4333a091ed48f59" providerId="LiveId" clId="{18E2F591-61E3-4A0F-827F-93DD29D9AE3C}" dt="2023-05-23T10:05:17.275" v="101" actId="9405"/>
          <ac:inkMkLst>
            <pc:docMk/>
            <pc:sldMk cId="1703470159" sldId="267"/>
            <ac:inkMk id="70" creationId="{82FD0FAA-3530-67D2-BF4C-7F336F23DAD1}"/>
          </ac:inkMkLst>
        </pc:inkChg>
        <pc:inkChg chg="add">
          <ac:chgData name="Surendra Kumar Rohit" userId="b4333a091ed48f59" providerId="LiveId" clId="{18E2F591-61E3-4A0F-827F-93DD29D9AE3C}" dt="2023-05-23T10:05:19.256" v="102" actId="9405"/>
          <ac:inkMkLst>
            <pc:docMk/>
            <pc:sldMk cId="1703470159" sldId="267"/>
            <ac:inkMk id="71" creationId="{F646DA42-68CB-A543-5698-9DB68351F13B}"/>
          </ac:inkMkLst>
        </pc:inkChg>
        <pc:inkChg chg="add mod">
          <ac:chgData name="Surendra Kumar Rohit" userId="b4333a091ed48f59" providerId="LiveId" clId="{18E2F591-61E3-4A0F-827F-93DD29D9AE3C}" dt="2023-05-23T10:05:28.172" v="106"/>
          <ac:inkMkLst>
            <pc:docMk/>
            <pc:sldMk cId="1703470159" sldId="267"/>
            <ac:inkMk id="72" creationId="{D2A957AB-ABA1-7A50-C6E7-8F5CC1D8F84F}"/>
          </ac:inkMkLst>
        </pc:inkChg>
        <pc:inkChg chg="add mod">
          <ac:chgData name="Surendra Kumar Rohit" userId="b4333a091ed48f59" providerId="LiveId" clId="{18E2F591-61E3-4A0F-827F-93DD29D9AE3C}" dt="2023-05-23T10:05:28.172" v="106"/>
          <ac:inkMkLst>
            <pc:docMk/>
            <pc:sldMk cId="1703470159" sldId="267"/>
            <ac:inkMk id="73" creationId="{21B74BFB-535D-2A64-80F3-0EC976CDC90D}"/>
          </ac:inkMkLst>
        </pc:inkChg>
        <pc:inkChg chg="add">
          <ac:chgData name="Surendra Kumar Rohit" userId="b4333a091ed48f59" providerId="LiveId" clId="{18E2F591-61E3-4A0F-827F-93DD29D9AE3C}" dt="2023-05-23T10:05:27.290" v="105" actId="9405"/>
          <ac:inkMkLst>
            <pc:docMk/>
            <pc:sldMk cId="1703470159" sldId="267"/>
            <ac:inkMk id="74" creationId="{B5CC2D02-2B3D-2A42-1B0B-AD5E9CF87B2F}"/>
          </ac:inkMkLst>
        </pc:inkChg>
        <pc:inkChg chg="add">
          <ac:chgData name="Surendra Kumar Rohit" userId="b4333a091ed48f59" providerId="LiveId" clId="{18E2F591-61E3-4A0F-827F-93DD29D9AE3C}" dt="2023-05-23T10:05:36.048" v="107" actId="9405"/>
          <ac:inkMkLst>
            <pc:docMk/>
            <pc:sldMk cId="1703470159" sldId="267"/>
            <ac:inkMk id="76" creationId="{EDF15E77-45BF-41DB-5CEC-84E06758061B}"/>
          </ac:inkMkLst>
        </pc:inkChg>
        <pc:inkChg chg="add">
          <ac:chgData name="Surendra Kumar Rohit" userId="b4333a091ed48f59" providerId="LiveId" clId="{18E2F591-61E3-4A0F-827F-93DD29D9AE3C}" dt="2023-05-23T10:05:38.762" v="108" actId="9405"/>
          <ac:inkMkLst>
            <pc:docMk/>
            <pc:sldMk cId="1703470159" sldId="267"/>
            <ac:inkMk id="77" creationId="{0DE759DC-71B7-7E64-D09F-6761E24EC1AF}"/>
          </ac:inkMkLst>
        </pc:inkChg>
        <pc:inkChg chg="add">
          <ac:chgData name="Surendra Kumar Rohit" userId="b4333a091ed48f59" providerId="LiveId" clId="{18E2F591-61E3-4A0F-827F-93DD29D9AE3C}" dt="2023-05-23T10:05:42.374" v="109" actId="9405"/>
          <ac:inkMkLst>
            <pc:docMk/>
            <pc:sldMk cId="1703470159" sldId="267"/>
            <ac:inkMk id="78" creationId="{C0D1996B-C98B-5CE2-A25D-D51BD1C33071}"/>
          </ac:inkMkLst>
        </pc:inkChg>
        <pc:inkChg chg="add">
          <ac:chgData name="Surendra Kumar Rohit" userId="b4333a091ed48f59" providerId="LiveId" clId="{18E2F591-61E3-4A0F-827F-93DD29D9AE3C}" dt="2023-05-23T10:05:45.179" v="110" actId="9405"/>
          <ac:inkMkLst>
            <pc:docMk/>
            <pc:sldMk cId="1703470159" sldId="267"/>
            <ac:inkMk id="79" creationId="{86491B0F-FD5C-4CCB-2E45-EFE455E0D5D3}"/>
          </ac:inkMkLst>
        </pc:inkChg>
        <pc:inkChg chg="add">
          <ac:chgData name="Surendra Kumar Rohit" userId="b4333a091ed48f59" providerId="LiveId" clId="{18E2F591-61E3-4A0F-827F-93DD29D9AE3C}" dt="2023-05-23T10:05:47.359" v="111" actId="9405"/>
          <ac:inkMkLst>
            <pc:docMk/>
            <pc:sldMk cId="1703470159" sldId="267"/>
            <ac:inkMk id="80" creationId="{E050CD33-D17F-0B35-AA8C-20FEA57D6BAD}"/>
          </ac:inkMkLst>
        </pc:inkChg>
        <pc:inkChg chg="add">
          <ac:chgData name="Surendra Kumar Rohit" userId="b4333a091ed48f59" providerId="LiveId" clId="{18E2F591-61E3-4A0F-827F-93DD29D9AE3C}" dt="2023-05-23T10:05:50.390" v="112" actId="9405"/>
          <ac:inkMkLst>
            <pc:docMk/>
            <pc:sldMk cId="1703470159" sldId="267"/>
            <ac:inkMk id="81" creationId="{19EE93D3-CF81-5275-BAAE-DD4524C24F99}"/>
          </ac:inkMkLst>
        </pc:inkChg>
        <pc:inkChg chg="add">
          <ac:chgData name="Surendra Kumar Rohit" userId="b4333a091ed48f59" providerId="LiveId" clId="{18E2F591-61E3-4A0F-827F-93DD29D9AE3C}" dt="2023-05-23T10:05:53.522" v="113" actId="9405"/>
          <ac:inkMkLst>
            <pc:docMk/>
            <pc:sldMk cId="1703470159" sldId="267"/>
            <ac:inkMk id="82" creationId="{16B0ACAA-44AE-DB56-3B3F-33B9F99CBB2C}"/>
          </ac:inkMkLst>
        </pc:inkChg>
        <pc:inkChg chg="add">
          <ac:chgData name="Surendra Kumar Rohit" userId="b4333a091ed48f59" providerId="LiveId" clId="{18E2F591-61E3-4A0F-827F-93DD29D9AE3C}" dt="2023-05-23T10:05:56.104" v="114" actId="9405"/>
          <ac:inkMkLst>
            <pc:docMk/>
            <pc:sldMk cId="1703470159" sldId="267"/>
            <ac:inkMk id="83" creationId="{AB77FB74-F660-9E16-ED93-F21875451D84}"/>
          </ac:inkMkLst>
        </pc:inkChg>
        <pc:inkChg chg="add">
          <ac:chgData name="Surendra Kumar Rohit" userId="b4333a091ed48f59" providerId="LiveId" clId="{18E2F591-61E3-4A0F-827F-93DD29D9AE3C}" dt="2023-05-23T10:06:08.952" v="115" actId="9405"/>
          <ac:inkMkLst>
            <pc:docMk/>
            <pc:sldMk cId="1703470159" sldId="267"/>
            <ac:inkMk id="84" creationId="{1F51736E-E2E0-3CAE-0731-1F8A0DCA357D}"/>
          </ac:inkMkLst>
        </pc:inkChg>
        <pc:inkChg chg="add">
          <ac:chgData name="Surendra Kumar Rohit" userId="b4333a091ed48f59" providerId="LiveId" clId="{18E2F591-61E3-4A0F-827F-93DD29D9AE3C}" dt="2023-05-23T10:06:13.592" v="116" actId="9405"/>
          <ac:inkMkLst>
            <pc:docMk/>
            <pc:sldMk cId="1703470159" sldId="267"/>
            <ac:inkMk id="85" creationId="{D9D20CE8-AA38-0696-8E6F-B3DE849EDB0B}"/>
          </ac:inkMkLst>
        </pc:inkChg>
        <pc:inkChg chg="add">
          <ac:chgData name="Surendra Kumar Rohit" userId="b4333a091ed48f59" providerId="LiveId" clId="{18E2F591-61E3-4A0F-827F-93DD29D9AE3C}" dt="2023-05-23T10:06:15.812" v="117" actId="9405"/>
          <ac:inkMkLst>
            <pc:docMk/>
            <pc:sldMk cId="1703470159" sldId="267"/>
            <ac:inkMk id="86" creationId="{0952A53A-BD38-DA5A-5EBC-7407CFA840EB}"/>
          </ac:inkMkLst>
        </pc:inkChg>
        <pc:inkChg chg="add">
          <ac:chgData name="Surendra Kumar Rohit" userId="b4333a091ed48f59" providerId="LiveId" clId="{18E2F591-61E3-4A0F-827F-93DD29D9AE3C}" dt="2023-05-23T10:06:18.081" v="118" actId="9405"/>
          <ac:inkMkLst>
            <pc:docMk/>
            <pc:sldMk cId="1703470159" sldId="267"/>
            <ac:inkMk id="87" creationId="{CABB4DBA-67CE-29A2-EA72-DE77B3405CEF}"/>
          </ac:inkMkLst>
        </pc:inkChg>
        <pc:inkChg chg="add del">
          <ac:chgData name="Surendra Kumar Rohit" userId="b4333a091ed48f59" providerId="LiveId" clId="{18E2F591-61E3-4A0F-827F-93DD29D9AE3C}" dt="2023-05-23T10:06:41.108" v="120"/>
          <ac:inkMkLst>
            <pc:docMk/>
            <pc:sldMk cId="1703470159" sldId="267"/>
            <ac:inkMk id="88" creationId="{E90817D6-E1D2-7EDC-D94B-D8DC0C01A9DE}"/>
          </ac:inkMkLst>
        </pc:inkChg>
        <pc:inkChg chg="add del">
          <ac:chgData name="Surendra Kumar Rohit" userId="b4333a091ed48f59" providerId="LiveId" clId="{18E2F591-61E3-4A0F-827F-93DD29D9AE3C}" dt="2023-05-23T10:06:53.507" v="122"/>
          <ac:inkMkLst>
            <pc:docMk/>
            <pc:sldMk cId="1703470159" sldId="267"/>
            <ac:inkMk id="89" creationId="{AB34F5D5-71D1-9A63-A130-3D1C41BD5165}"/>
          </ac:inkMkLst>
        </pc:inkChg>
        <pc:inkChg chg="add del">
          <ac:chgData name="Surendra Kumar Rohit" userId="b4333a091ed48f59" providerId="LiveId" clId="{18E2F591-61E3-4A0F-827F-93DD29D9AE3C}" dt="2023-05-23T10:07:07.964" v="124"/>
          <ac:inkMkLst>
            <pc:docMk/>
            <pc:sldMk cId="1703470159" sldId="267"/>
            <ac:inkMk id="90" creationId="{7D0C5BE0-EDD8-4C58-C678-50E19C26C781}"/>
          </ac:inkMkLst>
        </pc:inkChg>
        <pc:inkChg chg="add del">
          <ac:chgData name="Surendra Kumar Rohit" userId="b4333a091ed48f59" providerId="LiveId" clId="{18E2F591-61E3-4A0F-827F-93DD29D9AE3C}" dt="2023-05-23T10:07:21.399" v="126"/>
          <ac:inkMkLst>
            <pc:docMk/>
            <pc:sldMk cId="1703470159" sldId="267"/>
            <ac:inkMk id="91" creationId="{679AD3A9-4D23-77B2-888E-FAAAA957D118}"/>
          </ac:inkMkLst>
        </pc:inkChg>
        <pc:inkChg chg="add del">
          <ac:chgData name="Surendra Kumar Rohit" userId="b4333a091ed48f59" providerId="LiveId" clId="{18E2F591-61E3-4A0F-827F-93DD29D9AE3C}" dt="2023-05-23T10:07:47.038" v="128"/>
          <ac:inkMkLst>
            <pc:docMk/>
            <pc:sldMk cId="1703470159" sldId="267"/>
            <ac:inkMk id="92" creationId="{2C5FD5AD-AAAE-5E41-32DD-D2F5793ABB2B}"/>
          </ac:inkMkLst>
        </pc:inkChg>
        <pc:inkChg chg="add">
          <ac:chgData name="Surendra Kumar Rohit" userId="b4333a091ed48f59" providerId="LiveId" clId="{18E2F591-61E3-4A0F-827F-93DD29D9AE3C}" dt="2023-05-23T10:07:54.815" v="129" actId="9405"/>
          <ac:inkMkLst>
            <pc:docMk/>
            <pc:sldMk cId="1703470159" sldId="267"/>
            <ac:inkMk id="93" creationId="{0D61751A-3470-5742-A13E-76CC06E7998F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4" creationId="{441848F3-6B06-E7C2-66A8-5CC9A9D7500C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5" creationId="{2367D8C1-13D2-8016-7AC4-E6F16DCCAAB4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6" creationId="{A774D59D-3E81-A3D8-29E3-63D26998B983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7" creationId="{D250F34E-9520-D42A-726C-DFF904848F44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8" creationId="{24DAF7EE-8E07-EBCD-AB1C-59E6A6726026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99" creationId="{867B0025-7126-02C3-244E-4CA1954F9844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0" creationId="{23927B73-84EB-6CD0-8449-41942CAE5F0D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1" creationId="{84EFEECB-7329-4DDD-4B0D-59B30247A35F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2" creationId="{2915C907-7B0D-610C-1EFB-C68D5FE28822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3" creationId="{707A2C3F-376D-94C3-F614-815799E0D722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4" creationId="{939A12BB-8425-BEF1-1441-891EE129A19D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5" creationId="{F15856A3-B74E-11BD-8A93-974839D92226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6" creationId="{0860CC35-536D-6421-8BAF-7731C7E07EAB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09" creationId="{FB834EA3-4710-0E70-B2C9-5CAEB58CFEF3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0" creationId="{8EC75751-DD51-6BF2-FA10-730FC9C483E7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1" creationId="{1D72C97B-F7B8-F398-483F-E48591567917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2" creationId="{558FE625-1BF7-6BBA-90A1-C5CC4C756EA1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4" creationId="{13F3CE74-331F-1945-264A-97E573D11BE5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5" creationId="{A5D74383-BDDE-70ED-1B3B-A677C9A8884F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6" creationId="{7806B5F5-EC39-B7EC-1DDE-6A0FCD2D3A13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8" creationId="{BBEA6C72-62FA-66F4-A35A-A59C2FDB4B7B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19" creationId="{56855397-2FAB-65F8-22AC-6120D7490D08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20" creationId="{FE42FC49-9A4E-0C8B-BBCC-4C16C651F36F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21" creationId="{E9DEA55B-507F-3657-BFD4-52BF94A62527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22" creationId="{DAD0CF4E-082A-A494-1614-C976268A6956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23" creationId="{0667B16D-08D2-82DE-6654-9A8167E5F200}"/>
          </ac:inkMkLst>
        </pc:inkChg>
        <pc:inkChg chg="add del mod">
          <ac:chgData name="Surendra Kumar Rohit" userId="b4333a091ed48f59" providerId="LiveId" clId="{18E2F591-61E3-4A0F-827F-93DD29D9AE3C}" dt="2023-05-23T10:09:45.939" v="195"/>
          <ac:inkMkLst>
            <pc:docMk/>
            <pc:sldMk cId="1703470159" sldId="267"/>
            <ac:inkMk id="125" creationId="{A2D24F8B-DE52-C030-55C3-B444333C4E66}"/>
          </ac:inkMkLst>
        </pc:inkChg>
        <pc:inkChg chg="add del mod">
          <ac:chgData name="Surendra Kumar Rohit" userId="b4333a091ed48f59" providerId="LiveId" clId="{18E2F591-61E3-4A0F-827F-93DD29D9AE3C}" dt="2023-05-23T10:09:45.939" v="209"/>
          <ac:inkMkLst>
            <pc:docMk/>
            <pc:sldMk cId="1703470159" sldId="267"/>
            <ac:inkMk id="126" creationId="{37BE5E13-AED2-2897-AEE3-540B664AD947}"/>
          </ac:inkMkLst>
        </pc:inkChg>
        <pc:inkChg chg="add del mod">
          <ac:chgData name="Surendra Kumar Rohit" userId="b4333a091ed48f59" providerId="LiveId" clId="{18E2F591-61E3-4A0F-827F-93DD29D9AE3C}" dt="2023-05-23T10:09:45.939" v="210"/>
          <ac:inkMkLst>
            <pc:docMk/>
            <pc:sldMk cId="1703470159" sldId="267"/>
            <ac:inkMk id="127" creationId="{FDE13D3D-8868-F926-B11A-9972C4A6CA32}"/>
          </ac:inkMkLst>
        </pc:inkChg>
        <pc:inkChg chg="add del">
          <ac:chgData name="Surendra Kumar Rohit" userId="b4333a091ed48f59" providerId="LiveId" clId="{18E2F591-61E3-4A0F-827F-93DD29D9AE3C}" dt="2023-05-23T10:09:45.939" v="208"/>
          <ac:inkMkLst>
            <pc:docMk/>
            <pc:sldMk cId="1703470159" sldId="267"/>
            <ac:inkMk id="128" creationId="{0DBE35A8-47DA-5C57-26D6-342C115B143F}"/>
          </ac:inkMkLst>
        </pc:inkChg>
        <pc:inkChg chg="add del mod">
          <ac:chgData name="Surendra Kumar Rohit" userId="b4333a091ed48f59" providerId="LiveId" clId="{18E2F591-61E3-4A0F-827F-93DD29D9AE3C}" dt="2023-05-23T10:09:25.673" v="174"/>
          <ac:inkMkLst>
            <pc:docMk/>
            <pc:sldMk cId="1703470159" sldId="267"/>
            <ac:inkMk id="130" creationId="{58967126-1B67-1A7E-3EC1-1CE0CD59C391}"/>
          </ac:inkMkLst>
        </pc:inkChg>
        <pc:inkChg chg="add del mod">
          <ac:chgData name="Surendra Kumar Rohit" userId="b4333a091ed48f59" providerId="LiveId" clId="{18E2F591-61E3-4A0F-827F-93DD29D9AE3C}" dt="2023-05-23T10:09:25.671" v="173"/>
          <ac:inkMkLst>
            <pc:docMk/>
            <pc:sldMk cId="1703470159" sldId="267"/>
            <ac:inkMk id="131" creationId="{B0CAC7F4-7A06-1A3E-2B49-A1C09F84C097}"/>
          </ac:inkMkLst>
        </pc:inkChg>
        <pc:inkChg chg="add del mod">
          <ac:chgData name="Surendra Kumar Rohit" userId="b4333a091ed48f59" providerId="LiveId" clId="{18E2F591-61E3-4A0F-827F-93DD29D9AE3C}" dt="2023-05-23T10:09:25.673" v="177"/>
          <ac:inkMkLst>
            <pc:docMk/>
            <pc:sldMk cId="1703470159" sldId="267"/>
            <ac:inkMk id="133" creationId="{9DF1BAD5-639B-3348-8F9C-F46535E7F6A0}"/>
          </ac:inkMkLst>
        </pc:inkChg>
        <pc:inkChg chg="add del mod">
          <ac:chgData name="Surendra Kumar Rohit" userId="b4333a091ed48f59" providerId="LiveId" clId="{18E2F591-61E3-4A0F-827F-93DD29D9AE3C}" dt="2023-05-23T10:09:25.673" v="176"/>
          <ac:inkMkLst>
            <pc:docMk/>
            <pc:sldMk cId="1703470159" sldId="267"/>
            <ac:inkMk id="134" creationId="{19468DFA-795F-473A-9DF4-1234060684C3}"/>
          </ac:inkMkLst>
        </pc:inkChg>
        <pc:inkChg chg="add del mod">
          <ac:chgData name="Surendra Kumar Rohit" userId="b4333a091ed48f59" providerId="LiveId" clId="{18E2F591-61E3-4A0F-827F-93DD29D9AE3C}" dt="2023-05-23T10:09:25.673" v="175"/>
          <ac:inkMkLst>
            <pc:docMk/>
            <pc:sldMk cId="1703470159" sldId="267"/>
            <ac:inkMk id="135" creationId="{A39976FD-7904-8580-C178-3086B5DBF655}"/>
          </ac:inkMkLst>
        </pc:inkChg>
        <pc:inkChg chg="add del mod">
          <ac:chgData name="Surendra Kumar Rohit" userId="b4333a091ed48f59" providerId="LiveId" clId="{18E2F591-61E3-4A0F-827F-93DD29D9AE3C}" dt="2023-05-23T10:09:25.673" v="178"/>
          <ac:inkMkLst>
            <pc:docMk/>
            <pc:sldMk cId="1703470159" sldId="267"/>
            <ac:inkMk id="136" creationId="{C051E77C-F6B0-9C8F-6F79-EB18CB898D4C}"/>
          </ac:inkMkLst>
        </pc:inkChg>
        <pc:inkChg chg="add del mod">
          <ac:chgData name="Surendra Kumar Rohit" userId="b4333a091ed48f59" providerId="LiveId" clId="{18E2F591-61E3-4A0F-827F-93DD29D9AE3C}" dt="2023-05-23T10:09:45.939" v="202"/>
          <ac:inkMkLst>
            <pc:docMk/>
            <pc:sldMk cId="1703470159" sldId="267"/>
            <ac:inkMk id="138" creationId="{9A90E56D-B8D0-DF46-EB3E-BFBF881EF180}"/>
          </ac:inkMkLst>
        </pc:inkChg>
        <pc:inkChg chg="add del mod">
          <ac:chgData name="Surendra Kumar Rohit" userId="b4333a091ed48f59" providerId="LiveId" clId="{18E2F591-61E3-4A0F-827F-93DD29D9AE3C}" dt="2023-05-23T10:09:45.939" v="204"/>
          <ac:inkMkLst>
            <pc:docMk/>
            <pc:sldMk cId="1703470159" sldId="267"/>
            <ac:inkMk id="139" creationId="{496577F7-ECD9-BD37-8484-CD360588518B}"/>
          </ac:inkMkLst>
        </pc:inkChg>
        <pc:inkChg chg="add del mod">
          <ac:chgData name="Surendra Kumar Rohit" userId="b4333a091ed48f59" providerId="LiveId" clId="{18E2F591-61E3-4A0F-827F-93DD29D9AE3C}" dt="2023-05-23T10:09:45.939" v="199"/>
          <ac:inkMkLst>
            <pc:docMk/>
            <pc:sldMk cId="1703470159" sldId="267"/>
            <ac:inkMk id="141" creationId="{48DAF911-9386-43C8-C427-B5A55C437D26}"/>
          </ac:inkMkLst>
        </pc:inkChg>
        <pc:inkChg chg="add del mod">
          <ac:chgData name="Surendra Kumar Rohit" userId="b4333a091ed48f59" providerId="LiveId" clId="{18E2F591-61E3-4A0F-827F-93DD29D9AE3C}" dt="2023-05-23T10:09:45.939" v="200"/>
          <ac:inkMkLst>
            <pc:docMk/>
            <pc:sldMk cId="1703470159" sldId="267"/>
            <ac:inkMk id="143" creationId="{27EC9B1D-E637-8658-D57C-7C37AD09E582}"/>
          </ac:inkMkLst>
        </pc:inkChg>
        <pc:inkChg chg="add del mod">
          <ac:chgData name="Surendra Kumar Rohit" userId="b4333a091ed48f59" providerId="LiveId" clId="{18E2F591-61E3-4A0F-827F-93DD29D9AE3C}" dt="2023-05-23T10:09:45.939" v="201"/>
          <ac:inkMkLst>
            <pc:docMk/>
            <pc:sldMk cId="1703470159" sldId="267"/>
            <ac:inkMk id="144" creationId="{D8986918-8F50-DEC5-EFC1-312D3C94C7C3}"/>
          </ac:inkMkLst>
        </pc:inkChg>
        <pc:inkChg chg="add del mod">
          <ac:chgData name="Surendra Kumar Rohit" userId="b4333a091ed48f59" providerId="LiveId" clId="{18E2F591-61E3-4A0F-827F-93DD29D9AE3C}" dt="2023-05-23T10:09:45.939" v="198"/>
          <ac:inkMkLst>
            <pc:docMk/>
            <pc:sldMk cId="1703470159" sldId="267"/>
            <ac:inkMk id="145" creationId="{EFB94C84-AD4E-3AA4-C0F1-AE108576CEAB}"/>
          </ac:inkMkLst>
        </pc:inkChg>
        <pc:inkChg chg="add del mod">
          <ac:chgData name="Surendra Kumar Rohit" userId="b4333a091ed48f59" providerId="LiveId" clId="{18E2F591-61E3-4A0F-827F-93DD29D9AE3C}" dt="2023-05-23T10:09:45.939" v="207"/>
          <ac:inkMkLst>
            <pc:docMk/>
            <pc:sldMk cId="1703470159" sldId="267"/>
            <ac:inkMk id="146" creationId="{B1BE5DA2-81C0-13FB-31BD-1E2A6095EFD7}"/>
          </ac:inkMkLst>
        </pc:inkChg>
        <pc:inkChg chg="add del mod">
          <ac:chgData name="Surendra Kumar Rohit" userId="b4333a091ed48f59" providerId="LiveId" clId="{18E2F591-61E3-4A0F-827F-93DD29D9AE3C}" dt="2023-05-23T10:09:45.939" v="197"/>
          <ac:inkMkLst>
            <pc:docMk/>
            <pc:sldMk cId="1703470159" sldId="267"/>
            <ac:inkMk id="147" creationId="{211D7DF5-5716-DEAA-7258-231436D24463}"/>
          </ac:inkMkLst>
        </pc:inkChg>
        <pc:inkChg chg="add del mod">
          <ac:chgData name="Surendra Kumar Rohit" userId="b4333a091ed48f59" providerId="LiveId" clId="{18E2F591-61E3-4A0F-827F-93DD29D9AE3C}" dt="2023-05-23T10:09:45.939" v="205"/>
          <ac:inkMkLst>
            <pc:docMk/>
            <pc:sldMk cId="1703470159" sldId="267"/>
            <ac:inkMk id="148" creationId="{9B55AED9-D62B-E325-1042-15D768472A32}"/>
          </ac:inkMkLst>
        </pc:inkChg>
        <pc:inkChg chg="add del mod">
          <ac:chgData name="Surendra Kumar Rohit" userId="b4333a091ed48f59" providerId="LiveId" clId="{18E2F591-61E3-4A0F-827F-93DD29D9AE3C}" dt="2023-05-23T10:09:45.939" v="206"/>
          <ac:inkMkLst>
            <pc:docMk/>
            <pc:sldMk cId="1703470159" sldId="267"/>
            <ac:inkMk id="149" creationId="{6C570BD7-32E8-D5D2-7F95-2DDD399DF07D}"/>
          </ac:inkMkLst>
        </pc:inkChg>
        <pc:inkChg chg="add del mod">
          <ac:chgData name="Surendra Kumar Rohit" userId="b4333a091ed48f59" providerId="LiveId" clId="{18E2F591-61E3-4A0F-827F-93DD29D9AE3C}" dt="2023-05-23T10:09:45.939" v="196"/>
          <ac:inkMkLst>
            <pc:docMk/>
            <pc:sldMk cId="1703470159" sldId="267"/>
            <ac:inkMk id="150" creationId="{0D65F2CF-D58C-F231-A142-60EFC744E7B9}"/>
          </ac:inkMkLst>
        </pc:inkChg>
        <pc:inkChg chg="add del mod">
          <ac:chgData name="Surendra Kumar Rohit" userId="b4333a091ed48f59" providerId="LiveId" clId="{18E2F591-61E3-4A0F-827F-93DD29D9AE3C}" dt="2023-05-23T10:09:45.939" v="203"/>
          <ac:inkMkLst>
            <pc:docMk/>
            <pc:sldMk cId="1703470159" sldId="267"/>
            <ac:inkMk id="151" creationId="{91389E2F-803A-9553-3412-A13BE25A2E59}"/>
          </ac:inkMkLst>
        </pc:inkChg>
        <pc:inkChg chg="add del mod">
          <ac:chgData name="Surendra Kumar Rohit" userId="b4333a091ed48f59" providerId="LiveId" clId="{18E2F591-61E3-4A0F-827F-93DD29D9AE3C}" dt="2023-05-23T10:10:06.834" v="223"/>
          <ac:inkMkLst>
            <pc:docMk/>
            <pc:sldMk cId="1703470159" sldId="267"/>
            <ac:inkMk id="152" creationId="{740816C5-CE3A-5F3B-483D-2CC77AE28392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54" creationId="{39ED70E2-8B93-352F-C919-CBCE265CA9B4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55" creationId="{07229A66-6741-A0CB-6CEE-6BA0BA0F38FA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56" creationId="{514F1C12-E0AC-266A-2CC8-660512AA03AE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58" creationId="{E7254BE4-3709-8362-DDEF-878EFBFCB86C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59" creationId="{60672D57-5AC4-65E7-0173-B798EB422981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1" creationId="{7BE88A5C-0C81-3AD6-D4E8-F75963A9FEE4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2" creationId="{F9EA73D4-9CB6-3EB4-1A89-371C78E61323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3" creationId="{0759FFE2-1D7C-E9C0-EF35-431640D0D002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4" creationId="{AAF92A45-2386-1C03-E835-21EE27104F45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6" creationId="{DF573E2F-319A-0F3C-0A35-D8F5BD572B22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7" creationId="{E5643377-7D44-8DF4-4560-A81BF5D31E4D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8" creationId="{28D040F3-27FB-B6C9-63F5-3F7990AEF127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69" creationId="{DE24C33E-670A-5B3A-A963-E86361E00F59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70" creationId="{E2039224-A8A7-888C-F19C-B097F7222C2A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71" creationId="{EC7B5D20-48F0-5AE2-CBD0-C4E6C31CE30F}"/>
          </ac:inkMkLst>
        </pc:inkChg>
        <pc:inkChg chg="add mod">
          <ac:chgData name="Surendra Kumar Rohit" userId="b4333a091ed48f59" providerId="LiveId" clId="{18E2F591-61E3-4A0F-827F-93DD29D9AE3C}" dt="2023-05-23T10:11:08.271" v="234" actId="1076"/>
          <ac:inkMkLst>
            <pc:docMk/>
            <pc:sldMk cId="1703470159" sldId="267"/>
            <ac:inkMk id="172" creationId="{8344A099-870A-1029-B966-F2D96F2ACB9E}"/>
          </ac:inkMkLst>
        </pc:inkChg>
        <pc:inkChg chg="add del">
          <ac:chgData name="Surendra Kumar Rohit" userId="b4333a091ed48f59" providerId="LiveId" clId="{18E2F591-61E3-4A0F-827F-93DD29D9AE3C}" dt="2023-05-23T10:10:57.512" v="233"/>
          <ac:inkMkLst>
            <pc:docMk/>
            <pc:sldMk cId="1703470159" sldId="267"/>
            <ac:inkMk id="174" creationId="{0BCE21C0-45B2-FF3A-6E5E-5547A99497FD}"/>
          </ac:inkMkLst>
        </pc:inkChg>
        <pc:inkChg chg="add del mod">
          <ac:chgData name="Surendra Kumar Rohit" userId="b4333a091ed48f59" providerId="LiveId" clId="{18E2F591-61E3-4A0F-827F-93DD29D9AE3C}" dt="2023-05-23T10:12:28.772" v="288"/>
          <ac:inkMkLst>
            <pc:docMk/>
            <pc:sldMk cId="1703470159" sldId="267"/>
            <ac:inkMk id="175" creationId="{F823E0E8-FF1A-2C73-D121-05A1B2C98025}"/>
          </ac:inkMkLst>
        </pc:inkChg>
        <pc:inkChg chg="add del mod">
          <ac:chgData name="Surendra Kumar Rohit" userId="b4333a091ed48f59" providerId="LiveId" clId="{18E2F591-61E3-4A0F-827F-93DD29D9AE3C}" dt="2023-05-23T10:12:28.772" v="285"/>
          <ac:inkMkLst>
            <pc:docMk/>
            <pc:sldMk cId="1703470159" sldId="267"/>
            <ac:inkMk id="176" creationId="{94FDC17E-D9B9-DF1E-5519-A77FA88E10B8}"/>
          </ac:inkMkLst>
        </pc:inkChg>
        <pc:inkChg chg="add del mod">
          <ac:chgData name="Surendra Kumar Rohit" userId="b4333a091ed48f59" providerId="LiveId" clId="{18E2F591-61E3-4A0F-827F-93DD29D9AE3C}" dt="2023-05-23T10:12:28.772" v="293"/>
          <ac:inkMkLst>
            <pc:docMk/>
            <pc:sldMk cId="1703470159" sldId="267"/>
            <ac:inkMk id="177" creationId="{4C9FD76D-52B8-C54F-AFD3-10E2A7EE265D}"/>
          </ac:inkMkLst>
        </pc:inkChg>
        <pc:inkChg chg="add del mod">
          <ac:chgData name="Surendra Kumar Rohit" userId="b4333a091ed48f59" providerId="LiveId" clId="{18E2F591-61E3-4A0F-827F-93DD29D9AE3C}" dt="2023-05-23T10:12:28.772" v="282"/>
          <ac:inkMkLst>
            <pc:docMk/>
            <pc:sldMk cId="1703470159" sldId="267"/>
            <ac:inkMk id="178" creationId="{DEFF2DE5-B9FD-13EB-7545-8293F400E5C2}"/>
          </ac:inkMkLst>
        </pc:inkChg>
        <pc:inkChg chg="add del mod">
          <ac:chgData name="Surendra Kumar Rohit" userId="b4333a091ed48f59" providerId="LiveId" clId="{18E2F591-61E3-4A0F-827F-93DD29D9AE3C}" dt="2023-05-23T10:12:28.772" v="272"/>
          <ac:inkMkLst>
            <pc:docMk/>
            <pc:sldMk cId="1703470159" sldId="267"/>
            <ac:inkMk id="179" creationId="{043C0A94-DBD7-3F44-4F2E-DEB44ED46531}"/>
          </ac:inkMkLst>
        </pc:inkChg>
        <pc:inkChg chg="add del mod">
          <ac:chgData name="Surendra Kumar Rohit" userId="b4333a091ed48f59" providerId="LiveId" clId="{18E2F591-61E3-4A0F-827F-93DD29D9AE3C}" dt="2023-05-23T10:12:28.772" v="298"/>
          <ac:inkMkLst>
            <pc:docMk/>
            <pc:sldMk cId="1703470159" sldId="267"/>
            <ac:inkMk id="180" creationId="{D8E6667D-3EDD-7931-230E-555E15F2F4BB}"/>
          </ac:inkMkLst>
        </pc:inkChg>
        <pc:inkChg chg="add del mod">
          <ac:chgData name="Surendra Kumar Rohit" userId="b4333a091ed48f59" providerId="LiveId" clId="{18E2F591-61E3-4A0F-827F-93DD29D9AE3C}" dt="2023-05-23T10:12:28.772" v="295"/>
          <ac:inkMkLst>
            <pc:docMk/>
            <pc:sldMk cId="1703470159" sldId="267"/>
            <ac:inkMk id="181" creationId="{85E6F6C1-0991-DCC3-ECAB-327CA801ADE9}"/>
          </ac:inkMkLst>
        </pc:inkChg>
        <pc:inkChg chg="add del mod">
          <ac:chgData name="Surendra Kumar Rohit" userId="b4333a091ed48f59" providerId="LiveId" clId="{18E2F591-61E3-4A0F-827F-93DD29D9AE3C}" dt="2023-05-23T10:12:28.772" v="299"/>
          <ac:inkMkLst>
            <pc:docMk/>
            <pc:sldMk cId="1703470159" sldId="267"/>
            <ac:inkMk id="184" creationId="{B8A2C513-C8A1-192E-B3D2-6E9FECF74CB8}"/>
          </ac:inkMkLst>
        </pc:inkChg>
        <pc:inkChg chg="add del mod">
          <ac:chgData name="Surendra Kumar Rohit" userId="b4333a091ed48f59" providerId="LiveId" clId="{18E2F591-61E3-4A0F-827F-93DD29D9AE3C}" dt="2023-05-23T10:12:28.772" v="273"/>
          <ac:inkMkLst>
            <pc:docMk/>
            <pc:sldMk cId="1703470159" sldId="267"/>
            <ac:inkMk id="185" creationId="{02F95D36-8750-394C-F26C-80FDA05AFD1E}"/>
          </ac:inkMkLst>
        </pc:inkChg>
        <pc:inkChg chg="add del mod">
          <ac:chgData name="Surendra Kumar Rohit" userId="b4333a091ed48f59" providerId="LiveId" clId="{18E2F591-61E3-4A0F-827F-93DD29D9AE3C}" dt="2023-05-23T10:12:28.772" v="284"/>
          <ac:inkMkLst>
            <pc:docMk/>
            <pc:sldMk cId="1703470159" sldId="267"/>
            <ac:inkMk id="186" creationId="{38B11453-1BA4-6B50-F625-0AEB42F07456}"/>
          </ac:inkMkLst>
        </pc:inkChg>
        <pc:inkChg chg="add del mod">
          <ac:chgData name="Surendra Kumar Rohit" userId="b4333a091ed48f59" providerId="LiveId" clId="{18E2F591-61E3-4A0F-827F-93DD29D9AE3C}" dt="2023-05-23T10:12:28.772" v="274"/>
          <ac:inkMkLst>
            <pc:docMk/>
            <pc:sldMk cId="1703470159" sldId="267"/>
            <ac:inkMk id="187" creationId="{EFFAAC29-1A94-67F2-64C6-87727D68A1F4}"/>
          </ac:inkMkLst>
        </pc:inkChg>
        <pc:inkChg chg="add del mod">
          <ac:chgData name="Surendra Kumar Rohit" userId="b4333a091ed48f59" providerId="LiveId" clId="{18E2F591-61E3-4A0F-827F-93DD29D9AE3C}" dt="2023-05-23T10:12:28.772" v="283"/>
          <ac:inkMkLst>
            <pc:docMk/>
            <pc:sldMk cId="1703470159" sldId="267"/>
            <ac:inkMk id="188" creationId="{AAC4E75F-3ABF-DA56-BAA3-43914BFCD2BD}"/>
          </ac:inkMkLst>
        </pc:inkChg>
        <pc:inkChg chg="add del mod">
          <ac:chgData name="Surendra Kumar Rohit" userId="b4333a091ed48f59" providerId="LiveId" clId="{18E2F591-61E3-4A0F-827F-93DD29D9AE3C}" dt="2023-05-23T10:12:28.772" v="275"/>
          <ac:inkMkLst>
            <pc:docMk/>
            <pc:sldMk cId="1703470159" sldId="267"/>
            <ac:inkMk id="189" creationId="{1237D3B0-8A79-0FE5-6B8E-8D5208A666B1}"/>
          </ac:inkMkLst>
        </pc:inkChg>
        <pc:inkChg chg="add del mod">
          <ac:chgData name="Surendra Kumar Rohit" userId="b4333a091ed48f59" providerId="LiveId" clId="{18E2F591-61E3-4A0F-827F-93DD29D9AE3C}" dt="2023-05-23T10:12:28.772" v="287"/>
          <ac:inkMkLst>
            <pc:docMk/>
            <pc:sldMk cId="1703470159" sldId="267"/>
            <ac:inkMk id="190" creationId="{8A643692-17B7-78C0-1C25-4E7BB720C278}"/>
          </ac:inkMkLst>
        </pc:inkChg>
        <pc:inkChg chg="add del">
          <ac:chgData name="Surendra Kumar Rohit" userId="b4333a091ed48f59" providerId="LiveId" clId="{18E2F591-61E3-4A0F-827F-93DD29D9AE3C}" dt="2023-05-23T10:12:08.577" v="254"/>
          <ac:inkMkLst>
            <pc:docMk/>
            <pc:sldMk cId="1703470159" sldId="267"/>
            <ac:inkMk id="193" creationId="{291C0F9F-FC9F-E8D7-FD9C-20A82E3EE3FC}"/>
          </ac:inkMkLst>
        </pc:inkChg>
        <pc:inkChg chg="add del">
          <ac:chgData name="Surendra Kumar Rohit" userId="b4333a091ed48f59" providerId="LiveId" clId="{18E2F591-61E3-4A0F-827F-93DD29D9AE3C}" dt="2023-05-23T10:12:08.576" v="253"/>
          <ac:inkMkLst>
            <pc:docMk/>
            <pc:sldMk cId="1703470159" sldId="267"/>
            <ac:inkMk id="194" creationId="{4424C603-962A-CA4E-FCA4-F8BD979B9DB5}"/>
          </ac:inkMkLst>
        </pc:inkChg>
        <pc:inkChg chg="add del">
          <ac:chgData name="Surendra Kumar Rohit" userId="b4333a091ed48f59" providerId="LiveId" clId="{18E2F591-61E3-4A0F-827F-93DD29D9AE3C}" dt="2023-05-23T10:12:28.772" v="278"/>
          <ac:inkMkLst>
            <pc:docMk/>
            <pc:sldMk cId="1703470159" sldId="267"/>
            <ac:inkMk id="195" creationId="{DE5B0CE1-A837-EB4D-BAC6-8E9ADC80CD2F}"/>
          </ac:inkMkLst>
        </pc:inkChg>
        <pc:inkChg chg="add del mod">
          <ac:chgData name="Surendra Kumar Rohit" userId="b4333a091ed48f59" providerId="LiveId" clId="{18E2F591-61E3-4A0F-827F-93DD29D9AE3C}" dt="2023-05-23T10:12:28.772" v="292"/>
          <ac:inkMkLst>
            <pc:docMk/>
            <pc:sldMk cId="1703470159" sldId="267"/>
            <ac:inkMk id="196" creationId="{81DD7A0F-F14F-8AF8-1DC0-580512B54A52}"/>
          </ac:inkMkLst>
        </pc:inkChg>
        <pc:inkChg chg="add del mod">
          <ac:chgData name="Surendra Kumar Rohit" userId="b4333a091ed48f59" providerId="LiveId" clId="{18E2F591-61E3-4A0F-827F-93DD29D9AE3C}" dt="2023-05-23T10:12:28.772" v="279"/>
          <ac:inkMkLst>
            <pc:docMk/>
            <pc:sldMk cId="1703470159" sldId="267"/>
            <ac:inkMk id="197" creationId="{DA83308F-0F28-9BC2-4617-0C9C4CABF84B}"/>
          </ac:inkMkLst>
        </pc:inkChg>
        <pc:inkChg chg="add del mod">
          <ac:chgData name="Surendra Kumar Rohit" userId="b4333a091ed48f59" providerId="LiveId" clId="{18E2F591-61E3-4A0F-827F-93DD29D9AE3C}" dt="2023-05-23T10:12:28.772" v="296"/>
          <ac:inkMkLst>
            <pc:docMk/>
            <pc:sldMk cId="1703470159" sldId="267"/>
            <ac:inkMk id="198" creationId="{695AD4B8-E902-55CD-0162-8923894868C5}"/>
          </ac:inkMkLst>
        </pc:inkChg>
        <pc:inkChg chg="add del mod">
          <ac:chgData name="Surendra Kumar Rohit" userId="b4333a091ed48f59" providerId="LiveId" clId="{18E2F591-61E3-4A0F-827F-93DD29D9AE3C}" dt="2023-05-23T10:12:28.772" v="297"/>
          <ac:inkMkLst>
            <pc:docMk/>
            <pc:sldMk cId="1703470159" sldId="267"/>
            <ac:inkMk id="199" creationId="{0D7C35B3-1314-C8CF-842C-F5961A9A195E}"/>
          </ac:inkMkLst>
        </pc:inkChg>
        <pc:inkChg chg="add del mod">
          <ac:chgData name="Surendra Kumar Rohit" userId="b4333a091ed48f59" providerId="LiveId" clId="{18E2F591-61E3-4A0F-827F-93DD29D9AE3C}" dt="2023-05-23T10:12:28.772" v="286"/>
          <ac:inkMkLst>
            <pc:docMk/>
            <pc:sldMk cId="1703470159" sldId="267"/>
            <ac:inkMk id="200" creationId="{FA9CF4E3-E1DC-549C-5EFF-E30DCFDEF2E0}"/>
          </ac:inkMkLst>
        </pc:inkChg>
        <pc:inkChg chg="add del mod">
          <ac:chgData name="Surendra Kumar Rohit" userId="b4333a091ed48f59" providerId="LiveId" clId="{18E2F591-61E3-4A0F-827F-93DD29D9AE3C}" dt="2023-05-23T10:12:28.772" v="294"/>
          <ac:inkMkLst>
            <pc:docMk/>
            <pc:sldMk cId="1703470159" sldId="267"/>
            <ac:inkMk id="201" creationId="{5F19BCE1-0133-9B0C-63E3-CA2F0195AC26}"/>
          </ac:inkMkLst>
        </pc:inkChg>
        <pc:inkChg chg="add del mod">
          <ac:chgData name="Surendra Kumar Rohit" userId="b4333a091ed48f59" providerId="LiveId" clId="{18E2F591-61E3-4A0F-827F-93DD29D9AE3C}" dt="2023-05-23T10:12:28.772" v="289"/>
          <ac:inkMkLst>
            <pc:docMk/>
            <pc:sldMk cId="1703470159" sldId="267"/>
            <ac:inkMk id="202" creationId="{BF8A3C09-15FB-4658-4ADB-6BFA95E33326}"/>
          </ac:inkMkLst>
        </pc:inkChg>
        <pc:inkChg chg="add del mod">
          <ac:chgData name="Surendra Kumar Rohit" userId="b4333a091ed48f59" providerId="LiveId" clId="{18E2F591-61E3-4A0F-827F-93DD29D9AE3C}" dt="2023-05-23T10:12:28.772" v="277"/>
          <ac:inkMkLst>
            <pc:docMk/>
            <pc:sldMk cId="1703470159" sldId="267"/>
            <ac:inkMk id="205" creationId="{9124E955-4A9F-5682-F762-ED907C60A003}"/>
          </ac:inkMkLst>
        </pc:inkChg>
        <pc:inkChg chg="add del mod">
          <ac:chgData name="Surendra Kumar Rohit" userId="b4333a091ed48f59" providerId="LiveId" clId="{18E2F591-61E3-4A0F-827F-93DD29D9AE3C}" dt="2023-05-23T10:12:28.772" v="281"/>
          <ac:inkMkLst>
            <pc:docMk/>
            <pc:sldMk cId="1703470159" sldId="267"/>
            <ac:inkMk id="206" creationId="{9EF84F03-5E3F-175E-2517-39F3F107FF42}"/>
          </ac:inkMkLst>
        </pc:inkChg>
        <pc:inkChg chg="add del mod">
          <ac:chgData name="Surendra Kumar Rohit" userId="b4333a091ed48f59" providerId="LiveId" clId="{18E2F591-61E3-4A0F-827F-93DD29D9AE3C}" dt="2023-05-23T10:12:28.772" v="290"/>
          <ac:inkMkLst>
            <pc:docMk/>
            <pc:sldMk cId="1703470159" sldId="267"/>
            <ac:inkMk id="208" creationId="{C2D8874A-6B1D-A1C2-297C-5877C891BCA4}"/>
          </ac:inkMkLst>
        </pc:inkChg>
        <pc:inkChg chg="add del mod">
          <ac:chgData name="Surendra Kumar Rohit" userId="b4333a091ed48f59" providerId="LiveId" clId="{18E2F591-61E3-4A0F-827F-93DD29D9AE3C}" dt="2023-05-23T10:12:28.772" v="280"/>
          <ac:inkMkLst>
            <pc:docMk/>
            <pc:sldMk cId="1703470159" sldId="267"/>
            <ac:inkMk id="209" creationId="{5C8955F9-F934-5FA0-A42D-56A94D732A80}"/>
          </ac:inkMkLst>
        </pc:inkChg>
        <pc:inkChg chg="add del mod">
          <ac:chgData name="Surendra Kumar Rohit" userId="b4333a091ed48f59" providerId="LiveId" clId="{18E2F591-61E3-4A0F-827F-93DD29D9AE3C}" dt="2023-05-23T10:12:28.772" v="291"/>
          <ac:inkMkLst>
            <pc:docMk/>
            <pc:sldMk cId="1703470159" sldId="267"/>
            <ac:inkMk id="210" creationId="{A0DC0C6B-4A06-E353-A7A4-779316951F79}"/>
          </ac:inkMkLst>
        </pc:inkChg>
        <pc:inkChg chg="add del mod">
          <ac:chgData name="Surendra Kumar Rohit" userId="b4333a091ed48f59" providerId="LiveId" clId="{18E2F591-61E3-4A0F-827F-93DD29D9AE3C}" dt="2023-05-23T10:12:28.772" v="276"/>
          <ac:inkMkLst>
            <pc:docMk/>
            <pc:sldMk cId="1703470159" sldId="267"/>
            <ac:inkMk id="211" creationId="{23E485A2-53E4-0511-3A88-31A27EE3DE06}"/>
          </ac:inkMkLst>
        </pc:inkChg>
        <pc:inkChg chg="add mod">
          <ac:chgData name="Surendra Kumar Rohit" userId="b4333a091ed48f59" providerId="LiveId" clId="{18E2F591-61E3-4A0F-827F-93DD29D9AE3C}" dt="2023-05-23T10:12:42.246" v="302"/>
          <ac:inkMkLst>
            <pc:docMk/>
            <pc:sldMk cId="1703470159" sldId="267"/>
            <ac:inkMk id="213" creationId="{16988AEF-F016-9B29-D492-CF6A93E06391}"/>
          </ac:inkMkLst>
        </pc:inkChg>
        <pc:inkChg chg="add mod">
          <ac:chgData name="Surendra Kumar Rohit" userId="b4333a091ed48f59" providerId="LiveId" clId="{18E2F591-61E3-4A0F-827F-93DD29D9AE3C}" dt="2023-05-23T10:12:42.246" v="302"/>
          <ac:inkMkLst>
            <pc:docMk/>
            <pc:sldMk cId="1703470159" sldId="267"/>
            <ac:inkMk id="214" creationId="{194143BD-92BC-C22B-D283-898C85C22793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16" creationId="{50F05B83-EDB5-434E-D787-3577D5A2E58C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17" creationId="{339EF5FB-E702-980E-FA16-8981B422AB7D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18" creationId="{E2FCE32D-A7F2-EFF0-EB6F-C35C4EA8A8BF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19" creationId="{7DE44B7E-8229-9288-F372-698D070729A6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0" creationId="{C40C9B88-FCB4-C4D6-F389-57BDCEE518C2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1" creationId="{9B24BA88-DFAE-B663-DBD4-4108B48E099B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2" creationId="{0E2ECFA3-4866-37B3-8797-D4D35627DAD0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3" creationId="{38A9BA83-7D37-7341-0BE7-E854ADC847AB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4" creationId="{5F9049EF-7376-9C96-D5A2-61F9E7CA73D8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5" creationId="{BFE15E9D-F56B-F827-1122-DFF6F9923835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6" creationId="{EF8B3211-0620-899A-8C30-385D9BAC7D18}"/>
          </ac:inkMkLst>
        </pc:inkChg>
        <pc:inkChg chg="add mod">
          <ac:chgData name="Surendra Kumar Rohit" userId="b4333a091ed48f59" providerId="LiveId" clId="{18E2F591-61E3-4A0F-827F-93DD29D9AE3C}" dt="2023-05-23T10:12:51.728" v="315"/>
          <ac:inkMkLst>
            <pc:docMk/>
            <pc:sldMk cId="1703470159" sldId="267"/>
            <ac:inkMk id="227" creationId="{16164689-3A0D-626A-16D9-8960EA538681}"/>
          </ac:inkMkLst>
        </pc:inkChg>
        <pc:inkChg chg="add">
          <ac:chgData name="Surendra Kumar Rohit" userId="b4333a091ed48f59" providerId="LiveId" clId="{18E2F591-61E3-4A0F-827F-93DD29D9AE3C}" dt="2023-05-23T10:12:52.698" v="316" actId="9405"/>
          <ac:inkMkLst>
            <pc:docMk/>
            <pc:sldMk cId="1703470159" sldId="267"/>
            <ac:inkMk id="231" creationId="{83120AF4-3318-3521-9673-9BD258332568}"/>
          </ac:inkMkLst>
        </pc:inkChg>
        <pc:inkChg chg="add">
          <ac:chgData name="Surendra Kumar Rohit" userId="b4333a091ed48f59" providerId="LiveId" clId="{18E2F591-61E3-4A0F-827F-93DD29D9AE3C}" dt="2023-05-23T10:12:57.194" v="317" actId="9405"/>
          <ac:inkMkLst>
            <pc:docMk/>
            <pc:sldMk cId="1703470159" sldId="267"/>
            <ac:inkMk id="232" creationId="{1770396F-8D9A-DDD3-2A0D-EF140CD1629A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3" creationId="{C2797AC0-FDA0-1923-EC7F-9E8656BEBB9A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4" creationId="{88F4F10D-F105-477D-2856-2C4AB34D8EBB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5" creationId="{4AF43773-CDB7-B1A0-DDA1-E9BD845FDA72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6" creationId="{FD6B36E8-6476-CEC6-2668-6FC2B3D5DBF6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7" creationId="{CE66B46C-15A3-881F-DBF8-62C081A8019D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39" creationId="{D7A07F56-1643-B85F-5C71-75145419B972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40" creationId="{07797516-6839-F238-A36F-21C35613D17E}"/>
          </ac:inkMkLst>
        </pc:inkChg>
        <pc:inkChg chg="add mod">
          <ac:chgData name="Surendra Kumar Rohit" userId="b4333a091ed48f59" providerId="LiveId" clId="{18E2F591-61E3-4A0F-827F-93DD29D9AE3C}" dt="2023-05-23T10:13:03.628" v="327"/>
          <ac:inkMkLst>
            <pc:docMk/>
            <pc:sldMk cId="1703470159" sldId="267"/>
            <ac:inkMk id="241" creationId="{983C6763-63D7-B434-21B0-486C1B4A242F}"/>
          </ac:inkMkLst>
        </pc:inkChg>
        <pc:inkChg chg="add mod">
          <ac:chgData name="Surendra Kumar Rohit" userId="b4333a091ed48f59" providerId="LiveId" clId="{18E2F591-61E3-4A0F-827F-93DD29D9AE3C}" dt="2023-05-23T10:13:07.356" v="333"/>
          <ac:inkMkLst>
            <pc:docMk/>
            <pc:sldMk cId="1703470159" sldId="267"/>
            <ac:inkMk id="243" creationId="{4D6819DB-C7AF-EDDC-CACC-BF73B5F586CA}"/>
          </ac:inkMkLst>
        </pc:inkChg>
        <pc:inkChg chg="add mod">
          <ac:chgData name="Surendra Kumar Rohit" userId="b4333a091ed48f59" providerId="LiveId" clId="{18E2F591-61E3-4A0F-827F-93DD29D9AE3C}" dt="2023-05-23T10:13:07.356" v="333"/>
          <ac:inkMkLst>
            <pc:docMk/>
            <pc:sldMk cId="1703470159" sldId="267"/>
            <ac:inkMk id="244" creationId="{D039F0FF-A4DA-FA4E-9A69-3D453BEE150C}"/>
          </ac:inkMkLst>
        </pc:inkChg>
        <pc:inkChg chg="add mod">
          <ac:chgData name="Surendra Kumar Rohit" userId="b4333a091ed48f59" providerId="LiveId" clId="{18E2F591-61E3-4A0F-827F-93DD29D9AE3C}" dt="2023-05-23T10:13:07.356" v="333"/>
          <ac:inkMkLst>
            <pc:docMk/>
            <pc:sldMk cId="1703470159" sldId="267"/>
            <ac:inkMk id="246" creationId="{5FBBCB4F-4F8F-D0A1-EC46-113A794A8E43}"/>
          </ac:inkMkLst>
        </pc:inkChg>
        <pc:inkChg chg="add mod">
          <ac:chgData name="Surendra Kumar Rohit" userId="b4333a091ed48f59" providerId="LiveId" clId="{18E2F591-61E3-4A0F-827F-93DD29D9AE3C}" dt="2023-05-23T10:13:07.356" v="333"/>
          <ac:inkMkLst>
            <pc:docMk/>
            <pc:sldMk cId="1703470159" sldId="267"/>
            <ac:inkMk id="247" creationId="{9CF69B1E-AE7C-17BA-1200-92BBB61F6680}"/>
          </ac:inkMkLst>
        </pc:inkChg>
        <pc:inkChg chg="add mod">
          <ac:chgData name="Surendra Kumar Rohit" userId="b4333a091ed48f59" providerId="LiveId" clId="{18E2F591-61E3-4A0F-827F-93DD29D9AE3C}" dt="2023-05-23T10:13:10.138" v="336"/>
          <ac:inkMkLst>
            <pc:docMk/>
            <pc:sldMk cId="1703470159" sldId="267"/>
            <ac:inkMk id="249" creationId="{F576DCEB-BBBC-64F3-462E-B4CFE9E85F1D}"/>
          </ac:inkMkLst>
        </pc:inkChg>
        <pc:inkChg chg="add mod">
          <ac:chgData name="Surendra Kumar Rohit" userId="b4333a091ed48f59" providerId="LiveId" clId="{18E2F591-61E3-4A0F-827F-93DD29D9AE3C}" dt="2023-05-23T10:13:10.138" v="336"/>
          <ac:inkMkLst>
            <pc:docMk/>
            <pc:sldMk cId="1703470159" sldId="267"/>
            <ac:inkMk id="250" creationId="{EE18BFA1-0386-CF07-717B-0426F0AB16FC}"/>
          </ac:inkMkLst>
        </pc:inkChg>
        <pc:inkChg chg="add mod">
          <ac:chgData name="Surendra Kumar Rohit" userId="b4333a091ed48f59" providerId="LiveId" clId="{18E2F591-61E3-4A0F-827F-93DD29D9AE3C}" dt="2023-05-23T10:13:24.854" v="345"/>
          <ac:inkMkLst>
            <pc:docMk/>
            <pc:sldMk cId="1703470159" sldId="267"/>
            <ac:inkMk id="252" creationId="{7EDEF69E-67A9-AB58-3D3B-4E48691E786B}"/>
          </ac:inkMkLst>
        </pc:inkChg>
        <pc:inkChg chg="add mod">
          <ac:chgData name="Surendra Kumar Rohit" userId="b4333a091ed48f59" providerId="LiveId" clId="{18E2F591-61E3-4A0F-827F-93DD29D9AE3C}" dt="2023-05-23T10:13:24.854" v="345"/>
          <ac:inkMkLst>
            <pc:docMk/>
            <pc:sldMk cId="1703470159" sldId="267"/>
            <ac:inkMk id="253" creationId="{2380B9D5-C81E-2193-01B2-AE3DE9EC0922}"/>
          </ac:inkMkLst>
        </pc:inkChg>
        <pc:inkChg chg="add mod">
          <ac:chgData name="Surendra Kumar Rohit" userId="b4333a091ed48f59" providerId="LiveId" clId="{18E2F591-61E3-4A0F-827F-93DD29D9AE3C}" dt="2023-05-23T10:13:24.854" v="345"/>
          <ac:inkMkLst>
            <pc:docMk/>
            <pc:sldMk cId="1703470159" sldId="267"/>
            <ac:inkMk id="254" creationId="{E2EA3BD3-416A-65EF-A035-5C0033AEB3D8}"/>
          </ac:inkMkLst>
        </pc:inkChg>
        <pc:inkChg chg="add mod">
          <ac:chgData name="Surendra Kumar Rohit" userId="b4333a091ed48f59" providerId="LiveId" clId="{18E2F591-61E3-4A0F-827F-93DD29D9AE3C}" dt="2023-05-23T10:13:24.854" v="345"/>
          <ac:inkMkLst>
            <pc:docMk/>
            <pc:sldMk cId="1703470159" sldId="267"/>
            <ac:inkMk id="255" creationId="{648B5B44-45E0-8175-1AA6-36C7758FD9F5}"/>
          </ac:inkMkLst>
        </pc:inkChg>
        <pc:inkChg chg="add">
          <ac:chgData name="Surendra Kumar Rohit" userId="b4333a091ed48f59" providerId="LiveId" clId="{18E2F591-61E3-4A0F-827F-93DD29D9AE3C}" dt="2023-05-23T10:13:21.038" v="341" actId="9405"/>
          <ac:inkMkLst>
            <pc:docMk/>
            <pc:sldMk cId="1703470159" sldId="267"/>
            <ac:inkMk id="256" creationId="{E01A4FC7-0981-673B-C198-5A9CF23244F2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57" creationId="{DDB48B42-9D90-2AB1-E270-E037B82333AF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58" creationId="{65D0B607-A907-1B91-276E-8B92F4A7DEF7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59" creationId="{CDAF0E82-0557-F0EB-BF60-8E359215517F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2" creationId="{0EE318B4-8F1E-76EF-4A7D-84910F300A28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3" creationId="{03B3FABD-D5F4-85BF-89AD-D187EC4C6B93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4" creationId="{EBCFA897-5A0B-E4AB-802C-9D64AB0136A6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5" creationId="{D6C66232-9041-6DD8-3F4D-E20E3990C434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6" creationId="{71C6FA95-55E1-3814-050D-3E9780AEFEA3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7" creationId="{4807D8E6-6D22-2F61-0D25-126D317FB87C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8" creationId="{E3EC9727-CD4D-C7B8-F47F-25D0312A1E81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69" creationId="{AD25A8B6-7C87-BA25-6479-BFBCDA80F5CC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70" creationId="{DE9CCECB-3EC2-6395-1561-F2EDE2D946D0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71" creationId="{9A5AABEC-E7CA-C703-9469-82F5FECFAB32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72" creationId="{43CCC7B5-81F2-B6E5-82FC-6166E91425F2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73" creationId="{8BC799BF-E28C-F644-71A5-35349E605E3B}"/>
          </ac:inkMkLst>
        </pc:inkChg>
        <pc:inkChg chg="add mod">
          <ac:chgData name="Surendra Kumar Rohit" userId="b4333a091ed48f59" providerId="LiveId" clId="{18E2F591-61E3-4A0F-827F-93DD29D9AE3C}" dt="2023-05-23T10:13:31.406" v="359"/>
          <ac:inkMkLst>
            <pc:docMk/>
            <pc:sldMk cId="1703470159" sldId="267"/>
            <ac:inkMk id="274" creationId="{5B79C148-4917-B7CD-D2A6-16FFACE2228A}"/>
          </ac:inkMkLst>
        </pc:inkChg>
        <pc:inkChg chg="add mod">
          <ac:chgData name="Surendra Kumar Rohit" userId="b4333a091ed48f59" providerId="LiveId" clId="{18E2F591-61E3-4A0F-827F-93DD29D9AE3C}" dt="2023-05-23T10:13:32.930" v="362"/>
          <ac:inkMkLst>
            <pc:docMk/>
            <pc:sldMk cId="1703470159" sldId="267"/>
            <ac:inkMk id="277" creationId="{7957A33F-9A2F-19C1-4DB8-6422E9C77361}"/>
          </ac:inkMkLst>
        </pc:inkChg>
        <pc:inkChg chg="add mod">
          <ac:chgData name="Surendra Kumar Rohit" userId="b4333a091ed48f59" providerId="LiveId" clId="{18E2F591-61E3-4A0F-827F-93DD29D9AE3C}" dt="2023-05-23T10:13:32.930" v="362"/>
          <ac:inkMkLst>
            <pc:docMk/>
            <pc:sldMk cId="1703470159" sldId="267"/>
            <ac:inkMk id="278" creationId="{FCC2B867-60D2-5B4C-F57C-479D09A275CF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0" creationId="{2DE882FF-C131-D8CC-509F-5E7B85265AD3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1" creationId="{16CE2619-AE66-089E-C198-FB6741780CE0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2" creationId="{5A459AAD-DC3C-EAA9-3E2E-6525793106DF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3" creationId="{C126F90C-6391-07D3-FA81-B50DBDA10348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4" creationId="{790566CE-5307-32B0-4084-B104AAC50A9D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5" creationId="{53CD509A-4315-F676-DF77-2B8280153728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6" creationId="{C8B9F6E7-81E0-E95D-ED7A-352E7D748BBC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7" creationId="{8056646C-ACF7-B9F3-8042-9E9190248F37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8" creationId="{CB486960-AF55-8AA5-3734-1528A548FE59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89" creationId="{CDAEF146-C4A3-74E2-ED67-74EE16A98883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90" creationId="{42879CB3-6EBE-8B13-3C23-854384C1FAC2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91" creationId="{B873B5B2-01CE-2BF0-3FBC-0286227EBFB0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92" creationId="{D97AEBAA-64F3-336E-BB58-4BB2085CF83E}"/>
          </ac:inkMkLst>
        </pc:inkChg>
        <pc:inkChg chg="add mod">
          <ac:chgData name="Surendra Kumar Rohit" userId="b4333a091ed48f59" providerId="LiveId" clId="{18E2F591-61E3-4A0F-827F-93DD29D9AE3C}" dt="2023-05-23T10:13:42.736" v="377"/>
          <ac:inkMkLst>
            <pc:docMk/>
            <pc:sldMk cId="1703470159" sldId="267"/>
            <ac:inkMk id="293" creationId="{D58B91C3-DBE9-907A-3DF6-ABC86EFFD035}"/>
          </ac:inkMkLst>
        </pc:inkChg>
        <pc:inkChg chg="add">
          <ac:chgData name="Surendra Kumar Rohit" userId="b4333a091ed48f59" providerId="LiveId" clId="{18E2F591-61E3-4A0F-827F-93DD29D9AE3C}" dt="2023-05-23T10:13:46.408" v="378" actId="9405"/>
          <ac:inkMkLst>
            <pc:docMk/>
            <pc:sldMk cId="1703470159" sldId="267"/>
            <ac:inkMk id="297" creationId="{585F1AF2-ADA2-CEC3-5A89-6A0512A90979}"/>
          </ac:inkMkLst>
        </pc:inkChg>
        <pc:inkChg chg="add">
          <ac:chgData name="Surendra Kumar Rohit" userId="b4333a091ed48f59" providerId="LiveId" clId="{18E2F591-61E3-4A0F-827F-93DD29D9AE3C}" dt="2023-05-23T10:13:48.447" v="379" actId="9405"/>
          <ac:inkMkLst>
            <pc:docMk/>
            <pc:sldMk cId="1703470159" sldId="267"/>
            <ac:inkMk id="298" creationId="{38B938CE-9F4F-0037-5499-847C7BE3CD9D}"/>
          </ac:inkMkLst>
        </pc:inkChg>
        <pc:inkChg chg="add mod">
          <ac:chgData name="Surendra Kumar Rohit" userId="b4333a091ed48f59" providerId="LiveId" clId="{18E2F591-61E3-4A0F-827F-93DD29D9AE3C}" dt="2023-05-23T10:13:50.884" v="384"/>
          <ac:inkMkLst>
            <pc:docMk/>
            <pc:sldMk cId="1703470159" sldId="267"/>
            <ac:inkMk id="299" creationId="{9F357AFB-E14A-881D-DBBE-1DC79CE8A762}"/>
          </ac:inkMkLst>
        </pc:inkChg>
        <pc:inkChg chg="add mod">
          <ac:chgData name="Surendra Kumar Rohit" userId="b4333a091ed48f59" providerId="LiveId" clId="{18E2F591-61E3-4A0F-827F-93DD29D9AE3C}" dt="2023-05-23T10:13:50.884" v="384"/>
          <ac:inkMkLst>
            <pc:docMk/>
            <pc:sldMk cId="1703470159" sldId="267"/>
            <ac:inkMk id="300" creationId="{9E965F04-E916-D72E-6CAC-7D86CECB275F}"/>
          </ac:inkMkLst>
        </pc:inkChg>
        <pc:inkChg chg="add mod">
          <ac:chgData name="Surendra Kumar Rohit" userId="b4333a091ed48f59" providerId="LiveId" clId="{18E2F591-61E3-4A0F-827F-93DD29D9AE3C}" dt="2023-05-23T10:13:50.884" v="384"/>
          <ac:inkMkLst>
            <pc:docMk/>
            <pc:sldMk cId="1703470159" sldId="267"/>
            <ac:inkMk id="301" creationId="{DBB20840-6633-2221-93DE-CF845C09517D}"/>
          </ac:inkMkLst>
        </pc:inkChg>
        <pc:inkChg chg="add mod">
          <ac:chgData name="Surendra Kumar Rohit" userId="b4333a091ed48f59" providerId="LiveId" clId="{18E2F591-61E3-4A0F-827F-93DD29D9AE3C}" dt="2023-05-23T10:13:50.884" v="384"/>
          <ac:inkMkLst>
            <pc:docMk/>
            <pc:sldMk cId="1703470159" sldId="267"/>
            <ac:inkMk id="302" creationId="{B33BF82D-805A-D32F-BFCA-B05D659D4A82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4" creationId="{90BD7C39-1621-1D99-F300-2D99560A9FB7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5" creationId="{093F4E88-0D04-F5BA-9CEF-B4E6A502720C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6" creationId="{50448347-5E5C-3AF7-C244-ACE9C4B14255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7" creationId="{EC86A6E9-1BFC-6D3F-8C62-556B0F92768C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8" creationId="{79E37386-6215-37DD-EF91-F4AF789F149D}"/>
          </ac:inkMkLst>
        </pc:inkChg>
        <pc:inkChg chg="add mod">
          <ac:chgData name="Surendra Kumar Rohit" userId="b4333a091ed48f59" providerId="LiveId" clId="{18E2F591-61E3-4A0F-827F-93DD29D9AE3C}" dt="2023-05-23T10:13:57.055" v="391"/>
          <ac:inkMkLst>
            <pc:docMk/>
            <pc:sldMk cId="1703470159" sldId="267"/>
            <ac:inkMk id="309" creationId="{A1187BEB-3F7B-F487-3A56-15D228A0BE69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1" creationId="{BAD42CBC-8324-AD07-0D27-94A01603A179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2" creationId="{9F2DB369-6981-5F1C-51D6-B5EF2FBF8384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3" creationId="{6EF348A1-50F7-D497-0E07-B9DF605F390A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4" creationId="{EC471551-BFBD-91D7-91F0-DA4C86476BD6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5" creationId="{C66CF15D-0E12-66FF-6F96-6E67DD87B6B0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6" creationId="{4F7B3D3A-3CA5-6D9E-FAAF-6FD32CA95E2F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7" creationId="{5133C541-C8A9-7C41-FAFE-83EE071D046E}"/>
          </ac:inkMkLst>
        </pc:inkChg>
        <pc:inkChg chg="add mod">
          <ac:chgData name="Surendra Kumar Rohit" userId="b4333a091ed48f59" providerId="LiveId" clId="{18E2F591-61E3-4A0F-827F-93DD29D9AE3C}" dt="2023-05-23T10:14:02.748" v="400"/>
          <ac:inkMkLst>
            <pc:docMk/>
            <pc:sldMk cId="1703470159" sldId="267"/>
            <ac:inkMk id="318" creationId="{33887EB7-7279-C16F-C6EB-1263154B2C9E}"/>
          </ac:inkMkLst>
        </pc:inkChg>
        <pc:inkChg chg="add mod">
          <ac:chgData name="Surendra Kumar Rohit" userId="b4333a091ed48f59" providerId="LiveId" clId="{18E2F591-61E3-4A0F-827F-93DD29D9AE3C}" dt="2023-05-23T10:14:05.505" v="403"/>
          <ac:inkMkLst>
            <pc:docMk/>
            <pc:sldMk cId="1703470159" sldId="267"/>
            <ac:inkMk id="320" creationId="{53847036-1D63-98F7-C5B3-28F8EF55AC12}"/>
          </ac:inkMkLst>
        </pc:inkChg>
        <pc:inkChg chg="add mod">
          <ac:chgData name="Surendra Kumar Rohit" userId="b4333a091ed48f59" providerId="LiveId" clId="{18E2F591-61E3-4A0F-827F-93DD29D9AE3C}" dt="2023-05-23T10:14:05.505" v="403"/>
          <ac:inkMkLst>
            <pc:docMk/>
            <pc:sldMk cId="1703470159" sldId="267"/>
            <ac:inkMk id="321" creationId="{C3F16F76-B3C8-D01C-DADF-CBB9709B7E7E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23" creationId="{A3433BA6-4A57-0DC6-917F-9C824EB0FEAD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24" creationId="{1BA7337C-1A0D-86D0-32B3-9BF94E97A336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25" creationId="{0803C5D9-7661-754F-746F-342B046AD759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27" creationId="{CE28AC99-72B0-C1EB-C27C-67026E349917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28" creationId="{943EA2AE-61A9-D324-0616-0C7BA2E75441}"/>
          </ac:inkMkLst>
        </pc:inkChg>
        <pc:inkChg chg="add mod">
          <ac:chgData name="Surendra Kumar Rohit" userId="b4333a091ed48f59" providerId="LiveId" clId="{18E2F591-61E3-4A0F-827F-93DD29D9AE3C}" dt="2023-05-23T10:14:14.242" v="412"/>
          <ac:inkMkLst>
            <pc:docMk/>
            <pc:sldMk cId="1703470159" sldId="267"/>
            <ac:inkMk id="330" creationId="{1A52216E-97EB-FC3B-CBBC-C2F712700632}"/>
          </ac:inkMkLst>
        </pc:inkChg>
        <pc:inkChg chg="add mod">
          <ac:chgData name="Surendra Kumar Rohit" userId="b4333a091ed48f59" providerId="LiveId" clId="{18E2F591-61E3-4A0F-827F-93DD29D9AE3C}" dt="2023-05-23T10:14:25.720" v="428"/>
          <ac:inkMkLst>
            <pc:docMk/>
            <pc:sldMk cId="1703470159" sldId="267"/>
            <ac:inkMk id="332" creationId="{72C08148-37DD-3810-555E-6261352AA717}"/>
          </ac:inkMkLst>
        </pc:inkChg>
        <pc:inkChg chg="add mod">
          <ac:chgData name="Surendra Kumar Rohit" userId="b4333a091ed48f59" providerId="LiveId" clId="{18E2F591-61E3-4A0F-827F-93DD29D9AE3C}" dt="2023-05-23T10:14:25.720" v="428"/>
          <ac:inkMkLst>
            <pc:docMk/>
            <pc:sldMk cId="1703470159" sldId="267"/>
            <ac:inkMk id="333" creationId="{CCC01630-7187-6595-5FE5-E6F61C60DAB0}"/>
          </ac:inkMkLst>
        </pc:inkChg>
        <pc:inkChg chg="add mod">
          <ac:chgData name="Surendra Kumar Rohit" userId="b4333a091ed48f59" providerId="LiveId" clId="{18E2F591-61E3-4A0F-827F-93DD29D9AE3C}" dt="2023-05-23T10:14:25.720" v="428"/>
          <ac:inkMkLst>
            <pc:docMk/>
            <pc:sldMk cId="1703470159" sldId="267"/>
            <ac:inkMk id="334" creationId="{54E007E8-49C8-ABA5-E378-60C1E9A1D9EC}"/>
          </ac:inkMkLst>
        </pc:inkChg>
        <pc:inkChg chg="add mod">
          <ac:chgData name="Surendra Kumar Rohit" userId="b4333a091ed48f59" providerId="LiveId" clId="{18E2F591-61E3-4A0F-827F-93DD29D9AE3C}" dt="2023-05-23T10:14:25.720" v="428"/>
          <ac:inkMkLst>
            <pc:docMk/>
            <pc:sldMk cId="1703470159" sldId="267"/>
            <ac:inkMk id="335" creationId="{2ECAFF3B-3F85-B294-170B-2EA24391CFCA}"/>
          </ac:inkMkLst>
        </pc:inkChg>
        <pc:inkChg chg="add mod">
          <ac:chgData name="Surendra Kumar Rohit" userId="b4333a091ed48f59" providerId="LiveId" clId="{18E2F591-61E3-4A0F-827F-93DD29D9AE3C}" dt="2023-05-23T10:14:25.720" v="428"/>
          <ac:inkMkLst>
            <pc:docMk/>
            <pc:sldMk cId="1703470159" sldId="267"/>
            <ac:inkMk id="336" creationId="{FEB2D618-F871-D9F6-F9FE-C7415175923D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37" creationId="{BE249A2B-5509-397A-462C-716B2B8C6AAE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38" creationId="{E75F6D5A-9F68-07D6-B39B-2856A8EC20A9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39" creationId="{531FE571-F7DE-BE83-85FC-0EFEB44FE351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0" creationId="{7CB2F5F3-73F6-F73E-FF92-BFA8551734A5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1" creationId="{42577603-62B8-5176-D8AC-14E276F28AE5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2" creationId="{0F776396-3DD3-D567-C58B-A0BAEE7AB1E5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3" creationId="{9BA05BFD-FD77-59B1-3BC3-1FF3FFC09222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4" creationId="{18E7CA2B-1EB4-AAB6-6F46-EF2CBA573CB6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5" creationId="{06230AC1-39DD-B05E-5EF0-7C6B724ADDF8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6" creationId="{8ED943BB-EC91-8F85-45E3-EBC18401714B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49" creationId="{A825F9AB-A03B-3F62-89E9-66F5738CD3EE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50" creationId="{984B86FA-A847-D4A4-CEF9-01ED4336C925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51" creationId="{D4288F36-FFDC-A18B-41C1-9F6AE9B37E2D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52" creationId="{F7ED968A-D7CF-A43A-D488-2AEDDE5A7A9E}"/>
          </ac:inkMkLst>
        </pc:inkChg>
        <pc:inkChg chg="add mod">
          <ac:chgData name="Surendra Kumar Rohit" userId="b4333a091ed48f59" providerId="LiveId" clId="{18E2F591-61E3-4A0F-827F-93DD29D9AE3C}" dt="2023-05-23T10:14:31.655" v="434"/>
          <ac:inkMkLst>
            <pc:docMk/>
            <pc:sldMk cId="1703470159" sldId="267"/>
            <ac:inkMk id="353" creationId="{62622D46-2063-3531-DD91-9D7D5EE0A723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56" creationId="{87ACF533-B0C6-C62B-DC0D-2DEF8345F6A2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57" creationId="{D246EAE3-065C-0CA9-C4DD-0953562B28C3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58" creationId="{718DA29A-7617-5685-B3B0-261FE4B584F6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59" creationId="{76F7CC16-EF99-4E80-8271-AEAEB04954F5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0" creationId="{31311620-2186-70EE-2838-3CE91DA5F123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1" creationId="{9C8B0DE1-EF09-6042-11D8-627B0332CAE4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2" creationId="{2A4CE088-0D74-7466-463B-10848D7A22C0}"/>
          </ac:inkMkLst>
        </pc:inkChg>
        <pc:inkChg chg="add">
          <ac:chgData name="Surendra Kumar Rohit" userId="b4333a091ed48f59" providerId="LiveId" clId="{18E2F591-61E3-4A0F-827F-93DD29D9AE3C}" dt="2023-05-23T10:14:39.079" v="442" actId="9405"/>
          <ac:inkMkLst>
            <pc:docMk/>
            <pc:sldMk cId="1703470159" sldId="267"/>
            <ac:inkMk id="363" creationId="{A410FDDC-3D74-8C48-4339-DE7418E6459F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4" creationId="{2BD14A47-08E3-CF4C-3F93-ED9527DD8B32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5" creationId="{73A737FB-BD6D-8D68-3669-0C0EF31BE7EE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6" creationId="{3E4D0DD0-1848-FF9D-5FD5-8111B2927C69}"/>
          </ac:inkMkLst>
        </pc:inkChg>
        <pc:inkChg chg="add mod">
          <ac:chgData name="Surendra Kumar Rohit" userId="b4333a091ed48f59" providerId="LiveId" clId="{18E2F591-61E3-4A0F-827F-93DD29D9AE3C}" dt="2023-05-23T10:14:42.197" v="447"/>
          <ac:inkMkLst>
            <pc:docMk/>
            <pc:sldMk cId="1703470159" sldId="267"/>
            <ac:inkMk id="367" creationId="{E8A7553F-C23A-7CBC-7522-DE1A8A572B52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1" creationId="{75BCDCCC-3D05-8F1E-3D3B-D1E78DFCF31E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2" creationId="{BB666719-4C9A-948D-B377-2FD3CAA135AB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3" creationId="{AF87FF58-2A52-9F37-590A-1BE5ED325A4D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4" creationId="{64A97233-41CB-59B3-B073-CBEBE944624E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5" creationId="{F2AFF2FA-AEA9-D4C4-208C-984717E43A2E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6" creationId="{D19A223E-4DCC-A499-DDD2-ACC6580191E2}"/>
          </ac:inkMkLst>
        </pc:inkChg>
        <pc:inkChg chg="add mod">
          <ac:chgData name="Surendra Kumar Rohit" userId="b4333a091ed48f59" providerId="LiveId" clId="{18E2F591-61E3-4A0F-827F-93DD29D9AE3C}" dt="2023-05-23T10:14:48.304" v="455"/>
          <ac:inkMkLst>
            <pc:docMk/>
            <pc:sldMk cId="1703470159" sldId="267"/>
            <ac:inkMk id="377" creationId="{751563DC-E8A4-38F7-3BD9-01770E6E1A09}"/>
          </ac:inkMkLst>
        </pc:inkChg>
        <pc:inkChg chg="add mod">
          <ac:chgData name="Surendra Kumar Rohit" userId="b4333a091ed48f59" providerId="LiveId" clId="{18E2F591-61E3-4A0F-827F-93DD29D9AE3C}" dt="2023-05-23T10:14:55.126" v="460"/>
          <ac:inkMkLst>
            <pc:docMk/>
            <pc:sldMk cId="1703470159" sldId="267"/>
            <ac:inkMk id="379" creationId="{4A94B120-8BC5-5217-6A1B-9391F1AAB226}"/>
          </ac:inkMkLst>
        </pc:inkChg>
        <pc:inkChg chg="add mod">
          <ac:chgData name="Surendra Kumar Rohit" userId="b4333a091ed48f59" providerId="LiveId" clId="{18E2F591-61E3-4A0F-827F-93DD29D9AE3C}" dt="2023-05-23T10:14:55.126" v="460"/>
          <ac:inkMkLst>
            <pc:docMk/>
            <pc:sldMk cId="1703470159" sldId="267"/>
            <ac:inkMk id="380" creationId="{571F8D12-7E29-5A2D-313F-94A3F2399736}"/>
          </ac:inkMkLst>
        </pc:inkChg>
        <pc:inkChg chg="add mod">
          <ac:chgData name="Surendra Kumar Rohit" userId="b4333a091ed48f59" providerId="LiveId" clId="{18E2F591-61E3-4A0F-827F-93DD29D9AE3C}" dt="2023-05-23T10:14:55.126" v="460"/>
          <ac:inkMkLst>
            <pc:docMk/>
            <pc:sldMk cId="1703470159" sldId="267"/>
            <ac:inkMk id="381" creationId="{4AB26ED8-C379-939F-D248-12B80D0CF70B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2" creationId="{90CC2A30-5879-E629-4BD9-F92FB5EF3E94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4" creationId="{AD07A706-3E3C-B791-EAB4-EDDC7BB31FF8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5" creationId="{1770305A-58C9-DD72-796D-2CCC36A5A2E5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6" creationId="{2987FA16-1C5A-6A54-3494-7BB959963DD6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7" creationId="{BD9625A1-D08C-BB5C-881B-D374F99434B3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8" creationId="{E966F3AC-E55C-E39E-6FE3-86A210A1EAE9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89" creationId="{CDC52D9E-5DEE-6806-AC3B-A40B63542A67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0" creationId="{F832CC6D-9F90-BAB4-AD08-A70214AC2259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1" creationId="{4BA60EF4-E1E5-708F-6EB7-ABAE3666F536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2" creationId="{99939342-F3A9-6189-B541-DCDE54484882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3" creationId="{227C991B-11AA-55D4-5C5C-CECD89114A1E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4" creationId="{0452261A-B6B1-0142-04A7-80F5E6D71C7C}"/>
          </ac:inkMkLst>
        </pc:inkChg>
        <pc:inkChg chg="add mod">
          <ac:chgData name="Surendra Kumar Rohit" userId="b4333a091ed48f59" providerId="LiveId" clId="{18E2F591-61E3-4A0F-827F-93DD29D9AE3C}" dt="2023-05-23T10:15:04.640" v="473"/>
          <ac:inkMkLst>
            <pc:docMk/>
            <pc:sldMk cId="1703470159" sldId="267"/>
            <ac:inkMk id="395" creationId="{97FBBEC1-5E36-70CB-1789-19F871AD4E6A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399" creationId="{12D8E672-B863-8655-29BB-581B3D399756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0" creationId="{4F075AD5-8B54-0121-7333-B82F71A8F1B5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1" creationId="{F45C31C0-4809-A10C-E0DE-DD3BD3F4162E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2" creationId="{65C11C46-7A44-DE8A-C65F-D058568E7507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3" creationId="{C9CCD4C3-54FD-8982-36FF-F3F271F0A3A5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4" creationId="{EF2B9483-0FCC-5212-6A1A-8B493589E3EB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5" creationId="{98BC9AAB-33C9-252B-80B7-E2BB85DC8305}"/>
          </ac:inkMkLst>
        </pc:inkChg>
        <pc:inkChg chg="add mod">
          <ac:chgData name="Surendra Kumar Rohit" userId="b4333a091ed48f59" providerId="LiveId" clId="{18E2F591-61E3-4A0F-827F-93DD29D9AE3C}" dt="2023-05-23T10:15:13.436" v="482"/>
          <ac:inkMkLst>
            <pc:docMk/>
            <pc:sldMk cId="1703470159" sldId="267"/>
            <ac:inkMk id="406" creationId="{EE4B1C7D-D4B1-DC6A-C291-716C843370BB}"/>
          </ac:inkMkLst>
        </pc:inkChg>
        <pc:inkChg chg="add mod">
          <ac:chgData name="Surendra Kumar Rohit" userId="b4333a091ed48f59" providerId="LiveId" clId="{18E2F591-61E3-4A0F-827F-93DD29D9AE3C}" dt="2023-05-23T10:15:20.659" v="489"/>
          <ac:inkMkLst>
            <pc:docMk/>
            <pc:sldMk cId="1703470159" sldId="267"/>
            <ac:inkMk id="408" creationId="{0350D253-E5DF-F793-F745-FE24F536CA19}"/>
          </ac:inkMkLst>
        </pc:inkChg>
        <pc:inkChg chg="add mod">
          <ac:chgData name="Surendra Kumar Rohit" userId="b4333a091ed48f59" providerId="LiveId" clId="{18E2F591-61E3-4A0F-827F-93DD29D9AE3C}" dt="2023-05-23T10:15:20.659" v="489"/>
          <ac:inkMkLst>
            <pc:docMk/>
            <pc:sldMk cId="1703470159" sldId="267"/>
            <ac:inkMk id="409" creationId="{B7C8569F-1914-5130-5CA4-510C7B20A665}"/>
          </ac:inkMkLst>
        </pc:inkChg>
        <pc:inkChg chg="add mod">
          <ac:chgData name="Surendra Kumar Rohit" userId="b4333a091ed48f59" providerId="LiveId" clId="{18E2F591-61E3-4A0F-827F-93DD29D9AE3C}" dt="2023-05-23T10:15:20.659" v="489"/>
          <ac:inkMkLst>
            <pc:docMk/>
            <pc:sldMk cId="1703470159" sldId="267"/>
            <ac:inkMk id="410" creationId="{EACD09DB-AE53-0F2A-0183-9C7A96904C71}"/>
          </ac:inkMkLst>
        </pc:inkChg>
        <pc:inkChg chg="add mod">
          <ac:chgData name="Surendra Kumar Rohit" userId="b4333a091ed48f59" providerId="LiveId" clId="{18E2F591-61E3-4A0F-827F-93DD29D9AE3C}" dt="2023-05-23T10:15:20.659" v="489"/>
          <ac:inkMkLst>
            <pc:docMk/>
            <pc:sldMk cId="1703470159" sldId="267"/>
            <ac:inkMk id="411" creationId="{55D01541-B6DB-EF66-E6F6-D8C2467482D2}"/>
          </ac:inkMkLst>
        </pc:inkChg>
        <pc:inkChg chg="add mod">
          <ac:chgData name="Surendra Kumar Rohit" userId="b4333a091ed48f59" providerId="LiveId" clId="{18E2F591-61E3-4A0F-827F-93DD29D9AE3C}" dt="2023-05-23T10:15:20.659" v="489"/>
          <ac:inkMkLst>
            <pc:docMk/>
            <pc:sldMk cId="1703470159" sldId="267"/>
            <ac:inkMk id="412" creationId="{1F45A224-7446-280E-AE56-8E73EE78C8AD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13" creationId="{09C3BF22-BA70-01F0-B1C9-A6C6A326A6F5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16" creationId="{73DD9C42-B264-A134-95E4-BCA08A2C066D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17" creationId="{9D073043-FDFE-5F1B-7EA3-CBEEB6A5E812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18" creationId="{FFAB3D71-8140-88C1-53E5-009E32F86877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19" creationId="{E40FB6B1-1FB8-3C04-71FB-1DD7791C46BB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0" creationId="{97D5999D-C43E-4B16-C818-EDF5A9C44F6A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1" creationId="{4DCA5A43-3FBB-ACE8-F4D7-F2B91C05D331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2" creationId="{B0CFB37A-C149-109C-C59B-4F6D42D03A94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3" creationId="{B8F76799-FC04-77BF-75F4-2332BCD2C185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4" creationId="{04D6B129-7FC7-3389-9479-738CEECF78C7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5" creationId="{4B662574-40A3-04FB-58A7-7FC2D448EF83}"/>
          </ac:inkMkLst>
        </pc:inkChg>
        <pc:inkChg chg="add mod">
          <ac:chgData name="Surendra Kumar Rohit" userId="b4333a091ed48f59" providerId="LiveId" clId="{18E2F591-61E3-4A0F-827F-93DD29D9AE3C}" dt="2023-05-23T10:15:25.819" v="501"/>
          <ac:inkMkLst>
            <pc:docMk/>
            <pc:sldMk cId="1703470159" sldId="267"/>
            <ac:inkMk id="426" creationId="{652F0CC0-B040-1C3E-7D0B-6E63178F5D36}"/>
          </ac:inkMkLst>
        </pc:inkChg>
        <pc:inkChg chg="add mod">
          <ac:chgData name="Surendra Kumar Rohit" userId="b4333a091ed48f59" providerId="LiveId" clId="{18E2F591-61E3-4A0F-827F-93DD29D9AE3C}" dt="2023-05-23T10:15:27.937" v="504"/>
          <ac:inkMkLst>
            <pc:docMk/>
            <pc:sldMk cId="1703470159" sldId="267"/>
            <ac:inkMk id="429" creationId="{18D926CE-E63B-F2AF-E053-E773D200090A}"/>
          </ac:inkMkLst>
        </pc:inkChg>
        <pc:inkChg chg="add mod">
          <ac:chgData name="Surendra Kumar Rohit" userId="b4333a091ed48f59" providerId="LiveId" clId="{18E2F591-61E3-4A0F-827F-93DD29D9AE3C}" dt="2023-05-23T10:15:27.937" v="504"/>
          <ac:inkMkLst>
            <pc:docMk/>
            <pc:sldMk cId="1703470159" sldId="267"/>
            <ac:inkMk id="430" creationId="{FE3ED8C0-3E8D-5D1E-EC02-3CBC23B02E48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2" creationId="{173B8549-EC45-7689-43B5-D637CC38C093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3" creationId="{E87FDDC1-EB64-ACCE-6E6F-FE232E667859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4" creationId="{D94A1E31-F87B-5A0D-E166-35327425092B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5" creationId="{FCA8FEF8-002B-5F91-E9D7-E137FEAF6CF8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6" creationId="{DDE5AFA7-2115-EC6E-2947-FED0059B2DCD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7" creationId="{114C7FB1-95EC-C0CD-3FAE-6A51DDC2A535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8" creationId="{94D0F1D6-3F2F-0E63-5B65-72B4EDD73DD1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39" creationId="{BC7CFE4D-6E0A-2A79-4019-6B0001CDA7B0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41" creationId="{41C5E0E8-7E1E-5CA6-CB31-ED1F42BFB786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42" creationId="{B9DBDF2B-5155-538D-C524-89A63C8F1409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43" creationId="{C3281169-1D1C-1AFF-F728-D96132A6C4AF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44" creationId="{8B4E7171-F1EF-58C2-E314-DD06C23184D6}"/>
          </ac:inkMkLst>
        </pc:inkChg>
        <pc:inkChg chg="add mod">
          <ac:chgData name="Surendra Kumar Rohit" userId="b4333a091ed48f59" providerId="LiveId" clId="{18E2F591-61E3-4A0F-827F-93DD29D9AE3C}" dt="2023-05-23T10:15:46.331" v="523"/>
          <ac:inkMkLst>
            <pc:docMk/>
            <pc:sldMk cId="1703470159" sldId="267"/>
            <ac:inkMk id="445" creationId="{A9832BB1-A3D1-195A-59E1-423696A079AE}"/>
          </ac:inkMkLst>
        </pc:inkChg>
        <pc:inkChg chg="add mod">
          <ac:chgData name="Surendra Kumar Rohit" userId="b4333a091ed48f59" providerId="LiveId" clId="{18E2F591-61E3-4A0F-827F-93DD29D9AE3C}" dt="2023-05-23T10:15:46.331" v="523"/>
          <ac:inkMkLst>
            <pc:docMk/>
            <pc:sldMk cId="1703470159" sldId="267"/>
            <ac:inkMk id="446" creationId="{B254ECB5-262F-8F8D-1281-66971AEEFC5C}"/>
          </ac:inkMkLst>
        </pc:inkChg>
        <pc:inkChg chg="add mod">
          <ac:chgData name="Surendra Kumar Rohit" userId="b4333a091ed48f59" providerId="LiveId" clId="{18E2F591-61E3-4A0F-827F-93DD29D9AE3C}" dt="2023-05-23T10:15:46.331" v="523"/>
          <ac:inkMkLst>
            <pc:docMk/>
            <pc:sldMk cId="1703470159" sldId="267"/>
            <ac:inkMk id="447" creationId="{FA2FCD39-4551-AFB8-8E25-250FFDFB0B84}"/>
          </ac:inkMkLst>
        </pc:inkChg>
        <pc:inkChg chg="add del mod">
          <ac:chgData name="Surendra Kumar Rohit" userId="b4333a091ed48f59" providerId="LiveId" clId="{18E2F591-61E3-4A0F-827F-93DD29D9AE3C}" dt="2023-05-23T10:15:47.576" v="524"/>
          <ac:inkMkLst>
            <pc:docMk/>
            <pc:sldMk cId="1703470159" sldId="267"/>
            <ac:inkMk id="448" creationId="{3B079ECF-D3A3-3CCE-6960-9EB3DE692F9E}"/>
          </ac:inkMkLst>
        </pc:inkChg>
        <pc:inkChg chg="add del mod">
          <ac:chgData name="Surendra Kumar Rohit" userId="b4333a091ed48f59" providerId="LiveId" clId="{18E2F591-61E3-4A0F-827F-93DD29D9AE3C}" dt="2023-05-23T10:15:47.576" v="525"/>
          <ac:inkMkLst>
            <pc:docMk/>
            <pc:sldMk cId="1703470159" sldId="267"/>
            <ac:inkMk id="449" creationId="{14AC8177-9DA4-6082-B7E7-CE6089617967}"/>
          </ac:inkMkLst>
        </pc:inkChg>
        <pc:inkChg chg="add mod">
          <ac:chgData name="Surendra Kumar Rohit" userId="b4333a091ed48f59" providerId="LiveId" clId="{18E2F591-61E3-4A0F-827F-93DD29D9AE3C}" dt="2023-05-23T10:15:52.569" v="531"/>
          <ac:inkMkLst>
            <pc:docMk/>
            <pc:sldMk cId="1703470159" sldId="267"/>
            <ac:inkMk id="453" creationId="{7F488E5B-6EC5-7667-F502-081F1188119E}"/>
          </ac:inkMkLst>
        </pc:inkChg>
        <pc:inkChg chg="add mod">
          <ac:chgData name="Surendra Kumar Rohit" userId="b4333a091ed48f59" providerId="LiveId" clId="{18E2F591-61E3-4A0F-827F-93DD29D9AE3C}" dt="2023-05-23T10:15:52.569" v="531"/>
          <ac:inkMkLst>
            <pc:docMk/>
            <pc:sldMk cId="1703470159" sldId="267"/>
            <ac:inkMk id="454" creationId="{B3C1C21D-B576-61B3-7C13-D9FF2C63572D}"/>
          </ac:inkMkLst>
        </pc:inkChg>
        <pc:inkChg chg="add mod">
          <ac:chgData name="Surendra Kumar Rohit" userId="b4333a091ed48f59" providerId="LiveId" clId="{18E2F591-61E3-4A0F-827F-93DD29D9AE3C}" dt="2023-05-23T10:15:52.569" v="531"/>
          <ac:inkMkLst>
            <pc:docMk/>
            <pc:sldMk cId="1703470159" sldId="267"/>
            <ac:inkMk id="455" creationId="{B46CD8D1-138F-7F90-C663-78A3A9AC572A}"/>
          </ac:inkMkLst>
        </pc:inkChg>
        <pc:inkChg chg="add mod">
          <ac:chgData name="Surendra Kumar Rohit" userId="b4333a091ed48f59" providerId="LiveId" clId="{18E2F591-61E3-4A0F-827F-93DD29D9AE3C}" dt="2023-05-23T10:15:52.569" v="531"/>
          <ac:inkMkLst>
            <pc:docMk/>
            <pc:sldMk cId="1703470159" sldId="267"/>
            <ac:inkMk id="456" creationId="{DDFA53F3-2135-5CDE-365D-1FAFB7E47BF4}"/>
          </ac:inkMkLst>
        </pc:inkChg>
        <pc:inkChg chg="add mod">
          <ac:chgData name="Surendra Kumar Rohit" userId="b4333a091ed48f59" providerId="LiveId" clId="{18E2F591-61E3-4A0F-827F-93DD29D9AE3C}" dt="2023-05-23T10:15:52.569" v="531"/>
          <ac:inkMkLst>
            <pc:docMk/>
            <pc:sldMk cId="1703470159" sldId="267"/>
            <ac:inkMk id="457" creationId="{CA3C1A32-A4D8-9C3F-D62B-FA45A4971310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59" creationId="{1304FD6C-B901-328F-8DEF-C897480B96CF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0" creationId="{2E1DD93E-C7F5-4117-3C61-6029FE5A938D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1" creationId="{E3BD9E7F-F1D1-DC55-5418-8D3C96E84F38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2" creationId="{FE247A6A-5703-0DD4-931A-89DE38EEBF89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3" creationId="{EF573F47-AE2F-CCCF-A80B-3DDE28C1FB42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4" creationId="{0320B7D1-8D43-BE61-8721-D9A8D6FBB667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5" creationId="{A62DEDB3-202B-2C42-5DB7-F3031707B710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6" creationId="{B057F113-34BF-FE8D-E535-66681A4C6D0B}"/>
          </ac:inkMkLst>
        </pc:inkChg>
        <pc:inkChg chg="add mod">
          <ac:chgData name="Surendra Kumar Rohit" userId="b4333a091ed48f59" providerId="LiveId" clId="{18E2F591-61E3-4A0F-827F-93DD29D9AE3C}" dt="2023-05-23T10:16:01.176" v="541"/>
          <ac:inkMkLst>
            <pc:docMk/>
            <pc:sldMk cId="1703470159" sldId="267"/>
            <ac:inkMk id="467" creationId="{0CF2175F-83F0-F7D5-9BFE-C40F6B5A2C59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69" creationId="{52C8DB58-8F64-4E0F-F766-73C71E8C07A9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70" creationId="{68ACF726-3924-FB90-7605-D6CD3EDEB984}"/>
          </ac:inkMkLst>
        </pc:inkChg>
        <pc:inkChg chg="add">
          <ac:chgData name="Surendra Kumar Rohit" userId="b4333a091ed48f59" providerId="LiveId" clId="{18E2F591-61E3-4A0F-827F-93DD29D9AE3C}" dt="2023-05-23T10:16:48.069" v="545" actId="9405"/>
          <ac:inkMkLst>
            <pc:docMk/>
            <pc:sldMk cId="1703470159" sldId="267"/>
            <ac:inkMk id="472" creationId="{C1CF809F-D65D-4C6E-77D8-B3C022FC3466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73" creationId="{173FBA6A-6D18-7E1C-8161-E69584C0BFC0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74" creationId="{479BD635-3E73-1DE9-2F1C-B81355EDB7E4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75" creationId="{EF41FE1F-250E-53D4-5046-56151C3EE8AB}"/>
          </ac:inkMkLst>
        </pc:inkChg>
        <pc:inkChg chg="add mod">
          <ac:chgData name="Surendra Kumar Rohit" userId="b4333a091ed48f59" providerId="LiveId" clId="{18E2F591-61E3-4A0F-827F-93DD29D9AE3C}" dt="2023-05-23T10:17:21.340" v="553"/>
          <ac:inkMkLst>
            <pc:docMk/>
            <pc:sldMk cId="1703470159" sldId="267"/>
            <ac:inkMk id="477" creationId="{CC940A5F-510F-98B2-43DA-61F3E4361D05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79" creationId="{2413A718-202D-F243-04D8-F4D9FF5DD926}"/>
          </ac:inkMkLst>
        </pc:inkChg>
        <pc:inkChg chg="add mod">
          <ac:chgData name="Surendra Kumar Rohit" userId="b4333a091ed48f59" providerId="LiveId" clId="{18E2F591-61E3-4A0F-827F-93DD29D9AE3C}" dt="2023-05-23T10:17:28.169" v="555"/>
          <ac:inkMkLst>
            <pc:docMk/>
            <pc:sldMk cId="1703470159" sldId="267"/>
            <ac:inkMk id="481" creationId="{A4F6C35C-C5FB-497A-79ED-40ED32C387CF}"/>
          </ac:inkMkLst>
        </pc:inkChg>
        <pc:inkChg chg="add del">
          <ac:chgData name="Surendra Kumar Rohit" userId="b4333a091ed48f59" providerId="LiveId" clId="{18E2F591-61E3-4A0F-827F-93DD29D9AE3C}" dt="2023-05-23T10:17:53.188" v="557"/>
          <ac:inkMkLst>
            <pc:docMk/>
            <pc:sldMk cId="1703470159" sldId="267"/>
            <ac:inkMk id="483" creationId="{70D9761F-716A-68DC-19A6-586EE4EB1623}"/>
          </ac:inkMkLst>
        </pc:inkChg>
        <pc:inkChg chg="add">
          <ac:chgData name="Surendra Kumar Rohit" userId="b4333a091ed48f59" providerId="LiveId" clId="{18E2F591-61E3-4A0F-827F-93DD29D9AE3C}" dt="2023-05-23T10:17:56.541" v="558" actId="9405"/>
          <ac:inkMkLst>
            <pc:docMk/>
            <pc:sldMk cId="1703470159" sldId="267"/>
            <ac:inkMk id="484" creationId="{D570A732-794B-BDFD-3A81-CEFAD1B66C7F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85" creationId="{7F821A39-1F0F-7599-7C52-EA2C59AA0F6B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86" creationId="{548AB855-F78E-5C9E-E4CB-D629BCBAA340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87" creationId="{6BF7A67B-DAF1-E480-30B3-D22B2E1B7574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88" creationId="{82C97134-9EA4-9714-DA23-BC8C59E30369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89" creationId="{460B695B-361F-975D-3532-E7856F6A7906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1" creationId="{BA17771B-104E-FF86-42B5-8F248D0D924B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2" creationId="{13F4DBC5-9852-EDAD-FD08-81E91F6C477D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3" creationId="{F1F118C6-9B4F-3820-AC79-249F04082C6F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4" creationId="{EEDF8538-D5CF-8F1F-95F4-1519296B89BF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5" creationId="{0CEB07C5-0D17-D99F-7E8F-8B0A7240BFD4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6" creationId="{F507CC47-0950-16D6-AB1F-304241509868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7" creationId="{115B295E-BCFC-D443-83E2-B08737EFDB93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8" creationId="{ECDD2D7C-36EB-A548-CECB-3E780A9E906E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499" creationId="{21AE1AA5-741D-B34E-3DBE-473C76BC9243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0" creationId="{71081E0E-EE8A-625F-645D-07EE2CAB3A96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1" creationId="{12A13EBC-1A1F-9D30-B53B-EFE74BA5B3A1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2" creationId="{8B381908-A930-5DA9-05B5-19F63CE5B4D4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3" creationId="{9CC08B34-4C55-91CD-85EB-C2AAB0F740DE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4" creationId="{8B6E0009-DA59-326C-D87F-3FC16638F9A5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5" creationId="{B2DF3B2C-2D90-6A4A-027A-DBFE6AC65C07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6" creationId="{C1C70DA2-557B-77D7-EB19-E0548E88AA4F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7" creationId="{7D876019-BB11-199B-F039-447EA6E1CC14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8" creationId="{C033BA92-2D40-3366-1036-BD63897659AA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09" creationId="{678D2521-1C4E-E0D8-1BC0-CDFA65B0F02F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0" creationId="{0D441460-C5A1-5D95-B554-146A874EDF06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1" creationId="{B3033E2D-78EF-1AEF-7844-926754C34BD9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2" creationId="{6C7791CC-A2CF-57B6-EA59-069C9714F112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3" creationId="{40D5F6E1-C75A-A842-406D-FD0F61AFD027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4" creationId="{158B0FB4-74A7-9809-1EC7-D4B0ABB5E58A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5" creationId="{5E9CE743-2ABF-52EC-CE0D-A84094AC479A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6" creationId="{27FB2B09-2E86-4BC6-E7DA-AA4749E456F5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7" creationId="{C33B0D06-71AC-EEB9-9592-165B148D1721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8" creationId="{695115BF-006D-94BC-A31F-1D40577051C2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19" creationId="{40289394-DBBE-3762-5A3B-2909261B0A73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20" creationId="{9DE068BF-170A-F8A4-52F1-748442E70613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21" creationId="{3F0D8A51-28A5-DECD-91B8-D452E3655CF8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22" creationId="{575156CB-4B8A-BC60-B9BF-451C455BC72C}"/>
          </ac:inkMkLst>
        </pc:inkChg>
        <pc:inkChg chg="add mod">
          <ac:chgData name="Surendra Kumar Rohit" userId="b4333a091ed48f59" providerId="LiveId" clId="{18E2F591-61E3-4A0F-827F-93DD29D9AE3C}" dt="2023-05-23T10:18:25.769" v="602"/>
          <ac:inkMkLst>
            <pc:docMk/>
            <pc:sldMk cId="1703470159" sldId="267"/>
            <ac:inkMk id="523" creationId="{7EB9BD58-5D40-CD86-6551-8327C51B89A7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24" creationId="{1D07BBC5-A634-632E-FEB0-49C172D02EAC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25" creationId="{503DE870-E00B-70FC-7C8E-95B911FB6EFD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26" creationId="{E4C3C42C-42BA-1F8A-678E-9BA6D6D34209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27" creationId="{362B9FEB-8C9E-B5A9-1FAC-7214E0534220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33" creationId="{7A12B61B-DD0C-BEEF-4A7A-C2FEE3DE61F6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34" creationId="{413AD206-5126-3F16-AF09-942505B559A4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35" creationId="{3848C70A-52B9-ED3C-8396-4B5C8899FD9B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36" creationId="{2DE8C589-6D75-066E-276A-21B267A05773}"/>
          </ac:inkMkLst>
        </pc:inkChg>
        <pc:inkChg chg="add mod">
          <ac:chgData name="Surendra Kumar Rohit" userId="b4333a091ed48f59" providerId="LiveId" clId="{18E2F591-61E3-4A0F-827F-93DD29D9AE3C}" dt="2023-05-23T10:18:28.747" v="608"/>
          <ac:inkMkLst>
            <pc:docMk/>
            <pc:sldMk cId="1703470159" sldId="267"/>
            <ac:inkMk id="537" creationId="{207DF369-34A4-744E-7119-10BF6F505C52}"/>
          </ac:inkMkLst>
        </pc:inkChg>
        <pc:cxnChg chg="add mod">
          <ac:chgData name="Surendra Kumar Rohit" userId="b4333a091ed48f59" providerId="LiveId" clId="{18E2F591-61E3-4A0F-827F-93DD29D9AE3C}" dt="2023-05-23T10:03:46.323" v="87" actId="14100"/>
          <ac:cxnSpMkLst>
            <pc:docMk/>
            <pc:sldMk cId="1703470159" sldId="267"/>
            <ac:cxnSpMk id="45" creationId="{6523AB2B-2C7D-EF7C-7911-D59FD6F42F90}"/>
          </ac:cxnSpMkLst>
        </pc:cxnChg>
        <pc:cxnChg chg="add mod">
          <ac:chgData name="Surendra Kumar Rohit" userId="b4333a091ed48f59" providerId="LiveId" clId="{18E2F591-61E3-4A0F-827F-93DD29D9AE3C}" dt="2023-05-23T10:04:07.980" v="88" actId="14100"/>
          <ac:cxnSpMkLst>
            <pc:docMk/>
            <pc:sldMk cId="1703470159" sldId="267"/>
            <ac:cxnSpMk id="47" creationId="{A4319C5C-5EB8-1CA7-A222-C8F1F43D76C2}"/>
          </ac:cxnSpMkLst>
        </pc:cxnChg>
      </pc:sldChg>
      <pc:sldChg chg="add del">
        <pc:chgData name="Surendra Kumar Rohit" userId="b4333a091ed48f59" providerId="LiveId" clId="{18E2F591-61E3-4A0F-827F-93DD29D9AE3C}" dt="2023-05-23T10:38:02.763" v="609" actId="47"/>
        <pc:sldMkLst>
          <pc:docMk/>
          <pc:sldMk cId="4164191334" sldId="270"/>
        </pc:sldMkLst>
      </pc:sldChg>
      <pc:sldChg chg="addSp delSp modSp add mod">
        <pc:chgData name="Surendra Kumar Rohit" userId="b4333a091ed48f59" providerId="LiveId" clId="{18E2F591-61E3-4A0F-827F-93DD29D9AE3C}" dt="2023-05-23T10:01:38.935" v="24"/>
        <pc:sldMkLst>
          <pc:docMk/>
          <pc:sldMk cId="2281001422" sldId="271"/>
        </pc:sldMkLst>
        <pc:grpChg chg="del mod">
          <ac:chgData name="Surendra Kumar Rohit" userId="b4333a091ed48f59" providerId="LiveId" clId="{18E2F591-61E3-4A0F-827F-93DD29D9AE3C}" dt="2023-05-23T10:01:37.680" v="19"/>
          <ac:grpSpMkLst>
            <pc:docMk/>
            <pc:sldMk cId="2281001422" sldId="271"/>
            <ac:grpSpMk id="14" creationId="{F36D6E73-DC37-1576-E10C-12216F87126F}"/>
          </ac:grpSpMkLst>
        </pc:grpChg>
        <pc:grpChg chg="del mod">
          <ac:chgData name="Surendra Kumar Rohit" userId="b4333a091ed48f59" providerId="LiveId" clId="{18E2F591-61E3-4A0F-827F-93DD29D9AE3C}" dt="2023-05-23T10:01:37.680" v="12"/>
          <ac:grpSpMkLst>
            <pc:docMk/>
            <pc:sldMk cId="2281001422" sldId="271"/>
            <ac:grpSpMk id="15" creationId="{82B00B83-C7EF-B171-D7BC-6EC309FF4284}"/>
          </ac:grpSpMkLst>
        </pc:grpChg>
        <pc:inkChg chg="add del mod">
          <ac:chgData name="Surendra Kumar Rohit" userId="b4333a091ed48f59" providerId="LiveId" clId="{18E2F591-61E3-4A0F-827F-93DD29D9AE3C}" dt="2023-05-23T10:01:37.680" v="12"/>
          <ac:inkMkLst>
            <pc:docMk/>
            <pc:sldMk cId="2281001422" sldId="271"/>
            <ac:inkMk id="2" creationId="{EB476CD0-97C6-B3BA-BAC5-872691FBEE20}"/>
          </ac:inkMkLst>
        </pc:inkChg>
        <pc:inkChg chg="add del mod">
          <ac:chgData name="Surendra Kumar Rohit" userId="b4333a091ed48f59" providerId="LiveId" clId="{18E2F591-61E3-4A0F-827F-93DD29D9AE3C}" dt="2023-05-23T10:01:37.680" v="15"/>
          <ac:inkMkLst>
            <pc:docMk/>
            <pc:sldMk cId="2281001422" sldId="271"/>
            <ac:inkMk id="3" creationId="{59724459-790E-6F79-85FF-25CC4ABEA73E}"/>
          </ac:inkMkLst>
        </pc:inkChg>
        <pc:inkChg chg="add del mod">
          <ac:chgData name="Surendra Kumar Rohit" userId="b4333a091ed48f59" providerId="LiveId" clId="{18E2F591-61E3-4A0F-827F-93DD29D9AE3C}" dt="2023-05-23T10:01:37.680" v="16"/>
          <ac:inkMkLst>
            <pc:docMk/>
            <pc:sldMk cId="2281001422" sldId="271"/>
            <ac:inkMk id="4" creationId="{796629AC-6364-C870-E98A-CA0B2DC38E31}"/>
          </ac:inkMkLst>
        </pc:inkChg>
        <pc:inkChg chg="add del mod">
          <ac:chgData name="Surendra Kumar Rohit" userId="b4333a091ed48f59" providerId="LiveId" clId="{18E2F591-61E3-4A0F-827F-93DD29D9AE3C}" dt="2023-05-23T10:01:37.680" v="17"/>
          <ac:inkMkLst>
            <pc:docMk/>
            <pc:sldMk cId="2281001422" sldId="271"/>
            <ac:inkMk id="8" creationId="{2E4E6F4F-94DF-3A60-5D1D-3D8053ADF512}"/>
          </ac:inkMkLst>
        </pc:inkChg>
        <pc:inkChg chg="add del mod">
          <ac:chgData name="Surendra Kumar Rohit" userId="b4333a091ed48f59" providerId="LiveId" clId="{18E2F591-61E3-4A0F-827F-93DD29D9AE3C}" dt="2023-05-23T10:01:37.680" v="18"/>
          <ac:inkMkLst>
            <pc:docMk/>
            <pc:sldMk cId="2281001422" sldId="271"/>
            <ac:inkMk id="9" creationId="{47B2AB97-9019-65F4-B34C-DF17DDC5B787}"/>
          </ac:inkMkLst>
        </pc:inkChg>
        <pc:inkChg chg="add del mod">
          <ac:chgData name="Surendra Kumar Rohit" userId="b4333a091ed48f59" providerId="LiveId" clId="{18E2F591-61E3-4A0F-827F-93DD29D9AE3C}" dt="2023-05-23T10:01:37.680" v="14"/>
          <ac:inkMkLst>
            <pc:docMk/>
            <pc:sldMk cId="2281001422" sldId="271"/>
            <ac:inkMk id="10" creationId="{3F640ECF-1F35-1A7F-44B3-7D65A6473717}"/>
          </ac:inkMkLst>
        </pc:inkChg>
        <pc:inkChg chg="add del mod">
          <ac:chgData name="Surendra Kumar Rohit" userId="b4333a091ed48f59" providerId="LiveId" clId="{18E2F591-61E3-4A0F-827F-93DD29D9AE3C}" dt="2023-05-23T10:01:37.680" v="19"/>
          <ac:inkMkLst>
            <pc:docMk/>
            <pc:sldMk cId="2281001422" sldId="271"/>
            <ac:inkMk id="11" creationId="{954AF59B-3BE2-7159-C2BC-63B5FE4545CF}"/>
          </ac:inkMkLst>
        </pc:inkChg>
        <pc:inkChg chg="add del mod">
          <ac:chgData name="Surendra Kumar Rohit" userId="b4333a091ed48f59" providerId="LiveId" clId="{18E2F591-61E3-4A0F-827F-93DD29D9AE3C}" dt="2023-05-23T10:01:37.680" v="13"/>
          <ac:inkMkLst>
            <pc:docMk/>
            <pc:sldMk cId="2281001422" sldId="271"/>
            <ac:inkMk id="12" creationId="{F596603D-A6DD-A5F8-FE4A-E395754900CF}"/>
          </ac:inkMkLst>
        </pc:inkChg>
        <pc:inkChg chg="add del mod">
          <ac:chgData name="Surendra Kumar Rohit" userId="b4333a091ed48f59" providerId="LiveId" clId="{18E2F591-61E3-4A0F-827F-93DD29D9AE3C}" dt="2023-05-23T10:01:38.537" v="21"/>
          <ac:inkMkLst>
            <pc:docMk/>
            <pc:sldMk cId="2281001422" sldId="271"/>
            <ac:inkMk id="13" creationId="{785B598E-7116-E49E-F501-5E42328C0A11}"/>
          </ac:inkMkLst>
        </pc:inkChg>
        <pc:inkChg chg="add del">
          <ac:chgData name="Surendra Kumar Rohit" userId="b4333a091ed48f59" providerId="LiveId" clId="{18E2F591-61E3-4A0F-827F-93DD29D9AE3C}" dt="2023-05-23T10:01:38.537" v="22"/>
          <ac:inkMkLst>
            <pc:docMk/>
            <pc:sldMk cId="2281001422" sldId="271"/>
            <ac:inkMk id="16" creationId="{011BA266-5521-6A69-1560-3D2726444529}"/>
          </ac:inkMkLst>
        </pc:inkChg>
        <pc:inkChg chg="add del">
          <ac:chgData name="Surendra Kumar Rohit" userId="b4333a091ed48f59" providerId="LiveId" clId="{18E2F591-61E3-4A0F-827F-93DD29D9AE3C}" dt="2023-05-23T10:01:38.935" v="24"/>
          <ac:inkMkLst>
            <pc:docMk/>
            <pc:sldMk cId="2281001422" sldId="271"/>
            <ac:inkMk id="17" creationId="{FAED6669-D2DA-6416-FA17-4FC27E038F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5-22T12:27:1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29607 8980 127 0,'-1'-11'6'0,"6"3"2"0,3 0-7 0,-7 3 5 16,7 0-6-16,-5-3-6 0,-4 4 10 0,15-1-8 0,-8 6 3 0,-3 2 1 15,6 1-8-15,-3 5 5 0,-5-4-22 0,0 0-12 16,-1 3 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227 410 3785 0 0,'0'0'2171'0'0,"2"2"-1698"0"0,-1-1-427 0 0,0-1-1 0 0,0 1 0 0 0,0 0 0 0 0,0-1 1 0 0,0 1-1 0 0,1-1 0 0 0,-1 1 0 0 0,0-1 1 0 0,0 0-1 0 0,0 1 0 0 0,1-1 0 0 0,-1 0 1 0 0,0 0-1 0 0,0 0 0 0 0,1 0 0 0 0,-1 0 1 0 0,0 0-1 0 0,2-1 0 0 0,1 0 31 0 0,1 0-1 0 0,-1 0 1 0 0,0-1 0 0 0,-1 0-1 0 0,8-3 1 0 0,-3 0 9 0 0,1-1 0 0 0,-1 0-1 0 0,-1 0 1 0 0,12-11 0 0 0,-17 14 14 0 0,0 0 0 0 0,1 0 0 0 0,-1 0 0 0 0,0 0 0 0 0,-1 0 0 0 0,1 0 0 0 0,0 0 0 0 0,-1 0 0 0 0,0-1-1 0 0,0 1 1 0 0,0-1 0 0 0,0 1 0 0 0,0-1 0 0 0,-1 1 0 0 0,0-1 0 0 0,0 1 0 0 0,0-1 0 0 0,0 1 0 0 0,0-1 0 0 0,0 1 0 0 0,-1-1 0 0 0,0 1 0 0 0,0-1 0 0 0,0 1 0 0 0,0-1-1 0 0,0 1 1 0 0,-1 0 0 0 0,0 0 0 0 0,1 0 0 0 0,-1 0 0 0 0,-4-5 0 0 0,-8-11 383 0 0,11 14-395 0 0,0 1 1 0 0,0 0-1 0 0,0 0 0 0 0,-1 0 1 0 0,1 1-1 0 0,-1-1 0 0 0,0 1 0 0 0,0-1 1 0 0,0 1-1 0 0,0 1 0 0 0,-1-1 0 0 0,1 1 1 0 0,-1-1-1 0 0,-5-1 0 0 0,1 1-37 0 0,0 0-1 0 0,0 0 1 0 0,-1 1-1 0 0,1 0 1 0 0,-1 1 0 0 0,0 0-1 0 0,-16 0 1 0 0,20 1-47 0 0,0 1 1 0 0,0 0-1 0 0,-1 1 1 0 0,1 0-1 0 0,0-1 1 0 0,0 2 0 0 0,1-1-1 0 0,-1 1 1 0 0,0 0-1 0 0,1 0 1 0 0,0 0-1 0 0,-10 9 1 0 0,10-7 0 0 0,0 0 1 0 0,1 1-1 0 0,-1 0 0 0 0,1 0 1 0 0,0 0-1 0 0,1 0 0 0 0,-6 13 1 0 0,-5 9 24 0 0,9-18-25 0 0,1 1-1 0 0,0 0 1 0 0,1-1-1 0 0,0 1 1 0 0,-2 16 0 0 0,-1-1 66 0 0,6-22-66 0 0,0 0-1 0 0,0 0 1 0 0,0 0 0 0 0,0 0 0 0 0,0 0-1 0 0,1 0 1 0 0,0 0 0 0 0,-1 0 0 0 0,1-1-1 0 0,1 1 1 0 0,-1 0 0 0 0,1-1 0 0 0,-1 1-1 0 0,5 5 1 0 0,3 6 26 0 0,23 27-1 0 0,-27-36-25 0 0,0-1 8 0 0,0 0 1 0 0,1 0 0 0 0,0 0 0 0 0,0-1 0 0 0,0 0-1 0 0,0 0 1 0 0,1 0 0 0 0,0-1 0 0 0,-1 0-1 0 0,1 0 1 0 0,0-1 0 0 0,15 4 0 0 0,-15-5 5 0 0,-1 0 0 0 0,1 0 1 0 0,0 0-1 0 0,-1-1 1 0 0,1 0-1 0 0,0 0 0 0 0,-1 0 1 0 0,1-1-1 0 0,-1 0 0 0 0,1-1 1 0 0,-1 1-1 0 0,1-1 0 0 0,-1-1 1 0 0,10-4-1 0 0,-10 3-7 0 0,-1 0 0 0 0,0 0 0 0 0,-1-1 0 0 0,1 1 0 0 0,-1-1 0 0 0,0 0 0 0 0,0 0 1 0 0,-1-1-1 0 0,1 1 0 0 0,-1-1 0 0 0,0 0 0 0 0,-1 0 0 0 0,4-10 0 0 0,2-10 1 0 0,7-53 0 0 0,-10 50-10 0 0,-2 0-9 0 0,0-1 0 0 0,-3-37 0 0 0,0 41-9 0 0,0 25 27 0 0,-8 3-114 0 0,5 0 105 0 0,0 0-1 0 0,1 0 1 0 0,-1 1-1 0 0,1-1 1 0 0,-1 1-1 0 0,1 0 1 0 0,0 0-1 0 0,0 0 1 0 0,0 0-1 0 0,1 0 1 0 0,-1 0-1 0 0,1 0 1 0 0,-1 1-1 0 0,1-1 1 0 0,0 0-1 0 0,1 1 1 0 0,-1-1-1 0 0,0 6 1 0 0,-1 5 6 0 0,1 0 1 0 0,0 0-1 0 0,2 24 1 0 0,0-22-9 0 0,1-1 0 0 0,0 0 0 0 0,2 0 0 0 0,8 27 0 0 0,-8-32 9 0 0,1-1-1 0 0,-1 0 1 0 0,2 0-1 0 0,-1 0 1 0 0,1-1-1 0 0,0 0 1 0 0,1 0 0 0 0,10 9-1 0 0,-6-7 3 0 0,0-1-1 0 0,1 0 0 0 0,20 12 1 0 0,-29-19-8 0 0,0 0 0 0 0,0 0 0 0 0,1 0 1 0 0,-1-1-1 0 0,1 1 0 0 0,0-1 0 0 0,-1 0 0 0 0,1 0 1 0 0,0-1-1 0 0,-1 1 0 0 0,1-1 0 0 0,0 1 1 0 0,0-1-1 0 0,0 0 0 0 0,0-1 0 0 0,-1 1 0 0 0,1-1 1 0 0,6-1-1 0 0,-2-2-4 0 0,-1 1 0 0 0,1-1 0 0 0,-1 0 0 0 0,12-10 0 0 0,-16 11-10 0 0,0 0 1 0 0,-1 0 0 0 0,1 0 0 0 0,-1 0 0 0 0,0-1 0 0 0,0 1-1 0 0,0 0 1 0 0,0-1 0 0 0,0 0 0 0 0,-1 1 0 0 0,1-1 0 0 0,0-5-1 0 0,6-20 23 0 0,-2 0 0 0 0,-1-1 0 0 0,-1 1 0 0 0,-1-57 0 0 0,-2 62-15 0 0,0 1-1 0 0,8-42 0 0 0,-6 49 11 0 0,0-1 1 0 0,-1 0-1 0 0,-1 0 1 0 0,0 0 0 0 0,-1-1-1 0 0,-4-21 1 0 0,2 25 35 0 0,2 12-38 0 0,0 1 0 0 0,0 0 0 0 0,0-1 0 0 0,0 1 0 0 0,-1 0 0 0 0,1-1 0 0 0,-1 1 0 0 0,1 0-1 0 0,-1 0 1 0 0,1-1 0 0 0,-1 1 0 0 0,1 0 0 0 0,-1 0 0 0 0,0 0 0 0 0,0 0 0 0 0,-1-2-1 0 0,-7-9 82 0 0,6 7-20 0 0,6 6 7 0 0,-7 29 0 0 0,-5 128-26 0 0,9-143-42 0 0,2 1 1 0 0,0-1 0 0 0,1 0-1 0 0,0 1 1 0 0,1-1 0 0 0,12 27 0 0 0,15 54 70 0 0,-20-58 17 0 0,-2-2 29 0 0,-9-34-115 0 0,1 0 0 0 0,0-1 0 0 0,0 1 0 0 0,0 0 0 0 0,0-1 0 0 0,0 1 0 0 0,0-1 0 0 0,0 1 0 0 0,0-1 0 0 0,1 1 0 0 0,-1-1 0 0 0,1 0 1 0 0,-1 0-1 0 0,1 1 0 0 0,1 0 0 0 0,-1-1-98 0 0,1 1-1156 0 0,-1 0 1004 0 0,12 6-842 0 0,-2-8-2375 0 0,-4-4 690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5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0 152 3649 0 0,'3'1'189'0'0,"-1"0"1"0"0,0 0-1 0 0,-1 0 0 0 0,1 0 1 0 0,0 0-1 0 0,0 0 1 0 0,0 1-1 0 0,-1-1 0 0 0,1 1 1 0 0,0-1-1 0 0,-1 1 1 0 0,3 3-1 0 0,16 14 1563 0 0,-16-18-1689 0 0,-1 0 1 0 0,1 1-1 0 0,0-1 0 0 0,-1 0 0 0 0,1-1 1 0 0,0 1-1 0 0,0-1 0 0 0,0 0 0 0 0,-1 0 1 0 0,1 0-1 0 0,0 0 0 0 0,0 0 1 0 0,0-1-1 0 0,6-1 0 0 0,-1-1-14 0 0,-1 0-1 0 0,1 0 1 0 0,0-1 0 0 0,15-8-1 0 0,-19 8-3 0 0,-1 1 1 0 0,1-1-1 0 0,-1 0 0 0 0,0 0 0 0 0,0-1 0 0 0,-1 1 1 0 0,1-1-1 0 0,-1 1 0 0 0,0-1 0 0 0,0 0 0 0 0,-1-1 1 0 0,4-8-1 0 0,-5 11 78 0 0,1-1 0 0 0,-1 1 0 0 0,0-1 0 0 0,0 0 0 0 0,-1 0 0 0 0,1 1 0 0 0,-1-1 0 0 0,0 0 0 0 0,0 0 0 0 0,0 0 0 0 0,0 1 0 0 0,-1-1 1 0 0,0 0-1 0 0,1 0 0 0 0,-1 1 0 0 0,-1-1 0 0 0,1 0 0 0 0,0 1 0 0 0,-5-7 0 0 0,5 8-104 0 0,0 0 0 0 0,-1 0-1 0 0,1 1 1 0 0,-1-1 0 0 0,0 1 0 0 0,0-1 0 0 0,1 1 0 0 0,-1 0 0 0 0,0 0-1 0 0,0 0 1 0 0,0 0 0 0 0,0 0 0 0 0,0 0 0 0 0,-1 0 0 0 0,1 1 0 0 0,0-1-1 0 0,0 1 1 0 0,0-1 0 0 0,-1 1 0 0 0,1 0 0 0 0,0 0 0 0 0,-1 0 0 0 0,1 0 0 0 0,0 0-1 0 0,0 1 1 0 0,0-1 0 0 0,-1 1 0 0 0,1-1 0 0 0,0 1 0 0 0,0 0 0 0 0,0 0-1 0 0,0 0 1 0 0,-3 2 0 0 0,-3 1 73 0 0,0 1 0 0 0,0 1 0 0 0,0 0 0 0 0,1 0-1 0 0,0 0 1 0 0,-10 11 0 0 0,7-5 8 0 0,0 0 1 0 0,-9 15-1 0 0,17-23-86 0 0,-1 0 1 0 0,1 0 0 0 0,0 0-1 0 0,1 0 1 0 0,-1 1 0 0 0,1-1-1 0 0,-1 0 1 0 0,1 1-1 0 0,1-1 1 0 0,-1 1 0 0 0,0 7-1 0 0,3 6 25 0 0,0-1-1 0 0,1 1 1 0 0,1-1-1 0 0,8 23 0 0 0,-8-33 3 0 0,0 0-1 0 0,0 0 0 0 0,0 0 1 0 0,11 12-1 0 0,6 9 53 0 0,-17-23-73 0 0,0 0 0 0 0,0 0 1 0 0,1 0-1 0 0,0-1 0 0 0,-1 1 0 0 0,2-1 0 0 0,-1-1 1 0 0,0 1-1 0 0,1-1 0 0 0,-1 0 0 0 0,9 3 0 0 0,-5-2 25 0 0,0 0-1 0 0,0-2 1 0 0,0 1-1 0 0,1-1 1 0 0,-1 0-1 0 0,19 1 1 0 0,-26-4-31 0 0,1 1 0 0 0,0-1 1 0 0,-1 0-1 0 0,1 0 0 0 0,-1 0 1 0 0,1 0-1 0 0,-1 0 1 0 0,0-1-1 0 0,1 1 0 0 0,-1-1 1 0 0,0 0-1 0 0,0 1 0 0 0,0-1 1 0 0,2-3-1 0 0,27-31 37 0 0,-24 26-399 0 0,-1-1 1 0 0,0 0-1 0 0,-1 0 0 0 0,7-17 0 0 0,4-22-4668 0 0,-13 37 2353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2.15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12 113 8250 0 0,'0'0'235'0'0,"-1"0"0"0"0,1 0-1 0 0,0 1 1 0 0,-1-1 0 0 0,1 0 0 0 0,-1 1 0 0 0,1-1 0 0 0,0 0 0 0 0,-1 1 0 0 0,1-1 0 0 0,0 0-1 0 0,-1 1 1 0 0,1-1 0 0 0,0 1 0 0 0,-1-1 0 0 0,1 1 0 0 0,0-1 0 0 0,0 0 0 0 0,0 1 0 0 0,0-1-1 0 0,-1 1 1 0 0,1-1 0 0 0,0 1 0 0 0,0-1 0 0 0,0 1 0 0 0,0-1 0 0 0,0 2 0 0 0,1 0-162 0 0,-1-1 0 0 0,1 1 1 0 0,-1 0-1 0 0,1 0 0 0 0,0 0 0 0 0,0-1 1 0 0,-1 1-1 0 0,1 0 0 0 0,1-1 0 0 0,0 3 1 0 0,17 19 51 0 0,-17-21-112 0 0,0-1 1 0 0,0 0-1 0 0,0 0 0 0 0,0-1 1 0 0,0 1-1 0 0,0 0 0 0 0,0-1 0 0 0,0 1 1 0 0,0-1-1 0 0,0 0 0 0 0,0 1 1 0 0,1-1-1 0 0,-1 0 0 0 0,0 0 1 0 0,0-1-1 0 0,0 1 0 0 0,4-1 0 0 0,0 0 35 0 0,-2 1-33 0 0,-1-1 1 0 0,1 1 0 0 0,-1-1-1 0 0,1 0 1 0 0,-1 0 0 0 0,0 0-1 0 0,1-1 1 0 0,-1 1 0 0 0,0-1-1 0 0,0 1 1 0 0,0-1 0 0 0,0 0-1 0 0,0 0 1 0 0,-1-1 0 0 0,1 1-1 0 0,-1-1 1 0 0,1 1 0 0 0,-1-1 0 0 0,0 0-1 0 0,0 1 1 0 0,0-1 0 0 0,0 0-1 0 0,2-6 1 0 0,-2 4-10 0 0,0-1 1 0 0,0 1-1 0 0,-1-1 1 0 0,1 0-1 0 0,-2 0 1 0 0,1 1-1 0 0,0-1 1 0 0,-1 0-1 0 0,0 0 1 0 0,0 0-1 0 0,-1 0 1 0 0,0 1-1 0 0,-2-11 1 0 0,2 15 14 0 0,1-1 1 0 0,-1 0 0 0 0,0 0 0 0 0,0 0 0 0 0,1 0-1 0 0,-1 1 1 0 0,-1-1 0 0 0,1 0 0 0 0,0 1 0 0 0,0-1 0 0 0,0 1-1 0 0,-1 0 1 0 0,1-1 0 0 0,-1 1 0 0 0,1 0 0 0 0,-1 0-1 0 0,0 0 1 0 0,1 0 0 0 0,-1 0 0 0 0,0 0 0 0 0,0 0 0 0 0,0 0-1 0 0,1 1 1 0 0,-1-1 0 0 0,0 1 0 0 0,0-1 0 0 0,0 1-1 0 0,0 0 1 0 0,0 0 0 0 0,-4 0 0 0 0,3 0 59 0 0,-1 1-1 0 0,0-1 1 0 0,1 1-1 0 0,-1 0 1 0 0,1 0-1 0 0,0 0 1 0 0,-1 1-1 0 0,1-1 1 0 0,0 1-1 0 0,0 0 1 0 0,-1 0 0 0 0,1 0-1 0 0,1 0 1 0 0,-1 0-1 0 0,0 1 1 0 0,-3 2-1 0 0,1 3 3 0 0,0-1-1 0 0,0 1 0 0 0,1-1 0 0 0,-1 1 0 0 0,2 1 1 0 0,-1-1-1 0 0,1 0 0 0 0,0 1 0 0 0,-1 11 1 0 0,0 1 57 0 0,2 1 1 0 0,-1 37 0 0 0,5-46-93 0 0,0 0 1 0 0,1 0 0 0 0,1 0-1 0 0,0 0 1 0 0,0-1 0 0 0,1 1-1 0 0,1-1 1 0 0,0-1 0 0 0,13 20-1 0 0,-16-27 1 0 0,0 0 0 0 0,0 0-1 0 0,0-1 1 0 0,0 0 0 0 0,0 1-1 0 0,1-1 1 0 0,0 0 0 0 0,-1-1-1 0 0,1 1 1 0 0,0 0 0 0 0,0-1-1 0 0,1 0 1 0 0,-1 0 0 0 0,8 2-1 0 0,-10-4-120 0 0,0 1 0 0 0,0-1-1 0 0,0 0 1 0 0,0 0 0 0 0,0 1-1 0 0,0-1 1 0 0,0-1 0 0 0,0 1-1 0 0,0 0 1 0 0,1-1 0 0 0,-1 1 0 0 0,0-1-1 0 0,0 1 1 0 0,0-1 0 0 0,-1 0-1 0 0,1 0 1 0 0,0 0 0 0 0,0 0-1 0 0,0 0 1 0 0,-1 0 0 0 0,1-1 0 0 0,0 1-1 0 0,-1 0 1 0 0,1-1 0 0 0,-1 1-1 0 0,0-1 1 0 0,1 0 0 0 0,-1 1-1 0 0,0-1 1 0 0,0 0 0 0 0,0 0 0 0 0,0 0-1 0 0,1-4 1 0 0,20-47-7706 0 0,-15 38 3693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2.72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133 159 7690 0 0,'6'1'530'0'0,"-1"-1"0"0"0,1-1 0 0 0,0 1 1 0 0,-1-1-1 0 0,1 0 0 0 0,6-2 0 0 0,-10 2-470 0 0,0 0-1 0 0,0 0 0 0 0,-1 0 1 0 0,1 0-1 0 0,0 0 0 0 0,-1 0 1 0 0,1-1-1 0 0,0 1 0 0 0,-1-1 0 0 0,0 1 1 0 0,1-1-1 0 0,-1 0 0 0 0,0 1 1 0 0,0-1-1 0 0,0 0 0 0 0,0 0 1 0 0,0 0-1 0 0,0 0 0 0 0,0 0 0 0 0,0-2 1 0 0,0 0 50 0 0,0 0 0 0 0,0 1 1 0 0,0-1-1 0 0,0 0 0 0 0,-1 0 0 0 0,1 1 1 0 0,-1-1-1 0 0,0 0 0 0 0,0 0 1 0 0,-1 0-1 0 0,1 1 0 0 0,-1-1 0 0 0,0 0 1 0 0,0 0-1 0 0,0 1 0 0 0,0-1 1 0 0,-1 1-1 0 0,1-1 0 0 0,-1 1 1 0 0,0-1-1 0 0,0 1 0 0 0,0 0 0 0 0,-1 0 1 0 0,1 0-1 0 0,-1 0 0 0 0,1 1 1 0 0,-1-1-1 0 0,0 1 0 0 0,0-1 0 0 0,0 1 1 0 0,-1 0-1 0 0,1 0 0 0 0,0 0 1 0 0,-1 1-1 0 0,1-1 0 0 0,-1 1 0 0 0,0 0 1 0 0,1 0-1 0 0,-6-1 0 0 0,4 2-71 0 0,-1 0 1 0 0,0 0-1 0 0,1 1 0 0 0,-1-1 0 0 0,0 1 0 0 0,1 0 0 0 0,-1 1 0 0 0,1-1 0 0 0,-1 1 0 0 0,1 1 0 0 0,0-1 1 0 0,-1 1-1 0 0,2-1 0 0 0,-9 7 0 0 0,9-7-9 0 0,1 1-1 0 0,-1 0 1 0 0,1 0 0 0 0,0 0 0 0 0,0 0-1 0 0,0 0 1 0 0,0 1 0 0 0,1-1 0 0 0,-1 1-1 0 0,1 0 1 0 0,0-1 0 0 0,0 1 0 0 0,0 0-1 0 0,1 1 1 0 0,-1-1 0 0 0,1 0 0 0 0,0 0-1 0 0,0 1 1 0 0,0 5 0 0 0,1-8-21 0 0,0 0 0 0 0,0 0-1 0 0,0 1 1 0 0,1-1 0 0 0,-1 0 0 0 0,0 0 0 0 0,1 0 0 0 0,-1 0 0 0 0,1 0-1 0 0,0 0 1 0 0,0 0 0 0 0,0 0 0 0 0,0 0 0 0 0,0 0 0 0 0,0 0 0 0 0,1 0 0 0 0,-1-1-1 0 0,0 1 1 0 0,1 0 0 0 0,0-1 0 0 0,-1 0 0 0 0,1 1 0 0 0,0-1 0 0 0,0 0-1 0 0,-1 0 1 0 0,1 0 0 0 0,3 2 0 0 0,8 4 67 0 0,0 0 1 0 0,27 9-1 0 0,-29-12-47 0 0,1 0 1 0 0,-1 1-1 0 0,0 1 1 0 0,-1-1-1 0 0,13 10 0 0 0,-20-12-22 0 0,0 0 0 0 0,0 0 0 0 0,0 1-1 0 0,0-1 1 0 0,-1 1 0 0 0,1-1 0 0 0,-1 1-1 0 0,0 0 1 0 0,0 0 0 0 0,0 0 0 0 0,-1 0-1 0 0,0 1 1 0 0,1-1 0 0 0,-1 0 0 0 0,-1 0-1 0 0,1 1 1 0 0,-1-1 0 0 0,1 1 0 0 0,-1-1-1 0 0,0 1 1 0 0,-2 7 0 0 0,1-6 7 0 0,0 0 1 0 0,0 0-1 0 0,-1 0 1 0 0,0 0 0 0 0,0-1-1 0 0,0 1 1 0 0,-1-1-1 0 0,0 1 1 0 0,0-1-1 0 0,0 0 1 0 0,-1 0 0 0 0,0 0-1 0 0,0-1 1 0 0,0 1-1 0 0,-7 5 1 0 0,8-8 6 0 0,0-1-1 0 0,0 1 1 0 0,0-1 0 0 0,-1 0-1 0 0,1 0 1 0 0,0 0 0 0 0,0-1 0 0 0,-1 1-1 0 0,1-1 1 0 0,0 1 0 0 0,-1-1 0 0 0,1 0-1 0 0,0 0 1 0 0,-1-1 0 0 0,1 1 0 0 0,-1-1-1 0 0,1 0 1 0 0,-6-2 0 0 0,1 1 12 0 0,0-1 0 0 0,0-1-1 0 0,0 1 1 0 0,0-1 0 0 0,1-1 0 0 0,-8-5 0 0 0,12 8-59 0 0,0 0 0 0 0,1-1-1 0 0,-1 1 1 0 0,1-1 0 0 0,0 0 0 0 0,0 1-1 0 0,0-1 1 0 0,0 0 0 0 0,1 0 0 0 0,-1-1 0 0 0,1 1-1 0 0,-1 0 1 0 0,1 0 0 0 0,0-1 0 0 0,0 1 0 0 0,1 0-1 0 0,-1-1 1 0 0,1-3 0 0 0,0 4-354 0 0,0 0 0 0 0,0 1-1 0 0,0-1 1 0 0,1 0 0 0 0,-1 1 0 0 0,1-1-1 0 0,0 1 1 0 0,0-1 0 0 0,0 1 0 0 0,0-1 0 0 0,0 1-1 0 0,0-1 1 0 0,1 1 0 0 0,2-4 0 0 0,6-6-3444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3.10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20 8730 0 0,'2'-5'2751'0'0,"4"-7"499"0"0,-6 12-3129 0 0,1 0-1 0 0,-1 0 1 0 0,0-1-1 0 0,0 1 1 0 0,1 0-1 0 0,-1 0 1 0 0,0 0 0 0 0,0 0-1 0 0,1 0 1 0 0,-1-1-1 0 0,0 1 1 0 0,1 0 0 0 0,-1 0-1 0 0,0 0 1 0 0,1 0-1 0 0,-1 0 1 0 0,0 0-1 0 0,1 0 1 0 0,-1 0 0 0 0,0 0-1 0 0,1 0 1 0 0,-1 0-1 0 0,0 0 1 0 0,0 0 0 0 0,1 0-1 0 0,-1 0 1 0 0,0 1-1 0 0,1-1 1 0 0,-1 0-1 0 0,0 0 1 0 0,0 0 0 0 0,1 0-1 0 0,-1 1 1 0 0,0-1-1 0 0,0 0 1 0 0,1 0 0 0 0,-1 0-1 0 0,0 1 1 0 0,0-1-1 0 0,1 0 1 0 0,-1 1-120 0 0,2 0 28 0 0,0 1 1 0 0,0-1-1 0 0,-1 1 0 0 0,1-1 0 0 0,-1 1 0 0 0,1 0 0 0 0,-1-1 1 0 0,0 1-1 0 0,1 0 0 0 0,-1 0 0 0 0,0 0 0 0 0,0 0 1 0 0,0 0-1 0 0,-1 0 0 0 0,1 0 0 0 0,0 1 0 0 0,-1-1 0 0 0,0 0 1 0 0,1 0-1 0 0,-1 0 0 0 0,0 1 0 0 0,0-1 0 0 0,0 0 1 0 0,-1 3-1 0 0,1 29 304 0 0,0-26-253 0 0,0 1-1 0 0,0-1 0 0 0,-2 12 0 0 0,-5 15 62 0 0,2 0-1 0 0,2 0 1 0 0,2 0-1 0 0,0 1 1 0 0,7 42-1 0 0,-6-76-122 0 0,0 0 0 0 0,0 0 0 0 0,1-1 0 0 0,-1 1-1 0 0,0 0 1 0 0,1-1 0 0 0,0 1 0 0 0,-1-1-1 0 0,1 1 1 0 0,0 0 0 0 0,0-1 0 0 0,0 0 0 0 0,0 1-1 0 0,0-1 1 0 0,0 1 0 0 0,0-1 0 0 0,0 0 0 0 0,1 0-1 0 0,-1 0 1 0 0,3 2 0 0 0,-2-2-19 0 0,1 0 0 0 0,-1 0-1 0 0,0-1 1 0 0,1 1 0 0 0,-1-1 0 0 0,1 1-1 0 0,-1-1 1 0 0,1 0 0 0 0,-1 0 0 0 0,1 0-1 0 0,-1 0 1 0 0,6-1 0 0 0,-1-1-547 0 0,0 1 0 0 0,0-2 0 0 0,-1 1-1 0 0,1-1 1 0 0,0 0 0 0 0,-1 0 0 0 0,1-1 0 0 0,-1 1 0 0 0,6-7 0 0 0,15-20-5860 0 0,-19 18 3274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3.46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48 26 9730 0 0,'-12'-1'1960'0'0,"10"1"-1508"0"0,-1-1 1 0 0,1 1-1 0 0,0-1 1 0 0,-1 1-1 0 0,1 0 1 0 0,-1 0-1 0 0,1 0 0 0 0,-1 1 1 0 0,1-1-1 0 0,0 1 1 0 0,-1-1-1 0 0,-3 3 1386 0 0,23-2-1366 0 0,6-1-375 0 0,0-1 0 0 0,0-1 0 0 0,42-8 0 0 0,-18 2-7 0 0,-33 5-140 0 0,31-2-3314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4.60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59 117 5393 0 0,'0'-14'1848'0'0,"0"1"-1"0"0,1 0 1 0 0,0 0 0 0 0,6-21-1 0 0,-7 33-1768 0 0,0 0-1 0 0,0-1 0 0 0,0 1 1 0 0,0 0-1 0 0,0 0 0 0 0,0 0 1 0 0,0-1-1 0 0,0 1 1 0 0,0 0-1 0 0,-1 0 0 0 0,1 0 1 0 0,0 0-1 0 0,-1-1 1 0 0,1 1-1 0 0,-1 0 0 0 0,0 0 1 0 0,-1-2-1 0 0,0-4 1354 0 0,-5 32-1282 0 0,1-1-1 0 0,-6 51 0 0 0,9-46-67 0 0,0 12 40 0 0,-14 60 0 0 0,12-75-83 0 0,2-1 0 0 0,1 1 0 0 0,0 0 0 0 0,3 0 0 0 0,0 0 0 0 0,8 46 0 0 0,-6-59-4 0 0,-3-12-23 0 0,1 0 0 0 0,-1 0-1 0 0,1 1 1 0 0,-1-1 0 0 0,0 0 0 0 0,1 1-1 0 0,-1-1 1 0 0,0 0 0 0 0,0 1-1 0 0,0-1 1 0 0,0 0 0 0 0,0 1 0 0 0,0-1-1 0 0,0 0 1 0 0,-1 1 0 0 0,1-1-1 0 0,0 0 1 0 0,-1 1 0 0 0,1-1 0 0 0,-1 0-1 0 0,1 0 1 0 0,-1 1 0 0 0,-1 0-1 0 0,1-1 476 0 0,2-57-323 0 0,0 16-85 0 0,-6-60-64 0 0,-1-82 26 0 0,6 168-45 0 0,1-1 1 0 0,1 1-1 0 0,0-1 1 0 0,0 1-1 0 0,9-26 1 0 0,-11 39 1 0 0,0 0 0 0 0,0 0 0 0 0,0 1 0 0 0,1-1 0 0 0,-1 0 0 0 0,0 0 0 0 0,0 1 0 0 0,1-1 0 0 0,-1 0 0 0 0,0 0 0 0 0,1 1 0 0 0,-1-1 0 0 0,1 0 0 0 0,-1 1 0 0 0,1-1 0 0 0,-1 1 0 0 0,1-1 0 0 0,-1 1 0 0 0,1-1 0 0 0,0 1 0 0 0,-1-1 0 0 0,1 1 0 0 0,0-1 0 0 0,-1 1 0 0 0,1 0 0 0 0,0-1 0 0 0,0 1 0 0 0,-1 0 0 0 0,1 0 0 0 0,0 0 0 0 0,0-1 0 0 0,-1 1 0 0 0,1 0 0 0 0,0 0 0 0 0,0 0 0 0 0,0 0 0 0 0,-1 0 0 0 0,1 0 0 0 0,0 1 0 0 0,0-1 0 0 0,-1 0 0 0 0,1 0 0 0 0,0 1 0 0 0,0-1 0 0 0,-1 0 0 0 0,1 1 0 0 0,0-1 0 0 0,-1 0 0 0 0,1 1 0 0 0,1 0 0 0 0,3 3 8 0 0,-1 1 0 0 0,1-1 0 0 0,-1 1-1 0 0,0 0 1 0 0,0 0 0 0 0,0 1 0 0 0,0-1 0 0 0,4 12-1 0 0,5 5 14 0 0,11 15 27 0 0,-7-9-41 0 0,32 39 1 0 0,-39-55-4 0 0,154 166 119 0 0,-151-166-90 0 0,1-1 0 0 0,23 15 0 0 0,-37-25-25 0 0,1-1-1 0 0,-1 0 1 0 0,1 1 0 0 0,-1-1-1 0 0,1 0 1 0 0,-1 0 0 0 0,1 1-1 0 0,0-1 1 0 0,-1 0-1 0 0,1 0 1 0 0,-1 0 0 0 0,1 0-1 0 0,-1 0 1 0 0,1 0 0 0 0,-1 0-1 0 0,1 0 1 0 0,0 0-1 0 0,-1 0 1 0 0,1 0 0 0 0,-1 0-1 0 0,1 0 1 0 0,-1-1-1 0 0,1 1 1 0 0,-1 0 0 0 0,1 0-1 0 0,-1 0 1 0 0,1-1 0 0 0,-1 1-1 0 0,1 0 1 0 0,0-1-1 0 0,0-1 12 0 0,0 1 0 0 0,1-1-1 0 0,-1 1 1 0 0,0-1 0 0 0,0 0-1 0 0,0 1 1 0 0,0-1 0 0 0,-1 0-1 0 0,2-2 1 0 0,0-4 37 0 0,0 0-1 0 0,0-1 1 0 0,0-12-1 0 0,-3-230 147 0 0,-2 97-229 0 0,0 116 21 0 0,3 37-8 0 0,-2 8-220 0 0,0-4-61 0 0,0 0 1 0 0,1 1-1 0 0,0-1 1 0 0,0 1-1 0 0,0 0 1 0 0,0-1-1 0 0,0 1 1 0 0,1 0-1 0 0,-1 5 0 0 0,1-5-825 0 0,0-1-1 0 0,1 1 0 0 0,-1-1 1 0 0,1 0-1 0 0,-1 1 0 0 0,1-1 1 0 0,3 6-1 0 0,-1 0-3919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5.35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56 118 4593 0 0,'-2'0'384'0'0,"-17"1"5651"0"0,19-1-5962 0 0,0 0 0 0 0,0 0 0 0 0,-1 0 0 0 0,1 0 0 0 0,0 0-1 0 0,-1 0 1 0 0,1 0 0 0 0,0 0 0 0 0,-1 1 0 0 0,1-1 0 0 0,0 0-1 0 0,0 0 1 0 0,-1 0 0 0 0,1 0 0 0 0,0 1 0 0 0,0-1 0 0 0,-1 0 0 0 0,1 0-1 0 0,0 0 1 0 0,0 1 0 0 0,0-1 0 0 0,0 0 0 0 0,-1 1 0 0 0,1-1-1 0 0,0 0 1 0 0,0 0 0 0 0,0 1 0 0 0,0-1 0 0 0,0 0 0 0 0,0 1-1 0 0,0-1 1 0 0,-1 0 0 0 0,1 0 0 0 0,0 1 0 0 0,0-1 0 0 0,0 0-1 0 0,0 1 1 0 0,1-1 0 0 0,-1 0 0 0 0,0 1 0 0 0,0-1 0 0 0,0 0 0 0 0,0 1-1 0 0,0-1 1 0 0,0 0 0 0 0,0 0 0 0 0,0 1 0 0 0,1-1 0 0 0,-1 0-1 0 0,0 0 1 0 0,0 1 0 0 0,0-1 0 0 0,1 0 0 0 0,-1 0 0 0 0,0 1-1 0 0,0-1 1 0 0,1 0 0 0 0,-1 0 0 0 0,2 2-50 0 0,1 0 0 0 0,-1 0 0 0 0,0-1 0 0 0,1 1 0 0 0,-1-1 0 0 0,1 0 1 0 0,0 0-1 0 0,-1 0 0 0 0,1 0 0 0 0,0 0 0 0 0,0 0 0 0 0,-1-1 0 0 0,1 1 0 0 0,0-1 0 0 0,0 0 0 0 0,5 0 0 0 0,2 0 28 0 0,1-1 0 0 0,-1 0-1 0 0,18-4 1 0 0,-25 4-34 0 0,0 0 1 0 0,0 0-1 0 0,0 0 0 0 0,0-1 1 0 0,0 1-1 0 0,0-1 1 0 0,0 1-1 0 0,-1-1 1 0 0,1 0-1 0 0,-1 0 0 0 0,1 0 1 0 0,-1-1-1 0 0,0 1 1 0 0,0-1-1 0 0,0 1 1 0 0,0-1-1 0 0,0 0 0 0 0,0 1 1 0 0,-1-1-1 0 0,1 0 1 0 0,-1 0-1 0 0,0 0 1 0 0,0 0-1 0 0,0 0 0 0 0,0-1 1 0 0,-1 1-1 0 0,1 0 1 0 0,-1-4-1 0 0,0 4-3 0 0,1 0 1 0 0,-1 1-1 0 0,0-1 0 0 0,-1 1 0 0 0,1-1 0 0 0,0 1 0 0 0,-1-1 1 0 0,1 0-1 0 0,-1 1 0 0 0,0-1 0 0 0,0 1 0 0 0,0 0 0 0 0,0-1 1 0 0,0 1-1 0 0,0 0 0 0 0,-1 0 0 0 0,1 0 0 0 0,-1 0 0 0 0,1 0 1 0 0,-1 0-1 0 0,0 0 0 0 0,0 0 0 0 0,0 1 0 0 0,0-1 1 0 0,0 0-1 0 0,-3-1 0 0 0,1 2 58 0 0,0-1-1 0 0,0 1 1 0 0,0 0 0 0 0,0 0-1 0 0,0 0 1 0 0,0 0 0 0 0,0 1-1 0 0,0-1 1 0 0,0 1 0 0 0,-1 0-1 0 0,1 1 1 0 0,0-1 0 0 0,0 1-1 0 0,0-1 1 0 0,-8 4 0 0 0,6-2-25 0 0,0 1 1 0 0,1 0-1 0 0,-1 0 1 0 0,0 1-1 0 0,1 0 1 0 0,0 0-1 0 0,0 0 1 0 0,0 0-1 0 0,1 1 1 0 0,-1 0-1 0 0,1 0 1 0 0,0 0-1 0 0,0 1 1 0 0,1-1-1 0 0,0 1 1 0 0,0 0-1 0 0,-3 8 1 0 0,3-4-33 0 0,1 0 0 0 0,1 1 0 0 0,0-1 0 0 0,0 1 0 0 0,1-1 0 0 0,0 1 0 0 0,1-1 0 0 0,0 1-1 0 0,1-1 1 0 0,0 0 0 0 0,1 1 0 0 0,7 18 0 0 0,-7-21-3 0 0,1 1-1 0 0,0-1 0 0 0,1 0 0 0 0,0 0 1 0 0,0-1-1 0 0,1 1 0 0 0,-1-1 0 0 0,2 0 0 0 0,-1-1 1 0 0,1 1-1 0 0,12 8 0 0 0,-10-10 14 0 0,0 1 0 0 0,0-1-1 0 0,1-1 1 0 0,0 1 0 0 0,0-2 0 0 0,0 1 0 0 0,0-2-1 0 0,1 1 1 0 0,-1-1 0 0 0,1-1 0 0 0,0 0-1 0 0,12 0 1 0 0,-18-1-13 0 0,0-1-1 0 0,0 1 0 0 0,0-1 1 0 0,0 0-1 0 0,0 0 0 0 0,0-1 1 0 0,-1 0-1 0 0,1 1 0 0 0,0-1 1 0 0,-1-1-1 0 0,0 1 0 0 0,1-1 1 0 0,-1 0-1 0 0,0 0 1 0 0,-1 0-1 0 0,1 0 0 0 0,0-1 1 0 0,-1 1-1 0 0,0-1 0 0 0,0 0 1 0 0,0 0-1 0 0,0 0 0 0 0,0-1 1 0 0,-1 1-1 0 0,0-1 0 0 0,0 1 1 0 0,3-10-1 0 0,5-20 6 0 0,-1-1 0 0 0,-1 0-1 0 0,5-67 1 0 0,-11 85-10 0 0,-1 13-6 0 0,-1-1 1 0 0,1 1-1 0 0,-1 0 1 0 0,0-1-1 0 0,0 1 0 0 0,0-1 1 0 0,-1 1-1 0 0,-1-7 1 0 0,2 10 3 0 0,-9 19 37 0 0,6-7-21 0 0,1 0 1 0 0,1 0 0 0 0,0 1 0 0 0,0-1 0 0 0,1 1 0 0 0,2 18 0 0 0,-1 5-2 0 0,0-4 39 0 0,1 1-1 0 0,1-1 1 0 0,13 51 0 0 0,-9-68 23 0 0,-6-12-169 0 0,0-1 0 0 0,0 1 0 0 0,0 0 0 0 0,0 0 0 0 0,-1 0 0 0 0,1 0 0 0 0,0 0 0 0 0,-1 0 0 0 0,1 2-1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5.72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0 149 4657 0 0,'0'-7'1304'0'0,"1"0"0"0"0,-1 0 0 0 0,1 0 0 0 0,3-10 0 0 0,-2 11-1029 0 0,0 1 0 0 0,0 0 0 0 0,0 0 0 0 0,1 0 0 0 0,0 1 0 0 0,0-1 0 0 0,0 1 0 0 0,1-1 0 0 0,-1 1 0 0 0,6-4 0 0 0,-5 3-147 0 0,1 0 1 0 0,-1 1 0 0 0,1 0-1 0 0,1 0 1 0 0,-1 0 0 0 0,0 0-1 0 0,1 1 1 0 0,0 0-1 0 0,0 0 1 0 0,0 1 0 0 0,0 0-1 0 0,9-3 1 0 0,-14 5-125 0 0,0 0 1 0 0,0 0-1 0 0,0 0 0 0 0,0 1 0 0 0,0-1 0 0 0,-1 0 1 0 0,1 0-1 0 0,0 0 0 0 0,0 1 0 0 0,0-1 1 0 0,0 1-1 0 0,-1-1 0 0 0,1 0 0 0 0,0 1 0 0 0,0-1 1 0 0,-1 1-1 0 0,1 0 0 0 0,0-1 0 0 0,-1 1 1 0 0,1 0-1 0 0,-1-1 0 0 0,1 1 0 0 0,-1 0 0 0 0,1-1 1 0 0,-1 1-1 0 0,1 1 0 0 0,10 26 18 0 0,-6-15-15 0 0,-4-9-3 0 0,1 0 1 0 0,0 0-1 0 0,-1 0 1 0 0,0 0 0 0 0,0 1-1 0 0,0-1 1 0 0,-1 0-1 0 0,1 1 1 0 0,-1-1-1 0 0,0 0 1 0 0,0 1 0 0 0,-1-1-1 0 0,1 1 1 0 0,-1-1-1 0 0,0 0 1 0 0,0 0-1 0 0,0 1 1 0 0,-1-1 0 0 0,0 0-1 0 0,-2 5 1 0 0,-5 3 56 0 0,6-8-40 0 0,0 0 1 0 0,1-1-1 0 0,-1 1 0 0 0,-1-1 1 0 0,1 0-1 0 0,0 0 0 0 0,-5 4 0 0 0,6-7-10 0 0,0 1-1 0 0,0 0 0 0 0,1 0 0 0 0,-1-1 0 0 0,0 1 0 0 0,0-1 0 0 0,0 0 1 0 0,0 0-1 0 0,0 1 0 0 0,0-1 0 0 0,0-1 0 0 0,0 1 0 0 0,0 0 0 0 0,1 0 1 0 0,-1-1-1 0 0,0 1 0 0 0,0-1 0 0 0,0 1 0 0 0,0-1 0 0 0,0 0 0 0 0,-2-1 1 0 0,2 1-21 0 0,-1 0 0 0 0,1-1 0 0 0,-1 1 0 0 0,1-1 0 0 0,-1 0 0 0 0,1 0 0 0 0,0 0 0 0 0,0 0 0 0 0,0 0 0 0 0,0 0 0 0 0,0 0 0 0 0,0-1 0 0 0,1 1 0 0 0,-1-1 0 0 0,0-2 0 0 0,0 1-670 0 0,0 0 1 0 0,1-1 0 0 0,0 1 0 0 0,0 0-1 0 0,0-8 1 0 0,0 3-2187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6.61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195 230 2817 0 0,'1'1'244'0'0,"0"0"0"0"0,0-1 0 0 0,0 1 1 0 0,0 0-1 0 0,0-1 0 0 0,1 1 0 0 0,-1-1 1 0 0,0 1-1 0 0,0-1 0 0 0,1 0 0 0 0,-1 1 1 0 0,0-1-1 0 0,1 0 0 0 0,-1 0 0 0 0,0 0 1 0 0,1 0-1 0 0,-1 0 0 0 0,0 0 0 0 0,1 0 1 0 0,-1 0-1 0 0,0-1 0 0 0,0 1 0 0 0,3-1 1 0 0,0 0 237 0 0,-1 0 0 0 0,1 0 0 0 0,-1 0 0 0 0,0-1 0 0 0,1 1 0 0 0,-1-1 0 0 0,0 0 0 0 0,5-2 0 0 0,-6 0-184 0 0,0 1 0 0 0,0-1-1 0 0,0 1 1 0 0,-1-1-1 0 0,3-7 1 0 0,4-8 16 0 0,-6 15-293 0 0,0 0 1 0 0,-1 0 0 0 0,0 0 0 0 0,0 0 0 0 0,0-1 0 0 0,0 1 0 0 0,-1 0 0 0 0,1 0 0 0 0,-1-1 0 0 0,0 1-1 0 0,-1 0 1 0 0,1 0 0 0 0,-1-1 0 0 0,0-3 0 0 0,-1 0 136 0 0,-1 0-1 0 0,1 0 1 0 0,-1 0 0 0 0,-1 0-1 0 0,0 0 1 0 0,-4-7 0 0 0,5 12-110 0 0,1 0 1 0 0,-1-1-1 0 0,0 1 1 0 0,0 0-1 0 0,0 1 0 0 0,-1-1 1 0 0,1 0-1 0 0,-1 1 1 0 0,1 0-1 0 0,-1 0 1 0 0,0 0-1 0 0,0 0 0 0 0,0 0 1 0 0,0 1-1 0 0,0 0 1 0 0,0 0-1 0 0,0 0 1 0 0,0 0-1 0 0,0 1 0 0 0,-1 0 1 0 0,1-1-1 0 0,0 2 1 0 0,0-1-1 0 0,-1 0 1 0 0,1 1-1 0 0,0 0 0 0 0,0 0 1 0 0,0 0-1 0 0,0 0 1 0 0,0 1-1 0 0,0-1 1 0 0,0 1-1 0 0,0 0 0 0 0,-5 4 1 0 0,0 1-30 0 0,1 0 1 0 0,0 1-1 0 0,1-1 1 0 0,0 2-1 0 0,-10 12 1 0 0,15-17-13 0 0,-1 0-1 0 0,1 0 1 0 0,-1 1 0 0 0,1-1 0 0 0,1 1 0 0 0,-1-1-1 0 0,1 1 1 0 0,-1-1 0 0 0,1 1 0 0 0,0 0-1 0 0,1 0 1 0 0,-1 0 0 0 0,1-1 0 0 0,1 8 0 0 0,-1 34 92 0 0,-1-41-93 0 0,1 0 0 0 0,-1 0-1 0 0,1 0 1 0 0,0 0 0 0 0,1 0 0 0 0,-1 0-1 0 0,1 0 1 0 0,0 0 0 0 0,0 0 0 0 0,1 0-1 0 0,-1 0 1 0 0,1-1 0 0 0,3 8 0 0 0,0-5 14 0 0,0 0 0 0 0,0 0 0 0 0,0 0 0 0 0,1-1 0 0 0,0 0 0 0 0,1 0 0 0 0,-1 0 0 0 0,15 9 0 0 0,-18-13-10 0 0,1-1 0 0 0,-1 1 0 0 0,1 0 0 0 0,0-1 0 0 0,0 0 0 0 0,0 0 0 0 0,0 0 1 0 0,0-1-1 0 0,0 1 0 0 0,0-1 0 0 0,0 0 0 0 0,0 0 0 0 0,0 0 0 0 0,0-1 0 0 0,0 1 1 0 0,0-1-1 0 0,0 0 0 0 0,-1 0 0 0 0,1 0 0 0 0,0-1 0 0 0,6-2 0 0 0,-5 1 0 0 0,0 0 0 0 0,0 0-1 0 0,0 0 1 0 0,0-1 0 0 0,0 0-1 0 0,-1 0 1 0 0,0 0 0 0 0,0 0-1 0 0,0-1 1 0 0,0 1 0 0 0,-1-1-1 0 0,1 0 1 0 0,-1 0 0 0 0,0 0-1 0 0,-1-1 1 0 0,0 1-1 0 0,1-1 1 0 0,-2 1 0 0 0,1-1-1 0 0,1-9 1 0 0,0 0-4 0 0,0 0-1 0 0,-1-1 1 0 0,-1 1-1 0 0,-1-1 1 0 0,0 1-1 0 0,-4-29 1 0 0,4 44-5 0 0,0 0 0 0 0,0 0 0 0 0,0 0 1 0 0,0 0-1 0 0,0 0 0 0 0,0 0 0 0 0,-1 0 1 0 0,1 0-1 0 0,0 1 0 0 0,0-1 0 0 0,0 0 1 0 0,0 0-1 0 0,0 0 0 0 0,0 0 0 0 0,0 0 0 0 0,-1 0 1 0 0,1 0-1 0 0,0 0 0 0 0,0 0 0 0 0,0 0 1 0 0,0 0-1 0 0,0 0 0 0 0,0 0 0 0 0,-1 0 0 0 0,1 0 1 0 0,0 0-1 0 0,0 0 0 0 0,0 0 0 0 0,0 0 1 0 0,0 0-1 0 0,0 0 0 0 0,-1 0 0 0 0,1 0 0 0 0,0 0 1 0 0,0 0-1 0 0,0 0 0 0 0,0-1 0 0 0,0 1 1 0 0,0 0-1 0 0,0 0 0 0 0,0 0 0 0 0,-1 0 1 0 0,1 0-1 0 0,0 0 0 0 0,0 0 0 0 0,0 0 0 0 0,0 0 1 0 0,0-1-1 0 0,0 1 0 0 0,0 0 0 0 0,0 0 1 0 0,0 0-1 0 0,0 0 0 0 0,0 0 0 0 0,0 0 0 0 0,0-1 1 0 0,0 1-1 0 0,0 0 0 0 0,0 0 0 0 0,0 0 1 0 0,0 0-1 0 0,0 0 0 0 0,0 0 0 0 0,0-1 1 0 0,0 1-1 0 0,0 0 0 0 0,0 0 0 0 0,0 0 0 0 0,-7 15 45 0 0,-2 23 63 0 0,-7 268 110 0 0,14-195-176 0 0,3 54 93 0 0,0-114-112 0 0,0-38 9 0 0,-1 0 1 0 0,0 0-1 0 0,0 1 0 0 0,-2-1 1 0 0,1 0-1 0 0,-2 0 1 0 0,-6 21-1 0 0,1-6 100 0 0,8-27-87 0 0,-3 0 16 0 0,1-1-51 0 0,0 1-1 0 0,0 0 0 0 0,0-1 1 0 0,0 1-1 0 0,0-1 0 0 0,-1 0 0 0 0,1 0 1 0 0,0 1-1 0 0,0-2 0 0 0,-1 1 1 0 0,1 0-1 0 0,0 0 0 0 0,0-1 1 0 0,0 1-1 0 0,0-1 0 0 0,0 1 0 0 0,-4-3 1 0 0,-7-2 13 0 0,0-2-1 0 0,0 1 1 0 0,1-1 0 0 0,0-1 0 0 0,1 0 0 0 0,0-1 0 0 0,0 0 0 0 0,0-1 0 0 0,-12-15-1 0 0,11 12-15 0 0,7 9-1 0 0,1-2-1 0 0,-1 1 0 0 0,1 0 0 0 0,0-1 1 0 0,0 1-1 0 0,0-1 0 0 0,1 0 1 0 0,0-1-1 0 0,-3-10 0 0 0,3 7-7 0 0,0 1 0 0 0,1-2 1 0 0,1 1-1 0 0,0 0 0 0 0,0 0 0 0 0,1-1 0 0 0,0 1 0 0 0,1 0 0 0 0,0 0 1 0 0,1 0-1 0 0,0 0 0 0 0,0 0 0 0 0,7-17 0 0 0,-2 16-114 0 0,0 0-1 0 0,1 0 0 0 0,0 0 1 0 0,1 1-1 0 0,0 0 0 0 0,1 1 1 0 0,-1 0-1 0 0,2 1 1 0 0,14-10-1 0 0,-9 8-1188 0 0,2 1-1 0 0,-1 1 1 0 0,29-9 0 0 0,-32 12 165 0 0,7-4-1342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7.20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8 60 4169 0 0,'-3'-59'14370'0'0,"0"75"-14229"0"0,1 13 3 0 0,4 57 0 0 0,1-43-99 0 0,4 270 666 0 0,-7-312-271 0 0,0-8-318 0 0,-2-27-69 0 0,4-56 1 0 0,0 78-55 0 0,-1 1 0 0 0,1-1 1 0 0,1 1-1 0 0,0 0 0 0 0,1 0 0 0 0,0 0 0 0 0,0 0 0 0 0,1 1 0 0 0,7-11 0 0 0,-8 15-4 0 0,0 0 1 0 0,1 0-1 0 0,0 1 0 0 0,0-1 0 0 0,0 1 0 0 0,1 0 0 0 0,7-5 0 0 0,-10 8 2 0 0,0 0 0 0 0,0 1 0 0 0,0-1 0 0 0,1 1 0 0 0,-1-1-1 0 0,0 1 1 0 0,1 0 0 0 0,-1 1 0 0 0,0-1 0 0 0,1 0 0 0 0,-1 1-1 0 0,1 0 1 0 0,-1 0 0 0 0,1 0 0 0 0,-1 0 0 0 0,1 1-1 0 0,5 1 1 0 0,-7-2 1 0 0,0 1 0 0 0,0 1 0 0 0,0-1 0 0 0,0 0 0 0 0,-1 0 0 0 0,1 1 0 0 0,-1-1 0 0 0,1 1 0 0 0,-1-1 0 0 0,1 1 0 0 0,-1 0 0 0 0,1 2 0 0 0,16 26 33 0 0,-14-23-29 0 0,1 4-3 0 0,-1 0 0 0 0,0 0 0 0 0,-1 0 0 0 0,0 1 0 0 0,-1-1 0 0 0,0 1-1 0 0,-1 0 1 0 0,0 18 0 0 0,-1-12 5 0 0,2 1 0 0 0,4 18-1 0 0,-5-29 11 0 0,0 0 0 0 0,0 0 0 0 0,0 1 0 0 0,-2 15 0 0 0,0-1-3243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7.83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48 53 8066 0 0,'-27'-36'5115'0'0,"18"20"559"0"0,7 21-5389 0 0,-1 5-195 0 0,1-1-1 0 0,0 1 1 0 0,1-1-1 0 0,0 1 1 0 0,0-1-1 0 0,1 13 1 0 0,9 67 144 0 0,-2-14-123 0 0,-6-20-58 0 0,3 42 242 0 0,3-45-20 0 0,-7-51 117 0 0,2-11-332 0 0,9-60-96 0 0,-9 45 35 0 0,2 1 0 0 0,1 0 1 0 0,13-40-1 0 0,-15 57-2 0 0,1-1 0 0 0,-1 1 0 0 0,1 0 1 0 0,0 0-1 0 0,1 1 0 0 0,0-1 0 0 0,0 1 0 0 0,0 0 1 0 0,1 1-1 0 0,-1-1 0 0 0,1 1 0 0 0,1 0 1 0 0,-1 0-1 0 0,1 1 0 0 0,13-7 0 0 0,-18 10 1 0 0,1-1 1 0 0,-1 1-1 0 0,0 0 0 0 0,0 1 1 0 0,0-1-1 0 0,1 0 0 0 0,-1 1 1 0 0,0-1-1 0 0,1 1 0 0 0,-1 0 1 0 0,1-1-1 0 0,-1 1 0 0 0,0 0 1 0 0,1 1-1 0 0,-1-1 0 0 0,1 0 1 0 0,-1 1-1 0 0,0-1 0 0 0,1 1 1 0 0,-1 0-1 0 0,0 0 0 0 0,0 0 1 0 0,0 0-1 0 0,1 0 0 0 0,-1 0 1 0 0,0 0-1 0 0,2 3 0 0 0,-1 0-4 0 0,1 0-1 0 0,-1 0 1 0 0,0 1 0 0 0,0 0-1 0 0,0-1 1 0 0,-1 1-1 0 0,0 0 1 0 0,0 0-1 0 0,0 1 1 0 0,-1-1 0 0 0,2 7-1 0 0,6 26 28 0 0,-1-5-16 0 0,6 42 0 0 0,-13-65-2 0 0,0 0 0 0 0,-1-1-1 0 0,0 1 1 0 0,-1 0 0 0 0,0 0 0 0 0,-1-1-1 0 0,1 1 1 0 0,-2-1 0 0 0,-3 11 0 0 0,3-13 4 0 0,0 0 0 0 0,0-1 0 0 0,-1 1 0 0 0,0 0 0 0 0,-1-1 0 0 0,1 0 0 0 0,-1 0 0 0 0,0 0 0 0 0,-7 5-1 0 0,10-9-4 0 0,-1 0 0 0 0,0 0 0 0 0,1 0 0 0 0,-1-1-1 0 0,0 1 1 0 0,0-1 0 0 0,1 0 0 0 0,-1 1 0 0 0,0-1-1 0 0,-1 0 1 0 0,1-1 0 0 0,0 1 0 0 0,0-1 0 0 0,0 1 0 0 0,0-1-1 0 0,0 0 1 0 0,-1 0 0 0 0,1 0 0 0 0,0-1 0 0 0,0 1-1 0 0,0-1 1 0 0,0 0 0 0 0,0 1 0 0 0,-5-3 0 0 0,3 0-83 0 0,-1 1 0 0 0,1-1 1 0 0,0 0-1 0 0,0-1 0 0 0,0 1 1 0 0,0-1-1 0 0,0 0 0 0 0,1 0 1 0 0,-1-1-1 0 0,-3-4 0 0 0,5 4-555 0 0,0 0-1 0 0,0 0 0 0 0,0 0 1 0 0,0-1-1 0 0,1 1 0 0 0,-3-9 1 0 0,2 4-2154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7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153 263 2521 0 0,'-3'0'6526'0'0,"-26"2"-5998"0"0,-6 2-450 0 0,33-4-61 0 0,0 0 0 0 0,1 0 1 0 0,-1 0-1 0 0,0 0 0 0 0,1-1 0 0 0,-1 1 1 0 0,0 0-1 0 0,1-1 0 0 0,-1 1 1 0 0,0-1-1 0 0,1 0 0 0 0,-1 1 0 0 0,1-1 1 0 0,-1 0-1 0 0,1 0 0 0 0,0 0 1 0 0,-1 0-1 0 0,1 0 0 0 0,0 0 0 0 0,-1-1 1 0 0,0-1-1 0 0,-4-3 154 0 0,2 3-114 0 0,0 0 0 0 0,1-1 1 0 0,-1 0-1 0 0,1 0 0 0 0,0 0 1 0 0,0 0-1 0 0,1 0 0 0 0,-1 0 1 0 0,1-1-1 0 0,0 1 0 0 0,0-1 1 0 0,0 0-1 0 0,1 1 0 0 0,-1-1 1 0 0,1 0-1 0 0,0-8 0 0 0,0 9-46 0 0,0 0-1 0 0,1 0 0 0 0,-1 0 1 0 0,1 1-1 0 0,0-1 0 0 0,1 0 1 0 0,-1 0-1 0 0,0 0 0 0 0,1 0 0 0 0,0 1 1 0 0,0-1-1 0 0,0 0 0 0 0,1 0 1 0 0,-1 1-1 0 0,1-1 0 0 0,-1 1 1 0 0,1 0-1 0 0,1-1 0 0 0,-1 1 0 0 0,0 0 1 0 0,3-3-1 0 0,4-2-14 0 0,-1-1 0 0 0,2 2 0 0 0,-1-1 0 0 0,1 1 1 0 0,0 1-1 0 0,0 0 0 0 0,0 0 0 0 0,1 1 0 0 0,0 0 0 0 0,0 1 0 0 0,1 0 0 0 0,-1 1 0 0 0,15-2 0 0 0,-23 5 9 0 0,-1 0 0 0 0,1 0 0 0 0,0 1 0 0 0,0-1 0 0 0,-1 1 0 0 0,1 0 0 0 0,-1 0 0 0 0,1 0 0 0 0,0 0 0 0 0,-1 1 0 0 0,0-1 0 0 0,1 0 0 0 0,-1 1 0 0 0,0 0 0 0 0,0 0 0 0 0,0-1 0 0 0,0 1 0 0 0,0 0 0 0 0,0 1 0 0 0,-1-1-1 0 0,4 5 1 0 0,0 0-3 0 0,-1 0 0 0 0,0 0-1 0 0,0 1 1 0 0,0 0-1 0 0,4 15 1 0 0,-5-9 17 0 0,-1 0-1 0 0,0 1 0 0 0,-1-1 1 0 0,-1 0-1 0 0,0 0 1 0 0,-1 0-1 0 0,0 1 0 0 0,-1-1 1 0 0,-1 0-1 0 0,0 0 1 0 0,-1-1-1 0 0,-1 1 0 0 0,0-1 1 0 0,-14 26-1 0 0,7-17 169 0 0,-2 0-1 0 0,-1-1 1 0 0,-1-1-1 0 0,0 0 1 0 0,-2-1-1 0 0,0-1 1 0 0,-30 23-1 0 0,41-35-81 0 0,1-2-55 0 0,0 0 1 0 0,1 0-1 0 0,0 1 1 0 0,0 0-1 0 0,0 0 1 0 0,0 0-1 0 0,1 1 1 0 0,0 0-1 0 0,-5 8 1 0 0,12-8 88 0 0,-2-5-133 0 0,0 0 0 0 0,0 0 0 0 0,0 0 0 0 0,0 0 0 0 0,0 0 0 0 0,0 0 0 0 0,1-1 0 0 0,-1 1 1 0 0,0 0-1 0 0,1-1 0 0 0,-1 1 0 0 0,0-1 0 0 0,1 1 0 0 0,-1-1 0 0 0,0 0 0 0 0,3 1 0 0 0,0-1 4 0 0,0-1-1 0 0,1 1 1 0 0,-1-1-1 0 0,0 1 0 0 0,7-4 1 0 0,7 0 13 0 0,1 0 0 0 0,-1 2 0 0 0,29-1 1 0 0,-26 2 17 0 0,1-1 0 0 0,22-6 0 0 0,-30 6-26 0 0,0 0-1 0 0,17 0 1 0 0,-20 2 11 0 0,-1-1 0 0 0,1 0-1 0 0,0-1 1 0 0,11-3 0 0 0,-21 5-18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8.47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81 202 3729 0 0,'0'0'472'0'0,"1"-1"-390"0"0,0 0 1 0 0,1 0-1 0 0,-1 0 1 0 0,1 1-1 0 0,-1-1 1 0 0,1 0-1 0 0,-1 1 0 0 0,1 0 1 0 0,-1-1-1 0 0,3 1 1 0 0,3 0 165 0 0,-1 1 0 0 0,0-1 0 0 0,0-1 0 0 0,0 1 0 0 0,0-1 0 0 0,0 0 0 0 0,0 0 0 0 0,0 0 0 0 0,9-4 0 0 0,-5 2 436 0 0,-5 1-297 0 0,0 1-1 0 0,0-1 0 0 0,0-1 1 0 0,0 1-1 0 0,-1 0 0 0 0,1-1 1 0 0,0 0-1 0 0,6-6 0 0 0,-10 8-268 0 0,1-1-1 0 0,0 0 1 0 0,-1 0-1 0 0,0 1 1 0 0,1-1-1 0 0,-1 0 1 0 0,0 0-1 0 0,0 0 1 0 0,0 0-1 0 0,0-1 1 0 0,-1 1 0 0 0,1 0-1 0 0,-1 0 1 0 0,1 0-1 0 0,-1-1 1 0 0,0 1-1 0 0,1 0 1 0 0,-1-1-1 0 0,0 1 1 0 0,-1 0-1 0 0,1 0 1 0 0,-1-5-1 0 0,-2-5 456 0 0,3 7-419 0 0,-1 1-1 0 0,0 0 1 0 0,0-1 0 0 0,0 1-1 0 0,0 0 1 0 0,-1 0 0 0 0,1 0-1 0 0,-1 0 1 0 0,0 0 0 0 0,0 0-1 0 0,-1 0 1 0 0,1 1-1 0 0,-1-1 1 0 0,0 1 0 0 0,0 0-1 0 0,-6-6 1 0 0,6 7-109 0 0,0 0-1 0 0,0 0 0 0 0,0 0 1 0 0,0 0-1 0 0,0 0 1 0 0,0 1-1 0 0,-1 0 0 0 0,1-1 1 0 0,-1 1-1 0 0,1 0 1 0 0,-1 1-1 0 0,1-1 0 0 0,-1 1 1 0 0,1-1-1 0 0,-1 1 1 0 0,0 0-1 0 0,1 1 0 0 0,-1-1 1 0 0,1 0-1 0 0,-1 1 1 0 0,1 0-1 0 0,-1 0 1 0 0,1 0-1 0 0,-1 0 0 0 0,1 1 1 0 0,0-1-1 0 0,0 1 1 0 0,-1 0-1 0 0,-4 4 0 0 0,-1 1-10 0 0,0 1 0 0 0,0 0 0 0 0,1 0 0 0 0,0 1 0 0 0,1 0 0 0 0,0 0 0 0 0,0 1 0 0 0,1 0 0 0 0,-6 11 0 0 0,9-14-23 0 0,0 0 0 0 0,1 1 0 0 0,0-1 0 0 0,0 0 0 0 0,1 1 0 0 0,0 0 0 0 0,0-1-1 0 0,1 1 1 0 0,0-1 0 0 0,0 1 0 0 0,1-1 0 0 0,-1 1 0 0 0,2 0 0 0 0,-1-1 0 0 0,4 8 0 0 0,-2-5-2 0 0,-2-4 1 0 0,1 1 0 0 0,0-1 0 0 0,0 0 0 0 0,1 0 0 0 0,-1 0 0 0 0,1 0 0 0 0,1-1 0 0 0,-1 1 0 0 0,1-1 0 0 0,0 0 0 0 0,0 0 0 0 0,5 5 0 0 0,1-2 2 0 0,-5-3 13 0 0,0 0 1 0 0,1-1-1 0 0,-1 1 1 0 0,1-1 0 0 0,0-1-1 0 0,0 1 1 0 0,0-1-1 0 0,0 0 1 0 0,1 0-1 0 0,-1-1 1 0 0,1 0-1 0 0,8 2 1 0 0,-9-3-4 0 0,0 0 0 0 0,0 0 0 0 0,0-1 1 0 0,1 0-1 0 0,-1 0 0 0 0,0 0 0 0 0,0-1 0 0 0,1 0 0 0 0,-1 0 1 0 0,0-1-1 0 0,11-3 0 0 0,-13 3-11 0 0,-1 0-1 0 0,0 0 1 0 0,1-1 0 0 0,-1 1-1 0 0,0 0 1 0 0,0-1 0 0 0,-1 0 0 0 0,1 0-1 0 0,0 0 1 0 0,-1 0 0 0 0,0 0-1 0 0,0 0 1 0 0,0-1 0 0 0,0 1-1 0 0,0-1 1 0 0,-1 0 0 0 0,1 1 0 0 0,-1-1-1 0 0,1-6 1 0 0,2-8 10 0 0,-2 0 0 0 0,0 0 0 0 0,-1 0 1 0 0,-1 0-1 0 0,0 0 0 0 0,-6-32 0 0 0,4 40-131 0 0,-1 0-1 0 0,-1 1 1 0 0,-7-16 0 0 0,10 24-288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9.41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29 3889 0 0,'0'-2'697'0'0,"0"0"-1"0"0,1 0 1 0 0,-1 1 0 0 0,1-1-1 0 0,0 0 1 0 0,-1 0 0 0 0,1 0 0 0 0,0 1-1 0 0,5-12 8961 0 0,-5 31-9509 0 0,-1 1-1 0 0,0-1 1 0 0,-2 0-1 0 0,-3 21 1 0 0,-3 34 130 0 0,7-52-220 0 0,4 40 0 0 0,-2-53-25 0 0,0 0 1 0 0,1 0-1 0 0,0 0 0 0 0,0 0 0 0 0,1-1 1 0 0,0 1-1 0 0,0-1 0 0 0,6 8 0 0 0,-8-12-20 0 0,2-1-1 0 0,-1 0 1 0 0,0 1-1 0 0,0-1 1 0 0,1 0-1 0 0,-1-1 1 0 0,1 1-1 0 0,-1 0 0 0 0,1-1 1 0 0,0 1-1 0 0,-1-1 1 0 0,1 0-1 0 0,0 0 1 0 0,0 0-1 0 0,0 0 1 0 0,4 0-1 0 0,-4 0-29 0 0,-1-1-1 0 0,0 0 1 0 0,0 1-1 0 0,0-1 1 0 0,1 0-1 0 0,-1-1 1 0 0,0 1-1 0 0,0 0 1 0 0,1 0-1 0 0,-1-1 1 0 0,0 0-1 0 0,0 1 1 0 0,0-1-1 0 0,0 0 1 0 0,0 0-1 0 0,0 0 1 0 0,0 0-1 0 0,0 0 1 0 0,0-1-1 0 0,0 1 1 0 0,-1 0-1 0 0,1-1 1 0 0,1-2-1 0 0,12-15-308 0 0,-11 15 288 0 0,0 0-1 0 0,-1 0 1 0 0,1-1 0 0 0,-1 0-1 0 0,0 0 1 0 0,-1 0 0 0 0,1 0-1 0 0,-1 0 1 0 0,0 0 0 0 0,0-1-1 0 0,-1 1 1 0 0,1 0 0 0 0,0-8-1 0 0,0-9 30 0 0,1 1-1 0 0,0-1 0 0 0,9-26 1 0 0,9-57 45 0 0,-21 90 153 0 0,0 15-179 0 0,-1 0 0 0 0,1 0 1 0 0,0 0-1 0 0,0 0 0 0 0,0-1 0 0 0,0 1 0 0 0,-1 0 1 0 0,1 0-1 0 0,0 0 0 0 0,0 0 0 0 0,0 0 0 0 0,-1 0 1 0 0,1 0-1 0 0,0 0 0 0 0,0 0 0 0 0,0 0 0 0 0,-1 0 0 0 0,1 0 1 0 0,0 0-1 0 0,0 0 0 0 0,0 0 0 0 0,-1 0 0 0 0,1 0 1 0 0,0 0-1 0 0,0 0 0 0 0,0 0 0 0 0,-1 0 0 0 0,1 0 1 0 0,0 0-1 0 0,0 1 0 0 0,0-1 0 0 0,-1 0 0 0 0,1 0 1 0 0,0 0-1 0 0,0 0 0 0 0,0 1 0 0 0,-1-1 0 0 0,0 1 1 0 0,0 0-1 0 0,0 1 0 0 0,0-1 0 0 0,0 0 0 0 0,0 0 0 0 0,0 0 1 0 0,1 0-1 0 0,-1 1 0 0 0,0-1 0 0 0,1 0 0 0 0,-1 1 1 0 0,1-1-1 0 0,0 0 0 0 0,-1 1 0 0 0,1-1 0 0 0,0 1 1 0 0,0 2-1 0 0,13 90 74 0 0,-9-68-49 0 0,0 1 1 0 0,2-1-1 0 0,17 49 0 0 0,-21-67-16 0 0,1-1 0 0 0,0 1-1 0 0,0-1 1 0 0,1 0 0 0 0,0 0-1 0 0,10 12 1 0 0,-12-16-9 0 0,0-1 0 0 0,-1 0 0 0 0,1-1 0 0 0,1 1-1 0 0,-1 0 1 0 0,0-1 0 0 0,0 1 0 0 0,1-1 0 0 0,-1 1 0 0 0,1-1 0 0 0,-1 0-1 0 0,1 0 1 0 0,-1 0 0 0 0,1-1 0 0 0,0 1 0 0 0,-1-1 0 0 0,1 1 0 0 0,0-1-1 0 0,0 0 1 0 0,-1 0 0 0 0,1 0 0 0 0,0 0 0 0 0,0-1 0 0 0,2 0 0 0 0,1 0-43 0 0,0-1 1 0 0,0-1-1 0 0,-1 1 1 0 0,1-1-1 0 0,-1 0 1 0 0,1 0-1 0 0,-1 0 1 0 0,0-1-1 0 0,-1 1 1 0 0,1-1-1 0 0,-1-1 1 0 0,1 1-1 0 0,-1-1 0 0 0,0 1 1 0 0,-1-1-1 0 0,1 0 1 0 0,3-8-1 0 0,4-9 1 0 0,-1-1 0 0 0,-1 0 0 0 0,7-26 0 0 0,1-5 52 0 0,-16 52-19 0 0,20-60-1 0 0,-19 56-7 0 0,-1-1-1 0 0,0 0 1 0 0,0 1-1 0 0,0-1 1 0 0,-1 0-1 0 0,0 0 1 0 0,-1-9-1 0 0,1 16 8 0 0,0 0 0 0 0,1 0 0 0 0,-1 0 0 0 0,0 0 0 0 0,0 0 0 0 0,0-1 0 0 0,0 1 0 0 0,0 0 0 0 0,0 0-1 0 0,0 0 1 0 0,-1 0 0 0 0,1 0 0 0 0,0-1 0 0 0,0 1 0 0 0,0 0 0 0 0,0 0 0 0 0,0 0 0 0 0,0 0 0 0 0,0 0-1 0 0,0 0 1 0 0,0 0 0 0 0,0-1 0 0 0,0 1 0 0 0,0 0 0 0 0,0 0 0 0 0,-1 0 0 0 0,1 0 0 0 0,0 0 0 0 0,0 0-1 0 0,0 0 1 0 0,0 0 0 0 0,0 0 0 0 0,0 0 0 0 0,0-1 0 0 0,-1 1 0 0 0,1 0 0 0 0,0 0 0 0 0,0 0-1 0 0,0 0 1 0 0,0 0 0 0 0,0 0 0 0 0,-1 0 0 0 0,1 0 0 0 0,0 0 0 0 0,0 0 0 0 0,0 0 0 0 0,0 0 0 0 0,0 0-1 0 0,0 0 1 0 0,-1 0 0 0 0,1 1 0 0 0,0-1 0 0 0,0 0 0 0 0,0 0 0 0 0,0 0 0 0 0,-12 11 8 0 0,-9 13 12 0 0,20-22-17 0 0,0-1-1 0 0,0 1 0 0 0,0 0 1 0 0,1-1-1 0 0,-1 1 1 0 0,1 0-1 0 0,-1 0 0 0 0,1 0 1 0 0,-1 0-1 0 0,1-1 1 0 0,0 1-1 0 0,0 0 0 0 0,0 0 1 0 0,0 0-1 0 0,0 0 1 0 0,0 0-1 0 0,1-1 1 0 0,-1 1-1 0 0,1 0 0 0 0,-1 0 1 0 0,2 2-1 0 0,-1-1 2 0 0,0 0 1 0 0,1 0-1 0 0,0 0 0 0 0,-1 0 0 0 0,1 0 0 0 0,0-1 0 0 0,0 1 0 0 0,0-1 1 0 0,4 4-1 0 0,4 2 13 0 0,-1 1 0 0 0,1 0 1 0 0,-2 1-1 0 0,1 0 0 0 0,-2 0 0 0 0,1 1 1 0 0,5 11-1 0 0,36 84 11 0 0,-45-95 0 0 0,-1-1-1 0 0,0 1 0 0 0,1 17 0 0 0,-3-20-5 0 0,0-1 1 0 0,1 1-1 0 0,-1 0 1 0 0,1 0-1 0 0,1-1 1 0 0,0 1-1 0 0,0-1 1 0 0,5 8-1 0 0,-8-14-14 0 0,1 0 1 0 0,-1 0-1 0 0,1-1 0 0 0,0 1 0 0 0,0 0 1 0 0,-1-1-1 0 0,1 1 0 0 0,0 0 0 0 0,0-1 1 0 0,0 1-1 0 0,0-1 0 0 0,0 1 0 0 0,-1-1 1 0 0,1 1-1 0 0,0-1 0 0 0,0 0 0 0 0,0 0 1 0 0,0 1-1 0 0,0-1 0 0 0,0 0 0 0 0,0 0 0 0 0,0 0 1 0 0,1 0-1 0 0,-1 0 0 0 0,0 0 0 0 0,0-1 1 0 0,0 1-1 0 0,0 0 0 0 0,0 0 0 0 0,0-1 1 0 0,0 1-1 0 0,-1 0 0 0 0,1-1 0 0 0,0 1 1 0 0,0-1-1 0 0,2-1 0 0 0,4-3-10 0 0,0 0-1 0 0,-1 0 1 0 0,11-11-1 0 0,-6 5-145 0 0,-3 2-377 0 0,0 0 0 0 0,-1-1 0 0 0,0 1 1 0 0,-1-1-1 0 0,0-1 0 0 0,-1 1 0 0 0,0-1 0 0 0,5-15 0 0 0,1-1-2255 0 0,-3 8 120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31.04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47 145 3633 0 0,'-5'-7'1094'0'0,"0"0"0"0"0,0 0 1 0 0,1-1-1 0 0,0 1 0 0 0,0-1 1 0 0,1 0-1 0 0,0 0 0 0 0,-3-13 1 0 0,5 12 49 0 0,0 2 1332 0 0,-1 13-1610 0 0,0 2-835 0 0,1 0 0 0 0,1 1 1 0 0,-1-1-1 0 0,2 1 0 0 0,-1-1 1 0 0,4 16-1 0 0,-2 0 18 0 0,3 55 53 0 0,-3-37 19 0 0,1 1 0 0 0,13 58 0 0 0,-16-100 427 0 0,-6-38-362 0 0,5 11-146 0 0,-5-29 0 0 0,3 35-24 0 0,1-1-1 0 0,1-40 1 0 0,1 53-19 0 0,2-1 0 0 0,-1 1 1 0 0,1-1-1 0 0,0 1 1 0 0,1 0-1 0 0,0 0 1 0 0,0 0-1 0 0,1 0 1 0 0,0 1-1 0 0,0 0 1 0 0,1-1-1 0 0,10-11 1 0 0,-12 15 0 0 0,1 1 1 0 0,-1 0 0 0 0,1 0-1 0 0,-1 0 1 0 0,1 0-1 0 0,0 1 1 0 0,0 0 0 0 0,0-1-1 0 0,0 1 1 0 0,1 1-1 0 0,-1-1 1 0 0,0 1 0 0 0,1-1-1 0 0,-1 1 1 0 0,1 1-1 0 0,0-1 1 0 0,-1 0-1 0 0,1 1 1 0 0,0 0 0 0 0,-1 0-1 0 0,1 1 1 0 0,0-1-1 0 0,-1 1 1 0 0,1 0 0 0 0,5 2-1 0 0,-7-1 4 0 0,0-1-1 0 0,1 1 1 0 0,-1 0-1 0 0,0 0 1 0 0,0 0-1 0 0,0 1 1 0 0,0-1-1 0 0,0 1 1 0 0,-1 0-1 0 0,1-1 1 0 0,-1 1-1 0 0,0 0 1 0 0,0 1-1 0 0,0-1 1 0 0,0 0-1 0 0,3 7 1 0 0,0 4 6 0 0,0-1 0 0 0,6 28 1 0 0,-4 5 28 0 0,3 71 0 0 0,-9-93-28 0 0,0-21-6 0 0,-1 1-1 0 0,1 0 1 0 0,-1 0-1 0 0,0 1 0 0 0,0-1 1 0 0,0 0-1 0 0,-1 0 0 0 0,1 0 0 0 0,-1 0 1 0 0,0 0-1 0 0,0 0 0 0 0,0-1 1 0 0,-3 6-1 0 0,4-8 199 0 0,-7-58-22 0 0,7 44-155 0 0,-1 0 0 0 0,-2-17 0 0 0,2 21-21 0 0,-1 1-1 0 0,2-1 0 0 0,-1 1 1 0 0,1-1-1 0 0,1 0 0 0 0,-1 1 1 0 0,1-1-1 0 0,3-11 0 0 0,19-59 1 0 0,-21 74-7 0 0,0 0 0 0 0,1 0-1 0 0,0 0 1 0 0,-1 1 0 0 0,2-1 0 0 0,-1 1 0 0 0,1 0-1 0 0,-1 0 1 0 0,1 0 0 0 0,0 0 0 0 0,0 0 0 0 0,1 1-1 0 0,4-3 1 0 0,3-1 3 0 0,-1 0 1 0 0,1 1-1 0 0,0 0 0 0 0,18-5 0 0 0,-27 10-1 0 0,-1 0-1 0 0,1 1 0 0 0,0-1 1 0 0,0 1-1 0 0,0-1 0 0 0,0 1 1 0 0,0 0-1 0 0,1 0 0 0 0,-1 0 1 0 0,0 0-1 0 0,0 1 0 0 0,0 0 1 0 0,-1-1-1 0 0,1 1 0 0 0,0 0 1 0 0,0 0-1 0 0,0 0 0 0 0,0 1 1 0 0,-1-1-1 0 0,1 1 0 0 0,-1-1 1 0 0,1 1-1 0 0,-1 0 0 0 0,1 0 1 0 0,-1 0-1 0 0,0 0 0 0 0,0 0 1 0 0,0 1-1 0 0,0-1 0 0 0,-1 1 1 0 0,1-1-1 0 0,2 6 0 0 0,0 1 7 0 0,-1-1 1 0 0,0 1-1 0 0,0 0 0 0 0,0-1 1 0 0,-1 1-1 0 0,-1 1 0 0 0,1-1 0 0 0,-2 0 1 0 0,1 16-1 0 0,-5 19 32 0 0,2-31-35 0 0,0 1 0 0 0,1-1 0 0 0,1 1 0 0 0,0-1 1 0 0,1 1-1 0 0,0-1 0 0 0,1 0 0 0 0,5 17 1 0 0,-7-27 3 0 0,1 0 1 0 0,0 0-1 0 0,0-1 0 0 0,0 1 1 0 0,0 0-1 0 0,1-1 1 0 0,-1 1-1 0 0,1-1 1 0 0,-1 1-1 0 0,1-1 1 0 0,0 0-1 0 0,0 0 1 0 0,0 0-1 0 0,0 0 0 0 0,0 0 1 0 0,1 0-1 0 0,-1 0 1 0 0,1-1-1 0 0,-1 0 1 0 0,1 1-1 0 0,4 1 1 0 0,-1-2-2 0 0,-1 0 0 0 0,1 0 0 0 0,0-1 0 0 0,-1 0 1 0 0,1 0-1 0 0,0 0 0 0 0,-1-1 0 0 0,1 1 1 0 0,-1-1-1 0 0,1-1 0 0 0,-1 1 0 0 0,1-1 0 0 0,-1 0 1 0 0,0 0-1 0 0,0-1 0 0 0,0 1 0 0 0,0-1 0 0 0,6-5 1 0 0,-5 3-10 0 0,0-1 1 0 0,0 0 0 0 0,0-1 0 0 0,-1 1 0 0 0,0-1-1 0 0,-1 0 1 0 0,1-1 0 0 0,-1 1 0 0 0,4-13 0 0 0,2-6-12 0 0,9-43 0 0 0,-6 18 75 0 0,-10 42-62 0 0,-1-1 0 0 0,0 1 0 0 0,0 0 0 0 0,-1-1 0 0 0,0 1 0 0 0,-1-1 0 0 0,0 1-1 0 0,0-1 1 0 0,-4-18 0 0 0,4 27 2 0 0,0 1-1 0 0,0-1 1 0 0,0 0-1 0 0,-1 0 1 0 0,1 0-1 0 0,0 0 1 0 0,-1 0-1 0 0,1 0 0 0 0,-1 0 1 0 0,1 0-1 0 0,-1 1 1 0 0,1-1-1 0 0,-1 0 1 0 0,0 0-1 0 0,1 1 1 0 0,-2-2-1 0 0,1 2 2 0 0,1 0 0 0 0,-1 0-1 0 0,0 0 1 0 0,1 1 0 0 0,-1-1 0 0 0,1 0-1 0 0,-1 0 1 0 0,1 1 0 0 0,-1-1-1 0 0,1 0 1 0 0,-1 1 0 0 0,1-1 0 0 0,-1 0-1 0 0,1 1 1 0 0,-1-1 0 0 0,1 1 0 0 0,0-1-1 0 0,-1 0 1 0 0,1 1 0 0 0,0-1 0 0 0,-1 1-1 0 0,1 0 1 0 0,0-1 0 0 0,0 1 0 0 0,-1-1-1 0 0,1 1 1 0 0,0-1 0 0 0,0 1-1 0 0,0-1 1 0 0,0 1 0 0 0,0 1 0 0 0,-4 10 16 0 0,1 0 0 0 0,1 0 0 0 0,0 0 0 0 0,0 1 0 0 0,1 17 0 0 0,2 2 7 0 0,4 31-1 0 0,-2-49-12 0 0,1 0 0 0 0,0-1 0 0 0,1 1 0 0 0,0-1 0 0 0,1 0 0 0 0,1 0 0 0 0,12 18 0 0 0,-17-28-4 0 0,1 0-1 0 0,0 0 1 0 0,-1 0-1 0 0,1-1 1 0 0,1 1 0 0 0,-1-1-1 0 0,0 0 1 0 0,1 0-1 0 0,-1 0 1 0 0,1 0 0 0 0,-1-1-1 0 0,1 0 1 0 0,0 1 0 0 0,0-1-1 0 0,-1 0 1 0 0,1-1-1 0 0,0 1 1 0 0,0-1 0 0 0,5 0-1 0 0,-4 1 6 0 0,-1-1 1 0 0,0 0-1 0 0,1 0 0 0 0,-1-1 0 0 0,0 1 0 0 0,0-1 0 0 0,1 0 1 0 0,-1 0-1 0 0,0 0 0 0 0,0-1 0 0 0,0 0 0 0 0,0 1 1 0 0,-1-1-1 0 0,1-1 0 0 0,0 1 0 0 0,-1 0 0 0 0,5-5 0 0 0,-2 0 12 0 0,0-1 0 0 0,-1 0 0 0 0,-1 1 0 0 0,1-2 0 0 0,-1 1 0 0 0,0-1 0 0 0,-1 1 0 0 0,0-1 0 0 0,-1 0 0 0 0,1 0 0 0 0,-2 0 0 0 0,1 0 0 0 0,-1-12 0 0 0,0 8-13 0 0,-2 1-1 0 0,0 0 1 0 0,0-1-1 0 0,-1 1 1 0 0,-1 0 0 0 0,0 0-1 0 0,-1 0 1 0 0,0 1-1 0 0,-8-17 1 0 0,8 19-8 0 0,-1 1 0 0 0,0 0 1 0 0,-1 0-1 0 0,0 1 0 0 0,0-1 0 0 0,-1 1 1 0 0,1 1-1 0 0,-10-7 0 0 0,13 10-43 0 0,-2 0 1 0 0,1 0-1 0 0,0 0 0 0 0,-1 1 0 0 0,1-1 0 0 0,-1 1 0 0 0,1 0 1 0 0,-1 1-1 0 0,0-1 0 0 0,0 1 0 0 0,0 0 0 0 0,0 0 0 0 0,0 1 0 0 0,0 0 1 0 0,0-1-1 0 0,0 2 0 0 0,-7 0 0 0 0,11-1-139 0 0,0 0 0 0 0,0 0 0 0 0,0 0 0 0 0,0 0 0 0 0,0 0 0 0 0,0 0 1 0 0,0 1-1 0 0,0-1 0 0 0,0 0 0 0 0,0 1 0 0 0,0-1 0 0 0,1 1 0 0 0,-1-1 0 0 0,0 1 0 0 0,0-1 0 0 0,0 1 0 0 0,0 0 0 0 0,1-1 0 0 0,-1 1 1 0 0,0 0-1 0 0,1 0 0 0 0,-1-1 0 0 0,1 1 0 0 0,-1 0 0 0 0,1 0 0 0 0,-1 0 0 0 0,1 0 0 0 0,-1 0 0 0 0,1 0 0 0 0,0 0 0 0 0,-1 0 0 0 0,1 0 1 0 0,0 0-1 0 0,0 1 0 0 0,0 6-2600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31.76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139 389 3673 0 0,'0'0'6536'0'0,"20"-10"-4388"0"0,-16 8-2127 0 0,21-14 144 0 0,-23 14-119 0 0,-1 1 1 0 0,1 0 0 0 0,-1-1 0 0 0,1 1-1 0 0,-1-1 1 0 0,0 1 0 0 0,0-1 0 0 0,0 0-1 0 0,0 1 1 0 0,0-1 0 0 0,0 0 0 0 0,0 0 0 0 0,-1 0-1 0 0,1 0 1 0 0,0 0 0 0 0,-1-2 0 0 0,1-5 322 0 0,-1 0 1 0 0,-1-1-1 0 0,1 1 1 0 0,-2 0-1 0 0,1 0 1 0 0,-1 0-1 0 0,-1 0 1 0 0,0 0 0 0 0,-4-9-1 0 0,6 14-301 0 0,0 1 0 0 0,-1 0 0 0 0,1 0 0 0 0,-1 0 0 0 0,0 0 0 0 0,0 0 0 0 0,0 1 0 0 0,0-1 0 0 0,-1 0 0 0 0,1 1 0 0 0,-1 0 0 0 0,0 0 0 0 0,1-1 0 0 0,-1 1 0 0 0,0 1 0 0 0,0-1-1 0 0,0 0 1 0 0,0 1 0 0 0,-1 0 0 0 0,1 0 0 0 0,0 0 0 0 0,-1 0 0 0 0,1 0 0 0 0,0 0 0 0 0,-1 1 0 0 0,1 0 0 0 0,-6 0 0 0 0,5 1-51 0 0,0 0-1 0 0,1 0 1 0 0,-1 0-1 0 0,1 0 1 0 0,-1 1-1 0 0,1 0 1 0 0,-1 0-1 0 0,1 0 1 0 0,0 0-1 0 0,0 0 1 0 0,0 1 0 0 0,0-1-1 0 0,-3 5 1 0 0,-1 1 18 0 0,0 0 1 0 0,0 0 0 0 0,-8 15 0 0 0,11-16-27 0 0,0 0 0 0 0,1 1 0 0 0,1-1 0 0 0,-1 1 0 0 0,1-1 0 0 0,1 1 0 0 0,-1 0 0 0 0,1 0 0 0 0,0 0 1 0 0,1 0-1 0 0,0 0 0 0 0,0 0 0 0 0,1 0 0 0 0,3 15 0 0 0,0-9 16 0 0,0 1 0 0 0,1-1 0 0 0,0 0 0 0 0,1 0 1 0 0,1-1-1 0 0,16 26 0 0 0,-20-34-8 0 0,1 0 0 0 0,0 0 0 0 0,0 0 0 0 0,1-1 0 0 0,-1 1 0 0 0,1-1 0 0 0,0 0 0 0 0,0 0 0 0 0,0-1-1 0 0,1 1 1 0 0,9 3 0 0 0,-13-6-18 0 0,1 0 0 0 0,-1-1-1 0 0,1 1 1 0 0,0-1 0 0 0,-1 1-1 0 0,1-1 1 0 0,0 0 0 0 0,-1 0 0 0 0,1 0-1 0 0,0 0 1 0 0,0-1 0 0 0,-1 1-1 0 0,1-1 1 0 0,-1 0 0 0 0,1 1-1 0 0,0-1 1 0 0,-1 0 0 0 0,0-1-1 0 0,1 1 1 0 0,-1 0 0 0 0,0-1-1 0 0,1 1 1 0 0,-1-1 0 0 0,0 0-1 0 0,0 1 1 0 0,0-1 0 0 0,-1 0 0 0 0,1-1-1 0 0,2-2 1 0 0,0-1-21 0 0,1-1-1 0 0,-1 1 1 0 0,-1-1 0 0 0,1-1-1 0 0,-1 1 1 0 0,-1 0-1 0 0,1-1 1 0 0,2-14 0 0 0,-1-5-7 0 0,1-33 1 0 0,-5 52 22 0 0,2-26 12 0 0,2-30-2 0 0,-5-78 1 0 0,-1 97 9 0 0,2 26 49 0 0,-1-1 0 0 0,-4-19-1 0 0,5 40-57 0 0,0-1 1 0 0,0 0-1 0 0,0 0 0 0 0,-1 0 1 0 0,1 0-1 0 0,0 1 0 0 0,0-1 0 0 0,0 0 1 0 0,0 0-1 0 0,0 0 0 0 0,0 0 0 0 0,0 1 1 0 0,-1-1-1 0 0,1 0 0 0 0,0 0 1 0 0,0 0-1 0 0,0 0 0 0 0,0 0 0 0 0,-1 0 1 0 0,1 0-1 0 0,0 0 0 0 0,0 0 0 0 0,0 1 1 0 0,-1-1-1 0 0,1 0 0 0 0,0 0 0 0 0,0 0 1 0 0,0 0-1 0 0,-1 0 0 0 0,1 0 1 0 0,0 0-1 0 0,0 0 0 0 0,0 0 0 0 0,-1 0 1 0 0,1-1-1 0 0,0 1 0 0 0,0 0 0 0 0,0 0 1 0 0,-1 0-1 0 0,1 0 0 0 0,0 0 1 0 0,0 0-1 0 0,0 0 0 0 0,0 0 0 0 0,-1 0 1 0 0,1-1-1 0 0,0 1 0 0 0,0 0 0 0 0,0 0 1 0 0,0 0-1 0 0,0 0 0 0 0,0 0 0 0 0,-1-1 1 0 0,1 1-1 0 0,0 0 0 0 0,0 0 1 0 0,0 0-1 0 0,0-1 0 0 0,0 1 0 0 0,-6 19 81 0 0,10 32-8 0 0,11 60 0 0 0,-10-81-27 0 0,1 53 0 0 0,1 9 12 0 0,-3-30 11 0 0,-3-45-1 0 0,0 0 0 0 0,4 20 0 0 0,-2-13 66 0 0,-3-19-305 0 0,1 0 1 0 0,0 0-1 0 0,0 0 1 0 0,0 0-1 0 0,1 0 1 0 0,2 6-1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07.11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17 251 2489 0 0,'-9'-3'606'0'0,"1"1"5248"0"0,18 14-2654 0 0,-1-2-3159 0 0,28 26 78 0 0,-34-33-97 0 0,0-1 0 0 0,1 0 1 0 0,-1 0-1 0 0,0 0 0 0 0,1 0 0 0 0,-1-1 0 0 0,1 0 0 0 0,-1 1 0 0 0,1-1 0 0 0,-1 0 0 0 0,1-1 0 0 0,7 2 0 0 0,-4-3-16 0 0,0 1-1 0 0,0-1 1 0 0,0 0-1 0 0,-1-1 1 0 0,1 1-1 0 0,0-1 1 0 0,-1-1-1 0 0,1 1 1 0 0,-1-1-1 0 0,0 0 1 0 0,0-1-1 0 0,0 1 1 0 0,-1-1-1 0 0,1 0 1 0 0,-1-1-1 0 0,0 1 1 0 0,0-1-1 0 0,0 0 1 0 0,-1 0-1 0 0,1-1 1 0 0,-1 1-1 0 0,5-11 1 0 0,-8 10 3 0 0,0 0 1 0 0,0-1-1 0 0,0 0 1 0 0,-1 1-1 0 0,1-1 1 0 0,-2 1 0 0 0,1-1-1 0 0,-1 1 1 0 0,0-1-1 0 0,0 1 1 0 0,-1-1-1 0 0,-3-8 1 0 0,5 14 115 0 0,-12-4 339 0 0,7 4-424 0 0,0 0 0 0 0,0 0 1 0 0,-1 0-1 0 0,1 1 0 0 0,0 0 0 0 0,0 0 0 0 0,0 0 0 0 0,0 1 0 0 0,0-1 0 0 0,-9 3 1 0 0,9-1-7 0 0,-1 0 0 0 0,1 0 0 0 0,0 0 0 0 0,-1 1 0 0 0,1 0 0 0 0,0 0 0 0 0,1 0 0 0 0,-1 0 0 0 0,1 1 0 0 0,-1 0 0 0 0,1 0 0 0 0,0 0 0 0 0,0 1 0 0 0,1-1 0 0 0,-1 1 0 0 0,1 0 0 0 0,0 0 0 0 0,1 0 0 0 0,-1 0 0 0 0,1 0 0 0 0,0 1 0 0 0,0-1 0 0 0,0 1 0 0 0,-1 8 0 0 0,-3 11 73 0 0,2-8-79 0 0,0 1 0 0 0,0 0 0 0 0,0 35 0 0 0,4-48-10 0 0,-1 0-12 0 0,1 0 0 0 0,-1 0 0 0 0,2 0 0 0 0,-1 0 0 0 0,0 0 0 0 0,1 0 0 0 0,0 0 0 0 0,0-1 0 0 0,0 1 0 0 0,1 0-1 0 0,0-1 1 0 0,0 1 0 0 0,0-1 0 0 0,0 1 0 0 0,1-1 0 0 0,3 5 0 0 0,1 0-10 0 0,-4-5 12 0 0,0 0-1 0 0,0 0 1 0 0,0 0 0 0 0,1 0 0 0 0,0 0-1 0 0,0-1 1 0 0,0 1 0 0 0,0-1-1 0 0,0 0 1 0 0,0 0 0 0 0,1-1-1 0 0,0 1 1 0 0,-1-1 0 0 0,1 0-1 0 0,0-1 1 0 0,0 1 0 0 0,7 1 0 0 0,8-1 36 0 0,-1 0 1 0 0,1-1 0 0 0,36-3-1 0 0,-49 0-22 0 0,1-1 0 0 0,-1 1 0 0 0,0-1 0 0 0,-1-1 0 0 0,1 1 0 0 0,0-1 0 0 0,-1 0 0 0 0,0-1 0 0 0,0 1 0 0 0,0-1 0 0 0,-1 0 0 0 0,8-9 0 0 0,-3 2-3 0 0,-1-1 0 0 0,-1 0 0 0 0,0-1 0 0 0,0 1 0 0 0,-1-1 0 0 0,-1-1 0 0 0,-1 0 0 0 0,0 1 0 0 0,5-26 0 0 0,-5 19 8 0 0,16-40 0 0 0,-15 46-25 0 0,-1 0-1 0 0,0 0 1 0 0,-1 0-1 0 0,-1 0 1 0 0,2-23-1 0 0,0-53 68 0 0,-2 79-46 0 0,-3 12-22 0 0,0-1 0 0 0,1 1 0 0 0,-1 0 1 0 0,0-1-1 0 0,0 1 0 0 0,1-1 0 0 0,-1 1 0 0 0,0-1 0 0 0,0 1 0 0 0,0-1 0 0 0,0 1 0 0 0,0-1 0 0 0,1 1 0 0 0,-1-1 1 0 0,0 1-1 0 0,0-1 0 0 0,0 1 0 0 0,0 0 0 0 0,0-1 0 0 0,-1 1 0 0 0,1-1 0 0 0,0 1 0 0 0,0-1 0 0 0,0 1 0 0 0,0-1 1 0 0,0 1-1 0 0,-1-1 0 0 0,1 1 0 0 0,0-1 0 0 0,0 1 0 0 0,-1 0 0 0 0,1-1 0 0 0,0 1 0 0 0,-1-1 0 0 0,1 1 0 0 0,0 0 1 0 0,-1-1-1 0 0,1 1 0 0 0,-1 0 0 0 0,1 0 0 0 0,-1-1 0 0 0,1 1 0 0 0,0 0 0 0 0,-1 0 0 0 0,1 0 0 0 0,-1 0 0 0 0,1-1 1 0 0,-1 1-1 0 0,1 0 0 0 0,-1 0 0 0 0,1 0 0 0 0,-1 0 0 0 0,1 0 0 0 0,-1 0 0 0 0,1 0 0 0 0,-1 0 0 0 0,1 0 0 0 0,-1 1 1 0 0,1-1-1 0 0,-1 0 0 0 0,-1 0 3 0 0,1 0 0 0 0,0 0 0 0 0,-1 0 0 0 0,1 1 0 0 0,-1-1 0 0 0,1 0-1 0 0,0 1 1 0 0,-1-1 0 0 0,1 1 0 0 0,0-1 0 0 0,0 1 0 0 0,-1-1 0 0 0,1 1 0 0 0,0 0 0 0 0,0 0 0 0 0,0-1 0 0 0,0 1 0 0 0,0 0 0 0 0,-1 2 0 0 0,-11 22 52 0 0,5-9 3 0 0,7-12-43 0 0,-1 0-1 0 0,1 0 1 0 0,-1 1-1 0 0,1-1 1 0 0,1 0-1 0 0,-1 0 1 0 0,0 1-1 0 0,1 4 1 0 0,-5 26 9 0 0,2-25 3 0 0,1 0 1 0 0,1 1 0 0 0,0-1 0 0 0,1 1-1 0 0,-1-1 1 0 0,3 14 0 0 0,-2 33 58 0 0,0-39-83 0 0,0 0 0 0 0,0 0 0 0 0,7 34 0 0 0,9-5 94 0 0,-9-29-76 0 0,-6-15-7 0 0,1 0 0 0 0,0 0 0 0 0,0 0 1 0 0,0 0-1 0 0,0 0 0 0 0,1-1 0 0 0,-1 1 0 0 0,1-1 1 0 0,0 0-1 0 0,-1 0 0 0 0,1 0 0 0 0,0 0 1 0 0,0 0-1 0 0,0-1 0 0 0,0 1 0 0 0,1-1 1 0 0,-1 0-1 0 0,0 0 0 0 0,1 0 0 0 0,-1 0 1 0 0,0 0-1 0 0,1-1 0 0 0,-1 0 0 0 0,1 0 0 0 0,6 0 1 0 0,-10 0-52 0 0,1 0 0 0 0,-1 0 0 0 0,1 0 0 0 0,-1 0 1 0 0,1 0-1 0 0,0 0 0 0 0,-1-1 0 0 0,1 1 0 0 0,-1 0 1 0 0,1 0-1 0 0,-1-1 0 0 0,1 1 0 0 0,-1 0 0 0 0,1 0 1 0 0,-1-1-1 0 0,1 1 0 0 0,-1-1 0 0 0,0 1 0 0 0,1-1 1 0 0,7-18-2671 0 0,1-14 1501 0 0,-6 25-316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5.93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22 227 832 0 0,'-1'-1'25'0'0,"0"1"-1"0"0,1-1 1 0 0,-1 0 0 0 0,0 1-1 0 0,0-1 1 0 0,0 0-1 0 0,0 0 1 0 0,1 0 0 0 0,-1 1-1 0 0,0-1 1 0 0,1 0 0 0 0,-1 0-1 0 0,1 0 1 0 0,-1 0-1 0 0,1 0 1 0 0,0 0 0 0 0,-1-1-1 0 0,1 1 1 0 0,0 0-1 0 0,-1 0 1 0 0,1 0 0 0 0,0 0-1 0 0,0 0 1 0 0,0 0-1 0 0,0 0 1 0 0,0 0 0 0 0,1-2-1 0 0,8-36 2589 0 0,-1 8-1211 0 0,-11 4 377 0 0,1 21-1379 0 0,2 1 0 0 0,-1-1 0 0 0,1 1 0 0 0,0-10 0 0 0,-2-14 1249 0 0,1-1 666 0 0,-2 25-1933 0 0,3 5-354 0 0,0 0 1 0 0,0 0 0 0 0,0 0-1 0 0,0 0 1 0 0,0 0-1 0 0,0 0 1 0 0,0 0 0 0 0,0 0-1 0 0,0 0 1 0 0,0 0-1 0 0,0 0 1 0 0,0 0 0 0 0,0 0-1 0 0,0 0 1 0 0,0 0-1 0 0,0 0 1 0 0,0 0 0 0 0,0 0-1 0 0,0 0 1 0 0,0 1-1 0 0,0-1 1 0 0,0 0 0 0 0,0 0-1 0 0,0 0 1 0 0,0 0-1 0 0,-1 0 1 0 0,1 0 0 0 0,0 0-1 0 0,0 0 1 0 0,0 0-1 0 0,0 0 1 0 0,0 0 0 0 0,0 0-1 0 0,0 0 1 0 0,0 0-1 0 0,0 0 1 0 0,0 0 0 0 0,0 0-1 0 0,0 0 1 0 0,0 0-1 0 0,0 0 1 0 0,0 0 0 0 0,-1-1-1 0 0,0 55 372 0 0,0-38-307 0 0,0 1 0 0 0,2 20 0 0 0,1-19 1 0 0,-4 34-1 0 0,2 14 87 0 0,12 126 4 0 0,1-63 8 0 0,-10-108-148 0 0,-2-18-16 0 0,0 1 1 0 0,0 0-1 0 0,-1 0 0 0 0,1-1 1 0 0,-1 1-1 0 0,0 0 0 0 0,0 0 1 0 0,0 0-1 0 0,0-1 0 0 0,-1 1 1 0 0,0 0-1 0 0,1 0 0 0 0,-2-1 1 0 0,1 1-1 0 0,-3 6 0 0 0,4-9-51 0 0,0-1-1 0 0,-1 0 0 0 0,1 1 0 0 0,0-1 1 0 0,0 0-1 0 0,0 0 0 0 0,-1 1 1 0 0,1-1-1 0 0,0 0 0 0 0,0 0 1 0 0,-1 1-1 0 0,1-1 0 0 0,0 0 0 0 0,-1 0 1 0 0,1 0-1 0 0,0 1 0 0 0,0-1 1 0 0,-1 0-1 0 0,1 0 0 0 0,0 0 1 0 0,-1 0-1 0 0,1 0 0 0 0,0 0 1 0 0,-1 0-1 0 0,1 0 0 0 0,0 0 0 0 0,-1 0 1 0 0,1 0-1 0 0,0 0 0 0 0,-1 0 1 0 0,1 0-1 0 0,-1 0 0 0 0,1 0 1 0 0,0 0-1 0 0,0 0 0 0 0,-1-1 0 0 0,-8-12-661 0 0,0-22-3083 0 0,7 23 1585 0 0,0 0-1101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6.45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93 9 4849 0 0,'-9'-3'891'0'0,"0"1"0"0"0,0 1-1 0 0,-12-1 1 0 0,19 2-671 0 0,-1 0 0 0 0,0 0 0 0 0,1 0 0 0 0,-1 0 1 0 0,1 1-1 0 0,-1-1 0 0 0,0 1 0 0 0,1 0 0 0 0,0-1 0 0 0,-1 1 0 0 0,1 0 0 0 0,-1 1 0 0 0,1-1 0 0 0,0 0 0 0 0,0 1 0 0 0,-4 2 871 0 0,7 0-769 0 0,0-3-294 0 0,0 0 1 0 0,1 0 0 0 0,-1 0-1 0 0,0 1 1 0 0,0-1 0 0 0,0-1-1 0 0,1 1 1 0 0,-1 0 0 0 0,0 0-1 0 0,1 0 1 0 0,-1-1 0 0 0,1 1-1 0 0,-1-1 1 0 0,1 1 0 0 0,-1-1 0 0 0,1 1-1 0 0,0-1 1 0 0,-1 0 0 0 0,1 0-1 0 0,1 0 1 0 0,44 0 415 0 0,-26-1-340 0 0,206-13 351 0 0,-85 2-299 0 0,-53 7 171 0 0,-105 19-8535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7.03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5 109 6937 0 0,'-1'-7'516'0'0,"0"1"-1"0"0,0 0 0 0 0,0 0 0 0 0,1-1 1 0 0,0 1-1 0 0,0 0 0 0 0,2-9 0 0 0,0-16 2069 0 0,-2 30-2534 0 0,0 1-1 0 0,0-1 1 0 0,0 0-1 0 0,0 0 1 0 0,1 0 0 0 0,-1 1-1 0 0,0-1 1 0 0,0 0 0 0 0,1 0-1 0 0,-1 1 1 0 0,0-1 0 0 0,1 0-1 0 0,-1 0 1 0 0,1 1-1 0 0,-1-1 1 0 0,1 1 0 0 0,-1-1-1 0 0,1 0 1 0 0,-1 1 0 0 0,1-1-1 0 0,-1 1 1 0 0,1-1 0 0 0,0 1-1 0 0,0 0 1 0 0,-1-1 0 0 0,1 1-1 0 0,0 0 1 0 0,-1-1-1 0 0,1 1 1 0 0,0 0 0 0 0,0 0-1 0 0,0-1 1 0 0,-1 1 0 0 0,1 0-1 0 0,1 0 1 0 0,-1 0-32 0 0,1 0 1 0 0,-1 0-1 0 0,0 0 1 0 0,1 0-1 0 0,-1 0 1 0 0,0 1-1 0 0,1-1 1 0 0,-1 0-1 0 0,0 1 1 0 0,0-1-1 0 0,1 1 1 0 0,-1-1-1 0 0,0 1 1 0 0,0 0-1 0 0,0-1 1 0 0,1 1-1 0 0,-1 0 1 0 0,0 0-1 0 0,0 0 1 0 0,1 1-1 0 0,13 21 24 0 0,-1 1 1 0 0,-1 0-1 0 0,-1 1 0 0 0,-1 0 0 0 0,-2 1 1 0 0,0 0-1 0 0,-2 1 0 0 0,0 0 1 0 0,2 31-1 0 0,-7-42 16 0 0,-1 0 1 0 0,-1 1-1 0 0,0-1 0 0 0,-4 23 1 0 0,4-38-53 0 0,0-1-1 0 0,0 1 1 0 0,0 0 0 0 0,0-1 0 0 0,0 1 0 0 0,0 0-1 0 0,0-1 1 0 0,0 1 0 0 0,0 0 0 0 0,-1-1 0 0 0,1 1-1 0 0,0 0 1 0 0,0-1 0 0 0,-1 1 0 0 0,1-1 0 0 0,0 1-1 0 0,-1 0 1 0 0,1-1 0 0 0,-1 1 0 0 0,1-1 0 0 0,0 1-1 0 0,-1-1 1 0 0,1 0 0 0 0,-1 1 0 0 0,0-1 0 0 0,1 1-1 0 0,-1-1 1 0 0,1 0 0 0 0,-1 1 0 0 0,0-1 0 0 0,1 0-1 0 0,-1 0 1 0 0,0 0 0 0 0,1 1 0 0 0,-1-1 0 0 0,0 0-1 0 0,1 0 1 0 0,-1 0 0 0 0,0 0 0 0 0,1 0 0 0 0,-1 0-1 0 0,0 0 1 0 0,1 0 0 0 0,-1-1 0 0 0,0 1 0 0 0,1 0-1 0 0,-1 0 1 0 0,1 0 0 0 0,-1-1 0 0 0,-1 0 0 0 0,0 0 16 0 0,-1-1 0 0 0,1 0 1 0 0,-1 0-1 0 0,1 0 1 0 0,0 0-1 0 0,0-1 1 0 0,0 1-1 0 0,0 0 1 0 0,-3-6-1 0 0,-1-3-14 0 0,1 0-1 0 0,0-1 1 0 0,1 1 0 0 0,0-1 0 0 0,1 0-1 0 0,1 0 1 0 0,0-1 0 0 0,-1-15-1 0 0,2 20-7 0 0,1 0 0 0 0,1 0 0 0 0,-1 0-1 0 0,2 0 1 0 0,-1 0 0 0 0,1 0-1 0 0,0 0 1 0 0,0 0 0 0 0,1 0-1 0 0,0 1 1 0 0,1-1 0 0 0,0 1 0 0 0,6-10-1 0 0,10-7 1 0 0,1 2 0 0 0,1 0-1 0 0,43-34 1 0 0,-46 40-27 0 0,-16 13 1051 0 0,0-2-3862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7.68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162 189 4761 0 0,'-3'1'2742'0'0,"3"-1"-2668"0"0,0 0 0 0 0,0 0 0 0 0,0 0 0 0 0,0 0 0 0 0,0 0 0 0 0,0 0 0 0 0,0 1 0 0 0,0-1 0 0 0,0 0 0 0 0,0 0 1 0 0,0 0-1 0 0,0 0 0 0 0,0 1 518 0 0,0-1-517 0 0,8 4 670 0 0,-7-4-762 0 0,1 1-1 0 0,-1-1 1 0 0,1 0-1 0 0,-1 0 1 0 0,1 1-1 0 0,-1-1 1 0 0,1 0-1 0 0,-1 0 1 0 0,1-1-1 0 0,-1 1 1 0 0,1 0-1 0 0,-1 0 1 0 0,1-1-1 0 0,-1 1 1 0 0,3-2-1 0 0,17-9 227 0 0,-16 9-153 0 0,0 0 1 0 0,0-1-1 0 0,-1 1 1 0 0,1-1-1 0 0,-1 0 0 0 0,1-1 1 0 0,-1 1-1 0 0,0-1 1 0 0,-1 1-1 0 0,1-1 1 0 0,-1 0-1 0 0,1 0 0 0 0,4-9 1 0 0,-7 10 40 0 0,0-1-1 0 0,1 1 1 0 0,-1-1 0 0 0,-1 1-1 0 0,1-1 1 0 0,0 0 0 0 0,-1 1-1 0 0,0-1 1 0 0,0 0 0 0 0,0 1-1 0 0,0-1 1 0 0,-1 0 0 0 0,1 1 0 0 0,-1-1-1 0 0,0 0 1 0 0,0 1 0 0 0,0-1-1 0 0,-1 1 1 0 0,1 0 0 0 0,-1-1-1 0 0,0 1 1 0 0,0 0 0 0 0,0 0-1 0 0,0 0 1 0 0,0 0 0 0 0,-1 0-1 0 0,1 1 1 0 0,-1-1 0 0 0,0 1 0 0 0,0 0-1 0 0,0 0 1 0 0,0-1 0 0 0,0 2-1 0 0,0-1 1 0 0,-1 0 0 0 0,1 1-1 0 0,0 0 1 0 0,-1-1 0 0 0,-4 0-1 0 0,-3-1-7 0 0,-1 1 0 0 0,0 0 0 0 0,1 0-1 0 0,-1 1 1 0 0,0 0 0 0 0,-15 2 0 0 0,23-1-79 0 0,1 1 0 0 0,-1-1 1 0 0,0 1-1 0 0,1 0 0 0 0,-1 0 1 0 0,1 0-1 0 0,-1 0 1 0 0,1 1-1 0 0,0-1 0 0 0,0 1 1 0 0,0 0-1 0 0,-1 0 0 0 0,2 0 1 0 0,-1 1-1 0 0,0-1 0 0 0,0 0 1 0 0,1 1-1 0 0,-1 0 0 0 0,1 0 1 0 0,0 0-1 0 0,0 0 1 0 0,0 0-1 0 0,0 0 0 0 0,-2 6 1 0 0,-8 27 89 0 0,-10 56 0 0 0,16-66-91 0 0,5-17 0 0 0,0-1-1 0 0,0 0 1 0 0,1 1 0 0 0,0-1-1 0 0,0 1 1 0 0,1-1-1 0 0,0 0 1 0 0,0 1 0 0 0,1-1-1 0 0,0 0 1 0 0,1 0 0 0 0,6 13-1 0 0,-3-8 8 0 0,1-1 0 0 0,0 0 0 0 0,0 0-1 0 0,2-1 1 0 0,-1 0 0 0 0,19 17 0 0 0,-22-24 0 0 0,0-1 0 0 0,0 1 0 0 0,0-1 1 0 0,0 0-1 0 0,1-1 0 0 0,-1 1 0 0 0,1-1 1 0 0,0 0-1 0 0,-1-1 0 0 0,9 2 0 0 0,-9-2-1 0 0,-1 0-1 0 0,1 0 1 0 0,0-1-1 0 0,0 0 1 0 0,0 0-1 0 0,-1 0 1 0 0,1-1-1 0 0,0 1 1 0 0,0-1-1 0 0,-1 0 1 0 0,1 0-1 0 0,0-1 1 0 0,5-2-1 0 0,-8 2-4 0 0,0 1 1 0 0,0-1-1 0 0,0 0 1 0 0,-1 0-1 0 0,1 0 0 0 0,0 0 1 0 0,-1 0-1 0 0,0-1 1 0 0,1 1-1 0 0,-1 0 0 0 0,0-1 1 0 0,0 1-1 0 0,0-1 0 0 0,0-3 1 0 0,8-38 84 0 0,-7 11-64 0 0,-2-54 0 0 0,-2 51 2 0 0,5-37 0 0 0,1 38-25 0 0,-1 15-30 0 0,1-31 0 0 0,-4 50 81 0 0,7 17-2 0 0,-6-12-54 0 0,0 1 1 0 0,0-1-1 0 0,0 1 1 0 0,-1 0-1 0 0,1-1 1 0 0,-2 8-1 0 0,2 17 97 0 0,20 149 24 0 0,-6-109 9 0 0,-4-20-3245 0 0,-11-38-386 0 0,2-7 808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8.06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32 34 8330 0 0,'-3'-2'258'0'0,"1"0"1"0"0,0 0 0 0 0,0 0-1 0 0,0 0 1 0 0,1 0-1 0 0,-1-1 1 0 0,0 1 0 0 0,-1-3-1 0 0,-6-6 3415 0 0,9 12-3580 0 0,-1 0-1 0 0,1 0 1 0 0,-1 0-1 0 0,1 0 0 0 0,-1 0 1 0 0,1 0-1 0 0,0 1 1 0 0,0-1-1 0 0,0 0 0 0 0,-1 0 1 0 0,1 0-1 0 0,0 1 1 0 0,0-1-1 0 0,1 0 0 0 0,-1 3 1 0 0,1 13 16 0 0,1 1 0 0 0,5 23 1 0 0,1 8-30 0 0,-6-28-54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8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229 345 80 0 0,'0'0'2281'0'0,"15"27"2436"0"0,-14-26-4687 0 0,0-1 0 0 0,0 1 1 0 0,0 0-1 0 0,1-1 0 0 0,-1 1 1 0 0,0-1-1 0 0,0 1 0 0 0,0-1 1 0 0,1 0-1 0 0,-1 1 0 0 0,0-1 1 0 0,0 0-1 0 0,1 0 1 0 0,-1 0-1 0 0,0 0 0 0 0,0 0 1 0 0,1 0-1 0 0,-1 0 0 0 0,0 0 1 0 0,2-1-1 0 0,21-7 8 0 0,-22 7-17 0 0,0 0-14 0 0,0 0 0 0 0,-1 0-1 0 0,1 0 1 0 0,-1 0 0 0 0,1 0 0 0 0,-1 0 0 0 0,0-1 0 0 0,1 1 0 0 0,-1 0 0 0 0,0-1 0 0 0,0 1 0 0 0,0-1 0 0 0,0 1 0 0 0,0-1 0 0 0,0 1 0 0 0,0-1 0 0 0,0-2 0 0 0,6-29 139 0 0,-6 25-108 0 0,0 2 85 0 0,-1 0 1 0 0,0 0-1 0 0,0 0 0 0 0,0 1 1 0 0,-1-1-1 0 0,0 0 1 0 0,-1 0-1 0 0,1 0 0 0 0,-1 1 1 0 0,0-1-1 0 0,0 0 0 0 0,-1 1 1 0 0,1 0-1 0 0,-1 0 0 0 0,0 0 1 0 0,-1 0-1 0 0,-4-6 0 0 0,4 7-39 0 0,1 0-1 0 0,-1 1 0 0 0,1-1 0 0 0,-1 1 0 0 0,0 0 0 0 0,0 0 0 0 0,0 0 0 0 0,-1 0 0 0 0,1 1 0 0 0,0 0 0 0 0,-1 0 0 0 0,0 0 0 0 0,0 0 0 0 0,1 1 0 0 0,-1 0 1 0 0,0 0-1 0 0,0 0 0 0 0,0 0 0 0 0,0 1 0 0 0,-10 0 0 0 0,6 2-63 0 0,0 0-1 0 0,0 0 1 0 0,0 0 0 0 0,1 1 0 0 0,-1 1 0 0 0,1 0-1 0 0,0 0 1 0 0,0 0 0 0 0,0 1 0 0 0,0 0-1 0 0,1 0 1 0 0,0 1 0 0 0,0 0 0 0 0,0 1 0 0 0,1-1-1 0 0,0 1 1 0 0,0 0 0 0 0,1 1 0 0 0,0 0-1 0 0,0-1 1 0 0,1 1 0 0 0,0 1 0 0 0,0-1-1 0 0,1 1 1 0 0,0-1 0 0 0,1 1 0 0 0,0 0 0 0 0,-2 11-1 0 0,-1 8-17 0 0,3-19 18 0 0,0 0 0 0 0,1 1 1 0 0,-1 16-1 0 0,2-22-17 0 0,1 1 1 0 0,-1-1-1 0 0,1 1 1 0 0,0-1 0 0 0,1 1-1 0 0,-1-1 1 0 0,1 0-1 0 0,0 1 1 0 0,0-1 0 0 0,0 0-1 0 0,3 4 1 0 0,-1-1 14 0 0,0 0 1 0 0,1-1 0 0 0,0 0-1 0 0,0 0 1 0 0,0 0 0 0 0,1 0-1 0 0,0-1 1 0 0,0 0 0 0 0,0 0-1 0 0,0 0 1 0 0,1-1 0 0 0,0 0-1 0 0,0 0 1 0 0,0-1 0 0 0,1 0-1 0 0,9 3 1 0 0,13 3 86 0 0,-26-7-98 0 0,1-1 1 0 0,-1 1-1 0 0,0-1 1 0 0,1 0-1 0 0,-1 0 1 0 0,1 0-1 0 0,-1 0 0 0 0,1-1 1 0 0,-1 0-1 0 0,1 0 1 0 0,-1 0-1 0 0,1 0 1 0 0,-1-1-1 0 0,1 0 1 0 0,8-2-1 0 0,-6-1-33 0 0,1 0 0 0 0,-1 0 0 0 0,0 0-1 0 0,0-1 1 0 0,-1 0 0 0 0,1 0 0 0 0,-1-1 0 0 0,0 0-1 0 0,-1 0 1 0 0,1 0 0 0 0,-1-1 0 0 0,0 0 0 0 0,-1 0-1 0 0,0 0 1 0 0,0 0 0 0 0,0-1 0 0 0,-1 0 0 0 0,0 1 0 0 0,-1-1-1 0 0,0 0 1 0 0,0 0 0 0 0,0-1 0 0 0,-1 1 0 0 0,0-13-1 0 0,-5-256 95 0 0,2 248 86 0 0,-1 0-1 0 0,-9-35 0 0 0,11 68-159 0 0,-2 3 27 0 0,1 1-1 0 0,0 0 0 0 0,0 0 1 0 0,0 0-1 0 0,1 10 1 0 0,8 116-6 0 0,6 49 7 0 0,-10-162 10 0 0,1-1 1 0 0,0 0-1 0 0,2 0 1 0 0,10 24 0 0 0,14-2-859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28.42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0 16267 0 0,'29'185'619'0'0,"-29"-182"-397"0"0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0.20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3 210 1992 0 0,'-2'-11'5164'0'0,"2"8"-4505"0"0,0-11 111 0 0,0 1-397 0 0,0 0-1 0 0,1 0 1 0 0,0 0 0 0 0,5-16 0 0 0,-6 26-273 0 0,1 0 1 0 0,0 0-1 0 0,1 0 1 0 0,-1 0 0 0 0,1 0-1 0 0,-1 0 1 0 0,1 0-1 0 0,0 0 1 0 0,0 0-1 0 0,0 1 1 0 0,0-1-1 0 0,0 1 1 0 0,1 0-1 0 0,4-4 1 0 0,2 0 113 0 0,0 1 1 0 0,0 0 0 0 0,14-5-1 0 0,-15 6-181 0 0,12-6 108 0 0,-16 8-118 0 0,0 0 1 0 0,-1 0-1 0 0,1 1 0 0 0,0-1 1 0 0,0 1-1 0 0,0-1 0 0 0,0 1 1 0 0,1 1-1 0 0,-1-1 0 0 0,5 0 0 0 0,-1 1-19 0 0,-6-1 3 0 0,1 1-1 0 0,-1 0 0 0 0,0 0 1 0 0,0 1-1 0 0,1-1 0 0 0,-1 0 0 0 0,0 1 1 0 0,0-1-1 0 0,3 2 0 0 0,-3 0-11 0 0,0 0 0 0 0,0 0 0 0 0,-1 1 0 0 0,1-1 0 0 0,-1 0 0 0 0,1 1 0 0 0,-1-1 0 0 0,0 1 0 0 0,0 0 0 0 0,0-1 0 0 0,0 1 0 0 0,0 0 0 0 0,-1 0 0 0 0,1 2 0 0 0,13 88 71 0 0,-10-56-63 0 0,-3-24 26 0 0,0-1 0 0 0,0 0 0 0 0,-2 20 0 0 0,-5-3-5 0 0,5-24-12 0 0,0 1 0 0 0,0 0-1 0 0,0 0 1 0 0,0-1 0 0 0,1 1 0 0 0,0 0-1 0 0,1 8 1 0 0,-1-12-3 0 0,0 0 1 0 0,0 0-1 0 0,0 0 0 0 0,0 0 1 0 0,0 0-1 0 0,0 0 0 0 0,-1-1 0 0 0,1 1 1 0 0,-1 0-1 0 0,0 0 0 0 0,-1 3 0 0 0,-4 16 116 0 0,1 12 123 0 0,5-32-109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0.91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173 177 3521 0 0,'0'0'4030'0'0,"15"-10"-1763"0"0,-10 8-1962 0 0,11-15 458 0 0,10-16-551 0 0,-25 31-147 0 0,1 0-1 0 0,-1 0 0 0 0,0 0 1 0 0,0-1-1 0 0,0 1 0 0 0,-1 0 1 0 0,1 0-1 0 0,-1 0 0 0 0,1-1 1 0 0,-1 1-1 0 0,0 0 0 0 0,1-1 1 0 0,-1 1-1 0 0,0 0 0 0 0,-1-1 1 0 0,1 1-1 0 0,0 0 0 0 0,-1 0 1 0 0,1-1-1 0 0,-1 1 0 0 0,0 0 1 0 0,1 0-1 0 0,-3-4 0 0 0,1 3 46 0 0,1 0-67 0 0,0-1-1 0 0,-1 1 1 0 0,1 0 0 0 0,-1 0-1 0 0,0 0 1 0 0,0 0 0 0 0,0 0 0 0 0,0 1-1 0 0,-1-1 1 0 0,1 0 0 0 0,-1 1-1 0 0,0 0 1 0 0,0 0 0 0 0,1 0-1 0 0,-1 0 1 0 0,0 0 0 0 0,-1 0-1 0 0,1 1 1 0 0,0 0 0 0 0,0-1-1 0 0,-1 1 1 0 0,1 1 0 0 0,-1-1-1 0 0,1 0 1 0 0,-1 1 0 0 0,1-1-1 0 0,-1 1 1 0 0,1 0 0 0 0,-1 0 0 0 0,1 1-1 0 0,-1-1 1 0 0,1 1 0 0 0,-7 1-1 0 0,3 0-29 0 0,0 1 1 0 0,0-1-1 0 0,0 1 0 0 0,1 0 0 0 0,-1 1 0 0 0,1 0 0 0 0,0 0 1 0 0,0 0-1 0 0,0 1 0 0 0,0-1 0 0 0,1 1 0 0 0,0 1 0 0 0,0-1 0 0 0,0 1 1 0 0,-5 9-1 0 0,7-10 5 0 0,0 0-1 0 0,1 0 1 0 0,-1 0 0 0 0,1 1 0 0 0,1-1-1 0 0,-3 10 1 0 0,4-13-12 0 0,0-1 0 0 0,0 1 1 0 0,0 0-1 0 0,0-1 0 0 0,0 1 0 0 0,0 0 0 0 0,0-1 0 0 0,0 1 1 0 0,1 0-1 0 0,-1-1 0 0 0,0 1 0 0 0,1-1 0 0 0,0 1 0 0 0,-1 0 1 0 0,1-1-1 0 0,0 1 0 0 0,0-1 0 0 0,0 0 0 0 0,0 1 0 0 0,0-1 1 0 0,0 0-1 0 0,0 0 0 0 0,0 1 0 0 0,0-1 0 0 0,1 0 0 0 0,1 1 0 0 0,8 3 20 0 0,0 0 0 0 0,0 0 0 0 0,0-1 0 0 0,0 0-1 0 0,22 3 1 0 0,-3 0-39 0 0,-26-6 16 0 0,-1 0 0 0 0,-1 0 0 0 0,1 1 0 0 0,0-1 0 0 0,0 1 0 0 0,0 0 0 0 0,-1 0 0 0 0,1 0 0 0 0,-1 0 0 0 0,0 0 0 0 0,0 1 1 0 0,1-1-1 0 0,-1 1 0 0 0,-1-1 0 0 0,1 1 0 0 0,0 0 0 0 0,-1 0 0 0 0,1 0 0 0 0,-1 0 0 0 0,0 0 0 0 0,0 0 0 0 0,0 0 0 0 0,0 0 0 0 0,-1 0 0 0 0,1 0 0 0 0,-1 6 0 0 0,1-2 12 0 0,-1 0-1 0 0,0 0 0 0 0,0 0 0 0 0,0 0 0 0 0,-1 1 0 0 0,0-1 0 0 0,-1 0 0 0 0,0-1 1 0 0,0 1-1 0 0,0 0 0 0 0,-4 7 0 0 0,4-11-4 0 0,-1 0 0 0 0,1 0 1 0 0,-1 0-1 0 0,1-1 0 0 0,-1 1 1 0 0,0-1-1 0 0,0 1 0 0 0,0-1 1 0 0,0 0-1 0 0,0 0 0 0 0,-1 0 0 0 0,1-1 1 0 0,0 1-1 0 0,-1-1 0 0 0,0 0 1 0 0,1 0-1 0 0,-1 0 0 0 0,0 0 0 0 0,1-1 1 0 0,-1 0-1 0 0,-5 1 0 0 0,1-1 2 0 0,-1 0 0 0 0,1-1-1 0 0,0 0 1 0 0,0 0 0 0 0,0-1-1 0 0,0 1 1 0 0,0-2-1 0 0,1 1 1 0 0,-9-5 0 0 0,14 6-26 0 0,1 1 0 0 0,-1-1 1 0 0,1 0-1 0 0,0 0 0 0 0,-1 0 1 0 0,1 0-1 0 0,0 0 0 0 0,0 0 1 0 0,-1 0-1 0 0,1 0 1 0 0,0-1-1 0 0,0 1 0 0 0,0 0 1 0 0,0-1-1 0 0,1 1 0 0 0,-1-1 1 0 0,0 1-1 0 0,1-1 0 0 0,-1 1 1 0 0,1-1-1 0 0,-1 1 0 0 0,1-1 1 0 0,0 0-1 0 0,-1 1 0 0 0,1-3 1 0 0,0 1-205 0 0,1 1 0 0 0,-1 0 0 0 0,1 0 0 0 0,-1 0 0 0 0,1 0 0 0 0,0 0-1 0 0,0 0 1 0 0,0 0 0 0 0,0 0 0 0 0,0 1 0 0 0,0-1 0 0 0,0 0 0 0 0,1 1 0 0 0,-1-1 0 0 0,1 0 0 0 0,-1 1 0 0 0,1 0 0 0 0,-1-1 0 0 0,4-1 0 0 0,7-4-2001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1.57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0 522 2320 0 0,'4'3'5597'0'0,"8"1"-5216"0"0,-10-3 78 0 0,2-2-375 0 0,0 0 1 0 0,0 0 0 0 0,-1-1 0 0 0,1 0 0 0 0,-1 1 0 0 0,0-1-1 0 0,1-1 1 0 0,-1 1 0 0 0,0 0 0 0 0,0-1 0 0 0,0 1 0 0 0,0-1 0 0 0,3-4-1 0 0,10-8 63 0 0,-10 10-26 0 0,0 1 0 0 0,0-1-1 0 0,-1 0 1 0 0,1 0 0 0 0,-1 0-1 0 0,0-1 1 0 0,-1 0-1 0 0,0 0 1 0 0,0 0 0 0 0,0 0-1 0 0,0-1 1 0 0,-1 1 0 0 0,0-1-1 0 0,-1 0 1 0 0,1 0-1 0 0,-1 0 1 0 0,-1 0 0 0 0,1-1-1 0 0,0-10 1 0 0,-2 10 59 0 0,2-33 643 0 0,-2 1 1 0 0,-7-51-1 0 0,3 65-568 0 0,2 7 28 0 0,-1 1-1 0 0,-9-31 1 0 0,10 43-189 0 0,0-1 1 0 0,1 0-1 0 0,-1 1 0 0 0,0-14 1 0 0,-3 10 57 0 0,2 9-34 0 0,3 6-80 0 0,1 0-23 0 0,-1 0-1 0 0,0 0 1 0 0,0 1 0 0 0,0-1-1 0 0,-1 0 1 0 0,0 0 0 0 0,0 0-1 0 0,0 0 1 0 0,-4 8 0 0 0,3-6-3 0 0,0 0 0 0 0,0 0 1 0 0,1 0-1 0 0,-1 14 0 0 0,2-19-11 0 0,1 191 99 0 0,-9-112-68 0 0,5-49 7 0 0,-1 50 0 0 0,17 107 53 0 0,-10-154-37 0 0,11 47 0 0 0,3 24 101 0 0,-15-45-104 0 0,7 48 97 0 0,9-33 12 0 0,1-74-333 0 0,-18-2 144 0 0,1-1 1 0 0,0 1-1 0 0,0-1 0 0 0,0 1 1 0 0,-1-1-1 0 0,1 0 1 0 0,0 0-1 0 0,-1 0 1 0 0,1 0-1 0 0,-1 0 0 0 0,1 0 1 0 0,-1-1-1 0 0,0 1 1 0 0,2-3-1 0 0,18-23-453 0 0,-16 21 362 0 0,2-5 67 0 0,0 0 1 0 0,-1-1-1 0 0,0 0 0 0 0,-1 1 0 0 0,-1-2 0 0 0,0 1 0 0 0,0 0 0 0 0,2-21 0 0 0,-2 7 61 0 0,-2 0 0 0 0,-1 1-1 0 0,-2-35 1 0 0,0 51-4 0 0,0 0 0 0 0,0 0 0 0 0,-1 0 0 0 0,0 1 0 0 0,-1-1 0 0 0,0 1 0 0 0,0-1 0 0 0,-1 1 0 0 0,0 0 0 0 0,-8-12 0 0 0,5 10 16 0 0,-2 1 0 0 0,1-1 0 0 0,-1 1 0 0 0,-1 1 0 0 0,1-1 0 0 0,-19-11 0 0 0,2 1 21 0 0,17 12-30 0 0,0 1 0 0 0,-17-10 0 0 0,21 13 21 0 0,-1 0 0 0 0,1 0-1 0 0,0-1 1 0 0,1 0 0 0 0,-1 1 0 0 0,1-2-1 0 0,-5-3 1 0 0,-4-16-1125 0 0,12 22 695 0 0,1 1 0 0 0,0-1 0 0 0,-1 0-1 0 0,1 0 1 0 0,0 0 0 0 0,0 0 0 0 0,0 0 0 0 0,0 0 0 0 0,0 0 0 0 0,0 1 0 0 0,2-5-1 0 0,-1-1-2090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7.22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4 141 2240 0 0,'-3'2'5557'0'0,"4"3"-1994"0"0,2 1-4638 0 0,1 0 1091 0 0,-1-2 35 0 0,-1 1 1 0 0,1-1-1 0 0,0 0 0 0 0,0 0 0 0 0,1 0 1 0 0,-1 0-1 0 0,1-1 0 0 0,0 1 0 0 0,0-1 1 0 0,5 4-1 0 0,-4-5-31 0 0,-1 0-1 0 0,1 0 1 0 0,0 0 0 0 0,0 0-1 0 0,0-1 1 0 0,0 0 0 0 0,0 0-1 0 0,0 0 1 0 0,0 0 0 0 0,0-1 0 0 0,1 0-1 0 0,-1 0 1 0 0,0-1 0 0 0,0 1-1 0 0,0-1 1 0 0,0 0 0 0 0,0 0-1 0 0,0-1 1 0 0,0 0 0 0 0,8-3-1 0 0,-7 2 0 0 0,0-1-1 0 0,0 1 1 0 0,0-1-1 0 0,-1 0 0 0 0,0 0 1 0 0,0-1-1 0 0,0 1 0 0 0,0-1 1 0 0,-1 0-1 0 0,1 0 1 0 0,-1-1-1 0 0,-1 0 0 0 0,1 1 1 0 0,-1-1-1 0 0,0 0 0 0 0,0 0 1 0 0,2-10-1 0 0,-5 11 53 0 0,1 0 1 0 0,-2 0-1 0 0,1 0 0 0 0,-1 0 0 0 0,0 0 1 0 0,-2-10-1 0 0,-1 0 278 0 0,3 12-319 0 0,1 1 1 0 0,-1-1-1 0 0,-1 0 0 0 0,1 1 0 0 0,0-1 0 0 0,-1 1 0 0 0,1 0 0 0 0,-1-1 0 0 0,0 1 0 0 0,0 0 1 0 0,0 0-1 0 0,0 0 0 0 0,0 0 0 0 0,0 0 0 0 0,0 1 0 0 0,-1-1 0 0 0,1 1 0 0 0,-1-1 0 0 0,1 1 1 0 0,-1 0-1 0 0,0 0 0 0 0,1 0 0 0 0,-1 0 0 0 0,-3 0 0 0 0,3 0 3 0 0,0 0-1 0 0,1 1 1 0 0,-1-1-1 0 0,0 1 0 0 0,0 0 1 0 0,0 0-1 0 0,0 0 1 0 0,0 0-1 0 0,0 0 1 0 0,0 1-1 0 0,0-1 1 0 0,0 1-1 0 0,0 0 1 0 0,0 0-1 0 0,1 0 1 0 0,-1 0-1 0 0,0 1 1 0 0,1-1-1 0 0,-1 1 1 0 0,1-1-1 0 0,-1 1 1 0 0,1 0-1 0 0,-3 3 1 0 0,-3 5-3 0 0,1 1 1 0 0,0 1-1 0 0,0 0 1 0 0,1-1 0 0 0,1 2-1 0 0,0-1 1 0 0,1 1-1 0 0,0-1 1 0 0,1 1-1 0 0,0 0 1 0 0,1 1 0 0 0,1-1-1 0 0,0 0 1 0 0,0 0-1 0 0,2 1 1 0 0,-1-1-1 0 0,2 0 1 0 0,0 1-1 0 0,0-1 1 0 0,2 0 0 0 0,-1-1-1 0 0,1 1 1 0 0,1-1-1 0 0,1 1 1 0 0,12 20-1 0 0,-11-23-5 0 0,0 0 0 0 0,1 0 0 0 0,0-1 0 0 0,1 0-1 0 0,0 0 1 0 0,19 13 0 0 0,-25-20-29 0 0,0 0 1 0 0,1 0-1 0 0,-1 0 0 0 0,1 0 1 0 0,0-1-1 0 0,-1 1 1 0 0,1-1-1 0 0,0 0 1 0 0,0 0-1 0 0,-1-1 0 0 0,1 1 1 0 0,0-1-1 0 0,0 0 1 0 0,0 0-1 0 0,0 0 0 0 0,0 0 1 0 0,0-1-1 0 0,0 1 1 0 0,-1-1-1 0 0,1 0 0 0 0,0 0 1 0 0,0-1-1 0 0,-1 1 1 0 0,1-1-1 0 0,5-3 1 0 0,-1-1 5 0 0,0 0 1 0 0,-1 0-1 0 0,0 0 1 0 0,0-1 0 0 0,0 0-1 0 0,-1 0 1 0 0,-1-1-1 0 0,1 0 1 0 0,-1 0 0 0 0,5-10-1 0 0,3-12-1 0 0,17-52-1 0 0,1-4-19 0 0,-5 12-6 0 0,-11 28-26 0 0,-12 26 39 0 0,-3 18 6 0 0,0-1 1 0 0,0 1-1 0 0,0 0 1 0 0,1-1 0 0 0,-1 1-1 0 0,1 0 1 0 0,0 0-1 0 0,0 0 1 0 0,1-3-1 0 0,-2 4-19 0 0,-23 3 42 0 0,19-1-17 0 0,-1 1-1 0 0,0 0 0 0 0,1 0 1 0 0,-1 1-1 0 0,1-1 1 0 0,0 1-1 0 0,0 0 0 0 0,0 0 1 0 0,0 1-1 0 0,-3 3 0 0 0,-12 9-13 0 0,18-15 15 0 0,1-1 0 0 0,-1 1 0 0 0,1-1 0 0 0,0 0 0 0 0,-1 1 0 0 0,1-1 0 0 0,0 1 0 0 0,-1-1 0 0 0,1 1 0 0 0,0-1 0 0 0,0 1 0 0 0,-1-1 0 0 0,1 1 0 0 0,0-1 0 0 0,0 1 0 0 0,0 0 0 0 0,0-1 0 0 0,0 1 0 0 0,0-1 0 0 0,0 1 0 0 0,0-1 0 0 0,0 1 0 0 0,0 0 0 0 0,0-1 0 0 0,0 1 0 0 0,0-1 0 0 0,0 1 0 0 0,0-1 0 0 0,1 1 0 0 0,-1-1 0 0 0,0 1 0 0 0,0 0 0 0 0,1-1 0 0 0,-1 0 0 0 0,0 1 0 0 0,1-1 0 0 0,-1 1 0 0 0,0-1 0 0 0,1 1 0 0 0,-1-1 0 0 0,1 0 0 0 0,-1 1 0 0 0,1-1 0 0 0,-1 0 0 0 0,1 1 0 0 0,-1-1 0 0 0,1 0 0 0 0,-1 0 0 0 0,2 1 0 0 0,26 13 22 0 0,48 10-32 0 0,-72-22 41 0 0,0 0-1 0 0,0 0 1 0 0,0 0 0 0 0,0 1-1 0 0,-1 0 1 0 0,1 0 0 0 0,-1 0-1 0 0,0 0 1 0 0,1 0 0 0 0,4 7-1 0 0,5 6 77 0 0,-9-12-70 0 0,-1 0-1 0 0,0 1 1 0 0,0 0-1 0 0,-1 0 0 0 0,1 0 1 0 0,-1 0-1 0 0,0 0 1 0 0,0 0-1 0 0,-1 0 1 0 0,0 1-1 0 0,0-1 0 0 0,0 1 1 0 0,0-1-1 0 0,-1 1 1 0 0,0 5-1 0 0,0-2 27 0 0,1 0 0 0 0,0 0 0 0 0,1 1 0 0 0,3 9 0 0 0,0 6 6 0 0,-5-23-61 0 0,0 0 1 0 0,1 0-1 0 0,-1 1 1 0 0,0-1-1 0 0,1 0 1 0 0,-1 0-1 0 0,1 0 1 0 0,0 0-1 0 0,0 0 1 0 0,0 0-1 0 0,0 0 1 0 0,0 0-1 0 0,0 0 1 0 0,0 0-1 0 0,1-1 1 0 0,-1 1-1 0 0,1 0 1 0 0,-1-1-1 0 0,1 1 1 0 0,0-1-1 0 0,3 3 1 0 0,-2-3 10 0 0,0 0 1 0 0,0 0 0 0 0,0 0-1 0 0,0 0 1 0 0,0-1-1 0 0,1 1 1 0 0,-1-1 0 0 0,0 0-1 0 0,0 0 1 0 0,0 0-1 0 0,1 0 1 0 0,-1-1-1 0 0,0 1 1 0 0,0-1 0 0 0,0 0-1 0 0,1 0 1 0 0,-1 0-1 0 0,0 0 1 0 0,0-1 0 0 0,-1 1-1 0 0,5-3 1 0 0,1-1 9 0 0,1 0 1 0 0,-1 0 0 0 0,0-1 0 0 0,-1 0-1 0 0,0-1 1 0 0,8-8 0 0 0,-5 3-237 0 0,0-2 0 0 0,11-20 0 0 0,-1-10-3854 0 0,-19 37 1755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9.20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71 174 1848 0 0,'-2'-4'356'0'0,"0"1"-1"0"0,1-1 1 0 0,-1 0-1 0 0,1 0 1 0 0,-1 0-1 0 0,1 0 1 0 0,1 0-1 0 0,-1-1 1 0 0,1 1-1 0 0,-1 0 1 0 0,1 0-1 0 0,0 0 1 0 0,0-1-1 0 0,1 1 0 0 0,0 0 1 0 0,1-5-1 0 0,-1 2 421 0 0,0 1 0 0 0,-1-1 0 0 0,0 0 0 0 0,0 1 0 0 0,-2-13 0 0 0,0 0 337 0 0,2 16-926 0 0,0 1 0 0 0,-1-1-1 0 0,1 1 1 0 0,0-1-1 0 0,-1 0 1 0 0,0 1-1 0 0,0-1 1 0 0,-2-5 727 0 0,-10 10-8 0 0,12-2-898 0 0,-1 1 0 0 0,1 0 1 0 0,-1 0-1 0 0,1 0 0 0 0,-1 0 0 0 0,1 0 0 0 0,-1 0 1 0 0,1 0-1 0 0,0 1 0 0 0,0-1 0 0 0,0 0 0 0 0,0 1 1 0 0,0-1-1 0 0,0 1 0 0 0,0-1 0 0 0,-1 2 0 0 0,-8 34 66 0 0,7-16-13 0 0,0 42 0 0 0,1-11-20 0 0,2-34-19 0 0,1 0 1 0 0,1 0-1 0 0,0 0 0 0 0,1 0 0 0 0,7 25 1 0 0,7 38 28 0 0,-15-71-19 0 0,-1-1 0 0 0,2 0-1 0 0,-1 0 1 0 0,1 0 0 0 0,1 0-1 0 0,0-1 1 0 0,9 17 0 0 0,-12-24 62 0 0,-1 1 9 0 0,1-1 44 0 0,4 0-134 0 0,10 4-109 0 0,-11-3-209 0 0,-1-9-2565 0 0,0 1 2368 0 0,7-20-1962 0 0,-8 16 270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39.91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1 233 7754 0 0,'0'0'69'0'0,"0"0"1"0"0,0 0-1 0 0,0 0 1 0 0,0 0-1 0 0,1 0 1 0 0,-1 0-1 0 0,0 0 0 0 0,0 0 1 0 0,0 0-1 0 0,0 0 1 0 0,0 0-1 0 0,0 0 1 0 0,0 0-1 0 0,0 0 1 0 0,1-1-1 0 0,-1 1 418 0 0,0 0-418 0 0,0 0 1 0 0,0 0-1 0 0,0 0 1 0 0,0 0-1 0 0,0-1 0 0 0,0 1 1 0 0,1 0-1 0 0,-1 0 1 0 0,0 0-1 0 0,0 0 1 0 0,0 0-1 0 0,0 0 1 0 0,0 0-1 0 0,0 0 1 0 0,0-1-1 0 0,0 1 1 0 0,0 0-1 0 0,0 0 1 0 0,0 0-1 0 0,0 0 1 0 0,0 0-1 0 0,0 0 1 0 0,0 0-1 0 0,0 0 1 0 0,0-1-1 0 0,-1 1 0 0 0,1 0 1 0 0,0 0-1 0 0,0 0 418 0 0,0 0-418 0 0,0-1 1 0 0,19-4 809 0 0,26-3-1224 0 0,-43 7 458 0 0,14-1-43 0 0,17-3 31 0 0,0-1 0 0 0,0-1 1 0 0,-1-2-1 0 0,47-20 0 0 0,-74 27-86 0 0,-1-1 1 0 0,0 0-1 0 0,0 0 1 0 0,0-1-1 0 0,0 1 1 0 0,0-1-1 0 0,-1 0 1 0 0,0 0-1 0 0,0 0 1 0 0,0 0-1 0 0,0-1 1 0 0,0 1-1 0 0,-1-1 1 0 0,0 0-1 0 0,0 0 1 0 0,0 1-1 0 0,-1-1 0 0 0,1 0 1 0 0,-1-1-1 0 0,0 1 1 0 0,-1 0-1 0 0,1-8 1 0 0,-2 2 3 0 0,0 9 1 0 0,1 0 0 0 0,0-1-1 0 0,0 1 1 0 0,-1-1 0 0 0,1 1 0 0 0,-1 0 0 0 0,0 0-1 0 0,0-1 1 0 0,0 1 0 0 0,0 0 0 0 0,0 0 0 0 0,0 0-1 0 0,-1 0 1 0 0,-1-3 0 0 0,3 5 1 0 0,-1 0-1 0 0,1-1 1 0 0,0 1 0 0 0,-1 0-1 0 0,1-1 1 0 0,-1 1 0 0 0,1 0 0 0 0,0 0-1 0 0,-1-1 1 0 0,1 1 0 0 0,-1 0-1 0 0,1 0 1 0 0,0 0 0 0 0,-1 0 0 0 0,1 0-1 0 0,-1-1 1 0 0,1 1 0 0 0,-1 0-1 0 0,1 0 1 0 0,-1 0 0 0 0,1 0 0 0 0,-1 0-1 0 0,1 0 1 0 0,-1 0 0 0 0,1 1-1 0 0,0-1 1 0 0,-1 0 0 0 0,1 0-1 0 0,-1 0 1 0 0,1 0 0 0 0,-1 0 0 0 0,1 1-1 0 0,0-1 1 0 0,-1 0 0 0 0,1 0-1 0 0,-1 1 1 0 0,1-1 0 0 0,0 0 0 0 0,-1 1-1 0 0,1-1 1 0 0,0 0 0 0 0,0 1-1 0 0,-1-1 1 0 0,1 1 0 0 0,0-1-1 0 0,0 0 1 0 0,-1 1 0 0 0,1-1 0 0 0,0 1-1 0 0,0 0 1 0 0,-1 1-19 0 0,0-1-1 0 0,0 1 1 0 0,0 0-1 0 0,1 0 1 0 0,-1 0-1 0 0,1 0 1 0 0,-1 0-1 0 0,1 0 1 0 0,0 0 0 0 0,-1 0-1 0 0,1 0 1 0 0,0 2-1 0 0,2 11 41 0 0,0 0-1 0 0,-2 28 1 0 0,0-6 23 0 0,22 180 41 0 0,-21-201-55 0 0,1-1-1 0 0,0 1 0 0 0,1-1 1 0 0,6 19-1 0 0,-3-20 124 0 0,-9-21-26 0 0,1 0-151 0 0,0 0 1 0 0,0 0 0 0 0,1 0 0 0 0,-1-10-1 0 0,0 4 4 0 0,0-2-3 0 0,1 1-1 0 0,1-1 1 0 0,0 0 0 0 0,1 0-1 0 0,0 0 1 0 0,5-20 0 0 0,-4 27 0 0 0,0 0 1 0 0,0 1-1 0 0,1-1 1 0 0,0 1 0 0 0,0-1-1 0 0,1 1 1 0 0,0 0-1 0 0,0 1 1 0 0,1-1 0 0 0,0 1-1 0 0,0 0 1 0 0,0 0-1 0 0,11-9 1 0 0,-13 13-1 0 0,1-1-1 0 0,-1 1 1 0 0,1 0-1 0 0,0 0 1 0 0,-1 0 0 0 0,1 0-1 0 0,0 1 1 0 0,0 0-1 0 0,0-1 1 0 0,0 2 0 0 0,0-1-1 0 0,0 0 1 0 0,1 1-1 0 0,-1 0 1 0 0,0 0 0 0 0,7 0-1 0 0,-8 1 0 0 0,0 0 0 0 0,0-1-1 0 0,-1 1 1 0 0,1 1 0 0 0,0-1-1 0 0,0 0 1 0 0,0 1 0 0 0,-1-1-1 0 0,1 1 1 0 0,-1 0 0 0 0,1 0-1 0 0,-1 0 1 0 0,0 0 0 0 0,0 0-1 0 0,0 0 1 0 0,0 1 0 0 0,0-1-1 0 0,0 1 1 0 0,-1-1 0 0 0,1 1-1 0 0,-1 0 1 0 0,2 5 0 0 0,6 16 5 0 0,-2 0 1 0 0,-1 1 0 0 0,-1-1 0 0 0,-1 1 0 0 0,-1 0-1 0 0,-2 0 1 0 0,0 0 0 0 0,-1 0 0 0 0,-5 29 0 0 0,4-51-216 0 0,-1 8 443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0.43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13 142 7009 0 0,'-4'0'956'0'0,"3"-1"-915"0"0,1 1 0 0 0,0 0 0 0 0,0 0 0 0 0,-1 0 0 0 0,1 0 0 0 0,0 0 0 0 0,0 0 0 0 0,0 0 0 0 0,-1 0 0 0 0,1 0 0 0 0,0 0 0 0 0,0 0 0 0 0,-1 0 0 0 0,1 0 0 0 0,0 0 0 0 0,0 0 0 0 0,0 0 0 0 0,-1 0 0 0 0,1 0 0 0 0,0 0 0 0 0,0 0 0 0 0,-1 0 0 0 0,1 0 0 0 0,0 1 0 0 0,0-1 0 0 0,0 0 0 0 0,0 0 0 0 0,-1 0 0 0 0,1 0 0 0 0,0 0 0 0 0,0 1 0 0 0,0-1 0 0 0,0 0-1 0 0,-1 0 1 0 0,1 0 0 0 0,0 0 0 0 0,0 1 0 0 0,0-1 0 0 0,0 0 0 0 0,0 2 1788 0 0,0-1-1810 0 0,0-1-1 0 0,0 0 1 0 0,0 1-1 0 0,0-1 1 0 0,0 0-1 0 0,0 1 1 0 0,0-1-1 0 0,0 0 1 0 0,0 1-1 0 0,0-1 1 0 0,0 0-1 0 0,0 0 0 0 0,0 1 1 0 0,1-1-1 0 0,-1 0 1 0 0,0 1-1 0 0,0-1 1 0 0,0 0-1 0 0,1 0 1 0 0,-1 1-1 0 0,0-1 1 0 0,0 0-1 0 0,1 0 1 0 0,-1 0-1 0 0,0 1 1 0 0,0-1-1 0 0,1 0 1 0 0,-1 0-1 0 0,0 0 1 0 0,1 0-1 0 0,-1 0 1 0 0,0 0-1 0 0,1 1 1 0 0,-1-1-1 0 0,0 0 1 0 0,1 0-1 0 0,3 2 3 0 0,0-1 0 0 0,0 1 0 0 0,0 0-1 0 0,0-1 1 0 0,1 0 0 0 0,-1 0 0 0 0,0 0-1 0 0,1-1 1 0 0,-1 0 0 0 0,1 1 0 0 0,-1-1 0 0 0,0-1-1 0 0,1 1 1 0 0,-1-1 0 0 0,1 0 0 0 0,-1 0-1 0 0,0 0 1 0 0,6-2 0 0 0,-2 0 38 0 0,-6 3-46 0 0,1-1 1 0 0,0 1-1 0 0,-1-1 1 0 0,1 0-1 0 0,0 0 1 0 0,-1 0-1 0 0,1-1 1 0 0,-1 1-1 0 0,0 0 1 0 0,1-1-1 0 0,-1 0 1 0 0,0 1-1 0 0,0-1 1 0 0,0 0-1 0 0,0 0 1 0 0,1-3-1 0 0,4-9 117 0 0,-4 9-107 0 0,-1 1-1 0 0,0-1 1 0 0,0 0 0 0 0,3-9-1 0 0,-5 12-8 0 0,0 0 0 0 0,0 1 1 0 0,0-1-1 0 0,0 0 0 0 0,0 1 0 0 0,0-1 0 0 0,0 0 1 0 0,-1 0-1 0 0,1 1 0 0 0,0-1 0 0 0,-1 0 0 0 0,0 1 1 0 0,1-1-1 0 0,-1 1 0 0 0,0-1 0 0 0,0 1 0 0 0,0-1 0 0 0,0 1 1 0 0,-1-2-1 0 0,-3-3 151 0 0,0 1 0 0 0,0-1 0 0 0,0 1-1 0 0,0 0 1 0 0,-1 1 0 0 0,-12-9 0 0 0,16 13-136 0 0,0-1 0 0 0,0 0 1 0 0,0 0-1 0 0,0 1 0 0 0,0-1 0 0 0,0 1 0 0 0,0-1 1 0 0,0 1-1 0 0,0 0 0 0 0,0 0 0 0 0,0 0 0 0 0,0 0 0 0 0,0 0 1 0 0,0 0-1 0 0,0 1 0 0 0,0-1 0 0 0,0 1 0 0 0,0-1 1 0 0,0 1-1 0 0,0 0 0 0 0,0 0 0 0 0,0 0 0 0 0,1 0 1 0 0,-1 0-1 0 0,0 0 0 0 0,1 0 0 0 0,-1 1 0 0 0,1-1 0 0 0,-3 3 1 0 0,1 0 17 0 0,-1 0 1 0 0,1 0 0 0 0,0 1 0 0 0,0-1 0 0 0,1 1-1 0 0,-1-1 1 0 0,1 1 0 0 0,0 0 0 0 0,-3 10 0 0 0,-6 50 174 0 0,8-35-148 0 0,1-19-48 0 0,1-1-1 0 0,1 1 0 0 0,0 0 1 0 0,1 0-1 0 0,0 0 0 0 0,0 0 0 0 0,1 0 1 0 0,1 0-1 0 0,0-1 0 0 0,0 1 0 0 0,1-1 1 0 0,0 0-1 0 0,1 0 0 0 0,0 0 0 0 0,1-1 1 0 0,0 0-1 0 0,11 13 0 0 0,-11-14-26 0 0,-3-3 32 0 0,1 0 0 0 0,0-1 0 0 0,0 1 1 0 0,0-1-1 0 0,0 0 0 0 0,7 5 0 0 0,-9-8-14 0 0,0 0 0 0 0,-1-1 0 0 0,1 1 0 0 0,0 0-1 0 0,0-1 1 0 0,0 0 0 0 0,-1 1 0 0 0,1-1 0 0 0,0 0-1 0 0,0 0 1 0 0,0 0 0 0 0,0 0 0 0 0,0 0 0 0 0,0 0 0 0 0,-1 0-1 0 0,1-1 1 0 0,0 1 0 0 0,0-1 0 0 0,0 1 0 0 0,-1-1-1 0 0,1 0 1 0 0,0 0 0 0 0,-1 0 0 0 0,3-1 0 0 0,0-2-96 0 0,1-1 1 0 0,-2 1-1 0 0,1-1 1 0 0,0 0-1 0 0,-1 0 0 0 0,0 0 1 0 0,0 0-1 0 0,3-8 1 0 0,-4 8-113 0 0,28-64-4076 0 0,-25 59 2370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1.37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27 62 7106 0 0,'-1'-2'238'0'0,"-1"0"1"0"0,1 0-1 0 0,0 0 1 0 0,0 0 0 0 0,0 0-1 0 0,0 0 1 0 0,0 0-1 0 0,0 0 1 0 0,0 0 0 0 0,1-1-1 0 0,-1 1 1 0 0,1 0-1 0 0,0 0 1 0 0,0-3 0 0 0,0 4-91 0 0,0-1 0 0 0,0 1 1 0 0,0 0-1 0 0,1-1 1 0 0,-1 1-1 0 0,0 0 1 0 0,1 0-1 0 0,-1-1 1 0 0,1 1-1 0 0,-1 0 0 0 0,1 0 1 0 0,0 0-1 0 0,0 0 1 0 0,-1-1-1 0 0,1 1 1 0 0,0 0-1 0 0,0 1 0 0 0,0-1 1 0 0,0 0-1 0 0,0 0 1 0 0,0 0-1 0 0,1 0 1 0 0,1 0 1287 0 0,7 6-1174 0 0,-9-2-231 0 0,0 0 0 0 0,-1-1 0 0 0,0 1 0 0 0,1 0 1 0 0,-1 0-1 0 0,0 0 0 0 0,-1-1 0 0 0,1 1 0 0 0,0 0 0 0 0,-1 0 1 0 0,1-1-1 0 0,-1 1 0 0 0,0 0 0 0 0,-1 2 0 0 0,-1 7 39 0 0,-2 33 109 0 0,4-35-158 0 0,0 1 1 0 0,0-1 0 0 0,-1 1-1 0 0,-1-1 1 0 0,-3 12-1 0 0,1-6-2 0 0,1 0 1 0 0,1 0-1 0 0,1 1 0 0 0,0-1 0 0 0,1 28 1 0 0,0-19 2 0 0,5 17 55 0 0,-3-37-66 0 0,0 1 1 0 0,0-1 0 0 0,-1 0-1 0 0,1 0 1 0 0,-1 0 0 0 0,-1 1-1 0 0,1-1 1 0 0,-1 0 0 0 0,0 0-1 0 0,-1 7 1 0 0,1-10 4 0 0,1 0 1 0 0,-1 1-1 0 0,1-1 1 0 0,0 0-1 0 0,0 1 0 0 0,0-1 1 0 0,1 0-1 0 0,-1 1 1 0 0,0-1-1 0 0,2 5 0 0 0,-2-6-8 0 0,1 0 0 0 0,-1 0 0 0 0,0 0 0 0 0,0 0 0 0 0,1 0 0 0 0,-1 0 0 0 0,1 0 0 0 0,-1 0 0 0 0,1 0 0 0 0,-1 0 0 0 0,1-1 0 0 0,0 1 0 0 0,-1 0-1 0 0,1 0 1 0 0,0-1 0 0 0,0 1 0 0 0,0 0 0 0 0,-1-1 0 0 0,1 1 0 0 0,0-1 0 0 0,0 1 0 0 0,0-1 0 0 0,0 1 0 0 0,0-1 0 0 0,0 1 0 0 0,2-1 0 0 0,-3 0 122 0 0,3 0-116 0 0,-1-1-1 0 0,1 0 1 0 0,-1 0-1 0 0,0 0 1 0 0,1 0-1 0 0,-1 0 1 0 0,0 0-1 0 0,0-1 1 0 0,0 1 0 0 0,0-1-1 0 0,0 1 1 0 0,0-1-1 0 0,0 0 1 0 0,0 0-1 0 0,0 0 1 0 0,1-3-1 0 0,-1 3-21 0 0,0-1 0 0 0,1 1 0 0 0,-1-1 1 0 0,1 1-1 0 0,-1 0 0 0 0,1 0 0 0 0,3-2 0 0 0,17-4 58 0 0,45-11 1 0 0,-38 12-87 0 0,13 0 23 0 0,-34 6-44 0 0,1 0 1 0 0,-1 0-1 0 0,0-1 0 0 0,1-1 1 0 0,11-4-1 0 0,-6 0-118 0 0,-12 6 144 0 0,0 1 1 0 0,0-2-1 0 0,0 1 1 0 0,0 0 0 0 0,0-1-1 0 0,0 1 1 0 0,-1-1 0 0 0,1 0-1 0 0,-1 0 1 0 0,1 0-1 0 0,-1 0 1 0 0,0 0 0 0 0,0 0-1 0 0,0-1 1 0 0,0 1-1 0 0,0-1 1 0 0,0 0 0 0 0,-1 1-1 0 0,1-1 1 0 0,1-4 0 0 0,0-4 30 0 0,-1 1 0 0 0,0-1 1 0 0,-1 1-1 0 0,0-1 0 0 0,-1 0 1 0 0,0 0-1 0 0,0 1 0 0 0,-1-1 1 0 0,-5-20-1 0 0,4 15 1 0 0,3-3 53 0 0,-1 16-41 0 0,0 0 0 0 0,1 0 1 0 0,-1 0-1 0 0,0 0 0 0 0,-1 0 0 0 0,1 0 1 0 0,0 0-1 0 0,-1 0 0 0 0,-1-4 0 0 0,2 6 135 0 0,-6 4-34 0 0,2 2-96 0 0,1-1 1 0 0,-1 1-1 0 0,1 0 1 0 0,0 0 0 0 0,0 0-1 0 0,1 0 1 0 0,-1 0 0 0 0,1 1-1 0 0,0-1 1 0 0,1 1-1 0 0,-3 9 1 0 0,1 3-1 0 0,0 0 0 0 0,0 33 0 0 0,3-38-5 0 0,1 0 0 0 0,0 0 1 0 0,0 0-1 0 0,6 22 0 0 0,-5-29-5 0 0,0-1 0 0 0,0 1 0 0 0,1-1 0 0 0,0 1 0 0 0,-1-1 0 0 0,2 0 0 0 0,-1 0 0 0 0,1 0 0 0 0,-1-1-1 0 0,1 1 1 0 0,1-1 0 0 0,6 6 0 0 0,-4-5 10 0 0,0 0-1 0 0,0 0 0 0 0,0-1 0 0 0,0 0 1 0 0,1 0-1 0 0,-1-1 0 0 0,13 4 0 0 0,-16-7-22 0 0,-1 1 0 0 0,1 0 0 0 0,-1-1-1 0 0,0 0 1 0 0,1 0 0 0 0,-1 0 0 0 0,1 0-1 0 0,-1 0 1 0 0,1-1 0 0 0,-1 0 0 0 0,0 1-1 0 0,1-1 1 0 0,-1 0 0 0 0,0-1 0 0 0,0 1 0 0 0,1-1-1 0 0,-1 1 1 0 0,0-1 0 0 0,-1 0 0 0 0,6-4-1 0 0,-3 2 2 0 0,1-1 0 0 0,-1-1 0 0 0,0 1 0 0 0,0-1 0 0 0,-1 0 0 0 0,0 0-1 0 0,0-1 1 0 0,0 1 0 0 0,-1-1 0 0 0,0 0 0 0 0,0 1 0 0 0,0-1 0 0 0,-1-1 0 0 0,0 1-1 0 0,-1 0 1 0 0,0-1 0 0 0,0 1 0 0 0,0 0 0 0 0,-1-9 0 0 0,0-1 7 0 0,-1 0-1 0 0,0-1 1 0 0,-1 1 0 0 0,-1 0 0 0 0,-9-30-1 0 0,9 40-1 0 0,0 0 0 0 0,0-1 0 0 0,-1 1 0 0 0,1 1-1 0 0,-2-1 1 0 0,1 0 0 0 0,-1 1 0 0 0,0 0 0 0 0,0 0-1 0 0,0 1 1 0 0,-1-1 0 0 0,0 1 0 0 0,0 0-1 0 0,-1 1 1 0 0,-7-5 0 0 0,10 7-16 0 0,1 0 0 0 0,0 1 1 0 0,-1-1-1 0 0,1 1 0 0 0,-1 0 0 0 0,1 0 0 0 0,-1 1 0 0 0,1-1 0 0 0,-1 1 1 0 0,1-1-1 0 0,-1 1 0 0 0,0 0 0 0 0,1 1 0 0 0,-8 0 0 0 0,11-1-104 0 0,0 1-1 0 0,-1-1 1 0 0,1 1-1 0 0,-1-1 1 0 0,1 0-1 0 0,0 1 1 0 0,-1-1 0 0 0,1 1-1 0 0,0-1 1 0 0,0 1-1 0 0,-1-1 1 0 0,1 1-1 0 0,0-1 1 0 0,0 1-1 0 0,0-1 1 0 0,0 1-1 0 0,-1-1 1 0 0,1 1-1 0 0,0-1 1 0 0,0 1-1 0 0,0-1 1 0 0,0 1-1 0 0,0-1 1 0 0,0 1-1 0 0,0-1 1 0 0,1 1-1 0 0,-1-1 1 0 0,0 1 0 0 0,0-1-1 0 0,0 1 1 0 0,0-1-1 0 0,1 1 1 0 0,-1 0-1 0 0,4 5-2426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2.06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51 114 10426 0 0,'-4'-3'275'0'0,"1"1"0"0"0,0 0 0 0 0,0 0 0 0 0,0-1 1 0 0,0 0-1 0 0,0 1 0 0 0,0-1 0 0 0,1 0 0 0 0,0-1 0 0 0,-1 1 0 0 0,-2-7 0 0 0,5 10-203 0 0,0 0 1 0 0,0-1-1 0 0,0 1 1 0 0,0 0-1 0 0,0 0 1 0 0,0-1-1 0 0,0 1 1 0 0,0 0-1 0 0,0 0 1 0 0,-1-1-1 0 0,1 1 1 0 0,0 0-1 0 0,0 0 0 0 0,0 0 1 0 0,0-1-1 0 0,0 1 1 0 0,0 0-1 0 0,0 0 1 0 0,-1 0-1 0 0,1-1 1 0 0,0 1-1 0 0,0 0 1 0 0,0 0-1 0 0,-1 0 1 0 0,1 0-1 0 0,0-1 0 0 0,0 1 1 0 0,0 0-1 0 0,-1 0 1 0 0,1 0-1 0 0,0 0 1 0 0,0 0-1 0 0,-1 0 1 0 0,-3 7 371 0 0,0 18-585 0 0,4 62 444 0 0,0-77-294 0 0,1-1 0 0 0,0 1 0 0 0,1-1 0 0 0,5 19 0 0 0,2 7 26 0 0,-8-28-14 0 0,1 0 0 0 0,0 0 1 0 0,1 0-1 0 0,0 0 0 0 0,0-1 0 0 0,0 1 0 0 0,1-1 0 0 0,0 0 1 0 0,4 6-1 0 0,-6-9-6 0 0,1 0-1 0 0,-1 0 1 0 0,1 0 0 0 0,0 0-1 0 0,0-1 1 0 0,0 1 0 0 0,0-1-1 0 0,0 0 1 0 0,0 0 0 0 0,1 0-1 0 0,-1 0 1 0 0,1-1 0 0 0,-1 1-1 0 0,1-1 1 0 0,0 0 0 0 0,-1 0-1 0 0,1 0 1 0 0,5 0 0 0 0,-5-1-23 0 0,0 0 1 0 0,0 0 0 0 0,0 0-1 0 0,0-1 1 0 0,0 0 0 0 0,-1 1-1 0 0,1-1 1 0 0,0 0 0 0 0,0-1-1 0 0,-1 1 1 0 0,1-1-1 0 0,-1 0 1 0 0,1 0 0 0 0,-1 0-1 0 0,0 0 1 0 0,0 0 0 0 0,0-1-1 0 0,0 1 1 0 0,0-1 0 0 0,-1 0-1 0 0,1 0 1 0 0,-1 0 0 0 0,1 0-1 0 0,-1 0 1 0 0,0-1-1 0 0,0 1 1 0 0,-1 0 0 0 0,2-5-1 0 0,3-12 3 0 0,-2 0 0 0 0,0 0 0 0 0,-1 0 0 0 0,-2 0-1 0 0,1 0 1 0 0,-2-1 0 0 0,-1 1 0 0 0,-1 0 0 0 0,-4-22-1 0 0,6 41 65 0 0,-1 4-54 0 0,0 8-3 0 0,0 1 5 0 0,0 0 0 0 0,1-1-1 0 0,1 1 1 0 0,1 15 0 0 0,0-16 5 0 0,1 0-1 0 0,0-1 1 0 0,1 0 0 0 0,0 0-1 0 0,0 0 1 0 0,1 0-1 0 0,1 0 1 0 0,-1-1-1 0 0,14 16 1 0 0,-15-20-7 0 0,2 1 1 0 0,-1-1-1 0 0,1 0 0 0 0,0 0 0 0 0,0 0 1 0 0,0-1-1 0 0,0 0 0 0 0,1-1 0 0 0,0 1 1 0 0,0-1-1 0 0,0 0 0 0 0,0-1 1 0 0,0 0-1 0 0,15 3 0 0 0,-19-4-2 0 0,0-1 0 0 0,0 0 0 0 0,1 1 0 0 0,-1-1 0 0 0,0 0 0 0 0,1 0 0 0 0,-1-1 0 0 0,0 1 0 0 0,1-1 0 0 0,-1 0 0 0 0,5-1 0 0 0,-6 0 2 0 0,0 1-1 0 0,0-1 1 0 0,0 1-1 0 0,0-1 0 0 0,0 0 1 0 0,-1 0-1 0 0,1 1 1 0 0,-1-1-1 0 0,1-1 0 0 0,-1 1 1 0 0,0 0-1 0 0,0 0 1 0 0,0 0-1 0 0,0-1 0 0 0,2-3 1 0 0,0-5-1 0 0,-1 0 1 0 0,1 0 0 0 0,-2 0-1 0 0,1 0 1 0 0,-1 0-1 0 0,-1-14 1 0 0,-9-68 34 0 0,5 59-34 0 0,3 23-11 0 0,-1 0 1 0 0,0 0 0 0 0,0 1-1 0 0,-1-1 1 0 0,-6-15 0 0 0,8 23 3 0 0,-1 0 1 0 0,1 1-1 0 0,-1-1 1 0 0,1 1-1 0 0,-1-1 1 0 0,0 1-1 0 0,0 0 0 0 0,0 0 1 0 0,0 0-1 0 0,0 0 1 0 0,0 0-1 0 0,-1 0 1 0 0,1 0-1 0 0,-1 1 1 0 0,1-1-1 0 0,-1 1 1 0 0,0 0-1 0 0,1 0 1 0 0,-1 0-1 0 0,0 0 0 0 0,0 0 1 0 0,0 1-1 0 0,0-1 1 0 0,0 1-1 0 0,-4 0 1 0 0,-35 4 56 0 0,39-3-157 0 0,0-1 1 0 0,0 1-1 0 0,0 0 1 0 0,1 0-1 0 0,-1 0 1 0 0,0 1-1 0 0,0-1 1 0 0,1 0-1 0 0,-1 1 1 0 0,1 0-1 0 0,-5 4 1 0 0,7-6-29 0 0,-1 0 0 0 0,1 1 0 0 0,0-1 0 0 0,-1 1 0 0 0,1 0 0 0 0,0-1-1 0 0,0 1 1 0 0,0-1 0 0 0,-1 1 0 0 0,1-1 0 0 0,0 1 0 0 0,0 0 0 0 0,0-1 0 0 0,0 1 0 0 0,0-1 0 0 0,0 1 0 0 0,0 0 0 0 0,0-1 0 0 0,0 1 0 0 0,0-1 0 0 0,1 1 0 0 0,-1-1 0 0 0,0 1 0 0 0,0 0 0 0 0,0-1 0 0 0,1 1-1 0 0,-1-1 1 0 0,1 1 0 0 0,2 5-2409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9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111 289 2985 0 0,'9'7'1089'0'0,"-8"-5"-1067"0"0,0-1 1 0 0,1 0 0 0 0,-1 0-1 0 0,0 0 1 0 0,0 0-1 0 0,1 0 1 0 0,-1 0 0 0 0,1-1-1 0 0,-1 1 1 0 0,1 0-1 0 0,-1-1 1 0 0,1 1 0 0 0,2 0-1 0 0,3 0 25 0 0,-1-1-1 0 0,1 1 0 0 0,0-1 0 0 0,-1 0 1 0 0,1-1-1 0 0,0 0 0 0 0,-1 0 0 0 0,12-3 1 0 0,-15 3-32 0 0,0 0 0 0 0,0 0 0 0 0,0-1 0 0 0,-1 1 0 0 0,1-1-1 0 0,0 1 1 0 0,-1-1 0 0 0,1 0 0 0 0,-1 0 0 0 0,1 0 0 0 0,-1-1 0 0 0,0 1 0 0 0,0 0 0 0 0,0-1 0 0 0,0 1 0 0 0,-1-1 0 0 0,1 0 0 0 0,-1 0 0 0 0,1 1 0 0 0,0-6 0 0 0,0 0 203 0 0,-1 0-1 0 0,-1 0 1 0 0,1 0 0 0 0,-2 0-1 0 0,1 0 1 0 0,-1 0-1 0 0,0 0 1 0 0,-1 0 0 0 0,1 0-1 0 0,-4-8 1 0 0,2 9-19 0 0,1 1-1 0 0,-1 0 1 0 0,-1 0 0 0 0,1 0-1 0 0,-1 0 1 0 0,0 1 0 0 0,0-1-1 0 0,-1 1 1 0 0,1 0 0 0 0,-1 1 0 0 0,0-1-1 0 0,-7-4 1 0 0,9 7-134 0 0,-1 0-1 0 0,0 0 1 0 0,1 0 0 0 0,-1 0-1 0 0,0 0 1 0 0,0 1 0 0 0,0 0-1 0 0,0 0 1 0 0,-1 0 0 0 0,1 0-1 0 0,0 1 1 0 0,0 0 0 0 0,-1 0-1 0 0,1 0 1 0 0,0 0-1 0 0,0 1 1 0 0,-1-1 0 0 0,1 1-1 0 0,0 0 1 0 0,-7 3 0 0 0,8-2-40 0 0,0 0 0 0 0,-1 0 0 0 0,1 1 0 0 0,0-1 0 0 0,0 1 0 0 0,1 0 0 0 0,-1 0 0 0 0,-4 6 0 0 0,-18 29 106 0 0,17-21-96 0 0,0-1 1 0 0,2 1-1 0 0,-1 1 1 0 0,2-1-1 0 0,1 1 0 0 0,-4 29 1 0 0,7-38-21 0 0,0-1-1 0 0,1 1 1 0 0,1 0 0 0 0,0 0 0 0 0,0 0-1 0 0,0 0 1 0 0,1-1 0 0 0,1 1 0 0 0,-1-1-1 0 0,1 1 1 0 0,1-1 0 0 0,-1 0 0 0 0,2 0 0 0 0,6 11-1 0 0,-7-14 10 0 0,0 0 0 0 0,0-1 0 0 0,0 1 0 0 0,1-1 0 0 0,0 0-1 0 0,-1 0 1 0 0,1-1 0 0 0,1 1 0 0 0,-1-1 0 0 0,0 0 0 0 0,1-1 0 0 0,0 1 0 0 0,8 2-1 0 0,-10-4-48 0 0,1 0-1 0 0,-1 0 0 0 0,0 0 0 0 0,0 0 0 0 0,0-1 0 0 0,1 1 1 0 0,-1-1-1 0 0,0 0 0 0 0,1-1 0 0 0,-1 1 0 0 0,0-1 0 0 0,0 0 0 0 0,0 0 1 0 0,1 0-1 0 0,-1 0 0 0 0,0-1 0 0 0,0 1 0 0 0,-1-1 0 0 0,6-3 1 0 0,9-8-307 0 0,-14 11 302 0 0,-1 0 0 0 0,1 0-1 0 0,-1-1 1 0 0,0 1-1 0 0,0-1 1 0 0,0 0 0 0 0,0 1-1 0 0,-1-2 1 0 0,1 1 0 0 0,-1 0-1 0 0,0 0 1 0 0,1-1 0 0 0,1-5-1 0 0,1-5 41 0 0,-1-1 0 0 0,2-15 0 0 0,2-9 7 0 0,-4 20 1 0 0,-1 0 1 0 0,2-35-1 0 0,-1 2 46 0 0,-3 44 3 0 0,-1 0 1 0 0,0 0 0 0 0,0 0 0 0 0,-1 0-1 0 0,0 1 1 0 0,0-1 0 0 0,-3-8-1 0 0,4 15-35 0 0,0 1-28 0 0,0 0-1 0 0,0 0 1 0 0,0 0 0 0 0,0-1-1 0 0,0 1 1 0 0,0 0-1 0 0,0 0 1 0 0,0 0 0 0 0,0 0-1 0 0,0 0 1 0 0,0-1 0 0 0,0 1-1 0 0,0 0 1 0 0,0 0-1 0 0,-1 0 1 0 0,1 0 0 0 0,0 0-1 0 0,0 0 1 0 0,0 0-1 0 0,0-1 1 0 0,0 1 0 0 0,0 0-1 0 0,0 0 1 0 0,0 0-1 0 0,-1 0 1 0 0,1 0 0 0 0,0 0-1 0 0,0 0 1 0 0,0 0 0 0 0,0 0-1 0 0,0 0 1 0 0,-1 0-1 0 0,1 0 1 0 0,0 0 0 0 0,0 0-1 0 0,0 0 1 0 0,0 0-1 0 0,0 0 1 0 0,-1 0 0 0 0,1 0-1 0 0,0 0 1 0 0,0 0-1 0 0,0 0 1 0 0,0 0 0 0 0,0 0-1 0 0,0 0 1 0 0,-1 0 0 0 0,1 0-1 0 0,0 0 1 0 0,0 0-1 0 0,0 0 1 0 0,0 0 0 0 0,0 0-1 0 0,0 1 1 0 0,-1-1-1 0 0,1 0 1 0 0,0 0 0 0 0,0 0-1 0 0,0 0 1 0 0,0 0 0 0 0,0 0-1 0 0,0 0 1 0 0,0 1-1 0 0,0-1 1 0 0,-3 2 6 0 0,1 1 0 0 0,0-1 0 0 0,0 1 0 0 0,0 0-1 0 0,0 0 1 0 0,1 0 0 0 0,-1 0 0 0 0,1 0 0 0 0,-1 0 0 0 0,1 0 0 0 0,0 0 0 0 0,0 0 0 0 0,1 1 0 0 0,-1-1-1 0 0,1 0 1 0 0,-1 1 0 0 0,1-1 0 0 0,0 5 0 0 0,-2 33 46 0 0,1-34-40 0 0,0 1 1 0 0,1 0-1 0 0,-1 0 0 0 0,2-1 0 0 0,1 13 0 0 0,1-3-16 0 0,1 1-1 0 0,1-2 0 0 0,1 1 0 0 0,12 26 0 0 0,-13-33 20 0 0,-2-3 1 0 0,1-1-1 0 0,-1 0 1 0 0,1 0-1 0 0,0 0 0 0 0,0-1 1 0 0,1 0-1 0 0,-1 1 1 0 0,1-1-1 0 0,8 6 1 0 0,-7-8-29 0 0,41 28 142 0 0,-43-29-151 0 0,1 1 1 0 0,-1-1-1 0 0,1 0 0 0 0,-1-1 1 0 0,1 1-1 0 0,0-1 0 0 0,-1 0 1 0 0,11 1-1 0 0,-12-2-46 0 0,0-1-1 0 0,1 0 1 0 0,-1 0 0 0 0,0 0-1 0 0,0 0 1 0 0,1 0 0 0 0,-1-1-1 0 0,0 1 1 0 0,0-1 0 0 0,0 0-1 0 0,-1 0 1 0 0,1 0 0 0 0,0 0-1 0 0,3-4 1 0 0,1-2-96 0 0,0 1 1 0 0,-1-1 0 0 0,10-15-1 0 0,-9 10 138 0 0,0-1 0 0 0,-1 1-1 0 0,-1-1 1 0 0,-1 0 0 0 0,0-1 0 0 0,0 1 0 0 0,2-28-1 0 0,-2-107 353 0 0,-5 98 37 0 0,0 36-83 0 0,0 1-1 0 0,0-1 1 0 0,-8-25 0 0 0,9 39-55 0 0,-2 6-161 0 0,-2 6-49 0 0,0 0-1 0 0,1 0 0 0 0,0 0 1 0 0,1 0-1 0 0,0 1 0 0 0,1-1 1 0 0,0 1-1 0 0,2 16 0 0 0,10 98 15 0 0,-8-99 25 0 0,2 0 0 0 0,0 0 0 0 0,2-1 0 0 0,15 38 0 0 0,-8-39-22 0 0,-14-24-255 0 0,1-1 0 0 0,-1 1 0 0 0,1 0 1 0 0,0 0-1 0 0,-1-1 0 0 0,1 1 0 0 0,0 0 0 0 0,0-1 0 0 0,-1 1 0 0 0,1 0 0 0 0,0-1 0 0 0,0 1 0 0 0,0-1 0 0 0,0 0 0 0 0,0 1 0 0 0,0-1 0 0 0,0 0 0 0 0,-1 1 0 0 0,1-1 1 0 0,0 0-1 0 0,0 0 0 0 0,0 0 0 0 0,2 0 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2.83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61 184 6753 0 0,'0'0'3170'0'0,"0"0"-3134"0"0,0 1-1 0 0,0-1 1 0 0,0 1-1 0 0,0-1 0 0 0,0 0 1 0 0,0 1-1 0 0,1-1 0 0 0,-1 0 1 0 0,0 1-1 0 0,0-1 1 0 0,0 0-1 0 0,1 1 0 0 0,-1-1 1 0 0,0 0-1 0 0,0 0 1 0 0,1 1-1 0 0,-1-1 0 0 0,0 0 1 0 0,1 0-1 0 0,-1 1 0 0 0,0-1 1 0 0,1 0-1 0 0,-1 0 1 0 0,0 0-1 0 0,1 0 0 0 0,-1 1 1 0 0,0-1-1 0 0,1 0 0 0 0,-1 0 1 0 0,1 0-1 0 0,-1 0 1 0 0,0 0-1 0 0,1 0 0 0 0,5 2-9 0 0,1-1-1 0 0,-1 0 0 0 0,1 0 0 0 0,-1 0 0 0 0,1-1 0 0 0,-1 0 1 0 0,8-1-1 0 0,-9 1-4 0 0,-1 0 0 0 0,0-1 0 0 0,1 0 0 0 0,-1 0 1 0 0,0 0-1 0 0,0-1 0 0 0,0 0 0 0 0,0 1 0 0 0,0-1 0 0 0,0-1 0 0 0,-1 1 1 0 0,1 0-1 0 0,5-5 0 0 0,-6 4-2 0 0,0 0-1 0 0,-1 0 1 0 0,1 0 0 0 0,0 0-1 0 0,-1-1 1 0 0,0 1 0 0 0,3-6 0 0 0,-4 6 15 0 0,-1 1 1 0 0,1-1 0 0 0,-1 1 0 0 0,1-1-1 0 0,-1 0 1 0 0,0 1 0 0 0,0-1-1 0 0,0 0 1 0 0,-1 1 0 0 0,1-1 0 0 0,-1 0-1 0 0,1 1 1 0 0,-2-3 0 0 0,1-1 87 0 0,-1 1 1 0 0,0 0-1 0 0,0 0 1 0 0,0 0-1 0 0,0 0 1 0 0,-1 0-1 0 0,0 0 0 0 0,0 0 1 0 0,0 1-1 0 0,0 0 1 0 0,-1 0-1 0 0,0 0 1 0 0,0 0-1 0 0,0 0 0 0 0,0 1 1 0 0,0-1-1 0 0,-1 1 1 0 0,0 0-1 0 0,1 1 1 0 0,-1-1-1 0 0,0 1 1 0 0,0 0-1 0 0,-1 0 0 0 0,1 1 1 0 0,0-1-1 0 0,-1 1 1 0 0,1 0-1 0 0,0 1 1 0 0,-1-1-1 0 0,-10 1 0 0 0,14 1-94 0 0,-1-1 0 0 0,1 1 0 0 0,-1 0-1 0 0,1 0 1 0 0,-1 0 0 0 0,1 0 0 0 0,0 0-1 0 0,-1 0 1 0 0,1 1 0 0 0,0-1-1 0 0,0 1 1 0 0,0-1 0 0 0,0 1 0 0 0,0 0-1 0 0,0 0 1 0 0,1 0 0 0 0,-1 0 0 0 0,-2 4-1 0 0,0 0-1 0 0,-1 2 0 0 0,1-1 0 0 0,0 0 0 0 0,-4 12 0 0 0,5-4 8 0 0,0 1 0 0 0,0 0 0 0 0,2 0 0 0 0,0-1 0 0 0,1 24 0 0 0,0-22-24 0 0,0-6 6 0 0,1-1-1 0 0,0 1 1 0 0,1-1-1 0 0,0 0 0 0 0,1 0 1 0 0,-1 0-1 0 0,2 0 1 0 0,7 16-1 0 0,-4-13-13 0 0,-3-2 33 0 0,2 0 0 0 0,11 18 0 0 0,-14-25-23 0 0,0 0 1 0 0,1-1-1 0 0,-1 0 0 0 0,0 0 0 0 0,1 0 0 0 0,0 0 1 0 0,0 0-1 0 0,0-1 0 0 0,0 1 0 0 0,7 2 0 0 0,-4-2 13 0 0,-1 0 0 0 0,0-1 0 0 0,1 1-1 0 0,-1-1 1 0 0,1-1 0 0 0,0 1-1 0 0,0-1 1 0 0,-1-1 0 0 0,1 1-1 0 0,0-1 1 0 0,0 0 0 0 0,0-1 0 0 0,0 1-1 0 0,-1-1 1 0 0,1-1 0 0 0,13-3-1 0 0,-13 1-8 0 0,0 0-1 0 0,0 0 1 0 0,-1 0-1 0 0,0-1 1 0 0,1 0-1 0 0,-2-1 0 0 0,1 1 1 0 0,0-1-1 0 0,-1 0 1 0 0,4-7-1 0 0,9-12 14 0 0,17-35-1 0 0,-21 33-24 0 0,0 4 9 0 0,-2 0-1 0 0,-1-1 1 0 0,0-1-1 0 0,-2 0 1 0 0,-1 0-1 0 0,-1-1 1 0 0,5-38-1 0 0,-12 63-14 0 0,1 0 1 0 0,-1 1-1 0 0,0-1 0 0 0,0 0 1 0 0,0 1-1 0 0,0-1 0 0 0,0 0 0 0 0,0 1 1 0 0,0-1-1 0 0,0 0 0 0 0,0 1 1 0 0,0-1-1 0 0,0 0 0 0 0,0 1 0 0 0,-1-1 1 0 0,1 0-1 0 0,0 1 0 0 0,0-1 1 0 0,-1 0-1 0 0,1 1 0 0 0,0-1 0 0 0,-1 1 1 0 0,1-1-1 0 0,-1 0 0 0 0,1 1 0 0 0,-1-1 1 0 0,1 1-1 0 0,-1 0 0 0 0,1-1 1 0 0,-1 1-1 0 0,1-1 0 0 0,-1 1 0 0 0,0-1 1 0 0,-1 1-2 0 0,0 0-1 0 0,1 0 1 0 0,-1 1 0 0 0,1-1 0 0 0,-1 0 0 0 0,1 1 0 0 0,-1-1-1 0 0,0 1 1 0 0,1-1 0 0 0,0 1 0 0 0,-1 0 0 0 0,1 0 0 0 0,-3 1 0 0 0,-2 2 2 0 0,0 1 1 0 0,0-1 0 0 0,1 1 0 0 0,0 0-1 0 0,-9 11 1 0 0,13-14-1 0 0,0 0 0 0 0,0 0 1 0 0,1 1-1 0 0,-1-1 0 0 0,1 0 0 0 0,-1 1 0 0 0,1-1 0 0 0,0 1 0 0 0,0-1 0 0 0,0 0 1 0 0,0 1-1 0 0,0-1 0 0 0,0 1 0 0 0,1-1 0 0 0,-1 0 0 0 0,1 1 0 0 0,0-1 0 0 0,0 0 1 0 0,0 0-1 0 0,1 3 0 0 0,4 7 13 0 0,1 0-1 0 0,12 16 1 0 0,-6-11-29 0 0,-2 2 21 0 0,0 0-1 0 0,-1 0 0 0 0,10 27 1 0 0,-16-35-3 0 0,-1 0 1 0 0,0 1 0 0 0,-1-1-1 0 0,0 1 1 0 0,0 0-1 0 0,-2-1 1 0 0,0 21 0 0 0,0-29-3 0 0,0-1 0 0 0,-1 1 0 0 0,1-1 0 0 0,-1 0 0 0 0,1 1 0 0 0,-1-1 0 0 0,0 1 0 0 0,0-1 0 0 0,0 0 0 0 0,0 0 0 0 0,-1 0 0 0 0,1 0 0 0 0,-1 0 0 0 0,1 0 0 0 0,-1 0 0 0 0,0 0 0 0 0,1 0 0 0 0,-1 0 0 0 0,0-1 0 0 0,0 1 0 0 0,0-1 0 0 0,0 0 0 0 0,-5 2 0 0 0,4-1-10 0 0,-1-1 0 0 0,1 0 0 0 0,0 0 0 0 0,-1-1 0 0 0,1 1 0 0 0,-1-1 0 0 0,0 1 0 0 0,1-1 0 0 0,-1 0 0 0 0,1-1 0 0 0,-1 1 0 0 0,1-1 0 0 0,-1 1 0 0 0,1-1 0 0 0,-7-2 0 0 0,5 1-434 0 0,0-1 1 0 0,0 1 0 0 0,0-1-1 0 0,1 0 1 0 0,-1 0-1 0 0,1 0 1 0 0,-7-7-1 0 0,0-3-2401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4.35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193 402 2505 0 0,'0'-2'4744'0'0,"4"-10"-2551"0"0,2 8-2069 0 0,13-11 330 0 0,-18 15-441 0 0,-1 0 0 0 0,1-1 1 0 0,0 1-1 0 0,-1-1 0 0 0,1 1 1 0 0,-1 0-1 0 0,1-1 0 0 0,-1 1 1 0 0,0-1-1 0 0,1 0 0 0 0,-1 1 1 0 0,1-1-1 0 0,-1 1 0 0 0,0-1 1 0 0,1 0-1 0 0,-1 1 0 0 0,0-1 1 0 0,0 1-1 0 0,0-1 0 0 0,0 0 1 0 0,1 1-1 0 0,-1-1 0 0 0,0 0 1 0 0,0 0-1 0 0,0 0-4 0 0,0-1 0 0 0,0 1 0 0 0,0 0 0 0 0,0 0 0 0 0,1 0 0 0 0,-1 0 0 0 0,0-1 0 0 0,1 1 0 0 0,-1 0 1 0 0,1 0-1 0 0,-1 0 0 0 0,1 0 0 0 0,0 0 0 0 0,-1 0 0 0 0,1 0 0 0 0,0 0 0 0 0,0 1 0 0 0,-1-1 0 0 0,3-1 0 0 0,-2 0 21 0 0,1 1 1 0 0,-1-1-1 0 0,0 0 0 0 0,1 1 0 0 0,-1-1 0 0 0,0 0 1 0 0,0 0-1 0 0,0 0 0 0 0,0 0 0 0 0,0 0 0 0 0,-1 0 1 0 0,1 0-1 0 0,0-4 0 0 0,-1 2 85 0 0,0 1-1 0 0,-1-1 1 0 0,0 0-1 0 0,0 1 1 0 0,0-1-1 0 0,0 0 1 0 0,0 1 0 0 0,-1-1-1 0 0,1 1 1 0 0,-1 0-1 0 0,0 0 1 0 0,0-1-1 0 0,0 1 1 0 0,-1 0 0 0 0,1 1-1 0 0,-1-1 1 0 0,1 0-1 0 0,-1 1 1 0 0,0-1-1 0 0,0 1 1 0 0,0 0 0 0 0,0 0-1 0 0,-7-3 1 0 0,4 3-51 0 0,1 0 1 0 0,-1 1-1 0 0,0-1 1 0 0,0 1 0 0 0,1 0-1 0 0,-1 1 1 0 0,0-1-1 0 0,0 1 1 0 0,0 0-1 0 0,0 1 1 0 0,0 0-1 0 0,0-1 1 0 0,1 2 0 0 0,-10 2-1 0 0,9-2-33 0 0,0 1 1 0 0,0 0-1 0 0,0 0 0 0 0,0 1 0 0 0,0-1 1 0 0,1 1-1 0 0,-1 0 0 0 0,1 1 0 0 0,0-1 0 0 0,1 1 1 0 0,-1 0-1 0 0,1 1 0 0 0,0-1 0 0 0,0 1 1 0 0,1-1-1 0 0,-1 1 0 0 0,1 0 0 0 0,0 0 1 0 0,1 1-1 0 0,0-1 0 0 0,-2 7 0 0 0,1 0-11 0 0,0 1-1 0 0,1-1 0 0 0,1 0 1 0 0,0 1-1 0 0,1-1 0 0 0,1 1 0 0 0,-1-1 1 0 0,2 0-1 0 0,6 24 0 0 0,-7-32-11 0 0,0 0-1 0 0,1-1 0 0 0,0 1 0 0 0,0-1 1 0 0,0 1-1 0 0,1-1 0 0 0,-1 0 0 0 0,1 0 1 0 0,0 0-1 0 0,0-1 0 0 0,0 1 0 0 0,1 0 1 0 0,-1-1-1 0 0,1 0 0 0 0,0 0 0 0 0,0 0 1 0 0,0-1-1 0 0,0 1 0 0 0,1-1 0 0 0,-1 0 1 0 0,1 0-1 0 0,5 1 0 0 0,-4-1 7 0 0,-1-1-1 0 0,1 0 1 0 0,0 0-1 0 0,0-1 1 0 0,-1 0-1 0 0,1 0 1 0 0,0 0-1 0 0,0-1 1 0 0,0 0 0 0 0,-1 0-1 0 0,1 0 1 0 0,-1 0-1 0 0,1-1 1 0 0,-1 0-1 0 0,1-1 1 0 0,-1 1-1 0 0,0-1 1 0 0,7-4-1 0 0,-7 3-8 0 0,0 1-1 0 0,-1-1 1 0 0,1 0-1 0 0,-1 0 1 0 0,0 0 0 0 0,0 0-1 0 0,0-1 1 0 0,0 0-1 0 0,-1 0 1 0 0,0 0-1 0 0,0 0 1 0 0,0 0-1 0 0,-1-1 1 0 0,0 1-1 0 0,0-1 1 0 0,0 0-1 0 0,1-6 1 0 0,7-39-19 0 0,-5 29 24 0 0,-1 0 0 0 0,1-27 0 0 0,-7-179 15 0 0,2 205-47 0 0,0 12 12 0 0,0-1-1 0 0,-1 1 1 0 0,-2-16 0 0 0,0 20 48 0 0,1 8-12 0 0,-3 13 2 0 0,-1 24-10 0 0,3 11 35 0 0,8 95 0 0 0,-2-105-42 0 0,-1-19-5 0 0,1 1 0 0 0,11 36 0 0 0,-3-18 29 0 0,-7 0-29 0 0,-4-34 0 0 0,0 0 0 0 0,0 1 1 0 0,1-1-1 0 0,-1 0 1 0 0,1 0-1 0 0,1 0 0 0 0,-1 0 1 0 0,3 6-1 0 0,10 21 66 0 0,-12-21-6911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5.31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192 303 3881 0 0,'0'0'1722'0'0,"2"0"-1645"0"0,0 0 0 0 0,-1 0 0 0 0,1 0 0 0 0,-1-1 0 0 0,1 1 1 0 0,-1 0-1 0 0,1 0 0 0 0,0-1 0 0 0,-1 1 0 0 0,1-1 0 0 0,-1 0 1 0 0,0 1-1 0 0,1-1 0 0 0,2-2 0 0 0,0 1-55 0 0,28-20 260 0 0,-30 20-185 0 0,-1 0 1 0 0,1 0-1 0 0,0 0 1 0 0,-1 0-1 0 0,1 0 1 0 0,-1 0-1 0 0,0 0 1 0 0,0 0-1 0 0,0 0 0 0 0,0-1 1 0 0,0 1-1 0 0,0 0 1 0 0,0-1-1 0 0,-1 1 1 0 0,1-1-1 0 0,-1-4 1 0 0,0 2 39 0 0,0 1 0 0 0,-1-1 1 0 0,1 0-1 0 0,-1 1 1 0 0,0-1-1 0 0,0 0 0 0 0,-1 1 1 0 0,1-1-1 0 0,-1 1 1 0 0,0 0-1 0 0,-1 0 1 0 0,1-1-1 0 0,-1 1 0 0 0,1 1 1 0 0,-1-1-1 0 0,0 0 1 0 0,-1 1-1 0 0,1-1 1 0 0,-1 1-1 0 0,1 0 0 0 0,-1 0 1 0 0,0 1-1 0 0,0-1 1 0 0,0 1-1 0 0,0 0 0 0 0,-1 0 1 0 0,1 0-1 0 0,0 0 1 0 0,-1 1-1 0 0,0 0 1 0 0,1 0-1 0 0,-1 0 0 0 0,0 0 1 0 0,1 1-1 0 0,-1 0 1 0 0,0 0-1 0 0,0 0 1 0 0,1 0-1 0 0,-1 1 0 0 0,0 0 1 0 0,1 0-1 0 0,-1 0 1 0 0,0 1-1 0 0,-4 2 1 0 0,1-1-89 0 0,1 1 0 0 0,0 1 0 0 0,0-1 0 0 0,0 1 0 0 0,0 0 0 0 0,1 1 0 0 0,0 0 0 0 0,0 0 0 0 0,1 0 1 0 0,-1 0-1 0 0,1 1 0 0 0,1 0 0 0 0,-6 9 0 0 0,5-5-38 0 0,1-1 1 0 0,0 1-1 0 0,0 1 1 0 0,1-1-1 0 0,1 0 0 0 0,-1 1 1 0 0,2-1-1 0 0,0 1 1 0 0,0 12-1 0 0,2-18-2 0 0,-1 1 0 0 0,1 0 0 0 0,1-1 0 0 0,-1 1-1 0 0,1-1 1 0 0,0 0 0 0 0,1 1 0 0 0,-1-1 0 0 0,1 0 0 0 0,1 0 0 0 0,-1-1 0 0 0,1 1 0 0 0,0-1-1 0 0,0 1 1 0 0,0-1 0 0 0,1-1 0 0 0,0 1 0 0 0,0-1 0 0 0,0 1 0 0 0,0-1 0 0 0,1-1 0 0 0,0 1 0 0 0,8 3-1 0 0,-6-3 15 0 0,0 0-1 0 0,0-1 1 0 0,0 0-1 0 0,1 0 1 0 0,15 3-1 0 0,-20-6-27 0 0,-1 0 0 0 0,0 0-1 0 0,1-1 1 0 0,-1 1-1 0 0,1-1 1 0 0,-1 1-1 0 0,0-1 1 0 0,0 0 0 0 0,1 0-1 0 0,-1-1 1 0 0,0 1-1 0 0,0-1 1 0 0,0 1-1 0 0,0-1 1 0 0,0 0 0 0 0,-1 0-1 0 0,1 0 1 0 0,2-3-1 0 0,-1 1 1 0 0,0-1 0 0 0,0 1 0 0 0,-1-1 0 0 0,0 1 0 0 0,0-1 0 0 0,0 0-1 0 0,-1-1 1 0 0,1 1 0 0 0,-1 0 0 0 0,0 0 0 0 0,-1-1 0 0 0,1 0 0 0 0,0-9 0 0 0,0-8 5 0 0,0 1 1 0 0,-3-28-1 0 0,0 15 1 0 0,-4-100-5 0 0,5 134 35 0 0,-1 3-26 0 0,-2 8 4 0 0,0 1 0 0 0,0-1 1 0 0,1 1-1 0 0,0 0 0 0 0,1 0 0 0 0,0 0 0 0 0,1 0 1 0 0,0-1-1 0 0,0 1 0 0 0,5 19 0 0 0,-2-12-2 0 0,1-1 0 0 0,0 1 0 0 0,2-1 0 0 0,0 0 0 0 0,16 29 0 0 0,-20-41-2 0 0,1 0 0 0 0,0-1 0 0 0,0 1 1 0 0,0-1-1 0 0,1 0 0 0 0,-1 0 0 0 0,1 0 1 0 0,0-1-1 0 0,0 1 0 0 0,0-1 0 0 0,1 0 0 0 0,-1 0 1 0 0,9 4-1 0 0,-9-6-41 0 0,-1 0 0 0 0,0 0 0 0 0,0-1 0 0 0,1 1 0 0 0,-1-1 0 0 0,0 0 0 0 0,1 0 0 0 0,-1 0 0 0 0,0 0 1 0 0,0-1-1 0 0,1 1 0 0 0,-1-1 0 0 0,0 0 0 0 0,0 0 0 0 0,0 0 0 0 0,1 0 0 0 0,-1 0 0 0 0,-1-1 0 0 0,1 0 0 0 0,0 1 0 0 0,0-1 0 0 0,4-5 0 0 0,-3 3-12 0 0,-1 0 0 0 0,-1 0-1 0 0,1-1 1 0 0,-1 1 0 0 0,0-1 0 0 0,0 0-1 0 0,0 0 1 0 0,0 1 0 0 0,-1-1-1 0 0,0 0 1 0 0,1-8 0 0 0,2-7 42 0 0,4-14-18 0 0,-2 0 0 0 0,2-50 0 0 0,-6 60 33 0 0,6-26 98 0 0,-4 32-3 0 0,2-31 0 0 0,-6 44-47 0 0,0 0 0 0 0,0 1 0 0 0,-1-1 0 0 0,1 0-1 0 0,-1 1 1 0 0,0-1 0 0 0,0 0 0 0 0,0 1 0 0 0,-1-1 0 0 0,0 1 0 0 0,-3-6 0 0 0,5 9 109 0 0,-6 3 45 0 0,4 0-202 0 0,1-1 1 0 0,-1 1-1 0 0,0 0 0 0 0,1 0 1 0 0,-1 0-1 0 0,1 0 0 0 0,0 0 1 0 0,0 0-1 0 0,0 0 0 0 0,0 0 1 0 0,0 0-1 0 0,0 1 0 0 0,1-1 1 0 0,-1 0-1 0 0,1 1 0 0 0,-1-1 1 0 0,1 0-1 0 0,0 1 0 0 0,0-1 1 0 0,0 1-1 0 0,0-1 0 0 0,0 0 1 0 0,2 4-1 0 0,-3 53 17 0 0,0-42-5 0 0,1 0-1 0 0,0-1 0 0 0,5 26 0 0 0,11 85 12 0 0,-11-93-116 0 0,-5-24-8 0 0,2-1-1 0 0,-1 0 0 0 0,5 14 0 0 0,-5-20 60 0 0,1 0 0 0 0,-1 1 0 0 0,1-1 0 0 0,0 0 0 0 0,-1 0 0 0 0,1-1 0 0 0,1 1 0 0 0,-1 0 0 0 0,0-1 0 0 0,1 1-1 0 0,-1-1 1 0 0,1 0 0 0 0,3 3 0 0 0,-5-5-183 0 0,1 0 0 0 0,-1 1-1 0 0,0-1 1 0 0,0 0 0 0 0,0 0 0 0 0,0 0-1 0 0,0 0 1 0 0,1 0 0 0 0,-1 0 0 0 0,0 0-1 0 0,0-1 1 0 0,0 1 0 0 0,0 0-1 0 0,0-1 1 0 0,0 1 0 0 0,0-1 0 0 0,0 1-1 0 0,0-1 1 0 0,0 1 0 0 0,0-1-1 0 0,0 0 1 0 0,2-1 0 0 0,5-4-2267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5.66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 44 6449 0 0,'-10'-5'6197'0'0,"8"-1"-3556"0"0,14-5-2248 0 0,-9 9-347 0 0,1 0-39 0 0,1 0 0 0 0,-1 0 0 0 0,1 1 0 0 0,-1-1 0 0 0,1 1 0 0 0,-1 0 0 0 0,1 0 0 0 0,0 1 0 0 0,0-1 0 0 0,6 1 0 0 0,12-2 24 0 0,-13 1 14 0 0,0-1 0 0 0,0 1 0 0 0,0 1 0 0 0,14 1-1 0 0,1 6-2386 0 0,-23 0-745 0 0,-4-4 588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6.23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180 189 7634 0 0,'4'0'139'0'0,"-1"0"0"0"0,1-1 1 0 0,-1 1-1 0 0,1-1 1 0 0,-1 0-1 0 0,1 0 0 0 0,-1 0 1 0 0,0 0-1 0 0,1 0 0 0 0,-1-1 1 0 0,0 0-1 0 0,0 1 1 0 0,0-1-1 0 0,0 0 0 0 0,0-1 1 0 0,-1 1-1 0 0,1 0 0 0 0,-1-1 1 0 0,1 1-1 0 0,-1-1 1 0 0,0 0-1 0 0,0 0 0 0 0,0 0 1 0 0,0 0-1 0 0,-1 0 1 0 0,2-5-1 0 0,-1 4-31 0 0,-1 0 0 0 0,0 0 0 0 0,0 0 0 0 0,-1 0 0 0 0,1 0 0 0 0,-1 0 0 0 0,0 0 0 0 0,0 0 0 0 0,0 0 0 0 0,0 0 0 0 0,-1-1 0 0 0,0 1 0 0 0,0 0 0 0 0,0 0 0 0 0,0 1 0 0 0,-1-1-1 0 0,1 0 1 0 0,-1 0 0 0 0,0 1 0 0 0,0-1 0 0 0,0 1 0 0 0,-1-1 0 0 0,-4-4 0 0 0,4 5-30 0 0,-1-1 0 0 0,1 1 0 0 0,-1 0 0 0 0,0 0 1 0 0,0 0-1 0 0,0 1 0 0 0,-1-1 0 0 0,1 1 0 0 0,-1 0 0 0 0,1 0 0 0 0,-1 1 0 0 0,0-1 0 0 0,1 1 0 0 0,-1 0 0 0 0,0 0 0 0 0,0 1 0 0 0,0-1 0 0 0,0 1 0 0 0,0 0 0 0 0,0 1 0 0 0,0-1 0 0 0,-5 2 0 0 0,4-1-53 0 0,1 1 0 0 0,-1 0 0 0 0,1 0-1 0 0,-1 0 1 0 0,1 0 0 0 0,0 1 0 0 0,0 0 0 0 0,0 0-1 0 0,0 1 1 0 0,1-1 0 0 0,-1 1 0 0 0,1 0-1 0 0,0 0 1 0 0,0 1 0 0 0,0-1 0 0 0,1 1 0 0 0,-1 0-1 0 0,-3 8 1 0 0,1 0 3 0 0,0 0-1 0 0,1 0 0 0 0,0 0 1 0 0,1 1-1 0 0,1 0 1 0 0,0 0-1 0 0,-1 15 0 0 0,4-22-23 0 0,-1 0-1 0 0,2 0 0 0 0,-1-1 1 0 0,1 1-1 0 0,-1 0 0 0 0,2-1 1 0 0,-1 1-1 0 0,1-1 0 0 0,0 1 1 0 0,1-1-1 0 0,-1 0 0 0 0,1 0 1 0 0,0 0-1 0 0,1 0 1 0 0,-1 0-1 0 0,10 10 0 0 0,-6-9 32 0 0,1 0-1 0 0,-1 0 1 0 0,2-1 0 0 0,-1 0-1 0 0,1 0 1 0 0,9 4-1 0 0,-14-8-54 0 0,0 0 0 0 0,0 0-1 0 0,0-1 1 0 0,0 1-1 0 0,0-1 1 0 0,0 0-1 0 0,0 0 1 0 0,0-1 0 0 0,1 1-1 0 0,-1-1 1 0 0,0 0-1 0 0,1 0 1 0 0,-1 0 0 0 0,0-1-1 0 0,0 1 1 0 0,1-1-1 0 0,4-2 1 0 0,-5 1 4 0 0,0 0-1 0 0,-1 0 1 0 0,1-1 0 0 0,-1 1-1 0 0,0-1 1 0 0,0 0 0 0 0,0 0-1 0 0,0 0 1 0 0,0 0 0 0 0,-1 0 0 0 0,1-1-1 0 0,-1 1 1 0 0,0-1 0 0 0,0 0-1 0 0,-1 0 1 0 0,1 0 0 0 0,-1 0-1 0 0,1 0 1 0 0,0-5 0 0 0,2-11 19 0 0,-1 0 0 0 0,1-36 1 0 0,-3 34-20 0 0,4-27 39 0 0,-2 26 11 0 0,-1 0-1 0 0,-2-24 1 0 0,2 25 205 0 0,-2 22-233 0 0,0 0 0 0 0,0 0 0 0 0,0 0 1 0 0,0 0-1 0 0,0 0 0 0 0,0 0 0 0 0,0 0 0 0 0,0 0 0 0 0,0 0 0 0 0,0 0 0 0 0,0 0 0 0 0,0 0 0 0 0,0 0 1 0 0,0 0-1 0 0,0 0 0 0 0,0 0 0 0 0,0 0 0 0 0,0 0 0 0 0,1 0 0 0 0,-1 0 0 0 0,0 0 0 0 0,0 0 0 0 0,0 0 0 0 0,0 0 1 0 0,0 0-1 0 0,0 0 0 0 0,0 0 0 0 0,0 0 0 0 0,0 0 0 0 0,0 0 0 0 0,0 0 0 0 0,0 0 0 0 0,0 0 0 0 0,0 0 0 0 0,0 0 1 0 0,0 0-1 0 0,0 0 0 0 0,0-1 0 0 0,0 1 0 0 0,0 0 0 0 0,0 0 0 0 0,0 0 0 0 0,0 0 0 0 0,1 15 104 0 0,-6 97 117 0 0,6-73-204 0 0,-1-10 25 0 0,2-1 0 0 0,8 49 0 0 0,-9-75-47 0 0,0 1 0 0 0,0-1 0 0 0,0 0 1 0 0,0 0-1 0 0,0 0 0 0 0,1-1 1 0 0,-1 1-1 0 0,1 0 0 0 0,-1 0 0 0 0,1-1 1 0 0,0 1-1 0 0,0-1 0 0 0,2 2 0 0 0,-3-2-125 0 0,-1-1-1 0 0,1 0 0 0 0,-1 1 1 0 0,1-1-1 0 0,-1 0 0 0 0,1 1 1 0 0,-1-1-1 0 0,1 0 1 0 0,0 1-1 0 0,-1-1 0 0 0,1 0 1 0 0,-1 0-1 0 0,1 0 0 0 0,0 0 1 0 0,-1 0-1 0 0,1 0 0 0 0,0 0 1 0 0,-1 0-1 0 0,1 0 0 0 0,-1 0 1 0 0,1 0-1 0 0,0 0 0 0 0,-1 0 1 0 0,1 0-1 0 0,0-1 0 0 0,-1 1 1 0 0,1 0-1 0 0,-1 0 1 0 0,1-1-1 0 0,-1 1 0 0 0,1 0 1 0 0,-1-1-1 0 0,1 1 0 0 0,-1 0 1 0 0,1-1-1 0 0,-1 1 0 0 0,1-1 1 0 0,-1 1-1 0 0,0-1 0 0 0,1 1 1 0 0,-1-1-1 0 0,0 0 0 0 0,1 1 1 0 0,-1-1-1 0 0,0 1 1 0 0,0-1-1 0 0,1 1 0 0 0,-1-1 1 0 0,0 0-1 0 0,0 1 0 0 0,0-2 1 0 0,2-5-2962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9.30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44 288 2929 0 0,'-2'-4'1130'0'0,"0"2"-783"0"0,1 1 1 0 0,0-1-1 0 0,0 0 0 0 0,0 1 0 0 0,0-1 0 0 0,1 0 0 0 0,-1 0 0 0 0,0 1 0 0 0,1-1 0 0 0,-1 0 0 0 0,1 0 1 0 0,0 0-1 0 0,-1 0 0 0 0,1 0 0 0 0,0 0 0 0 0,0 1 0 0 0,0-1 0 0 0,1-3 0 0 0,-4 7 1549 0 0,1-2-1863 0 0,1 1 0 0 0,-1 0 1 0 0,1 0-1 0 0,-1 0 0 0 0,1 0 0 0 0,0 0 1 0 0,-1 0-1 0 0,1 0 0 0 0,0 1 0 0 0,0-1 1 0 0,-1 0-1 0 0,1 1 0 0 0,0-1 0 0 0,1 1 1 0 0,-1-1-1 0 0,0 1 0 0 0,0 0 0 0 0,0 1 0 0 0,-4 79 478 0 0,5-78-498 0 0,0 0-1 0 0,0 0 0 0 0,0 0 0 0 0,0 0 1 0 0,1 0-1 0 0,0 0 0 0 0,0 0 0 0 0,0 0 1 0 0,0 0-1 0 0,0-1 0 0 0,1 1 0 0 0,0 0 1 0 0,-1-1-1 0 0,2 1 0 0 0,2 3 0 0 0,-1-1-8 0 0,0 0 16 0 0,1 0 0 0 0,-1-1-1 0 0,1 1 1 0 0,6 4 0 0 0,-9-8-10 0 0,1-1 1 0 0,0 1-1 0 0,-1-1 1 0 0,1 1-1 0 0,0-1 1 0 0,0 0-1 0 0,0 0 1 0 0,0 0-1 0 0,0 0 1 0 0,0-1-1 0 0,0 1 1 0 0,4-1-1 0 0,-1 1 0 0 0,-1-1 0 0 0,0 0 0 0 0,0 0 0 0 0,0-1 0 0 0,1 0 0 0 0,-1 1 1 0 0,0-2-1 0 0,0 1 0 0 0,0-1 0 0 0,0 1 0 0 0,-1-1 0 0 0,1 0 0 0 0,0-1 0 0 0,-1 1 0 0 0,1-1 0 0 0,-1 0 0 0 0,0 0 0 0 0,0-1 0 0 0,0 1 1 0 0,0-1-1 0 0,-1 0 0 0 0,1 0 0 0 0,-1 0 0 0 0,0 0 0 0 0,0-1 0 0 0,2-4 0 0 0,0-1 4 0 0,-1 0-1 0 0,0-1 1 0 0,0 0-1 0 0,-1 0 1 0 0,0 0-1 0 0,-1 0 1 0 0,1-18-1 0 0,1-1 11 0 0,1-15-5 0 0,0-64 0 0 0,-2 0 66 0 0,-3 98 340 0 0,-3 24-276 0 0,-5 28 10 0 0,6-23-148 0 0,2 0 0 0 0,0 0 0 0 0,1 0-1 0 0,4 20 1 0 0,-2-10 53 0 0,0-9-52 0 0,0 0 0 0 0,1 0 1 0 0,0 0-1 0 0,11 26 1 0 0,-10-34-7 0 0,0 1 0 0 0,1-2 0 0 0,0 1 0 0 0,1-1 0 0 0,0 0 0 0 0,1 0 0 0 0,0-1 0 0 0,10 11 0 0 0,-15-18-6 0 0,-1 0 0 0 0,0 0 1 0 0,1-1-1 0 0,0 1 0 0 0,-1 0 1 0 0,1-1-1 0 0,0 0 1 0 0,0 1-1 0 0,0-1 0 0 0,0 0 1 0 0,0-1-1 0 0,0 1 0 0 0,0 0 1 0 0,0-1-1 0 0,0 0 0 0 0,0 1 1 0 0,0-1-1 0 0,0-1 1 0 0,0 1-1 0 0,0 0 0 0 0,0-1 1 0 0,0 1-1 0 0,0-1 0 0 0,0 0 1 0 0,4-2-1 0 0,-3 1-15 0 0,0 0-1 0 0,1 0 1 0 0,-1-1 0 0 0,0 0-1 0 0,0 0 1 0 0,0 0 0 0 0,-1 0-1 0 0,1-1 1 0 0,-1 1 0 0 0,0-1-1 0 0,0 0 1 0 0,0 0 0 0 0,0 0-1 0 0,-1 0 1 0 0,3-6 0 0 0,6-20 8 0 0,-2 0 1 0 0,-1-1 0 0 0,-2 0 0 0 0,-1 0 0 0 0,3-64-1 0 0,-4 66 33 0 0,-4 27 71 0 0,-2 4-86 0 0,0 0 1 0 0,0-1-1 0 0,0 1 0 0 0,1 0 0 0 0,-1 0 1 0 0,1 0-1 0 0,-1 0 0 0 0,1 0 0 0 0,0 0 1 0 0,0 0-1 0 0,0 0 0 0 0,0 1 0 0 0,0-1 1 0 0,0 0-1 0 0,0 1 0 0 0,1-1 1 0 0,-1 1-1 0 0,1-1 0 0 0,0 5 0 0 0,0 54 86 0 0,0-53-68 0 0,1 13-20 0 0,1 0 1 0 0,1-1-1 0 0,7 23 0 0 0,-9-38-3 0 0,0 1 0 0 0,1 0 1 0 0,0-1-1 0 0,0 1 0 0 0,1-1 0 0 0,0 0 0 0 0,0 0 0 0 0,0 0 0 0 0,0 0 0 0 0,1-1 0 0 0,0 1 0 0 0,0-1 0 0 0,0 0 0 0 0,0 0 0 0 0,9 7 0 0 0,-10-10 0 0 0,0 0 1 0 0,-1 0-1 0 0,1 1 0 0 0,0-1 0 0 0,0-1 0 0 0,-1 1 0 0 0,1 0 0 0 0,0-1 0 0 0,0 0 0 0 0,0 1 0 0 0,0-1 0 0 0,0 0 0 0 0,0 0 1 0 0,0-1-1 0 0,0 1 0 0 0,-1-1 0 0 0,1 1 0 0 0,0-1 0 0 0,0 0 0 0 0,4-2 0 0 0,0-1 17 0 0,-1 0 0 0 0,1 0 0 0 0,-1-1 1 0 0,0 0-1 0 0,0 0 0 0 0,9-10 0 0 0,-12 9-15 0 0,0 1 0 0 0,0 0 0 0 0,0-1 0 0 0,-1 1-1 0 0,0-1 1 0 0,0 0 0 0 0,0 0 0 0 0,-1 0 0 0 0,0 0 0 0 0,0 0 0 0 0,0 0 0 0 0,-1-9 0 0 0,3-11 44 0 0,-3 19-42 0 0,0 1 0 0 0,0-1 1 0 0,0 1-1 0 0,-1-1 1 0 0,0 1-1 0 0,0-1 1 0 0,-1 1-1 0 0,0-1 1 0 0,-3-6-1 0 0,0-1-3 0 0,-2-1-1 0 0,-14-23 1 0 0,16 33-3 0 0,1 0 1 0 0,-1 0-1 0 0,0 0 1 0 0,0 0-1 0 0,0 1 1 0 0,-1-1-1 0 0,1 1 1 0 0,-11-5-1 0 0,5 3-28 0 0,-1 0 0 0 0,0 1 0 0 0,-20-6 0 0 0,28 11-294 0 0,-1-1 1 0 0,1 1-1 0 0,-1-1 1 0 0,1 1 0 0 0,-7 1-1 0 0,-16-2-5574 0 0,19 0 2710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49.66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115 8 5777 0 0,'-17'1'979'0'0,"8"-1"-356"0"0,1 1 0 0 0,-1 0 0 0 0,1 0 1 0 0,-1 1-1 0 0,1 0 0 0 0,-1 0 0 0 0,-9 5 0 0 0,2-1 794 0 0,13-5 5 0 0,12-4-997 0 0,17-3-269 0 0,-1 1 1 0 0,27-2 0 0 0,-12 2-86 0 0,-21 3-39 0 0,36 2 0 0 0,-38 1-98 0 0,1-1 0 0 0,25-4-1 0 0,-40 3-45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1.00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76 322 4593 0 0,'-4'-5'1639'0'0,"4"4"-1292"0"0,-1 1 0 0 0,1-1 0 0 0,0 0 0 0 0,-1 1 0 0 0,1-1 0 0 0,0 1 0 0 0,-1 0 0 0 0,1-1 0 0 0,-1 1 0 0 0,1-1 0 0 0,-1 1 0 0 0,1 0 1 0 0,-1-1-1 0 0,1 1 0 0 0,-1 0 0 0 0,1-1 0 0 0,-1 1 0 0 0,1 0 0 0 0,-1 0 0 0 0,-1-1 0 0 0,-13 6 236 0 0,12-3-574 0 0,0-1 6 0 0,1 0 0 0 0,0 0 0 0 0,-1 1 0 0 0,1-1 0 0 0,0 0 0 0 0,0 1 0 0 0,0 0 0 0 0,0-1 0 0 0,0 1 0 0 0,1 0 0 0 0,-1 0 0 0 0,0 0 0 0 0,1 0 0 0 0,0 0-1 0 0,-1 1 1 0 0,1-1 0 0 0,0 0 0 0 0,0 1 0 0 0,-1 3 0 0 0,0 2 11 0 0,0 0 0 0 0,1 1 0 0 0,0-1 0 0 0,1 1 0 0 0,-1-1 0 0 0,2 1 0 0 0,-1-1 0 0 0,1 1 0 0 0,1-1 0 0 0,-1 0 0 0 0,6 16 0 0 0,-6-21-15 0 0,1 1 0 0 0,-1 0 0 0 0,1-1 0 0 0,0 1 0 0 0,0-1 0 0 0,0 0 0 0 0,0 0 0 0 0,0 1 0 0 0,1-2 0 0 0,-1 1 0 0 0,1 0 0 0 0,0 0 0 0 0,0-1 0 0 0,0 1 0 0 0,0-1 0 0 0,1 0 0 0 0,-1 0 1 0 0,6 2-1 0 0,-5-2-9 0 0,0-1 1 0 0,0 1 0 0 0,1-1-1 0 0,-1 0 1 0 0,1 0 0 0 0,-1 0 0 0 0,1-1-1 0 0,-1 0 1 0 0,1 0 0 0 0,-1 0 0 0 0,1 0-1 0 0,-1-1 1 0 0,1 1 0 0 0,-1-1 0 0 0,0 0-1 0 0,1-1 1 0 0,-1 1 0 0 0,0-1 0 0 0,0 0-1 0 0,0 0 1 0 0,0 0 0 0 0,4-3 0 0 0,-1 1 0 0 0,0-1 0 0 0,-1 0 0 0 0,0-1 0 0 0,0 1 0 0 0,0-1 0 0 0,-1 0 0 0 0,0-1 0 0 0,0 1 0 0 0,-1-1 0 0 0,1 0 0 0 0,4-10 1 0 0,-5 4-3 0 0,0 1 0 0 0,-1-1 0 0 0,-1 0 0 0 0,1 0 0 0 0,-2 0 0 0 0,0-16 0 0 0,-5-80 10 0 0,-1 84 243 0 0,0 33-232 0 0,4-7-20 0 0,0-1 0 0 0,1 1 0 0 0,-1 0-1 0 0,0 0 1 0 0,1-1 0 0 0,-1 1-1 0 0,0 0 1 0 0,1 0 0 0 0,-1 0-1 0 0,1 0 1 0 0,0 0 0 0 0,-1 0 0 0 0,0 1-1 0 0,0 15 23 0 0,0 1 0 0 0,2-1 0 0 0,-1 0-1 0 0,2 1 1 0 0,0-1 0 0 0,2 0 0 0 0,-1 0-1 0 0,2-1 1 0 0,0 1 0 0 0,12 24 0 0 0,-13-34-24 0 0,0 0 1 0 0,0-1-1 0 0,0 0 1 0 0,0 0-1 0 0,1 0 0 0 0,0 0 1 0 0,1-1-1 0 0,-1 0 1 0 0,1 0-1 0 0,9 6 1 0 0,-13-9-20 0 0,0-1 1 0 0,0 0 0 0 0,1 0-1 0 0,-1 0 1 0 0,0 0-1 0 0,1 0 1 0 0,-1 0-1 0 0,1-1 1 0 0,-1 1 0 0 0,1-1-1 0 0,0 0 1 0 0,-1 0-1 0 0,1 0 1 0 0,-1 0-1 0 0,1 0 1 0 0,-1 0 0 0 0,1-1-1 0 0,-1 1 1 0 0,1-1-1 0 0,-1 0 1 0 0,1 0-1 0 0,-1 0 1 0 0,1 0-1 0 0,-1 0 1 0 0,0 0 0 0 0,0 0-1 0 0,0-1 1 0 0,0 0-1 0 0,0 1 1 0 0,0-1-1 0 0,0 0 1 0 0,0 0 0 0 0,2-3-1 0 0,4-4-21 0 0,-1-1 0 0 0,-1 0 0 0 0,1 0 0 0 0,-2-1 0 0 0,1 1 0 0 0,-1-1 0 0 0,-1-1 0 0 0,0 1 0 0 0,4-21 0 0 0,-3 2 73 0 0,-2 0 1 0 0,0-51-1 0 0,-3 70-6 0 0,2 0 0 0 0,-1 1 0 0 0,1-1 0 0 0,5-13 0 0 0,-5 17-2 0 0,0 0 0 0 0,0 0-1 0 0,0-1 1 0 0,-1 1 0 0 0,0-1 0 0 0,0 1 0 0 0,-1-1 0 0 0,0 0 0 0 0,-2-14 0 0 0,-1 7 30 0 0,2 11-25 0 0,1 0 0 0 0,-1 0-1 0 0,0 0 1 0 0,0 0-1 0 0,-1-1 1 0 0,1 2-1 0 0,-1-1 1 0 0,0 0-1 0 0,-3-6 1 0 0,4 10 215 0 0,-14 19-37 0 0,12-5-206 0 0,1-1 0 0 0,0 1-1 0 0,1-1 1 0 0,0 1-1 0 0,1-1 1 0 0,3 26 0 0 0,0-1 42 0 0,0-1-22 0 0,2-1 0 0 0,2 0 0 0 0,10 36 0 0 0,-13-62-11 0 0,0-1 0 0 0,0 0-1 0 0,1 1 1 0 0,0-1 0 0 0,0-1-1 0 0,1 1 1 0 0,9 10 0 0 0,-4-4 25 0 0,-9-14-39 0 0,0 0 0 0 0,-1 1 0 0 0,1-1 0 0 0,0 0 0 0 0,-1 0 0 0 0,1 0 0 0 0,0-1 0 0 0,0 1 0 0 0,0 0 0 0 0,0-1 0 0 0,0 1 0 0 0,0-1-1 0 0,0 0 1 0 0,0 1 0 0 0,0-1 0 0 0,0 0 0 0 0,0 0 0 0 0,0 0 0 0 0,0-1 0 0 0,0 1 0 0 0,0 0 0 0 0,2-2 0 0 0,1 2-45 0 0,-1-1 0 0 0,1-1 0 0 0,-1 1 0 0 0,0-1 0 0 0,0 1-1 0 0,0-1 1 0 0,0 0 0 0 0,7-5 0 0 0,-2-2 23 0 0,0-1 0 0 0,-1 1 0 0 0,0-1 1 0 0,-1 0-1 0 0,0-1 0 0 0,0 0 0 0 0,-1 0 0 0 0,7-20 0 0 0,-1-5 49 0 0,12-57 0 0 0,-16 59-37 0 0,-6 26 8 0 0,-1 0 1 0 0,0-1-1 0 0,-1 1 1 0 0,0-13-1 0 0,-1 3-76 0 0,-3 20 111 0 0,1 0-32 0 0,1-1 10 0 0,0-1 0 0 0,0 2 0 0 0,0-1 0 0 0,0 0 0 0 0,0 0 0 0 0,1 0 0 0 0,-1 1 0 0 0,0-1 0 0 0,1 1 0 0 0,-1-1 0 0 0,1 1 0 0 0,-1 0 0 0 0,1 0 0 0 0,0 0 0 0 0,0 0 0 0 0,0-1 0 0 0,-1 4 0 0 0,1-3-9 0 0,0 0 1 0 0,0 0 1 0 0,1 0 0 0 0,-1 0-1 0 0,0 0 1 0 0,1 0-1 0 0,0 0 1 0 0,-1 0-1 0 0,1 0 1 0 0,0 1 0 0 0,0-1-1 0 0,0 0 1 0 0,0 0-1 0 0,0 0 1 0 0,1 0-1 0 0,-1 0 1 0 0,1 0-1 0 0,-1 0 1 0 0,1 0 0 0 0,0 0-1 0 0,0 0 1 0 0,0 0-1 0 0,0 0 1 0 0,0 0-1 0 0,2 2 1 0 0,1 1 6 0 0,0-1 0 0 0,-1 1 1 0 0,0 0-1 0 0,0 0 0 0 0,0 0 0 0 0,3 9 1 0 0,-3-7-11 0 0,1 0 0 0 0,0-1 0 0 0,0 1 0 0 0,7 7 0 0 0,-7-9 0 0 0,1 1-1 0 0,-1 0 1 0 0,-1-1 0 0 0,1 2-1 0 0,4 10 1 0 0,-1 2 54 0 0,-3-6-31 0 0,0-1-1 0 0,4 17 0 0 0,-8-24-17 0 0,1-1 0 0 0,-1 0-1 0 0,0 0 1 0 0,0 0 0 0 0,0 1-1 0 0,0-1 1 0 0,-1 0 0 0 0,0 0-1 0 0,0 0 1 0 0,0 0 0 0 0,-2 5-1 0 0,2-8-13 0 0,1 0 1 0 0,-1 0-1 0 0,0-1 0 0 0,1 1 0 0 0,-1 0 0 0 0,0-1 0 0 0,0 1 0 0 0,1 0 1 0 0,-1-1-1 0 0,0 1 0 0 0,0-1 0 0 0,0 0 0 0 0,0 1 0 0 0,0-1 0 0 0,0 0 1 0 0,0 1-1 0 0,1-1 0 0 0,-1 0 0 0 0,0 0 0 0 0,0 0 0 0 0,0 0 0 0 0,0 0 0 0 0,0 0 1 0 0,0 0-1 0 0,0 0 0 0 0,0 0 0 0 0,0 0 0 0 0,0 0 0 0 0,0-1 0 0 0,0 1 1 0 0,0 0-1 0 0,0-1 0 0 0,0 1 0 0 0,0-1 0 0 0,1 1 0 0 0,-2-2 0 0 0,-32-18-1737 0 0,-5-11-2127 0 0,23 21 1655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1.40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60 3873 0 0,'16'-4'7308'0'0,"7"-5"-5384"0"0,-15 5-2027 0 0,1 0 0 0 0,0 1 0 0 0,0 0 1 0 0,0 1-1 0 0,10-2 0 0 0,-13 4 94 0 0,-1 0 1 0 0,1-1-1 0 0,-1 1 0 0 0,0-1 1 0 0,1 0-1 0 0,-1-1 0 0 0,1 1 1 0 0,-1-1-1 0 0,0 0 0 0 0,0 0 1 0 0,6-4-1 0 0,-1 1-116 0 0,-3 2-4383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1.77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91 44 5737 0 0,'-14'-12'3346'0'0,"5"3"259"0"0,-6 10-2087 0 0,13 0-1507 0 0,-1-1 1 0 0,1 1-1 0 0,0-1 1 0 0,-1 1 0 0 0,1 0-1 0 0,0 0 1 0 0,0 0-1 0 0,0 0 1 0 0,-1 0 0 0 0,1 1-1 0 0,1-1 1 0 0,-1 0-1 0 0,0 1 1 0 0,0 0 0 0 0,0-1-1 0 0,1 1 1 0 0,-1 0-1 0 0,1 0 1 0 0,-1 0 0 0 0,1 0-1 0 0,0 0 1 0 0,0 0-1 0 0,0 0 1 0 0,0 0 0 0 0,-1 5-1 0 0,1-3 8 0 0,0 1-1 0 0,0-1 0 0 0,0 1 1 0 0,0-1-1 0 0,1 1 1 0 0,0-1-1 0 0,0 7 1 0 0,1-10-18 0 0,-1 0 1 0 0,0 1-1 0 0,1-1 1 0 0,-1 1-1 0 0,1-1 1 0 0,-1 0-1 0 0,1 1 1 0 0,-1-1-1 0 0,1 0 1 0 0,0 0 0 0 0,0 0-1 0 0,0 1 1 0 0,0-1-1 0 0,0 0 1 0 0,0 0-1 0 0,0 0 1 0 0,0 0-1 0 0,0-1 1 0 0,0 1-1 0 0,0 0 1 0 0,1 0 0 0 0,-1-1-1 0 0,0 1 1 0 0,1 0-1 0 0,-1-1 1 0 0,0 0-1 0 0,3 1 1 0 0,3 1 35 0 0,-2 0-19 0 0,0-1-1 0 0,0 1 0 0 0,-1-1 1 0 0,1 0-1 0 0,0 0 1 0 0,0-1-1 0 0,0 0 0 0 0,0 1 1 0 0,0-2-1 0 0,0 1 1 0 0,0 0-1 0 0,0-1 1 0 0,-1 0-1 0 0,1 0 0 0 0,0-1 1 0 0,8-3-1 0 0,-9 3 0 0 0,1 0 0 0 0,-1-1 1 0 0,0 1-1 0 0,0-1 0 0 0,0 0 0 0 0,-1 0 0 0 0,1-1 0 0 0,-1 1 0 0 0,4-5 0 0 0,-5 5-11 0 0,-1 1 0 0 0,0 0-1 0 0,0-1 1 0 0,0 1-1 0 0,0-1 1 0 0,0 0-1 0 0,-1 1 1 0 0,1-1 0 0 0,-1 1-1 0 0,0-1 1 0 0,0 0-1 0 0,0 1 1 0 0,0-1 0 0 0,0 0-1 0 0,0 0 1 0 0,-1 1-1 0 0,1-1 1 0 0,-3-4 0 0 0,2 4 4 0 0,0 0 0 0 0,-1 0 0 0 0,1 0 1 0 0,-1 0-1 0 0,0 1 0 0 0,0-1 1 0 0,0 1-1 0 0,0-1 0 0 0,-1 1 0 0 0,1 0 1 0 0,-1 0-1 0 0,1 0 0 0 0,-1 0 1 0 0,0 0-1 0 0,0 0 0 0 0,1 1 1 0 0,-1-1-1 0 0,-7-1 0 0 0,9 2-72 0 0,-1 1 1 0 0,0-1-1 0 0,1 1 0 0 0,-1-1 1 0 0,0 1-1 0 0,0 0 0 0 0,0 0 0 0 0,1-1 1 0 0,-1 1-1 0 0,0 1 0 0 0,0-1 1 0 0,0 0-1 0 0,0 0 0 0 0,1 1 1 0 0,-1-1-1 0 0,0 1 0 0 0,0-1 0 0 0,1 1 1 0 0,-1 0-1 0 0,0 0 0 0 0,1-1 1 0 0,-1 1-1 0 0,1 0 0 0 0,-1 1 1 0 0,1-1-1 0 0,0 0 0 0 0,-1 0 0 0 0,1 1 1 0 0,0-1-1 0 0,0 0 0 0 0,0 1 1 0 0,0 0-1 0 0,0-1 0 0 0,0 1 1 0 0,-1 2-1 0 0,0 3-1693 0 0,1 2-1467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9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64 1880 0 0,'-23'-23'10449'0'0,"24"23"-10255"0"0,9-8-165 0 0,-5 6-7 0 0,1 0 0 0 0,0 0-1 0 0,0 1 1 0 0,0-1 0 0 0,0 2 0 0 0,0-1-1 0 0,0 1 1 0 0,9 0 0 0 0,-1-1-2 0 0,64-10 105 0 0,-57 7-70 0 0,1 1 0 0 0,26-1-1 0 0,-48 4-167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2.29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54 102 3921 0 0,'-29'-32'7133'0'0,"14"30"-4201"0"0,6 3-2697 0 0,9 16 50 0 0,6 37 69 0 0,3-1-1 0 0,17 54 1 0 0,-25-101-340 0 0,2 1-1 0 0,-1 0 0 0 0,1-1 1 0 0,0 0-1 0 0,0 0 0 0 0,1 0 1 0 0,-1 0-1 0 0,1 0 0 0 0,1-1 0 0 0,-1 1 1 0 0,9 7-1 0 0,-9-10 11 0 0,0 0 0 0 0,0 0 0 0 0,1-1 0 0 0,-1 1 1 0 0,1-1-1 0 0,-1 0 0 0 0,1 0 0 0 0,0 0 0 0 0,-1-1 0 0 0,1 0 0 0 0,0 0 0 0 0,0 0 0 0 0,0 0 0 0 0,0-1 1 0 0,0 0-1 0 0,8 0 0 0 0,-11-1-12 0 0,0 1-1 0 0,0-1 1 0 0,0 0 0 0 0,-1 1 0 0 0,1-1 0 0 0,0 0-1 0 0,-1 0 1 0 0,1 0 0 0 0,-1-1 0 0 0,1 1 0 0 0,-1 0 0 0 0,1 0-1 0 0,-1-1 1 0 0,0 1 0 0 0,0-1 0 0 0,0 1 0 0 0,1-1-1 0 0,-1 0 1 0 0,-1 1 0 0 0,1-1 0 0 0,0 0 0 0 0,0 1 0 0 0,-1-1-1 0 0,1-3 1 0 0,3-6 26 0 0,-2 0-1 0 0,3-20 1 0 0,-4 27-29 0 0,17-184 151 0 0,-14 144-164 0 0,9-32 55 0 0,-13 76-44 0 0,0-1 0 0 0,0 1-1 0 0,0 0 1 0 0,0 0 0 0 0,0-1 0 0 0,0 1 0 0 0,0 0-1 0 0,0 0 1 0 0,0-1 0 0 0,-1 1 0 0 0,1 0 0 0 0,0 0 0 0 0,0-1-1 0 0,0 1 1 0 0,0 0 0 0 0,0 0 0 0 0,0 0 0 0 0,0-1-1 0 0,-1 1 1 0 0,1 0 0 0 0,0 0 0 0 0,0 0 0 0 0,0-1 0 0 0,0 1-1 0 0,-1 0 1 0 0,1 0 0 0 0,0 0 0 0 0,0 0 0 0 0,0 0-1 0 0,-1-1 1 0 0,1 1 0 0 0,0 0-52 0 0,-1 0 0 0 0,1 0 0 0 0,0 0 0 0 0,0 0-1 0 0,0 0 1 0 0,0 0 0 0 0,0 0 0 0 0,-1 0 0 0 0,1 0 0 0 0,0 0 0 0 0,0 0 0 0 0,0 1 0 0 0,0-1-1 0 0,0 0 1 0 0,0 0 0 0 0,0 0 0 0 0,-1 0 0 0 0,1 0 0 0 0,0 0 0 0 0,0 0 0 0 0,0 0 0 0 0,0 0-1 0 0,0 0 1 0 0,0 1 0 0 0,0-1 0 0 0,0 0 0 0 0,0 0 0 0 0,0 0 0 0 0,0 0 0 0 0,-1 0 0 0 0,1 0-1 0 0,0 1 1 0 0,0-1 0 0 0,0 0 0 0 0,0 0 0 0 0,0 0 0 0 0,0 0 0 0 0,0 0 0 0 0,0 0 0 0 0,0 1-1 0 0,0-1 1 0 0,0 0 0 0 0,0 0 0 0 0,0 0 0 0 0,1 0 0 0 0,-1 0 0 0 0,0 0 0 0 0,0 1 0 0 0,0-1-1 0 0,0 0 1 0 0,0 0 0 0 0,0 0 0 0 0,0 0 0 0 0,0 0 0 0 0,0 0 0 0 0,0 0 0 0 0,0 1 0 0 0,1-1-1 0 0,-1 0 1 0 0,6 15-1431 0 0,-3-6-534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2.80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58 176 7114 0 0,'-18'-3'1109'0'0,"13"2"3031"0"0,6 1-4138 0 0,1 2 9 0 0,0-1-1 0 0,0 0 1 0 0,0 0-1 0 0,0-1 1 0 0,0 1-1 0 0,-1 0 0 0 0,1-1 1 0 0,1 1-1 0 0,-1-1 1 0 0,0 1-1 0 0,0-1 1 0 0,0 0-1 0 0,0 0 0 0 0,0 0 1 0 0,0 0-1 0 0,0 0 1 0 0,0-1-1 0 0,0 1 1 0 0,0 0-1 0 0,0-1 0 0 0,0 0 1 0 0,3-1-1 0 0,-1 1-5 0 0,-1 0 0 0 0,1 0-1 0 0,-1 1 1 0 0,1-1-1 0 0,0 1 1 0 0,-1-1 0 0 0,7 2-1 0 0,-7-1 6 0 0,0 0-1 0 0,0 0 0 0 0,0 0 0 0 0,0 0 1 0 0,0-1-1 0 0,0 1 0 0 0,0-1 0 0 0,0 0 1 0 0,0 0-1 0 0,0 0 0 0 0,4-2 0 0 0,-3 1 0 0 0,-1 0-1 0 0,1 0 1 0 0,0 1-1 0 0,0-1 1 0 0,0 1-1 0 0,8-1 1 0 0,9-3 31 0 0,-20 4-29 0 0,1-1-1 0 0,-1 1 1 0 0,1-1-1 0 0,-1 1 0 0 0,0-1 1 0 0,1 1-1 0 0,-1-1 0 0 0,0 0 1 0 0,0 0-1 0 0,0 0 1 0 0,-1 1-1 0 0,1-1 0 0 0,0 0 1 0 0,-1 0-1 0 0,1 0 1 0 0,-1 0-1 0 0,1-3 0 0 0,0 0 37 0 0,0 0-1 0 0,-1 1 0 0 0,1-1 0 0 0,-1 0 1 0 0,0 0-1 0 0,-1-8 0 0 0,0 9 23 0 0,-1 1 1 0 0,1-1-1 0 0,-1 0 0 0 0,1 1 1 0 0,-1-1-1 0 0,0 1 0 0 0,0 0 0 0 0,-1 0 1 0 0,1 0-1 0 0,-1 0 0 0 0,0 0 0 0 0,1 0 1 0 0,-1 1-1 0 0,0-1 0 0 0,0 1 1 0 0,-1 0-1 0 0,1 0 0 0 0,-1 0 0 0 0,-4-2 1 0 0,2 2 41 0 0,0 0 1 0 0,-1 0-1 0 0,1 1 1 0 0,-1 0-1 0 0,1 0 1 0 0,-1 0 0 0 0,1 1-1 0 0,-1 0 1 0 0,1 0-1 0 0,-10 2 1 0 0,12-2-86 0 0,1 1-1 0 0,-1 0 1 0 0,1 0 0 0 0,0 0 0 0 0,0 0-1 0 0,0 1 1 0 0,-1 0 0 0 0,1-1 0 0 0,1 1 0 0 0,-1 0-1 0 0,0 0 1 0 0,0 1 0 0 0,1-1 0 0 0,-1 0-1 0 0,1 1 1 0 0,0 0 0 0 0,0-1 0 0 0,-2 5 0 0 0,-2 3 44 0 0,0 1 0 0 0,1 0 0 0 0,-6 21 0 0 0,4-13-1 0 0,4-7-52 0 0,1 0 0 0 0,-1 0 0 0 0,2 0 0 0 0,0 0 1 0 0,0 0-1 0 0,2 14 0 0 0,-1-13-20 0 0,1-1 25 0 0,2-1-1 0 0,-1 0 1 0 0,1 0-1 0 0,1 0 1 0 0,0 0 0 0 0,1-1-1 0 0,0 1 1 0 0,0-1-1 0 0,9 12 1 0 0,-7-13 22 0 0,0-1 0 0 0,1 0 0 0 0,0 0 1 0 0,0 0-1 0 0,0-1 0 0 0,1-1 0 0 0,0 0 0 0 0,17 9 0 0 0,-22-13-53 0 0,0-1-1 0 0,0 1 1 0 0,0-1-1 0 0,0 0 1 0 0,0-1-1 0 0,0 1 0 0 0,0-1 1 0 0,0 1-1 0 0,0-1 1 0 0,0-1-1 0 0,0 1 1 0 0,0 0-1 0 0,0-1 0 0 0,0 0 1 0 0,0 0-1 0 0,0 0 1 0 0,-1 0-1 0 0,1-1 1 0 0,0 0-1 0 0,-1 0 0 0 0,1 1 1 0 0,-1-2-1 0 0,1 1 1 0 0,-1 0-1 0 0,0-1 0 0 0,0 0 1 0 0,4-4-1 0 0,-3 1-881 0 0,1-1 0 0 0,-1 0 0 0 0,0 0 0 0 0,5-11 0 0 0,0-2-3922 0 0,-5 14 252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3.48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139 292 1840 0 0,'0'0'1835'0'0,"3"-1"-1619"0"0,0 0-34 0 0,1 0-1 0 0,-1-1 0 0 0,0 1 0 0 0,0-1 1 0 0,0 0-1 0 0,0 0 0 0 0,-1 0 0 0 0,1 0 1 0 0,-1-1-1 0 0,1 1 0 0 0,-1-1 0 0 0,0 1 1 0 0,1-1-1 0 0,-1 0 0 0 0,-1 0 0 0 0,1 0 0 0 0,0 0 1 0 0,-1 0-1 0 0,0 0 0 0 0,1-1 0 0 0,-1 1 1 0 0,0 0-1 0 0,-1-1 0 0 0,1 1 0 0 0,-1-1 1 0 0,1 1-1 0 0,-1 0 0 0 0,0-1 0 0 0,0 1 0 0 0,-1-1 1 0 0,1 1-1 0 0,-1-1 0 0 0,0 1 0 0 0,1 0 1 0 0,-2-1-1 0 0,1 1 0 0 0,-2-5 0 0 0,-1 1 192 0 0,1-1-1 0 0,-1 1 1 0 0,0 0-1 0 0,-1 0 1 0 0,0 0 0 0 0,0 1-1 0 0,-7-7 1 0 0,10 11-320 0 0,0 0-1 0 0,0 1 1 0 0,0-1 0 0 0,0 1 0 0 0,0 0 0 0 0,-1 0 0 0 0,1 0-1 0 0,0 0 1 0 0,-1 0 0 0 0,1 0 0 0 0,0 0 0 0 0,-1 1 0 0 0,1-1 0 0 0,-1 1-1 0 0,1 0 1 0 0,-1 0 0 0 0,1 0 0 0 0,-1 0 0 0 0,1 0 0 0 0,-1 0-1 0 0,1 1 1 0 0,-1-1 0 0 0,1 1 0 0 0,-1 0 0 0 0,1-1 0 0 0,0 1 0 0 0,-1 0-1 0 0,-2 3 1 0 0,0-1-23 0 0,0 1 1 0 0,0-1-1 0 0,1 1 0 0 0,-1 1 0 0 0,1-1 1 0 0,1 0-1 0 0,-1 1 0 0 0,0 0 0 0 0,1 0 1 0 0,0 0-1 0 0,0 0 0 0 0,1 1 0 0 0,-1-1 0 0 0,1 1 1 0 0,-2 8-1 0 0,0 2-10 0 0,0 0 0 0 0,2 0-1 0 0,0 0 1 0 0,0 25 0 0 0,2-32-2 0 0,2 1 1 0 0,-1-1-1 0 0,1 0 0 0 0,1 0 1 0 0,0 0-1 0 0,0 0 0 0 0,1-1 1 0 0,-1 1-1 0 0,2-1 0 0 0,0 0 1 0 0,0 0-1 0 0,0 0 0 0 0,1-1 1 0 0,0 0-1 0 0,13 13 0 0 0,-13-15-2 0 0,-1 0 0 0 0,1-1 0 0 0,0 0 0 0 0,0 0 0 0 0,1 0 0 0 0,-1-1-1 0 0,1 0 1 0 0,0 0 0 0 0,10 2 0 0 0,-12-4-28 0 0,0 0-1 0 0,-1 0 0 0 0,1-1 1 0 0,0 0-1 0 0,0 0 0 0 0,0 0 1 0 0,0 0-1 0 0,0-1 1 0 0,0 0-1 0 0,-1 0 0 0 0,1 0 1 0 0,0 0-1 0 0,-1-1 0 0 0,10-4 1 0 0,-10 3-9 0 0,0 0 0 0 0,0 0 0 0 0,0 0 0 0 0,-1-1 0 0 0,1 1 0 0 0,-1-1 0 0 0,0 0 0 0 0,0 0 0 0 0,0 0 0 0 0,0-1 0 0 0,-1 1 0 0 0,0-1 0 0 0,3-5 0 0 0,1-7 20 0 0,0-1-1 0 0,4-23 1 0 0,-3 3 17 0 0,-2-1-1 0 0,-1 0 0 0 0,-2 0 0 0 0,-5-57 0 0 0,3 65 37 0 0,1 27 4 0 0,-1-1 0 0 0,1 0-1 0 0,-1 0 1 0 0,-1 1-1 0 0,1-1 1 0 0,0 0 0 0 0,-1 0-1 0 0,0 1 1 0 0,-3-10 0 0 0,4 15-55 0 0,-1-1 1 0 0,1 0 0 0 0,0 0-1 0 0,0 0 1 0 0,0 0-1 0 0,0 0 1 0 0,0 0 0 0 0,-1 0-1 0 0,1 0 1 0 0,0 0 0 0 0,0 0-1 0 0,0 1 1 0 0,0-1 0 0 0,-1 0-1 0 0,1 0 1 0 0,0 0 0 0 0,0 0-1 0 0,0 0 1 0 0,0 0 0 0 0,-1 0-1 0 0,1 0 1 0 0,0 0 0 0 0,0-1-1 0 0,0 1 1 0 0,0 0 0 0 0,-1 0-1 0 0,1 0 1 0 0,0 0 0 0 0,0 0-1 0 0,0 0 1 0 0,0 0 0 0 0,0 0-1 0 0,-1 0 1 0 0,1 0 0 0 0,0-1-1 0 0,0 1 1 0 0,0 0 0 0 0,0 0-1 0 0,0 0 1 0 0,0 0 0 0 0,0 0-1 0 0,-3-2 17 0 0,3 8 16 0 0,0-4-26 0 0,0 0-1 0 0,0 1 1 0 0,0-1-1 0 0,0 1 1 0 0,-1-1 0 0 0,1 0-1 0 0,-1 1 1 0 0,1-1-1 0 0,-2 3 1 0 0,-3 17 44 0 0,5-15-41 0 0,0 0-1 0 0,1 1 1 0 0,4 14 0 0 0,1 18-10 0 0,-7 3 36 0 0,0-21-6 0 0,1 1 0 0 0,1-1 0 0 0,6 40 0 0 0,-3-47-19 0 0,-2 0 0 0 0,0 1-1 0 0,0 22 1 0 0,-1-30-43 0 0,1 0 0 0 0,-1 0-1 0 0,1-1 1 0 0,0 1 0 0 0,1-1 0 0 0,0 0 0 0 0,0 0-1 0 0,1 0 1 0 0,0 0 0 0 0,0-1 0 0 0,0 1 0 0 0,7 6 0 0 0,-11-12-117 0 0,1-1 0 0 0,-1 1 0 0 0,0-1 0 0 0,1 0 0 0 0,-1 1 0 0 0,1-1 0 0 0,-1 0 0 0 0,0 1 0 0 0,1-1 0 0 0,-1 0 0 0 0,1 1 0 0 0,-1-1 0 0 0,1 0 0 0 0,-1 0 0 0 0,1 0 0 0 0,-1 0 0 0 0,1 1 0 0 0,-1-1 1 0 0,1 0-1 0 0,0 0 0 0 0,-1 0 0 0 0,1 0 0 0 0,-1 0 0 0 0,1 0 0 0 0,-1 0 0 0 0,1-1 0 0 0,-1 1 0 0 0,1 0 0 0 0,-1 0 0 0 0,1 0 0 0 0,0-1 0 0 0,3 0-2071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3.98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27 160 3057 0 0,'-20'-19'5700'0'0,"14"7"-3868"0"0,6 12-1786 0 0,0-1-1 0 0,0 1 1 0 0,0 0-1 0 0,0 0 1 0 0,0-1-1 0 0,0 1 1 0 0,0 0-1 0 0,1-1 1 0 0,-1 1-1 0 0,0 0 1 0 0,0 0-1 0 0,0-1 1 0 0,0 1-1 0 0,1 0 1 0 0,-1 0-1 0 0,0-1 1 0 0,0 1-1 0 0,1 0 1 0 0,-1 0-1 0 0,0 0 0 0 0,0-1 1 0 0,1 1-1 0 0,-1 0 1 0 0,0 0-1 0 0,0 0 1 0 0,1 0-1 0 0,-1 0 1 0 0,0 0-1 0 0,1 0 1 0 0,-1 0-1 0 0,0-1 1 0 0,0 1-1 0 0,1 0 1 0 0,-1 0-1 0 0,1 0 1 0 0,30-15 898 0 0,36 8-511 0 0,-43 6-232 0 0,43-10 0 0 0,-51 7-96 0 0,0-2 1 0 0,19-9-1 0 0,7-3 467 0 0,-25 13-269 0 0,-11 3 64 0 0,-8 5 667 0 0,0-2-1028 0 0,-3 1 15 0 0,0 1 0 0 0,0 0-1 0 0,0 1 1 0 0,0-1-1 0 0,1 1 1 0 0,-1 0 0 0 0,1 0-1 0 0,0 1 1 0 0,0-1 0 0 0,0 1-1 0 0,1 0 1 0 0,0 0-1 0 0,-4 6 1 0 0,3 2 26 0 0,-1 2-25 0 0,0 1 1 0 0,0 0-1 0 0,2 0 0 0 0,-2 17 1 0 0,4-19-6 0 0,1-1 0 0 0,0 0 1 0 0,1 1-1 0 0,0-1 0 0 0,7 25 1 0 0,-7-33-1 0 0,0 0 1 0 0,1-1-1 0 0,0 1 0 0 0,0 0 1 0 0,0-1-1 0 0,0 0 1 0 0,1 1-1 0 0,0-1 1 0 0,0 0-1 0 0,0-1 1 0 0,0 1-1 0 0,0 0 1 0 0,1-1-1 0 0,0 0 1 0 0,0 0-1 0 0,0 0 1 0 0,0 0-1 0 0,0 0 1 0 0,6 2-1 0 0,-4-3-8 0 0,-1 0 0 0 0,1-1 0 0 0,0 1 0 0 0,0-1 1 0 0,-1 0-1 0 0,1-1 0 0 0,0 1 0 0 0,0-1 0 0 0,0 0 0 0 0,0-1 0 0 0,0 1 0 0 0,0-1 0 0 0,-1 0 0 0 0,1-1 0 0 0,0 0 0 0 0,-1 1 1 0 0,1-2-1 0 0,-1 1 0 0 0,1-1 0 0 0,-1 0 0 0 0,0 0 0 0 0,0 0 0 0 0,0 0 0 0 0,-1-1 0 0 0,1 0 0 0 0,-1 0 0 0 0,0 0 1 0 0,0-1-1 0 0,-1 0 0 0 0,1 1 0 0 0,-1-1 0 0 0,0 0 0 0 0,0-1 0 0 0,0 1 0 0 0,-1 0 0 0 0,0-1 0 0 0,0 1 0 0 0,0-1 0 0 0,-1 0 1 0 0,0 0-1 0 0,0 1 0 0 0,0-9 0 0 0,1-9-9 0 0,-2 0 1 0 0,0 0-1 0 0,-1 1 0 0 0,-6-29 1 0 0,6 43-3 0 0,-1 0 1 0 0,0 1 0 0 0,0-1 0 0 0,-1 0-1 0 0,0 1 1 0 0,-1 0 0 0 0,1 0-1 0 0,-1 0 1 0 0,-1 0 0 0 0,1 0 0 0 0,-1 1-1 0 0,0 0 1 0 0,-1 0 0 0 0,0 0-1 0 0,-10-8 1 0 0,13 12 28 0 0,0 0-1 0 0,0 1 0 0 0,0-1 1 0 0,-1 1-1 0 0,1 0 0 0 0,0 0 1 0 0,0 0-1 0 0,-1 0 0 0 0,-6 0 1 0 0,9 0-101 0 0,0 1 0 0 0,0 0-1 0 0,0 1 1 0 0,0-1 0 0 0,0 0 0 0 0,0 0 0 0 0,-1 0 0 0 0,1 1 0 0 0,0-1 0 0 0,0 0-1 0 0,0 1 1 0 0,0-1 0 0 0,1 1 0 0 0,-3 0 0 0 0,3 0-189 0 0,-1 0 0 0 0,0-1-1 0 0,1 1 1 0 0,-1 0 0 0 0,1 0 0 0 0,-1-1-1 0 0,1 1 1 0 0,-1 0 0 0 0,1 0 0 0 0,-1 0 0 0 0,1 0-1 0 0,0 0 1 0 0,0 0 0 0 0,0 0 0 0 0,-1 0 0 0 0,1 0-1 0 0,0 0 1 0 0,0 1 0 0 0,0 7-3267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4.54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48 69 9658 0 0,'-7'-8'1068'0'0,"0"0"1"0"0,0 0-1 0 0,1 0 0 0 0,1-1 0 0 0,-10-19 0 0 0,47 47 840 0 0,-30-17-1906 0 0,-1 1 0 0 0,1 1 0 0 0,-1-1 1 0 0,0 0-1 0 0,0 0 0 0 0,0 0 1 0 0,0 1-1 0 0,0-1 0 0 0,-1 0 1 0 0,1 6-1 0 0,3 14 62 0 0,1-7-57 0 0,-1 0 1 0 0,-1 1-1 0 0,0 0 1 0 0,-1 0-1 0 0,-1 0 1 0 0,0 0-1 0 0,-3 25 0 0 0,1 2 63 0 0,-3-19 13 0 0,3-22-76 0 0,1-1 1 0 0,-1 1-1 0 0,1 0 0 0 0,0 0 0 0 0,-1-1 0 0 0,1 1 1 0 0,0 0-1 0 0,1 0 0 0 0,-1-1 0 0 0,0 1 0 0 0,2 4 1 0 0,-2-26-60 0 0,1 13 53 0 0,-1 1 1 0 0,0-1 0 0 0,0 0 0 0 0,0 0-1 0 0,-2-7 1 0 0,-1 3 2 0 0,2-1 0 0 0,-1 1-1 0 0,0-21 1 0 0,2 13 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4.88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0 186 18348 0 0,'4'-11'-3'0'0,"-1"0"0"0"0,-1 0 1 0 0,3-21-1 0 0,-4 21 0 0 0,0-1 0 0 0,1 1 0 0 0,1 0-1 0 0,4-12 1 0 0,-5 18 33 0 0,0 1 0 0 0,0-1 0 0 0,0 1 0 0 0,1 0 0 0 0,0 0 0 0 0,0 0 0 0 0,0 0 0 0 0,5-5 0 0 0,-7 8-192 0 0,0 0 1 0 0,0 0-1 0 0,0 0 1 0 0,1 0-1 0 0,-1 1 0 0 0,0-1 1 0 0,1 0-1 0 0,-1 1 1 0 0,1-1-1 0 0,-1 1 1 0 0,1-1-1 0 0,-1 1 1 0 0,1 0-1 0 0,-1-1 0 0 0,1 1 1 0 0,0 0-1 0 0,-1 0 1 0 0,1 0-1 0 0,-1 0 1 0 0,1 0-1 0 0,-1 1 1 0 0,1-1-1 0 0,-1 0 1 0 0,1 1-1 0 0,-1-1 0 0 0,1 1 1 0 0,-1 0-1 0 0,1-1 1 0 0,1 2-1 0 0,1-1 59 0 0,-1 0 0 0 0,1 0 0 0 0,-1-1 0 0 0,1 1 0 0 0,-1-1 0 0 0,1 0 0 0 0,-1 0 0 0 0,1-1-1 0 0,4 0 1 0 0,126-5 4643 0 0,-100 4-3194 0 0,-21 45-1010 0 0,-10-3-228 0 0,-5 65 0 0 0,1 2 101 0 0,3-41-1309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5.26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1 125 4617 0 0,'0'-4'341'0'0,"0"0"1"0"0,0 0-1 0 0,0 1 0 0 0,1-1 1 0 0,-1 0-1 0 0,1 1 0 0 0,0-1 1 0 0,0 1-1 0 0,1-1 0 0 0,-1 1 1 0 0,1 0-1 0 0,-1-1 1 0 0,1 1-1 0 0,0 0 0 0 0,0 0 1 0 0,1 0-1 0 0,-1 0 0 0 0,0 0 1 0 0,1 1-1 0 0,0-1 0 0 0,0 1 1 0 0,0 0-1 0 0,3-2 0 0 0,7-8 173 0 0,-9 9-420 0 0,-1-1 1 0 0,1 1-1 0 0,0 0 0 0 0,0 0 1 0 0,0 1-1 0 0,0-1 0 0 0,0 1 0 0 0,0 0 1 0 0,1 0-1 0 0,-1 0 0 0 0,1 0 1 0 0,-1 1-1 0 0,8-1 0 0 0,-9 1-52 0 0,24 1 182 0 0,-26 0-220 0 0,0 1 0 0 0,0-1 0 0 0,0 0-1 0 0,-1 0 1 0 0,1 1 0 0 0,0-1 0 0 0,-1 0 0 0 0,1 1-1 0 0,0-1 1 0 0,-1 0 0 0 0,1 1 0 0 0,0-1 0 0 0,-1 1-1 0 0,1 0 1 0 0,-1-1 0 0 0,1 1 0 0 0,-1-1 0 0 0,1 1-1 0 0,-1 0 1 0 0,1-1 0 0 0,-1 1 0 0 0,0 0 0 0 0,1-1 0 0 0,-1 1-1 0 0,0 0 1 0 0,0 0 0 0 0,1-1 0 0 0,-1 1 0 0 0,0 0-1 0 0,0 1 1 0 0,1 12 15 0 0,-1 0-1 0 0,0 0 1 0 0,-3 15-1 0 0,3-26-9 0 0,0 1-1 0 0,-1-1 0 0 0,1 0 0 0 0,-1 0 0 0 0,0 1 0 0 0,0-1 0 0 0,0 0 0 0 0,0 0 0 0 0,-1 0 0 0 0,0 0 0 0 0,1 0 1 0 0,-1-1-1 0 0,0 1 0 0 0,0 0 0 0 0,0-1 0 0 0,-1 1 0 0 0,1-1 0 0 0,0 0 0 0 0,-4 3 0 0 0,5-5-6 0 0,0 1-1 0 0,0-1 1 0 0,0 0-1 0 0,0 1 0 0 0,1-1 1 0 0,-1 0-1 0 0,0 0 1 0 0,0 1-1 0 0,0-1 0 0 0,0 0 1 0 0,0 0-1 0 0,0 0 1 0 0,0 0-1 0 0,0 0 1 0 0,0 0-1 0 0,0-1 0 0 0,0 1 1 0 0,1 0-1 0 0,-1 0 1 0 0,0-1-1 0 0,0 1 0 0 0,0 0 1 0 0,0-1-1 0 0,-1 0 1 0 0,1 0 50 0 0,-1-1 0 0 0,1 1 0 0 0,-1-1 0 0 0,1 0 1 0 0,0 1-1 0 0,0-1 0 0 0,-1 0 0 0 0,1 0 0 0 0,0 1 1 0 0,-1-5-1 0 0,0 0-654 0 0,1 1 0 0 0,-1-1 0 0 0,1 0 1 0 0,0 0-1 0 0,0 0 0 0 0,1 1 0 0 0,0-10 0 0 0,1 9-3054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5.98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43 54 3601 0 0,'-7'-3'117'0'0,"4"2"327"0"0,0 0 1 0 0,0 0-1 0 0,0 0 0 0 0,1 0 0 0 0,-1-1 0 0 0,1 0 1 0 0,-1 1-1 0 0,1-1 0 0 0,-1 0 0 0 0,1 0 0 0 0,0 0 1 0 0,-3-4 3307 0 0,17-7-3405 0 0,-9 11-314 0 0,-1 1-1 0 0,1 0 1 0 0,-1 0 0 0 0,1 0-1 0 0,0 0 1 0 0,-1 0-1 0 0,1 0 1 0 0,0 1 0 0 0,0-1-1 0 0,0 1 1 0 0,-1 0-1 0 0,1 0 1 0 0,0 0 0 0 0,0 0-1 0 0,5 2 1 0 0,24-3 239 0 0,-26 0-204 0 0,1-1 0 0 0,0 1 1 0 0,0 1-1 0 0,0-1 1 0 0,0 1-1 0 0,0 0 0 0 0,0 1 1 0 0,0 0-1 0 0,0 0 0 0 0,8 3 1 0 0,-14-4-62 0 0,-1 0-1 0 0,0 0 1 0 0,1 0 0 0 0,-1 1-1 0 0,0-1 1 0 0,1 0 0 0 0,-1 0-1 0 0,0 0 1 0 0,1 1 0 0 0,-1-1 0 0 0,0 0-1 0 0,1 1 1 0 0,-1-1 0 0 0,0 0-1 0 0,0 1 1 0 0,1-1 0 0 0,-1 0 0 0 0,0 1-1 0 0,0-1 1 0 0,0 1 0 0 0,0-1-1 0 0,0 0 1 0 0,1 1 0 0 0,-1-1 0 0 0,0 1-1 0 0,0-1 1 0 0,0 0 0 0 0,0 2-1 0 0,-3 16 60 0 0,2-15-63 0 0,0 1 0 0 0,-1-1-1 0 0,1 0 1 0 0,-1 1-1 0 0,0-1 1 0 0,1 0 0 0 0,-1 0-1 0 0,-3 3 1 0 0,2-3 0 0 0,1-1 1 0 0,-1 1-1 0 0,1 0 1 0 0,0 1 0 0 0,0-1-1 0 0,1 0 1 0 0,-1 0-1 0 0,-1 5 1 0 0,-8 14 31 0 0,-74 125 327 0 0,62-84-183 0 0,22-63-162 0 0,1 1 0 0 0,0-1 0 0 0,0 0-1 0 0,0 1 1 0 0,0 0 0 0 0,-1-1 0 0 0,1 1 0 0 0,0-1 0 0 0,0 1-1 0 0,0-1 1 0 0,0 1 0 0 0,0-1 0 0 0,1 1 0 0 0,-1-1 0 0 0,0 1 0 0 0,0-1-1 0 0,0 1 1 0 0,0-1 0 0 0,0 1 0 0 0,1-1 0 0 0,-1 1 0 0 0,0-1 0 0 0,0 1-1 0 0,1-1 1 0 0,-1 0 0 0 0,0 1 0 0 0,1-1 0 0 0,-1 1 0 0 0,1-1-1 0 0,18 6 129 0 0,24-9-72 0 0,-42 3-43 0 0,19-4 56 0 0,34-12-1 0 0,-3 2 15 0 0,-9-4-351 0 0,-40 17 10 0 0,16-3-523 0 0,-11-1-2687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6.5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21 146 6321 0 0,'-6'-3'1348'0'0,"-2"-1"2441"0"0,13 10-1888 0 0,-2-4-1883 0 0,0 0 1 0 0,1 0-1 0 0,-1 0 0 0 0,1 0 1 0 0,0-1-1 0 0,-1 1 0 0 0,1-1 1 0 0,0 0-1 0 0,0 0 0 0 0,-1 0 1 0 0,1-1-1 0 0,0 1 0 0 0,7-1 1 0 0,1-1 21 0 0,0 0 0 0 0,0 0 0 0 0,19-6 0 0 0,-28 6-26 0 0,1 0-1 0 0,0-1 0 0 0,-1 0 0 0 0,1 1 0 0 0,-1-1 1 0 0,0-1-1 0 0,0 1 0 0 0,1 0 0 0 0,-2-1 1 0 0,1 0-1 0 0,0 0 0 0 0,0 1 0 0 0,-1-1 0 0 0,0-1 1 0 0,1 1-1 0 0,-1 0 0 0 0,0-1 0 0 0,-1 1 1 0 0,1-1-1 0 0,-1 1 0 0 0,1-1 0 0 0,-1 0 1 0 0,0 0-1 0 0,-1 0 0 0 0,1 1 0 0 0,-1-1 0 0 0,1 0 1 0 0,-1 0-1 0 0,0 0 0 0 0,-1 0 0 0 0,1 0 1 0 0,-1 0-1 0 0,1 0 0 0 0,-1 1 0 0 0,0-1 0 0 0,-3-5 1 0 0,3 6-2 0 0,0 1 0 0 0,-1 0 1 0 0,1 0-1 0 0,-1 0 0 0 0,1 0 1 0 0,-1 0-1 0 0,0 1 0 0 0,0-1 1 0 0,0 0-1 0 0,0 1 0 0 0,0 0 1 0 0,0-1-1 0 0,0 1 0 0 0,0 0 1 0 0,-1 0-1 0 0,1 0 0 0 0,0 0 1 0 0,-1 0-1 0 0,1 1 0 0 0,-1-1 1 0 0,1 1-1 0 0,-1 0 0 0 0,1-1 1 0 0,-1 1-1 0 0,1 0 0 0 0,-1 1 1 0 0,1-1-1 0 0,-1 0 0 0 0,1 1 1 0 0,-4 0-1 0 0,-2 1 88 0 0,1 1 0 0 0,0 0-1 0 0,1 0 1 0 0,-1 0 0 0 0,0 1 0 0 0,1 0 0 0 0,0 0-1 0 0,0 0 1 0 0,-6 6 0 0 0,11-9-88 0 0,-3 2 21 0 0,0 0 1 0 0,1 1-1 0 0,0-1 1 0 0,-1 1-1 0 0,1-1 1 0 0,0 1-1 0 0,1 0 1 0 0,-1 0-1 0 0,1 0 0 0 0,0 1 1 0 0,0-1-1 0 0,-2 6 1 0 0,1 6 23 0 0,0 0 1 0 0,1 0 0 0 0,0 1-1 0 0,2 19 1 0 0,1-25-29 0 0,1-1 1 0 0,0 0-1 0 0,1 0 0 0 0,0-1 1 0 0,0 1-1 0 0,1 0 0 0 0,0-1 1 0 0,1 0-1 0 0,0 0 0 0 0,1 0 1 0 0,0-1-1 0 0,0 0 0 0 0,12 12 1 0 0,-13-15 17 0 0,0 0 0 0 0,1 0 1 0 0,0-1-1 0 0,0 0 1 0 0,0 0-1 0 0,1 0 1 0 0,-1-1-1 0 0,11 3 0 0 0,-15-5-36 0 0,1 0-1 0 0,-1-1 1 0 0,1 1 0 0 0,-1-1-1 0 0,1 0 1 0 0,-1 0-1 0 0,1 0 1 0 0,-1 0-1 0 0,1 0 1 0 0,-1 0-1 0 0,1-1 1 0 0,-1 1-1 0 0,1-1 1 0 0,-1 0-1 0 0,1 0 1 0 0,-1 0-1 0 0,0 0 1 0 0,0 0-1 0 0,1 0 1 0 0,-1-1-1 0 0,0 1 1 0 0,0-1-1 0 0,0 0 1 0 0,0 1 0 0 0,-1-1-1 0 0,1 0 1 0 0,1-2-1 0 0,3-5-942 0 0,0 0-1 0 0,-1 0 1 0 0,8-19 0 0 0,-5 8-1148 0 0,-1 8 234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7.12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154 455 3033 0 0,'1'1'162'0'0,"1"0"0"0"0,0 1 1 0 0,0-1-1 0 0,0 0 1 0 0,0 0-1 0 0,0 0 0 0 0,0-1 1 0 0,0 1-1 0 0,0 0 1 0 0,0-1-1 0 0,0 1 0 0 0,0-1 1 0 0,0 0-1 0 0,1 0 1 0 0,-1 0-1 0 0,0 0 0 0 0,0 0 1 0 0,0 0-1 0 0,1 0 0 0 0,-1-1 1 0 0,0 1-1 0 0,0-1 1 0 0,0 0-1 0 0,0 1 0 0 0,0-1 1 0 0,0 0-1 0 0,3-2 1 0 0,-1 1-33 0 0,1-1 0 0 0,0 0 1 0 0,-1 0-1 0 0,0 0 1 0 0,0-1-1 0 0,0 1 0 0 0,0-1 1 0 0,0 0-1 0 0,-1 0 1 0 0,4-6-1 0 0,-5 7 14 0 0,0 0 0 0 0,-1 0 0 0 0,0 0 0 0 0,1 0 0 0 0,-1 0 0 0 0,0 0 0 0 0,0 0 0 0 0,-1 0 0 0 0,1-1 1 0 0,-1 1-1 0 0,1 0 0 0 0,-1-1 0 0 0,0 1 0 0 0,-1-7 0 0 0,-1 2 237 0 0,-1 0-1 0 0,0 0 1 0 0,0 0 0 0 0,-7-12 0 0 0,6 13-221 0 0,2 3-65 0 0,-1 0 0 0 0,0 0 0 0 0,0 0 0 0 0,0 0 0 0 0,-1 1 0 0 0,1-1 0 0 0,-1 1 0 0 0,0 0 0 0 0,0 0 0 0 0,0 1 0 0 0,0-1 0 0 0,0 1 0 0 0,-1 0 0 0 0,1 0 0 0 0,-1 0 0 0 0,0 1 0 0 0,1-1 0 0 0,-6 0 0 0 0,5 1-51 0 0,0 0 0 0 0,0 1 1 0 0,1-1-1 0 0,-1 1 0 0 0,0 0 0 0 0,0 0 0 0 0,0 0 1 0 0,1 1-1 0 0,-1 0 0 0 0,0 0 0 0 0,1 0 0 0 0,-1 0 0 0 0,0 1 1 0 0,1 0-1 0 0,0 0 0 0 0,-1 0 0 0 0,1 0 0 0 0,-7 6 0 0 0,4-1-6 0 0,0 0-1 0 0,0 0 1 0 0,1 1-1 0 0,0 0 0 0 0,0 0 1 0 0,1 1-1 0 0,0-1 1 0 0,0 1-1 0 0,1 0 0 0 0,0 0 1 0 0,-4 18-1 0 0,6-20-23 0 0,1 1 1 0 0,0 1-1 0 0,0-1 0 0 0,0 0 0 0 0,1 0 0 0 0,0 0 0 0 0,1 0 1 0 0,0 0-1 0 0,0 0 0 0 0,1 0 0 0 0,0 0 0 0 0,0 0 1 0 0,1 0-1 0 0,5 12 0 0 0,-3-12-18 0 0,-4-4 19 0 0,0-1 1 0 0,1 1-1 0 0,0-1 1 0 0,0 1-1 0 0,0-1 1 0 0,0 0-1 0 0,1 0 1 0 0,-1 0-1 0 0,1 0 0 0 0,0-1 1 0 0,-1 1-1 0 0,1 0 1 0 0,0-1-1 0 0,1 0 1 0 0,-1 0-1 0 0,0 0 0 0 0,1 0 1 0 0,4 1-1 0 0,-1 0-6 0 0,0 0 0 0 0,0-1 0 0 0,1 1 0 0 0,-1-2 0 0 0,0 1 0 0 0,1-1 0 0 0,-1 0-1 0 0,12-1 1 0 0,-15 0-44 0 0,0-1-1 0 0,0 0 0 0 0,0 0 1 0 0,-1 0-1 0 0,1 0 0 0 0,0-1 1 0 0,-1 1-1 0 0,1-1 0 0 0,-1 0 1 0 0,1 0-1 0 0,-1 0 0 0 0,0-1 1 0 0,0 1-1 0 0,0-1 0 0 0,0 1 1 0 0,0-1-1 0 0,-1 0 0 0 0,3-4 1 0 0,-1 1 30 0 0,0 0 0 0 0,-1 0 0 0 0,1 0 0 0 0,-1-1 0 0 0,-1 0 0 0 0,1 1 0 0 0,-1-1 0 0 0,0 0 0 0 0,1-12 0 0 0,0-6 1 0 0,-2-37 0 0 0,0 16 22 0 0,12-73-12 0 0,1-10 10 0 0,-12 102 35 0 0,-1 20 1 0 0,0 0 0 0 0,-1 0 0 0 0,0 0 1 0 0,0 0-1 0 0,0 0 0 0 0,-1 0 0 0 0,-3-12 1 0 0,4 17 213 0 0,-1 2-259 0 0,0 1 0 0 0,0-1 0 0 0,0 0 0 0 0,0 0-1 0 0,0 1 1 0 0,0-1 0 0 0,0 1 0 0 0,1-1 0 0 0,-1 1 0 0 0,0-1 0 0 0,0 1-1 0 0,0-1 1 0 0,1 1 0 0 0,-1 0 0 0 0,0-1 0 0 0,1 1 0 0 0,-1 0-1 0 0,1 0 1 0 0,-1-1 0 0 0,1 1 0 0 0,-1 0 0 0 0,1 0 0 0 0,-1 0-1 0 0,0 1 1 0 0,-7 26 76 0 0,6-20-70 0 0,-6 31 20 0 0,2 0 0 0 0,-3 76 0 0 0,8-100-25 0 0,1 24 22 0 0,2 1 0 0 0,12 71 0 0 0,-7-75-351 0 0,16 47 0 0 0,-5-47-4352 0 0,-16-31 2052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0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254 188 3417 0 0,'0'0'3358'0'0,"6"1"-3186"0"0,-4-1-155 0 0,0 1 0 0 0,1-1 1 0 0,-1 0-1 0 0,1 1 0 0 0,-1-1 0 0 0,1 0 0 0 0,-1-1 1 0 0,0 1-1 0 0,1 0 0 0 0,-1-1 0 0 0,1 1 1 0 0,-1-1-1 0 0,0 0 0 0 0,1 0 0 0 0,-1 0 0 0 0,0 0 1 0 0,0 0-1 0 0,0 0 0 0 0,0-1 0 0 0,0 1 1 0 0,0-1-1 0 0,0 1 0 0 0,0-1 0 0 0,0 0 1 0 0,-1 1-1 0 0,1-1 0 0 0,-1 0 0 0 0,1 0 0 0 0,-1-1 1 0 0,0 1-1 0 0,0 0 0 0 0,0 0 0 0 0,0 0 1 0 0,0-1-1 0 0,-1 1 0 0 0,2-5 0 0 0,-2 0 166 0 0,1 0-1 0 0,-2 1 0 0 0,1-1 0 0 0,-1 0 1 0 0,1 0-1 0 0,-2 0 0 0 0,1 0 0 0 0,-1 0 1 0 0,0 1-1 0 0,-1-1 0 0 0,-4-8 0 0 0,5 11-101 0 0,0 1-1 0 0,-1-1 1 0 0,1 1-1 0 0,-1 0 0 0 0,0-1 1 0 0,0 2-1 0 0,0-1 1 0 0,0 0-1 0 0,-1 0 0 0 0,1 1 1 0 0,-1 0-1 0 0,1 0 1 0 0,-1 0-1 0 0,0 0 0 0 0,0 0 1 0 0,0 1-1 0 0,0 0 1 0 0,0 0-1 0 0,0 0 0 0 0,-5-1 1 0 0,0 1-52 0 0,0 0 1 0 0,0 1 0 0 0,0 0-1 0 0,0 1 1 0 0,0-1-1 0 0,0 2 1 0 0,1-1 0 0 0,-1 1-1 0 0,0 0 1 0 0,1 1 0 0 0,-1 0-1 0 0,1 1 1 0 0,0-1-1 0 0,0 2 1 0 0,0-1 0 0 0,1 1-1 0 0,0 0 1 0 0,-1 1-1 0 0,2-1 1 0 0,-1 1 0 0 0,1 1-1 0 0,0-1 1 0 0,0 1 0 0 0,1 0-1 0 0,-1 1 1 0 0,2-1-1 0 0,-1 1 1 0 0,-6 16 0 0 0,6-12-12 0 0,4-9-17 0 0,-1 1 0 0 0,1-1 0 0 0,0 0 0 0 0,0 0-1 0 0,0 1 1 0 0,0-1 0 0 0,1 0 0 0 0,-1 1 0 0 0,1-1 0 0 0,0 6 0 0 0,1 9 4 0 0,-1-13 9 0 0,0 1 0 0 0,1-1 1 0 0,-1 1-1 0 0,3 8 0 0 0,4 9-21 0 0,-3-8 48 0 0,13 28 0 0 0,-15-39-28 0 0,0 0-1 0 0,0 0 0 0 0,1 0 0 0 0,0 0 1 0 0,-1 0-1 0 0,1-1 0 0 0,0 0 0 0 0,1 1 1 0 0,-1-1-1 0 0,1 0 0 0 0,4 2 0 0 0,2 2 5 0 0,1-1-1 0 0,-1-1 0 0 0,1 1 1 0 0,1-2-1 0 0,-1 0 0 0 0,17 4 1 0 0,-25-7-34 0 0,0-1 0 0 0,1 1-1 0 0,-1-1 1 0 0,0 0 0 0 0,0 0 0 0 0,0 0 0 0 0,1 0 0 0 0,-1-1 0 0 0,0 1 0 0 0,0-1 0 0 0,0 0 0 0 0,0 0-1 0 0,0 0 1 0 0,0 0 0 0 0,0-1 0 0 0,0 1 0 0 0,0-1 0 0 0,0 1 0 0 0,-1-1 0 0 0,1 0 0 0 0,-1 0-1 0 0,1 0 1 0 0,-1-1 0 0 0,0 1 0 0 0,0-1 0 0 0,0 1 0 0 0,0-1 0 0 0,0 0 0 0 0,1-3 0 0 0,1-3 20 0 0,0 0 0 0 0,0 0 0 0 0,-1-1 0 0 0,-1 1 1 0 0,0-1-1 0 0,0 0 0 0 0,1-14 0 0 0,-4-73 2 0 0,-1 41 59 0 0,-3-64 388 0 0,11 203-2 0 0,12 109-305 0 0,5-71-926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6:59.72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6 401 3385 0 0,'0'-1'61'0'0,"1"1"0"0"0,-1-1 0 0 0,1 1 1 0 0,-1-1-1 0 0,0 1 0 0 0,1-1 0 0 0,-1 1 1 0 0,0-1-1 0 0,0 1 0 0 0,1-1 0 0 0,-1 1 1 0 0,0-1-1 0 0,0 0 0 0 0,0 1 0 0 0,0-1 1 0 0,0 1-1 0 0,0-1 0 0 0,0 0 0 0 0,-3-3 2987 0 0,3 5-2938 0 0,0-1 1 0 0,0 0 0 0 0,0 0-1 0 0,-1 0 1 0 0,1 0 0 0 0,0 0-1 0 0,0 0 1 0 0,0 0 0 0 0,0 0-1 0 0,0 0 1 0 0,-1 0 0 0 0,1 0-1 0 0,0 0 1 0 0,0 0 0 0 0,0 0-1 0 0,0 0 1 0 0,0 0 0 0 0,-1 0-1 0 0,1 0 1 0 0,0 0 0 0 0,0 0-1 0 0,0 0 1 0 0,0 0 0 0 0,-1-1 331 0 0,1 1-331 0 0,-1 10-76 0 0,1-5-13 0 0,-1-1 1 0 0,1 0 0 0 0,0 1-1 0 0,0-1 1 0 0,0 0 0 0 0,1 1-1 0 0,-1-1 1 0 0,1 0 0 0 0,0 0-1 0 0,0 1 1 0 0,2 3 0 0 0,-1-5-7 0 0,1 0 1 0 0,-1 0-1 0 0,1 0 1 0 0,0 0-1 0 0,0 0 0 0 0,0 0 1 0 0,0-1-1 0 0,0 0 1 0 0,1 0-1 0 0,-1 0 1 0 0,1 0-1 0 0,-1 0 1 0 0,1 0-1 0 0,0-1 1 0 0,-1 0-1 0 0,1 0 0 0 0,0 0 1 0 0,7 1-1 0 0,-6-2 4 0 0,0 0 0 0 0,0-1-1 0 0,0 1 1 0 0,-1-1-1 0 0,1 0 1 0 0,0 0 0 0 0,0 0-1 0 0,0-1 1 0 0,-1 1-1 0 0,1-1 1 0 0,0-1 0 0 0,-1 1-1 0 0,0 0 1 0 0,8-7 0 0 0,-5 4 6 0 0,1 0 1 0 0,-1-1-1 0 0,0-1 1 0 0,0 1-1 0 0,-1-1 1 0 0,0 0-1 0 0,0 0 1 0 0,-1-1-1 0 0,0 0 1 0 0,0 0-1 0 0,-1 0 1 0 0,0 0-1 0 0,0-1 1 0 0,-1 1-1 0 0,0-1 1 0 0,0 0 0 0 0,-1 0-1 0 0,1-12 1 0 0,-1-10 585 0 0,-1 1 0 0 0,-1-1 0 0 0,-8-51 0 0 0,7 73-553 0 0,-7-110 766 0 0,9 110-718 0 0,2 16 36 0 0,1 17-10 0 0,2 128-21 0 0,11 118 56 0 0,10 159 33 0 0,-22-320-20 0 0,2-55-17 0 0,0-57-418 0 0,-3-1 213 0 0,-1 1-1 0 0,1-1 0 0 0,-1 0 0 0 0,0 0 1 0 0,0 0-1 0 0,0-1 0 0 0,-1 1 1 0 0,1 0-1 0 0,-1-1 0 0 0,0 0 1 0 0,0 0-1 0 0,-1 1 0 0 0,0-1 1 0 0,0 0-1 0 0,1-10 0 0 0,2-18 19 0 0,-1 0 0 0 0,-2 0 0 0 0,-1 0 0 0 0,-2 0 0 0 0,-1 0-1 0 0,-2 0 1 0 0,-11-42 0 0 0,13 66 16 0 0,-1 0 1 0 0,1-1-1 0 0,-1 1 0 0 0,-1 1 1 0 0,0-1-1 0 0,0 1 0 0 0,0 0 1 0 0,-1 0-1 0 0,-1 0 0 0 0,1 1 1 0 0,-1 0-1 0 0,0 0 0 0 0,-1 1 1 0 0,-13-10-1 0 0,-71-46-44 0 0,91 62 50 0 0,1-1 0 0 0,-1 1-1 0 0,0-1 1 0 0,0 1-1 0 0,1-1 1 0 0,-1 1 0 0 0,0-1-1 0 0,0 0 1 0 0,1 1 0 0 0,-1-1-1 0 0,1 0 1 0 0,-1 0 0 0 0,1 1-1 0 0,-1-1 1 0 0,1 0-1 0 0,-1 0 1 0 0,1 0 0 0 0,0 0-1 0 0,0 0 1 0 0,-1 1 0 0 0,1-1-1 0 0,0 0 1 0 0,0 0-1 0 0,0 0 1 0 0,0-2 0 0 0,0 2-4 0 0,1-1 0 0 0,-1 1 0 0 0,1-1 0 0 0,0 1 0 0 0,-1 0 0 0 0,1-1 0 0 0,0 1 1 0 0,0 0-1 0 0,0 0 0 0 0,0-1 0 0 0,0 1 0 0 0,0 0 0 0 0,3-2 0 0 0,4-2-19 0 0,1-1 1 0 0,-1 1-1 0 0,16-6 0 0 0,-21 9 26 0 0,28-12-1 0 0,-1-2 0 0 0,51-36 0 0 0,-67 42-1 0 0,-1-1 0 0 0,0 0 0 0 0,-1-1-1 0 0,0-1 1 0 0,-1 1 0 0 0,0-2 0 0 0,14-22-1 0 0,-13 19 52 0 0,6-11 102 0 0,-18 26-126 0 0,1 1-1 0 0,-1 0 1 0 0,1-1 0 0 0,-1 1 0 0 0,1-1 0 0 0,-1 1 0 0 0,0 0 0 0 0,0-1-1 0 0,0 1 1 0 0,1-1 0 0 0,-2 1 0 0 0,1-1 0 0 0,0 1 0 0 0,0 0-1 0 0,0-1 1 0 0,-1 1 0 0 0,1-1 0 0 0,-1-2 0 0 0,0 4 123 0 0,-1 1-129 0 0,-1 1-1 0 0,1-1 0 0 0,-1 1 0 0 0,1-1 0 0 0,0 1 0 0 0,-1 0 0 0 0,1 0 0 0 0,0 0 0 0 0,0 1 0 0 0,1-1 0 0 0,-1 0 1 0 0,-3 6-1 0 0,2-1 11 0 0,0 1 0 0 0,0 1 1 0 0,-2 11-1 0 0,3-11-20 0 0,1 0 0 0 0,0 0 0 0 0,0 0 0 0 0,1 1 0 0 0,1-1 0 0 0,-1 0-1 0 0,1 1 1 0 0,1-1 0 0 0,0 0 0 0 0,0 0 0 0 0,1 0 0 0 0,0 0 0 0 0,0-1 0 0 0,1 1 0 0 0,0-1-1 0 0,1 0 1 0 0,0 0 0 0 0,0 0 0 0 0,1-1 0 0 0,0 0 0 0 0,0 0 0 0 0,0 0 0 0 0,12 8 0 0 0,-15-13 3 0 0,1 0 1 0 0,-1 0 0 0 0,1 0 0 0 0,0 0 0 0 0,0-1 0 0 0,0 0-1 0 0,-1 1 1 0 0,1-1 0 0 0,0-1 0 0 0,0 1 0 0 0,0-1 0 0 0,1 1-1 0 0,-1-1 1 0 0,0-1 0 0 0,0 1 0 0 0,0 0 0 0 0,0-1-1 0 0,0 0 1 0 0,0 0 0 0 0,0 0 0 0 0,0 0 0 0 0,-1-1 0 0 0,1 1-1 0 0,0-1 1 0 0,-1 0 0 0 0,1 0 0 0 0,-1-1 0 0 0,0 1 0 0 0,1-1-1 0 0,-1 1 1 0 0,-1-1 0 0 0,1 0 0 0 0,4-6 0 0 0,-1 1-8 0 0,0-1 1 0 0,0 1-1 0 0,7-18 0 0 0,-12 22-1 0 0,1 0 1 0 0,-1-1-1 0 0,-1 1 0 0 0,1 0 0 0 0,0 0 0 0 0,-1 0 0 0 0,0-1 0 0 0,0 1 0 0 0,0 0 0 0 0,-1 0 0 0 0,-1-9 0 0 0,-20-104 82 0 0,21 114-88 0 0,1 0 0 0 0,-1-1-1 0 0,0 1 1 0 0,0 0 0 0 0,-1 0-1 0 0,1 0 1 0 0,-1 0-1 0 0,0 0 1 0 0,1 0 0 0 0,-1 0-1 0 0,0 1 1 0 0,-1-1 0 0 0,1 0-1 0 0,0 1 1 0 0,-1 0-1 0 0,1 0 1 0 0,-1 0 0 0 0,0 0-1 0 0,0 0 1 0 0,0 0-1 0 0,0 1 1 0 0,0-1 0 0 0,0 1-1 0 0,0 0 1 0 0,0 0 0 0 0,-1 0-1 0 0,1 0 1 0 0,0 1-1 0 0,-1-1 1 0 0,1 1 0 0 0,-1 0-1 0 0,1 0 1 0 0,0 0 0 0 0,-1 0-1 0 0,1 1 1 0 0,0-1-1 0 0,-1 1 1 0 0,-2 1 0 0 0,-6 5-59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0.16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63 96 7226 0 0,'-3'-4'464'0'0,"0"1"0"0"0,0 0 0 0 0,-1 0 1 0 0,1 0-1 0 0,-1 0 0 0 0,0 1 1 0 0,-6-5-1 0 0,-18-12 3857 0 0,28 21-4265 0 0,0 0 1 0 0,0 0-1 0 0,0 1 1 0 0,1-1-1 0 0,-1 0 1 0 0,1 1-1 0 0,0-1 1 0 0,0 0-1 0 0,-1 0 1 0 0,1 0-1 0 0,1 0 1 0 0,1 3 0 0 0,2 3-11 0 0,-1 2-24 0 0,3 7 7 0 0,0 0-1 0 0,0 0 1 0 0,-2 0 0 0 0,0 1-1 0 0,-1 0 1 0 0,2 20 0 0 0,-2 97 248 0 0,-4-129-247 0 0,-2-20 182 0 0,0 0 0 0 0,-8-23 0 0 0,5 17-207 0 0,0-1 1 0 0,-3-33 0 0 0,7 40 0 0 0,0 0 0 0 0,1 0 0 0 0,1 0 1 0 0,0 0-1 0 0,1 0 0 0 0,1 0 0 0 0,0 0 0 0 0,0 1 0 0 0,10-22 0 0 0,-9 27-369 0 0,-1 0 1 0 0,2 1-1 0 0,-1-1 0 0 0,7-7 0 0 0,-10 14 249 0 0,0 0 0 0 0,0-1 0 0 0,0 1 0 0 0,1 0 1 0 0,-1 0-1 0 0,0 0 0 0 0,1 0 0 0 0,-1 0 0 0 0,1 0 0 0 0,-1 0 0 0 0,1 1 1 0 0,1-2-1 0 0,-2 2 67 0 0,0 0 1 0 0,0 0-1 0 0,0 0 1 0 0,0 0-1 0 0,0 0 1 0 0,0 0-1 0 0,0 0 1 0 0,0 0-1 0 0,-1 1 1 0 0,1-1-1 0 0,0 0 1 0 0,0 1-1 0 0,0-1 1 0 0,0 0-1 0 0,-1 1 1 0 0,1-1-1 0 0,0 1 1 0 0,0-1-1 0 0,-1 1 1 0 0,1-1-1 0 0,0 1 1 0 0,-1 0-1 0 0,1-1 1 0 0,0 2-1 0 0,4 3-1844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0.93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24 46 7482 0 0,'-1'0'271'0'0,"-1"0"1"0"0,0-1 0 0 0,1 1-1 0 0,-1 0 1 0 0,1-1 0 0 0,-1 0-1 0 0,0 1 1 0 0,1-1 0 0 0,-1 0-1 0 0,-1-1 1 0 0,2 1-180 0 0,1 1 1 0 0,0 0 0 0 0,-1-1-1 0 0,1 1 1 0 0,0-1-1 0 0,-1 1 1 0 0,1-1 0 0 0,0 1-1 0 0,0-1 1 0 0,-1 1-1 0 0,1-1 1 0 0,0 1 0 0 0,0-1-1 0 0,0 1 1 0 0,0-1-1 0 0,0 1 1 0 0,0-1 0 0 0,0 1-1 0 0,0-1 1 0 0,0 0-1 0 0,0 1 1 0 0,0-1 0 0 0,0 1-1 0 0,0-1 1 0 0,0 1 0 0 0,0-1-1 0 0,0 1 1 0 0,1-1-1 0 0,-1 1 1 0 0,0-1 0 0 0,0 1-1 0 0,1-1 1 0 0,-1 1-1 0 0,1-1 1 0 0,-1 0-70 0 0,0 1 0 0 0,0 0 1 0 0,0 0-1 0 0,0 0 0 0 0,0 0 1 0 0,0 0-1 0 0,1 0 0 0 0,-1 0 0 0 0,0 0 1 0 0,0 0-1 0 0,0 0 0 0 0,0-1 1 0 0,0 1-1 0 0,0 0 0 0 0,0 0 0 0 0,0 0 1 0 0,0 0-1 0 0,1 0 0 0 0,-1 0 0 0 0,0 0 1 0 0,0 0-1 0 0,0 0 0 0 0,0 0 1 0 0,0 0-1 0 0,0 0 0 0 0,1 0 0 0 0,-1 0 1 0 0,0 0-1 0 0,0 0 0 0 0,0 0 0 0 0,0 0 1 0 0,0 0-1 0 0,0 0 0 0 0,0 0 1 0 0,1 0-1 0 0,-1 0 0 0 0,0 0 0 0 0,0 0 1 0 0,0 0-1 0 0,0 1 0 0 0,0-1 0 0 0,0 0 1 0 0,0 0-1 0 0,0 0 0 0 0,0 0 1 0 0,1 0-1 0 0,-1 0 0 0 0,0 0 0 0 0,0 0 1 0 0,5 10 261 0 0,1 13-234 0 0,7 103 200 0 0,-12-118-250 0 0,-1-1 1 0 0,0 0-1 0 0,-1 1 1 0 0,0-1-1 0 0,0 0 0 0 0,-2 8 1 0 0,1-8 17 0 0,0-1 0 0 0,1 1 0 0 0,0 0 0 0 0,1 0 0 0 0,-1-1-1 0 0,1 1 1 0 0,2 12 0 0 0,-1-17-20 0 0,-1 1 19 0 0,1 1-1 0 0,0-1 1 0 0,0 1 0 0 0,-1 0-1 0 0,0-1 1 0 0,0 1-1 0 0,0-1 1 0 0,-1 5 468 0 0,1-11-441 0 0,2-15-20 0 0,-1 0 0 0 0,-1 0 0 0 0,-1 0 0 0 0,-3-20 1 0 0,3 30-21 0 0,0-1 1 0 0,1 1 0 0 0,0 0 0 0 0,1 0-1 0 0,0-1 1 0 0,0 1 0 0 0,1 0 0 0 0,3-10 0 0 0,4-30 34 0 0,-8 42-37 0 0,1 1 0 0 0,-1-1 1 0 0,1 0-1 0 0,0 1 0 0 0,1-1 1 0 0,-1 1-1 0 0,1 0 1 0 0,0 0-1 0 0,1 0 0 0 0,6-8 1 0 0,1-2 27 0 0,-10 14-30 0 0,0-1 0 0 0,1 1 1 0 0,-1 0-1 0 0,1 0 1 0 0,-1 0-1 0 0,1 0 1 0 0,-1 0-1 0 0,1 0 0 0 0,0 0 1 0 0,-1 0-1 0 0,1 1 1 0 0,0-1-1 0 0,0 0 1 0 0,0 1-1 0 0,0 0 0 0 0,-1-1 1 0 0,1 1-1 0 0,0 0 1 0 0,0 0-1 0 0,0 0 1 0 0,0 0-1 0 0,0 1 1 0 0,2-1-1 0 0,0 1 14 0 0,0 0 1 0 0,0 0 0 0 0,-1 0-1 0 0,1 0 1 0 0,0 1-1 0 0,0-1 1 0 0,0 1-1 0 0,-1 0 1 0 0,1 0-1 0 0,4 4 1 0 0,-2 0-3 0 0,-1 1 0 0 0,0 0 0 0 0,0 0 1 0 0,-1 0-1 0 0,1 0 0 0 0,-2 1 0 0 0,1 0 0 0 0,-1 0 0 0 0,0 0 0 0 0,2 11 1 0 0,15 34 21 0 0,-17-46-28 0 0,-1-1-1 0 0,1 1 1 0 0,-2 1 0 0 0,1-1 0 0 0,1 14-1 0 0,-3-13 4 0 0,2 0-1 0 0,-1 0 1 0 0,1 0-1 0 0,4 11 1 0 0,-4-12-2 0 0,0-1 0 0 0,0 0-1 0 0,0 1 1 0 0,1 10 0 0 0,-3-15 1 0 0,0 0 0 0 0,1 0 0 0 0,-1 0 0 0 0,0 0-1 0 0,0 1 1 0 0,-1-1 0 0 0,1 0 0 0 0,0 0 0 0 0,-1 0 0 0 0,1 0 0 0 0,-1 0-1 0 0,0 0 1 0 0,0 0 0 0 0,1 0 0 0 0,-1 0 0 0 0,-1 0 0 0 0,-1 2 0 0 0,4-3 29 0 0,-1-1-33 0 0,0 0 1 0 0,0 0-1 0 0,0 0 1 0 0,1 0-1 0 0,-1 0 1 0 0,0 0-1 0 0,0 0 1 0 0,0 1-1 0 0,1-1 1 0 0,-1 0-1 0 0,0 0 1 0 0,0 0-1 0 0,1 0 1 0 0,-1 0-1 0 0,0 0 0 0 0,0 0 1 0 0,0 0-1 0 0,1 0 1 0 0,-1 0-1 0 0,0 0 1 0 0,0 0-1 0 0,1 0 1 0 0,-1-1-1 0 0,0 1 1 0 0,0 0-1 0 0,0 0 1 0 0,1 0-1 0 0,-1 0 1 0 0,0 0-1 0 0,0 0 1 0 0,0 0-1 0 0,0-1 1 0 0,1 1-1 0 0,-1 0 1 0 0,0 0-1 0 0,0 0 1 0 0,0 0-1 0 0,0-1 1 0 0,0 1-1 0 0,1 0 1 0 0,-1 0-1 0 0,0 0 1 0 0,0-1-1 0 0,0 1 1 0 0,0 0-1 0 0,0 0 1 0 0,0 0-1 0 0,0-1 1 0 0,0 1-1 0 0,0 0 1 0 0,0 0-1 0 0,0-1 0 0 0,0 1 1 0 0,0 0-1 0 0,0 0 1 0 0,0 0-1 0 0,0-1 1 0 0,0 1-1 0 0,0 0 1 0 0,0 0-1 0 0,0 0 1 0 0,0-1-1 0 0,-1 1 1 0 0,1 0-1 0 0,0 0 1 0 0,-1-21 16 0 0,1 0 1 0 0,1 1-1 0 0,1-1 0 0 0,1 1 1 0 0,0-1-1 0 0,2 1 0 0 0,0 0 1 0 0,13-31-1 0 0,-11 37-27 0 0,-4 7 4 0 0,0-1 0 0 0,1 2 0 0 0,-1-1 0 0 0,1 0 0 0 0,0 1 0 0 0,1 0-1 0 0,0 0 1 0 0,0 0 0 0 0,0 0 0 0 0,10-7 0 0 0,-11 9-5 0 0,0 1 0 0 0,1 0 0 0 0,-1 1 0 0 0,1-1 0 0 0,-1 1 0 0 0,1 0 0 0 0,8-3 0 0 0,-11 5 6 0 0,0 0-1 0 0,0 0 1 0 0,0 0 0 0 0,0 0 0 0 0,0 1 0 0 0,0-1 0 0 0,0 0-1 0 0,0 1 1 0 0,-1-1 0 0 0,1 1 0 0 0,0 0 0 0 0,0 0 0 0 0,0 0-1 0 0,-1-1 1 0 0,1 2 0 0 0,-1-1 0 0 0,1 0 0 0 0,0 0 0 0 0,-1 0-1 0 0,0 1 1 0 0,1-1 0 0 0,-1 1 0 0 0,2 2 0 0 0,2 3-2 0 0,-1-1-1 0 0,1 1 1 0 0,-2 0 0 0 0,1 0 0 0 0,-1 0 0 0 0,0 1-1 0 0,0-1 1 0 0,3 16 0 0 0,-1 7 28 0 0,1 33 0 0 0,2 7-13 0 0,-5-54 12 0 0,-2-7-15 0 0,0-1 0 0 0,1 1 0 0 0,0-1-1 0 0,0 1 1 0 0,1-1 0 0 0,7 14-1 0 0,-10-21 17 0 0,10-4-5563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1.78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257 154 3841 0 0,'-14'4'5285'0'0,"21"-8"-3441"0"0,-2 2-1782 0 0,0 0 0 0 0,0 0 0 0 0,0-1 0 0 0,7-5 0 0 0,-10 6 2 0 0,1-1 0 0 0,0 1 0 0 0,-1-1 0 0 0,0 0 0 0 0,1 0 1 0 0,-1 0-1 0 0,0 0 0 0 0,-1-1 0 0 0,1 1 0 0 0,-1-1 0 0 0,1 1 0 0 0,0-6 0 0 0,-2 7 12 0 0,0 0-1 0 0,0-1 0 0 0,0 1 0 0 0,0 0 0 0 0,-1-1 0 0 0,1 1 0 0 0,-1 0 0 0 0,1 0 0 0 0,-1 0 0 0 0,0-1 1 0 0,0 1-1 0 0,0 0 0 0 0,0 0 0 0 0,0 0 0 0 0,-1 0 0 0 0,1 0 0 0 0,-1 1 0 0 0,1-1 0 0 0,-1 0 0 0 0,0 1 0 0 0,-1-3 1 0 0,-3-1 27 0 0,-1 1 1 0 0,1 0 0 0 0,0-1-1 0 0,-1 2 1 0 0,0-1 0 0 0,0 1-1 0 0,0 0 1 0 0,0 1-1 0 0,-1-1 1 0 0,-9-1 0 0 0,7 3-14 0 0,-1-1-1 0 0,1 1 1 0 0,-1 1 0 0 0,1-1 0 0 0,-1 2-1 0 0,-19 2 1 0 0,26-1-64 0 0,1-1 0 0 0,-1 0 0 0 0,1 1 0 0 0,-1 0 0 0 0,1 0-1 0 0,0 0 1 0 0,0 0 0 0 0,0 1 0 0 0,0-1 0 0 0,0 1 0 0 0,0-1 0 0 0,1 1 0 0 0,-1 0 0 0 0,-2 5 0 0 0,-3 5 25 0 0,0-1-1 0 0,-8 19 1 0 0,10-13-29 0 0,1-1-1 0 0,0 0 0 0 0,1 1 1 0 0,1 0-1 0 0,-2 29 0 0 0,5-39-4 0 0,0 0 0 0 0,1 0-1 0 0,0 0 1 0 0,0-1 0 0 0,1 1-1 0 0,0 0 1 0 0,0 0-1 0 0,0-1 1 0 0,1 1 0 0 0,1-1-1 0 0,-1 0 1 0 0,1 0 0 0 0,1 0-1 0 0,-1-1 1 0 0,1 1-1 0 0,0-1 1 0 0,0 0 0 0 0,1-1-1 0 0,0 1 1 0 0,0-1 0 0 0,0 0-1 0 0,1 0 1 0 0,-1-1-1 0 0,1 0 1 0 0,0 0 0 0 0,0-1-1 0 0,1 0 1 0 0,-1 0 0 0 0,14 3-1 0 0,-12-4 13 0 0,-1-1-1 0 0,1 0 0 0 0,0 0 1 0 0,-1 0-1 0 0,1-1 1 0 0,0-1-1 0 0,-1 0 0 0 0,1 0 1 0 0,14-4-1 0 0,-20 4-21 0 0,0 0 0 0 0,1-1 0 0 0,-1 1 0 0 0,0-1 0 0 0,1 0 0 0 0,-1 0 0 0 0,0 0 0 0 0,-1 0 0 0 0,1 0 0 0 0,0-1 1 0 0,-1 1-1 0 0,1-1 0 0 0,-1 0 0 0 0,0 0 0 0 0,1 0 0 0 0,-2 0 0 0 0,1 0 0 0 0,0 0 0 0 0,-1-1 0 0 0,1 1 0 0 0,-1-1 0 0 0,0 1 0 0 0,0-1 0 0 0,0 1 0 0 0,0-6 0 0 0,2-36 66 0 0,-1 1 0 0 0,-10-89-1 0 0,2 61-39 0 0,0 40-28 0 0,6 32-17 0 0,0 6 27 0 0,1 16 17 0 0,-1-6-29 0 0,0 0 1 0 0,5 26-1 0 0,0-15 4 0 0,2 46 0 0 0,-6-52 12 0 0,1 1 1 0 0,1-1-1 0 0,10 40 0 0 0,-11-55-15 0 0,13 29-948 0 0,-15-34 631 0 0,1 1 0 0 0,0-1 0 0 0,0 1-1 0 0,0-1 1 0 0,1 1 0 0 0,-1-1 0 0 0,0 0 0 0 0,0 1-1 0 0,1-1 1 0 0,-1 0 0 0 0,1 0 0 0 0,-1 0 0 0 0,1 0-1 0 0,-1 0 1 0 0,1-1 0 0 0,0 1 0 0 0,-1 0-1 0 0,3 0 1 0 0,5-1-3315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2.28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31 15 7282 0 0,'-2'-3'1873'0'0,"-4"1"3368"0"0,3 6-5172 0 0,0 0-1 0 0,1 1 1 0 0,-1-1 0 0 0,1 0-1 0 0,0 1 1 0 0,1 0-1 0 0,-1-1 1 0 0,1 1-1 0 0,0 0 1 0 0,0 0-1 0 0,0 0 1 0 0,1 0-1 0 0,-1 8 1 0 0,2 10 46 0 0,7 41 0 0 0,-2-19 9 0 0,-7 5-41 0 0,0-41-28 0 0,1 0-1 0 0,-1-1 1 0 0,1 1-1 0 0,1 0 1 0 0,0 0-1 0 0,0-1 1 0 0,1 1-1 0 0,4 15 0 0 0,-5-23 28 0 0,-1-9-138 0 0,-1-101 52 0 0,2 69 22 0 0,-1 32-19 0 0,0-1 1 0 0,0 1 0 0 0,1 0-1 0 0,0 0 1 0 0,0 0 0 0 0,1 0-1 0 0,0 0 1 0 0,0 0 0 0 0,4-8-1 0 0,1 5 5 0 0,0-1 0 0 0,0 2 0 0 0,1-1 0 0 0,0 1 0 0 0,1 0 0 0 0,0 0 0 0 0,20-15 0 0 0,-27 23 9 0 0,0 1-1 0 0,-1 0 1 0 0,1-1-1 0 0,0 1 1 0 0,0 0-1 0 0,0 0 1 0 0,0 0-1 0 0,0 0 1 0 0,0 0-1 0 0,0 1 1 0 0,1-1-1 0 0,-1 1 1 0 0,0-1-1 0 0,4 1 1 0 0,-5 0-6 0 0,1 0 0 0 0,-1 0 1 0 0,1 1-1 0 0,-1-1 0 0 0,0 1 1 0 0,1-1-1 0 0,-1 1 0 0 0,0-1 1 0 0,0 1-1 0 0,1 0 0 0 0,-1 0 1 0 0,0 0-1 0 0,0 0 0 0 0,0 0 1 0 0,0 0-1 0 0,0 0 1 0 0,0 0-1 0 0,0 0 0 0 0,0 0 1 0 0,-1 0-1 0 0,1 1 0 0 0,0-1 1 0 0,-1 0-1 0 0,1 2 0 0 0,0-3-5 0 0,3 9 20 0 0,1 0 0 0 0,-2 0 0 0 0,1 0 0 0 0,-1 1 1 0 0,0-1-1 0 0,-1 1 0 0 0,0-1 0 0 0,0 13 1 0 0,1 176 186 0 0,1-180 266 0 0,0-7-1733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2.90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215 387 7282 0 0,'0'0'3238'0'0,"0"1"-3173"0"0,1-1 0 0 0,0 0 1 0 0,-1 0-1 0 0,1 0 0 0 0,0 0 1 0 0,-1 0-1 0 0,1 0 0 0 0,0 0 1 0 0,-1 0-1 0 0,1-1 0 0 0,0 1 1 0 0,-1 0-1 0 0,1 0 0 0 0,-1 0 1 0 0,1-1-1 0 0,0 1 0 0 0,-1 0 1 0 0,1-1-1 0 0,-1 1 1 0 0,1 0-1 0 0,-1-1 0 0 0,1 1 1 0 0,0-1-1 0 0,2-2-13 0 0,1 1 0 0 0,-1-1 0 0 0,0 1 0 0 0,0-1 0 0 0,0 0 0 0 0,0 0 0 0 0,-1 0-1 0 0,1-1 1 0 0,-1 1 0 0 0,0-1 0 0 0,0 1 0 0 0,0-1 0 0 0,0 0 0 0 0,-1 1 0 0 0,1-1 0 0 0,-1 0 0 0 0,0 0 0 0 0,0 0 0 0 0,-1 0 0 0 0,1-8 0 0 0,-1 3 184 0 0,-1 0 0 0 0,-1 0 1 0 0,0 0-1 0 0,0 0 0 0 0,-1 0 1 0 0,0 1-1 0 0,0-1 0 0 0,-1 1 1 0 0,0 0-1 0 0,-6-9 0 0 0,8 14-203 0 0,0 0 0 0 0,0 0 0 0 0,-1 1 0 0 0,1-1 0 0 0,0 1 0 0 0,-1 0 0 0 0,0-1 1 0 0,1 1-1 0 0,-1 0 0 0 0,0 1 0 0 0,0-1 0 0 0,0 0 0 0 0,0 1 0 0 0,-1 0 0 0 0,1-1 0 0 0,0 1 0 0 0,0 1 0 0 0,-1-1 0 0 0,1 0 0 0 0,-1 1 0 0 0,1 0 0 0 0,-1 0 0 0 0,1 0 0 0 0,0 0 0 0 0,-1 0 0 0 0,1 1 0 0 0,-1-1 0 0 0,1 1 0 0 0,0 0 0 0 0,-4 1 0 0 0,-1 2-11 0 0,-1 0 0 0 0,1 0 0 0 0,0 1 0 0 0,1 0-1 0 0,-1 1 1 0 0,1-1 0 0 0,0 1 0 0 0,0 1 0 0 0,1-1 0 0 0,0 1 0 0 0,0 0-1 0 0,0 1 1 0 0,1-1 0 0 0,0 1 0 0 0,1 0 0 0 0,0 1 0 0 0,-5 12-1 0 0,4-8-12 0 0,1-1 0 0 0,0 1 0 0 0,1 0 0 0 0,1 0-1 0 0,0 0 1 0 0,0 1 0 0 0,2-1 0 0 0,-1 0 0 0 0,2 0-1 0 0,0 1 1 0 0,4 19 0 0 0,-3-26 2 0 0,0-1 0 0 0,1 0 0 0 0,0 1 0 0 0,0-1 0 0 0,0 0 0 0 0,1-1 0 0 0,0 1-1 0 0,0-1 1 0 0,0 1 0 0 0,1-1 0 0 0,0 0 0 0 0,0-1 0 0 0,6 5 0 0 0,-7-5 2 0 0,1-1 0 0 0,-1 0 0 0 0,1 0-1 0 0,-1-1 1 0 0,1 0 0 0 0,0 1 0 0 0,0-2 0 0 0,0 1 0 0 0,0 0-1 0 0,0-1 1 0 0,0 0 0 0 0,0 0 0 0 0,1-1 0 0 0,-1 1 0 0 0,0-1-1 0 0,0 0 1 0 0,8-2 0 0 0,-9 2-19 0 0,-1-1 0 0 0,0 0 0 0 0,1-1 0 0 0,-1 1 1 0 0,0-1-1 0 0,0 1 0 0 0,0-1 0 0 0,0 0 0 0 0,0 0 0 0 0,0 0 0 0 0,-1-1 0 0 0,1 1 0 0 0,4-6 0 0 0,-3 3-21 0 0,-1-1 0 0 0,1 1 0 0 0,-1-1 0 0 0,0 0 0 0 0,0 0 0 0 0,3-12 0 0 0,-1-4-43 0 0,-1 1 1 0 0,-1-1-1 0 0,1-30 0 0 0,4-47 76 0 0,1-76-6 0 0,-9 140-16 0 0,1 20 56 0 0,-1 0 0 0 0,-3-20 0 0 0,3 34-33 0 0,0 1 1 0 0,0 0-1 0 0,0-1 1 0 0,0 1-1 0 0,0-1 1 0 0,0 1-1 0 0,0 0 1 0 0,0-1 0 0 0,0 1-1 0 0,-1-1 1 0 0,1 1-1 0 0,0 0 1 0 0,0-1-1 0 0,0 1 1 0 0,0 0-1 0 0,-1-1 1 0 0,1 1-1 0 0,0 0 1 0 0,0-1-1 0 0,-1 1 1 0 0,1 0 0 0 0,0 0-1 0 0,-1-1 1 0 0,1 1-1 0 0,0 0 1 0 0,-1-1-1 0 0,-6 7 259 0 0,-3 12-145 0 0,9-13-107 0 0,0 0-1 0 0,1 0 1 0 0,0 0-1 0 0,0 0 0 0 0,0 0 1 0 0,0 0-1 0 0,1 0 0 0 0,1 8 1 0 0,2 15-4 0 0,2 93-14 0 0,0 53 71 0 0,2-43-582 0 0,-5-90-3706 0 0,-3-32 1379 0 0,-5-3-1767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4.0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30 277 4577 0 0,'0'0'3897'0'0,"-6"5"-2790"0"0,4-4-1038 0 0,0 1 0 0 0,0 0 0 0 0,0 0 0 0 0,0 0 0 0 0,1 0 1 0 0,-1 0-1 0 0,1 1 0 0 0,-1-1 0 0 0,1 0 0 0 0,0 1 0 0 0,0-1 0 0 0,0 1 1 0 0,0 0-1 0 0,1-1 0 0 0,-1 1 0 0 0,0 0 0 0 0,1-1 0 0 0,0 1 0 0 0,0 0 1 0 0,0-1-1 0 0,0 1 0 0 0,0 0 0 0 0,0-1 0 0 0,1 1 0 0 0,0 0 0 0 0,-1-1 0 0 0,1 1 1 0 0,0-1-1 0 0,0 1 0 0 0,0-1 0 0 0,3 5 0 0 0,-2-5-50 0 0,0 1 1 0 0,0-1-1 0 0,0 1 0 0 0,0-1 0 0 0,0 0 0 0 0,1 0 1 0 0,-1 0-1 0 0,1 0 0 0 0,-1-1 0 0 0,1 1 0 0 0,0-1 1 0 0,0 1-1 0 0,0-1 0 0 0,0 0 0 0 0,-1 0 0 0 0,2-1 1 0 0,-1 1-1 0 0,0 0 0 0 0,0-1 0 0 0,0 0 0 0 0,0 0 1 0 0,0 0-1 0 0,0 0 0 0 0,0 0 0 0 0,0 0 0 0 0,1-1 1 0 0,-1 0-1 0 0,0 0 0 0 0,0 1 0 0 0,0-2 0 0 0,-1 1 1 0 0,1 0-1 0 0,0-1 0 0 0,0 1 0 0 0,-1-1 0 0 0,1 0 1 0 0,-1 0-1 0 0,1 0 0 0 0,-1 0 0 0 0,0 0 0 0 0,0 0 1 0 0,0-1-1 0 0,0 1 0 0 0,0-1 0 0 0,0 1 0 0 0,-1-1 1 0 0,3-6-1 0 0,5-35 167 0 0,-3 10-90 0 0,-2 16 11 0 0,-2 0-1 0 0,0 0 0 0 0,0-24 1 0 0,1-19 648 0 0,-1 28-318 0 0,-2 25-270 0 0,0-1-1 0 0,1 1 1 0 0,0-1-1 0 0,0 1 1 0 0,1-1-1 0 0,0 1 1 0 0,4-9-1 0 0,-7 13 530 0 0,1 9-587 0 0,2 0-93 0 0,-1 1 0 0 0,0-1 0 0 0,-1 0 0 0 0,1 1 0 0 0,-1-1 0 0 0,0 1 0 0 0,-2 8 0 0 0,1 6 9 0 0,-7 145 224 0 0,4-114-214 0 0,2 36 34 0 0,4 0-1 0 0,14 87 1 0 0,-16-168-67 0 0,15 236 414 0 0,-15-218-337 0 0,0 1 0 0 0,-6 34 0 0 0,3-34-45 0 0,1-18-28 0 0,0 1-5 0 0,2-8-4 0 0,0 0 0 0 0,1 0-1 0 0,-1 0 1 0 0,0 0-1 0 0,0 0 1 0 0,0 0-1 0 0,0 0 1 0 0,0 0-1 0 0,0 0 1 0 0,0 0-1 0 0,0 0 1 0 0,0 0 0 0 0,0 0-1 0 0,0 0 1 0 0,0 0-1 0 0,0 0 1 0 0,0 0-1 0 0,0 0 1 0 0,0 0-1 0 0,0 0 1 0 0,0 0-1 0 0,0 0 1 0 0,0 0 0 0 0,0 0-1 0 0,0 0 1 0 0,0 0-1 0 0,1 0 1 0 0,-1 0-1 0 0,0 0 1 0 0,0 0-1 0 0,0 0 1 0 0,0 0 0 0 0,0 0-1 0 0,0 0 1 0 0,0 0-1 0 0,0 0 1 0 0,0 0-1 0 0,0 0 1 0 0,0 0-1 0 0,0 0 1 0 0,0 0-1 0 0,0 0 1 0 0,0 0 0 0 0,0 0-1 0 0,0 0 1 0 0,0 0-1 0 0,25-53-331 0 0,-21 44 253 0 0,0 1 0 0 0,0-1 0 0 0,-1 0 0 0 0,-1 0-1 0 0,1 0 1 0 0,-1 0 0 0 0,0-10 0 0 0,0 5-133 0 0,1 0 0 0 0,6-19-1 0 0,-4 17 74 0 0,0-1 0 0 0,-1 0 0 0 0,-1 0-1 0 0,-1-1 1 0 0,0 1 0 0 0,-1-1 0 0 0,-1 1-1 0 0,-4-27 1 0 0,3 39 136 0 0,0 0-1 0 0,-1 1 1 0 0,0-1-1 0 0,0 0 1 0 0,0 1-1 0 0,0-1 0 0 0,-1 1 1 0 0,0 0-1 0 0,0-1 1 0 0,0 1-1 0 0,0 1 1 0 0,-1-1-1 0 0,0 0 1 0 0,-7-5-1 0 0,-7-5-19 0 0,0 2 0 0 0,-21-12 0 0 0,30 19 36 0 0,1-1 0 0 0,-1 1 0 0 0,1-2 0 0 0,-11-10 0 0 0,16 14-4 0 0,0-1-1 0 0,0 1 0 0 0,0-1 1 0 0,1 0-1 0 0,-1 0 0 0 0,1 0 1 0 0,0 0-1 0 0,0 0 1 0 0,0 0-1 0 0,1 0 0 0 0,-1-1 1 0 0,0-7-1 0 0,2 10-3 0 0,0 1 0 0 0,0 0 0 0 0,0-1 0 0 0,1 1 0 0 0,-1 0 0 0 0,0-1 0 0 0,1 1 0 0 0,-1 0 0 0 0,1 0 0 0 0,0-1-1 0 0,-1 1 1 0 0,1 0 0 0 0,0 0 0 0 0,0 0 0 0 0,0 0 0 0 0,-1 0 0 0 0,1 0 0 0 0,0 0 0 0 0,0 0 0 0 0,1 0 0 0 0,-1 0 0 0 0,2 0 0 0 0,32-17-48 0 0,-26 14 81 0 0,30-15-20 0 0,0-1 1 0 0,-1-2 0 0 0,60-45-1 0 0,-84 55-13 0 0,0 0-1 0 0,-1 0 1 0 0,18-23 0 0 0,-28 31 34 0 0,1 0 0 0 0,-2 0-1 0 0,1-1 1 0 0,-1 1 0 0 0,1 0 0 0 0,-1-1 0 0 0,0 0 0 0 0,-1 1 0 0 0,1-1 0 0 0,-1 0 0 0 0,0 0 0 0 0,0 0 0 0 0,-1 0 0 0 0,1 0 0 0 0,-1 0 0 0 0,0 0 0 0 0,0 0 0 0 0,-2-7 0 0 0,2 11-11 0 0,0 0 0 0 0,0 0 0 0 0,-1 1 0 0 0,1-1 0 0 0,0 0 0 0 0,-1 0 0 0 0,1 0 1 0 0,-1 0-1 0 0,1 0 0 0 0,-1 0 0 0 0,1 0 0 0 0,-1 0 0 0 0,1 1 0 0 0,-1-1 0 0 0,-1-1 0 0 0,2 2-4 0 0,-1 0-1 0 0,1 0 1 0 0,0 0-1 0 0,-1-1 0 0 0,1 1 1 0 0,-1 0-1 0 0,1 0 1 0 0,0 0-1 0 0,-1 0 0 0 0,1 0 1 0 0,-1 0-1 0 0,1 0 1 0 0,-1 0-1 0 0,1 0 0 0 0,0 0 1 0 0,-1 0-1 0 0,1 0 1 0 0,-1 0-1 0 0,1 1 0 0 0,0-1 1 0 0,-1 0-1 0 0,1 0 0 0 0,-1 0 1 0 0,0 1-1 0 0,0 0 7 0 0,0 0 0 0 0,0 0 0 0 0,0 0 0 0 0,-1 0 0 0 0,1 1 0 0 0,0-1 0 0 0,0 0 0 0 0,1 0 0 0 0,-1 1 0 0 0,0-1-1 0 0,0 1 1 0 0,1-1 0 0 0,-1 1 0 0 0,1-1 0 0 0,-1 1 0 0 0,1 0 0 0 0,-1 1 0 0 0,0 7-1 0 0,1 0-1 0 0,0-1 1 0 0,0 1-1 0 0,0-1 1 0 0,1 1-1 0 0,1-1 1 0 0,0 1 0 0 0,0-1-1 0 0,1 0 1 0 0,6 16-1 0 0,28 89 95 0 0,-27-84 10 0 0,-9-25-105 0 0,0 0 1 0 0,0-1-1 0 0,1 1 1 0 0,0 0-1 0 0,0-1 1 0 0,0 1-1 0 0,5 6 1 0 0,-7-10-182 0 0,1-1 1 0 0,-1 1 0 0 0,1-1-1 0 0,0 1 1 0 0,-1-1-1 0 0,1 1 1 0 0,-1-1-1 0 0,1 1 1 0 0,0-1-1 0 0,-1 0 1 0 0,1 0 0 0 0,0 1-1 0 0,-1-1 1 0 0,1 0-1 0 0,0 0 1 0 0,-1 0-1 0 0,1 1 1 0 0,0-1 0 0 0,-1 0-1 0 0,1 0 1 0 0,0 0-1 0 0,0 0 1 0 0,-1 0-1 0 0,1-1 1 0 0,0 1 0 0 0,0 0-1 0 0,-1 0 1 0 0,2-1-1 0 0,2-3-2654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4.47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4 139 6409 0 0,'-2'-23'2019'0'0,"2"18"-1466"0"0,-1 0 0 0 0,1 0 0 0 0,0 1 0 0 0,0-1 0 0 0,1-6 0 0 0,-1 10-457 0 0,1-1 0 0 0,-1 0 0 0 0,1 1 1 0 0,0-1-1 0 0,-1 0 0 0 0,1 1 1 0 0,0-1-1 0 0,0 1 0 0 0,0-1 0 0 0,0 1 1 0 0,0 0-1 0 0,1-1 0 0 0,-1 1 1 0 0,0 0-1 0 0,1 0 0 0 0,-1 0 0 0 0,0 0 1 0 0,3-1-1 0 0,17-11 547 0 0,-13 8-513 0 0,1-1 1 0 0,-1 1-1 0 0,1 1 0 0 0,0 0 0 0 0,1 0 1 0 0,18-4-1 0 0,-22 6-115 0 0,0 1-1 0 0,0 0 1 0 0,0 1 0 0 0,1 0 0 0 0,-1 0-1 0 0,11 1 1 0 0,-15-1-12 0 0,0 1-1 0 0,-1-1 1 0 0,1 1-1 0 0,0 0 1 0 0,-1-1 0 0 0,1 1-1 0 0,0 0 1 0 0,-1 0-1 0 0,1 0 1 0 0,-1 0 0 0 0,1 0-1 0 0,-1 1 1 0 0,0-1-1 0 0,1 0 1 0 0,-1 1 0 0 0,0-1-1 0 0,0 1 1 0 0,0-1 0 0 0,0 1-1 0 0,0-1 1 0 0,-1 1-1 0 0,1 0 1 0 0,0-1 0 0 0,-1 1-1 0 0,1 0 1 0 0,-1 0-1 0 0,1 2 1 0 0,0 1 9 0 0,0 1 0 0 0,0 0 0 0 0,-1 0 0 0 0,1 0 0 0 0,-1 0-1 0 0,-1 0 1 0 0,1 0 0 0 0,-1-1 0 0 0,0 1 0 0 0,0 0 0 0 0,-1 0 0 0 0,0-1 0 0 0,0 1 0 0 0,0-1 0 0 0,-3 7 0 0 0,2-8-5 0 0,0-1 1 0 0,0 1-1 0 0,0 0 1 0 0,0-1 0 0 0,-1 0-1 0 0,1 0 1 0 0,-1 0-1 0 0,0 0 1 0 0,0 0 0 0 0,0-1-1 0 0,0 1 1 0 0,0-1-1 0 0,-1-1 1 0 0,1 1 0 0 0,-1 0-1 0 0,1-1 1 0 0,-1 0-1 0 0,0 0 1 0 0,-6 0 0 0 0,-16 0 58 0 0,15-3-10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4.83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45 108 15827 0 0,'-14'-8'56'0'0,"2"-3"16"0"0,3 4-48 0 0,3-2-32 0 0,4-2-8 0 0,1 2-176 0 0,1-3-376 0 0,0-1-120 0 0,4 3-96 0 0,3 1-424 0 0,2 1-1089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5.20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2 156 8594 0 0,'0'-7'517'0'0,"-1"0"1"0"0,1 0 0 0 0,0 0-1 0 0,0 0 1 0 0,1 0-1 0 0,0 1 1 0 0,0-1-1 0 0,1 0 1 0 0,0 0-1 0 0,0 1 1 0 0,6-13 0 0 0,-1-2-70 0 0,-6 21-221 0 0,1 3-186 0 0,-1 0-1 0 0,1 0 1 0 0,-1 0-1 0 0,1 0 1 0 0,-1 0-1 0 0,0 1 1 0 0,0-1-1 0 0,1 7 1 0 0,-1 131 81 0 0,-2-73-34 0 0,1-65-82 0 0,0 0 0 0 0,1 0 0 0 0,-1 0 0 0 0,1 0 0 0 0,0 0 0 0 0,0 0 0 0 0,0 0 0 0 0,0 0 0 0 0,0-1-1 0 0,1 1 1 0 0,-1 0 0 0 0,1-1 0 0 0,3 5 0 0 0,-4-6-651 0 0,1-10 699 0 0,0-12-42 0 0,0 0-1 0 0,-3-33 1 0 0,1 20-7 0 0,0 22 3 0 0,0-1 0 0 0,1 1 0 0 0,0 0 0 0 0,1 0 0 0 0,1 0-1 0 0,5-16 1 0 0,-5 21-3 0 0,-1 1 0 0 0,1 0 0 0 0,1 1 0 0 0,-1-1 0 0 0,1 1 0 0 0,0-1 0 0 0,0 1 0 0 0,0 0 0 0 0,1 1 0 0 0,0-1 0 0 0,0 1-1 0 0,0 0 1 0 0,8-5 0 0 0,-10 7 6 0 0,-1 0 0 0 0,1 1-1 0 0,0 0 1 0 0,0-1-1 0 0,-1 1 1 0 0,1 0 0 0 0,0 0-1 0 0,0 0 1 0 0,4 0-1 0 0,-6 1-4 0 0,0 0 0 0 0,0 1 0 0 0,0-1 0 0 0,1 0 0 0 0,-1 0 0 0 0,0 1 0 0 0,0-1 0 0 0,0 1-1 0 0,0-1 1 0 0,0 1 0 0 0,0-1 0 0 0,0 1 0 0 0,0 0 0 0 0,-1-1 0 0 0,1 1 0 0 0,0 0 0 0 0,0 0-1 0 0,0-1 1 0 0,-1 1 0 0 0,1 0 0 0 0,0 0 0 0 0,-1 0 0 0 0,1 0 0 0 0,-1 0 0 0 0,1 0 0 0 0,-1 0-1 0 0,0 0 1 0 0,1 0 0 0 0,-1 2 0 0 0,8 18 81 0 0,-4-14-66 0 0,-1 1-1 0 0,0 1 1 0 0,0-1 0 0 0,-1 0 0 0 0,0 1 0 0 0,0-1-1 0 0,-1 1 1 0 0,-1 0 0 0 0,1 17 0 0 0,-3-10-1 0 0,1 1 0 0 0,1-1 1 0 0,0 1-1 0 0,1-1 1 0 0,1 1-1 0 0,1-1 0 0 0,4 16 1 0 0,-8-24-874 0 0,0 2-1495 0 0,2-10 2264 0 0,-1 0-1 0 0,1 0 1 0 0,0 1 0 0 0,-1-1 0 0 0,1 0-1 0 0,-1 0 1 0 0,1 0 0 0 0,0 0 0 0 0,-1 0-1 0 0,1 0 1 0 0,-1 0 0 0 0,1 0 0 0 0,0 0 0 0 0,-1 0-1 0 0,1 0 1 0 0,-1 0 0 0 0,1 0 0 0 0,-1-1-1 0 0,1 1 1 0 0,0 0 0 0 0,-1 0 0 0 0,1-1-1 0 0,0 0 1 0 0,24-9-1891 0 0,-10 3-918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0.8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80 167 2377 0 0,'34'0'5265'0'0,"-29"1"-5213"0"0,-1-1-1 0 0,1 0 1 0 0,-1 0 0 0 0,1 0-1 0 0,-1 0 1 0 0,1-1 0 0 0,-1 1-1 0 0,8-3 1 0 0,-8 1-7 0 0,-1 1 1 0 0,0-1-1 0 0,1 0 1 0 0,-1 0-1 0 0,0 0 1 0 0,0 0-1 0 0,0 0 0 0 0,0 0 1 0 0,0-1-1 0 0,0 0 1 0 0,-1 1-1 0 0,0-1 0 0 0,1 0 1 0 0,-1 0-1 0 0,0-1 1 0 0,0 1-1 0 0,-1 0 1 0 0,1-1-1 0 0,-1 1 0 0 0,1-1 1 0 0,-1 1-1 0 0,0-1 1 0 0,0 0-1 0 0,-1 1 0 0 0,1-1 1 0 0,-1 0-1 0 0,0 0 1 0 0,0 1-1 0 0,0-1 1 0 0,0 0-1 0 0,-1 0 0 0 0,0 1 1 0 0,1-1-1 0 0,-1 0 1 0 0,-2-3-1 0 0,2 4 12 0 0,-1 0 1 0 0,1 0-1 0 0,-1 0 0 0 0,0 0 0 0 0,0 0 1 0 0,0 0-1 0 0,0 1 0 0 0,-1-1 0 0 0,1 1 1 0 0,-1-1-1 0 0,1 1 0 0 0,-1 0 0 0 0,0 0 1 0 0,0 0-1 0 0,0 0 0 0 0,0 1 0 0 0,0-1 1 0 0,0 1-1 0 0,0 0 0 0 0,-1 0 0 0 0,-4-1 1 0 0,2 1-40 0 0,1 1 0 0 0,0 0 1 0 0,0 0-1 0 0,0 1 0 0 0,0 0 0 0 0,0 0 1 0 0,0 0-1 0 0,0 0 0 0 0,0 1 0 0 0,1-1 1 0 0,-1 1-1 0 0,0 1 0 0 0,1-1 0 0 0,-5 4 1 0 0,2-2-8 0 0,1 1 1 0 0,0 0 0 0 0,0 0-1 0 0,0 0 1 0 0,1 1 0 0 0,0 0 0 0 0,0 0-1 0 0,-7 12 1 0 0,9-14 2 0 0,1 0 0 0 0,0 1 0 0 0,0-1 1 0 0,0 1-1 0 0,0-1 0 0 0,1 1 0 0 0,0 0 0 0 0,0-1 1 0 0,0 1-1 0 0,1 0 0 0 0,-1 0 0 0 0,1 0 0 0 0,0 0 0 0 0,1-1 1 0 0,0 6-1 0 0,0-8 0 0 0,0 1 1 0 0,0-1 0 0 0,0 0-1 0 0,1 0 1 0 0,-1 0-1 0 0,1 0 1 0 0,-1 0-1 0 0,1 0 1 0 0,0 0 0 0 0,-1-1-1 0 0,1 1 1 0 0,0 0-1 0 0,0-1 1 0 0,4 2-1 0 0,35 19 126 0 0,-36-20-98 0 0,26 10 46 0 0,-23-9-69 0 0,1 0 0 0 0,-1 0 0 0 0,0 1 0 0 0,0 0 0 0 0,0 0 1 0 0,-1 1-1 0 0,1 0 0 0 0,7 7 0 0 0,-12-9-16 0 0,-1 1 0 0 0,1 0 0 0 0,-1 0 0 0 0,0 0 0 0 0,0 0 0 0 0,0 0 1 0 0,-1 0-1 0 0,1 0 0 0 0,-1 1 0 0 0,0-1 0 0 0,0 1 0 0 0,0 7 0 0 0,-1-9-7 0 0,0 0 1 0 0,0 1-1 0 0,0-1 1 0 0,0 0-1 0 0,-1 0 1 0 0,1 1-1 0 0,-1-1 1 0 0,0 0-1 0 0,0 0 0 0 0,0 0 1 0 0,0 0-1 0 0,0 0 1 0 0,-1 0-1 0 0,1 0 1 0 0,-1 0-1 0 0,0 0 1 0 0,-4 4-1 0 0,-22 22 113 0 0,28-28-138 0 0,-8-1 63 0 0,1 0 0 0 0,-1-1-1 0 0,1 0 1 0 0,-1 0 0 0 0,-11-4 0 0 0,13 4-88 0 0,0-1 0 0 0,0 0 0 0 0,1 0 0 0 0,-1-1-1 0 0,1 1 1 0 0,0-1 0 0 0,-1-1 0 0 0,1 1 0 0 0,1-1 0 0 0,-1 1 0 0 0,0-2 0 0 0,1 1 0 0 0,0 0 0 0 0,0-1 0 0 0,0 0 0 0 0,1 1 0 0 0,0-2 0 0 0,0 1 0 0 0,0 0 0 0 0,-2-6 0 0 0,0-10-2870 0 0,7 8 481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5.64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167 402 3609 0 0,'30'4'4279'0'0,"-27"-3"-4127"0"0,0 0 1 0 0,0 0-1 0 0,0-1 0 0 0,0 1 0 0 0,0-1 0 0 0,0 0 1 0 0,0 1-1 0 0,-1-1 0 0 0,1-1 0 0 0,0 1 0 0 0,0 0 1 0 0,0-1-1 0 0,0 0 0 0 0,0 1 0 0 0,0-1 0 0 0,4-2 1 0 0,-3 0-14 0 0,0 0-1 0 0,-1 0 1 0 0,1 0 0 0 0,-1 0 0 0 0,0-1 0 0 0,0 1 0 0 0,0-1 0 0 0,0 0 0 0 0,0 1 0 0 0,-1-2 0 0 0,0 1 0 0 0,0 0 0 0 0,0 0 0 0 0,0-1 0 0 0,-1 1 0 0 0,1 0-1 0 0,-1-1 1 0 0,0 0 0 0 0,-1 1 0 0 0,1-1 0 0 0,-1 0 0 0 0,0 1 0 0 0,0-1 0 0 0,-1-7 0 0 0,0 5 1 0 0,0 0 1 0 0,0 0-1 0 0,0 0 1 0 0,-1 0-1 0 0,0 0 0 0 0,-1 0 1 0 0,1 1-1 0 0,-1-1 1 0 0,-1 1-1 0 0,1 0 0 0 0,-1 0 1 0 0,0 0-1 0 0,0 0 1 0 0,-1 1-1 0 0,-9-10 0 0 0,10 13-94 0 0,1 0 0 0 0,-1-1-1 0 0,0 1 1 0 0,-1 1 0 0 0,1-1 0 0 0,0 0-1 0 0,0 1 1 0 0,-1 0 0 0 0,1 0-1 0 0,-1 1 1 0 0,1-1 0 0 0,-1 1-1 0 0,1 0 1 0 0,-1 0 0 0 0,1 0-1 0 0,-1 0 1 0 0,1 1 0 0 0,0 0-1 0 0,-1 0 1 0 0,-4 2 0 0 0,2-1-22 0 0,0 1 1 0 0,0 0 0 0 0,0 0-1 0 0,0 1 1 0 0,1-1 0 0 0,-1 1-1 0 0,1 1 1 0 0,0-1-1 0 0,1 1 1 0 0,-1 0 0 0 0,-5 7-1 0 0,10-11-20 0 0,-10 13 46 0 0,0 0 0 0 0,-18 31 0 0 0,27-40-46 0 0,-1 1 0 0 0,1 0 0 0 0,0-1 0 0 0,0 1 0 0 0,1 0 0 0 0,0 0 0 0 0,0 0 0 0 0,0 0 0 0 0,1 0 0 0 0,0 0 0 0 0,0 0 0 0 0,2 10 0 0 0,-1-7 13 0 0,2 0 0 0 0,-1 0 0 0 0,2 0 0 0 0,-1 0 0 0 0,1-1 0 0 0,0 1 0 0 0,1-1 0 0 0,0 0 0 0 0,0 0 0 0 0,1-1 0 0 0,0 1 0 0 0,0-1 0 0 0,13 11 0 0 0,-13-13-19 0 0,0 0-1 0 0,0 0 1 0 0,1-1 0 0 0,-1 0-1 0 0,1 0 1 0 0,0 0 0 0 0,0-1-1 0 0,1 0 1 0 0,-1-1 0 0 0,1 1-1 0 0,-1-2 1 0 0,1 1 0 0 0,0-1-1 0 0,0 0 1 0 0,-1 0 0 0 0,15-2-1 0 0,-18 1-60 0 0,0-1 0 0 0,0 0 0 0 0,0-1 0 0 0,0 1 0 0 0,-1-1-1 0 0,1 1 1 0 0,0-1 0 0 0,-1 0 0 0 0,1-1 0 0 0,-1 1-1 0 0,0 0 1 0 0,0-1 0 0 0,0 0 0 0 0,0 0 0 0 0,0 0 0 0 0,0 0-1 0 0,-1 0 1 0 0,0-1 0 0 0,1 1 0 0 0,-1-1 0 0 0,-1 1-1 0 0,1-1 1 0 0,0 0 0 0 0,1-6 0 0 0,3-10 45 0 0,-1 1 0 0 0,-1-1 0 0 0,2-33 0 0 0,-5 43 22 0 0,19-354 707 0 0,-20 364-701 0 0,0 0 1 0 0,0 0-1 0 0,0 0 0 0 0,0 0 0 0 0,0 0 0 0 0,0 0 1 0 0,-1 0-1 0 0,1 0 0 0 0,0 0 0 0 0,0 0 0 0 0,0 0 1 0 0,0 0-1 0 0,0 0 0 0 0,0 0 0 0 0,0 0 0 0 0,0 0 1 0 0,0 0-1 0 0,0 0 0 0 0,0 0 0 0 0,-1 0 0 0 0,1 0 1 0 0,0 0-1 0 0,0 0 0 0 0,0 0 0 0 0,0 0 0 0 0,0 0 1 0 0,0 0-1 0 0,0 0 0 0 0,0 0 0 0 0,0 0 0 0 0,0 0 1 0 0,0 0-1 0 0,-1 0 0 0 0,1 0 0 0 0,0 0 0 0 0,0 0 1 0 0,0 0-1 0 0,0 0 0 0 0,0-1 0 0 0,0 1 0 0 0,0 0 1 0 0,0 0-1 0 0,0 0 0 0 0,0 0 0 0 0,0 0 0 0 0,0 0 1 0 0,0 0-1 0 0,0 0 0 0 0,0 0 0 0 0,0 0 0 0 0,0 0 1 0 0,0-1-1 0 0,0 1 0 0 0,0 0 0 0 0,0 0 0 0 0,0 0 1 0 0,0 0-1 0 0,0 0 0 0 0,0 0 0 0 0,0 0 0 0 0,0 0 0 0 0,0 0 1 0 0,0 0-1 0 0,0-1 0 0 0,-6 12 133 0 0,4-8-140 0 0,0 1 1 0 0,1 0-1 0 0,-1 0 1 0 0,1 0-1 0 0,0 0 0 0 0,-1 5 1 0 0,5 131 136 0 0,0-37-92 0 0,-1-54 58 0 0,1 0 1 0 0,3 0-1 0 0,19 76 0 0 0,-24-121-363 0 0,0-1-1 0 0,0 1 1 0 0,1-1 0 0 0,-1 1-1 0 0,1-1 1 0 0,0 0 0 0 0,4 5-1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8.82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0 114 4113 0 0,'1'-8'776'0'0,"1"1"-1"0"0,0 0 1 0 0,0-1-1 0 0,0 1 1 0 0,1 0 0 0 0,0 0-1 0 0,1 1 1 0 0,-1-1 0 0 0,9-10-1 0 0,1-15 3034 0 0,-5 45-3573 0 0,-7-8-193 0 0,-1 0-1 0 0,1 0 1 0 0,-1 0 0 0 0,0 0-1 0 0,0 0 1 0 0,-1 0-1 0 0,1 0 1 0 0,-1 0 0 0 0,0 0-1 0 0,0 0 1 0 0,-3 6 0 0 0,-3 15 103 0 0,4-1-16 0 0,2 0 1 0 0,2 51 0 0 0,0-46-72 0 0,-4 50 0 0 0,2-73-49 0 0,-2 15 33 0 0,1 0 1 0 0,2 31-1 0 0,0-47-28 0 0,1 0-1 0 0,-1 0 0 0 0,1 0 0 0 0,1 0 0 0 0,-1 0 1 0 0,1 0-1 0 0,1 0 0 0 0,-1 0 0 0 0,1-1 0 0 0,-1 1 0 0 0,2-1 1 0 0,-1 0-1 0 0,6 7 0 0 0,-8-11-26 0 0,0 0-1 0 0,0 0 1 0 0,0 1-1 0 0,0-1 1 0 0,1 0-1 0 0,-1 0 1 0 0,0-1-1 0 0,1 1 1 0 0,-1 0-1 0 0,1 0 1 0 0,-1-1-1 0 0,1 1 1 0 0,-1-1-1 0 0,1 1 1 0 0,-1-1-1 0 0,1 0 1 0 0,-1 1-1 0 0,1-1 1 0 0,2 0-1 0 0,-1 0-113 0 0,0-1-1 0 0,0 0 1 0 0,0 1 0 0 0,-1-1-1 0 0,1 0 1 0 0,0 0 0 0 0,-1 0-1 0 0,1-1 1 0 0,-1 1-1 0 0,4-3 1 0 0,4-4-1314 0 0,0-1 0 0 0,0 0 1 0 0,15-20-1 0 0,-21 24 543 0 0,5-5-994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9.19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1 1 4713 0 0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9.56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44 5 14683 0 0,'0'0'30'0'0,"0"-1"0"0"0,-1 1 0 0 0,1 0 0 0 0,-1-1 0 0 0,1 1 0 0 0,-1-1 0 0 0,0 1 0 0 0,1 0 0 0 0,-1 0 0 0 0,1-1-1 0 0,-1 1 1 0 0,1 0 0 0 0,-1 0 0 0 0,0 0 0 0 0,1 0 0 0 0,-1 0 0 0 0,0-1 0 0 0,1 1 0 0 0,-1 0 0 0 0,1 1 0 0 0,-1-1 0 0 0,0 0 0 0 0,1 0 0 0 0,-1 0 0 0 0,0 0 0 0 0,1 0-1 0 0,-1 1 1 0 0,1-1 0 0 0,-1 0 0 0 0,1 0 0 0 0,-1 1 0 0 0,0-1 0 0 0,1 0 0 0 0,-1 1 0 0 0,1-1 0 0 0,0 1 0 0 0,-1-1 0 0 0,1 1 0 0 0,-1-1 0 0 0,1 1 0 0 0,0-1 0 0 0,-1 1-1 0 0,1 0 1 0 0,-13 23 8 0 0,12-22 1 0 0,-1 3-20 0 0,1-1 1 0 0,0 1 0 0 0,0 0 0 0 0,0 0-1 0 0,1 0 1 0 0,0 0 0 0 0,0 1 0 0 0,0-1-1 0 0,0 0 1 0 0,1 0 0 0 0,2 8-1 0 0,-2-6-17 0 0,18 95 106 0 0,14 113 125 0 0,-29-196-45 0 0,1-27 98 0 0,1-24-156 0 0,-4 15-121 0 0,-2-32 0 0 0,-1 40 0 0 0,1 0 0 0 0,0 0 0 0 0,1 0 0 0 0,0 0 0 0 0,0-1 0 0 0,1 2 0 0 0,3-12 0 0 0,-2 11-14 0 0,1 0 0 0 0,0 1-1 0 0,0-1 1 0 0,1 1 0 0 0,0 0-1 0 0,0 1 1 0 0,1-1 0 0 0,10-10-1 0 0,-13 15 5 0 0,1 0-1 0 0,-1 0 0 0 0,1 0 1 0 0,0 0-1 0 0,0 1 0 0 0,0-1 0 0 0,1 1 1 0 0,-1 0-1 0 0,1 0 0 0 0,-1 0 1 0 0,1 1-1 0 0,-1 0 0 0 0,1 0 1 0 0,0 0-1 0 0,0 0 0 0 0,-1 1 1 0 0,1 0-1 0 0,8 0 0 0 0,-11 1 2 0 0,0 0-1 0 0,0-1 1 0 0,0 1-1 0 0,0 0 1 0 0,0 0-1 0 0,0 0 1 0 0,-1 0-1 0 0,1 1 1 0 0,0-1-1 0 0,-1 1 0 0 0,1-1 1 0 0,0 1-1 0 0,-1-1 1 0 0,0 1-1 0 0,1 0 1 0 0,-1-1-1 0 0,0 1 1 0 0,0 0-1 0 0,0 0 1 0 0,0 0-1 0 0,0 0 1 0 0,0 2-1 0 0,3 7-4 0 0,-1-1 0 0 0,4 21 1 0 0,-6-18 4 0 0,0 0 0 0 0,-2 25 1 0 0,1-25 5 0 0,-1-1 0 0 0,2 1 0 0 0,2 19 0 0 0,-1 31 19 0 0,0-48-47 0 0,-2-13 18 0 0,0 0-1 0 0,0 1 1 0 0,1-1-1 0 0,-1 0 0 0 0,1 1 1 0 0,0-1-1 0 0,-1 0 0 0 0,1 0 1 0 0,0 1-1 0 0,0-1 1 0 0,0 0-1 0 0,1 0 0 0 0,1 3 1 0 0,-2-4-116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09.93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41 46 3369 0 0,'-41'-13'9178'0'0,"47"13"-8038"0"0,4-4-1035 0 0,0 0-1 0 0,0 0 1 0 0,0 2 0 0 0,1-1 0 0 0,-1 1-1 0 0,1 0 1 0 0,16 1 0 0 0,-10-1-80 0 0,-1 0 0 0 0,17-4 0 0 0,-12 5 78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12.17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2 162 3169 0 0,'-2'-4'10274'0'0,"4"7"-10243"0"0,0 0 0 0 0,0 0-1 0 0,0 0 1 0 0,1 0-1 0 0,-1-1 1 0 0,1 1-1 0 0,-1-1 1 0 0,1 0-1 0 0,0 1 1 0 0,0-2 0 0 0,0 1-1 0 0,0 0 1 0 0,0 0-1 0 0,0-1 1 0 0,5 2-1 0 0,14 0 17 0 0,-18-3-38 0 0,0 1 1 0 0,0 0 0 0 0,0-1-1 0 0,0 0 1 0 0,1 0-1 0 0,-1 0 1 0 0,0-1 0 0 0,0 0-1 0 0,6-1 1 0 0,18-1 14 0 0,-26 3-18 0 0,0 0 1 0 0,0 0 0 0 0,1 0 0 0 0,-1 0 0 0 0,0 0 0 0 0,0-1-1 0 0,0 1 1 0 0,1-1 0 0 0,-1 1 0 0 0,0-1 0 0 0,0 0-1 0 0,0 0 1 0 0,0 0 0 0 0,0 0 0 0 0,0 0 0 0 0,0-1 0 0 0,-1 1-1 0 0,1 0 1 0 0,3-4 0 0 0,5-5 24 0 0,-8 8-24 0 0,0 0-1 0 0,0 0 1 0 0,0 0 0 0 0,0-1 0 0 0,0 1 0 0 0,-1 0 0 0 0,1-1 0 0 0,-1 1 0 0 0,1-1 0 0 0,-1 0 0 0 0,0 1 0 0 0,0-1 0 0 0,0 0 0 0 0,0 0 0 0 0,-1 0 0 0 0,1 1 0 0 0,-1-1 0 0 0,1 0-1 0 0,-1-4 1 0 0,0 1 24 0 0,-1 0 0 0 0,1 0 0 0 0,-1 0 0 0 0,-1 0 0 0 0,1 1-1 0 0,-1-1 1 0 0,0 0 0 0 0,0 1 0 0 0,0 0 0 0 0,-1-1 0 0 0,0 1-1 0 0,-4-6 1 0 0,5 8 10 0 0,0 1-1 0 0,0-1 1 0 0,0 1-1 0 0,0 0 1 0 0,-1-1-1 0 0,1 1 1 0 0,-1 0-1 0 0,0 0 1 0 0,0 1 0 0 0,1-1-1 0 0,-1 1 1 0 0,0-1-1 0 0,-1 1 1 0 0,1 0-1 0 0,0 0 1 0 0,0 0-1 0 0,0 0 1 0 0,0 1-1 0 0,-1-1 1 0 0,1 1-1 0 0,0 0 1 0 0,-1 0 0 0 0,-4 1-1 0 0,2 0 0 0 0,1 1-1 0 0,-1 0 1 0 0,1 0-1 0 0,-1 0 1 0 0,1 1-1 0 0,0-1 1 0 0,0 1-1 0 0,1 0 1 0 0,-1 1-1 0 0,0-1 1 0 0,1 1-1 0 0,0 0 1 0 0,0 0-1 0 0,0 1 1 0 0,0-1-1 0 0,1 1 1 0 0,0-1-1 0 0,0 1 1 0 0,0 0-1 0 0,-3 9 1 0 0,1-3-5 0 0,0 0 1 0 0,1 1-1 0 0,1-1 1 0 0,0 1-1 0 0,0 0 1 0 0,1 0-1 0 0,1 0 1 0 0,-1 21 0 0 0,2-32-33 0 0,1 19 32 0 0,0-1 0 0 0,1 1 0 0 0,7 26-1 0 0,-8-40-23 0 0,1-1 0 0 0,0 1-1 0 0,0-1 1 0 0,0 0-1 0 0,1 0 1 0 0,0 0-1 0 0,0 0 1 0 0,0 0 0 0 0,0-1-1 0 0,1 1 1 0 0,0-1-1 0 0,0 0 1 0 0,0 0 0 0 0,0 0-1 0 0,1-1 1 0 0,7 5-1 0 0,-6-4 8 0 0,1-1-1 0 0,-1 0 0 0 0,1-1 0 0 0,-1 0 1 0 0,1 0-1 0 0,0 0 0 0 0,0 0 1 0 0,0-1-1 0 0,9 0 0 0 0,-12-1-10 0 0,-1 0 1 0 0,1 0-1 0 0,-1-1 0 0 0,1 1 0 0 0,-1-1 1 0 0,1 0-1 0 0,-1 0 0 0 0,1 0 1 0 0,-1 0-1 0 0,0-1 0 0 0,0 1 0 0 0,1-1 1 0 0,-1 0-1 0 0,0 0 0 0 0,0 0 0 0 0,-1 0 1 0 0,1-1-1 0 0,0 1 0 0 0,-1-1 0 0 0,3-3 1 0 0,7-8-143 0 0,-9 11-178 0 0,-1 0 0 0 0,1 0 0 0 0,-1-1 0 0 0,1 1 0 0 0,-1-1 0 0 0,0 1 0 0 0,0-1 0 0 0,0 0-1 0 0,-1 1 1 0 0,1-1 0 0 0,0-5 0 0 0,-1 5-2029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18.73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41 39 4569 0 0,'0'-1'125'0'0,"-1"1"0"0"0,1-1 0 0 0,-1 0 1 0 0,1 1-1 0 0,0-1 0 0 0,-1 0 0 0 0,1 0 0 0 0,0 1 1 0 0,0-1-1 0 0,0 0 0 0 0,0 0 0 0 0,-1 0 0 0 0,1 1 0 0 0,0-1 1 0 0,0 0-1 0 0,0 0 0 0 0,1 0 0 0 0,-1 0 0 0 0,0 0-26 0 0,0 0-1 0 0,0 1 0 0 0,0-1 1 0 0,0 0-1 0 0,0 0 1 0 0,0 1-1 0 0,0-1 0 0 0,0 0 1 0 0,0 1-1 0 0,0-1 0 0 0,0 0 1 0 0,0 1-1 0 0,0-1 1 0 0,-1 0-1 0 0,1 1 0 0 0,0-1 1 0 0,-1 0-1 0 0,1 1 0 0 0,0-1 1 0 0,-1 1-1 0 0,1-1 1 0 0,-2 0-1 0 0,1-3 987 0 0,3 1 989 0 0,3 8-858 0 0,-3 6-1654 0 0,0 13 585 0 0,-1 0-1 0 0,-2 0 1 0 0,-5 45 0 0 0,4-51-94 0 0,1 0 0 0 0,0 1 0 0 0,2-1 0 0 0,2 25 0 0 0,0-19 14 0 0,-2 38-1 0 0,0-44-42 0 0,0-16-16 0 0,-1 0 0 0 0,1 1 1 0 0,-1-1-1 0 0,0 1 0 0 0,0-1 1 0 0,0 1-1 0 0,0-1 0 0 0,0 0 1 0 0,-1 1-1 0 0,1-1 0 0 0,-1 1 0 0 0,1-1 1 0 0,-1 0-1 0 0,-1 4 0 0 0,1-6 104 0 0,0-2-72 0 0,0-1 0 0 0,0 1-1 0 0,1-1 1 0 0,-1 1 0 0 0,0-1-1 0 0,1 1 1 0 0,0-1 0 0 0,0 0-1 0 0,0-3 1 0 0,0 4-6 0 0,-12-95 40 0 0,5 55-29 0 0,0 6 16 0 0,5 29-60 0 0,1 0 0 0 0,-1 0 0 0 0,1 0-1 0 0,1-1 1 0 0,-1 1 0 0 0,1 0 0 0 0,1 0 0 0 0,-1-1-1 0 0,2-6 1 0 0,2-7 11 0 0,2 0-1 0 0,0 1 0 0 0,12-27 1 0 0,-16 44-18 0 0,-1 2 56 0 0,8 6 26 0 0,8 11-51 0 0,-8-8-10 0 0,0 0 0 0 0,0 1 0 0 0,0 0 0 0 0,8 14 0 0 0,6 10 17 0 0,1-1 0 0 0,2-1 0 0 0,52 48 0 0 0,-48-49-35 0 0,-13-9 3 0 0,-15-18 8 0 0,0 0 0 0 0,1 1 0 0 0,-1-1 0 0 0,1 0 0 0 0,0 0-1 0 0,0-1 1 0 0,0 1 0 0 0,0 0 0 0 0,0-1 0 0 0,5 3 0 0 0,-7-5-2 0 0,0 1 0 0 0,0-1 0 0 0,1 1 1 0 0,-1-1-1 0 0,0 1 0 0 0,0-1 0 0 0,0 0 1 0 0,1 0-1 0 0,-1 0 0 0 0,0 1 0 0 0,0-1 1 0 0,1 0-1 0 0,-1-1 0 0 0,0 1 0 0 0,0 0 0 0 0,1 0 1 0 0,-1 0-1 0 0,0-1 0 0 0,0 1 0 0 0,0-1 1 0 0,0 1-1 0 0,1-1 0 0 0,-1 1 0 0 0,0-1 1 0 0,0 0-1 0 0,0 1 0 0 0,1-2 0 0 0,2-1 13 0 0,-1 0-1 0 0,0 0 1 0 0,0 0-1 0 0,0-1 1 0 0,0 1-1 0 0,-1-1 1 0 0,1 1-1 0 0,-1-1 0 0 0,0 0 1 0 0,0 0-1 0 0,0 0 1 0 0,-1 0-1 0 0,1 0 1 0 0,0-5-1 0 0,0 1-5 0 0,0 1 1 0 0,-1-1-1 0 0,0 0 0 0 0,0 0 0 0 0,-1 1 1 0 0,0-1-1 0 0,-1-10 0 0 0,-6-77 22 0 0,7 68 18 0 0,-9-53 0 0 0,6 68 85 0 0,5 19-2773 0 0,4 0-2907 0 0,-5-4 3075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19.57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46 83 3369 0 0,'-1'-1'-48'0'0,"-25"-16"3383"0"0,25 17-3188 0 0,1-1 0 0 0,-1 1 0 0 0,1-1-1 0 0,-1 1 1 0 0,1-1 0 0 0,-1 0 0 0 0,1 1 0 0 0,-1-1 0 0 0,1 0-1 0 0,-1 1 1 0 0,1-1 0 0 0,0 0 0 0 0,-1 1 0 0 0,1-1-1 0 0,0 0 1 0 0,-1 0 0 0 0,1 1 0 0 0,0-1 0 0 0,0 0 0 0 0,0 0-1 0 0,0 1 1 0 0,0-1 0 0 0,0 0 0 0 0,0 0 0 0 0,0 1 0 0 0,0-1-1 0 0,0 0 1 0 0,0 0 0 0 0,1 0 0 0 0,-1 1 0 0 0,1-2-1 0 0,-1 2-80 0 0,0 0-1 0 0,0-1 0 0 0,0 1 0 0 0,0 0 1 0 0,0 0-1 0 0,0 0 0 0 0,0 0 0 0 0,0 0 1 0 0,0 0-1 0 0,0 0 0 0 0,0 0 0 0 0,1-1 0 0 0,-1 1 1 0 0,0 0-1 0 0,0 0 0 0 0,0 0 0 0 0,0 0 1 0 0,0 0-1 0 0,0 0 0 0 0,0 0 0 0 0,0 0 1 0 0,1 0-1 0 0,-1 0 0 0 0,0 0 0 0 0,0 0 1 0 0,0 0-1 0 0,0 0 0 0 0,0 0 0 0 0,0 0 0 0 0,1 0 1 0 0,-1 0-1 0 0,0 0 0 0 0,0 0 0 0 0,0 0 1 0 0,0 0-1 0 0,0 0 0 0 0,0 0 0 0 0,0 0 1 0 0,1 0-1 0 0,-1 0 0 0 0,0 0 0 0 0,0 0 1 0 0,0 0-1 0 0,0 0 0 0 0,0 0 0 0 0,0 0 0 0 0,0 0 1 0 0,0 0-1 0 0,1 1 0 0 0,-1-1 0 0 0,0 0 1 0 0,0 0-1 0 0,0 0 0 0 0,0 0 0 0 0,5 10 699 0 0,0 10-1104 0 0,-5-20 461 0 0,4 21-11 0 0,-1 1 0 0 0,-1-1-1 0 0,-1 0 1 0 0,-2 31-1 0 0,-4-17-46 0 0,4-29-48 0 0,0 0-1 0 0,0 1 1 0 0,0-1-1 0 0,1 1 1 0 0,0-1-1 0 0,0 1 1 0 0,1 7-1 0 0,11 81 186 0 0,-11-86 118 0 0,-2-10-119 0 0,-4-18-55 0 0,-6-23-130 0 0,7 35-8 0 0,1 1-1 0 0,0-1 1 0 0,0 1 0 0 0,1-1-1 0 0,-1 0 1 0 0,1 0-1 0 0,1-1 1 0 0,0 1 0 0 0,0 0-1 0 0,0 0 1 0 0,1-1 0 0 0,0-9-1 0 0,3 1 8 0 0,1-33-1 0 0,-3 36-9 0 0,0 0-1 0 0,0 0 1 0 0,7-25-1 0 0,-6 33-8 0 0,-2 2 6 0 0,1 0 0 0 0,0 0 0 0 0,0 0 1 0 0,-1 0-1 0 0,2 1 0 0 0,-1-1 0 0 0,0 0 1 0 0,1 1-1 0 0,-1-1 0 0 0,1 1 1 0 0,0-1-1 0 0,0 1 0 0 0,-1 0 0 0 0,2 0 1 0 0,-1 0-1 0 0,0 0 0 0 0,0 0 0 0 0,5-2 1 0 0,-4 2-12 0 0,-3 2-8 0 0,9 4 47 0 0,-2 2-19 0 0,0 0-1 0 0,0 1 1 0 0,0 0-1 0 0,-1 0 1 0 0,0 1-1 0 0,-1 0 0 0 0,1 0 1 0 0,6 16-1 0 0,-6-15-5 0 0,-1-1 0 0 0,1 1-1 0 0,1-1 1 0 0,-1-1-1 0 0,1 1 1 0 0,9 6-1 0 0,52 38 20 0 0,-40-31-19 0 0,95 61 60 0 0,-121-81-60 0 0,0 1 0 0 0,0-1 0 0 0,0 0-1 0 0,0 0 1 0 0,0 0 0 0 0,1 0 0 0 0,-1 0 0 0 0,0 0 0 0 0,1-1 0 0 0,-1 1 0 0 0,0-1 0 0 0,1 0 0 0 0,-1 1 0 0 0,1-1 0 0 0,-1 0 0 0 0,0 0 0 0 0,1-1 0 0 0,-1 1 0 0 0,1 0 0 0 0,-1-1 0 0 0,0 0 0 0 0,1 1-1 0 0,2-3 1 0 0,-3 2 6 0 0,0 0-1 0 0,0 0 0 0 0,0 0 0 0 0,0 0 0 0 0,0 0 0 0 0,-1 0 1 0 0,1-1-1 0 0,-1 1 0 0 0,1-1 0 0 0,-1 1 0 0 0,1-1 0 0 0,-1 0 1 0 0,0 0-1 0 0,0 1 0 0 0,0-1 0 0 0,0 0 0 0 0,0 0 0 0 0,0 0 1 0 0,0 0-1 0 0,0 0 0 0 0,-1 0 0 0 0,1 0 0 0 0,-1-4 0 0 0,4-8 26 0 0,-1 0-1 0 0,-1 1 0 0 0,0-1 0 0 0,-1 0 0 0 0,0 0 0 0 0,-1 0 1 0 0,-3-24-1 0 0,1 21-27 0 0,0 1 0 0 0,2-23 0 0 0,1 22-5 0 0,-2 0 1 0 0,-2-20-1 0 0,5 4 0 0 0,-2 32 17 0 0,-4 4-2197 0 0,2-1 1725 0 0,1 0-1 0 0,-1 0 1 0 0,1 0-1 0 0,-1 0 0 0 0,1 0 1 0 0,0 0-1 0 0,0 0 1 0 0,0 0-1 0 0,0 0 1 0 0,0 0-1 0 0,0 1 0 0 0,0 3 1 0 0,-1 3-2806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2.48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41 231 2617 0 0,'0'-3'559'0'0,"-1"0"0"0"0,1 0 0 0 0,-1 0 1 0 0,1 0-1 0 0,0 0 0 0 0,0 0 0 0 0,0 0 1 0 0,1 0-1 0 0,-1 1 0 0 0,1-1 1 0 0,1-5-1 0 0,2-17 1755 0 0,-7 6-744 0 0,0 15 167 0 0,-6 8-1144 0 0,-2 6-753 0 0,11-10 192 0 0,-3 6 3 0 0,0-1-1 0 0,1 1 1 0 0,-1 0-1 0 0,1 0 1 0 0,0 0 0 0 0,1 0-1 0 0,-1 0 1 0 0,1 0-1 0 0,0 0 1 0 0,1 0 0 0 0,0 11-1 0 0,-1-11-21 0 0,1 10 36 0 0,0 0-1 0 0,1 0 1 0 0,1 0-1 0 0,7 31 1 0 0,-7-38-42 0 0,0-1-1 0 0,1 0 1 0 0,0 0-1 0 0,0 0 1 0 0,1 0-1 0 0,0-1 1 0 0,1 1-1 0 0,0-1 1 0 0,0 0-1 0 0,11 12 1 0 0,-13-17-1 0 0,-1 0 1 0 0,0 0 0 0 0,1 0 0 0 0,-1 0-1 0 0,1-1 1 0 0,0 1 0 0 0,-1-1-1 0 0,1 1 1 0 0,0-1 0 0 0,0 0 0 0 0,0 0-1 0 0,0-1 1 0 0,0 1 0 0 0,0-1-1 0 0,0 1 1 0 0,0-1 0 0 0,0 0 0 0 0,4 0-1 0 0,-3-1-5 0 0,0 0 0 0 0,0 0-1 0 0,0 0 1 0 0,0-1 0 0 0,-1 1-1 0 0,1-1 1 0 0,0 0-1 0 0,-1 0 1 0 0,1 0 0 0 0,-1-1-1 0 0,0 1 1 0 0,4-5 0 0 0,0 0 6 0 0,-1 0 0 0 0,1-1 0 0 0,-2 1 1 0 0,1-1-1 0 0,-1-1 0 0 0,0 1 1 0 0,-1-1-1 0 0,0 0 0 0 0,-1 0 1 0 0,6-18-1 0 0,-4-7 19 0 0,1-51 1 0 0,-1 14-7 0 0,-4 50-20 0 0,-1 13-5 0 0,0 1 0 0 0,1 0 0 0 0,3-14 0 0 0,-4 21-19 0 0,-5 25 26 0 0,3-10 7 0 0,1 2 0 0 0,0-1 1 0 0,1 0-1 0 0,1 0 1 0 0,0 0-1 0 0,1 0 1 0 0,1 0-1 0 0,0-1 1 0 0,2 1-1 0 0,-1-1 0 0 0,13 26 1 0 0,-15-36-4 0 0,0-1 1 0 0,1 0 0 0 0,-1-1-1 0 0,1 1 1 0 0,0 0-1 0 0,0-1 1 0 0,0 1-1 0 0,0-1 1 0 0,0 0-1 0 0,1 0 1 0 0,0 0 0 0 0,-1-1-1 0 0,1 1 1 0 0,0-1-1 0 0,0 0 1 0 0,1 0-1 0 0,4 1 1 0 0,-7-2-6 0 0,1 0 0 0 0,0-1 0 0 0,-1 1 0 0 0,1-1 0 0 0,0 0 0 0 0,-1 0 0 0 0,1 0 0 0 0,0 0-1 0 0,-1-1 1 0 0,1 1 0 0 0,0-1 0 0 0,-1 1 0 0 0,1-1 0 0 0,-1 0 0 0 0,1 0 0 0 0,-1 0 0 0 0,1 0 0 0 0,-1-1 0 0 0,0 1 0 0 0,1-1 0 0 0,-1 1 0 0 0,0-1 0 0 0,0 0 0 0 0,0 0 0 0 0,0 1 0 0 0,-1-2 0 0 0,1 1 0 0 0,0 0 0 0 0,1-3 0 0 0,5-11-3 0 0,0 0 1 0 0,-1 0-1 0 0,-1-1 1 0 0,-1 0-1 0 0,0 0 1 0 0,3-18 0 0 0,-3 9-5 0 0,16-44 0 0 0,-18 65 4 0 0,3-9-4 0 0,-1 0 1 0 0,0 0 0 0 0,-1 0-1 0 0,0 0 1 0 0,-1-1 0 0 0,1-17-1 0 0,-4 32 2 0 0,-3 1 3 0 0,-1 1 0 0 0,1 0 0 0 0,0 1 0 0 0,0-1 0 0 0,1 0 0 0 0,-1 1 0 0 0,0 0 0 0 0,1-1 0 0 0,-1 1 0 0 0,1 0 0 0 0,0 0 0 0 0,0 1 0 0 0,0-1 0 0 0,1 0 0 0 0,-1 1 0 0 0,1-1 0 0 0,-1 1 0 0 0,1-1 0 0 0,0 1 0 0 0,1-1 0 0 0,-1 1 0 0 0,1 0 0 0 0,-1 0 0 0 0,1-1 1 0 0,1 6-1 0 0,-1-5 0 0 0,0 0-1 0 0,1 0 1 0 0,0 1 0 0 0,0-1 0 0 0,0 0 0 0 0,0 0 0 0 0,1 0 0 0 0,-1-1 0 0 0,1 1 0 0 0,0 0 0 0 0,1-1 0 0 0,-1 1 0 0 0,0-1 0 0 0,1 0 0 0 0,0 1 0 0 0,0-1 0 0 0,0 0 0 0 0,0-1 0 0 0,0 1 0 0 0,0-1 0 0 0,1 1 0 0 0,5 2 0 0 0,0-1 9 0 0,8 4 0 0 0,27 16 1 0 0,-40-21-8 0 0,-1-1-1 0 0,1 1 1 0 0,0 0 0 0 0,-1 0-1 0 0,0 0 1 0 0,0 0-1 0 0,0 1 1 0 0,0-1 0 0 0,0 1-1 0 0,-1 0 1 0 0,0-1 0 0 0,4 9-1 0 0,-4-6 6 0 0,0 1-1 0 0,0-1 1 0 0,0 1-1 0 0,-1 0 1 0 0,0-1-1 0 0,0 12 1 0 0,0-9-11 0 0,-1 0-1 0 0,-1-1 1 0 0,1 1 0 0 0,-1-1-1 0 0,-1 1 1 0 0,0-1 0 0 0,0 0-1 0 0,0 1 1 0 0,-1-1 0 0 0,-6 11-1 0 0,8-18 9 0 0,1 0 0 0 0,-1 0-1 0 0,0 0 1 0 0,0 0 0 0 0,1 0-1 0 0,-1 0 1 0 0,0 0 0 0 0,0-1-1 0 0,0 1 1 0 0,0 0 0 0 0,0-1-1 0 0,0 1 1 0 0,0-1 0 0 0,0 1-1 0 0,0-1 1 0 0,0 1 0 0 0,0-1-1 0 0,-1 0 1 0 0,1 1 0 0 0,-2-1-1 0 0,0 0 6 0 0,0 0-1 0 0,0 0 0 0 0,0 0 0 0 0,0 0 1 0 0,0-1-1 0 0,0 0 0 0 0,-5-1 0 0 0,-1-1 3 0 0,1-1 0 0 0,0 0 0 0 0,-1-1 0 0 0,-10-7 0 0 0,-59-52-1274 0 0,71 58 682 0 0,5 5 204 0 0,1 0 1 0 0,-1 0-1 0 0,1 0 1 0 0,0-1-1 0 0,-1 1 1 0 0,1 0-1 0 0,0-1 1 0 0,-1 1 0 0 0,0-3-1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2.83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18 9362 0 0,'7'-13'1889'0'0,"1"8"4458"0"0,-5 22-6191 0 0,0 0 0 0 0,0 0 1 0 0,-2 0-1 0 0,0 0 0 0 0,-1 0 0 0 0,-3 19 0 0 0,1 17-24 0 0,3-27-4 0 0,1 0 0 0 0,1 0 0 0 0,11 45 0 0 0,-11-49-754 0 0,-3-21 189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1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1 268 5169 0 0,'3'3'229'0'0,"1"0"0"0"0,0-1 0 0 0,-1 1 0 0 0,1-1 0 0 0,0 0 0 0 0,0 0 0 0 0,1 0-1 0 0,-1 0 1 0 0,0-1 0 0 0,0 0 0 0 0,1 0 0 0 0,7 1 0 0 0,3-1-135 0 0,0 0 0 0 0,23-2 0 0 0,-35 0-109 0 0,0 1-1 0 0,-1-1 1 0 0,1 0-1 0 0,0 0 0 0 0,-1 0 1 0 0,1 0-1 0 0,0 0 1 0 0,-1-1-1 0 0,0 1 1 0 0,1-1-1 0 0,-1 1 1 0 0,0-1-1 0 0,0 0 1 0 0,0 0-1 0 0,0 0 0 0 0,0 0 1 0 0,0-1-1 0 0,-1 1 1 0 0,1 0-1 0 0,-1-1 1 0 0,1 1-1 0 0,-1-1 1 0 0,0 1-1 0 0,0-1 1 0 0,0 0-1 0 0,1-5 1 0 0,-1 2 100 0 0,1 0 1 0 0,-1 0 0 0 0,0 0 0 0 0,-1 0-1 0 0,1 0 1 0 0,-1 0 0 0 0,-1 0 0 0 0,1 0-1 0 0,-1 0 1 0 0,0 0 0 0 0,-3-10 0 0 0,3 13-15 0 0,1 1 1 0 0,-1-1-1 0 0,0 1 1 0 0,0 0-1 0 0,0-1 1 0 0,-1 1-1 0 0,1 0 1 0 0,-1 0-1 0 0,1 0 1 0 0,-1 0 0 0 0,1 0-1 0 0,-1 0 1 0 0,0 0-1 0 0,0 0 1 0 0,0 1-1 0 0,0-1 1 0 0,0 1-1 0 0,-1-1 1 0 0,1 1-1 0 0,0 0 1 0 0,-1 0-1 0 0,1 0 1 0 0,-1 0 0 0 0,1 0-1 0 0,-1 1 1 0 0,1-1-1 0 0,-1 1 1 0 0,1 0-1 0 0,-1 0 1 0 0,0-1-1 0 0,1 2 1 0 0,-1-1-1 0 0,0 0 1 0 0,1 0 0 0 0,-1 1-1 0 0,1 0 1 0 0,-1-1-1 0 0,1 1 1 0 0,-4 2-1 0 0,1-1-21 0 0,0 1 0 0 0,0 0 1 0 0,0 0-1 0 0,0 0 0 0 0,1 1 0 0 0,0-1 0 0 0,-1 1 0 0 0,1 0 0 0 0,1 0 0 0 0,-1 1 0 0 0,0-1 0 0 0,1 1 1 0 0,0 0-1 0 0,0 0 0 0 0,1 0 0 0 0,-1 0 0 0 0,-2 8 0 0 0,2 1-29 0 0,1-1 1 0 0,0 1-1 0 0,1-1 1 0 0,0 1-1 0 0,1 0 0 0 0,3 24 1 0 0,-2-29-9 0 0,1-1 0 0 0,-1 0 1 0 0,2 0-1 0 0,-1 0 0 0 0,1 0 1 0 0,0 0-1 0 0,0-1 0 0 0,1 1 1 0 0,0-1-1 0 0,1 0 0 0 0,-1 0 0 0 0,9 9 1 0 0,-8-11-32 0 0,1 0 0 0 0,-1 0 0 0 0,1-1 0 0 0,0 1 0 0 0,0-1 0 0 0,0 0 0 0 0,0-1 0 0 0,1 1 0 0 0,0-1 0 0 0,-1-1 0 0 0,1 1 0 0 0,0-1 1 0 0,1-1-1 0 0,-1 1 0 0 0,0-1 0 0 0,0 0 0 0 0,1-1 0 0 0,-1 1 0 0 0,0-2 0 0 0,1 1 0 0 0,8-2 0 0 0,-11 0-81 0 0,0 0-1 0 0,0 0 1 0 0,0 0-1 0 0,-1 0 1 0 0,1-1-1 0 0,-1 0 1 0 0,1 0-1 0 0,-1 0 1 0 0,0-1-1 0 0,0 1 1 0 0,-1-1-1 0 0,1 0 1 0 0,4-7 0 0 0,-1 1 35 0 0,-1 0 0 0 0,0 0 0 0 0,0-1 0 0 0,7-21 0 0 0,-3-2 257 0 0,-1 0 0 0 0,-2 0 0 0 0,-2 0 0 0 0,-1-1 0 0 0,0-41 1 0 0,-5 62 48 0 0,0 1 0 0 0,-1-1 0 0 0,-1 1 1 0 0,0 0-1 0 0,-8-24 0 0 0,11 37-231 0 0,0-1-1 0 0,0 1 0 0 0,0 0 0 0 0,0-1 1 0 0,-1 1-1 0 0,1 0 0 0 0,0 0 1 0 0,0-1-1 0 0,0 1 0 0 0,0 0 1 0 0,0 0-1 0 0,0-1 0 0 0,0 1 0 0 0,0 0 1 0 0,-1 0-1 0 0,1-1 0 0 0,0 1 1 0 0,0 0-1 0 0,0 0 0 0 0,-1-1 1 0 0,1 1-1 0 0,0 0 0 0 0,0 0 0 0 0,-1 0 1 0 0,1 0-1 0 0,0-1 0 0 0,0 1 1 0 0,-1 0-1 0 0,1 0 0 0 0,0 0 1 0 0,0 0-1 0 0,-1 0 0 0 0,1 0 0 0 0,0 0 1 0 0,-1 0-1 0 0,1 0 0 0 0,0 0 1 0 0,0 0-1 0 0,-1 0 0 0 0,1 0 1 0 0,0 0-1 0 0,-1 0 0 0 0,1 0 1 0 0,0 0-1 0 0,0 0 0 0 0,-1 0 0 0 0,1 0 1 0 0,0 1-1 0 0,0-1 0 0 0,-1 0 1 0 0,1 0-1 0 0,0 0 0 0 0,0 0 1 0 0,-1 1-1 0 0,1-1 0 0 0,0 0 0 0 0,0 0 1 0 0,0 0-1 0 0,-1 1 0 0 0,1-1 1 0 0,0 0-1 0 0,0 0 0 0 0,0 1 1 0 0,0-1-1 0 0,-11 22 62 0 0,8-6-46 0 0,0 1 0 0 0,1 0 0 0 0,1 0 0 0 0,0-1 0 0 0,3 26 0 0 0,1-12-9 0 0,2-1 1 0 0,11 35-1 0 0,-10-43-21 0 0,-3-8 55 0 0,0 1 0 0 0,1-1 1 0 0,1 0-1 0 0,0 0 0 0 0,1 0 0 0 0,1-1 1 0 0,-1 0-1 0 0,11 14 0 0 0,-11-19-186 0 0,12 15-327 0 0,-18-21 343 0 0,1-1 0 0 0,-1 1 0 0 0,0-1-1 0 0,1 0 1 0 0,-1 0 0 0 0,0 1 0 0 0,1-1 0 0 0,-1 0-1 0 0,1 0 1 0 0,-1 1 0 0 0,1-1 0 0 0,-1 0 0 0 0,1 0-1 0 0,-1 0 1 0 0,0 0 0 0 0,1 0 0 0 0,-1 1-1 0 0,1-1 1 0 0,-1 0 0 0 0,1 0 0 0 0,-1 0 0 0 0,1 0-1 0 0,-1-1 1 0 0,1 1 0 0 0,-1 0 0 0 0,1 0 0 0 0,-1 0-1 0 0,1 0 1 0 0,-1 0 0 0 0,0-1 0 0 0,1 1-1 0 0,-1 0 1 0 0,1 0 0 0 0,-1 0 0 0 0,1-1 0 0 0,-1 1-1 0 0,0 0 1 0 0,1-1 0 0 0,-1 1 0 0 0,0 0 0 0 0,1-1-1 0 0,-1 1 1 0 0,0-1 0 0 0,0 1 0 0 0,1 0-1 0 0,-1-2 1 0 0,4-4-2203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3.21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1 155 7298 0 0,'0'-6'239'0'0,"0"1"1"0"0,0 0 0 0 0,1 0 0 0 0,0 0 0 0 0,-1 0 0 0 0,2 0 0 0 0,-1 0 0 0 0,1 0 0 0 0,-1 0-1 0 0,1 0 1 0 0,1 0 0 0 0,-1 1 0 0 0,1-1 0 0 0,0 1 0 0 0,0 0 0 0 0,0 0 0 0 0,0 0 0 0 0,1 0-1 0 0,-1 0 1 0 0,1 1 0 0 0,0 0 0 0 0,0 0 0 0 0,1 0 0 0 0,6-4 0 0 0,6-4 131 0 0,-7 5-234 0 0,-1 1 1 0 0,0 0-1 0 0,15-6 0 0 0,-22 10-116 0 0,1 1 0 0 0,-1-1 0 0 0,0 0-1 0 0,0 1 1 0 0,1 0 0 0 0,-1-1 0 0 0,0 1 0 0 0,0 0-1 0 0,1 0 1 0 0,-1 0 0 0 0,0 1 0 0 0,0-1 0 0 0,1 0 0 0 0,-1 1-1 0 0,0 0 1 0 0,0-1 0 0 0,3 2 0 0 0,-3-1-15 0 0,-1 1 0 0 0,1-1-1 0 0,-1 0 1 0 0,1 0 0 0 0,-1 1 0 0 0,0-1 0 0 0,0 0 0 0 0,0 1-1 0 0,0-1 1 0 0,0 1 0 0 0,0 0 0 0 0,0-1 0 0 0,0 1 0 0 0,0 0-1 0 0,-1 0 1 0 0,1-1 0 0 0,-1 1 0 0 0,0 0 0 0 0,1 0-1 0 0,-1 0 1 0 0,0-1 0 0 0,0 1 0 0 0,0 2 0 0 0,0 2 4 0 0,-1 0 0 0 0,1 0 0 0 0,-1-1 0 0 0,0 1 1 0 0,0 0-1 0 0,-1-1 0 0 0,0 1 0 0 0,-3 6 0 0 0,4-10-4 0 0,0 0 1 0 0,0 1-1 0 0,-1-1 0 0 0,1 0 1 0 0,-1 1-1 0 0,0-1 0 0 0,0 0 1 0 0,0 0-1 0 0,0 0 0 0 0,0-1 0 0 0,0 1 1 0 0,0 0-1 0 0,0-1 0 0 0,-1 0 1 0 0,1 1-1 0 0,-1-1 0 0 0,1 0 1 0 0,-1 0-1 0 0,-3 1 0 0 0,3-2-83 0 0,0 0 1 0 0,0 0-1 0 0,0 0 0 0 0,-1 0 1 0 0,1-1-1 0 0,0 0 0 0 0,0 1 1 0 0,0-1-1 0 0,0 0 0 0 0,-2-1 0 0 0,-1-1-732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3.77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10 91 6473 0 0,'-2'-3'479'0'0,"1"-1"-1"0"0,-1 1 0 0 0,1-1 0 0 0,0 0 1 0 0,0 1-1 0 0,1-1 0 0 0,-1 0 0 0 0,1 0 1 0 0,-1 1-1 0 0,1-1 0 0 0,1 0 0 0 0,-1 0 0 0 0,0 0 1 0 0,3-6 2594 0 0,16 152-2461 0 0,-12-106-589 0 0,-5-26 3 0 0,0 0-1 0 0,-1 0 1 0 0,1 12 0 0 0,-2-12 31 0 0,1-5-42 0 0,-1 0 1 0 0,-1 0-1 0 0,1 0 1 0 0,-1 0-1 0 0,1 0 1 0 0,-3 6-1 0 0,5-6 97 0 0,-2-9-251 0 0,0 4 139 0 0,-3-5-3 0 0,0 0 0 0 0,0 0 0 0 0,1-1 0 0 0,0 1 0 0 0,0-1-1 0 0,0 1 1 0 0,0-1 0 0 0,1 1 0 0 0,0-1 0 0 0,0-6 0 0 0,0-17-7 0 0,1 13-5 0 0,0-1 1 0 0,2-17-1 0 0,-1 28 13 0 0,1 0-1 0 0,-1 1 0 0 0,1-1 1 0 0,-1 1-1 0 0,2 0 0 0 0,-1-1 1 0 0,1 1-1 0 0,-1 0 0 0 0,8-9 1 0 0,-1 2-2 0 0,1 0 0 0 0,0 1 1 0 0,21-18-1 0 0,-29 26 4 0 0,1 1 0 0 0,0 0 0 0 0,0 0 0 0 0,0 0 0 0 0,0 1 0 0 0,0-1 0 0 0,0 1 0 0 0,0-1 0 0 0,0 1 1 0 0,1 0-1 0 0,-1 0 0 0 0,0 1 0 0 0,1-1 0 0 0,-1 1 0 0 0,1-1 0 0 0,-1 1 0 0 0,1 0 0 0 0,-1 0 0 0 0,1 1 0 0 0,-1-1 0 0 0,1 1 0 0 0,-1 0 0 0 0,4 1 0 0 0,-2 0 11 0 0,0 1-1 0 0,0 0 1 0 0,0 0-1 0 0,0 0 1 0 0,0 0-1 0 0,-1 1 1 0 0,0 0 0 0 0,0 0-1 0 0,0 0 1 0 0,0 0-1 0 0,0 0 1 0 0,-1 1-1 0 0,0 0 1 0 0,0 0-1 0 0,2 5 1 0 0,1 3 10 0 0,-2-1 0 0 0,0 1 0 0 0,0 0 0 0 0,-1 0 0 0 0,1 16 0 0 0,1 5 5 0 0,-2-1 0 0 0,-3 66 1 0 0,0-86-124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4.6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252 190 7722 0 0,'0'0'2427'0'0,"1"0"-2340"0"0,0 0 0 0 0,0 0 0 0 0,-1 0 0 0 0,1 0 0 0 0,0 1 0 0 0,0-1 0 0 0,0 0 0 0 0,-1 0 0 0 0,1-1 1 0 0,0 1-1 0 0,0 0 0 0 0,-1 0 0 0 0,1 0 0 0 0,0 0 0 0 0,0-1 0 0 0,-1 1 0 0 0,1 0 0 0 0,0-1 0 0 0,-1 1 0 0 0,2-1 0 0 0,6-3-67 0 0,-4 3-10 0 0,0-1 1 0 0,0 0-1 0 0,0 0 0 0 0,-1 0 1 0 0,1 0-1 0 0,5-5 0 0 0,-9 7-6 0 0,0 0-1 0 0,0 0 1 0 0,0 0-1 0 0,0 0 1 0 0,0 1 0 0 0,0-1-1 0 0,0 0 1 0 0,0 0-1 0 0,0 0 1 0 0,0 0-1 0 0,0 0 1 0 0,0 0 0 0 0,0 0-1 0 0,0 0 1 0 0,0 0-1 0 0,0 0 1 0 0,0 0-1 0 0,0 0 1 0 0,0 0-1 0 0,0 0 1 0 0,0 0 0 0 0,0 0-1 0 0,0 0 1 0 0,1 0-1 0 0,-1 0 1 0 0,0 0-1 0 0,0 0 1 0 0,0 0 0 0 0,0 0-1 0 0,0 0 1 0 0,0 0-1 0 0,0 0 1 0 0,0 0-1 0 0,0 0 1 0 0,-14 24 789 0 0,-60 95 2832 0 0,73-117-3575 0 0,0-1 1 0 0,0 1 0 0 0,0-1 0 0 0,0 1 0 0 0,0-1 0 0 0,0 1 0 0 0,0 0 0 0 0,1-1 0 0 0,-1 1-1 0 0,1 0 1 0 0,-1 0 0 0 0,1 0 0 0 0,0 0 0 0 0,0-1 0 0 0,0 1 0 0 0,0 0 0 0 0,0 0 0 0 0,0 3-1 0 0,1-5-53 0 0,-1 1 0 0 0,1-1 0 0 0,-1 0 0 0 0,1 1 0 0 0,-1-1 0 0 0,1 0-1 0 0,0 1 1 0 0,-1-1 0 0 0,1 0 0 0 0,-1 0 0 0 0,1 1 0 0 0,0-1-1 0 0,-1 0 1 0 0,1 0 0 0 0,0 0 0 0 0,-1 0 0 0 0,1 0 0 0 0,0 0 0 0 0,-1 0-1 0 0,1 0 1 0 0,0 0 0 0 0,0-1 0 0 0,3 1 51 0 0,-1 0-61 0 0,-1 1-1 0 0,1-1 0 0 0,0 0 1 0 0,0 0-1 0 0,0-1 0 0 0,0 1 0 0 0,-1-1 1 0 0,1 1-1 0 0,0-1 0 0 0,0 0 1 0 0,-1 0-1 0 0,1 0 0 0 0,0 0 1 0 0,-1 0-1 0 0,1-1 0 0 0,-1 1 0 0 0,0-1 1 0 0,1 0-1 0 0,-1 0 0 0 0,0 0 1 0 0,0 0-1 0 0,0 0 0 0 0,2-3 0 0 0,1-2 15 0 0,0-1 0 0 0,0 0-1 0 0,-1-1 1 0 0,0 1-1 0 0,5-18 1 0 0,6-38-21 0 0,-14 57 24 0 0,-1-1 0 0 0,1 0 0 0 0,-1 1 0 0 0,0-1 0 0 0,-3-13-1 0 0,2 12-1 0 0,0 1-1 0 0,1-1 0 0 0,0 1 0 0 0,1-14 0 0 0,2 6 8 0 0,-1 12 11 0 0,-1 0-1 0 0,0 0 1 0 0,0 0-1 0 0,-1-1 1 0 0,1 1 0 0 0,-1 0-1 0 0,0 0 1 0 0,0-1-1 0 0,-1 1 1 0 0,0-7-1 0 0,1 11-15 0 0,0-1 0 0 0,0 1 0 0 0,-1 0 0 0 0,1-1 0 0 0,0 1-1 0 0,0 0 1 0 0,0-1 0 0 0,0 1 0 0 0,0 0 0 0 0,-1 0 0 0 0,1-1 0 0 0,0 1-1 0 0,0 0 1 0 0,0 0 0 0 0,-1-1 0 0 0,1 1 0 0 0,0 0 0 0 0,-1 0 0 0 0,1-1-1 0 0,0 1 1 0 0,0 0 0 0 0,-1 0 0 0 0,1 0 0 0 0,0 0 0 0 0,-1-1-1 0 0,1 1 1 0 0,0 0 0 0 0,-1 0 0 0 0,1 0 0 0 0,0 0 0 0 0,-1 0 0 0 0,1 0-1 0 0,0 0 1 0 0,-1 0 0 0 0,1 0 0 0 0,0 0 0 0 0,-1 0 0 0 0,1 0-1 0 0,0 0 1 0 0,-1 1 0 0 0,1-1 0 0 0,0 0 0 0 0,-1 0 0 0 0,1 0 0 0 0,0 0-1 0 0,-1 0 1 0 0,1 1 0 0 0,0-1 0 0 0,0 0 0 0 0,-1 0 0 0 0,1 1-1 0 0,0-1 1 0 0,0 0 0 0 0,-1 0 0 0 0,1 1 0 0 0,0-1 0 0 0,0 0 0 0 0,0 1-1 0 0,0-1 1 0 0,-1 0 0 0 0,1 0 0 0 0,0 1 0 0 0,0-1 0 0 0,0 0-1 0 0,0 1 1 0 0,0-1 0 0 0,0 0 0 0 0,0 1 0 0 0,0 0 0 0 0,0 6 41 0 0,0-1-1 0 0,0 1 1 0 0,-1 0 0 0 0,0 0 0 0 0,-2 7 0 0 0,-3 28 41 0 0,1 124 179 0 0,0-61-85 0 0,-6 207 59 0 0,12-301-218 0 0,-1 0 0 0 0,5 19 0 0 0,-3-20 4 0 0,-1 0 1 0 0,1 1-1 0 0,-2 17 1 0 0,-2-13-4 0 0,0-1 0 0 0,-2 1 0 0 0,-7 21-1 0 0,0 1 9 0 0,8-23-35 0 0,-1 0 0 0 0,0-1 0 0 0,0 1 0 0 0,-2-1-1 0 0,0 0 1 0 0,0-1 0 0 0,-1 0 0 0 0,-10 14 0 0 0,17-25 5 0 0,-1-1-1 0 0,1 1 1 0 0,-1 0 0 0 0,1-1 0 0 0,-1 1-1 0 0,0-1 1 0 0,1 1 0 0 0,-1 0 0 0 0,0-1 0 0 0,1 0-1 0 0,-1 1 1 0 0,0-1 0 0 0,0 1 0 0 0,1-1-1 0 0,-1 0 1 0 0,0 0 0 0 0,0 1 0 0 0,0-1 0 0 0,0 0-1 0 0,1 0 1 0 0,-1 0 0 0 0,0 0 0 0 0,0 0 0 0 0,-1 0-1 0 0,0-1 1 0 0,1 1 0 0 0,-1-1 0 0 0,0 0 0 0 0,1 1-1 0 0,-1-1 1 0 0,0 0 0 0 0,1 0 0 0 0,-1 0 0 0 0,1 0-1 0 0,0 0 1 0 0,-2-2 0 0 0,-4-5 0 0 0,1 0 0 0 0,-1 0 0 0 0,-5-11 0 0 0,8 13 0 0 0,-56-101 30 0 0,13 19-6 0 0,41 78-20 0 0,0 1 0 0 0,2-1 0 0 0,-1 0 0 0 0,1 0 0 0 0,1-1 0 0 0,-1 1 0 0 0,2-1 0 0 0,-3-21 0 0 0,4 27-6 0 0,1-1 0 0 0,0 1 0 0 0,1 0 0 0 0,-1 0 0 0 0,1 0 0 0 0,0 0 0 0 0,0 0 0 0 0,1 0 1 0 0,-1 0-1 0 0,1 0 0 0 0,0 0 0 0 0,1 1 0 0 0,-1-1 0 0 0,1 1 0 0 0,0-1 0 0 0,0 1 0 0 0,0 0 0 0 0,0 0 0 0 0,1 1 0 0 0,6-7 0 0 0,39-26-55 0 0,57-31 1 0 0,-57 37 32 0 0,25-16-1377 0 0,-65 42 510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5.24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255 126 3705 0 0,'0'0'2535'0'0,"5"-21"3865"0"0,-5 17-6326 0 0,0 1 0 0 0,-1 0 0 0 0,1 0 0 0 0,-1 0 0 0 0,1 0 0 0 0,-1 0 0 0 0,0 0 0 0 0,-2-5 0 0 0,0 1 47 0 0,2 4-13 0 0,-1 0 1 0 0,1 1-1 0 0,0-1 0 0 0,-1 0 1 0 0,0 1-1 0 0,0-1 0 0 0,0 1 1 0 0,0 0-1 0 0,0-1 0 0 0,0 1 1 0 0,0 0-1 0 0,-1 0 0 0 0,-4-3 1 0 0,-35-14 767 0 0,30 15-645 0 0,8 3-179 0 0,0 0-1 0 0,0 0 1 0 0,0 0-1 0 0,0 1 1 0 0,0 0-1 0 0,0 0 1 0 0,0 0-1 0 0,0 0 1 0 0,0 1-1 0 0,1-1 0 0 0,-1 1 1 0 0,0 0-1 0 0,0 0 1 0 0,0 1-1 0 0,1-1 1 0 0,-1 1-1 0 0,0-1 1 0 0,1 1-1 0 0,0 1 1 0 0,-1-1-1 0 0,1 0 0 0 0,-6 6 1 0 0,2-1 1 0 0,-1 0 0 0 0,1 1 0 0 0,0 0 0 0 0,0 0 0 0 0,1 0 1 0 0,0 1-1 0 0,-7 14 0 0 0,11-17-40 0 0,0-1 1 0 0,0 1 0 0 0,0-1-1 0 0,1 1 1 0 0,0 0 0 0 0,0-1-1 0 0,1 1 1 0 0,-1 0 0 0 0,1 0-1 0 0,0 0 1 0 0,1 0 0 0 0,-1-1-1 0 0,1 1 1 0 0,0 0 0 0 0,4 10-1 0 0,-2-8 6 0 0,0-1 0 0 0,0 0 0 0 0,1-1 0 0 0,0 1 0 0 0,0-1 0 0 0,1 1 0 0 0,0-1 0 0 0,0 0-1 0 0,0-1 1 0 0,1 1 0 0 0,8 6 0 0 0,-9-9-13 0 0,0 0 0 0 0,0 0-1 0 0,0 0 1 0 0,0-1 0 0 0,1 1 0 0 0,-1-1-1 0 0,1 0 1 0 0,0-1 0 0 0,-1 0 0 0 0,1 0-1 0 0,0 0 1 0 0,6 0 0 0 0,-7-1-237 0 0,-1 0 0 0 0,1-1 0 0 0,-1 1 0 0 0,1-1 1 0 0,-1 0-1 0 0,0 0 0 0 0,6-2 0 0 0,-7 1-290 0 0,0 1 0 0 0,1-1 0 0 0,-1 0-1 0 0,0 0 1 0 0,0 0 0 0 0,0-1 0 0 0,0 1-1 0 0,0-1 1 0 0,2-3 0 0 0,0 1-1374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6.53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 74 4073 0 0,'0'-4'865'0'0,"0"0"1"0"0,1 0-1 0 0,-1 0 1 0 0,1 0-1 0 0,0 0 1 0 0,3-6-1 0 0,-2 3 345 0 0,5-6 275 0 0,-7 12-1327 0 0,1 0 0 0 0,0-1 0 0 0,0 1 0 0 0,-1 0-1 0 0,1 0 1 0 0,0-1 0 0 0,-1 1 0 0 0,0-1 0 0 0,1 1-1 0 0,-1 0 1 0 0,0-1 0 0 0,1-1 166 0 0,-1 3-313 0 0,0 0 0 0 0,1 0 0 0 0,-1 0 0 0 0,0 0 0 0 0,0 0 0 0 0,0 0 1 0 0,1 0-1 0 0,-1 0 0 0 0,0 0 0 0 0,0 0 0 0 0,1 0 0 0 0,-1 0 0 0 0,0 0 1 0 0,0 1-1 0 0,0-1 0 0 0,1 0 0 0 0,-1 0 0 0 0,0 0 0 0 0,0 0 0 0 0,0 0 0 0 0,0 0 1 0 0,1 1-1 0 0,-1-1 0 0 0,0 0 0 0 0,0 0 0 0 0,0 0 0 0 0,0 0 0 0 0,0 1 1 0 0,1-1-1 0 0,-1 0 0 0 0,0 0 0 0 0,0 0 0 0 0,0 1 0 0 0,0-1 0 0 0,0 0 1 0 0,0 0-1 0 0,0 1 0 0 0,0-1 0 0 0,2 6 29 0 0,0 0-1 0 0,0 1 1 0 0,-1-1-1 0 0,1 0 1 0 0,-2 1 0 0 0,1-1-1 0 0,-1 0 1 0 0,0 13 0 0 0,-12 57 226 0 0,8-56-198 0 0,0 0 0 0 0,0 28 0 0 0,3-26-33 0 0,-1 1 1 0 0,-5 23-1 0 0,2-15 8 0 0,2 18 252 0 0,6-38 91 0 0,3-29-303 0 0,-2 2-82 0 0,1 0 0 0 0,1 0-1 0 0,0 0 1 0 0,1 1 0 0 0,15-27-1 0 0,-6 15-59 0 0,-8 12 26 0 0,1 1 1 0 0,0 0 0 0 0,1 0-1 0 0,19-19 1 0 0,-18 22 1 0 0,-4 3 19 0 0,0 1 1 0 0,1 0-1 0 0,0 0 0 0 0,0 0 1 0 0,0 1-1 0 0,1 1 1 0 0,0-1-1 0 0,0 1 0 0 0,0 1 1 0 0,19-7-1 0 0,-12 6-4 0 0,10-1 14 0 0,-27 14 32 0 0,-2-3-30 0 0,0 0 0 0 0,0-1-1 0 0,0 1 1 0 0,0-1 0 0 0,0 0 0 0 0,-1 0-1 0 0,0-1 1 0 0,0 1 0 0 0,0-1 0 0 0,0 1-1 0 0,0-1 1 0 0,-1 0 0 0 0,0-1 0 0 0,-6 4-1 0 0,-98 44 75 0 0,100-45-52 0 0,1 0 1 0 0,0 1 0 0 0,0-1-1 0 0,0 2 1 0 0,1-1 0 0 0,0 1-1 0 0,-11 13 1 0 0,17-20-20 0 0,1 1 0 0 0,0-1 1 0 0,-1 0-1 0 0,1 1 0 0 0,0-1 0 0 0,-1 1 1 0 0,1-1-1 0 0,0 1 0 0 0,0-1 0 0 0,0 1 1 0 0,-1-1-1 0 0,1 1 0 0 0,0-1 0 0 0,0 1 1 0 0,0-1-1 0 0,0 1 0 0 0,0-1 0 0 0,0 1 0 0 0,0-1 1 0 0,0 1-1 0 0,0-1 0 0 0,0 1 0 0 0,0-1 1 0 0,0 1-1 0 0,0-1 0 0 0,0 1 0 0 0,1-1 1 0 0,-1 1-1 0 0,0-1 0 0 0,0 0 0 0 0,0 1 0 0 0,1-1 1 0 0,-1 1-1 0 0,0-1 0 0 0,1 1 0 0 0,-1-1 1 0 0,0 0-1 0 0,1 1 0 0 0,-1-1 0 0 0,1 0 1 0 0,-1 1-1 0 0,0-1 0 0 0,1 0 0 0 0,-1 0 1 0 0,1 1-1 0 0,-1-1 0 0 0,2 0 0 0 0,31 10 42 0 0,-14-5-4 0 0,-7 0-20 0 0,0 1-1 0 0,-1 0 1 0 0,0 1-1 0 0,0 1 0 0 0,-1-1 1 0 0,0 2-1 0 0,0-1 1 0 0,-1 1-1 0 0,10 12 0 0 0,-11-11-1 0 0,2 0 0 0 0,-1-1 0 0 0,14 10 0 0 0,-22-18-88 0 0,0 0-1 0 0,0-1 0 0 0,0 1 1 0 0,-1-1-1 0 0,1 1 0 0 0,0-1 1 0 0,0 1-1 0 0,0-1 0 0 0,0 0 0 0 0,0 1 1 0 0,0-1-1 0 0,0 0 0 0 0,0 0 1 0 0,0 0-1 0 0,0 0 0 0 0,0 0 0 0 0,0 0 1 0 0,0 0-1 0 0,0 0 0 0 0,0 0 1 0 0,0 0-1 0 0,0-1 0 0 0,0 1 1 0 0,1-1-1 0 0,17-14-3626 0 0,-16 12 2109 0 0,2-1-692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27.26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 72 15707 0 0,'0'0'499'0'0,"-2"4"-384"0"0,-1 1-65 0 0,1 1 1 0 0,0 0-1 0 0,1 0 1 0 0,-1 0-1 0 0,1 0 0 0 0,0 0 1 0 0,0 0-1 0 0,1 0 1 0 0,0 0-1 0 0,1 11 1 0 0,1 50 151 0 0,-2-31-98 0 0,1 0-1 0 0,11 59 1 0 0,-10-89-94 0 0,3 16 175 0 0,-3-24-141 0 0,-1-14-138 0 0,-3-4 33 0 0,1 0 0 0 0,-6-23-1 0 0,2 20 76 0 0,-1-29-1 0 0,7-112-48 0 0,-1 162 47 0 0,0-1-1 0 0,1 1 0 0 0,-1-1 1 0 0,1 1-1 0 0,0-1 0 0 0,0 1 1 0 0,0 0-1 0 0,0-1 0 0 0,2-3 59 0 0,5 8 72 0 0,-4 1-135 0 0,-1-1-1 0 0,1 1 1 0 0,-1 0 0 0 0,0 0 0 0 0,0 0-1 0 0,0 1 1 0 0,0-1 0 0 0,-1 1 0 0 0,1-1-1 0 0,-1 1 1 0 0,0 0 0 0 0,0 0 0 0 0,0 0-1 0 0,1 6 1 0 0,7 14 5 0 0,-3-6 11 0 0,0 0 0 0 0,1-1-1 0 0,1 0 1 0 0,0 0 0 0 0,2-1-1 0 0,0 0 1 0 0,15 17 0 0 0,-1-6 19 0 0,-15-16-31 0 0,1 1 1 0 0,1-2 0 0 0,21 18-1 0 0,-29-26 2 0 0,0 0 0 0 0,0 1 0 0 0,0-1 0 0 0,0-1 0 0 0,0 1 0 0 0,1-1 0 0 0,-1 1 0 0 0,0-1 0 0 0,1 0 0 0 0,-1-1-1 0 0,1 1 1 0 0,-1-1 0 0 0,1 0 0 0 0,-1 0 0 0 0,1 0 0 0 0,-1-1 0 0 0,8-1 0 0 0,-11 2 38 0 0,2-5 59 0 0,0 0-96 0 0,1 0-1 0 0,-1 0 1 0 0,1 0-1 0 0,-1-1 0 0 0,-1 1 1 0 0,1-1-1 0 0,-1 0 1 0 0,0 0-1 0 0,-1 0 0 0 0,1 0 1 0 0,-1 0-1 0 0,0 0 1 0 0,-1-1-1 0 0,1 1 1 0 0,-1-7-1 0 0,-1-2 1 0 0,1 0 0 0 0,0 0 0 0 0,1 0 0 0 0,6-26 0 0 0,1-13-24 0 0,-7 17 31 0 0,4-25-45 0 0,-2 36 44 0 0,-16 35-428 0 0,10-6-45 0 0,1 0 0 0 0,0 0-1 0 0,-1 1 1 0 0,1-1 0 0 0,1 1-1 0 0,-1-1 1 0 0,0 1 0 0 0,1-1-1 0 0,0 1 1 0 0,-2 7 0 0 0,3 0-1532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3.2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69 2128 0 0,'3'-52'9290'0'0,"-3"52"-9154"0"0,0-1-1 0 0,0 0 1 0 0,0 0 0 0 0,0 0-1 0 0,0 1 1 0 0,1-1-1 0 0,-1 0 1 0 0,0 0-1 0 0,1 1 1 0 0,-1-1-1 0 0,0 0 1 0 0,1 0-1 0 0,-1 1 1 0 0,1-1-1 0 0,-1 1 1 0 0,1-1-1 0 0,-1 0 1 0 0,1 1-1 0 0,-1-1 1 0 0,1 1 0 0 0,0-1-1 0 0,-1 1 1 0 0,3-1-1 0 0,-2 1-119 0 0,0 0 0 0 0,1 0-1 0 0,-1 0 1 0 0,1 1 0 0 0,-1-1 0 0 0,1 1-1 0 0,-1-1 1 0 0,0 1 0 0 0,1-1 0 0 0,-1 1-1 0 0,0 0 1 0 0,1 0 0 0 0,-1-1 0 0 0,0 1-1 0 0,0 0 1 0 0,0 0 0 0 0,0 0 0 0 0,0 0-1 0 0,0 1 1 0 0,0-1 0 0 0,0 0 0 0 0,0 0 0 0 0,0 1-1 0 0,-1-1 1 0 0,1 0 0 0 0,-1 1 0 0 0,1-1-1 0 0,-1 0 1 0 0,1 1 0 0 0,-1-1 0 0 0,0 1-1 0 0,0-1 1 0 0,1 1 0 0 0,-1 2 0 0 0,0 9 22 0 0,0-1 1 0 0,0 0 0 0 0,-4 19 0 0 0,2-7 16 0 0,0 42 161 0 0,11 93 1 0 0,-8-155-141 0 0,-1-3 19 0 0,0-1-131 0 0,0 0 1 0 0,0 0 0 0 0,0 0 0 0 0,0 0-1 0 0,0-1 1 0 0,0 1 0 0 0,0 0 0 0 0,0 0-1 0 0,1 0 1 0 0,-1 0 0 0 0,0 0-1 0 0,0 0 1 0 0,0 0 0 0 0,0 0 0 0 0,0 0-1 0 0,0 0 1 0 0,1 0 0 0 0,-1 0 0 0 0,0 0-1 0 0,0 0 1 0 0,0 0 0 0 0,0 0-1 0 0,0 0 1 0 0,1 0 0 0 0,-1 0 0 0 0,0 0-1 0 0,0 0 1 0 0,0 0 0 0 0,0 0-1 0 0,0 0 1 0 0,1 0 0 0 0,-1 0 0 0 0,0 0-1 0 0,0 0 1 0 0,0 0 0 0 0,0 0 0 0 0,0 0-1 0 0,0 0 1 0 0,0 0 0 0 0,1 1-1 0 0,-1-1 1 0 0,0 0 0 0 0,0 0 0 0 0,0 0-1 0 0,0 0 1 0 0,0 0 0 0 0,0 0-1 0 0,0 0 1 0 0,0 1 0 0 0,0-1 0 0 0,0 0-1 0 0,0 0 1 0 0,0 0 0 0 0,0 0 0 0 0,0 0-1 0 0,1 0 1 0 0,-1 1 0 0 0,0-1-1 0 0,0 0 1 0 0,0 0 0 0 0,0 0 0 0 0,-1 0-1 0 0,1 0 1 0 0,0 1 0 0 0,0-1 0 0 0,0 0-1 0 0,7-12-1665 0 0,-6-5-1294 0 0,-1 7 419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3.7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13 177 3577 0 0,'-2'-3'251'0'0,"-8"-21"5080"0"0,10 24-5200 0 0,0-1 0 0 0,0 1-1 0 0,0-1 1 0 0,0 0 0 0 0,-1 1-1 0 0,1-1 1 0 0,0 1 0 0 0,0-1 0 0 0,0 0-1 0 0,0 1 1 0 0,0-1 0 0 0,1 1 0 0 0,-1-1-1 0 0,0 0 1 0 0,0 1 0 0 0,0-1 0 0 0,0 1-1 0 0,1-1 1 0 0,-1 1 0 0 0,0-1-1 0 0,0 1 1 0 0,1-1 0 0 0,-1 1 0 0 0,1-1-1 0 0,-1 1 1 0 0,0-1 0 0 0,1 1 0 0 0,-1-1-1 0 0,1 1 1 0 0,-1 0 0 0 0,1-1 0 0 0,-1 1-1 0 0,1 0 1 0 0,-1-1 0 0 0,1 1 0 0 0,-1 0-1 0 0,1 0 1 0 0,0-1 0 0 0,2 1-102 0 0,-1-1 0 0 0,1 1-1 0 0,-1 0 1 0 0,1 0 0 0 0,-1 0 0 0 0,1 0 0 0 0,0 0 0 0 0,-1 0 0 0 0,1 1 0 0 0,-1-1 0 0 0,1 1-1 0 0,-1 0 1 0 0,0 0 0 0 0,1 0 0 0 0,-1 0 0 0 0,0 0 0 0 0,1 0 0 0 0,-1 1 0 0 0,0-1 0 0 0,3 3 0 0 0,6 5 32 0 0,0 0 0 0 0,0 0 1 0 0,-1 2-1 0 0,0-1 0 0 0,-1 1 1 0 0,0 0-1 0 0,7 14 1 0 0,-8-13-41 0 0,0 0 0 0 0,1-1 1 0 0,1 1-1 0 0,0-2 0 0 0,0 1 0 0 0,1-1 1 0 0,14 10-1 0 0,4 3 43 0 0,-24-18-26 0 0,0-1 0 0 0,1 1 0 0 0,-1-1-1 0 0,1 0 1 0 0,9 4 0 0 0,-15-7-26 0 0,0-1 0 0 0,1 0-1 0 0,-1 0 1 0 0,0 0 0 0 0,0 0 0 0 0,1 0 0 0 0,-1 0 0 0 0,0 0 0 0 0,1 0 0 0 0,-1 0 0 0 0,0 0 0 0 0,0-1 0 0 0,1 1 0 0 0,-1 0-1 0 0,0 0 1 0 0,0 0 0 0 0,1 0 0 0 0,-1 0 0 0 0,0 0 0 0 0,0-1 0 0 0,1 1 0 0 0,-1 0 0 0 0,0 0 0 0 0,0 0 0 0 0,0 0 0 0 0,0-1-1 0 0,1 1 1 0 0,-1 0 0 0 0,0 0 0 0 0,0-1 0 0 0,0 1 0 0 0,0 0 0 0 0,0 0 0 0 0,1-1 0 0 0,-1 1 0 0 0,0 0 0 0 0,0 0 0 0 0,0-1-1 0 0,0 1 1 0 0,0 0 0 0 0,0 0 0 0 0,0-1 0 0 0,0 1 0 0 0,0 0 0 0 0,0 0 0 0 0,0-1 0 0 0,0-12-75 0 0,0 12 96 0 0,-1-4-17 0 0,0 0-1 0 0,0 0 1 0 0,0 0-1 0 0,-3-9 1 0 0,-2-5 13 0 0,0-18 22 0 0,-1-69-1 0 0,7 100-48 0 0,-3-121 6 0 0,2 117-15 0 0,1 8 5 0 0,0 1 1 0 0,0 0-1 0 0,0 0 1 0 0,0-1 0 0 0,0 1-1 0 0,0 0 1 0 0,0 0-1 0 0,0-1 1 0 0,0 1-1 0 0,0 0 1 0 0,1 0 0 0 0,-1 0-1 0 0,1-1 1 0 0,-1 1-1 0 0,1 0 1 0 0,-1 0 0 0 0,1 0-1 0 0,0 0 1 0 0,-1 0-1 0 0,1 0 1 0 0,0 0-1 0 0,0 0 1 0 0,0 0 0 0 0,1-1-1 0 0,-2 2-46 0 0,0 0-1 0 0,0 0 0 0 0,0 0 0 0 0,0 0 1 0 0,1 0-1 0 0,-1 0 0 0 0,0 0 1 0 0,0 0-1 0 0,0 0 0 0 0,0 0 1 0 0,0 0-1 0 0,0 0 0 0 0,0 0 1 0 0,1 0-1 0 0,-1 0 0 0 0,0 0 1 0 0,0 0-1 0 0,0 0 0 0 0,0 0 1 0 0,0 0-1 0 0,0 0 0 0 0,0 0 0 0 0,0 0 1 0 0,1 1-1 0 0,-1-1 0 0 0,0 0 1 0 0,0 0-1 0 0,0 0 0 0 0,0 0 1 0 0,0 0-1 0 0,0 0 0 0 0,0 0 1 0 0,0 0-1 0 0,0 0 0 0 0,0 0 1 0 0,0 1-1 0 0,0-1 0 0 0,0 0 1 0 0,0 0-1 0 0,0 0 0 0 0,1 0 1 0 0,-1 0-1 0 0,0 0 0 0 0,0 0 0 0 0,0 1 1 0 0,0-1-1 0 0,0 0 0 0 0,0 0 1 0 0,-1 0-1 0 0,1 0 0 0 0,0 0 1 0 0,2 13-847 0 0,2 4-1765 0 0,0-7 170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4.79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95 3089 0 0,'6'-40'10171'0'0,"1"42"-9784"0"0,-4 0-373 0 0,-1 0 0 0 0,0 1 1 0 0,0-1-1 0 0,0 1 0 0 0,0 0 1 0 0,0 0-1 0 0,-1-1 0 0 0,1 1 0 0 0,-1 0 1 0 0,0 0-1 0 0,1 1 0 0 0,-2-1 0 0 0,1 0 1 0 0,0 0-1 0 0,-1 0 0 0 0,1 1 1 0 0,-1 5-1 0 0,1 14 70 0 0,-3 32 1 0 0,1-38-71 0 0,0 110 207 0 0,0-106 444 0 0,-3-41-644 0 0,0 0 1 0 0,2 0-1 0 0,0 0 1 0 0,1 0 0 0 0,1-1-1 0 0,1 1 1 0 0,1 0 0 0 0,5-28-1 0 0,-3 34-23 0 0,1 1 1 0 0,0-1-1 0 0,1 0 0 0 0,10-16 0 0 0,-14 26 4 0 0,1-1 0 0 0,-1 1 0 0 0,1 0 0 0 0,1 0 0 0 0,-1 0-1 0 0,0 1 1 0 0,1-1 0 0 0,0 1 0 0 0,0 0 0 0 0,0 0 0 0 0,0 0 0 0 0,0 0 0 0 0,1 1 0 0 0,-1-1 0 0 0,10-2 0 0 0,-11 4-1 0 0,-1 1 1 0 0,1 0 0 0 0,0-1-1 0 0,-1 1 1 0 0,1 0 0 0 0,0 0-1 0 0,-1 1 1 0 0,1-1 0 0 0,-1 0-1 0 0,1 1 1 0 0,-1 0 0 0 0,1-1-1 0 0,-1 1 1 0 0,1 0-1 0 0,-1 0 1 0 0,1 1 0 0 0,-1-1-1 0 0,0 0 1 0 0,0 1 0 0 0,0 0-1 0 0,0-1 1 0 0,0 1 0 0 0,0 0-1 0 0,0 0 1 0 0,-1 0 0 0 0,1 0-1 0 0,0 0 1 0 0,1 4 0 0 0,0-1-2 0 0,-1 0 1 0 0,1 1 0 0 0,-1-1-1 0 0,0 1 1 0 0,0 0 0 0 0,-1-1-1 0 0,0 1 1 0 0,0 0 0 0 0,0 0-1 0 0,-1 0 1 0 0,0 10 0 0 0,0-8 12 0 0,0-1 0 0 0,0 0 0 0 0,1 1 0 0 0,0-1 0 0 0,0 0 0 0 0,0 0 1 0 0,6 14-1 0 0,-2-3-2 0 0,10 65-15 0 0,-14-62 22 0 0,-2-19-18 0 0,1-1 0 0 0,0 1 0 0 0,0 0 0 0 0,0-1 0 0 0,0 1 0 0 0,0 0 0 0 0,0-1 0 0 0,0 1-1 0 0,1 0 1 0 0,-1-1 0 0 0,0 1 0 0 0,1-1 0 0 0,-1 1 0 0 0,1 0 0 0 0,1 1 0 0 0,-1-2 355 0 0,-2-9-293 0 0,-1-4-58 0 0,-1 0 22 0 0,2 0 0 0 0,-2-24 0 0 0,3 35-26 0 0,3-12 2 0 0,18-27-2 0 0,73-119-1 0 0,-66 117-4 0 0,-28 42 5 0 0,0 0-1 0 0,0 0 1 0 0,0 0 0 0 0,0-1-1 0 0,1 1 1 0 0,-1 0 0 0 0,0 0 0 0 0,0 0-1 0 0,0 0 1 0 0,0-1 0 0 0,0 1 0 0 0,0 0-1 0 0,0 0 1 0 0,1 0 0 0 0,-1 0-1 0 0,0 0 1 0 0,0-1 0 0 0,0 1 0 0 0,0 0-1 0 0,1 0 1 0 0,-1 0 0 0 0,0 0-1 0 0,0 0 1 0 0,0 0 0 0 0,1 0 0 0 0,-1 0-1 0 0,0 0 1 0 0,0 0 0 0 0,0 0 0 0 0,1 0-1 0 0,-1 0 1 0 0,0 0 0 0 0,0 0-1 0 0,0 0 1 0 0,1 0 0 0 0,-1 0 0 0 0,0 0-1 0 0,0 0 1 0 0,0 0 0 0 0,1 0-1 0 0,-1 0 1 0 0,0 0 0 0 0,0 1 0 0 0,0-1-1 0 0,0 0 1 0 0,1 0 0 0 0,-1 0 0 0 0,0 0-1 0 0,0 1 1 0 0,3 1-14 0 0,-1-1 10 0 0,0-1 1 0 0,0 1 0 0 0,-1 0-1 0 0,1 0 1 0 0,0 0 0 0 0,-1 0-1 0 0,1 0 1 0 0,-1 1 0 0 0,1-1-1 0 0,-1 1 1 0 0,0-1 0 0 0,0 0-1 0 0,1 1 1 0 0,-1 0 0 0 0,0-1-1 0 0,0 1 1 0 0,1 3 0 0 0,12 35 49 0 0,-9-21-14 0 0,2 6-21 0 0,-1 1-1 0 0,-1 0 0 0 0,2 43 0 0 0,0 0 56 0 0,-4-38-12 0 0,-2-29-55 0 0,-1 0 0 0 0,0 0 0 0 0,0 0 0 0 0,0 0 0 0 0,-1 0 0 0 0,1-1 0 0 0,0 1 0 0 0,-1 0 0 0 0,1 0 0 0 0,-1 0 0 0 0,1-1 0 0 0,-1 1 0 0 0,-1 2 0 0 0,1-3-24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5.34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102 205 4865 0 0,'44'-13'2143'0'0,"-42"12"-1613"0"0,0-1-328 0 0,12-13 81 0 0,-11 13-216 0 0,-1 1 0 0 0,0-1 0 0 0,0 0 0 0 0,0 0-1 0 0,0 0 1 0 0,0 0 0 0 0,-1 0 0 0 0,1 0 0 0 0,0 0 0 0 0,-1 0 0 0 0,0-1-1 0 0,1 1 1 0 0,-1-1 0 0 0,1-4 0 0 0,-1-5 409 0 0,0 1 39 0 0,0 1 0 0 0,-1 0-1 0 0,0-1 1 0 0,-2-11 0 0 0,2 19-433 0 0,-1 0 0 0 0,0 1 0 0 0,0-1 0 0 0,1 0 0 0 0,-2 0 0 0 0,1 1 0 0 0,0-1 0 0 0,-1 1 0 0 0,1-1 0 0 0,-1 1 0 0 0,1 0-1 0 0,-1 0 1 0 0,0-1 0 0 0,0 1 0 0 0,0 0 0 0 0,-1 1 0 0 0,1-1 0 0 0,0 0 0 0 0,-5-2 0 0 0,4 2-25 0 0,0 1 0 0 0,0-1 0 0 0,0 1 1 0 0,0-1-1 0 0,-1 1 0 0 0,1 0 0 0 0,0 0 0 0 0,-1 1 0 0 0,1-1 0 0 0,-1 1 1 0 0,1-1-1 0 0,-1 1 0 0 0,1 0 0 0 0,-1 0 0 0 0,1 1 0 0 0,-1-1 0 0 0,1 1 1 0 0,-5 1-1 0 0,4 0-31 0 0,0 0 1 0 0,0 1-1 0 0,0 0 1 0 0,0 0-1 0 0,0 0 1 0 0,0 0 0 0 0,1 0-1 0 0,0 1 1 0 0,0-1-1 0 0,0 1 1 0 0,0 0-1 0 0,-3 6 1 0 0,-1 2-16 0 0,2 0 0 0 0,0 0 0 0 0,0 0 0 0 0,1 0 0 0 0,0 1 0 0 0,1 0 0 0 0,1 0 0 0 0,0 0 0 0 0,1 0 0 0 0,0 0 0 0 0,1 0 0 0 0,0 0 0 0 0,1 0 0 0 0,4 17 0 0 0,-3-22 3 0 0,0-1 0 0 0,1 0-1 0 0,0 0 1 0 0,0 0-1 0 0,1 0 1 0 0,0 0 0 0 0,0-1-1 0 0,1 0 1 0 0,-1 0 0 0 0,2 0-1 0 0,-1 0 1 0 0,0-1 0 0 0,1 0-1 0 0,7 5 1 0 0,-8-6 6 0 0,0-1 0 0 0,0 1 0 0 0,1-1 0 0 0,-1-1 0 0 0,1 1 0 0 0,0-1 0 0 0,0 0 0 0 0,0 0 0 0 0,0-1 0 0 0,0 0 0 0 0,0 0 0 0 0,0 0 0 0 0,0-1 0 0 0,1 0-1 0 0,-1 0 1 0 0,0 0 0 0 0,12-3 0 0 0,-15 2-14 0 0,-1 1 0 0 0,0-1 0 0 0,1-1 0 0 0,-1 1 0 0 0,1 0 0 0 0,-1 0 0 0 0,0-1 0 0 0,0 1 0 0 0,0-1 0 0 0,0 0 0 0 0,0 0 0 0 0,0 0 0 0 0,0 0 0 0 0,-1 0-1 0 0,1 0 1 0 0,-1 0 0 0 0,1 0 0 0 0,-1-1 0 0 0,0 1 0 0 0,0 0 0 0 0,0-1 0 0 0,0 1 0 0 0,0-1 0 0 0,-1 1 0 0 0,1-1 0 0 0,-1-2 0 0 0,1-2 2 0 0,0 0-1 0 0,-1 0 1 0 0,0 0 0 0 0,0 0 0 0 0,-1 1 0 0 0,0-1-1 0 0,0 0 1 0 0,-5-13 0 0 0,2 6 7 0 0,1-1-1 0 0,0 0 1 0 0,-1-24-1 0 0,3 24-32 0 0,-1 1 0 0 0,0 0-1 0 0,-1-1 1 0 0,-5-15 0 0 0,-18-20-2545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1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71 3097 0 0,'-28'-16'8962'0'0,"30"8"-8113"0"0,0 6-839 0 0,0 0 0 0 0,1 0 1 0 0,-1 0-1 0 0,1 0 0 0 0,-1 0 0 0 0,1 0 0 0 0,-1 1 0 0 0,1-1 0 0 0,0 1 1 0 0,0 0-1 0 0,0 0 0 0 0,0 0 0 0 0,5-1 0 0 0,51-5 27 0 0,-22 3 93 0 0,38-7-3745 0 0,-63 10 1863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6.03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169 367 3345 0 0,'0'0'1839'0'0,"18"-17"1670"0"0,10-16-3084 0 0,-21 22-317 0 0,-5 9 0 0 0,-1 0 1 0 0,1-1-1 0 0,-1 1 0 0 0,0-1 0 0 0,0 1 1 0 0,0-1-1 0 0,0 1 0 0 0,0-1 1 0 0,-1 0-1 0 0,1 0 0 0 0,-1 1 0 0 0,0-1 1 0 0,1 0-1 0 0,-1 0 0 0 0,-1 1 0 0 0,1-1 1 0 0,0 0-1 0 0,-1 0 0 0 0,1 1 1 0 0,-1-1-1 0 0,0 0 0 0 0,0 1 0 0 0,-1-4 1 0 0,1 3 115 0 0,-1-2-96 0 0,0 1 0 0 0,0-1-1 0 0,-1 1 1 0 0,1-1 0 0 0,-1 1-1 0 0,0 0 1 0 0,0 0 0 0 0,-1 0-1 0 0,1 0 1 0 0,-1 1 0 0 0,1-1-1 0 0,-1 1 1 0 0,0 0 0 0 0,-1 0 0 0 0,1 1-1 0 0,0-1 1 0 0,-1 1 0 0 0,0 0-1 0 0,1 0 1 0 0,-11-2 0 0 0,11 3-108 0 0,0 0 1 0 0,0 0 0 0 0,-1 0-1 0 0,1 1 1 0 0,0 0-1 0 0,-1 0 1 0 0,1 0 0 0 0,0 1-1 0 0,-1-1 1 0 0,1 1-1 0 0,0 0 1 0 0,0 0 0 0 0,0 1-1 0 0,0-1 1 0 0,0 1-1 0 0,0 0 1 0 0,0 0 0 0 0,0 0-1 0 0,1 0 1 0 0,-1 1-1 0 0,1 0 1 0 0,0-1 0 0 0,-1 1-1 0 0,-3 6 1 0 0,2-2-10 0 0,0 1-1 0 0,0 0 1 0 0,1 0 0 0 0,1 0-1 0 0,-1 0 1 0 0,1 0 0 0 0,0 1-1 0 0,1 0 1 0 0,0-1-1 0 0,1 1 1 0 0,0 0 0 0 0,0 10-1 0 0,0-4 4 0 0,2 0 0 0 0,0 0 0 0 0,1 1 0 0 0,0-1 0 0 0,1 0 0 0 0,6 18 0 0 0,-7-26-22 0 0,1 0 1 0 0,-1-1-1 0 0,1 1 1 0 0,1-1-1 0 0,-1 0 1 0 0,1 0-1 0 0,0 0 1 0 0,0-1-1 0 0,1 1 0 0 0,0-1 1 0 0,0 0-1 0 0,0 0 1 0 0,0-1-1 0 0,1 0 1 0 0,0 0-1 0 0,0 0 1 0 0,0 0-1 0 0,0-1 0 0 0,0 0 1 0 0,1 0-1 0 0,0-1 1 0 0,-1 0-1 0 0,1 0 1 0 0,0-1-1 0 0,0 1 0 0 0,11-1 1 0 0,-15-1-32 0 0,-1 0 1 0 0,1 0-1 0 0,-1 0 1 0 0,0-1-1 0 0,0 1 0 0 0,1-1 1 0 0,-1 0-1 0 0,0 1 0 0 0,0-1 1 0 0,0 0-1 0 0,1 0 1 0 0,-1-1-1 0 0,0 1 0 0 0,-1 0 1 0 0,1-1-1 0 0,3-2 1 0 0,-2 0 6 0 0,0 0 1 0 0,0 1 0 0 0,0-1-1 0 0,-1 0 1 0 0,0 0 0 0 0,0-1 0 0 0,0 1-1 0 0,2-5 1 0 0,0-5 30 0 0,-1-1 1 0 0,0 1-1 0 0,-1-1 0 0 0,0-21 0 0 0,-4-301 463 0 0,-3 299-256 0 0,4 37-190 0 0,1-1-1 0 0,0 1 0 0 0,0 0 0 0 0,0-1 1 0 0,-1 1-1 0 0,1 0 0 0 0,-1 0 1 0 0,1 0-1 0 0,-1-1 0 0 0,1 1 0 0 0,-1 0 1 0 0,0 0-1 0 0,1 0 0 0 0,-1 0 0 0 0,0 0 1 0 0,0 0-1 0 0,0 0 0 0 0,0 0 0 0 0,0 0 1 0 0,0 0-1 0 0,0 1 0 0 0,0-1 0 0 0,0 0 1 0 0,-2 0-1 0 0,2 1 114 0 0,-7 18-19 0 0,8 7-89 0 0,1 1 1 0 0,1 0 0 0 0,1 0 0 0 0,9 36 0 0 0,2 20 41 0 0,-13-79-67 0 0,4 44 58 0 0,2 0-1 0 0,23 79 1 0 0,-18-100-962 0 0,-2-11-3976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36.71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2 316 5945 0 0,'0'0'1245'0'0,"9"4"864"0"0,-6-1-2059 0 0,1-1-1 0 0,0 0 0 0 0,0 0 0 0 0,0 0 0 0 0,0-1 1 0 0,0 1-1 0 0,0-1 0 0 0,0 0 0 0 0,0 0 0 0 0,0-1 1 0 0,1 1-1 0 0,-1-1 0 0 0,0 0 0 0 0,1 0 0 0 0,-1 0 1 0 0,0-1-1 0 0,0 1 0 0 0,6-2 0 0 0,10-7 54 0 0,-13 7-60 0 0,0-1 0 0 0,0 0 0 0 0,0-1 0 0 0,11-7 0 0 0,-16 9-19 0 0,0 0 0 0 0,0 0 0 0 0,0 0-1 0 0,0 0 1 0 0,0-1 0 0 0,0 1-1 0 0,-1-1 1 0 0,1 1 0 0 0,-1-1 0 0 0,1 1-1 0 0,-1-1 1 0 0,0 0 0 0 0,0 0 0 0 0,0 0-1 0 0,-1 0 1 0 0,1-3 0 0 0,0 1 175 0 0,-1-1 0 0 0,0 1 0 0 0,0 0 0 0 0,0 0 0 0 0,-1-1 0 0 0,1 1 0 0 0,-1 0 0 0 0,-1 0 0 0 0,1 0 0 0 0,-1 0 1 0 0,0 0-1 0 0,0 0 0 0 0,0 0 0 0 0,-4-5 0 0 0,4 7-138 0 0,0 0-1 0 0,-1 0 1 0 0,1 0 0 0 0,0 0 0 0 0,-1 1-1 0 0,0-1 1 0 0,0 1 0 0 0,0 0-1 0 0,0 0 1 0 0,0 0 0 0 0,0 0 0 0 0,-1 0-1 0 0,1 1 1 0 0,0-1 0 0 0,-1 1 0 0 0,1 0-1 0 0,-1 0 1 0 0,0 0 0 0 0,1 1-1 0 0,-1-1 1 0 0,-4 1 0 0 0,4 0-34 0 0,1 1 1 0 0,0-1-1 0 0,0 1 0 0 0,-1 0 1 0 0,1 0-1 0 0,0 0 0 0 0,0 1 1 0 0,0-1-1 0 0,0 1 0 0 0,0 0 1 0 0,1-1-1 0 0,-1 1 0 0 0,0 0 0 0 0,1 1 1 0 0,0-1-1 0 0,-1 0 0 0 0,1 1 1 0 0,0-1-1 0 0,0 1 0 0 0,0 0 1 0 0,-1 3-1 0 0,-3 4 19 0 0,1 0-1 0 0,0 0 1 0 0,1 1 0 0 0,0-1-1 0 0,-2 12 1 0 0,4-11-25 0 0,1 0 1 0 0,1 0-1 0 0,0-1 1 0 0,0 1 0 0 0,1 0-1 0 0,0 0 1 0 0,1-1-1 0 0,0 1 1 0 0,1 0-1 0 0,0-1 1 0 0,1 0-1 0 0,5 12 1 0 0,-1-2-2 0 0,-7-16-16 0 0,0-1-1 0 0,0 1 0 0 0,1 0 0 0 0,-1-1 0 0 0,1 0 0 0 0,2 4 1 0 0,30 42 134 0 0,-32-47-121 0 0,0 1 1 0 0,0-1-1 0 0,0 0 0 0 0,0 1 0 0 0,0-1 0 0 0,0 0 0 0 0,1 0 0 0 0,-1 0 1 0 0,1-1-1 0 0,-1 1 0 0 0,1-1 0 0 0,0 1 0 0 0,0-1 0 0 0,0 0 0 0 0,-1 0 1 0 0,1 0-1 0 0,4 0 0 0 0,-1 1-10 0 0,0-1 1 0 0,-1-1-1 0 0,1 1 0 0 0,0-1 1 0 0,-1 0-1 0 0,1 0 0 0 0,0 0 1 0 0,7-3-1 0 0,-5 2-22 0 0,-1-2 1 0 0,0 1-1 0 0,0-1 0 0 0,0 0 0 0 0,0 0 1 0 0,0-1-1 0 0,-1 0 0 0 0,0 0 0 0 0,1 0 1 0 0,-1-1-1 0 0,-1 0 0 0 0,1 0 1 0 0,-1-1-1 0 0,0 1 0 0 0,0-1 0 0 0,-1 0 1 0 0,0-1-1 0 0,0 1 0 0 0,0-1 0 0 0,-1 1 1 0 0,0-1-1 0 0,4-12 0 0 0,7-26 32 0 0,-1 0 0 0 0,-2-1 1 0 0,-3 0-1 0 0,-1-1 0 0 0,0-62 0 0 0,-7 104 4 0 0,0 0-1 0 0,0 0 1 0 0,0 0 0 0 0,-1 0 0 0 0,0 0 0 0 0,0 0-1 0 0,0 1 1 0 0,-1-1 0 0 0,1 0 0 0 0,-1 0 0 0 0,-5-7-1 0 0,7 11 82 0 0,-5 1 107 0 0,3-1-197 0 0,1 1 1 0 0,0 0-1 0 0,-1 0 0 0 0,1 0 0 0 0,0 0 1 0 0,-1 0-1 0 0,1 0 0 0 0,0 0 0 0 0,-1 0 1 0 0,1 0-1 0 0,0 1 0 0 0,-1-1 1 0 0,1 0-1 0 0,0 1 0 0 0,0-1 0 0 0,-1 1 1 0 0,0 1-1 0 0,0-1 8 0 0,1 1 1 0 0,0 0-1 0 0,-1-1 1 0 0,1 1-1 0 0,0 0 1 0 0,0 0 0 0 0,1 0-1 0 0,-1 0 1 0 0,0 0-1 0 0,1 0 1 0 0,-1 0-1 0 0,1 0 1 0 0,-1 2-1 0 0,-1 8 20 0 0,1 1 0 0 0,0 0 0 0 0,1-1 0 0 0,0 1 1 0 0,3 16-1 0 0,15 65 82 0 0,-8-43-47 0 0,30 126 265 0 0,-19-91-544 0 0,-19-75-312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5.33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 38 2617 0 0,'0'-25'5092'0'0,"0"13"1053"0"0,-1 12-5622 0 0,1 0-485 0 0,0 0 1 0 0,-1 0-1 0 0,1 0 0 0 0,0 0 1 0 0,0 0-1 0 0,0 0 0 0 0,0 0 1 0 0,-1 0-1 0 0,1 0 0 0 0,0 0 1 0 0,0 0-1 0 0,0 0 0 0 0,-1 0 1 0 0,1 0-1 0 0,0 0 0 0 0,0 0 1 0 0,0 0-1 0 0,0 0 0 0 0,-1 0 0 0 0,1 0 1 0 0,0 0-1 0 0,0 0 0 0 0,0 1 1 0 0,0-1-1 0 0,0 0 0 0 0,-1 0 1 0 0,1 0-1 0 0,0 0 0 0 0,0 0 1 0 0,0 0-1 0 0,0 1 0 0 0,0-1 1 0 0,0 0-1 0 0,0 0 0 0 0,0 0 1 0 0,-1 0-1 0 0,1 1 0 0 0,0-1 0 0 0,0 0 1 0 0,0 0-1 0 0,0 0 0 0 0,0 1 1 0 0,-1 4 23 0 0,0 1 0 0 0,0 0 0 0 0,0-1-1 0 0,1 1 1 0 0,0 0 0 0 0,0 0 0 0 0,0-1 0 0 0,1 1 0 0 0,0 0 0 0 0,1 6 0 0 0,3 27 138 0 0,-3 24 11 0 0,0 36 167 0 0,28 174 0 0 0,-29-264-666 0 0,3 10 1237 0 0,-2-14-2103 0 0,-1-32-4223 0 0,0 12 3040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5.80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1 293 3473 0 0,'1'-50'3698'0'0,"-1"30"-2218"0"0,-1 17-1321 0 0,1 1-1 0 0,0-1 0 0 0,-1 0 0 0 0,2 1 0 0 0,-1-1 1 0 0,0 0-1 0 0,0 0 0 0 0,1 1 0 0 0,-1-1 0 0 0,2-2 1 0 0,0-2 211 0 0,0 0 1 0 0,0-1 0 0 0,0 1 0 0 0,0-10 0 0 0,-2 12-168 0 0,0-1-1 0 0,1 1 1 0 0,0 0 0 0 0,0-1 0 0 0,1 1 0 0 0,-1 0-1 0 0,1 0 1 0 0,0 0 0 0 0,5-8 0 0 0,1 1 82 0 0,-5 7-206 0 0,0 0-1 0 0,1 0 1 0 0,-1 0-1 0 0,1 1 0 0 0,0-1 1 0 0,0 1-1 0 0,1 0 1 0 0,-1 0-1 0 0,1 1 1 0 0,0-1-1 0 0,8-4 1 0 0,-6 5-54 0 0,0 1-1 0 0,0-1 1 0 0,0 1 0 0 0,0 0 0 0 0,0 0 0 0 0,0 1 0 0 0,1 0 0 0 0,-1 0-1 0 0,0 1 1 0 0,1 0 0 0 0,-1 0 0 0 0,1 1 0 0 0,-1 0 0 0 0,0 0 0 0 0,1 1-1 0 0,-1 0 1 0 0,0 0 0 0 0,0 1 0 0 0,0-1 0 0 0,-1 2 0 0 0,1-1 0 0 0,-1 1 0 0 0,0 0-1 0 0,7 5 1 0 0,-4-2-14 0 0,0 1-1 0 0,0 0 1 0 0,-1 0-1 0 0,-1 1 1 0 0,1 0-1 0 0,-1 0 1 0 0,-1 1-1 0 0,1 0 1 0 0,-2 0-1 0 0,1 0 1 0 0,-2 1-1 0 0,1 0 1 0 0,-1 0-1 0 0,4 20 0 0 0,-7-22 4 0 0,0 1-1 0 0,0-1 0 0 0,-1 1 0 0 0,0-1 1 0 0,-1 1-1 0 0,0-1 0 0 0,0 1 0 0 0,-1-1 1 0 0,0 0-1 0 0,-1 0 0 0 0,0 0 0 0 0,-1 0 1 0 0,0 0-1 0 0,0-1 0 0 0,0 1 0 0 0,-1-1 1 0 0,-1 0-1 0 0,1 0 0 0 0,-1-1 0 0 0,-1 0 1 0 0,1 0-1 0 0,-1 0 0 0 0,0-1 0 0 0,-1 0 1 0 0,1-1-1 0 0,-1 1 0 0 0,-1-1 0 0 0,1-1 1 0 0,-12 5-1 0 0,12-6 21 0 0,0-1 1 0 0,0 0-1 0 0,0 0 1 0 0,0-1-1 0 0,0 0 1 0 0,0-1-1 0 0,-1 1 1 0 0,1-2-1 0 0,0 1 1 0 0,-9-2-1 0 0,14 1-104 0 0,1 1-1 0 0,-1-1 0 0 0,0 0 0 0 0,0 0 1 0 0,1 0-1 0 0,-1 0 0 0 0,1 0 0 0 0,-1 0 1 0 0,1-1-1 0 0,-1 1 0 0 0,1-1 0 0 0,0 0 1 0 0,0 0-1 0 0,-1 0 0 0 0,2 0 0 0 0,-1 0 1 0 0,0 0-1 0 0,0 0 0 0 0,1-1 0 0 0,-1 1 1 0 0,1 0-1 0 0,-1-1 0 0 0,1 0 1 0 0,0 1-1 0 0,0-1 0 0 0,0 0 0 0 0,1 1 1 0 0,-1-1-1 0 0,1 0 0 0 0,-1 0 0 0 0,1 0 1 0 0,0-3-1 0 0,0 4-149 0 0,0 1 0 0 0,1-1 0 0 0,-1 0 0 0 0,0 1 0 0 0,1-1 0 0 0,-1 1 0 0 0,1-1 0 0 0,0 1 0 0 0,-1-1 0 0 0,1 1 0 0 0,0-1 0 0 0,0 1 0 0 0,0 0 0 0 0,0 0 0 0 0,0-1 0 0 0,0 1 0 0 0,2-1 0 0 0,5-8-1956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6.36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48 68 5169 0 0,'-6'-7'1286'0'0,"1"1"-403"0"0,0-1-1 0 0,-1 1 0 0 0,-10-9 1 0 0,15 14-769 0 0,0 1 0 0 0,1-1 0 0 0,-1 0 0 0 0,0 0 0 0 0,1 0-1 0 0,-1 1 1 0 0,0-1 0 0 0,1 0 0 0 0,-1 0 0 0 0,1 0 0 0 0,0 0 0 0 0,-1 0 0 0 0,1 0 0 0 0,0 0 0 0 0,-1 0 0 0 0,1-2 0 0 0,-1-6 3155 0 0,18 10-3047 0 0,-13 0-197 0 0,-1-1 0 0 0,0 1 0 0 0,0 1 0 0 0,0-1 0 0 0,0 0 0 0 0,0 1 0 0 0,0 0 0 0 0,0-1 0 0 0,-1 1 0 0 0,1 0 0 0 0,-1 1 0 0 0,1-1 0 0 0,-1 0 0 0 0,0 1 1 0 0,0-1-1 0 0,0 1 0 0 0,0 0 0 0 0,3 5 0 0 0,10 12 112 0 0,-9-12-122 0 0,-1 0-1 0 0,0 0 1 0 0,-1 1 0 0 0,0 0-1 0 0,0-1 1 0 0,-1 1 0 0 0,0 1 0 0 0,0-1-1 0 0,-1 0 1 0 0,2 17 0 0 0,10 35 38 0 0,-11-48-11 0 0,-1 1 0 0 0,0-1 0 0 0,-1 1 0 0 0,0 0 0 0 0,-3 25 0 0 0,-6-13 36 0 0,7-24-59 0 0,-1 1 0 0 0,1-1-1 0 0,0 1 1 0 0,1-1 0 0 0,-1 1 0 0 0,0 0-1 0 0,0 5 1 0 0,1-8-16 0 0,0 1 0 0 0,0 0 0 0 0,0-1 0 0 0,0 1 0 0 0,0-1 0 0 0,0 1 1 0 0,0-1-1 0 0,0 1 0 0 0,-1-1 0 0 0,1 1 0 0 0,0-1 0 0 0,0 1 0 0 0,-1-1 0 0 0,1 1 0 0 0,0-1 0 0 0,-1 1 1 0 0,1-1-1 0 0,0 1 0 0 0,-1-1 0 0 0,1 0 0 0 0,-1 1 0 0 0,1-1 0 0 0,0 1 0 0 0,-1-1 0 0 0,1 0 0 0 0,-1 0 0 0 0,1 1 1 0 0,-2-1-1 0 0,-18 1 148 0 0,17-2-124 0 0,-1 0 1 0 0,1 0-1 0 0,-1 0 1 0 0,1 0-1 0 0,-1-1 1 0 0,1 1-1 0 0,0-1 1 0 0,-6-4-1 0 0,5 2-15 0 0,1 0 0 0 0,0-1 0 0 0,0 0 0 0 0,0 1 0 0 0,0-1 0 0 0,1 0 0 0 0,0-1 0 0 0,0 1 1 0 0,0 0-1 0 0,1 0 0 0 0,0-1 0 0 0,-1-6 0 0 0,1 3-10 0 0,0 0 0 0 0,1 0 0 0 0,0 1 0 0 0,0-1 0 0 0,1 0 0 0 0,0 0 0 0 0,3-8 0 0 0,6-29 26 0 0,-7 31-9 0 0,0 1 0 0 0,1 0 0 0 0,8-19 0 0 0,-4 13-31 0 0,-7 16 10 0 0,0 0-1 0 0,1 1 1 0 0,-1-1 0 0 0,1 0-1 0 0,0 1 1 0 0,0-1 0 0 0,0 1-1 0 0,0 0 1 0 0,0 0 0 0 0,1 0 0 0 0,-1 0-1 0 0,1 0 1 0 0,0 0 0 0 0,0 1-1 0 0,7-5 1 0 0,6-5 1 0 0,-15 11-11 0 0,0 0-1 0 0,0-1 1 0 0,0 1 0 0 0,0 0-1 0 0,1 1 1 0 0,-1-1-1 0 0,0 0 1 0 0,0 0 0 0 0,1 0-1 0 0,-1 1 1 0 0,0-1-1 0 0,1 1 1 0 0,-1-1-1 0 0,1 1 1 0 0,-1-1 0 0 0,1 1-1 0 0,-1 0 1 0 0,1 0-1 0 0,-1 0 1 0 0,3 0 0 0 0,6 1-309 0 0,-9-1 101 0 0,1 0 0 0 0,-1 0 1 0 0,0 0-1 0 0,1 0 0 0 0,-1 0 0 0 0,0 0 0 0 0,0 0 0 0 0,1 1 0 0 0,-1-1 0 0 0,0 1 0 0 0,0-1 0 0 0,0 1 0 0 0,1-1 0 0 0,-1 1 0 0 0,0-1 1 0 0,0 1-1 0 0,0 0 0 0 0,0 0 0 0 0,0 0 0 0 0,0 0 0 0 0,0-1 0 0 0,-1 1 0 0 0,2 2 0 0 0,1 4-1987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6.75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 43 7810 0 0,'0'-5'862'0'0,"0"0"1"0"0,0 0 0 0 0,-1 0-1 0 0,1 0 1 0 0,-1 0 0 0 0,-3-8 2861 0 0,9 24-3552 0 0,-3 3-99 0 0,-1-1 0 0 0,0 0 0 0 0,-1 1 0 0 0,0-1 0 0 0,-3 15-1 0 0,2-13-37 0 0,-3 32 196 0 0,3 72 0 0 0,2-113-185 0 0,-1 0 0 0 0,1 0 1 0 0,0 0-1 0 0,0 0 0 0 0,4 8 0 0 0,-5-14-302 0 0,3-16-8942 0 0,-3 6 5552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7.12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5 174 5105 0 0,'-1'-7'435'0'0,"0"1"-1"0"0,0-1 1 0 0,0 0 0 0 0,1 0-1 0 0,0 1 1 0 0,0-1 0 0 0,0 0 0 0 0,1 0-1 0 0,0 1 1 0 0,1-1 0 0 0,-1 0-1 0 0,1 1 1 0 0,1-1 0 0 0,-1 1-1 0 0,1 0 1 0 0,0 0 0 0 0,5-7-1 0 0,-6 9-387 0 0,1 0-1 0 0,-1 1 1 0 0,1 0-1 0 0,0 0 1 0 0,0-1-1 0 0,0 2 1 0 0,1-1-1 0 0,-1 0 1 0 0,1 1-1 0 0,-1-1 1 0 0,1 1-1 0 0,0 0 1 0 0,0 0-1 0 0,0 1 1 0 0,0-1-1 0 0,0 1 1 0 0,0 0-1 0 0,0 0 1 0 0,1 0-1 0 0,-1 1 1 0 0,0-1-1 0 0,0 1 1 0 0,1 0-1 0 0,-1 0 1 0 0,0 1-1 0 0,1-1 1 0 0,-1 1-1 0 0,6 1 1 0 0,-8-1-44 0 0,1 1 1 0 0,0-1 0 0 0,0 0-1 0 0,-1 1 1 0 0,1-1-1 0 0,-1 1 1 0 0,1 0 0 0 0,-1 0-1 0 0,0 0 1 0 0,0 0-1 0 0,0 1 1 0 0,0-1 0 0 0,0 0-1 0 0,0 1 1 0 0,-1-1 0 0 0,1 1-1 0 0,-1 0 1 0 0,0 0-1 0 0,0-1 1 0 0,0 1 0 0 0,0 0-1 0 0,1 4 1 0 0,0 1 12 0 0,-1-1 1 0 0,0 1-1 0 0,0 0 1 0 0,-1-1-1 0 0,0 1 1 0 0,-1 0-1 0 0,-1 13 0 0 0,1-19-18 0 0,0 1-1 0 0,1-1 0 0 0,-1 0 0 0 0,0 0 1 0 0,0 0-1 0 0,0 0 0 0 0,-1 0 0 0 0,1 0 0 0 0,0 0 1 0 0,-1 0-1 0 0,0-1 0 0 0,1 1 0 0 0,-1 0 1 0 0,0-1-1 0 0,1 1 0 0 0,-1-1 0 0 0,0 0 0 0 0,0 0 1 0 0,-3 2-1 0 0,1-2 64 0 0,0 1 0 0 0,0 0 1 0 0,-1-1-1 0 0,1 0 0 0 0,0 0 1 0 0,-1 0-1 0 0,1-1 0 0 0,-1 1 0 0 0,-8-1 1 0 0,10 0-122 0 0,0-1 0 0 0,-1 1 1 0 0,1-1-1 0 0,0 1 1 0 0,0-1-1 0 0,0 0 0 0 0,-1 0 1 0 0,1 0-1 0 0,0-1 1 0 0,1 1-1 0 0,-1-1 0 0 0,0 0 1 0 0,-3-2-1 0 0,5 3-116 0 0,0 0 0 0 0,-1-1 0 0 0,1 1 0 0 0,0-1 0 0 0,0 1 0 0 0,0-1 1 0 0,0 1-1 0 0,0-1 0 0 0,1 0 0 0 0,-1 0 0 0 0,0 1 0 0 0,1-1 0 0 0,-1 0 0 0 0,1 0 0 0 0,0 0 0 0 0,-1 1 0 0 0,1-1 0 0 0,0 0 0 0 0,0 0 0 0 0,0 0 0 0 0,1 0 1 0 0,-1 1-1 0 0,0-1 0 0 0,1-2 0 0 0,3-4-2159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7.66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32 88 4857 0 0,'-11'-24'2330'0'0,"10"21"-2023"0"0,-1 1 0 0 0,1 0 1 0 0,0 0-1 0 0,0-1 0 0 0,0 1 0 0 0,0-1 0 0 0,0 1 0 0 0,0-1 1 0 0,1 1-1 0 0,-1-1 0 0 0,1 0 0 0 0,0 1 0 0 0,0-1 0 0 0,0 1 1 0 0,0-1-1 0 0,0 0 0 0 0,1-2 0 0 0,-8-1 1391 0 0,8 6-1691 0 0,-1 0 0 0 0,0 0 0 0 0,0 0 0 0 0,0 0 0 0 0,0 0 0 0 0,0 0 0 0 0,0 0-1 0 0,0 1 1 0 0,0-1 0 0 0,0 0 0 0 0,0 0 0 0 0,0 0 0 0 0,0 0 0 0 0,0 0 0 0 0,0 0 0 0 0,0 1 0 0 0,0-1 0 0 0,0 0-1 0 0,0 0 1 0 0,0 0 0 0 0,0 0 0 0 0,0 0 0 0 0,0 0 0 0 0,0 1 0 0 0,0-1 0 0 0,0 0 0 0 0,0 0 0 0 0,-1 0 0 0 0,1 0-1 0 0,0 0 1 0 0,0 0 0 0 0,0 0 0 0 0,0 0 0 0 0,0 1 0 0 0,0-1 0 0 0,0 0 0 0 0,0 0 0 0 0,0 0 0 0 0,-1 0 0 0 0,1 0-1 0 0,0 0 1 0 0,0 0 0 0 0,0 0 0 0 0,0 0 0 0 0,0 0 0 0 0,0 0 0 0 0,-1 0 0 0 0,1 0 0 0 0,0 0 0 0 0,0 0 0 0 0,0 0-1 0 0,0 0 1 0 0,0 0 0 0 0,0 0 0 0 0,-1 0 0 0 0,1 0 0 0 0,0 0 0 0 0,0 0 0 0 0,7 59 404 0 0,-5-48-359 0 0,-1-4-41 0 0,0-1 1 0 0,1 1-1 0 0,0-1 1 0 0,0 0-1 0 0,3 9 1 0 0,-3-11-5 0 0,0 0 1 0 0,-1 1-1 0 0,0-1 1 0 0,0 1-1 0 0,0 0 1 0 0,-1-1-1 0 0,1 1 1 0 0,-1 0-1 0 0,0-1 1 0 0,0 1-1 0 0,-2 6 1 0 0,2 27 25 0 0,14 85 59 0 0,-10-112-16 0 0,-1-3-6 0 0,-7-13 189 0 0,-25-71-283 0 0,26 62 37 0 0,0 1 0 0 0,0-1 0 0 0,2 0 0 0 0,-1 0 0 0 0,2 1 0 0 0,0-1 0 0 0,0 0 0 0 0,5-21 0 0 0,-4 28-14 0 0,1 0 0 0 0,0 0 1 0 0,0 0-1 0 0,0 0 0 0 0,1 1 0 0 0,0-1 0 0 0,1 1 0 0 0,6-10 0 0 0,-2 4 21 0 0,1 1-1 0 0,1 0 1 0 0,13-13 0 0 0,-21 22-11 0 0,0 1 0 0 0,0-1 0 0 0,0 1 0 0 0,0-1 1 0 0,0 1-1 0 0,1 0 0 0 0,-1 0 0 0 0,0 0 0 0 0,1 0 0 0 0,-1 0 0 0 0,0 0 0 0 0,1 0 0 0 0,-1 1 0 0 0,1 0 0 0 0,-1-1 1 0 0,1 1-1 0 0,0 0 0 0 0,-1 0 0 0 0,1 0 0 0 0,-1 0 0 0 0,1 1 0 0 0,-1-1 0 0 0,1 1 0 0 0,-1 0 0 0 0,1-1 0 0 0,-1 1 1 0 0,0 0-1 0 0,1 0 0 0 0,-1 1 0 0 0,0-1 0 0 0,0 0 0 0 0,0 1 0 0 0,3 2 0 0 0,1 1 10 0 0,-1 0 0 0 0,1 1 0 0 0,-1-1 0 0 0,-1 1-1 0 0,1 0 1 0 0,-1 0 0 0 0,0 1 0 0 0,0-1 0 0 0,5 14 0 0 0,0 5 38 0 0,0 1 0 0 0,8 41 0 0 0,-16-59-44 0 0,0 1 0 0 0,0-1-1 0 0,-1 1 1 0 0,0 0 0 0 0,-1-1 0 0 0,0 1-1 0 0,0-1 1 0 0,0 0 0 0 0,-1 1 0 0 0,-1-1-1 0 0,1 0 1 0 0,-6 12 0 0 0,-3 14 41 0 0,10-20-3749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8.03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 18 8778 0 0,'-8'-17'7464'0'0,"5"33"-7244"0"0,1 0 0 0 0,1 0-1 0 0,0 0 1 0 0,2 19 0 0 0,-1 18 20 0 0,-1-30-199 0 0,1 0 0 0 0,0 0 0 0 0,2 0 0 0 0,1 0 0 0 0,0-1 0 0 0,9 27 0 0 0,-3-10 98 0 0,-7-32-80 0 0,-1 1 1 0 0,1-1-1 0 0,0 1 0 0 0,1-1 1 0 0,0 0-1 0 0,5 10 1 0 0,-4-10-56 0 0,-2-4 29 0 0,-1-1 0 0 0,1 1 0 0 0,-1-1 0 0 0,1 1-1 0 0,0-1 1 0 0,0 1 0 0 0,4 2 0 0 0,-6-5-134 0 0,1 1 1 0 0,0-1-1 0 0,0 0 0 0 0,0 1 0 0 0,-1-1 0 0 0,1 0 0 0 0,0 0 0 0 0,0 0 0 0 0,0 1 0 0 0,-1-1 0 0 0,1 0 0 0 0,0 0 0 0 0,0 0 1 0 0,0 0-1 0 0,0-1 0 0 0,0 1 0 0 0,-1 0 0 0 0,1 0 0 0 0,0 0 0 0 0,0-1 0 0 0,0 1 0 0 0,-1 0 0 0 0,1-1 0 0 0,0 1 0 0 0,-1-1 1 0 0,1 1-1 0 0,0-1 0 0 0,-1 1 0 0 0,1-1 0 0 0,0 1 0 0 0,-1-1 0 0 0,1 0 0 0 0,0 0 0 0 0,14-13-3234 0 0,-9 5 797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8.4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61 73 4465 0 0,'0'0'744'0'0,"-9"-2"3662"0"0,5 1-4229 0 0,-2-1 470 0 0,-1 0 1 0 0,1 0 0 0 0,-1 0-1 0 0,1 1 1 0 0,-10-1 1435 0 0,28-1-1697 0 0,32-5-33 0 0,-27 6-273 0 0,32-9-1 0 0,17-3 28 0 0,-7 3 26 0 0,-57 10-62 0 0,5-1-2259 0 0,-2-5 1563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2.2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195 179 3209 0 0,'3'0'400'0'0,"1"0"-1"0"0,0 0 1 0 0,0-1 0 0 0,0 1 0 0 0,-1-1 0 0 0,1 0 0 0 0,0 0 0 0 0,-1 0 0 0 0,8-4 0 0 0,-9 3-356 0 0,0 1 0 0 0,1-1 0 0 0,-1 0 0 0 0,0 0 0 0 0,0 0 1 0 0,0 0-1 0 0,0 0 0 0 0,-1 0 0 0 0,1-1 0 0 0,0 1 0 0 0,-1 0 1 0 0,0-1-1 0 0,1 1 0 0 0,-1-1 0 0 0,0 0 0 0 0,0 1 0 0 0,-1-1 0 0 0,1 0 1 0 0,-1 0-1 0 0,1 0 0 0 0,-1-3 0 0 0,1-1 243 0 0,-1 0-1 0 0,0 0 1 0 0,0 0-1 0 0,0 0 1 0 0,-1 1-1 0 0,0-1 1 0 0,-4-11-1 0 0,4 15-189 0 0,0 1 1 0 0,0-1-1 0 0,-1 0 0 0 0,1 1 0 0 0,-1-1 0 0 0,0 1 0 0 0,0-1 1 0 0,0 1-1 0 0,0 0 0 0 0,0 0 0 0 0,0 0 0 0 0,-1 0 0 0 0,1 0 1 0 0,-1 1-1 0 0,1-1 0 0 0,-1 1 0 0 0,0-1 0 0 0,1 1 0 0 0,-6-1 1 0 0,2 0-52 0 0,0 1 1 0 0,-1 0 0 0 0,1 0 0 0 0,-1 0 0 0 0,1 1 0 0 0,-1 0 0 0 0,1 1-1 0 0,-1-1 1 0 0,1 1 0 0 0,0 0 0 0 0,-1 1 0 0 0,1 0 0 0 0,0 0-1 0 0,0 0 1 0 0,-11 6 0 0 0,8-3-8 0 0,0 0 0 0 0,0 0 1 0 0,1 1-1 0 0,0 1 0 0 0,0-1 0 0 0,1 1 1 0 0,0 0-1 0 0,0 1 0 0 0,-9 12 0 0 0,14-17-32 0 0,0 1 0 0 0,0 0 0 0 0,0 0-1 0 0,0 0 1 0 0,1 0 0 0 0,-1 0 0 0 0,1 0 0 0 0,0 1-1 0 0,0-1 1 0 0,1 0 0 0 0,-1 1 0 0 0,1-1 0 0 0,0 0-1 0 0,0 7 1 0 0,1-8 5 0 0,-1 0-1 0 0,1 0 1 0 0,0 0 0 0 0,0 0-1 0 0,0 0 1 0 0,0 0-1 0 0,1-1 1 0 0,-1 1-1 0 0,1 0 1 0 0,-1-1 0 0 0,1 1-1 0 0,0-1 1 0 0,0 1-1 0 0,0-1 1 0 0,1 0 0 0 0,-1 0-1 0 0,0 0 1 0 0,1 0-1 0 0,-1 0 1 0 0,5 2 0 0 0,63 26 259 0 0,-56-25-252 0 0,0 0 0 0 0,0 1 0 0 0,-1 1 0 0 0,0 0 0 0 0,0 0 0 0 0,0 2 0 0 0,16 14-1 0 0,-26-21-16 0 0,0 1 0 0 0,0 0 0 0 0,-1-1 0 0 0,1 1 0 0 0,-1 0 0 0 0,0 1 0 0 0,0-1 0 0 0,0 0 0 0 0,0 0 0 0 0,0 1 0 0 0,-1-1 0 0 0,1 1 0 0 0,-1 0 0 0 0,0-1 0 0 0,0 7 0 0 0,0-7-2 0 0,0 0 0 0 0,0 0 0 0 0,-1-1 0 0 0,1 1 0 0 0,-1 0 0 0 0,0 0 0 0 0,0 0 0 0 0,0 0 0 0 0,0 0 0 0 0,-1 0 0 0 0,1 0 0 0 0,-1 0 0 0 0,1 0 0 0 0,-1-1 0 0 0,0 1 0 0 0,0 0 0 0 0,-1 0 0 0 0,1-1 0 0 0,-1 1 0 0 0,-2 3 0 0 0,-4 6 4 0 0,-1-1-1 0 0,-15 17 0 0 0,13-16 30 0 0,8-11-30 0 0,1 1-1 0 0,-1-1 1 0 0,1 1 0 0 0,-1-1-1 0 0,0 0 1 0 0,0 1 0 0 0,1-2-1 0 0,-1 1 1 0 0,0 0 0 0 0,0 0-1 0 0,0-1 1 0 0,0 0 0 0 0,0 1-1 0 0,-5-2 1 0 0,3 2 6 0 0,-1-2 0 0 0,1 1 0 0 0,-1-1-1 0 0,1 1 1 0 0,-1-1 0 0 0,1-1 0 0 0,-6-1 0 0 0,3-1-134 0 0,1 0 1 0 0,-1-1-1 0 0,1 1 0 0 0,0-1 1 0 0,1-1-1 0 0,-1 1 1 0 0,1-1-1 0 0,0-1 1 0 0,1 1-1 0 0,-1-1 0 0 0,-7-12 1 0 0,8 9-2137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8.81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 16 8930 0 0,'-2'-14'5338'0'0,"2"14"-5296"0"0,0 0 0 0 0,0 0 0 0 0,0-1 1 0 0,0 1-1 0 0,0 0 0 0 0,-1 0 1 0 0,1 0-1 0 0,0 0 0 0 0,0 0 0 0 0,0 0 1 0 0,0 0-1 0 0,0 0 0 0 0,0 0 1 0 0,0 0-1 0 0,0 0 0 0 0,0 0 0 0 0,-1-1 1 0 0,1 1-1 0 0,0 0 0 0 0,0 0 0 0 0,0 0 1 0 0,0 0-1 0 0,0 0 0 0 0,0 0 1 0 0,0 0-1 0 0,-1 0 0 0 0,1 0 0 0 0,0 0 1 0 0,0 0-1 0 0,0 0 0 0 0,0 0 1 0 0,0 0-1 0 0,0 0 0 0 0,0 0 0 0 0,-1 1 1 0 0,1-1-1 0 0,0 0 0 0 0,0 0 1 0 0,0 0-1 0 0,0 0 0 0 0,0 0 0 0 0,0 0 1 0 0,0 0-1 0 0,0 0 0 0 0,-1 0 0 0 0,1 0 1 0 0,0 0-1 0 0,0 1 0 0 0,-1 0 7 0 0,0 1 0 0 0,0 0 0 0 0,0 0 0 0 0,0 0 0 0 0,0 0 0 0 0,0-1 0 0 0,1 1 0 0 0,-1 1 0 0 0,0 2 0 0 0,-2 16 171 0 0,1 39 0 0 0,1-12-35 0 0,-2 11-5 0 0,11 114-1 0 0,-4-157-88 0 0,-1-1 0 0 0,2 1-1 0 0,0-1 1 0 0,1 0 0 0 0,11 21-1 0 0,-15-34-125 0 0,-1 0-1 0 0,0 0 1 0 0,1 0-1 0 0,-1 0 1 0 0,1-1-1 0 0,-1 1 1 0 0,1 0-1 0 0,0-1 1 0 0,0 1 0 0 0,0-1-1 0 0,0 0 1 0 0,0 1-1 0 0,0-1 1 0 0,0 0-1 0 0,0 0 1 0 0,1 0-1 0 0,-1-1 1 0 0,0 1-1 0 0,1-1 1 0 0,-1 1-1 0 0,0-1 1 0 0,1 0-1 0 0,-1 1 1 0 0,1-1-1 0 0,2-1 1 0 0,-3 1-289 0 0,1 0 1 0 0,-1-1-1 0 0,0 1 1 0 0,0-1-1 0 0,0 0 1 0 0,0 1-1 0 0,0-1 1 0 0,0 0-1 0 0,0 0 1 0 0,0-1-1 0 0,0 1 0 0 0,0 0 1 0 0,0 0-1 0 0,-1-1 1 0 0,1 1-1 0 0,-1-1 1 0 0,1 0-1 0 0,1-1 1 0 0,3-9-2123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9.47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39 245 5745 0 0,'-5'-1'1219'0'0,"1"0"0"0"0,-1 0-1 0 0,0 0 1 0 0,0 1 0 0 0,-9 1-1 0 0,66-16-825 0 0,159-47 364 0 0,-162 46-599 0 0,-38 9-136 0 0,-8 3-10 0 0,0 0-1 0 0,-1 0 1 0 0,0 0-1 0 0,0 0 1 0 0,0-1 0 0 0,-1 1-1 0 0,1-1 1 0 0,-1 1-1 0 0,0-1 1 0 0,0 1-1 0 0,-1-1 1 0 0,1 0 0 0 0,-2-8-1 0 0,2 8 9 0 0,-2-1 0 0 0,1 1 0 0 0,-1-1-1 0 0,1 1 1 0 0,-1-1 0 0 0,-1 1 0 0 0,1-1 0 0 0,-1 1 0 0 0,0 0-1 0 0,0 0 1 0 0,-4-6 0 0 0,5 10 522 0 0,-1 1-504 0 0,1 0 0 0 0,-1 0 0 0 0,1 1 1 0 0,-1-1-1 0 0,1 0 0 0 0,-1 1 1 0 0,1 0-1 0 0,-1-1 0 0 0,1 1 0 0 0,-1 0 1 0 0,1 0-1 0 0,0-1 0 0 0,-1 1 0 0 0,1 0 1 0 0,0 1-1 0 0,0-1 0 0 0,0 0 1 0 0,0 0-1 0 0,0 0 0 0 0,0 1 0 0 0,0-1 1 0 0,0 0-1 0 0,1 1 0 0 0,-1-1 0 0 0,0 1 1 0 0,1-1-1 0 0,-1 1 0 0 0,1-1 1 0 0,-1 1-1 0 0,1-1 0 0 0,0 1 0 0 0,0-1 1 0 0,0 3-1 0 0,-1 9-24 0 0,0 1-1 0 0,1-1 1 0 0,2 16 0 0 0,0-10 105 0 0,1 19-56 0 0,15 63 1 0 0,-8-50-54 0 0,15 40 304 0 0,-14-56-168 0 0,-5-18-95 0 0,-6-16 29 0 0,-6-21-82 0 0,6 18 4 0 0,-5-23 24 0 0,1 0-1 0 0,-1-39 1 0 0,6 55-25 0 0,-1 0 0 0 0,1 1 1 0 0,1-1-1 0 0,-1 1 1 0 0,1-1-1 0 0,1 1 1 0 0,0 0-1 0 0,0 0 1 0 0,0 0-1 0 0,1 0 1 0 0,7-10-1 0 0,-7 12-4 0 0,0 0 0 0 0,1 1 0 0 0,-1-1 0 0 0,1 1 0 0 0,0 0 0 0 0,1 0 0 0 0,-1 1 0 0 0,1-1 0 0 0,0 1 0 0 0,0 1 0 0 0,1-1 0 0 0,7-2 0 0 0,-11 5 0 0 0,0 0 1 0 0,0 0-1 0 0,1 0 1 0 0,-1 0-1 0 0,0 1 0 0 0,1 0 1 0 0,-1 0-1 0 0,1 0 0 0 0,-1 0 1 0 0,0 0-1 0 0,1 0 0 0 0,-1 1 1 0 0,0 0-1 0 0,1 0 0 0 0,-1 0 1 0 0,0 0-1 0 0,0 0 1 0 0,0 1-1 0 0,0-1 0 0 0,0 1 1 0 0,0 0-1 0 0,0 0 0 0 0,0 0 1 0 0,-1 0-1 0 0,1 0 0 0 0,-1 1 1 0 0,4 4-1 0 0,-1-1 7 0 0,-1 0 1 0 0,0 1-1 0 0,0-1 0 0 0,-1 1 1 0 0,0 0-1 0 0,5 13 0 0 0,9 48 69 0 0,-11-41-48 0 0,-4-12-6 0 0,1 1-1 0 0,-1 29 1 0 0,-2-30-25 0 0,0 0-1 0 0,2 0 1 0 0,3 18 0 0 0,-5-27-554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7:59.99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135 109 6273 0 0,'-3'-1'242'0'0,"0"0"-1"0"0,0 1 1 0 0,0 0-1 0 0,0 0 1 0 0,0 0-1 0 0,0 0 0 0 0,0 0 1 0 0,0 1-1 0 0,0-1 1 0 0,0 1-1 0 0,0 0 1 0 0,1 0-1 0 0,-1 0 1 0 0,0 0-1 0 0,0 0 0 0 0,1 1 1 0 0,-1-1-1 0 0,0 1 1 0 0,1 0-1 0 0,0 0 1 0 0,-1-1-1 0 0,-2 5 1 0 0,1 28 1482 0 0,3-34-1709 0 0,1 1 0 0 0,0 0 0 0 0,0 0 0 0 0,0 0 1 0 0,-1 0-1 0 0,1 0 0 0 0,0 0 0 0 0,0 0 0 0 0,1 0 0 0 0,-1 0 1 0 0,0-1-1 0 0,0 1 0 0 0,0 0 0 0 0,0 0 0 0 0,1 0 0 0 0,-1 0 0 0 0,1 0 1 0 0,-1 0-1 0 0,0-1 0 0 0,1 1 0 0 0,-1 0 0 0 0,1 0 0 0 0,0-1 0 0 0,-1 1 1 0 0,1 0-1 0 0,0-1 0 0 0,-1 1 0 0 0,1-1 0 0 0,0 1 0 0 0,-1-1 0 0 0,1 1 1 0 0,0-1-1 0 0,0 1 0 0 0,0-1 0 0 0,0 0 0 0 0,0 1 0 0 0,-1-1 0 0 0,3 0 1 0 0,0 1 7 0 0,-1 0 1 0 0,1 0 0 0 0,0-1 0 0 0,-1 1 0 0 0,1-1-1 0 0,0 0 1 0 0,-1 0 0 0 0,1 0 0 0 0,0 0 0 0 0,0 0-1 0 0,-1-1 1 0 0,6 0 0 0 0,13-7 95 0 0,-14 6-95 0 0,0-1-1 0 0,0 0 1 0 0,11-7-1 0 0,-13 8 6 0 0,-1-1-1 0 0,0 0 0 0 0,0 0 1 0 0,0 0-1 0 0,0-1 0 0 0,4-5 1 0 0,-6 7-22 0 0,-1-1 1 0 0,0 1 0 0 0,1-1-1 0 0,-1 1 1 0 0,0-1 0 0 0,0 0-1 0 0,-1 1 1 0 0,1-1 0 0 0,0 0-1 0 0,-1 0 1 0 0,0 0 0 0 0,0 1-1 0 0,0-5 1 0 0,0 5 12 0 0,1-6 1 0 0,-1 0 0 0 0,-1 0 1 0 0,0 0-1 0 0,0 1 0 0 0,-3-13 0 0 0,3 17-1 0 0,0 1 0 0 0,0 0 0 0 0,0 0 0 0 0,0 0 0 0 0,0 0 0 0 0,-1 0 0 0 0,1 0 0 0 0,-1 0 0 0 0,0 0-1 0 0,1 0 1 0 0,-1 1 0 0 0,0-1 0 0 0,0 1 0 0 0,0-1 0 0 0,0 1 0 0 0,0 0 0 0 0,0 0 0 0 0,0 0 0 0 0,0 0 0 0 0,-1 0 0 0 0,1 0 0 0 0,0 1-1 0 0,-4-1 1 0 0,2 0 47 0 0,0 1 0 0 0,-1 0 0 0 0,1 0 0 0 0,0 1-1 0 0,-1-1 1 0 0,1 1 0 0 0,0 0 0 0 0,0 0 0 0 0,-1 1-1 0 0,1-1 1 0 0,0 1 0 0 0,0 0 0 0 0,0 0 0 0 0,1 0 0 0 0,-1 0-1 0 0,0 1 1 0 0,1 0 0 0 0,-6 5 0 0 0,-4 4 140 0 0,0 1 1 0 0,1 1-1 0 0,-12 15 0 0 0,20-23-170 0 0,1 0 0 0 0,-1 0-1 0 0,1 1 1 0 0,0-1 0 0 0,1 1-1 0 0,0-1 1 0 0,0 1-1 0 0,0 0 1 0 0,1 0 0 0 0,-1 0-1 0 0,1 7 1 0 0,1 4 34 0 0,0 0 0 0 0,1 0 0 0 0,3 19 1 0 0,-2-31-54 0 0,-1-1 0 0 0,1 1 0 0 0,1-1 0 0 0,-1 1 0 0 0,1-1 0 0 0,-1 0 0 0 0,2 0 0 0 0,-1 0 0 0 0,7 8 0 0 0,8 12 170 0 0,-15-21-155 0 0,0 0 0 0 0,1 0 0 0 0,0-1 0 0 0,-1 1 0 0 0,1-1 0 0 0,1 1 1 0 0,-1-1-1 0 0,0-1 0 0 0,1 1 0 0 0,-1-1 0 0 0,1 1 0 0 0,0-1 0 0 0,0 0 0 0 0,0-1 1 0 0,0 1-1 0 0,0-1 0 0 0,0 0 0 0 0,0-1 0 0 0,1 1 0 0 0,-1-1 0 0 0,0 0 0 0 0,0 0 1 0 0,0 0-1 0 0,8-2 0 0 0,-9 1-84 0 0,1 0 0 0 0,-1-1 0 0 0,0 1 0 0 0,0-1 0 0 0,0 1 0 0 0,-1-1 0 0 0,1-1 0 0 0,0 1 0 0 0,-1 0 0 0 0,1-1 0 0 0,-1 0 0 0 0,0 1 0 0 0,0-1 0 0 0,0-1 0 0 0,0 1 0 0 0,0 0 0 0 0,-1-1 0 0 0,1 1 0 0 0,2-7 0 0 0,1 1-388 0 0,-2 3-327 0 0,0 0 0 0 0,0 0 1 0 0,0-1-1 0 0,-1 1 0 0 0,4-11 1 0 0,-3 6-1507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3.16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99 2096 0 0,'0'-15'1211'0'0,"1"10"-193"0"0,-1 0-1 0 0,0 0 0 0 0,0 0 0 0 0,0 0 0 0 0,-3-9 2875 0 0,2 62-2129 0 0,4 152-1313 0 0,-3-117-329 0 0,0-81 361 0 0,3-18-309 0 0,-3-1-108 0 0,0 1 0 0 0,-4-22 0 0 0,2 22-44 0 0,0 0 0 0 0,2-32 1 0 0,2 31-17 0 0,0 0 0 0 0,2 0 0 0 0,0 0 0 0 0,7-21 1 0 0,-9 33-2 0 0,0 0 1 0 0,0 0 0 0 0,0 1 0 0 0,1-1-1 0 0,0 0 1 0 0,0 1 0 0 0,0 0 0 0 0,0 0-1 0 0,1 0 1 0 0,-1 0 0 0 0,1 0 0 0 0,0 1-1 0 0,1-1 1 0 0,-1 1 0 0 0,0 0-1 0 0,1 1 1 0 0,0-1 0 0 0,6-2 0 0 0,-8 4 11 0 0,0 0 0 0 0,-1 0 0 0 0,1 1 0 0 0,0-1 0 0 0,0 1 0 0 0,0 0 0 0 0,0 0 0 0 0,0 0 0 0 0,0 0 0 0 0,0 0 0 0 0,0 1 0 0 0,0-1 0 0 0,0 1 0 0 0,0 0 0 0 0,-1 0 0 0 0,1 0 0 0 0,4 2 0 0 0,-3 0-1 0 0,1 0 0 0 0,-1 0 0 0 0,0 0 0 0 0,-1 0 0 0 0,1 1 0 0 0,-1 0-1 0 0,1 0 1 0 0,-1 0 0 0 0,4 6 0 0 0,2 7 8 0 0,-1 0 1 0 0,0 0-1 0 0,-2 1 0 0 0,7 23 0 0 0,-10-30-5 0 0,-1 0 0 0 0,1 0 0 0 0,-2 0-1 0 0,0 0 1 0 0,0 1 0 0 0,-1-1 0 0 0,-2 20 0 0 0,1-26-16 0 0,1 1 1 0 0,0-1 0 0 0,0 0-1 0 0,0 1 1 0 0,2 7 0 0 0,-2-13 9 0 0,0 1 1 0 0,0-1-1 0 0,0 0 1 0 0,0 1-1 0 0,0-1 1 0 0,0 0-1 0 0,0 1 1 0 0,0-1-1 0 0,-1 0 1 0 0,1 1-1 0 0,0-1 1 0 0,0 0-1 0 0,0 1 1 0 0,0-1-1 0 0,0 0 1 0 0,-1 0-1 0 0,1 1 1 0 0,0-1-1 0 0,0 0 1 0 0,0 0-1 0 0,-1 1 1 0 0,1-1-1 0 0,0 0 1 0 0,0 0-1 0 0,-1 0 1 0 0,1 1-1 0 0,0-1 1 0 0,-1 0-1 0 0,1 0 1 0 0,0 0-1 0 0,0 0 1 0 0,-1 0-1 0 0,1 0 1 0 0,0 1-1 0 0,-1-1 1 0 0,1 0-1 0 0,0 0 1 0 0,-1 0-1 0 0,1 0 1 0 0,0-5-2 0 0,1 0-1 0 0,-1 0 1 0 0,0 0-1 0 0,0 0 1 0 0,-1 1-1 0 0,1-1 1 0 0,-1 0 0 0 0,-2-6-1 0 0,-2-17 7 0 0,4 17-16 0 0,-1-2 12 0 0,0 0 0 0 0,1 0 0 0 0,1-1 1 0 0,0 1-1 0 0,0 0 0 0 0,2 0 0 0 0,0-1 1 0 0,4-15-1 0 0,-3 19-13 0 0,1 0 1 0 0,0 0-1 0 0,0 0 0 0 0,1 1 0 0 0,0 0 1 0 0,0 0-1 0 0,1 0 0 0 0,8-8 1 0 0,-12 15-4 0 0,0-1 1 0 0,1 1 0 0 0,-1 0 0 0 0,0 0-1 0 0,1 0 1 0 0,-1 1 0 0 0,1-1 0 0 0,0 1 0 0 0,0-1-1 0 0,0 1 1 0 0,0 0 0 0 0,-1 0 0 0 0,1 0 0 0 0,0 1-1 0 0,1-1 1 0 0,-1 1 0 0 0,0-1 0 0 0,0 1 0 0 0,0 0-1 0 0,0 0 1 0 0,0 1 0 0 0,0-1 0 0 0,0 1 0 0 0,0-1-1 0 0,0 1 1 0 0,0 0 0 0 0,0 0 0 0 0,0 0 0 0 0,0 0-1 0 0,0 1 1 0 0,4 3 0 0 0,-4-4 4 0 0,0 1 1 0 0,-1 0-1 0 0,0 1 1 0 0,1-1-1 0 0,-1 0 1 0 0,0 0-1 0 0,0 1 0 0 0,-1 0 1 0 0,1-1-1 0 0,0 1 1 0 0,-1 0-1 0 0,1 0 1 0 0,-1-1-1 0 0,0 1 0 0 0,0 0 1 0 0,0 0-1 0 0,0 6 1 0 0,0-4-1 0 0,1-1 0 0 0,-1 1 1 0 0,1-1-1 0 0,-1 0 0 0 0,1 1 1 0 0,4 5-1 0 0,-2-5 6 0 0,-1 1 0 0 0,0 0 1 0 0,-1 0-1 0 0,1 0 0 0 0,-1 0 0 0 0,-1 0 0 0 0,1 1 0 0 0,-1-1 1 0 0,1 10-1 0 0,0 10 42 0 0,-2 27 1 0 0,-1-25-38 0 0,1-7 7 0 0,-2-1-1 0 0,-4 22 1 0 0,3-31-98 0 0,3-11 30 0 0,0 1 0 0 0,-1 0-1 0 0,1-1 1 0 0,0 1 0 0 0,0-1 0 0 0,-1 1 0 0 0,1-1 0 0 0,0 1 0 0 0,0 0 0 0 0,0-1 0 0 0,0 1 0 0 0,0-1-1 0 0,0 1 1 0 0,0 0 0 0 0,0-1 0 0 0,0 1 0 0 0,0-1 0 0 0,0 1 0 0 0,0 0 0 0 0,0-1 0 0 0,0 1 0 0 0,0-1-1 0 0,1 1 1 0 0,-1 0 0 0 0,0-1 0 0 0,1 1 0 0 0,-1-1 0 0 0,0 1 0 0 0,1-1 0 0 0,-1 1 0 0 0,0-1-1 0 0,1 0 1 0 0,-1 1 0 0 0,1-1 0 0 0,-1 1 0 0 0,1-1 0 0 0,-1 0 0 0 0,1 1 0 0 0,-1-1 0 0 0,1 0 0 0 0,-1 0-1 0 0,1 1 1 0 0,0-1 0 0 0,-1 0 0 0 0,1 0 0 0 0,-1 0 0 0 0,1 0 0 0 0,0 0 0 0 0,-1 0 0 0 0,1 0 0 0 0,1 0-1 0 0,4-3-2472 0 0,-1 2 684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4.12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137 365 7178 0 0,'0'0'1689'0'0,"11"-1"-268"0"0,-2 0-1334 0 0,-1-1 1 0 0,0 0-1 0 0,0-1 1 0 0,-1 0 0 0 0,9-4-1 0 0,-13 6-69 0 0,0-1 0 0 0,0 1 0 0 0,-1-1-1 0 0,1 0 1 0 0,-1 0 0 0 0,1 0 0 0 0,-1-1-1 0 0,0 1 1 0 0,0 0 0 0 0,0-1-1 0 0,0 1 1 0 0,0-1 0 0 0,0 0 0 0 0,-1 0-1 0 0,1 0 1 0 0,-1 0 0 0 0,0 0 0 0 0,1-4-1 0 0,-1 0 157 0 0,0 0 0 0 0,0 0 0 0 0,-1 1 0 0 0,1-1-1 0 0,-2 0 1 0 0,1 0 0 0 0,-1 1 0 0 0,0-1 0 0 0,0 0 0 0 0,-1 1-1 0 0,0-1 1 0 0,0 1 0 0 0,-1-1 0 0 0,-4-7 0 0 0,5 10-87 0 0,-1 0 0 0 0,1 0 0 0 0,-1 0 0 0 0,0 1 0 0 0,0-1 1 0 0,0 1-1 0 0,-1 0 0 0 0,0-1 0 0 0,1 2 0 0 0,-1-1 1 0 0,0 0-1 0 0,0 1 0 0 0,0 0 0 0 0,-1 0 0 0 0,1 0 0 0 0,0 0 1 0 0,-1 1-1 0 0,1-1 0 0 0,-1 1 0 0 0,0 0 0 0 0,-6 0 0 0 0,7 1-54 0 0,0 0 0 0 0,0 1-1 0 0,0-1 1 0 0,0 1 0 0 0,0 0-1 0 0,0 0 1 0 0,0 0 0 0 0,0 1-1 0 0,1 0 1 0 0,-1-1 0 0 0,0 1-1 0 0,1 0 1 0 0,0 1 0 0 0,-1-1-1 0 0,1 0 1 0 0,0 1-1 0 0,0 0 1 0 0,-5 6 0 0 0,2-2 3 0 0,0 2 0 0 0,0-1 0 0 0,0 0 0 0 0,1 1 0 0 0,1 0 0 0 0,-6 13 0 0 0,6-9-22 0 0,-1 0 0 0 0,2 0 0 0 0,0 1 0 0 0,0 0 0 0 0,1 0 0 0 0,1-1 0 0 0,1 1 0 0 0,0 0 0 0 0,0 0 0 0 0,3 16 0 0 0,-2-24-4 0 0,1 0-1 0 0,-1 0 0 0 0,1 0 1 0 0,0 0-1 0 0,1 0 0 0 0,-1 0 1 0 0,1-1-1 0 0,0 1 0 0 0,0-1 1 0 0,1 0-1 0 0,0 0 0 0 0,-1 0 1 0 0,2-1-1 0 0,-1 1 0 0 0,1-1 1 0 0,-1 0-1 0 0,1 0 0 0 0,0-1 1 0 0,0 1-1 0 0,1-1 0 0 0,-1 0 1 0 0,1 0-1 0 0,0-1 0 0 0,11 4 1 0 0,-13-5-13 0 0,1 0 0 0 0,0 0 1 0 0,-1 0-1 0 0,1 0 0 0 0,0-1 0 0 0,0 0 1 0 0,0 0-1 0 0,-1 0 0 0 0,1-1 1 0 0,0 0-1 0 0,0 1 0 0 0,-1-2 1 0 0,1 1-1 0 0,0 0 0 0 0,6-4 0 0 0,-7 3-9 0 0,-1-1-1 0 0,1 1 1 0 0,-1-1-1 0 0,0 0 0 0 0,0 1 1 0 0,0-2-1 0 0,0 1 1 0 0,0 0-1 0 0,-1 0 0 0 0,1-1 1 0 0,-1 0-1 0 0,0 1 1 0 0,0-1-1 0 0,0 0 0 0 0,-1 0 1 0 0,0 0-1 0 0,1 0 1 0 0,0-5-1 0 0,5-33 25 0 0,-2-1 0 0 0,-2 0 0 0 0,-3-64 0 0 0,0 50 16 0 0,-2 38 95 0 0,0 28 52 0 0,-2 32-9 0 0,3-27-152 0 0,1 0 0 0 0,1 1 0 0 0,0-1 1 0 0,1 0-1 0 0,1 1 0 0 0,0-1 0 0 0,1 0 0 0 0,0-1 0 0 0,1 1 1 0 0,1-1-1 0 0,0 0 0 0 0,13 20 0 0 0,-13-23 7 0 0,1-1 0 0 0,0 0-1 0 0,15 15 1 0 0,-17-20-17 0 0,-1-1 1 0 0,1 0-1 0 0,0 0 1 0 0,0 0-1 0 0,0-1 0 0 0,0 1 1 0 0,0-1-1 0 0,0-1 0 0 0,12 3 1 0 0,-14-3-32 0 0,1 0 0 0 0,0-1 0 0 0,0 1 0 0 0,0-1 0 0 0,0 0 0 0 0,0 0 0 0 0,0-1 0 0 0,0 1 0 0 0,0-1 1 0 0,-1 0-1 0 0,1 0 0 0 0,0 0 0 0 0,0 0 0 0 0,-1-1 0 0 0,1 1 0 0 0,-1-1 0 0 0,1 0 0 0 0,-1 0 0 0 0,0-1 0 0 0,0 1 0 0 0,1 0 1 0 0,-2-1-1 0 0,1 0 0 0 0,0 0 0 0 0,-1 0 0 0 0,4-5 0 0 0,-1 1 27 0 0,0 0 0 0 0,-1 0 0 0 0,0-1 0 0 0,0 0 0 0 0,-1 0 0 0 0,0 0 0 0 0,0 0 0 0 0,2-14 0 0 0,6-72-4 0 0,-6 42 3 0 0,3-60 237 0 0,-5 62-148 0 0,-8 12 157 0 0,5 38-65 0 0,-5 2-71 0 0,3 3-91 0 0,-1 0 0 0 0,1 0 0 0 0,0 0 0 0 0,0 0 0 0 0,1 0-1 0 0,0 0 1 0 0,0 0 0 0 0,0 0 0 0 0,0 1 0 0 0,1 9 0 0 0,-2 8 29 0 0,2-14-42 0 0,-1 0-1 0 0,2 0 0 0 0,1 14 1 0 0,1 8-9 0 0,-1 2 41 0 0,2-1 0 0 0,1 1 0 0 0,14 50 0 0 0,-16-73-16 0 0,1-1 1 0 0,0 1-1 0 0,7 11 0 0 0,-10-19-17 0 0,0 0-1 0 0,0 1 0 0 0,1-1 1 0 0,-1 0-1 0 0,1 0 0 0 0,0 0 0 0 0,-1 0 1 0 0,1 0-1 0 0,0-1 0 0 0,0 1 1 0 0,0 0-1 0 0,0-1 0 0 0,0 0 0 0 0,1 1 1 0 0,-1-1-1 0 0,0 0 0 0 0,1 0 1 0 0,2 1-1 0 0,-3-2-88 0 0,0-1-1 0 0,0 1 1 0 0,-1 0 0 0 0,1-1-1 0 0,0 1 1 0 0,-1-1-1 0 0,1 0 1 0 0,0 1 0 0 0,-1-1-1 0 0,1 0 1 0 0,-1 0 0 0 0,1 0-1 0 0,-1 0 1 0 0,1 0 0 0 0,-1-1-1 0 0,0 1 1 0 0,1 0 0 0 0,-1 0-1 0 0,1-3 1 0 0,23-32-4541 0 0,-21 30 2872 0 0,2-5-963 0 0,-1-3-1486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4.49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41 78 6369 0 0,'-41'-7'9364'0'0,"46"5"-9042"0"0,11-5-251 0 0,1 2 0 0 0,-1 0 1 0 0,1 1-1 0 0,23-3 0 0 0,-13 2-53 0 0,27-8 1 0 0,34-9 249 0 0,-87 21-403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4.87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129 145 8090 0 0,'0'0'856'0'0,"20"-5"64"0"0,-18 6-899 0 0,-1-1 0 0 0,1 0 0 0 0,-1 0 1 0 0,0 0-1 0 0,1 0 0 0 0,-1-1 0 0 0,1 1 0 0 0,-1 0 0 0 0,0-1 0 0 0,1 1 0 0 0,-1-1 0 0 0,0 1 1 0 0,1-1-1 0 0,-1 0 0 0 0,0 1 0 0 0,0-1 0 0 0,1 0 0 0 0,-1 0 0 0 0,0 0 0 0 0,0 0 1 0 0,0 0-1 0 0,0 0 0 0 0,0 0 0 0 0,0 0 0 0 0,-1 0 0 0 0,1-1 0 0 0,0 1 0 0 0,-1 0 0 0 0,2-2 1 0 0,6-14 203 0 0,-7 15-126 0 0,0 0 0 0 0,0 0 0 0 0,1 0 0 0 0,-1 0 0 0 0,-1 0 0 0 0,1 0 0 0 0,0-1 0 0 0,0 1 0 0 0,-1 0 0 0 0,1 0 0 0 0,-1-1 0 0 0,0 1 0 0 0,0-1 0 0 0,0 1 0 0 0,0 0 0 0 0,0-4 0 0 0,-1 3 29 0 0,0 0 1 0 0,0 0-1 0 0,0 0 1 0 0,0 0-1 0 0,-1 0 1 0 0,1 0-1 0 0,-1 0 1 0 0,0 1-1 0 0,1-1 1 0 0,-1 0-1 0 0,0 1 1 0 0,-1 0-1 0 0,1-1 1 0 0,0 1-1 0 0,-1 0 1 0 0,1 0-1 0 0,-1 0 1 0 0,-4-2-1 0 0,2 2-49 0 0,1 1-1 0 0,-1-1 1 0 0,1 1-1 0 0,-1 0 0 0 0,1 0 1 0 0,-1 0-1 0 0,0 1 1 0 0,1 0-1 0 0,-1 0 0 0 0,0 0 1 0 0,1 1-1 0 0,-9 1 1 0 0,10-2-28 0 0,-1 1 1 0 0,0 0-1 0 0,1 1 1 0 0,0-1-1 0 0,-1 1 1 0 0,1-1-1 0 0,0 1 1 0 0,0 0-1 0 0,0 0 1 0 0,0 0 0 0 0,0 1-1 0 0,0-1 1 0 0,-3 5-1 0 0,1-2 12 0 0,1 1 0 0 0,1 0 0 0 0,-1 0 0 0 0,1 0 0 0 0,0 0 0 0 0,-4 12 0 0 0,2-2 12 0 0,1 1 0 0 0,0-1 0 0 0,2 1 0 0 0,0 0 0 0 0,1 21 0 0 0,1-29-54 0 0,0-1-1 0 0,1 0 1 0 0,0 0-1 0 0,1 0 1 0 0,0 0-1 0 0,0 0 1 0 0,4 9-1 0 0,-4-12 0 0 0,0-1-1 0 0,0 0 0 0 0,1 0 0 0 0,-1 0 0 0 0,1 0 0 0 0,0 0 0 0 0,0 0 0 0 0,0-1 1 0 0,1 0-1 0 0,-1 1 0 0 0,1-1 0 0 0,0 0 0 0 0,6 3 0 0 0,-1-1 16 0 0,0 0 66 0 0,0 0 1 0 0,0-1-1 0 0,18 6 1 0 0,-24-9-100 0 0,-1-1 0 0 0,1 1 0 0 0,-1-1 1 0 0,1 0-1 0 0,0 1 0 0 0,-1-1 1 0 0,1 0-1 0 0,-1-1 0 0 0,1 1 0 0 0,0 0 1 0 0,-1-1-1 0 0,1 0 0 0 0,-1 1 0 0 0,1-1 1 0 0,-1 0-1 0 0,1 0 0 0 0,-1 0 0 0 0,0-1 1 0 0,0 1-1 0 0,3-2 0 0 0,1-3-705 0 0,0 1 1 0 0,-1-1-1 0 0,0 0 0 0 0,-1 0 0 0 0,1 0 0 0 0,-1-1 1 0 0,0 0-1 0 0,0 0 0 0 0,-1 0 0 0 0,4-13 0 0 0,-1 6-2381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5.38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18 44 7818 0 0,'-4'-7'694'0'0,"3"4"-303"0"0,-1 1 0 0 0,1-1 1 0 0,-1 0-1 0 0,1 1 0 0 0,0-1 1 0 0,0 0-1 0 0,0 0 0 0 0,1 0 0 0 0,-1 1 1 0 0,1-7 3054 0 0,-1 9-3412 0 0,1 1-1 0 0,0-1 0 0 0,0 1 1 0 0,-1 0-1 0 0,1-1 0 0 0,0 1 1 0 0,0-1-1 0 0,0 1 0 0 0,0-1 1 0 0,0 1-1 0 0,0 0 0 0 0,0-1 1 0 0,0 1-1 0 0,0-1 1 0 0,0 1-1 0 0,0-1 0 0 0,0 1 1 0 0,0 0-1 0 0,0 0 0 0 0,5 15 96 0 0,-1 1-1 0 0,0 0 1 0 0,-2 0-1 0 0,2 34 1 0 0,1 5-89 0 0,-5-44-15 0 0,1 1-1 0 0,-2 0 1 0 0,-2 20-1 0 0,2-24-9 0 0,-1 0 0 0 0,2 0 0 0 0,-1 0 0 0 0,1 0 0 0 0,1 0-1 0 0,-1 0 1 0 0,2 0 0 0 0,3 16 0 0 0,-3-17 20 0 0,0 0-1 0 0,0 0 1 0 0,-1 0 0 0 0,0 14-1 0 0,0-13 19 0 0,-1-1-1 0 0,1 0 0 0 0,0 0 1 0 0,5 15-1 0 0,-10-118 463 0 0,4 80-520 0 0,1 1 1 0 0,0-1 0 0 0,0 1 0 0 0,2 0 0 0 0,0 0 0 0 0,0 0-1 0 0,10-25 1 0 0,-10 34 2 0 0,0-1-1 0 0,0 1 0 0 0,0-1 1 0 0,1 1-1 0 0,0 0 1 0 0,0 1-1 0 0,0-1 0 0 0,0 1 1 0 0,1-1-1 0 0,-1 1 1 0 0,1 1-1 0 0,0-1 0 0 0,1 1 1 0 0,-1 0-1 0 0,1 0 1 0 0,-1 0-1 0 0,1 1 0 0 0,0-1 1 0 0,0 2-1 0 0,11-3 1 0 0,-14 3 5 0 0,1 0 0 0 0,-1 1 1 0 0,1-1-1 0 0,-1 1 1 0 0,1 0-1 0 0,-1 0 1 0 0,0 0-1 0 0,1 1 0 0 0,-1-1 1 0 0,1 1-1 0 0,-1 0 1 0 0,0 0-1 0 0,1 0 1 0 0,-1 0-1 0 0,0 1 1 0 0,0-1-1 0 0,0 1 0 0 0,0 0 1 0 0,0 0-1 0 0,0 0 1 0 0,2 3-1 0 0,1 1 25 0 0,-1 0 0 0 0,0 1-1 0 0,-1 0 1 0 0,0 0 0 0 0,0 0 0 0 0,0 0-1 0 0,4 15 1 0 0,1 7 7 0 0,-1 1 1 0 0,-2 0-1 0 0,-1 0 1 0 0,-2 0-1 0 0,0 0 1 0 0,-3 40-1 0 0,1-60 31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5.91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1 108 4089 0 0,'-1'4'7022'0'0,"4"3"-3568"0"0,14 24-3353 0 0,-16-29-84 0 0,1-1 0 0 0,-1 1 0 0 0,0-1 0 0 0,1 1 0 0 0,-1-1 0 0 0,1 0 0 0 0,0 0 0 0 0,-1 1 0 0 0,1-1 1 0 0,0-1-1 0 0,-1 1 0 0 0,1 0 0 0 0,0 0 0 0 0,0 0 0 0 0,0-1 0 0 0,0 1 0 0 0,0-1 0 0 0,2 0 0 0 0,34 0 183 0 0,-35 0-184 0 0,6-1 17 0 0,-1-1 0 0 0,0 0 1 0 0,1 0-1 0 0,-1-1 0 0 0,0 0 0 0 0,0 0 1 0 0,-1-1-1 0 0,1 0 0 0 0,-1-1 0 0 0,1 1 1 0 0,-1-1-1 0 0,-1-1 0 0 0,10-8 0 0 0,-15 12-33 0 0,1-1 0 0 0,-1 1-1 0 0,0 0 1 0 0,1-1-1 0 0,-1 1 1 0 0,0-1 0 0 0,-1 1-1 0 0,1-1 1 0 0,0 1-1 0 0,-1-1 1 0 0,1 1 0 0 0,-1-1-1 0 0,0 0 1 0 0,0 1-1 0 0,0-1 1 0 0,0 0 0 0 0,-1 1-1 0 0,1-1 1 0 0,-1 0 0 0 0,1 1-1 0 0,-2-4 1 0 0,1 3 15 0 0,0 0 0 0 0,0 0 0 0 0,0 1 0 0 0,0-1 0 0 0,-1 0 0 0 0,0 1 1 0 0,1-1-1 0 0,-1 1 0 0 0,0-1 0 0 0,0 1 0 0 0,0 0 0 0 0,0 0 0 0 0,0 0 0 0 0,-1 0 1 0 0,1 0-1 0 0,-1 0 0 0 0,1 0 0 0 0,-4-1 0 0 0,1 2 43 0 0,1 0 0 0 0,-1-1 0 0 0,1 2 0 0 0,-1-1 0 0 0,0 0 0 0 0,1 1 1 0 0,-1 0-1 0 0,0 0 0 0 0,1 1 0 0 0,-1-1 0 0 0,1 1 0 0 0,-1 0 0 0 0,0 0 0 0 0,1 0 0 0 0,0 1 0 0 0,-1-1 0 0 0,1 1 0 0 0,0 0 0 0 0,0 1 0 0 0,0-1 0 0 0,0 1 0 0 0,0-1 1 0 0,1 1-1 0 0,-1 1 0 0 0,1-1 0 0 0,-1 0 0 0 0,1 1 0 0 0,1-1 0 0 0,-5 6 0 0 0,1 0-3 0 0,1 0-1 0 0,-1 1 1 0 0,1 0-1 0 0,1 0 1 0 0,0 0-1 0 0,0 0 1 0 0,1 0-1 0 0,1 1 1 0 0,-1-1-1 0 0,2 1 1 0 0,-2 19 0 0 0,4-22-21 0 0,0 0 0 0 0,0 0 0 0 0,1 0 0 0 0,5 15 0 0 0,3 17 48 0 0,-9-34-51 0 0,1 0 0 0 0,0 0-1 0 0,1-1 1 0 0,-1 1 0 0 0,1-1 0 0 0,0 0 0 0 0,1 0 0 0 0,-1 0 0 0 0,1 0 0 0 0,0-1 0 0 0,0 1 0 0 0,0-1 0 0 0,1 0 0 0 0,-1 0 0 0 0,1-1 0 0 0,0 1 0 0 0,0-1 0 0 0,0 0 0 0 0,1 0 0 0 0,-1-1 0 0 0,1 0 0 0 0,0 0-1 0 0,-1 0 1 0 0,1 0 0 0 0,0-1 0 0 0,0 0 0 0 0,0 0 0 0 0,7-1 0 0 0,-10 0-64 0 0,1-1-1 0 0,0 0 1 0 0,-1 0 0 0 0,1 0-1 0 0,-1-1 1 0 0,0 1 0 0 0,1-1-1 0 0,-1 1 1 0 0,0-1-1 0 0,0 0 1 0 0,0-1 0 0 0,0 1-1 0 0,0 0 1 0 0,-1-1 0 0 0,1 0-1 0 0,-1 1 1 0 0,0-1-1 0 0,1 0 1 0 0,2-6 0 0 0,3-5-1759 0 0,-1 0 0 0 0,-1-1 1 0 0,6-16-1 0 0,-11 29 1526 0 0,2-7-2384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06.60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147 339 4641 0 0,'0'0'104'0'0,"0"1"0"0"0,0-1 0 0 0,0 0-1 0 0,0 0 1 0 0,0 1 0 0 0,0-1 0 0 0,0 0 0 0 0,0 1 0 0 0,0-1 0 0 0,0 0-1 0 0,0 0 1 0 0,0 1 0 0 0,0-1 0 0 0,0 0 0 0 0,0 1 0 0 0,0-1 0 0 0,0 0-1 0 0,0 0 1 0 0,0 1 0 0 0,0-1 0 0 0,0 0 0 0 0,0 0 0 0 0,0 1 0 0 0,1-1-1 0 0,-1 0 1 0 0,0 0 0 0 0,0 1 0 0 0,0-1 0 0 0,0 0 0 0 0,1 0 0 0 0,-1 0-1 0 0,0 1 1 0 0,0-1 0 0 0,1 0 0 0 0,-1 0 0 0 0,0 0 0 0 0,0 0 0 0 0,1 1-1 0 0,-1-1 1 0 0,0 0 0 0 0,0 0 0 0 0,1 0 0 0 0,0 0 66 0 0,-1 1 0 0 0,1-1 1 0 0,0 0-1 0 0,-1 1 0 0 0,1-1 1 0 0,0 0-1 0 0,0 0 0 0 0,-1 0 1 0 0,1 1-1 0 0,0-1 0 0 0,0 0 0 0 0,-1 0 1 0 0,1 0-1 0 0,0 0 0 0 0,0 0 1 0 0,-1 0-1 0 0,1-1 0 0 0,1 1 1 0 0,3-3-131 0 0,-1 0 1 0 0,0 1-1 0 0,0-2 1 0 0,-1 1-1 0 0,1 0 1 0 0,-1-1 0 0 0,1 0-1 0 0,-1 1 1 0 0,0-1-1 0 0,0-1 1 0 0,4-7-1 0 0,3-12 151 0 0,-9 22-150 0 0,0 1-1 0 0,1-1 0 0 0,-1 0 1 0 0,0 0-1 0 0,-1 0 0 0 0,1 0 1 0 0,0 0-1 0 0,0-1 0 0 0,-1 1 1 0 0,0 0-1 0 0,1 0 0 0 0,-1 0 1 0 0,0-1-1 0 0,0 1 0 0 0,0-3 1 0 0,-2-2 110 0 0,0-1 1 0 0,-1 1 0 0 0,1-1 0 0 0,-1 1 0 0 0,-1 0 0 0 0,0 0-1 0 0,0 0 1 0 0,0 1 0 0 0,-1-1 0 0 0,0 1 0 0 0,0 0 0 0 0,-9-8-1 0 0,12 13-117 0 0,0-1 0 0 0,0 1 0 0 0,0 0 0 0 0,0 0-1 0 0,0 0 1 0 0,0 0 0 0 0,-1 0 0 0 0,1 0-1 0 0,0 1 1 0 0,-1-1 0 0 0,1 1 0 0 0,-1 0 0 0 0,1-1-1 0 0,0 1 1 0 0,-1 0 0 0 0,1 1 0 0 0,-1-1 0 0 0,1 0-1 0 0,0 1 1 0 0,-4 0 0 0 0,1 0 11 0 0,1 1-1 0 0,-1-1 1 0 0,1 1-1 0 0,-1 0 1 0 0,1 0-1 0 0,0 0 1 0 0,0 0-1 0 0,0 1 1 0 0,-5 4-1 0 0,1 1-6 0 0,0 1 0 0 0,1 0-1 0 0,0 0 1 0 0,1 0 0 0 0,0 1 0 0 0,0-1-1 0 0,1 2 1 0 0,1-1 0 0 0,0 0-1 0 0,0 1 1 0 0,1 0 0 0 0,0 0 0 0 0,1 0-1 0 0,0 0 1 0 0,0 0 0 0 0,2 0 0 0 0,-1 1-1 0 0,1-1 1 0 0,1 0 0 0 0,4 21-1 0 0,-4-25-11 0 0,1 0 0 0 0,1 0-1 0 0,-1-1 1 0 0,1 1-1 0 0,0-1 1 0 0,1 0 0 0 0,-1 0-1 0 0,1 0 1 0 0,1 0-1 0 0,-1-1 1 0 0,1 0-1 0 0,10 9 1 0 0,-13-11-20 0 0,0-1 0 0 0,1 0 0 0 0,0-1 0 0 0,-1 1 0 0 0,1 0 0 0 0,0-1 0 0 0,0 0 0 0 0,0 1 0 0 0,0-1 0 0 0,0 0 0 0 0,0-1 0 0 0,0 1 0 0 0,0 0 0 0 0,0-1 0 0 0,0 0 0 0 0,1 0 0 0 0,-1 0 0 0 0,0 0 0 0 0,0 0 0 0 0,0-1 0 0 0,0 1 0 0 0,1-1 0 0 0,-1 0 0 0 0,0 0 0 0 0,0 0 0 0 0,0 0 0 0 0,-1 0 0 0 0,1-1 0 0 0,5-3 0 0 0,-1-1-50 0 0,0 0-1 0 0,-1 0 1 0 0,0-1 0 0 0,0 0 0 0 0,-1 0 0 0 0,0 0 0 0 0,0-1 0 0 0,0 1 0 0 0,-1-1 0 0 0,0-1 0 0 0,-1 1 0 0 0,0 0 0 0 0,4-16 0 0 0,0-12 30 0 0,0 0-1 0 0,0-38 1 0 0,-4 50-45 0 0,-1 2 55 0 0,1-5 39 0 0,-1-1-1 0 0,-1 1 0 0 0,-5-53 0 0 0,4 79-19 0 0,0 0 0 0 0,-1 0 0 0 0,1 0 0 0 0,0 0 1 0 0,-1 0-1 0 0,1 1 0 0 0,-1-1 0 0 0,1 0 0 0 0,-1 0 0 0 0,0 0 0 0 0,1 1 0 0 0,-1-1 0 0 0,0 0 0 0 0,1 1 1 0 0,-1-1-1 0 0,0 1 0 0 0,0-1 0 0 0,0 1 0 0 0,1-1 0 0 0,-1 1 0 0 0,0-1 0 0 0,0 1 0 0 0,0 0 0 0 0,0 0 1 0 0,0-1-1 0 0,0 1 0 0 0,0 0 0 0 0,0 0 0 0 0,0 0 0 0 0,-1 0 0 0 0,1 0-5 0 0,1 0 0 0 0,-1 0 1 0 0,0 0-1 0 0,1 0 0 0 0,-1 0 0 0 0,0 0 0 0 0,0 0 0 0 0,1 0 1 0 0,-1 0-1 0 0,0 0 0 0 0,0 0 0 0 0,1 1 0 0 0,-1-1 0 0 0,0 0 1 0 0,1 0-1 0 0,-1 1 0 0 0,0-1 0 0 0,1 1 0 0 0,-1-1 0 0 0,1 0 0 0 0,-1 1 1 0 0,0-1-1 0 0,1 1 0 0 0,-1 0 0 0 0,1-1 0 0 0,0 1 0 0 0,-1-1 1 0 0,1 1-1 0 0,-1 0 0 0 0,1-1 0 0 0,0 1 0 0 0,-1 0 0 0 0,1 0 1 0 0,-3 29 186 0 0,2-23-184 0 0,1-1-1 0 0,-1 1 0 0 0,1 0 0 0 0,0 0 0 0 0,0 0 0 0 0,2 6 0 0 0,11 71 74 0 0,2 10-48 0 0,-9-63 9 0 0,-2 0 1 0 0,1 44-1 0 0,5-22 43 0 0,-4-25-1578 0 0,-4 0-3914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4817 0 0,'1'-5'6674'0'0,"-1"4"-6519"0"0,9-3 1053 0 0,13 0-1382 0 0,-15 4 256 0 0,-1-1 0 0 0,0 0 0 0 0,1-1 0 0 0,-1 1 0 0 0,0-1 0 0 0,9-4 0 0 0,-9 4-67 0 0,0-1-1 0 0,1 1 1 0 0,-1 1-1 0 0,1-1 1 0 0,-1 1 0 0 0,11-1-1 0 0,10 3 50 0 0,-15 0-35 0 0,1-1 0 0 0,0 0 0 0 0,0-1 0 0 0,-1 0 0 0 0,15-4 0 0 0,19-14 164 0 0,-39 19-139 0 0,-15-1-145 0 0,6 0-65 0 0,-15 12-4047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54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0 3921 0 0,'0'0'6988'0'0,"7"3"-6319"0"0,-2 0-634 0 0,-1 1-1 0 0,0 0 1 0 0,0 0 0 0 0,0 0-1 0 0,0 0 1 0 0,-1 1-1 0 0,0 0 1 0 0,0-1-1 0 0,0 1 1 0 0,0 0-1 0 0,-1 0 1 0 0,0 1-1 0 0,0-1 1 0 0,0 0-1 0 0,0 1 1 0 0,-1-1-1 0 0,0 1 1 0 0,-1 0-1 0 0,1-1 1 0 0,-1 1-1 0 0,0 0 1 0 0,0-1-1 0 0,-2 9 1 0 0,1-11-19 0 0,0 0 1 0 0,0 0-1 0 0,-1 0 1 0 0,1 0-1 0 0,-1 0 1 0 0,0 0-1 0 0,0 0 1 0 0,0-1-1 0 0,0 1 1 0 0,0-1-1 0 0,-1 1 1 0 0,-4 3 0 0 0,-37 25 132 0 0,37-26-157 0 0,-29 12-780 0 0,17-9-929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25.36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86 2000 0 0,'7'-51'5601'0'0,"-7"31"-1606"0"0,0 6-205 0 0,5 27-3378 0 0,6 194 387 0 0,-1-40-572 0 0,1-122 1 0 0,-11-44-166 0 0,13-20-8246 0 0,-11 7 5183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26.20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9 316 1840 0 0,'-9'-8'7399'0'0,"24"5"-3115"0"0,4 0-4640 0 0,29-9 625 0 0,-2 0-140 0 0,-1-1 1 0 0,53-24-1 0 0,-94 35-115 0 0,0-1-1 0 0,-1 1 1 0 0,1 0-1 0 0,-1-1 1 0 0,0 0 0 0 0,0 0-1 0 0,0 0 1 0 0,0 0-1 0 0,0 0 1 0 0,-1-1-1 0 0,1 1 1 0 0,-1-1-1 0 0,0 0 1 0 0,0 1 0 0 0,0-1-1 0 0,-1 0 1 0 0,1 0-1 0 0,0-6 1 0 0,1-4 170 0 0,0-1 0 0 0,-1 1 1 0 0,-1-1-1 0 0,-1-15 0 0 0,0 18 168 0 0,0-1-1 0 0,-1 0 0 0 0,-5-20 1 0 0,6 32 71 0 0,-1 1-402 0 0,1 0 0 0 0,-1-1 0 0 0,1 1 0 0 0,-1 0 0 0 0,1 0 0 0 0,0 1 0 0 0,-1-1 0 0 0,1 0 0 0 0,-1 0 0 0 0,1 0 0 0 0,-1 0 0 0 0,1 0 0 0 0,0 0 0 0 0,-1 1 0 0 0,1-1 0 0 0,-1 0 0 0 0,1 0 0 0 0,0 0 0 0 0,-1 1 0 0 0,1-1 0 0 0,0 0 0 0 0,-1 1 0 0 0,1-1 0 0 0,0 0 0 0 0,0 1 0 0 0,-1-1 0 0 0,1 1 0 0 0,-2 1-13 0 0,0 0 0 0 0,0 0 0 0 0,0 1 0 0 0,1-1 1 0 0,-1 1-1 0 0,1 0 0 0 0,-1-1 0 0 0,1 1 0 0 0,0 0 1 0 0,0 0-1 0 0,0-1 0 0 0,1 1 0 0 0,-1 0 0 0 0,0 6 0 0 0,-3 193 401 0 0,3-182-383 0 0,1 1 1 0 0,6 40-1 0 0,-4-50-14 0 0,1 0 0 0 0,0 0 0 0 0,1 0 0 0 0,0 0 0 0 0,1-1-1 0 0,0 1 1 0 0,6 8 0 0 0,-6-12-22 0 0,-1 1 36 0 0,0-1 0 0 0,1-1 1 0 0,0 1-1 0 0,0-1 1 0 0,10 9-1 0 0,-13-13-13 0 0,0-1 0 0 0,0 1 0 0 0,1-1 0 0 0,-1 0 0 0 0,0 0 0 0 0,1 0-1 0 0,0 0 1 0 0,-1 0 0 0 0,1 0 0 0 0,-1-1 0 0 0,1 1 0 0 0,0-1 0 0 0,-1 0 0 0 0,1 1 0 0 0,0-1-1 0 0,0-1 1 0 0,-1 1 0 0 0,1 0 0 0 0,0-1 0 0 0,4-1 0 0 0,0 0-21 0 0,-1-1 0 0 0,0 0 0 0 0,0 0 0 0 0,0 0 0 0 0,0-1 0 0 0,0 0 0 0 0,-1 0 0 0 0,0-1 0 0 0,0 1 0 0 0,0-1 0 0 0,0 0 0 0 0,-1-1 0 0 0,0 1 0 0 0,0-1 0 0 0,0 0 0 0 0,-1 0 0 0 0,1 0 0 0 0,3-11 0 0 0,2-6-11 0 0,-2 0-1 0 0,0-1 1 0 0,7-47 0 0 0,-12 61 18 0 0,0-1 0 0 0,0 0 1 0 0,0-1 0 0 0,-1 1-1 0 0,-1-1 1 0 0,0 1 0 0 0,-1-1-1 0 0,0 1 1 0 0,-4-18 0 0 0,5 28-15 0 0,-2 2 18 0 0,-1 0 0 0 0,1 0 0 0 0,0 0 0 0 0,-1 1 0 0 0,1-1 0 0 0,0 1 0 0 0,0-1 0 0 0,0 1 0 0 0,0 0 0 0 0,0 0 0 0 0,0 0 0 0 0,1 0 0 0 0,-1 0 0 0 0,1 0 0 0 0,-1 0 0 0 0,1 1 0 0 0,0-1 0 0 0,0 1 0 0 0,0-1 0 0 0,-1 5 0 0 0,-2 7 35 0 0,0 0 0 0 0,-2 23 0 0 0,5-27-8 0 0,0 3-15 0 0,0 0 0 0 0,1 0 1 0 0,1 0-1 0 0,0-1 1 0 0,0 1-1 0 0,1 0 0 0 0,1 0 1 0 0,6 18-1 0 0,-6-24-4 0 0,1-1-1 0 0,0 1 1 0 0,-1-1-1 0 0,2 0 1 0 0,-1 0-1 0 0,1 0 1 0 0,0-1-1 0 0,0 1 1 0 0,1-1-1 0 0,-1 0 1 0 0,1-1-1 0 0,0 1 1 0 0,1-1-1 0 0,12 6 1 0 0,-13-9-3 0 0,1 1 0 0 0,0-1 1 0 0,-1-1-1 0 0,1 1 0 0 0,0-1 1 0 0,-1 0-1 0 0,1-1 0 0 0,0 0 1 0 0,-1 0-1 0 0,1 0 0 0 0,-1-1 1 0 0,1 1-1 0 0,-1-2 0 0 0,0 1 1 0 0,12-7-1 0 0,-14 6-6 0 0,0 0 0 0 0,0 0 0 0 0,0-1 0 0 0,0 1 0 0 0,0-1 0 0 0,-1 0 0 0 0,0 0 0 0 0,0 0 0 0 0,5-10 0 0 0,-6 11 0 0 0,-1 0-1 0 0,0 0 1 0 0,0 0 0 0 0,1-1-1 0 0,-2 1 1 0 0,1 0 0 0 0,0-1-1 0 0,-1 1 1 0 0,0-1 0 0 0,1 1-1 0 0,-1-1 1 0 0,-1 1-1 0 0,1-1 1 0 0,0 1 0 0 0,-1-1-1 0 0,-1-3 1 0 0,0-1-3 0 0,0 0-1 0 0,1 0 1 0 0,0-1-1 0 0,0-15 1 0 0,0 9 1 0 0,-1 5-1 0 0,0-1 0 0 0,-1 1-1 0 0,0 0 1 0 0,0 0-1 0 0,-2 0 1 0 0,1 1 0 0 0,-8-13-1 0 0,9 17 4 0 0,2 2-27 0 0,-1 0 1 0 0,0 1-1 0 0,1-1 1 0 0,-1 1-1 0 0,0-1 0 0 0,0 1 1 0 0,-1 0-1 0 0,1 0 1 0 0,0 0-1 0 0,-1 0 0 0 0,1 0 1 0 0,-1 1-1 0 0,0-1 1 0 0,1 1-1 0 0,-1-1 0 0 0,0 1 1 0 0,0 0-1 0 0,0 0 1 0 0,0 0-1 0 0,0 1 0 0 0,0-1 1 0 0,0 1-1 0 0,0 0 1 0 0,0 0-1 0 0,0 0 0 0 0,0 0 1 0 0,0 0-1 0 0,-5 1 1 0 0,4 1-252 0 0,3-2-140 0 0,-1 1-1 0 0,0 0 0 0 0,0 0 0 0 0,0-1 1 0 0,0 1-1 0 0,1 1 0 0 0,-1-1 0 0 0,0 0 0 0 0,1 0 1 0 0,-2 2-1 0 0,0 2-2956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27.18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 60 7858 0 0,'-10'-10'1846'0'0,"0"-1"3523"0"0,9 23-5047 0 0,10 16-134 0 0,-2 0 0 0 0,5 38 1 0 0,1 7-119 0 0,-9-40-36 0 0,-4-27-23 0 0,1 0 1 0 0,0 0 0 0 0,0 0-1 0 0,0 0 1 0 0,1 0-1 0 0,2 8 1 0 0,15 29 227 0 0,-18-42 313 0 0,-2-11-540 0 0,-1-1 1 0 0,0 1 0 0 0,0 0 0 0 0,-1 1-1 0 0,0-1 1 0 0,-6-12 0 0 0,4 9 10 0 0,0 1 1 0 0,-5-26 0 0 0,9 25-23 0 0,0 1-1 0 0,0-1 1 0 0,1 0 0 0 0,1 1 0 0 0,0-1 0 0 0,5-24 0 0 0,-4 31-4 0 0,-1 0 0 0 0,1 0 0 0 0,1 0 0 0 0,-1 0 1 0 0,1 0-1 0 0,0 0 0 0 0,0 1 0 0 0,1-1 0 0 0,-1 1 0 0 0,1 0 0 0 0,0 0 0 0 0,1 0 0 0 0,-1 1 0 0 0,1-1 1 0 0,7-4-1 0 0,-10 8 0 0 0,0 0 0 0 0,1 0 0 0 0,-1 0 1 0 0,1 0-1 0 0,-1 0 0 0 0,1 0 0 0 0,-1 1 1 0 0,1-1-1 0 0,0 1 0 0 0,-1 0 0 0 0,1 0 1 0 0,0 0-1 0 0,-1 0 0 0 0,1 0 0 0 0,-1 1 0 0 0,1-1 1 0 0,0 1-1 0 0,-1 0 0 0 0,1-1 0 0 0,-1 1 1 0 0,5 3-1 0 0,-1-1-3 0 0,0 0 1 0 0,0 1 0 0 0,0 0-1 0 0,-1 1 1 0 0,1-1-1 0 0,9 11 1 0 0,-6-3 4 0 0,-1-1 0 0 0,1 2 0 0 0,-2-1 0 0 0,0 1 0 0 0,0 0 0 0 0,-1 1 0 0 0,-1-1 0 0 0,0 1 0 0 0,-1 0 1 0 0,0 0-1 0 0,-2 1 0 0 0,1-1 0 0 0,-2 1 0 0 0,0 0 0 0 0,0-1 0 0 0,-3 17 0 0 0,1-15-35 0 0,0 3 169 0 0,0-30-51 0 0,-3-77 42 0 0,5 66-129 0 0,0 0 0 0 0,2 0 0 0 0,1 0 1 0 0,7-24-1 0 0,-9 39 5 0 0,1 0 1 0 0,-1 0 0 0 0,2 0-1 0 0,-1 0 1 0 0,1 1 0 0 0,0-1-1 0 0,0 1 1 0 0,0 0 0 0 0,1 0-1 0 0,0 1 1 0 0,0 0 0 0 0,1-1-1 0 0,0 2 1 0 0,0-1 0 0 0,12-7-1 0 0,-15 11-3 0 0,0-1 0 0 0,0 1-1 0 0,0 0 1 0 0,1 0 0 0 0,-1 1 0 0 0,0-1-1 0 0,0 1 1 0 0,1-1 0 0 0,-1 1-1 0 0,0 0 1 0 0,1 0 0 0 0,-1 1 0 0 0,0-1-1 0 0,5 1 1 0 0,-6 0 3 0 0,0-1 0 0 0,0 1 0 0 0,0 0-1 0 0,0 0 1 0 0,0-1 0 0 0,-1 1 0 0 0,1 0 0 0 0,0 1 0 0 0,0-1-1 0 0,-1 0 1 0 0,1 0 0 0 0,-1 1 0 0 0,1-1 0 0 0,-1 1 0 0 0,1-1-1 0 0,-1 1 1 0 0,0 0 0 0 0,0-1 0 0 0,0 1 0 0 0,0 0 0 0 0,0 0-1 0 0,0 0 1 0 0,-1 0 0 0 0,2 3 0 0 0,-1 0 5 0 0,1 1 1 0 0,0-1-1 0 0,1 1 1 0 0,3 6-1 0 0,-3-8-2 0 0,-1 0-1 0 0,0 0 1 0 0,0 0-1 0 0,-1 1 1 0 0,1-1-1 0 0,-1 0 1 0 0,0 1-1 0 0,0-1 1 0 0,0 5-1 0 0,4 36 93 0 0,-4-38-86 0 0,0 1 0 0 0,0 0 1 0 0,0 0-1 0 0,-1 0 0 0 0,0 0 0 0 0,-1-1 0 0 0,0 1 0 0 0,-2 8 0 0 0,-3 30 15 0 0,1-10 66 0 0,7-28 362 0 0,0-4-1352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0.58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12 160 2521 0 0,'-10'-11'6470'0'0,"9"25"-2765"0"0,1-12-3692 0 0,0 0-1 0 0,0 0 1 0 0,0 1-1 0 0,1-1 1 0 0,-1 0-1 0 0,0 0 1 0 0,1 1-1 0 0,0-1 1 0 0,-1 0-1 0 0,1 0 1 0 0,0 0-1 0 0,0 0 1 0 0,0 0-1 0 0,1 0 1 0 0,-1 0-1 0 0,0 0 1 0 0,1-1-1 0 0,-1 1 1 0 0,1 0-1 0 0,0-1 0 0 0,-1 1 1 0 0,1-1-1 0 0,0 0 1 0 0,0 1-1 0 0,0-1 1 0 0,0 0-1 0 0,0 0 1 0 0,0 0-1 0 0,0-1 1 0 0,0 1-1 0 0,1 0 1 0 0,-1-1-1 0 0,0 0 1 0 0,4 1-1 0 0,-1 0 4 0 0,0 0 0 0 0,0-1 0 0 0,0 0-1 0 0,0 0 1 0 0,0 0 0 0 0,0-1-1 0 0,0 1 1 0 0,0-1 0 0 0,0 0 0 0 0,0 0-1 0 0,-1-1 1 0 0,1 0 0 0 0,0 0-1 0 0,-1 0 1 0 0,1 0 0 0 0,-1-1 0 0 0,0 1-1 0 0,1-1 1 0 0,-1 0 0 0 0,-1-1-1 0 0,1 1 1 0 0,0-1 0 0 0,-1 1 0 0 0,0-1-1 0 0,0 0 1 0 0,0 0 0 0 0,0-1-1 0 0,-1 1 1 0 0,1 0 0 0 0,-1-1 0 0 0,3-8-1 0 0,-2 3 12 0 0,-1 0 1 0 0,0 0-1 0 0,0 0 0 0 0,0 0 0 0 0,-1-13 0 0 0,-1 20-2 0 0,0 1-1 0 0,0-1 0 0 0,0 1 1 0 0,0-1-1 0 0,-1 1 0 0 0,1-1 1 0 0,-1 1-1 0 0,1-1 0 0 0,-1 1 1 0 0,0 0-1 0 0,0-1 0 0 0,0 1 1 0 0,0 0-1 0 0,-1 0 0 0 0,1-1 1 0 0,-1 1-1 0 0,1 0 0 0 0,-1 1 1 0 0,1-1-1 0 0,-1 0 0 0 0,0 0 1 0 0,0 1-1 0 0,0-1 0 0 0,0 1 1 0 0,0-1-1 0 0,-4-1 0 0 0,2 2 18 0 0,1 0-1 0 0,-1 0 0 0 0,0 0 0 0 0,1 1 0 0 0,-1-1 0 0 0,0 1 0 0 0,0 0 0 0 0,0 0 1 0 0,1 0-1 0 0,-1 0 0 0 0,0 1 0 0 0,0 0 0 0 0,1-1 0 0 0,-1 1 0 0 0,0 1 0 0 0,1-1 1 0 0,-1 0-1 0 0,1 1 0 0 0,0 0 0 0 0,-1 0 0 0 0,-5 4 0 0 0,5-3-16 0 0,0 1 1 0 0,1-1-1 0 0,-1 1 0 0 0,1 0 1 0 0,0 0-1 0 0,0 0 0 0 0,0 0 1 0 0,1 1-1 0 0,-1-1 0 0 0,1 1 1 0 0,0 0-1 0 0,1-1 0 0 0,-1 1 0 0 0,1 0 1 0 0,-1 0-1 0 0,1 6 0 0 0,-1 6-4 0 0,1 0 0 0 0,1 1 0 0 0,0-1 0 0 0,1 0-1 0 0,1 0 1 0 0,1 0 0 0 0,9 30 0 0 0,-10-39-6 0 0,1-1 0 0 0,0 0-1 0 0,0 1 1 0 0,1-2 0 0 0,0 1 0 0 0,1 0 0 0 0,-1-1-1 0 0,1 1 1 0 0,0-1 0 0 0,1-1 0 0 0,-1 1 0 0 0,1-1-1 0 0,0 0 1 0 0,0 0 0 0 0,1-1 0 0 0,0 0 0 0 0,0 0 0 0 0,0 0-1 0 0,9 3 1 0 0,-13-6 11 0 0,0 0 0 0 0,0 0-1 0 0,0 0 1 0 0,0-1 0 0 0,0 1-1 0 0,0-1 1 0 0,0 0 0 0 0,0 0-1 0 0,0 0 1 0 0,1 0 0 0 0,-1 0-1 0 0,0-1 1 0 0,0 1 0 0 0,0-1-1 0 0,0 0 1 0 0,4-1 0 0 0,-5 1-33 0 0,0-1 0 0 0,0 1 0 0 0,0-1 0 0 0,0 1-1 0 0,0-1 1 0 0,0 0 0 0 0,0 0 0 0 0,-1 0 0 0 0,1 0 0 0 0,-1 0 0 0 0,1 0 0 0 0,-1 0 0 0 0,0-1 0 0 0,1 1 0 0 0,-1 0 0 0 0,-1-1-1 0 0,1 1 1 0 0,0-1 0 0 0,-1 1 0 0 0,1-4 0 0 0,4-13-1158 0 0,2-15-4042 0 0,-7 25 2159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1.35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155 386 7194 0 0,'2'1'359'0'0,"23"8"1791"0"0,-23-9-2137 0 0,-1 0 0 0 0,0 0 0 0 0,0 0 0 0 0,1 0 0 0 0,-1 0-1 0 0,0 0 1 0 0,0-1 0 0 0,1 1 0 0 0,-1 0 0 0 0,0-1 0 0 0,0 1 0 0 0,0-1-1 0 0,1 0 1 0 0,-1 1 0 0 0,0-1 0 0 0,0 0 0 0 0,0 0 0 0 0,0 1 0 0 0,0-1-1 0 0,-1 0 1 0 0,2-2 0 0 0,10-8 125 0 0,-11 9-122 0 0,1 1 0 0 0,-1 0 0 0 0,1 0 1 0 0,-1-1-1 0 0,0 1 0 0 0,0-1 0 0 0,0 1 1 0 0,0-1-1 0 0,0 1 0 0 0,0-1 0 0 0,0 0 1 0 0,0 0-1 0 0,-1 1 0 0 0,1-1 0 0 0,-1 0 1 0 0,1 0-1 0 0,-1 0 0 0 0,0 1 0 0 0,0-1 1 0 0,0-4-1 0 0,6-25 496 0 0,-5 28-423 0 0,0-1 0 0 0,0 1 0 0 0,-1 0 0 0 0,1-1 0 0 0,-1 1 0 0 0,1-1 0 0 0,-1 1 0 0 0,0-1 0 0 0,-1 1-1 0 0,1-1 1 0 0,0 1 0 0 0,-2-5 0 0 0,-1-1 139 0 0,0 1 0 0 0,-1 0-1 0 0,0 0 1 0 0,-5-8 0 0 0,7 14-166 0 0,0-1 0 0 0,0 1 0 0 0,0 0 1 0 0,0-1-1 0 0,0 1 0 0 0,0 0 0 0 0,0 0 0 0 0,-1 0 1 0 0,1 1-1 0 0,-1-1 0 0 0,0 1 0 0 0,1-1 0 0 0,-1 1 1 0 0,0 0-1 0 0,-3-1 0 0 0,1 1-2 0 0,0 0 0 0 0,0 0 0 0 0,0 0 0 0 0,0 1 0 0 0,-1 0-1 0 0,1 0 1 0 0,0 0 0 0 0,0 1 0 0 0,0 0 0 0 0,0 0 0 0 0,0 0 0 0 0,0 0 0 0 0,0 1 0 0 0,0 0 0 0 0,0 0-1 0 0,-8 5 1 0 0,7-3-17 0 0,0 0 0 0 0,1 1 0 0 0,-1 0 0 0 0,1 1-1 0 0,0-1 1 0 0,0 1 0 0 0,1 0 0 0 0,0 0 0 0 0,0 0-1 0 0,-6 13 1 0 0,5-8-25 0 0,0 0 0 0 0,1 0 1 0 0,1 0-1 0 0,0 1 0 0 0,1-1 0 0 0,0 1 0 0 0,0 0 0 0 0,2-1 0 0 0,-1 1 0 0 0,1 0 1 0 0,1 0-1 0 0,0-1 0 0 0,1 1 0 0 0,0 0 0 0 0,4 11 0 0 0,-4-17-5 0 0,0 0-1 0 0,1-1 1 0 0,-1 1 0 0 0,2 0 0 0 0,-1-1-1 0 0,0 1 1 0 0,1-1 0 0 0,0 0-1 0 0,0 0 1 0 0,1-1 0 0 0,-1 1-1 0 0,1-1 1 0 0,0 0 0 0 0,0 0-1 0 0,0 0 1 0 0,1-1 0 0 0,-1 0 0 0 0,1 0-1 0 0,0 0 1 0 0,0-1 0 0 0,0 0-1 0 0,0 0 1 0 0,0 0 0 0 0,0-1-1 0 0,1 0 1 0 0,-1 0 0 0 0,1-1-1 0 0,10 0 1 0 0,-13 0-1 0 0,-1-1 0 0 0,1 1-1 0 0,-1-1 1 0 0,1 0-1 0 0,-1 0 1 0 0,1 0 0 0 0,-1-1-1 0 0,0 1 1 0 0,1-1 0 0 0,-1 0-1 0 0,0 0 1 0 0,0 0 0 0 0,0 0-1 0 0,0 0 1 0 0,4-5 0 0 0,-4 3 5 0 0,0-1 1 0 0,0 1-1 0 0,0-1 1 0 0,-1 0-1 0 0,1 0 1 0 0,-1 0-1 0 0,0 0 1 0 0,-1 0-1 0 0,1-1 0 0 0,0-6 1 0 0,10-33 52 0 0,-9 37-56 0 0,0 0 0 0 0,-1-1-1 0 0,0 1 1 0 0,-1-1 0 0 0,1 1-1 0 0,-2-1 1 0 0,1 1 0 0 0,-2-16-1 0 0,-31-199 54 0 0,32 220-67 0 0,-4-21-8 0 0,0 0 0 0 0,-10-26 0 0 0,7 38 70 0 0,0 12 81 0 0,6 0-137 0 0,0 1-1 0 0,0 0 1 0 0,1 0 0 0 0,-1 0 0 0 0,0 0 0 0 0,1 0 0 0 0,-1 1-1 0 0,1-1 1 0 0,-1 0 0 0 0,1 0 0 0 0,0 0 0 0 0,0 0 0 0 0,-1 0 0 0 0,1 1-1 0 0,0-1 1 0 0,0 2 0 0 0,0 24 44 0 0,-1-12-46 0 0,1 0 0 0 0,1 1 1 0 0,3 19-1 0 0,6 33 59 0 0,-8-43-65 0 0,12 46-1 0 0,-7-46 3 0 0,2 7 13 0 0,17 41 0 0 0,-16-34 61 0 0,-10-35-66 0 0,0 0 0 0 0,1 0 0 0 0,0-1 0 0 0,0 1 0 0 0,0 0 0 0 0,1 0 0 0 0,-1 0-1 0 0,1-1 1 0 0,0 1 0 0 0,0-1 0 0 0,4 6 0 0 0,-5-8-204 0 0,-1 0 0 0 0,1 0 0 0 0,0 0 1 0 0,0 0-1 0 0,0 0 0 0 0,0 0 0 0 0,0 0 0 0 0,0 0 0 0 0,0-1 0 0 0,0 1 0 0 0,1 0 0 0 0,-1-1 0 0 0,0 1 1 0 0,0-1-1 0 0,1 1 0 0 0,1 0 0 0 0,-2-2-27 0 0,0 1 0 0 0,0-1 1 0 0,0 1-1 0 0,0-1 0 0 0,0 1 1 0 0,0-1-1 0 0,0 1 0 0 0,0-1 0 0 0,0 0 1 0 0,-1 0-1 0 0,1 0 0 0 0,0 1 0 0 0,0-1 1 0 0,0-1-1 0 0,1 0 467 0 0,5-7-2444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1.72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 0 6929 0 0,'-3'5'4033'0'0,"3"-4"-3849"0"0,0 1-48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2.20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89 11442 0 0,'0'2'11'0'0,"0"0"0"0"0,0 0 0 0 0,1 0 0 0 0,-1 0 0 0 0,1 0 0 0 0,0-1 0 0 0,-1 1 0 0 0,1 0 0 0 0,0 0 0 0 0,0-1 0 0 0,0 1 0 0 0,2 2 0 0 0,0-1 8 0 0,-2-1-6 0 0,0 0 1 0 0,1-1-1 0 0,-1 1 0 0 0,1-1 1 0 0,0 0-1 0 0,-1 1 1 0 0,1-1-1 0 0,0 0 0 0 0,0 0 1 0 0,0 0-1 0 0,0 0 1 0 0,0-1-1 0 0,0 1 0 0 0,0 0 1 0 0,0-1-1 0 0,0 1 1 0 0,0-1-1 0 0,0 0 0 0 0,0 0 1 0 0,0 0-1 0 0,5 0 1 0 0,-1-1 22 0 0,1 1 0 0 0,-1-1 1 0 0,1-1-1 0 0,-1 1 1 0 0,9-4-1 0 0,-12 4-17 0 0,-1 0 0 0 0,1 0 1 0 0,0 0-1 0 0,0-1 0 0 0,-1 1 0 0 0,1-1 0 0 0,-1 0 0 0 0,1 0 0 0 0,-1 0 0 0 0,0 0 0 0 0,1 0 0 0 0,2-5 0 0 0,-5 7-18 0 0,3-2 72 0 0,0-1 1 0 0,0 1 0 0 0,0-1-1 0 0,1 1 1 0 0,-1 0 0 0 0,0 0 0 0 0,1 1-1 0 0,-1-1 1 0 0,7-1 0 0 0,128-58 2788 0 0,-132 59-2713 0 0,24-12 521 0 0,-32 13-620 0 0,2 1-41 0 0,0 0 0 0 0,0 0-1 0 0,0 0 1 0 0,0 0 0 0 0,0 0-1 0 0,0 0 1 0 0,0 0 0 0 0,0 0-1 0 0,-1 0 1 0 0,1 0 0 0 0,0 0-1 0 0,0 0 1 0 0,0 0 0 0 0,0 0-1 0 0,0 0 1 0 0,0 0 0 0 0,0 0-1 0 0,0 0 1 0 0,0 0 0 0 0,0 0-1 0 0,0 0 1 0 0,0 0 0 0 0,0 0-1 0 0,0 0 1 0 0,0 0 0 0 0,-1 0-1 0 0,1 0 1 0 0,0 0 0 0 0,0 0-1 0 0,0 0 1 0 0,0 0 0 0 0,0 0-1 0 0,0 0 1 0 0,0 0 0 0 0,0 0-1 0 0,0 0 1 0 0,0 0 0 0 0,0 0-1 0 0,0 0 1 0 0,0 0 0 0 0,0 0-1 0 0,0 0 1 0 0,-3 11 194 0 0,3-10-515 0 0,0 4 811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3.23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11 186 3673 0 0,'0'0'2483'0'0,"-11"5"3464"0"0,12-3-5785 0 0,-1 1 0 0 0,1 0 0 0 0,0-1 0 0 0,0 1 0 0 0,0-1 0 0 0,0 1 0 0 0,0-1-1 0 0,1 0 1 0 0,-1 1 0 0 0,1-1 0 0 0,0 0 0 0 0,-1 0 0 0 0,1 0 0 0 0,3 2 0 0 0,-5-3-66 0 0,2 0-73 0 0,1 0-1 0 0,-1 1 0 0 0,0-1 0 0 0,0 0 0 0 0,1-1 1 0 0,-1 1-1 0 0,0 0 0 0 0,1-1 0 0 0,-1 1 0 0 0,0-1 1 0 0,1 0-1 0 0,-1 0 0 0 0,1 0 0 0 0,-1 0 0 0 0,1 0 1 0 0,-1 0-1 0 0,0-1 0 0 0,1 1 0 0 0,-1-1 0 0 0,0 1 1 0 0,3-2-1 0 0,12-1 48 0 0,-1 2-38 0 0,0-1 0 0 0,0-1 0 0 0,-1 0-1 0 0,0 0 1 0 0,1-2 0 0 0,-1 0 0 0 0,-1-1-1 0 0,1 0 1 0 0,-1-1 0 0 0,16-11 0 0 0,-27 16-18 0 0,0-1 1 0 0,0 1-1 0 0,-1-1 0 0 0,1 0 1 0 0,-1 0-1 0 0,1 0 1 0 0,-1-1-1 0 0,0 1 1 0 0,0 0-1 0 0,-1-1 1 0 0,1 1-1 0 0,0-1 1 0 0,-1 0-1 0 0,0 0 1 0 0,0 1-1 0 0,0-1 0 0 0,-1 0 1 0 0,1-6-1 0 0,-7-42 34 0 0,4 48-30 0 0,0-1-1 0 0,0 1 1 0 0,0 0-1 0 0,0 0 1 0 0,-1 0-1 0 0,0 0 1 0 0,1 1-1 0 0,-1-1 1 0 0,-4-3-1 0 0,-1 5 42 0 0,0 1 1 0 0,0-1-1 0 0,0 1 0 0 0,0 0 0 0 0,0 1 0 0 0,0 0 1 0 0,0 0-1 0 0,0 1 0 0 0,-11 2 0 0 0,13-2-32 0 0,1 1-1 0 0,0 0 0 0 0,0 0 0 0 0,0 0 1 0 0,0 0-1 0 0,0 1 0 0 0,1 0 0 0 0,-1-1 1 0 0,1 2-1 0 0,0-1 0 0 0,-5 5 1 0 0,6-6-16 0 0,-13 8 105 0 0,14-9-105 0 0,0 0 0 0 0,0 0 0 0 0,0 0 1 0 0,1 0-1 0 0,-1 0 0 0 0,0 1 0 0 0,1-1 1 0 0,-1 0-1 0 0,1 1 0 0 0,-1-1 1 0 0,1 1-1 0 0,0 0 0 0 0,-2 2 0 0 0,-9 17 141 0 0,9-15-120 0 0,-1-1 0 0 0,2 0 0 0 0,-1 1 0 0 0,1 0 0 0 0,-1-1 0 0 0,2 1 0 0 0,-3 10 0 0 0,-6 31 69 0 0,7-38-78 0 0,1-1 0 0 0,0 1 0 0 0,1 0 0 0 0,0 0 0 0 0,0 0 0 0 0,1 0 0 0 0,0 0 1 0 0,1 10-1 0 0,1-11-13 0 0,-1 1 0 0 0,1-1 0 0 0,1 0 0 0 0,-1 0 0 0 0,1-1 1 0 0,1 1-1 0 0,5 9 0 0 0,-5-12 10 0 0,-1 0 0 0 0,1 0-1 0 0,1-1 1 0 0,-1 1 0 0 0,1-1 0 0 0,-1 0 0 0 0,1-1 0 0 0,1 1 0 0 0,-1-1 0 0 0,8 4 0 0 0,-6-3 20 0 0,0-1 0 0 0,0-1 1 0 0,1 1-1 0 0,-1-1 1 0 0,1 0-1 0 0,-1-1 1 0 0,10 1-1 0 0,-13-2-20 0 0,0 1 1 0 0,0-2-1 0 0,0 1 0 0 0,0 0 0 0 0,0-1 1 0 0,0 0-1 0 0,-1 0 0 0 0,1 0 1 0 0,0 0-1 0 0,0 0 0 0 0,-1-1 1 0 0,1 0-1 0 0,-1 0 0 0 0,1 0 0 0 0,5-4 1 0 0,-4 0-3 0 0,0 0 1 0 0,-1 0-1 0 0,0-1 1 0 0,0 1-1 0 0,4-10 1 0 0,-7 14-48 0 0,2-14-97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3.7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39 54 5793 0 0,'0'0'946'0'0,"-7"-20"2670"0"0,6 12 954 0 0,1 7-4545 0 0,7-12 777 0 0,-6 12-771 0 0,-1 1 0 0 0,0 0-1 0 0,0 0 1 0 0,0 0 0 0 0,1-1 0 0 0,-1 1 0 0 0,0 0-1 0 0,0 0 1 0 0,0-1 0 0 0,0 1 0 0 0,0 0 0 0 0,1 0-1 0 0,-1-1 1 0 0,0 1 0 0 0,0 0 0 0 0,0-1 0 0 0,0 1 0 0 0,0 0-1 0 0,0 0 1 0 0,0-1 0 0 0,0 1 0 0 0,0 0 0 0 0,0-1-1 0 0,0 1 1 0 0,0 0 0 0 0,0 0 0 0 0,0-1 0 0 0,0 1-1 0 0,-1 0 1 0 0,1-1 0 0 0,0 1 0 0 0,0 0 0 0 0,0 0 0 0 0,0-1-1 0 0,0 1 1 0 0,-1 0 0 0 0,1 0 0 0 0,0 0 0 0 0,0-1-1 0 0,0 1 1 0 0,-1 0 0 0 0,1 0 0 0 0,0-1 0 0 0,-2 3 28 0 0,1 0 1 0 0,0 0-1 0 0,-1 0 1 0 0,1 0 0 0 0,0 0-1 0 0,0 0 1 0 0,0 0 0 0 0,1 0-1 0 0,-2 4 1 0 0,7 46 455 0 0,-5-44-453 0 0,0-1 1 0 0,-1 0-1 0 0,0 1 1 0 0,0-1 0 0 0,0 0-1 0 0,-1 0 1 0 0,-5 12-1 0 0,-4 22 54 0 0,7 4-56 0 0,2 0 0 0 0,2 0 0 0 0,9 78 0 0 0,-1-8 162 0 0,-6-87-133 0 0,-1-19-54 0 0,0-1 0 0 0,-1 1 1 0 0,0-1-1 0 0,0 0 1 0 0,-1 1-1 0 0,0-1 0 0 0,0 0 1 0 0,-4 13-1 0 0,4-21-55 0 0,1 1-1 0 0,0-1 1 0 0,0 0 0 0 0,0 0-1 0 0,-1 0 1 0 0,1 1 0 0 0,0-1-1 0 0,0 0 1 0 0,0 0-1 0 0,0 1 1 0 0,0-1 0 0 0,0 0-1 0 0,-1 0 1 0 0,1 1-1 0 0,0-1 1 0 0,0 0 0 0 0,0 0-1 0 0,0 1 1 0 0,0-1 0 0 0,0 0-1 0 0,0 0 1 0 0,0 1-1 0 0,0-1 1 0 0,0 0 0 0 0,0 0-1 0 0,0 1 1 0 0,1-1 0 0 0,-1 0-1 0 0,0 0 1 0 0,0 1-1 0 0,0-1 1 0 0,0 0 0 0 0,0 0-1 0 0,0 1 1 0 0,1-1-1 0 0,-1 0 1 0 0,0 0 0 0 0,0 0-1 0 0,0 1 1 0 0,1-1 0 0 0,-1 0-1 0 0,0 0 1 0 0,0 0-1 0 0,0 0 1 0 0,1 0 0 0 0,-1 1-1 0 0,0-1 1 0 0,0 0-1 0 0,1 0 1 0 0,-1 0 0 0 0,0 0-1 0 0,0 0 1 0 0,1 0 0 0 0,-1 0-1 0 0,0 0 1 0 0,0 0-1 0 0,1 0 1 0 0,-1 0 0 0 0,1 0-1 0 0,3-6-3348 0 0,-3 2 2939 0 0,0 1-1 0 0,1 0 1 0 0,-1 0 0 0 0,0 0 0 0 0,-1-1-1 0 0,1 1 1 0 0,-1 0 0 0 0,1-6 0 0 0,-3-3-1576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4.13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13 157 4441 0 0,'-1'-1'181'0'0,"-1"-1"-1"0"0,1 1 1 0 0,0-1-1 0 0,0 1 1 0 0,0-1-1 0 0,0 0 1 0 0,1 1-1 0 0,-1-1 1 0 0,0 0-1 0 0,1 0 1 0 0,-1 1 0 0 0,1-1-1 0 0,-1 0 1 0 0,1 0-1 0 0,0 0 1 0 0,0 0-1 0 0,0 0 1 0 0,0 1-1 0 0,0-1 1 0 0,0 0 0 0 0,1 0-1 0 0,-1 0 1 0 0,0 0-1 0 0,1 1 1 0 0,0-1-1 0 0,-1 0 1 0 0,1 0-1 0 0,0 1 1 0 0,0-1-1 0 0,0 0 1 0 0,0 1 0 0 0,0-1-1 0 0,0 1 1 0 0,1-1-1 0 0,-1 1 1 0 0,0 0-1 0 0,1 0 1 0 0,2-2-1 0 0,-2 1-71 0 0,-1 1-1 0 0,1-1 0 0 0,-1 0 0 0 0,1 1 0 0 0,-1-1 0 0 0,0 0 0 0 0,0 0 0 0 0,0 0 0 0 0,0 1 0 0 0,0-1 0 0 0,0 0 0 0 0,0-1 0 0 0,0-3 0 0 0,0 4-12 0 0,-1 0-1 0 0,1 0 0 0 0,0 0 0 0 0,-1-1 1 0 0,1 1-1 0 0,0 0 0 0 0,0 0 1 0 0,1 0-1 0 0,-1 1 0 0 0,0-1 0 0 0,1 0 1 0 0,-1 0-1 0 0,1 1 0 0 0,-1-1 1 0 0,1 1-1 0 0,3-3 0 0 0,2 0 16 0 0,0 0 0 0 0,0 1 0 0 0,0 0 0 0 0,0 0 0 0 0,1 1 0 0 0,0 0 0 0 0,-1 0 0 0 0,1 1 1 0 0,0 0-1 0 0,0 0 0 0 0,-1 1 0 0 0,1 0 0 0 0,0 0 0 0 0,10 2 0 0 0,-15 0-99 0 0,0-1 1 0 0,0 0-1 0 0,0 1 0 0 0,-1 0 1 0 0,1-1-1 0 0,0 1 0 0 0,-1 0 1 0 0,1 1-1 0 0,-1-1 1 0 0,0 0-1 0 0,1 1 0 0 0,-1-1 1 0 0,2 5-1 0 0,25 41 67 0 0,-27-44-75 0 0,3 11 11 0 0,1 0 0 0 0,-2 0 0 0 0,0 1 0 0 0,-1-1 0 0 0,-1 1 0 0 0,0 0 0 0 0,-1 0 0 0 0,-1 20 0 0 0,-1-28 4 0 0,0 0 0 0 0,0 0 1 0 0,0-1-1 0 0,-1 1 0 0 0,0-1 1 0 0,-1 0-1 0 0,0 1 0 0 0,0-1 1 0 0,0 0-1 0 0,-1 0 0 0 0,0-1 1 0 0,0 1-1 0 0,-11 11 0 0 0,13-16-4 0 0,-1 1-1 0 0,0 0 1 0 0,0-1 0 0 0,0 1-1 0 0,-1-1 1 0 0,1 0-1 0 0,0 0 1 0 0,-1 0-1 0 0,0-1 1 0 0,1 1 0 0 0,-1-1-1 0 0,0 0 1 0 0,0 0-1 0 0,0 0 1 0 0,1-1 0 0 0,-1 1-1 0 0,0-1 1 0 0,0 0-1 0 0,0 0 1 0 0,0 0-1 0 0,0-1 1 0 0,0 1 0 0 0,0-1-1 0 0,0 0 1 0 0,1 0-1 0 0,-1 0 1 0 0,0-1 0 0 0,1 1-1 0 0,-5-3 1 0 0,5 3-245 0 0,0 0 1 0 0,-1-1-1 0 0,1 0 1 0 0,0 1-1 0 0,0-1 1 0 0,0 0-1 0 0,0 0 1 0 0,1-1-1 0 0,-1 1 1 0 0,1 0-1 0 0,-1-1 1 0 0,1 0-1 0 0,0 1 0 0 0,0-1 1 0 0,0 0-1 0 0,0 0 1 0 0,0 0-1 0 0,1-1 1 0 0,-2-3-1 0 0,2-2-1789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5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57 144 2184 0 0,'3'-25'1767'0'0,"0"-3"2116"0"0,-7 13-2592 0 0,3 22-767 0 0,-20 157 408 0 0,17-137-876 0 0,1 0 0 0 0,2 1-1 0 0,1-1 1 0 0,4 38 0 0 0,25 106 253 0 0,-28-157-72 0 0,-6-16 218 0 0,-9-19-4 0 0,13 19-574 0 0,-5-10 142 0 0,0 0 0 0 0,1 0 1 0 0,1-1-1 0 0,0 1 0 0 0,1-1 0 0 0,-3-20 0 0 0,4 20 7 0 0,-2-20 16 0 0,2 0-1 0 0,2-58 0 0 0,1 86-37 0 0,-1-18-11 0 0,2-1 0 0 0,1 0 0 0 0,0 1 0 0 0,2 0 0 0 0,1 0 0 0 0,1 0 0 0 0,17-38 0 0 0,-21 55-7 0 0,0 1-1 0 0,1 0 1 0 0,0 0 0 0 0,0 0-1 0 0,0 1 1 0 0,1-1-1 0 0,0 1 1 0 0,-1 0-1 0 0,1 0 1 0 0,1 0 0 0 0,-1 1-1 0 0,0 0 1 0 0,1 0-1 0 0,0 0 1 0 0,0 1 0 0 0,9-3-1 0 0,-11 4 13 0 0,1 0 1 0 0,-1 0-1 0 0,1 0 0 0 0,-1 1 0 0 0,1 0 1 0 0,0-1-1 0 0,-1 2 0 0 0,1-1 0 0 0,-1 0 1 0 0,1 1-1 0 0,-1 0 0 0 0,1 0 0 0 0,-1 1 1 0 0,1-1-1 0 0,-1 1 0 0 0,0 0 0 0 0,0 0 1 0 0,0 0-1 0 0,0 0 0 0 0,0 1 0 0 0,0 0 1 0 0,4 3-1 0 0,-5-2-446 0 0,1-1 0 0 0,-1 0 0 0 0,0 1 0 0 0,0 0 0 0 0,0 0 0 0 0,-1 0 0 0 0,0 0 0 0 0,1 0 0 0 0,1 7 0 0 0,-1-7-745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4.7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142 219 3177 0 0,'0'0'5086'0'0,"14"-2"-3028"0"0,-9 1-2078 0 0,28-9 196 0 0,-31 10-161 0 0,0-1 1 0 0,0 0-1 0 0,0 0 1 0 0,0 0-1 0 0,0 0 1 0 0,0-1 0 0 0,-1 1-1 0 0,1 0 1 0 0,0-1-1 0 0,-1 1 1 0 0,1-1 0 0 0,-1 0-1 0 0,0 1 1 0 0,3-5-1 0 0,6-4 29 0 0,-9 9-27 0 0,0 1 1 0 0,0-1-1 0 0,0 0 0 0 0,-1 1 1 0 0,1-1-1 0 0,0 0 0 0 0,0 0 1 0 0,-1 0-1 0 0,1 0 0 0 0,0 0 1 0 0,-1 1-1 0 0,1-1 0 0 0,-1 0 1 0 0,1 0-1 0 0,-1-1 1 0 0,1 1-1 0 0,-1 0 0 0 0,0 0 1 0 0,1 0-1 0 0,-1 0 0 0 0,0 0 1 0 0,0 0-1 0 0,0 0 0 0 0,0-2 1 0 0,-8-34 806 0 0,7 31-685 0 0,0 0 0 0 0,-1 0 0 0 0,0 0 0 0 0,0 1 0 0 0,0-1 0 0 0,-1 1 0 0 0,1-1 0 0 0,-1 1 0 0 0,-1 0 0 0 0,1 0 0 0 0,-1 1 0 0 0,0-1 0 0 0,0 1 0 0 0,0-1 0 0 0,-1 1 0 0 0,1 0 0 0 0,-1 1 0 0 0,0-1 0 0 0,0 1 0 0 0,0 0 0 0 0,-8-3 0 0 0,11 5-115 0 0,-1 0 1 0 0,1 1-1 0 0,0-1 1 0 0,0 1-1 0 0,-1-1 1 0 0,1 1-1 0 0,0 0 1 0 0,-1 0-1 0 0,1 0 0 0 0,0 0 1 0 0,-1 0-1 0 0,1 0 1 0 0,0 1-1 0 0,0-1 1 0 0,-1 1-1 0 0,1-1 1 0 0,0 1-1 0 0,0 0 1 0 0,0 0-1 0 0,0 0 1 0 0,0 0-1 0 0,0 0 0 0 0,0 1 1 0 0,0-1-1 0 0,0 1 1 0 0,0-1-1 0 0,-2 4 1 0 0,-1 0 5 0 0,1 0-1 0 0,-1 1 1 0 0,1-1 0 0 0,0 1 0 0 0,1 0 0 0 0,-1 0 0 0 0,1 0 0 0 0,-2 7-1 0 0,3-8-3 0 0,-1 0 0 0 0,1-1 0 0 0,-1 1-1 0 0,0-1 1 0 0,-5 6 0 0 0,6-7-14 0 0,-1 1-1 0 0,0-1 1 0 0,1 1 0 0 0,-1 0 0 0 0,1 0 0 0 0,0 0 0 0 0,1 0 0 0 0,-1 0 0 0 0,-1 6 0 0 0,1 0 9 0 0,-1 5 17 0 0,1 1 1 0 0,0 0-1 0 0,1 22 1 0 0,2-32-32 0 0,0 0 0 0 0,0 0 0 0 0,0-1 0 0 0,0 1 0 0 0,1 0 0 0 0,0-1 0 0 0,0 1 0 0 0,1-1 0 0 0,0 1 0 0 0,0-1 0 0 0,0 0 0 0 0,7 8 1 0 0,-5-7 18 0 0,0 0 1 0 0,1 0 0 0 0,0-1 0 0 0,0 0 0 0 0,1 0 0 0 0,-1-1 0 0 0,1 0 0 0 0,0 0 0 0 0,0 0 0 0 0,1-1-1 0 0,-1 0 1 0 0,14 3 0 0 0,-18-5-8 0 0,1 0 0 0 0,0-1-1 0 0,0 1 1 0 0,0-1 0 0 0,0 0 0 0 0,0 0-1 0 0,0 0 1 0 0,0-1 0 0 0,-1 1 0 0 0,1-1 0 0 0,0 0-1 0 0,0 0 1 0 0,0 0 0 0 0,-1-1 0 0 0,1 1-1 0 0,-1-1 1 0 0,1 0 0 0 0,-1 0 0 0 0,0 0-1 0 0,1 0 1 0 0,-1-1 0 0 0,0 1 0 0 0,-1-1-1 0 0,1 0 1 0 0,0 0 0 0 0,-1 0 0 0 0,4-5-1 0 0,-3 4-3 0 0,-1-1-1 0 0,1 0 0 0 0,-1 0 0 0 0,0 0 0 0 0,0 0 0 0 0,-1 0 0 0 0,1 0 1 0 0,-1 0-1 0 0,0-1 0 0 0,0-8 0 0 0,-1 1 21 0 0,-1 0 1 0 0,-5-24-1 0 0,-1-20 10 0 0,6 47-36 0 0,-1 1-1 0 0,0-1 1 0 0,0 1-1 0 0,-7-16 0 0 0,2 6-66 0 0,-8-3-427 0 0,6 11-1405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5.10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 40 4529 0 0,'-3'-3'1244'0'0,"2"0"0"0"0,-1 0 0 0 0,0 0 0 0 0,1 0 0 0 0,-1-1 0 0 0,1 1 0 0 0,0 0 0 0 0,0-1 0 0 0,-1-6 0 0 0,7 13-712 0 0,-3 0-484 0 0,0 0-1 0 0,-1 1 1 0 0,1 0 0 0 0,-1-1-1 0 0,0 1 1 0 0,0 0 0 0 0,0 0-1 0 0,0 0 1 0 0,-1 0 0 0 0,0-1-1 0 0,1 1 1 0 0,-2 4 0 0 0,-3 61 349 0 0,1-41-296 0 0,0 19 12 0 0,-1-12-36 0 0,2 1 0 0 0,5 61 0 0 0,-1-84-28 0 0,0-1 0 0 0,1 0 0 0 0,0 0 0 0 0,1 0 0 0 0,6 14 1 0 0,-8-23-26 0 0,0 1 0 0 0,0-1 0 0 0,0 0 0 0 0,0 0 0 0 0,0 0 0 0 0,1 0 0 0 0,0 0 0 0 0,-1 0 0 0 0,6 3 0 0 0,-7-5-16 0 0,1 0 0 0 0,0 0 0 0 0,0 0 0 0 0,-1 0 0 0 0,1-1 0 0 0,0 1 0 0 0,0 0 0 0 0,0-1 0 0 0,0 1 0 0 0,0-1 0 0 0,0 0 0 0 0,0 0 0 0 0,0 0 0 0 0,0 0 0 0 0,0 0 0 0 0,0 0 0 0 0,0-1 0 0 0,0 1 0 0 0,2-1 0 0 0,-1 0-182 0 0,0 0 0 0 0,-1 0 1 0 0,1-1-1 0 0,-1 1 1 0 0,0 0-1 0 0,1-1 0 0 0,-1 0 1 0 0,0 1-1 0 0,0-1 1 0 0,0 0-1 0 0,0 0 0 0 0,0 0 1 0 0,0 0-1 0 0,-1-1 1 0 0,1 1-1 0 0,1-3 0 0 0,1-4-1370 0 0,0 0 0 0 0,0 0 1 0 0,2-12-1 0 0,-2 9-306 0 0,-1 0-982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5.48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66 106 4457 0 0,'-2'-2'469'0'0,"-1"1"0"0"0,0-1 0 0 0,0 1-1 0 0,0 0 1 0 0,0 0 0 0 0,0 0 0 0 0,0 0 0 0 0,0 1 0 0 0,-5-1-1 0 0,4 1 167 0 0,1-1-1 0 0,0 1 0 0 0,0-1 0 0 0,0 0 0 0 0,-1 0 1 0 0,1 0-1 0 0,-5-3 1959 0 0,14-1-2107 0 0,-5 4-478 0 0,-1 1 1 0 0,0-1 0 0 0,1 1 0 0 0,-1-1 0 0 0,1 1 0 0 0,-1-1-1 0 0,0 1 1 0 0,1 0 0 0 0,-1-1 0 0 0,1 1 0 0 0,-1 0 0 0 0,1-1-1 0 0,-1 1 1 0 0,1 0 0 0 0,0-1 0 0 0,-1 1 0 0 0,1 0 0 0 0,-1 0-1 0 0,1 0 1 0 0,-1 0 0 0 0,1 0 0 0 0,0 0 0 0 0,0 0 0 0 0,41-4 147 0 0,-1-1 1 0 0,0-3-1 0 0,0-1 1 0 0,43-15-1 0 0,-53 20-56 0 0,-8 1-140 0 0,-23 3-7 0 0,0 0 1 0 0,-1 0-1 0 0,1 0 0 0 0,-1 0 0 0 0,1 0 0 0 0,0 0 0 0 0,-1 0 0 0 0,1 0 0 0 0,-1 0 0 0 0,1 0 0 0 0,0 0 0 0 0,-1 0 0 0 0,1-1 0 0 0,-1 1 0 0 0,1 0 0 0 0,0 0 0 0 0,-1 0 0 0 0,1-1 0 0 0,0 1 0 0 0,-1 0 0 0 0,1 0 0 0 0,0-1 0 0 0,-1 1 0 0 0,1 0 0 0 0,0-1 0 0 0,0 1 0 0 0,0 0 0 0 0,-1-1 0 0 0,1 1 0 0 0,0 0 1 0 0,0-1-1 0 0,0 1 0 0 0,0-1 0 0 0,-1 1 0 0 0,1 0 0 0 0,0-1 0 0 0,0 1 0 0 0,0-1 0 0 0,0 1 0 0 0,0 0 0 0 0,0-1 0 0 0,0 1 0 0 0,0-1 0 0 0,0 1 0 0 0,1 0 0 0 0,-1-1 0 0 0,0 1 0 0 0,0-1 0 0 0,0 1 0 0 0,0 0 0 0 0,0-1 0 0 0,1 1 0 0 0,-1 0 0 0 0,0-1 0 0 0,0 1 0 0 0,1 0 0 0 0,-1-1 0 0 0,0 1 0 0 0,1-1 1 0 0,-15 8-3068 0 0,6-1 737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7.04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75 3225 0 0,'11'-20'6886'0'0,"-9"16"-6284"0"0,0-1-1 0 0,-1 0 1 0 0,1 0-1 0 0,-1 0 1 0 0,-1 0-1 0 0,1 0 1 0 0,0-9-1 0 0,0 8 596 0 0,-1 6-1168 0 0,0 0 0 0 0,0 0 0 0 0,0 0 0 0 0,0 0 0 0 0,0 1 0 0 0,0-1 0 0 0,0 0 0 0 0,0 0 0 0 0,0 0 0 0 0,0 0 0 0 0,0 0 0 0 0,0 1 1 0 0,0-1-1 0 0,0 0 0 0 0,0 0 0 0 0,0 0 0 0 0,0 0 0 0 0,0 0 0 0 0,-1 1 0 0 0,1-1 0 0 0,0 0 0 0 0,0 0 0 0 0,0 0 0 0 0,0 0 0 0 0,0 0 0 0 0,0 0 0 0 0,0 0 1 0 0,-1 0-1 0 0,1 1 0 0 0,0-1 0 0 0,0 0 0 0 0,0 0 0 0 0,0 0 0 0 0,0 0 0 0 0,-1 0 0 0 0,1 0 0 0 0,0 0 0 0 0,0 0 0 0 0,0 0 0 0 0,1 16 170 0 0,-2 5-71 0 0,1-1 0 0 0,0 1 0 0 0,2-1 0 0 0,4 21 0 0 0,-6-37-118 0 0,2 27 63 0 0,-1 0 0 0 0,-1 0 1 0 0,-8 52-1 0 0,-1 25 66 0 0,6-32-63 0 0,0-33 24 0 0,2 0-1 0 0,7 63 0 0 0,-4-52 58 0 0,-3-45-99 0 0,1 1-1 0 0,0-1 1 0 0,1 0 0 0 0,0 1-1 0 0,3 10 1 0 0,1-7-96 0 0,-5-13 20 0 0,0 0-1 0 0,0 0 1 0 0,0 0 0 0 0,0 0-1 0 0,0 0 1 0 0,0 0-1 0 0,0 0 1 0 0,0 0 0 0 0,0 0-1 0 0,0 0 1 0 0,0 0-1 0 0,0 0 1 0 0,0 0 0 0 0,0 0-1 0 0,0 0 1 0 0,0 0 0 0 0,0 0-1 0 0,0 0 1 0 0,1 0-1 0 0,-1 0 1 0 0,0 0 0 0 0,0 0-1 0 0,0 0 1 0 0,0 0-1 0 0,0 0 1 0 0,0 0 0 0 0,0 0-1 0 0,0 0 1 0 0,0 0 0 0 0,0 0-1 0 0,0 0 1 0 0,0 0-1 0 0,0 0 1 0 0,0 0 0 0 0,0 0-1 0 0,0 0 1 0 0,0 0-1 0 0,0 0 1 0 0,0 0 0 0 0,1 0-1 0 0,-1 0 1 0 0,0 0 0 0 0,0 0-1 0 0,0 0 1 0 0,0 0-1 0 0,0 0 1 0 0,0 0 0 0 0,0 0-1 0 0,0 0 1 0 0,0 0-1 0 0,0 0 1 0 0,0 0 0 0 0,0 0-1 0 0,0-23-3130 0 0,-1 4 1384 0 0,5-16-1684 0 0,-1 15 957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7.43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2 170 5705 0 0,'0'-20'1376'0'0,"-1"16"-1104"0"0,1 0-1 0 0,0 0 1 0 0,0 0-1 0 0,0-1 1 0 0,0 1-1 0 0,1 0 1 0 0,-1 0-1 0 0,1 0 1 0 0,0 0-1 0 0,1 0 1 0 0,-1 0-1 0 0,1 1 1 0 0,-1-1-1 0 0,1 0 1 0 0,3-3-1 0 0,4-11 618 0 0,-9 16-802 0 0,1-1 0 0 0,0 1 1 0 0,0 1-1 0 0,0-1 0 0 0,0 0 1 0 0,0 0-1 0 0,0 0 0 0 0,0 0 0 0 0,1 1 1 0 0,-1-1-1 0 0,1 0 0 0 0,-1 1 1 0 0,1 0-1 0 0,0-1 0 0 0,-1 1 0 0 0,1 0 1 0 0,0 0-1 0 0,2-1 0 0 0,21-10 489 0 0,-20 9-466 0 0,0 0 1 0 0,0 1-1 0 0,1-1 0 0 0,-1 1 1 0 0,0 1-1 0 0,1-1 0 0 0,0 1 0 0 0,10-1 1 0 0,-4 1-43 0 0,1 1-1 0 0,-1 0 1 0 0,1 1 0 0 0,14 2 0 0 0,-23-2-58 0 0,0 0-1 0 0,0 1 1 0 0,0-1-1 0 0,0 1 1 0 0,0 0-1 0 0,0 0 1 0 0,0 0-1 0 0,0 1 1 0 0,-1-1 0 0 0,1 1-1 0 0,-1 0 1 0 0,0 0-1 0 0,0 0 1 0 0,0 1-1 0 0,4 5 1 0 0,0 2 2 0 0,0 0 1 0 0,-1 0-1 0 0,0 1 1 0 0,-1 0-1 0 0,-1 0 1 0 0,0 0-1 0 0,0 1 1 0 0,-1-1-1 0 0,-1 1 1 0 0,0 0-1 0 0,-1-1 1 0 0,0 17-1 0 0,-1-22 2 0 0,-2-1-1 0 0,1 1 1 0 0,-1-1-1 0 0,0 1 1 0 0,0-1-1 0 0,0 0 1 0 0,-1 0-1 0 0,0 0 0 0 0,0 0 1 0 0,-1-1-1 0 0,0 1 1 0 0,0-1-1 0 0,0 0 1 0 0,0 0-1 0 0,-1 0 1 0 0,0-1-1 0 0,0 1 0 0 0,0-1 1 0 0,-8 4-1 0 0,7-4 2 0 0,1-1-1 0 0,-1 1 1 0 0,0-1-1 0 0,0-1 1 0 0,0 1-1 0 0,-1-1 1 0 0,1 0-1 0 0,-1 0 1 0 0,1-1-1 0 0,-1 0 1 0 0,1 0-1 0 0,-1-1 1 0 0,1 1-1 0 0,-1-1 1 0 0,0-1-1 0 0,1 1 1 0 0,-1-1-1 0 0,1-1 1 0 0,-9-1-1 0 0,14 2-194 0 0,-1 0-1 0 0,0-1 0 0 0,1 1 1 0 0,-1 0-1 0 0,1-1 1 0 0,-1 1-1 0 0,1 0 0 0 0,0-1 1 0 0,-1 0-1 0 0,1 1 0 0 0,0-1 1 0 0,0 0-1 0 0,0 1 1 0 0,1-1-1 0 0,-1 0 0 0 0,0 0 1 0 0,0 0-1 0 0,1 0 1 0 0,0 0-1 0 0,-1 0 0 0 0,1 0 1 0 0,0-4-1 0 0,0-3-1817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7.93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20 102 6705 0 0,'-7'-16'1373'0'0,"5"12"-824"0"0,0 1 1 0 0,0-1 0 0 0,1 1-1 0 0,0-1 1 0 0,0 1-1 0 0,0-1 1 0 0,0 0-1 0 0,0 0 1 0 0,0-5 0 0 0,27 10 1791 0 0,8 0-2266 0 0,-32 0-65 0 0,0-1 1 0 0,0 1-1 0 0,-1-1 0 0 0,1 1 1 0 0,0 0-1 0 0,-1 0 0 0 0,1-1 0 0 0,-1 1 1 0 0,1 0-1 0 0,-1 0 0 0 0,1 1 1 0 0,-1-1-1 0 0,0 0 0 0 0,0 0 1 0 0,1 1-1 0 0,-1-1 0 0 0,0 1 0 0 0,0-1 1 0 0,1 3-1 0 0,3 3 16 0 0,2 2-11 0 0,-1-1 0 0 0,-1 1-1 0 0,1 0 1 0 0,-1 0 0 0 0,-1 0 0 0 0,0 1-1 0 0,0-1 1 0 0,3 16 0 0 0,-1 1 35 0 0,7 54 1 0 0,-13-72-26 0 0,0 0 1 0 0,0 0 0 0 0,-1 0 0 0 0,1-1 0 0 0,-5 16-1 0 0,5-21-7 0 0,-1 1 0 0 0,0-1-1 0 0,1 1 1 0 0,-1-1 0 0 0,0 0-1 0 0,0 1 1 0 0,-1-1 0 0 0,1 0 0 0 0,0 0-1 0 0,-1 0 1 0 0,1 0 0 0 0,-1 0-1 0 0,0 0 1 0 0,1 0 0 0 0,-1 0-1 0 0,0-1 1 0 0,0 1 0 0 0,0-1 0 0 0,-1 0-1 0 0,1 1 1 0 0,-5 1 0 0 0,6-3-36 0 0,-2-5 250 0 0,0-5-204 0 0,1-1-1 0 0,0 0 1 0 0,1 1-1 0 0,0-1 1 0 0,1 0-1 0 0,0 0 1 0 0,1 0-1 0 0,0 0 1 0 0,3-11-1 0 0,28-101-24 0 0,-26 104-5 0 0,-2 6 12 0 0,0 0 0 0 0,11-19 0 0 0,-13 28-15 0 0,0-1 1 0 0,1 1 0 0 0,0 0 0 0 0,0 0-1 0 0,0 0 1 0 0,1 1 0 0 0,-1-1 0 0 0,1 1 0 0 0,0 0-1 0 0,4-4 1 0 0,1 5-3 0 0,-9 2-2 0 0,0-1 1 0 0,1 1 0 0 0,-1 0 0 0 0,1 0-1 0 0,-1 0 1 0 0,1 0 0 0 0,-1 0-1 0 0,0 0 1 0 0,1-1 0 0 0,-1 1 0 0 0,0 0-1 0 0,1 0 1 0 0,-1 0 0 0 0,0-1-1 0 0,1 1 1 0 0,-1 0 0 0 0,0-1 0 0 0,1 1-1 0 0,-1 0 1 0 0,0-1 0 0 0,0 1-1 0 0,1 0 1 0 0,-1-1 0 0 0,0 1 0 0 0,0-1-1 0 0,6-7-1090 0 0,-1 13-162 0 0,-2 16-5814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8.55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134 177 7698 0 0,'-1'1'290'0'0,"1"1"1339"0"0,7-2-503 0 0,0 0-1123 0 0,2 0 35 0 0,0 0 0 0 0,-1-1 0 0 0,1-1-1 0 0,0 1 1 0 0,12-5 0 0 0,-18 5-18 0 0,0 0-1 0 0,0 0 1 0 0,0 0 0 0 0,0-1-1 0 0,0 1 1 0 0,-1-1 0 0 0,1 0 0 0 0,0 0-1 0 0,-1 0 1 0 0,1 0 0 0 0,-1 0-1 0 0,0 0 1 0 0,0-1 0 0 0,0 1-1 0 0,0-1 1 0 0,0 1 0 0 0,0-1 0 0 0,-1 0-1 0 0,1 0 1 0 0,-1 1 0 0 0,2-6-1 0 0,-3 4 73 0 0,1 0-1 0 0,-1 0 0 0 0,1 0 0 0 0,-1 1 0 0 0,0-1 0 0 0,0 0 1 0 0,-1 0-1 0 0,1 0 0 0 0,-1 1 0 0 0,0-1 0 0 0,0 0 0 0 0,0 1 1 0 0,0-1-1 0 0,-1 1 0 0 0,0-1 0 0 0,1 1 0 0 0,-1 0 0 0 0,0-1 1 0 0,-1 1-1 0 0,1 0 0 0 0,0 0 0 0 0,-1 1 0 0 0,0-1 0 0 0,0 0 1 0 0,-3-2-1 0 0,1 2-2 0 0,0 0 0 0 0,0 0 0 0 0,0 0 0 0 0,0 0 0 0 0,0 1 0 0 0,-1 0 0 0 0,1 0 0 0 0,-1 0 0 0 0,1 1 0 0 0,-1 0 0 0 0,0 0 0 0 0,0 0 0 0 0,1 1 0 0 0,-1 0 0 0 0,-11 1 0 0 0,10 1-36 0 0,0 0 1 0 0,-1 0 0 0 0,1 1 0 0 0,1 0-1 0 0,-1 0 1 0 0,0 0 0 0 0,1 1 0 0 0,-1 0-1 0 0,1 0 1 0 0,0 1 0 0 0,1 0 0 0 0,-1 0-1 0 0,1 0 1 0 0,0 1 0 0 0,0 0-1 0 0,0 0 1 0 0,1 0 0 0 0,0 0 0 0 0,-4 9-1 0 0,7-11-41 0 0,-1 1 0 0 0,0 0 0 0 0,1 0 0 0 0,0-1 0 0 0,0 1 0 0 0,0 0 0 0 0,1 0 0 0 0,0 0-1 0 0,0 9 1 0 0,0 3 15 0 0,3-4 2 0 0,14 22 38 0 0,66 93 156 0 0,-54-94-158 0 0,-29-34-63 0 0,1 1 0 0 0,0-1 0 0 0,-1 1 0 0 0,1-1 0 0 0,0 1 0 0 0,-1-1 0 0 0,1 0 0 0 0,0 1 0 0 0,0-1 0 0 0,-1 0-1 0 0,1 0 1 0 0,0 0 0 0 0,0 0 0 0 0,-1 1 0 0 0,1-1 0 0 0,0 0 0 0 0,1 0 0 0 0,5 0 30 0 0,-3 1-5 0 0,0 0 0 0 0,0 0 0 0 0,0-1 0 0 0,0 0 1 0 0,0 1-1 0 0,0-2 0 0 0,1 1 0 0 0,-1 0 1 0 0,7-2-1 0 0,-9 1-11 0 0,0 0 0 0 0,1 0 1 0 0,-1 0-1 0 0,0-1 0 0 0,0 1 0 0 0,0 0 1 0 0,-1-1-1 0 0,1 1 0 0 0,0-1 1 0 0,-1 1-1 0 0,1-1 0 0 0,0 0 0 0 0,-1 0 1 0 0,0 0-1 0 0,0 0 0 0 0,1 0 1 0 0,-1 0-1 0 0,1-3 0 0 0,5-12 8 0 0,-1 0 1 0 0,-1-1-1 0 0,0 0 0 0 0,-1 0 1 0 0,-1 0-1 0 0,-1 0 0 0 0,0-1 1 0 0,-2 1-1 0 0,0-1 0 0 0,-1 1 0 0 0,0-1 1 0 0,-7-27-1 0 0,-9 2-2304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9.62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191 435 3849 0 0,'-27'-6'776'0'0,"23"2"140"0"0,20 2 1687 0 0,-12 2-2508 0 0,1 0-1 0 0,-1 0 1 0 0,0 0 0 0 0,0-1-1 0 0,0 0 1 0 0,0 0-1 0 0,0 0 1 0 0,4-2-1 0 0,-7 3 220 0 0,0-2-294 0 0,0 1 1 0 0,0 0 0 0 0,0-1-1 0 0,0 1 1 0 0,0 0 0 0 0,0 0 0 0 0,1 0-1 0 0,-1 0 1 0 0,3-2 0 0 0,-3 3 4 0 0,7-7 33 0 0,-6 6-39 0 0,0-1-1 0 0,1 0 0 0 0,-1 0 1 0 0,0-1-1 0 0,0 1 1 0 0,0 0-1 0 0,-1-1 0 0 0,3-3 1 0 0,5-6 86 0 0,-8 12-98 0 0,0-1 0 0 0,-1 1-1 0 0,1-1 1 0 0,0 0 0 0 0,-1 0-1 0 0,1 1 1 0 0,-1-1 0 0 0,1 0-1 0 0,-1 0 1 0 0,1 0 0 0 0,-1 0-1 0 0,0 1 1 0 0,1-1 0 0 0,-1 0-1 0 0,0 0 1 0 0,0 0 0 0 0,1 0-1 0 0,-1 0 1 0 0,0 0 0 0 0,0 0-1 0 0,0 0 1 0 0,0 0-1 0 0,-1-2 1 0 0,-2-10 360 0 0,0 0 1 0 0,-1 0-1 0 0,-1 0 0 0 0,-11-22 1 0 0,13 31-253 0 0,-1 0 0 0 0,1 0 1 0 0,-1 0-1 0 0,1 1 1 0 0,-1-1-1 0 0,0 1 1 0 0,-1 0-1 0 0,1 0 1 0 0,0 0-1 0 0,-7-2 0 0 0,-5-5 303 0 0,12 8-358 0 0,0 0 0 0 0,0 1 0 0 0,-1-1 0 0 0,1 1 0 0 0,0-1 0 0 0,-1 2 0 0 0,1-1 0 0 0,-1 0 0 0 0,0 1 1 0 0,1 0-1 0 0,-1 0 0 0 0,1 0 0 0 0,-1 0 0 0 0,1 1 0 0 0,-1 0 0 0 0,1 0 0 0 0,-1 0 0 0 0,1 0 0 0 0,0 1 1 0 0,-1 0-1 0 0,1 0 0 0 0,0 0 0 0 0,0 0 0 0 0,0 1 0 0 0,1-1 0 0 0,-1 1 0 0 0,0 0 0 0 0,1 0 1 0 0,-3 4-1 0 0,-9 12-9 0 0,12-16-35 0 0,-1 1 0 0 0,1 0 0 0 0,0 1 1 0 0,0-1-1 0 0,0 1 0 0 0,1-1 0 0 0,-1 1 1 0 0,1 0-1 0 0,0 0 0 0 0,1 0 0 0 0,-1 0 1 0 0,1 0-1 0 0,0 0 0 0 0,-1 8 0 0 0,1 29-1 0 0,0-23 18 0 0,2 35 0 0 0,-1-48-29 0 0,1 0 1 0 0,0-1-1 0 0,0 1 0 0 0,1 0 1 0 0,0-1-1 0 0,0 1 1 0 0,0-1-1 0 0,1 0 1 0 0,0 0-1 0 0,4 6 1 0 0,-5-7 2 0 0,0 0 1 0 0,1-1-1 0 0,0 1 1 0 0,-1-1-1 0 0,1 1 1 0 0,1-1-1 0 0,-1 0 1 0 0,0 0 0 0 0,1-1-1 0 0,0 1 1 0 0,-1-1-1 0 0,1 0 1 0 0,0 0-1 0 0,0 0 1 0 0,0 0-1 0 0,1-1 1 0 0,-1 1-1 0 0,0-1 1 0 0,1 0-1 0 0,-1-1 1 0 0,0 1 0 0 0,10-1-1 0 0,-8 0-64 0 0,0 0-1 0 0,0 0 0 0 0,0-1 1 0 0,0 0-1 0 0,-1 0 1 0 0,1-1-1 0 0,0 0 1 0 0,0 0-1 0 0,-1 0 1 0 0,1 0-1 0 0,-1-1 1 0 0,0 0-1 0 0,0 0 1 0 0,0-1-1 0 0,0 1 1 0 0,0-1-1 0 0,4-5 1 0 0,-2 1 25 0 0,-1 0 1 0 0,0 0 0 0 0,-1 0-1 0 0,0-1 1 0 0,0 0 0 0 0,-1 0 0 0 0,0 0-1 0 0,-1 0 1 0 0,5-17 0 0 0,-5 7 47 0 0,0-1 0 0 0,-1 1 0 0 0,-1-36 0 0 0,2-16-63 0 0,-2-67 300 0 0,-3 66 184 0 0,2 72-431 0 0,0-1 1 0 0,1 1 0 0 0,-1-1 0 0 0,0 1-1 0 0,0-1 1 0 0,0 1 0 0 0,0 0 0 0 0,0-1-1 0 0,0 1 1 0 0,0-1 0 0 0,0 1 0 0 0,0-1-1 0 0,0 1 1 0 0,-1-1 0 0 0,1 1 0 0 0,0-1-1 0 0,0 1 1 0 0,0 0 0 0 0,0-1 0 0 0,-1 1-1 0 0,1-1 1 0 0,0 1 0 0 0,0 0 0 0 0,-1-1-1 0 0,1 1 1 0 0,0-1 0 0 0,-1 1 0 0 0,1 0-1 0 0,0 0 1 0 0,-1-1 0 0 0,1 1 0 0 0,-1 0-1 0 0,1 0 1 0 0,0-1 0 0 0,-1 1 0 0 0,1 0-1 0 0,-1 0 1 0 0,1 0 0 0 0,-1 0 0 0 0,1 0 0 0 0,-1-1-1 0 0,1 1 1 0 0,-1 0 0 0 0,1 0 0 0 0,0 0-1 0 0,-1 0 1 0 0,1 0 0 0 0,-1 1 0 0 0,1-1-1 0 0,-1 0 1 0 0,1 0 0 0 0,-1 0 0 0 0,1 0-1 0 0,-1 0 1 0 0,1 1 0 0 0,0-1 0 0 0,-1 0-1 0 0,1 0 1 0 0,-1 1 0 0 0,1-1 0 0 0,-1 1-1 0 0,0 0 7 0 0,-1 0-1 0 0,1 0 1 0 0,0 0-1 0 0,-1 0 0 0 0,1 0 1 0 0,0 0-1 0 0,0 1 1 0 0,-1-1-1 0 0,1 0 1 0 0,0 1-1 0 0,1-1 0 0 0,-1 1 1 0 0,0-1-1 0 0,0 1 1 0 0,0 2-1 0 0,-15 113 264 0 0,15-99-270 0 0,0-10 1 0 0,1 0 0 0 0,0 0 0 0 0,0 0 0 0 0,1-1 0 0 0,0 1 0 0 0,2 9 0 0 0,9 45 8 0 0,-11-50-4 0 0,1 0 0 0 0,0 0 1 0 0,1 0-1 0 0,0 0 0 0 0,1 0 0 0 0,0 0 0 0 0,1-1 1 0 0,10 17-1 0 0,-4-13-39 0 0,-2 0 76 0 0,1-1-1 0 0,1-1 1 0 0,19 19 0 0 0,-27-29-39 0 0,0 0 1 0 0,1 0 0 0 0,0 0 0 0 0,-1-1-1 0 0,1 1 1 0 0,0-1 0 0 0,0 0 0 0 0,0 0-1 0 0,1-1 1 0 0,-1 1 0 0 0,0-1 0 0 0,1 0-1 0 0,-1 0 1 0 0,1-1 0 0 0,-1 1 0 0 0,1-1-1 0 0,-1 0 1 0 0,7-1 0 0 0,-7 1-28 0 0,0-2 0 0 0,0 1 0 0 0,0 0 1 0 0,-1-1-1 0 0,1 0 0 0 0,-1 0 0 0 0,1 0 0 0 0,-1 0 0 0 0,0 0 1 0 0,0-1-1 0 0,0 1 0 0 0,0-1 0 0 0,0 0 0 0 0,0 0 1 0 0,-1 0-1 0 0,0 0 0 0 0,1 0 0 0 0,-1-1 0 0 0,0 1 0 0 0,2-6 1 0 0,3-7 6 0 0,-1 0 0 0 0,0-1 0 0 0,4-19 0 0 0,-4 5 17 0 0,0-1 0 0 0,-2 0 0 0 0,1-43 0 0 0,-11 26 156 0 0,6 47 37 0 0,-1 2-188 0 0,0 0 1 0 0,0 1-1 0 0,0-1 1 0 0,0 0 0 0 0,-1 0-1 0 0,1 0 1 0 0,0 1 0 0 0,0-1-1 0 0,0 0 1 0 0,0 1-1 0 0,0-1 1 0 0,0 1 0 0 0,0-1-1 0 0,0 1 1 0 0,0 0 0 0 0,1-1-1 0 0,-1 1 1 0 0,-1 1-1 0 0,1-2 10 0 0,0 3-11 0 0,-1-1 1 0 0,0 0-1 0 0,1 1 0 0 0,0-1 1 0 0,-1 1-1 0 0,1-1 0 0 0,0 1 1 0 0,0 0-1 0 0,1-1 0 0 0,-1 1 1 0 0,0 0-1 0 0,1 0 0 0 0,0 0 1 0 0,0-1-1 0 0,0 6 0 0 0,-1 4-4 0 0,0 4 4 0 0,1 0 1 0 0,0 1-1 0 0,1-1 1 0 0,1-1-1 0 0,1 1 1 0 0,0 0 0 0 0,1 0-1 0 0,0-1 1 0 0,2 0-1 0 0,0 0 1 0 0,8 16-1 0 0,-11-26 2 0 0,0 0 0 0 0,0 0-1 0 0,0 0 1 0 0,1 0-1 0 0,0-1 1 0 0,0 1 0 0 0,0-1-1 0 0,0 0 1 0 0,0 0-1 0 0,1-1 1 0 0,0 1 0 0 0,0-1-1 0 0,0 0 1 0 0,7 3 0 0 0,-9-5-32 0 0,0 0 1 0 0,-1 0 0 0 0,1-1 0 0 0,0 1 0 0 0,0-1 0 0 0,-1 0 0 0 0,1 1 0 0 0,0-1 0 0 0,0-1 0 0 0,0 1 0 0 0,0 0 0 0 0,-1-1 0 0 0,1 1 0 0 0,0-1-1 0 0,0 0 1 0 0,-1 0 0 0 0,1 0 0 0 0,-1 0 0 0 0,1 0 0 0 0,-1-1 0 0 0,1 1 0 0 0,-1-1 0 0 0,0 1 0 0 0,1-1 0 0 0,-1 0 0 0 0,0 0 0 0 0,0 0 0 0 0,-1 0-1 0 0,1-1 1 0 0,0 1 0 0 0,2-4 0 0 0,1-1 2 0 0,0-1 0 0 0,0 0 0 0 0,-1 1-1 0 0,0-1 1 0 0,-1-1 0 0 0,1 1 0 0 0,-2-1 0 0 0,1 1-1 0 0,-1-1 1 0 0,2-12 0 0 0,2-21 15 0 0,-3 34-12 0 0,-2-1-1 0 0,1 1 1 0 0,0-15 0 0 0,-8-32 51 0 0,4 42 55 0 0,0-1 0 0 0,1 0 1 0 0,1-16-1 0 0,0 30-80 0 0,0-1 0 0 0,0 1 0 0 0,0 0 0 0 0,0-1 0 0 0,0 1 0 0 0,0 0 1 0 0,0 0-1 0 0,0-1 0 0 0,0 1 0 0 0,0 0 0 0 0,0-1 0 0 0,0 1 0 0 0,0 0 1 0 0,0 0-1 0 0,0-1 0 0 0,0 1 0 0 0,0 0 0 0 0,0-1 0 0 0,0 1 0 0 0,0 0 1 0 0,-1 0-1 0 0,1-1 0 0 0,0 1 0 0 0,0 0 0 0 0,0 0 0 0 0,0-1 0 0 0,-1 1 1 0 0,1 0-1 0 0,0 0 0 0 0,0 0 0 0 0,-1-1 0 0 0,1 1 0 0 0,0 0 0 0 0,0 0 1 0 0,-1 0-1 0 0,1 0 0 0 0,0 0 0 0 0,0 0 0 0 0,-1-1 0 0 0,1 1 0 0 0,0 0 1 0 0,-1 0-1 0 0,1 0 0 0 0,0 0 0 0 0,0 0 0 0 0,-1 0 0 0 0,1 0 0 0 0,0 0 0 0 0,-1 0 1 0 0,1 0-1 0 0,-1 1 0 0 0,1-1-2 0 0,-1 0 0 0 0,1 0 0 0 0,-1 1 0 0 0,1-1 0 0 0,0 0 0 0 0,-1 1 0 0 0,1-1 1 0 0,-1 0-1 0 0,1 1 0 0 0,0-1 0 0 0,-1 1 0 0 0,1-1 0 0 0,0 1 0 0 0,0-1 0 0 0,-1 1 0 0 0,1-1 0 0 0,0 1 0 0 0,0-1 0 0 0,0 1 0 0 0,-1-1 0 0 0,1 1 0 0 0,0-1 1 0 0,0 1-1 0 0,0-1 0 0 0,0 1 0 0 0,0-1 0 0 0,0 1 0 0 0,0-1 0 0 0,0 1 0 0 0,0-1 0 0 0,1 2 0 0 0,3 36 88 0 0,-4-32-80 0 0,1 1-1 0 0,0-1 1 0 0,-1 1-1 0 0,2-1 0 0 0,-1 1 1 0 0,4 7-1 0 0,-3-7-17 0 0,0 0 0 0 0,0 1 0 0 0,-1-1 0 0 0,0 0 0 0 0,0 12 0 0 0,4 19 38 0 0,-2-25-30 0 0,0 1 0 0 0,1-1 0 0 0,0 0 0 0 0,11 21 0 0 0,-9-10 96 0 0,-6-23-90 0 0,0 1 0 0 0,0 0 1 0 0,1-1-1 0 0,-1 1 0 0 0,0 0 0 0 0,1-1 0 0 0,-1 1 1 0 0,1 0-1 0 0,-1-1 0 0 0,1 1 0 0 0,0-1 0 0 0,-1 1 0 0 0,1-1 1 0 0,0 1-1 0 0,0-1 0 0 0,0 0 0 0 0,1 1 0 0 0,-1-1 0 0 0,2 2 1 0 0,-2-3-73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39.98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83 6649 0 0,'0'0'1713'0'0,"0"1"-1668"0"0,0-1 1 0 0,0 0-1 0 0,0 1 0 0 0,0-1 1 0 0,0 1-1 0 0,0-1 1 0 0,0 0-1 0 0,0 1 1 0 0,0-1-1 0 0,0 0 0 0 0,0 1 1 0 0,0-1-1 0 0,0 1 1 0 0,1-1-1 0 0,-1 0 1 0 0,0 1-1 0 0,0-1 0 0 0,0 0 1 0 0,1 1-1 0 0,-1-1 1 0 0,0 0-1 0 0,0 0 0 0 0,1 1 1 0 0,-1-1-1 0 0,0 0 1 0 0,1 0-1 0 0,-1 1 1 0 0,0-1-1 0 0,1 0 0 0 0,-1 0 1 0 0,0 0-1 0 0,1 0 1 0 0,0 1-1 0 0,0-1-33 0 0,0 1-1 0 0,1-1 1 0 0,-1 0-1 0 0,1 1 1 0 0,-1-1-1 0 0,0 0 1 0 0,1 0-1 0 0,-1 0 1 0 0,1 0-1 0 0,-1 0 1 0 0,0 0-1 0 0,1 0 1 0 0,-1-1-1 0 0,1 1 1 0 0,-1 0-1 0 0,2-2 1 0 0,0 1 23 0 0,0-1 0 0 0,-1-1 1 0 0,1 1-1 0 0,-1 0 1 0 0,1-1-1 0 0,-1 1 0 0 0,3-5 1 0 0,-3 4 28 0 0,0 1 1 0 0,-1-1-1 0 0,1 0 1 0 0,-1 1-1 0 0,1-1 1 0 0,-1 0-1 0 0,0 0 1 0 0,0 0-1 0 0,0 0 0 0 0,-1 0 1 0 0,1 0-1 0 0,-1 0 1 0 0,0 0-1 0 0,1 0 1 0 0,-1-1-1 0 0,-1 1 1 0 0,1-4-1 0 0,-3-6 402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0.46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157 151 12395 0 0,'-1'-4'123'0'0,"0"0"1"0"0,-1 1-1 0 0,1-1 1 0 0,-1 1-1 0 0,0-1 1 0 0,0 1-1 0 0,0 0 1 0 0,0-1 0 0 0,0 1-1 0 0,-1 1 1 0 0,1-1-1 0 0,-1 0 1 0 0,0 0-1 0 0,-4-2 1 0 0,5 4-70 0 0,0 0 1 0 0,0 0-1 0 0,0 0 1 0 0,0 0-1 0 0,0 1 0 0 0,-1-1 1 0 0,1 1-1 0 0,0-1 1 0 0,-1 1-1 0 0,1 0 1 0 0,0 0-1 0 0,-1 0 0 0 0,1 0 1 0 0,-1 0-1 0 0,1 0 1 0 0,0 1-1 0 0,-1-1 1 0 0,1 1-1 0 0,0-1 1 0 0,0 1-1 0 0,-1 0 0 0 0,1 0 1 0 0,0 0-1 0 0,-2 2 1 0 0,-2 0 6 0 0,0 0 1 0 0,0 1-1 0 0,1 0 1 0 0,-1 0-1 0 0,1 0 0 0 0,0 1 1 0 0,0 0-1 0 0,1 0 1 0 0,-1 0-1 0 0,-6 11 1 0 0,11-16-61 0 0,0 0 0 0 0,0-1 0 0 0,0 1 0 0 0,1 0 0 0 0,-1 0 0 0 0,0 0 0 0 0,0 0 0 0 0,0 0 0 0 0,0 0 1 0 0,0 0-1 0 0,0 0 0 0 0,0 0 0 0 0,1 0 0 0 0,-1 1 0 0 0,0-1 0 0 0,0 0 0 0 0,0 0 0 0 0,0 0 0 0 0,0 0 0 0 0,0 0 0 0 0,0 0 0 0 0,0 0 0 0 0,0 0 1 0 0,1 0-1 0 0,-1 0 0 0 0,0 0 0 0 0,0 0 0 0 0,0 0 0 0 0,0 0 0 0 0,0 0 0 0 0,0 1 0 0 0,0-1 0 0 0,0 0 0 0 0,0 0 0 0 0,0 0 0 0 0,0 0 0 0 0,0 0 1 0 0,0 0-1 0 0,0 0 0 0 0,0 0 0 0 0,0 1 0 0 0,0-1 0 0 0,0 0 0 0 0,0 0 0 0 0,0 0 0 0 0,0 0 0 0 0,0 0 0 0 0,0 0 0 0 0,0 0 0 0 0,0 1 0 0 0,0-1 1 0 0,0 0-1 0 0,0 0 0 0 0,0 0 0 0 0,0 0 0 0 0,0 0 0 0 0,0 0 0 0 0,0 0 0 0 0,0 0 0 0 0,0 1 0 0 0,43-21 177 0 0,163-92 515 0 0,-154 80-280 0 0,-63 39 256 0 0,10-4-646 0 0,-1 0 1 0 0,1 0 0 0 0,0 0-1 0 0,0 1 1 0 0,0-1 0 0 0,0 0 0 0 0,1 1-1 0 0,-1-1 1 0 0,1 1 0 0 0,0-1-1 0 0,0 1 1 0 0,1 5 0 0 0,-1 16 38 0 0,-1-6-38 0 0,1-1-1 0 0,0 1 1 0 0,2 0-1 0 0,0-1 1 0 0,1 0-1 0 0,1 1 1 0 0,8 21-1 0 0,-8-27-5 0 0,-1-1-1 0 0,4 26 1 0 0,-6-29 15 0 0,1 0 0 0 0,-1 0 1 0 0,2 0-1 0 0,-1 0 0 0 0,1 0 0 0 0,1 0 1 0 0,5 11-1 0 0,-1-1 79 0 0,-7-18-108 0 0,-1 1 1 0 0,0 0-1 0 0,1-1 1 0 0,0 1-1 0 0,-1-1 0 0 0,1 1 1 0 0,0-1-1 0 0,0 1 1 0 0,0-1-1 0 0,0 0 0 0 0,0 1 1 0 0,0-1-1 0 0,0 0 1 0 0,1 0-1 0 0,-1 0 0 0 0,0 0 1 0 0,1 0-1 0 0,-1 0 0 0 0,0 0 1 0 0,1 0-1 0 0,-1 0 1 0 0,1-1-1 0 0,2 2 0 0 0,-3-2-188 0 0,1 1 0 0 0,-1-1 0 0 0,0 1-1 0 0,0-1 1 0 0,1 1 0 0 0,-1-1-1 0 0,0 0 1 0 0,1 0 0 0 0,-1 1-1 0 0,0-1 1 0 0,1 0 0 0 0,-1 0-1 0 0,0-1 1 0 0,1 1 0 0 0,1 0-1 0 0,-3-1-224 0 0,1 0-1 0 0,0 0 0 0 0,0 0 1 0 0,-1 0-1 0 0,1-1 0 0 0,-1 1 1 0 0,1 0-1 0 0,-1 0 0 0 0,0 0 0 0 0,1-1 1 0 0,-1 1-1 0 0,0 0 0 0 0,0 0 1 0 0,0-2-1 0 0,1-2-572 0 0,2-4-2242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14 3473 0 0,'-17'4'4837'0'0,"62"1"-4416"0"0,0-2 1 0 0,65-3-1 0 0,-84-1-249 0 0,0-1 1 0 0,0-2-1 0 0,37-9 1 0 0,-60 13-492 0 0,15-5 982 0 0,-6 6-4952 0 0,-2 3 2851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0.83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8 63 7322 0 0,'-7'-9'5864'0'0,"18"3"-3644"0"0,5 2-2132 0 0,1 1 0 0 0,-1 0 0 0 0,19-1 0 0 0,-17 3-39 0 0,-1-2 1 0 0,1 0 0 0 0,33-10 0 0 0,-28 8-16 0 0,-18 5-21 0 0,-1-1 0 0 0,1 0 0 0 0,0 0 0 0 0,-1-1 0 0 0,6-1 0 0 0,-9 2-60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1.21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144 148 2897 0 0,'3'-1'485'0'0,"1"1"0"0"0,0 0 0 0 0,-1-1 0 0 0,1 0 0 0 0,-1 0 0 0 0,1 0 0 0 0,-1 0 0 0 0,0 0 0 0 0,1-1 0 0 0,-1 0 0 0 0,0 1 0 0 0,0-1 0 0 0,0 0 0 0 0,0-1 1 0 0,0 1-1 0 0,3-5 0 0 0,-3 4-312 0 0,0 0 1 0 0,-1 0 0 0 0,1 0-1 0 0,-1-1 1 0 0,0 1-1 0 0,0-1 1 0 0,0 0 0 0 0,0 1-1 0 0,-1-1 1 0 0,0 0 0 0 0,1 0-1 0 0,-2 0 1 0 0,1 0 0 0 0,0 0-1 0 0,-1 0 1 0 0,1 0-1 0 0,-1 0 1 0 0,-1-1 0 0 0,1 1-1 0 0,0 0 1 0 0,-1 0 0 0 0,0 0-1 0 0,-1-4 1 0 0,1 6-144 0 0,0 0 0 0 0,0 1 1 0 0,0-1-1 0 0,0 1 0 0 0,0-1 0 0 0,0 1 1 0 0,0 0-1 0 0,-1-1 0 0 0,1 1 0 0 0,-1 0 1 0 0,1 0-1 0 0,0 0 0 0 0,-1 0 0 0 0,0 0 1 0 0,1 0-1 0 0,-1 1 0 0 0,0-1 0 0 0,1 0 0 0 0,-1 1 1 0 0,0-1-1 0 0,0 1 0 0 0,1 0 0 0 0,-1 0 1 0 0,0 0-1 0 0,0-1 0 0 0,0 2 0 0 0,1-1 1 0 0,-1 0-1 0 0,0 0 0 0 0,0 0 0 0 0,0 1 1 0 0,-2 0-1 0 0,-6 2 32 0 0,0 0-1 0 0,0 0 1 0 0,0 1 0 0 0,-10 5 0 0 0,10-3-1 0 0,-1 0 0 0 0,1 0 0 0 0,0 1 0 0 0,-10 10 0 0 0,16-14-28 0 0,1 0-1 0 0,-1 0 1 0 0,1 1 0 0 0,0-1 0 0 0,1 1-1 0 0,-1 0 1 0 0,0 0 0 0 0,1 0 0 0 0,0 0-1 0 0,0 0 1 0 0,0 0 0 0 0,1 0 0 0 0,0 1-1 0 0,-2 4 1 0 0,3-6-22 0 0,1-1 0 0 0,-1 1 0 0 0,0 0-1 0 0,1-1 1 0 0,-1 1 0 0 0,1 0 0 0 0,0-1 0 0 0,0 1 0 0 0,0-1-1 0 0,0 1 1 0 0,1-1 0 0 0,-1 0 0 0 0,1 1 0 0 0,-1-1 0 0 0,1 0-1 0 0,0 0 1 0 0,0 0 0 0 0,3 3 0 0 0,5 4 56 0 0,0-1 1 0 0,16 10-1 0 0,-21-15-63 0 0,24 12 25 0 0,-24-13-20 0 0,-1-1 0 0 0,0 2 0 0 0,1-1 0 0 0,-1 0 0 0 0,0 1 0 0 0,0 0 0 0 0,5 5 0 0 0,8 6 40 0 0,-15-13-46 0 0,0 1 1 0 0,0-1 0 0 0,0 0-1 0 0,0 1 1 0 0,0-1 0 0 0,0 1 0 0 0,-1 0-1 0 0,1 0 1 0 0,-1-1 0 0 0,1 1-1 0 0,-1 0 1 0 0,0 0 0 0 0,0 0-1 0 0,1 1 1 0 0,-1-1 0 0 0,-1 0-1 0 0,1 0 1 0 0,0 0 0 0 0,-1 1-1 0 0,1-1 1 0 0,-1 1 0 0 0,1-1-1 0 0,-1 0 1 0 0,0 1 0 0 0,0-1-1 0 0,0 0 1 0 0,-1 1 0 0 0,1-1 0 0 0,-1 4-1 0 0,0-2 7 0 0,0 1 0 0 0,0-1-1 0 0,-1 0 1 0 0,1 0 0 0 0,-1 0-1 0 0,0 0 1 0 0,0 0 0 0 0,0-1-1 0 0,0 1 1 0 0,-1-1 0 0 0,1 1-1 0 0,-1-1 1 0 0,0 0 0 0 0,0 0-1 0 0,0 0 1 0 0,0 0 0 0 0,-1-1-1 0 0,1 1 1 0 0,-1-1 0 0 0,0 0-1 0 0,0 0 1 0 0,0 0 0 0 0,0 0-1 0 0,0-1 1 0 0,0 0 0 0 0,0 0-1 0 0,0 0 1 0 0,0 0 0 0 0,-1 0-1 0 0,1-1 1 0 0,-5 0 0 0 0,4 0-39 0 0,0 0 0 0 0,1 0 1 0 0,-1-1-1 0 0,0 1 1 0 0,1-1-1 0 0,-1 0 0 0 0,0-1 1 0 0,1 1-1 0 0,-1-1 0 0 0,1 0 1 0 0,-8-4-1 0 0,7 2-1012 0 0,-1 0 0 0 0,1-1 1 0 0,0 0-1 0 0,-7-8 0 0 0,7 8-2100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1.95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239 70 4241 0 0,'0'0'2742'0'0,"0"-11"2603"0"0,0-10-2887 0 0,-1 19-2364 0 0,0 1-1 0 0,0-1 1 0 0,-1 0 0 0 0,1 1-1 0 0,0-1 1 0 0,0 1 0 0 0,-1 0-1 0 0,1-1 1 0 0,-1 1 0 0 0,1 0-1 0 0,-1 0 1 0 0,0 0 0 0 0,1 0-1 0 0,-4-1 1 0 0,-23-10-160 0 0,24 11 167 0 0,1 0-72 0 0,1 0 0 0 0,-1 1-1 0 0,0 0 1 0 0,0-1 0 0 0,0 1-1 0 0,1 0 1 0 0,-1 0 0 0 0,0 0 0 0 0,0 1-1 0 0,0-1 1 0 0,0 1 0 0 0,1-1 0 0 0,-1 1-1 0 0,0 0 1 0 0,1 0 0 0 0,-1 0-1 0 0,0 0 1 0 0,1 1 0 0 0,0-1 0 0 0,-4 3-1 0 0,-3 1 92 0 0,-7 3-46 0 0,12-7-41 0 0,0 1-1 0 0,0-1 1 0 0,0 1-1 0 0,1 0 1 0 0,-1 0 0 0 0,1 1-1 0 0,0-1 1 0 0,-1 1-1 0 0,1 0 1 0 0,0 0-1 0 0,0 0 1 0 0,1 0 0 0 0,-1 0-1 0 0,1 0 1 0 0,0 1-1 0 0,-3 5 1 0 0,-12 16 141 0 0,13-20-156 0 0,0 0-1 0 0,1 1 0 0 0,-1 0 1 0 0,-2 7-1 0 0,5-12-12 0 0,1 1 1 0 0,-1 0-1 0 0,1 0 1 0 0,-1 0-1 0 0,1-1 0 0 0,0 1 1 0 0,0 0-1 0 0,0 0 1 0 0,0 0-1 0 0,0 0 1 0 0,0 0-1 0 0,0-1 0 0 0,0 1 1 0 0,1 0-1 0 0,-1 0 1 0 0,1 0-1 0 0,0-1 1 0 0,-1 1-1 0 0,2 2 1 0 0,1 1 0 0 0,-2-1 0 0 0,1 1 1 0 0,0-1-1 0 0,-1 1 1 0 0,1 9-1 0 0,-1-11 0 0 0,-1 1 1 0 0,1 0-1 0 0,0 0 0 0 0,0-1 0 0 0,0 1 1 0 0,0-1-1 0 0,1 1 0 0 0,-1-1 0 0 0,1 1 0 0 0,0-1 1 0 0,0 0-1 0 0,0 0 0 0 0,1 0 0 0 0,2 3 1 0 0,1-1 14 0 0,-1-1 1 0 0,1 1 0 0 0,0-2-1 0 0,1 1 1 0 0,-1-1 0 0 0,1 0 0 0 0,-1 0-1 0 0,1 0 1 0 0,13 2 0 0 0,3-1 93 0 0,42 2-1 0 0,-58-5-79 0 0,-1-1-36 0 0,0 1 20 0 0,-1 0 0 0 0,1-1-1 0 0,-1 0 1 0 0,0 0-1 0 0,1 0 1 0 0,-1-1 0 0 0,1 1-1 0 0,-1-1 1 0 0,0 0 0 0 0,1-1-1 0 0,-1 0 1 0 0,0 1-1 0 0,0-2 1 0 0,0 1 0 0 0,5-4-1 0 0,-4 0 532 0 0,-3 3-1634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5.54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143 195 1320 0 0,'-3'0'6484'0'0,"23"-2"-3437"0"0,15-8-2852 0 0,-34 9-181 0 0,1 0-1 0 0,0 0 1 0 0,-1 0-1 0 0,0 0 1 0 0,1 0-1 0 0,-1 0 0 0 0,0-1 1 0 0,1 1-1 0 0,-1 0 1 0 0,0-1-1 0 0,0 1 1 0 0,0-1-1 0 0,0 1 0 0 0,0-1 1 0 0,0 0-1 0 0,-1 1 1 0 0,1-1-1 0 0,0-2 1 0 0,0 0 17 0 0,0 1 0 0 0,0 0 0 0 0,-1-1 1 0 0,0 1-1 0 0,1-1 0 0 0,-1 1 1 0 0,-1-5-1 0 0,0 3 73 0 0,0 0 1 0 0,-1 0-1 0 0,0 0 1 0 0,0 0-1 0 0,0 0 1 0 0,0 0-1 0 0,-1 1 1 0 0,0-1-1 0 0,0 1 1 0 0,0 0-1 0 0,0 0 0 0 0,-1 0 1 0 0,0 0-1 0 0,1 0 1 0 0,-6-3-1 0 0,-14-15 437 0 0,16 13-274 0 0,6 8-255 0 0,1 0 1 0 0,-1 0-1 0 0,0 0 1 0 0,0 0 0 0 0,0 0-1 0 0,1 0 1 0 0,-1 0-1 0 0,0 0 1 0 0,0 1-1 0 0,0-1 1 0 0,0 0 0 0 0,0 1-1 0 0,0-1 1 0 0,-1 1-1 0 0,1-1 1 0 0,0 1-1 0 0,0 0 1 0 0,0-1 0 0 0,0 1-1 0 0,-1 0 1 0 0,1 0-1 0 0,0 0 1 0 0,-3 0-1 0 0,-2-1 32 0 0,0 0 0 0 0,-1 1 0 0 0,1 0 0 0 0,0 0 0 0 0,-11 2 1 0 0,15-2-37 0 0,0 1 1 0 0,0-1 0 0 0,1 1-1 0 0,-1 0 1 0 0,0 0 0 0 0,0 0 0 0 0,0 0-1 0 0,1 0 1 0 0,-1 0 0 0 0,1 0 0 0 0,-1 1-1 0 0,1-1 1 0 0,-1 0 0 0 0,1 1-1 0 0,0-1 1 0 0,0 1 0 0 0,-1 0 0 0 0,1-1-1 0 0,0 1 1 0 0,1 0 0 0 0,-3 4-1 0 0,-3 9 37 0 0,0 0 0 0 0,1 1-1 0 0,0 0 1 0 0,2 0-1 0 0,0 1 1 0 0,-2 30 0 0 0,5-28-38 0 0,0-4 19 0 0,0 0 0 0 0,4 26 1 0 0,-3-36-27 0 0,0 0 1 0 0,0 0 0 0 0,1 0-1 0 0,0-1 1 0 0,0 1-1 0 0,0-1 1 0 0,1 1 0 0 0,-1-1-1 0 0,1 0 1 0 0,0 0-1 0 0,7 8 1 0 0,-3-7 26 0 0,0 1 1 0 0,0-1-1 0 0,0-1 0 0 0,1 1 1 0 0,0-1-1 0 0,0 0 0 0 0,0-1 1 0 0,0 0-1 0 0,0 0 0 0 0,1-1 1 0 0,14 2-1 0 0,-20-3-15 0 0,1-1 0 0 0,-1 0 0 0 0,0 1 0 0 0,1-1 0 0 0,-1-1 0 0 0,0 1 0 0 0,1 0 0 0 0,-1-1 0 0 0,0 0 0 0 0,0 0 0 0 0,0 0 0 0 0,1 0 0 0 0,-1 0 0 0 0,0-1 0 0 0,0 1 0 0 0,0-1 0 0 0,-1 0 0 0 0,1 0 0 0 0,0 0 0 0 0,-1 0 0 0 0,1 0 0 0 0,-1 0 0 0 0,0-1 0 0 0,0 1 0 0 0,0-1 0 0 0,0 0 0 0 0,0 0 0 0 0,0 0 0 0 0,1-4 0 0 0,0 0 9 0 0,-1 0-1 0 0,1 0 1 0 0,0 0 0 0 0,0 0-1 0 0,6-7 1 0 0,-5 9-16 0 0,-1 0 1 0 0,0-1-1 0 0,0 1 1 0 0,-1 0-1 0 0,0-1 1 0 0,0 1-1 0 0,0-1 1 0 0,1-10-1 0 0,0-3 28 0 0,1-13-11 0 0,0-61-1 0 0,-5 90-22 0 0,2 0-1 0 0,-1 0 0 0 0,0 0 0 0 0,0 0 0 0 0,1 0 0 0 0,0 0 0 0 0,0 0 0 0 0,-1 0 0 0 0,2 1 0 0 0,1-6 0 0 0,2-2-2 0 0,-7 0-14 0 0,2 10 18 0 0,0 0-1 0 0,0 0 1 0 0,0 0-1 0 0,0 0 0 0 0,0-1 1 0 0,0 1-1 0 0,0 0 1 0 0,-1 0-1 0 0,1 0 0 0 0,0 0 1 0 0,0-1-1 0 0,0 1 0 0 0,0 0 1 0 0,-1 0-1 0 0,1 0 1 0 0,0 0-1 0 0,0 0 0 0 0,0 0 1 0 0,0 0-1 0 0,-1 0 1 0 0,1-1-1 0 0,0 1 0 0 0,0 0 1 0 0,0 0-1 0 0,-1 0 0 0 0,1 0 1 0 0,0 0-1 0 0,0 0 1 0 0,-1 0-1 0 0,1 0 0 0 0,0 0 1 0 0,0 0-1 0 0,0 0 0 0 0,-1 0 1 0 0,1 1-1 0 0,0-1 1 0 0,0 0-1 0 0,0 0 0 0 0,0 0 1 0 0,-1 0-1 0 0,1 0 1 0 0,0 0-1 0 0,0 0 0 0 0,0 0 1 0 0,0 1-1 0 0,-1-1 0 0 0,1 0 1 0 0,0 0-1 0 0,0 0 1 0 0,0 0-1 0 0,0 1 0 0 0,0-1 1 0 0,0 0-1 0 0,-1 0 0 0 0,1 0 1 0 0,0 1-1 0 0,0-1 1 0 0,0 0-1 0 0,0 0 0 0 0,-3 6 3 0 0,-1-1-1 0 0,1 1 1 0 0,0 0 0 0 0,1 0-1 0 0,0 0 1 0 0,0 0-1 0 0,0 1 1 0 0,0-1-1 0 0,1 0 1 0 0,0 1-1 0 0,1-1 1 0 0,-1 1-1 0 0,2 10 1 0 0,-1-1 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5.93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 16059 0 0,'0'7'3'0'0,"0"0"-1"0"0,0 1 0 0 0,0-1 1 0 0,1 0-1 0 0,0 0 0 0 0,1 1 1 0 0,0-1-1 0 0,0 0 0 0 0,0 0 1 0 0,1-1-1 0 0,0 1 0 0 0,0 0 1 0 0,1-1-1 0 0,0 0 0 0 0,6 8 1 0 0,3 2-2 0 0,1-1 1 0 0,1-1 0 0 0,0 0 0 0 0,20 15 0 0 0,-33-28-2 0 0,-1 0-1 0 0,0 0 1 0 0,1 0-1 0 0,-1 0 1 0 0,1-1 0 0 0,-1 1-1 0 0,1 0 1 0 0,-1 0-1 0 0,1-1 1 0 0,-1 1 0 0 0,1-1-1 0 0,2 1 1 0 0,3-5 10 0 0,9-24 45 0 0,44-96 188 0 0,-49 108-197 0 0,-4 13-27 0 0,-6 4-19 0 0,0-1 0 0 0,-1 1-1 0 0,1 0 1 0 0,0 0 0 0 0,-1 0 0 0 0,1 0 0 0 0,-1 0 0 0 0,0 0 0 0 0,1 0 0 0 0,-1 0-1 0 0,0 0 1 0 0,1 0 0 0 0,-1 0 0 0 0,0 1 0 0 0,2 4 0 0 0,10 28-8 0 0,-10-26 19 0 0,0 1 0 0 0,1-1 0 0 0,0-1 0 0 0,0 1 0 0 0,1 0 0 0 0,0-1 0 0 0,1 0 0 0 0,-1 0 0 0 0,1 0 0 0 0,8 8 0 0 0,-13-15-43 0 0,1 0-1 0 0,-1 1 1 0 0,1-1 0 0 0,-1 0 0 0 0,1 1-1 0 0,-1-1 1 0 0,1 0 0 0 0,-1 0-1 0 0,1 1 1 0 0,-1-1 0 0 0,1 0 0 0 0,0 0-1 0 0,-1 0 1 0 0,1 0 0 0 0,-1 0 0 0 0,1 0-1 0 0,0 0 1 0 0,-1 0 0 0 0,1 0 0 0 0,-1 0-1 0 0,1 0 1 0 0,0 0 0 0 0,-1 0-1 0 0,1 0 1 0 0,-1-1 0 0 0,1 1 0 0 0,-1 0-1 0 0,1 0 1 0 0,-1-1 0 0 0,1 1 0 0 0,-1 0-1 0 0,1-1 1 0 0,-1 1 0 0 0,1 0 0 0 0,-1-1-1 0 0,1 1 1 0 0,-1-1 0 0 0,0 1-1 0 0,1-1 1 0 0,-1 1 0 0 0,0-1 0 0 0,1 0-1 0 0,0-1-102 0 0,0 0 1 0 0,0 1-1 0 0,-1-1 0 0 0,1 0 0 0 0,0 0 0 0 0,-1 0 0 0 0,1 1 0 0 0,-1-1 0 0 0,0 0 0 0 0,0 0 0 0 0,1 0 0 0 0,-1 0 0 0 0,-1-3 0 0 0,-2-17-3511 0 0,3 14 1530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7.13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1 572 3105 0 0,'8'1'6239'0'0,"2"-1"-3355"0"0,23 4-3463 0 0,-25-3 1231 0 0,-4-1-620 0 0,-1 0-1 0 0,1-1 0 0 0,-1 1 0 0 0,0-1 0 0 0,1 0 1 0 0,-1 0-1 0 0,0 0 0 0 0,0 0 0 0 0,0-1 1 0 0,0 1-1 0 0,0-1 0 0 0,0 0 0 0 0,0 0 1 0 0,0 0-1 0 0,-1 0 0 0 0,1 0 0 0 0,-1 0 1 0 0,4-6-1 0 0,5-3 68 0 0,-1-1 1 0 0,-1 0 0 0 0,0-1 0 0 0,-1 0-1 0 0,0 0 1 0 0,-1-1 0 0 0,-1 0 0 0 0,0 0-1 0 0,-1-1 1 0 0,0 0 0 0 0,-1 0 0 0 0,-1 0-1 0 0,2-19 1 0 0,9-58 188 0 0,-8 62-264 0 0,-1 0 0 0 0,-2 0 0 0 0,0 0 0 0 0,-4-40 0 0 0,1 67-3 0 0,-1 0-1 0 0,0 0 0 0 0,0 0 1 0 0,0 0-1 0 0,0 0 1 0 0,-1 0-1 0 0,1 1 1 0 0,-1-1-1 0 0,0 1 1 0 0,1-1-1 0 0,-1 1 1 0 0,0-1-1 0 0,-3-1 0 0 0,4 2-8 0 0,-1 1-1 0 0,1 0 0 0 0,-1 0 0 0 0,1-1 0 0 0,-1 1 0 0 0,1 0 0 0 0,-1 0 0 0 0,0 0 0 0 0,0 1 1 0 0,1-1-1 0 0,-1 0 0 0 0,0 1 0 0 0,0-1 0 0 0,0 1 0 0 0,0-1 0 0 0,0 1 0 0 0,0 0 0 0 0,0 0 1 0 0,0 0-1 0 0,0 0 0 0 0,-2 1 0 0 0,2 0-4 0 0,1 0 0 0 0,-1 0 1 0 0,1 0-1 0 0,-1 0 0 0 0,1 0 0 0 0,-1 1 1 0 0,1-1-1 0 0,0 0 0 0 0,0 1 0 0 0,-1-1 1 0 0,1 1-1 0 0,0 0 0 0 0,0-1 0 0 0,1 1 1 0 0,-1 0-1 0 0,0-1 0 0 0,1 1 0 0 0,-1 0 1 0 0,1 0-1 0 0,-1 2 0 0 0,-5 40 113 0 0,7 104 102 0 0,2-47-88 0 0,-3-91-120 0 0,0 1 0 0 0,1 0 1 0 0,0 0-1 0 0,1 0 0 0 0,0-1 0 0 0,1 1 0 0 0,0-1 0 0 0,0 1 0 0 0,1-1 1 0 0,0 0-1 0 0,1 0 0 0 0,7 10 0 0 0,47 73 175 0 0,-30-47 6 0 0,-29-45-107 0 0,1 8 657 0 0,-1-2-1893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49.73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253 162 2585 0 0,'0'0'152'0'0,"-1"0"1"0"0,1 1 0 0 0,0-1 0 0 0,-1 0 0 0 0,1 1 0 0 0,-1-1 0 0 0,1 0 0 0 0,0 1 0 0 0,-1-1 0 0 0,1 0-1 0 0,0 1 1 0 0,-1-1 0 0 0,1 1 0 0 0,0-1 0 0 0,0 1 0 0 0,-1-1 0 0 0,1 1 0 0 0,0-1 0 0 0,0 1 0 0 0,0-1-1 0 0,-1 2 1 0 0,1-2-97 0 0,0 0 0 0 0,0 0 0 0 0,0 0-1 0 0,1 1 1 0 0,-1-1 0 0 0,0 0 0 0 0,0 0-1 0 0,0 0 1 0 0,0 0 0 0 0,0 1 0 0 0,0-1 0 0 0,0 0-1 0 0,0 0 1 0 0,0 0 0 0 0,0 0 0 0 0,0 1-1 0 0,0-1 1 0 0,1 0 0 0 0,-1 0 0 0 0,0 0-1 0 0,0 0 1 0 0,0 0 0 0 0,0 0 0 0 0,0 1 0 0 0,1-1-1 0 0,-1 0 1 0 0,0 0 0 0 0,0 0 0 0 0,0 0-1 0 0,0 0 1 0 0,1 0 0 0 0,-1 0 0 0 0,0 0-1 0 0,0 0 1 0 0,0 0 0 0 0,1 0 0 0 0,-1 0-1 0 0,0 0 1 0 0,0 0 0 0 0,0 0 0 0 0,0 0 0 0 0,1 0-1 0 0,-1 0 1 0 0,0 0 0 0 0,0 0 0 0 0,0 0-1 0 0,0 0 1 0 0,1 0 0 0 0,-1 0 0 0 0,0-1-1 0 0,0 1 1 0 0,0 0 0 0 0,0 0 0 0 0,1 0 0 0 0,-1 0-1 0 0,0 0 1 0 0,0 0 0 0 0,0-1 0 0 0,0 1-1 0 0,0 0 1 0 0,0 0 0 0 0,0 0 0 0 0,0 0-1 0 0,1 0 1 0 0,-1-1 0 0 0,0 1 0 0 0,31-24 296 0 0,-30 23-333 0 0,0 0 1 0 0,0 0-1 0 0,0-1 1 0 0,0 1-1 0 0,0 0 0 0 0,0-1 1 0 0,0 1-1 0 0,0-1 1 0 0,0 1-1 0 0,-1-1 1 0 0,1 1-1 0 0,0-1 0 0 0,-1 0 1 0 0,0 1-1 0 0,1-1 1 0 0,-1 0-1 0 0,0 1 1 0 0,0-1-1 0 0,0 0 1 0 0,0-2-1 0 0,-10-30 691 0 0,7 24-367 0 0,1 6-258 0 0,1 0 0 0 0,-1 0 0 0 0,1 0 0 0 0,-1 0-1 0 0,0 0 1 0 0,-1 1 0 0 0,1-1 0 0 0,-1 1-1 0 0,1 0 1 0 0,-1 0 0 0 0,0 0 0 0 0,0 0 0 0 0,-1 0-1 0 0,1 1 1 0 0,0-1 0 0 0,-1 1 0 0 0,0 0 0 0 0,1 0-1 0 0,-1 0 1 0 0,0 1 0 0 0,0-1 0 0 0,0 1-1 0 0,0 0 1 0 0,0 0 0 0 0,0 0 0 0 0,-9 0 0 0 0,4 1-30 0 0,0-1 0 0 0,0 2 0 0 0,0 0 1 0 0,0 0-1 0 0,0 0 0 0 0,0 1 1 0 0,1 0-1 0 0,-1 1 0 0 0,0 0 0 0 0,1 1 1 0 0,-15 7-1 0 0,19-8-24 0 0,0 0 1 0 0,0 0-1 0 0,1 1 1 0 0,-1-1-1 0 0,1 1 0 0 0,0 0 1 0 0,0 0-1 0 0,0 0 0 0 0,1 0 1 0 0,-1 0-1 0 0,1 1 0 0 0,-2 5 1 0 0,-3 9 119 0 0,-8 31-1 0 0,13-41-120 0 0,-1 10 32 0 0,0 1 0 0 0,1 24 0 0 0,1-43-61 0 0,2 8 10 0 0,-1-1 0 0 0,1 1 0 0 0,0 0 0 0 0,3 10 0 0 0,1 8 15 0 0,-4-23-18 0 0,1 1 0 0 0,-1-1 1 0 0,1 0-1 0 0,0 1 0 0 0,0-1 0 0 0,1 0 0 0 0,-1 0 1 0 0,1 0-1 0 0,-1-1 0 0 0,1 1 0 0 0,1-1 0 0 0,-1 1 1 0 0,0-1-1 0 0,1 0 0 0 0,4 3 0 0 0,-2-2 13 0 0,1 1-1 0 0,0-1 1 0 0,0 0-1 0 0,0-1 1 0 0,0 1-1 0 0,1-1 1 0 0,-1-1-1 0 0,11 3 1 0 0,-10-5-18 0 0,-1 0 0 0 0,1-1 0 0 0,-1 0 0 0 0,0 0 1 0 0,1-1-1 0 0,-1 0 0 0 0,13-5 0 0 0,-3 2 45 0 0,-14 4-41 0 0,1-1 0 0 0,0 0 0 0 0,-1 0 0 0 0,1-1 0 0 0,-1 1 0 0 0,0 0 0 0 0,0-1 0 0 0,0 0 0 0 0,0 0 0 0 0,0 0 0 0 0,0 0 0 0 0,-1 0 0 0 0,0-1 0 0 0,1 1 0 0 0,-1-1 0 0 0,-1 0 0 0 0,1 1 0 0 0,0-1 0 0 0,-1 0 0 0 0,0 0-1 0 0,2-6 1 0 0,-1-1 9 0 0,0 1-1 0 0,-1-1 1 0 0,0 1-1 0 0,0-1 0 0 0,-1 1 1 0 0,0-1-1 0 0,-3-14 0 0 0,-3-5 9 0 0,-1 0 0 0 0,-16-42 0 0 0,21 67-21 0 0,1 0-1 0 0,-1 0 0 0 0,-1 1 0 0 0,1-1 0 0 0,-1 1 0 0 0,-5-8 0 0 0,7 12-117 0 0,17 7-9411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0.47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28 69 3353 0 0,'-3'-3'954'0'0,"1"0"0"0"0,-1-1 0 0 0,0 1 1 0 0,1-1-1 0 0,0 0 0 0 0,0 1 0 0 0,-2-6 1 0 0,-2-3 3617 0 0,10 36-4306 0 0,3 62 59 0 0,-5-47-240 0 0,8 40 1 0 0,5 13 111 0 0,-15-91-117 0 0,4-13 182 0 0,-4 0-272 0 0,0 0 1 0 0,-1-1 0 0 0,0 1 0 0 0,-4-18 0 0 0,2 17 7 0 0,1-1 1 0 0,1 1-1 0 0,0-16 1 0 0,1 18-3 0 0,1 0 1 0 0,1 1-1 0 0,-1-1 1 0 0,2 0-1 0 0,0 0 1 0 0,0 1 0 0 0,1 0-1 0 0,0 0 1 0 0,1 0-1 0 0,0 0 1 0 0,0 0-1 0 0,1 1 1 0 0,8-10 0 0 0,-12 16 10 0 0,1 1 1 0 0,-1-1 0 0 0,0 1 0 0 0,1 0 0 0 0,-1 0 0 0 0,1-1-1 0 0,0 2 1 0 0,-1-1 0 0 0,1 0 0 0 0,0 1 0 0 0,0-1-1 0 0,0 1 1 0 0,1 0 0 0 0,-1 0 0 0 0,0 0 0 0 0,0 0 0 0 0,1 0-1 0 0,-1 1 1 0 0,0 0 0 0 0,1 0 0 0 0,-1 0 0 0 0,0 0-1 0 0,1 0 1 0 0,-1 0 0 0 0,0 1 0 0 0,1 0 0 0 0,-1 0 0 0 0,0 0-1 0 0,0 0 1 0 0,0 0 0 0 0,0 1 0 0 0,0-1 0 0 0,0 1-1 0 0,0 0 1 0 0,0-1 0 0 0,-1 2 0 0 0,1-1 0 0 0,-1 0 0 0 0,1 0-1 0 0,-1 1 1 0 0,0-1 0 0 0,0 1 0 0 0,3 4 0 0 0,2 3 8 0 0,-1 0 0 0 0,0 1 1 0 0,0-1-1 0 0,-1 1 1 0 0,-1 0-1 0 0,0 1 0 0 0,0-1 1 0 0,-1 1-1 0 0,2 15 1 0 0,-3-20-14 0 0,-1 0 0 0 0,1 0 0 0 0,1 0 0 0 0,3 7 0 0 0,-4-9 8 0 0,0 0 0 0 0,0 1 1 0 0,0-1-1 0 0,0 1 0 0 0,-1 0 0 0 0,1 6 0 0 0,-4 58 48 0 0,3-62-54 0 0,0-5 28 0 0,-1-2-31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0.83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 17460 0 0,'0'1'-40'0'0,"0"1"-160"0"0,0-1-224 0 0,0 1 16 0 0,0-1-585 0 0,0 1-215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1.20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268 213 4345 0 0,'0'0'208'0'0,"0"0"0"0"0,0 0 0 0 0,0 1 1 0 0,0-1-1 0 0,0 0 0 0 0,0 1 0 0 0,0-1 0 0 0,0 0 0 0 0,0 1 1 0 0,0-1-1 0 0,1 0 0 0 0,-1 0 0 0 0,1 2 1457 0 0,0-1-1457 0 0,-1-1 1 0 0,0 0-1 0 0,0 0 0 0 0,1 0 0 0 0,-1 0 0 0 0,0 1 0 0 0,0-1 1 0 0,1 0-1 0 0,-1 0 0 0 0,14 0 901 0 0,-12-1-1154 0 0,1 1-1 0 0,-1-1 1 0 0,1 0-1 0 0,-1 0 1 0 0,0 0-1 0 0,1 0 0 0 0,-1 0 1 0 0,0-1-1 0 0,3-2 1 0 0,-1 0 125 0 0,-1 0-1 0 0,1 0 1 0 0,-1-1 0 0 0,-1 1 0 0 0,1-1 0 0 0,-1 0-1 0 0,0 0 1 0 0,0 0 0 0 0,0 0 0 0 0,0 0 0 0 0,-1 0-1 0 0,0 0 1 0 0,0-1 0 0 0,-1 1 0 0 0,1 0 0 0 0,-1-1-1 0 0,0 1 1 0 0,-1 0 0 0 0,1-1 0 0 0,-1 1 0 0 0,0 0-1 0 0,-2-7 1 0 0,1 7 29 0 0,1 0-1 0 0,-1 1 0 0 0,0-1 0 0 0,0 0 1 0 0,0 1-1 0 0,-1 0 0 0 0,0 0 0 0 0,1 0 1 0 0,-2 0-1 0 0,1 0 0 0 0,0 0 1 0 0,-1 1-1 0 0,1-1 0 0 0,-1 1 0 0 0,0 0 1 0 0,0 0-1 0 0,-1 1 0 0 0,1-1 0 0 0,0 1 1 0 0,-1 0-1 0 0,1 0 0 0 0,-1 0 1 0 0,0 1-1 0 0,-7-2 0 0 0,9 3-82 0 0,-1 0-1 0 0,1 0 1 0 0,0 0 0 0 0,-1 1 0 0 0,1-1-1 0 0,0 1 1 0 0,0 0 0 0 0,-1 0-1 0 0,1 0 1 0 0,0 0 0 0 0,0 1-1 0 0,0-1 1 0 0,0 1 0 0 0,1 0 0 0 0,-1-1-1 0 0,0 1 1 0 0,1 1 0 0 0,-1-1-1 0 0,1 0 1 0 0,0 1 0 0 0,0-1-1 0 0,0 1 1 0 0,-2 2 0 0 0,-3 5 20 0 0,0 1 0 0 0,1-1 0 0 0,1 1 0 0 0,-8 23 0 0 0,9-26-38 0 0,2 1-1 0 0,-1 0 1 0 0,1 0 0 0 0,1 0-1 0 0,-1 0 1 0 0,1 0 0 0 0,1 1 0 0 0,0-1-1 0 0,0 0 1 0 0,1 0 0 0 0,0 0-1 0 0,1 1 1 0 0,0-1 0 0 0,0 0 0 0 0,1-1-1 0 0,0 1 1 0 0,1 0 0 0 0,0-1-1 0 0,0 0 1 0 0,0 0 0 0 0,1 0-1 0 0,1 0 1 0 0,-1-1 0 0 0,1 0 0 0 0,0 0-1 0 0,9 7 1 0 0,-12-12-13 0 0,0 1 1 0 0,0-1-1 0 0,1 0 1 0 0,-1 0-1 0 0,1 0 0 0 0,-1 0 1 0 0,1-1-1 0 0,0 0 0 0 0,0 1 1 0 0,-1-1-1 0 0,1 0 1 0 0,0-1-1 0 0,0 1 0 0 0,0-1 1 0 0,0 0-1 0 0,0 0 0 0 0,0 0 1 0 0,0 0-1 0 0,0-1 1 0 0,0 1-1 0 0,0-1 0 0 0,0 0 1 0 0,0 0-1 0 0,-1-1 1 0 0,1 1-1 0 0,0-1 0 0 0,-1 0 1 0 0,1 0-1 0 0,-1 0 0 0 0,0 0 1 0 0,1-1-1 0 0,-1 1 1 0 0,0-1-1 0 0,0 0 0 0 0,-1 0 1 0 0,1 0-1 0 0,-1 0 0 0 0,1 0 1 0 0,-1-1-1 0 0,2-3 1 0 0,1-8 2 0 0,-1 1 1 0 0,0 0 0 0 0,-1-1-1 0 0,-1 0 1 0 0,0 0 0 0 0,-1 0-1 0 0,-2-29 1 0 0,2-6 10 0 0,-5-22 169 0 0,4 71 148 0 0,-11 13-231 0 0,10-7-77 0 0,-1 0 0 0 0,1 0 0 0 0,0 0 0 0 0,0 0 0 0 0,0 0 0 0 0,1 0 0 0 0,-1 0 0 0 0,2 7 0 0 0,-2 5 9 0 0,-2 125 134 0 0,2-66-63 0 0,7 128 54 0 0,9-45-117 0 0,-8-104 4 0 0,-3-22-6 0 0,-1-10-6 0 0,0 0-1 0 0,-2 0 0 0 0,-2 34 0 0 0,-1-34 9 0 0,1-1-4 0 0,-7 30-1 0 0,7-46-14 0 0,-1 0 0 0 0,0 0 0 0 0,0 0-1 0 0,0-1 1 0 0,-1 1 0 0 0,1-1-1 0 0,-1 1 1 0 0,-1-1 0 0 0,-6 8 0 0 0,9-11-20 0 0,-1-1 1 0 0,0 0-1 0 0,0 0 1 0 0,0 1-1 0 0,0-1 1 0 0,0-1-1 0 0,0 1 1 0 0,0 0-1 0 0,0 0 1 0 0,0-1-1 0 0,-1 1 1 0 0,1-1-1 0 0,0 0 0 0 0,0 0 1 0 0,0 1-1 0 0,-1-2 1 0 0,1 1-1 0 0,-3 0 1 0 0,-3-1-13 0 0,0-1-1 0 0,-1 1 1 0 0,-11-5 0 0 0,5 0 5 0 0,-1 0 0 0 0,1-1 1 0 0,0-1-1 0 0,0 0 0 0 0,1-1 1 0 0,0-1-1 0 0,1 0 0 0 0,0-1 1 0 0,1 0-1 0 0,0-1 0 0 0,0 0 1 0 0,-15-23-1 0 0,17 21 18 0 0,6 8-5 0 0,-1 1 0 0 0,1-1 0 0 0,0-1-1 0 0,1 1 1 0 0,0 0 0 0 0,0-1 0 0 0,0 1 0 0 0,-3-15 0 0 0,4 8-8 0 0,1 8 3 0 0,0 0 1 0 0,0 0-1 0 0,1 0 1 0 0,-1 0 0 0 0,1 0-1 0 0,0 0 1 0 0,1 0-1 0 0,-1 0 1 0 0,1 0-1 0 0,0 0 1 0 0,0 0-1 0 0,0 1 1 0 0,1-1-1 0 0,0 0 1 0 0,4-8 0 0 0,18-21-44 0 0,1 1 0 0 0,2 2 1 0 0,0 0-1 0 0,3 2 1 0 0,41-33-1 0 0,-53 48-860 0 0,1 1 0 0 0,1 1 0 0 0,41-19-1 0 0,-45 20-2387 0 0,-10 6 514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6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23 2473 0 0,'0'-19'6607'0'0,"-1"19"-6511"0"0,1-1 1 0 0,-1 1 0 0 0,1 0 0 0 0,-1-1 0 0 0,1 1 0 0 0,-1 0 0 0 0,1-1-1 0 0,-1 1 1 0 0,0 0 0 0 0,1 0 0 0 0,-1 0 0 0 0,0 0 0 0 0,1 0-1 0 0,-1 0 1 0 0,1 0 0 0 0,-1 0 0 0 0,0 0 0 0 0,1 0 0 0 0,-1 0 0 0 0,0 0-1 0 0,1 0 1 0 0,-1 0 0 0 0,1 1 0 0 0,-1-1 0 0 0,0 0 0 0 0,0 1-1 0 0,-3 0-89 0 0,3-1-1 0 0,-1 0 0 0 0,0 1 0 0 0,0-1 0 0 0,0 1 1 0 0,1-1-1 0 0,-1 1 0 0 0,0 0 0 0 0,1 0 0 0 0,-1 0 0 0 0,1 0 0 0 0,-1 0 0 0 0,1 0 0 0 0,-1 0 0 0 0,1 0 0 0 0,0 1 0 0 0,-1-1 0 0 0,1 0 1 0 0,0 1-1 0 0,0-1 0 0 0,0 1 0 0 0,0 0 0 0 0,0-1 0 0 0,1 1 0 0 0,-1 0 0 0 0,0-1 0 0 0,0 4 0 0 0,-2 4 13 0 0,1 0 0 0 0,0 1 0 0 0,1-1 0 0 0,-1 1 0 0 0,2-1 0 0 0,0 1 0 0 0,0 0 0 0 0,2 14 0 0 0,4 49 13 0 0,-6-57-13 0 0,1 0 0 0 0,0 0 0 0 0,2 0 0 0 0,6 25 0 0 0,3 6 281 0 0,-11-28-5273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2.6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11 116 2969 0 0,'1'-13'4706'0'0,"-2"12"-4530"0"0,1 0 0 0 0,0 0 0 0 0,0 0 0 0 0,0 0 0 0 0,0 0 0 0 0,0 0 0 0 0,0-1 0 0 0,0 1 0 0 0,1 0 0 0 0,-1 0 0 0 0,0 0 0 0 0,1 0 0 0 0,-1 0 1 0 0,1-1-1 0 0,0 1-30 0 0,-1 0 0 0 0,0 0 1 0 0,0 0-1 0 0,0 0 1 0 0,0 0-1 0 0,1 0 0 0 0,-1 0 1 0 0,0 0-1 0 0,-1 1 1 0 0,1-1-1 0 0,0 0 0 0 0,0 0 1 0 0,0 0-1 0 0,0 0 1 0 0,-1 0-1 0 0,1 0 0 0 0,-1-1 1 0 0,1 2-116 0 0,0 0 1 0 0,-1 0-1 0 0,1 0 0 0 0,0-1 1 0 0,0 1-1 0 0,0 0 1 0 0,-1-1-1 0 0,1 1 0 0 0,0 0 1 0 0,0 0-1 0 0,0-1 1 0 0,0 1-1 0 0,0 0 0 0 0,0-1 1 0 0,-1 1-1 0 0,1 0 1 0 0,0-1-1 0 0,0 1 0 0 0,0 0 1 0 0,0-1-1 0 0,0 1 1 0 0,0 0-1 0 0,0-1 0 0 0,0 1 1 0 0,1 0-1 0 0,-1-1 0 0 0,0 1 1 0 0,0 0-1 0 0,0-1 1 0 0,0 1-1 0 0,0 0 0 0 0,0 0 1 0 0,1-1-1 0 0,-1 1 1 0 0,0 0-1 0 0,0 0 0 0 0,0-1 1 0 0,1 1-1 0 0,-1 0 1 0 0,0 0-1 0 0,0-1 0 0 0,1 1 1 0 0,-1 0-1 0 0,0 0 1 0 0,1 0-1 0 0,-1 0 0 0 0,0-1 1 0 0,1 1-1 0 0,-1 0 1 0 0,0 0-1 0 0,0 0 0 0 0,1 0 1 0 0,-1 0-1 0 0,0 0 1 0 0,1 0-1 0 0,1 0 1495 0 0,-12 27-1269 0 0,6 11-14 0 0,-1 68 0 0 0,6-94-207 0 0,1 1 1 0 0,5 20-1 0 0,2 10 1 0 0,-7-35-27 0 0,0-1-1 0 0,0 0 1 0 0,0 0 0 0 0,1 0 0 0 0,0 0 0 0 0,0-1 0 0 0,1 1-1 0 0,0-1 1 0 0,0 0 0 0 0,0 0 0 0 0,1 0 0 0 0,0-1 0 0 0,8 8 0 0 0,-11-11 9 0 0,1 1 0 0 0,0-1 0 0 0,-1 0 0 0 0,1 0 0 0 0,0 0 0 0 0,0 0 0 0 0,0 0 0 0 0,0-1 0 0 0,1 1 0 0 0,-1-1 1 0 0,0 0-1 0 0,1 0 0 0 0,-1 0 0 0 0,1 0 0 0 0,-1-1 0 0 0,1 1 0 0 0,-1-1 0 0 0,1 0 0 0 0,-1 0 0 0 0,1 0 1 0 0,0-1-1 0 0,-1 1 0 0 0,0-1 0 0 0,1 0 0 0 0,-1 0 0 0 0,1 0 0 0 0,-1 0 0 0 0,0-1 0 0 0,6-2 0 0 0,-4 0-6 0 0,1-1-1 0 0,-1 0 0 0 0,1 0 1 0 0,-1 0-1 0 0,-1 0 0 0 0,1-1 0 0 0,-1 0 1 0 0,0 0-1 0 0,0 0 0 0 0,-1 0 1 0 0,0-1-1 0 0,0 1 0 0 0,3-11 0 0 0,1-8 66 0 0,-1-1 0 0 0,3-37-1 0 0,-1 7-32 0 0,-7 45-69 0 0,-1 10 3 0 0,0 5-13 0 0,1 9 35 0 0,0-1 0 0 0,1 0-1 0 0,0 0 1 0 0,0 0-1 0 0,2 0 1 0 0,-1-1 0 0 0,1 1-1 0 0,1-1 1 0 0,0 0 0 0 0,1 0-1 0 0,9 13 1 0 0,-11-18-1 0 0,-1-1 1 0 0,1 0-1 0 0,0 0 0 0 0,1 0 1 0 0,-1 0-1 0 0,1-1 1 0 0,0 0-1 0 0,0 0 1 0 0,1 0-1 0 0,-1-1 0 0 0,1 1 1 0 0,-1-1-1 0 0,1-1 1 0 0,0 1-1 0 0,0-1 0 0 0,1 0 1 0 0,-1 0-1 0 0,0-1 1 0 0,1 0-1 0 0,-1 0 0 0 0,1 0 1 0 0,-1-1-1 0 0,9 0 1 0 0,-11-1-1 0 0,0 0 1 0 0,0 0 0 0 0,0 0 0 0 0,0-1 0 0 0,0 1-1 0 0,-1-1 1 0 0,1 0 0 0 0,0 0 0 0 0,-1 0 0 0 0,1-1 0 0 0,-1 1-1 0 0,0-1 1 0 0,0 0 0 0 0,0 1 0 0 0,0-2 0 0 0,-1 1-1 0 0,4-4 1 0 0,3-11-32 0 0,-7 15 30 0 0,0 0 0 0 0,0 0 1 0 0,-1 0-1 0 0,0 0 0 0 0,1 0 0 0 0,-1-1 1 0 0,0 1-1 0 0,0 0 0 0 0,-1-1 1 0 0,1 1-1 0 0,-1 0 0 0 0,1-1 1 0 0,-1-4-1 0 0,-5-51 8 0 0,4 34-2 0 0,-6-34 0 0 0,6 51-6 0 0,-1 1-1 0 0,0 0 1 0 0,-1 0-1 0 0,1 0 1 0 0,-1 0-1 0 0,0 1 1 0 0,-1-1-1 0 0,0 1 1 0 0,0 0-1 0 0,0 0 0 0 0,-1 0 1 0 0,1 0-1 0 0,-10-7 1 0 0,13 12 13 0 0,-7 2 11 0 0,6-1-23 0 0,1 0 1 0 0,0 1-1 0 0,0-1 1 0 0,-1 0 0 0 0,1 1-1 0 0,0-1 1 0 0,0 0 0 0 0,0 1-1 0 0,-1 0 1 0 0,1-1 0 0 0,0 1-1 0 0,0 0 1 0 0,0-1 0 0 0,0 1-1 0 0,0 0 1 0 0,0 0 0 0 0,0 0-1 0 0,0 1 1 0 0,0 0 4 0 0,0 1-1 0 0,0-1 1 0 0,0 1 0 0 0,0-1 0 0 0,1 1 0 0 0,-1-1 0 0 0,1 1-1 0 0,0-1 1 0 0,-1 1 0 0 0,2 4 0 0 0,-2-3-2 0 0,1 0 1 0 0,0 1-1 0 0,0-1 1 0 0,0 0-1 0 0,1 1 1 0 0,0-1-1 0 0,-1 0 0 0 0,2 0 1 0 0,-1 0-1 0 0,0 0 1 0 0,1 0-1 0 0,0 0 1 0 0,0 0-1 0 0,0 0 0 0 0,0 0 1 0 0,0-1-1 0 0,1 1 1 0 0,5 5-1 0 0,-3-3-5 0 0,1 0 0 0 0,-1 0 0 0 0,1-1 0 0 0,0 0 0 0 0,0 0 0 0 0,1 0 0 0 0,-1-1 0 0 0,1 0 0 0 0,0 0 0 0 0,0-1 0 0 0,1 1 0 0 0,-1-2 0 0 0,1 1 0 0 0,-1-1 0 0 0,1 0 0 0 0,0-1 0 0 0,0 0 0 0 0,0 0 0 0 0,0 0 0 0 0,0-1 0 0 0,0 0 0 0 0,0-1 0 0 0,0 0 0 0 0,-1 0 0 0 0,1-1 0 0 0,0 0 0 0 0,12-5 0 0 0,-13 4-6 0 0,-1 1 0 0 0,0-2 0 0 0,0 1-1 0 0,0-1 1 0 0,0 0 0 0 0,-1 0 0 0 0,0 0 0 0 0,1-1-1 0 0,-1 0 1 0 0,-1 0 0 0 0,1 0 0 0 0,-1-1 0 0 0,0 0-1 0 0,0 1 1 0 0,-1-1 0 0 0,0-1 0 0 0,0 1 0 0 0,0 0-1 0 0,-1-1 1 0 0,0 1 0 0 0,0-1 0 0 0,0 0 0 0 0,-1 0-1 0 0,0 0 1 0 0,0 1 0 0 0,-1-10 0 0 0,0 3 42 0 0,0 6-31 0 0,0 1 0 0 0,0 0 0 0 0,0-1 1 0 0,-1 1-1 0 0,-2-10 0 0 0,-3 4 378 0 0,5 12-373 0 0,1 0 0 0 0,-1 0 0 0 0,1 0 1 0 0,-1 0-1 0 0,0 0 0 0 0,1 1 0 0 0,-1-1 1 0 0,1 0-1 0 0,-1 0 0 0 0,1 0 0 0 0,-1 1 1 0 0,1-1-1 0 0,-1 0 0 0 0,1 1 0 0 0,-1-1 1 0 0,1 0-1 0 0,0 1 0 0 0,-1-1 0 0 0,1 1 0 0 0,-1 0 1 0 0,0 1 3 0 0,-1-1 1 0 0,1 1 0 0 0,0 0 0 0 0,0 0 0 0 0,-1 0-1 0 0,1 0 1 0 0,1 0 0 0 0,-1 0 0 0 0,0 0 0 0 0,0 0-1 0 0,1 0 1 0 0,0 1 0 0 0,-1-1 0 0 0,1 0 0 0 0,0 3-1 0 0,2 36 98 0 0,-1-24-42 0 0,-3 29-17 0 0,1-37-45 0 0,0 1 0 0 0,1-1 0 0 0,0 0-1 0 0,1 1 1 0 0,3 16 0 0 0,6 37 50 0 0,-9-51-35 0 0,0 0 0 0 0,1 0 1 0 0,1 0-1 0 0,0 0 0 0 0,0-1 0 0 0,1 1 0 0 0,7 13 0 0 0,-2-15-200 0 0,-9-19-1934 0 0,-7-21-1872 0 0,3 19 2216 0 0,1-2-843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2.99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98 4513 0 0,'-1'-1'198'0'0,"0"0"-1"0"0,0-1 1 0 0,0 1-1 0 0,0 0 1 0 0,0-1 0 0 0,0 1-1 0 0,0-1 1 0 0,0 1-1 0 0,1 0 1 0 0,-1-1 0 0 0,0 0-1 0 0,1 1 1 0 0,0-1-1 0 0,-1 1 1 0 0,1-1 0 0 0,0 0-1 0 0,0 1 1 0 0,0-1-1 0 0,0 0 1 0 0,0 1 0 0 0,0-1-1 0 0,0 1 1 0 0,1-1-1 0 0,-1 0 1 0 0,0 1 0 0 0,1-1-1 0 0,-1 1 1 0 0,1-1-1 0 0,0 1 1 0 0,0-1-1 0 0,-1 1 1 0 0,1-1 0 0 0,0 1-1 0 0,0 0 1 0 0,3-3-1 0 0,2-6 463 0 0,-5 9-601 0 0,0-1 1 0 0,0 1-1 0 0,0 0 1 0 0,0-1 0 0 0,0 1-1 0 0,0 0 1 0 0,0 0-1 0 0,0 0 1 0 0,0 0 0 0 0,1 0-1 0 0,-1 0 1 0 0,0 0 0 0 0,1 0-1 0 0,-1 0 1 0 0,1 1-1 0 0,-1-1 1 0 0,1 1 0 0 0,-1-1-1 0 0,1 1 1 0 0,2-1 0 0 0,-2 0-16 0 0,9-2 131 0 0,1 1 1 0 0,-1 0 0 0 0,17-1-1 0 0,-26 3-158 0 0,1 0-1 0 0,-1 0 1 0 0,1 0-1 0 0,-1 0 0 0 0,1 1 1 0 0,-1-1-1 0 0,1 1 1 0 0,-1-1-1 0 0,1 1 0 0 0,-1 0 1 0 0,0 0-1 0 0,1 0 1 0 0,-1 0-1 0 0,0 0 1 0 0,0 1-1 0 0,0-1 0 0 0,0 1 1 0 0,0-1-1 0 0,0 1 1 0 0,0 0-1 0 0,-1 0 0 0 0,3 3 1 0 0,-3-4-10 0 0,0 0-1 0 0,-1 0 1 0 0,1 0 0 0 0,-1 0-1 0 0,0 0 1 0 0,1 0 0 0 0,-1 0-1 0 0,0 0 1 0 0,1 0 0 0 0,-1 0 0 0 0,0 0-1 0 0,0 0 1 0 0,0 1 0 0 0,0-1-1 0 0,0 0 1 0 0,0 0 0 0 0,0 0 0 0 0,0 0-1 0 0,-1 0 1 0 0,1 0 0 0 0,0 0-1 0 0,-1 0 1 0 0,1 0 0 0 0,-1 2 0 0 0,-1-1 3 0 0,1-1 0 0 0,-1 1 0 0 0,1 0 0 0 0,-1 0 0 0 0,0-1 1 0 0,0 1-1 0 0,0-1 0 0 0,0 1 0 0 0,0-1 0 0 0,-4 2 0 0 0,0 0 24 0 0,-1-1-1 0 0,1 1 0 0 0,-1-1 0 0 0,0-1 0 0 0,0 1 1 0 0,-13 0-1 0 0,-22-8 77 0 0,31 4-268 0 0,9 2-198 0 0,3-9-1326 0 0,1 2-388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3.41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26 35 9154 0 0,'-3'-24'3673'0'0,"3"23"-3516"0"0,0 1 0 0 0,0 0 1 0 0,0-1-1 0 0,0 1 0 0 0,0 0 0 0 0,0-1 1 0 0,1 1-1 0 0,-1 0 0 0 0,0-1 1 0 0,0 1-1 0 0,0 0 0 0 0,-1-1 0 0 0,1 1 1 0 0,0 0-1 0 0,0-1 0 0 0,0 1 1 0 0,0 0-1 0 0,0-1 0 0 0,0 1 0 0 0,0 0 1 0 0,-1 0-1 0 0,1-1 0 0 0,0 1 0 0 0,0 0 1 0 0,0-1-1 0 0,-1 1 0 0 0,1 0 1 0 0,0 0-1 0 0,0 0 0 0 0,-1-1 0 0 0,1 1 1 0 0,-1 0-1 0 0,-6 8 836 0 0,5-5-1018 0 0,0 1 0 0 0,0-1-1 0 0,1 1 1 0 0,-1 0 0 0 0,1 0 0 0 0,-1 3-1 0 0,6 146 624 0 0,0-78-429 0 0,-2-37-26 0 0,2 0-1 0 0,2 0 0 0 0,18 65 1 0 0,-23-102-244 0 0,-1-1-1 0 0,0 1 1 0 0,0 0 0 0 0,0 0 0 0 0,0-1 0 0 0,1 1 0 0 0,-1 0 0 0 0,0-1 0 0 0,0 1 0 0 0,1 0 0 0 0,-1-1 0 0 0,1 1 0 0 0,-1-1 0 0 0,0 1 0 0 0,1-1-1 0 0,-1 1 1 0 0,1-1 0 0 0,0 1 0 0 0,-1-1 0 0 0,1 1 0 0 0,-1-1 0 0 0,1 1 0 0 0,0-1 0 0 0,-1 0 0 0 0,1 0 0 0 0,0 1 0 0 0,-1-1 0 0 0,1 0-1 0 0,0 0 1 0 0,-1 0 0 0 0,1 1 0 0 0,0-1 0 0 0,0 0 0 0 0,-1 0 0 0 0,1 0 0 0 0,0 0 0 0 0,0-1 0 0 0,-1 1 0 0 0,1 0 0 0 0,0 0 0 0 0,-1 0-1 0 0,1 0 1 0 0,0-1 0 0 0,-1 1 0 0 0,2-1 0 0 0,21-17-4702 0 0,-21 17 5328 0 0,7-11-3477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4.12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54 268 4401 0 0,'-54'-12'10424'0'0,"86"9"-10338"0"0,-1 0 0 0 0,0-2 1 0 0,0-2-1 0 0,0 0 0 0 0,30-14 1 0 0,-56 20-69 0 0,2-1 1 0 0,-1-1 1 0 0,0 1-1 0 0,0-1 1 0 0,0 0 0 0 0,9-7-1 0 0,-13 9-14 0 0,0-1 0 0 0,0 1 1 0 0,0-1-1 0 0,0 0 0 0 0,0 0 0 0 0,-1 0 0 0 0,1 0 0 0 0,0 0 0 0 0,-1-1 0 0 0,0 1 0 0 0,0 0 1 0 0,1 0-1 0 0,-1-1 0 0 0,0 1 0 0 0,-1-1 0 0 0,1 1 0 0 0,0-1 0 0 0,-1-3 0 0 0,7-20-23 0 0,-6 23 23 0 0,0 0 0 0 0,0 0 1 0 0,0 0-1 0 0,0 0 0 0 0,-1 0 1 0 0,1-1-1 0 0,-1 1 0 0 0,0 0 1 0 0,0-1-1 0 0,-1-5 0 0 0,-1-2 63 0 0,-7-24-68 0 0,9 34 15 0 0,0 0-1 0 0,0 0 1 0 0,-1 0-1 0 0,1 0 1 0 0,0 0-1 0 0,-1 1 1 0 0,1-1-1 0 0,-1 0 1 0 0,1 0-1 0 0,-1 0 1 0 0,0 0 0 0 0,1 0-1 0 0,-1 1 1 0 0,0-1-1 0 0,0 0 1 0 0,1 1-1 0 0,-1-1 1 0 0,0 0-1 0 0,0 1 1 0 0,0-1-1 0 0,0 1 1 0 0,0 0-1 0 0,0-1 1 0 0,0 1-1 0 0,-2-1 514 0 0,3 1-516 0 0,0 0 0 0 0,0-1 0 0 0,0 1-1 0 0,0-1 1 0 0,0 1 0 0 0,0 0 0 0 0,0-1 0 0 0,0 1 0 0 0,0 0-1 0 0,0-1 1 0 0,0 1 0 0 0,0 0 0 0 0,0-1 0 0 0,-1 1-1 0 0,1 0 1 0 0,0-1 0 0 0,0 1 0 0 0,0 0 0 0 0,-1-1-1 0 0,1 1 1 0 0,0 0 0 0 0,0 0 0 0 0,-1-1 0 0 0,1 1 0 0 0,0 0-1 0 0,-1 0 1 0 0,1 0 0 0 0,0-1 0 0 0,-1 1 0 0 0,1 0-1 0 0,0 0 1 0 0,-1 0 0 0 0,1 0 0 0 0,0 0 0 0 0,-1 0-1 0 0,1 0 1 0 0,0 0 0 0 0,-1 0 0 0 0,1 0 0 0 0,-1 0 0 0 0,1 0-1 0 0,0 0 1 0 0,-1 0 0 0 0,1 0 0 0 0,0 0 0 0 0,-1 0-1 0 0,-13 8 425 0 0,12-4-390 0 0,0 0-1 0 0,0 1 1 0 0,1-1 0 0 0,-1 1-1 0 0,1-1 1 0 0,1 1 0 0 0,-1 0-1 0 0,1-1 1 0 0,-1 1-1 0 0,1 0 1 0 0,0-1 0 0 0,2 9-1 0 0,-1 13 4 0 0,-1-17-33 0 0,0 1 1 0 0,2-1 0 0 0,-1 1-1 0 0,1-1 1 0 0,0 0 0 0 0,5 12-1 0 0,-3-11-1 0 0,-1 0-1 0 0,-1 0 1 0 0,0 0-1 0 0,1 15 1 0 0,-1-5 1 0 0,1 1 0 0 0,7 25 0 0 0,-5-25 21 0 0,-1 1 1 0 0,1 22 0 0 0,-4-36 2 0 0,0 0 0 0 0,1 0 0 0 0,4 14 0 0 0,2 13 132 0 0,-8-35-155 0 0,0 0-1 0 0,0 0 0 0 0,0 0 0 0 0,0 0 0 0 0,0 0 0 0 0,-1 0 1 0 0,1 0-1 0 0,0 0 0 0 0,0 0 0 0 0,0 0 0 0 0,0 0 0 0 0,0 0 1 0 0,0 0-1 0 0,0 0 0 0 0,-1 0 0 0 0,1 0 0 0 0,0 0 0 0 0,0 0 1 0 0,0 0-1 0 0,0 0 0 0 0,0 0 0 0 0,0 1 0 0 0,0-1 0 0 0,-1 0 1 0 0,1 0-1 0 0,0 0 0 0 0,0 0 0 0 0,0 0 0 0 0,0 0 0 0 0,0 0 1 0 0,0 0-1 0 0,0 0 0 0 0,0 1 0 0 0,0-1 0 0 0,0 0 0 0 0,0 0 1 0 0,0 0-1 0 0,0 0 0 0 0,-1 0 0 0 0,-3-18-1 0 0,6-21 36 0 0,-1 23-27 0 0,0 0-1 0 0,0 0 1 0 0,8-27-1 0 0,-6 34-16 0 0,3-13-14 0 0,17-40 0 0 0,-20 55 8 0 0,1 0-1 0 0,0 0 1 0 0,1 1 0 0 0,-1-1-1 0 0,1 1 1 0 0,0 0-1 0 0,1 0 1 0 0,0 1-1 0 0,7-6 1 0 0,-1 1-19 0 0,-6 5 15 0 0,0 1 0 0 0,0-1-1 0 0,0 1 1 0 0,11-5-1 0 0,-16 8 5 0 0,1 1 0 0 0,-1-1 0 0 0,1 1 0 0 0,-1-1 0 0 0,1 1 0 0 0,-1 0 0 0 0,1-1 0 0 0,0 1 0 0 0,-1 0 0 0 0,1 0 0 0 0,0 0 1 0 0,-1 0-1 0 0,1 1 0 0 0,-1-1 0 0 0,1 0 0 0 0,0 1 0 0 0,-1-1 0 0 0,1 1 0 0 0,-1-1 0 0 0,1 1 0 0 0,-1 0 0 0 0,0-1 0 0 0,1 1 0 0 0,-1 0 0 0 0,3 2 0 0 0,0 2-2 0 0,1 0-1 0 0,-1 0 1 0 0,0 0 0 0 0,-1 1 0 0 0,1 0 0 0 0,-1-1-1 0 0,0 1 1 0 0,0 0 0 0 0,-1 1 0 0 0,0-1-1 0 0,0 0 1 0 0,1 10 0 0 0,1 10-7 0 0,1 47 1 0 0,-4-53 6 0 0,0 8 5 0 0,-2-14 3 0 0,2-1 0 0 0,0 1 0 0 0,0 0-1 0 0,1-1 1 0 0,7 23 0 0 0,-1-27 568 0 0,-4-6-1703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7.64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172 217 3129 0 0,'0'0'5191'0'0,"17"-23"-4241"0"0,-14 18-864 0 0,0-1 1 0 0,0 0-1 0 0,-1 0 0 0 0,0 0 1 0 0,0 0-1 0 0,0 0 0 0 0,-1-1 1 0 0,0 1-1 0 0,0 0 0 0 0,0-1 1 0 0,-1 1-1 0 0,0-1 0 0 0,0 1 1 0 0,-1-1-1 0 0,0 1 0 0 0,0 0 1 0 0,0-1-1 0 0,-4-7 0 0 0,3 8 93 0 0,-1-1 0 0 0,-1 1 0 0 0,1 0 0 0 0,-1 0 0 0 0,0 1 0 0 0,0-1 0 0 0,-7-7-1 0 0,9 12-130 0 0,1-1-1 0 0,-1 1 1 0 0,1 0-1 0 0,-1 0 0 0 0,1 0 1 0 0,-1 0-1 0 0,0 1 0 0 0,0-1 1 0 0,1 0-1 0 0,-1 1 1 0 0,0-1-1 0 0,0 1 0 0 0,0-1 1 0 0,1 1-1 0 0,-1 0 1 0 0,0 0-1 0 0,0 0 0 0 0,0 0 1 0 0,0 0-1 0 0,0 0 0 0 0,1 1 1 0 0,-1-1-1 0 0,0 1 1 0 0,0-1-1 0 0,0 1 0 0 0,1 0 1 0 0,-1-1-1 0 0,0 1 0 0 0,1 0 1 0 0,-1 0-1 0 0,-2 2 1 0 0,-3 3 43 0 0,-1 0 1 0 0,1 0 0 0 0,0 1-1 0 0,0 0 1 0 0,1 0 0 0 0,-1 0-1 0 0,2 1 1 0 0,-1 0-1 0 0,1 0 1 0 0,-4 11 0 0 0,2-5-31 0 0,1 1 0 0 0,1 0 0 0 0,0 1-1 0 0,1-1 1 0 0,-2 23 0 0 0,5-22-19 0 0,2 0-1 0 0,-1 0 1 0 0,2 0 0 0 0,0 0-1 0 0,5 15 1 0 0,-4-13-17 0 0,-2-13-25 0 0,0-1 1 0 0,1 0-1 0 0,-1 0 0 0 0,1 1 1 0 0,-1-1-1 0 0,1 0 0 0 0,0 0 1 0 0,1 0-1 0 0,-1-1 0 0 0,1 1 1 0 0,0 0-1 0 0,0-1 0 0 0,0 0 1 0 0,0 0-1 0 0,4 4 0 0 0,-1-4 8 0 0,0 1 1 0 0,-1-1-1 0 0,1 0 0 0 0,0 0 1 0 0,1 0-1 0 0,-1-1 0 0 0,0 0 1 0 0,1-1-1 0 0,9 2 0 0 0,-4-1 2 0 0,-1-1-1 0 0,1-1 1 0 0,0 0-1 0 0,-1-1 1 0 0,1 0 0 0 0,-1-1-1 0 0,0 0 1 0 0,1-1-1 0 0,-1 0 1 0 0,0 0-1 0 0,15-9 1 0 0,-19 9-9 0 0,0-2 1 0 0,-1 1-1 0 0,0-1 0 0 0,0 0 1 0 0,0 0-1 0 0,-1-1 1 0 0,1 0-1 0 0,-1 0 0 0 0,-1 0 1 0 0,7-11-1 0 0,-4 4 18 0 0,0 0 0 0 0,-1-1 0 0 0,-1 0 0 0 0,6-21 0 0 0,9-84-21 0 0,-20 117 3 0 0,4-27 133 0 0,-3 28-127 0 0,-1 0 0 0 0,0 0 0 0 0,0 0 0 0 0,0 0 1 0 0,0-1-1 0 0,0 1 0 0 0,0 0 0 0 0,-1 0 0 0 0,1 0 0 0 0,0 0 0 0 0,-1 0 1 0 0,1 0-1 0 0,0 0 0 0 0,-1 0 0 0 0,1 0 0 0 0,-1 0 0 0 0,1 0 1 0 0,-1 1-1 0 0,0-1 0 0 0,1 0 0 0 0,-1 0 0 0 0,0 0 0 0 0,-1-1 0 0 0,-3 5 96 0 0,1 1-78 0 0,0 0 1 0 0,-1 0-1 0 0,1 0 0 0 0,1 1 0 0 0,-1-1 0 0 0,1 1 1 0 0,0 0-1 0 0,0 0 0 0 0,0 1 0 0 0,1-1 1 0 0,-1 1-1 0 0,1-1 0 0 0,1 1 0 0 0,-1 0 0 0 0,1-1 1 0 0,0 1-1 0 0,0 8 0 0 0,0-3-10 0 0,0 1 0 0 0,1-1 0 0 0,1 0 0 0 0,0 0 0 0 0,0 0 0 0 0,1 0-1 0 0,1 0 1 0 0,6 18 0 0 0,-7-22-19 0 0,2 0-1 0 0,-1-1 1 0 0,1 0-1 0 0,0 1 1 0 0,0-1-1 0 0,1 0 0 0 0,-1-1 1 0 0,1 1-1 0 0,1-1 1 0 0,-1 0-1 0 0,1-1 1 0 0,0 1-1 0 0,0-1 1 0 0,0 0-1 0 0,0 0 0 0 0,1-1 1 0 0,0 0-1 0 0,-1 0 1 0 0,1-1-1 0 0,0 0 1 0 0,1 0-1 0 0,-1 0 1 0 0,0-1-1 0 0,0 0 0 0 0,1 0 1 0 0,-1-1-1 0 0,0 0 1 0 0,1 0-1 0 0,-1-1 1 0 0,1 0-1 0 0,-1-1 1 0 0,0 1-1 0 0,12-5 1 0 0,-13 3-11 0 0,1 0 1 0 0,-1 0 0 0 0,0 0-1 0 0,0-1 1 0 0,7-6-1 0 0,-10 8 11 0 0,-1-1-1 0 0,0 1 1 0 0,1-1-1 0 0,-1 0 0 0 0,0 0 1 0 0,-1 0-1 0 0,1 0 1 0 0,0 0-1 0 0,-1 0 0 0 0,0 0 1 0 0,0 0-1 0 0,0-1 0 0 0,1-3 1 0 0,0-6 19 0 0,0 0 0 0 0,0 0-1 0 0,-2 0 1 0 0,1 0 0 0 0,-2 0 0 0 0,0 0 0 0 0,0 0 0 0 0,-5-18 0 0 0,4 24-11 0 0,0-1-1 0 0,-1 1 1 0 0,0-1 0 0 0,0 1 0 0 0,-1 0 0 0 0,0 0-1 0 0,0 1 1 0 0,-1-1 0 0 0,0 1 0 0 0,0 0 0 0 0,0 0-1 0 0,-1 0 1 0 0,0 1 0 0 0,0 0 0 0 0,-8-5 0 0 0,6 4-24 0 0,0 1 0 0 0,0 0 0 0 0,0 0 0 0 0,-1 1 0 0 0,0 0 0 0 0,0 1 0 0 0,0 0 0 0 0,0 0 0 0 0,-1 1 0 0 0,1 0 0 0 0,-1 1 0 0 0,1 0 0 0 0,-1 0 0 0 0,-13 2 0 0 0,9 6-2162 0 0,11 0-2482 0 0,7-1 1587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9.24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13 131 2545 0 0,'-12'-30'10506'0'0,"13"75"-8404"0"0,13 58-1722 0 0,-11-68-305 0 0,2-1 0 0 0,17 64 0 0 0,-14-82 338 0 0,-8-30-359 0 0,-7-39-122 0 0,7 49 112 0 0,-3-11-39 0 0,0-1-1 0 0,2 1 1 0 0,0-1 0 0 0,1 0 0 0 0,0 0 0 0 0,1 1 0 0 0,1-1 0 0 0,0 1-1 0 0,1-1 1 0 0,7-19 0 0 0,-7 28-5 0 0,0-1 0 0 0,0 2 0 0 0,1-1 0 0 0,0 0 1 0 0,0 1-1 0 0,0-1 0 0 0,10-9 0 0 0,-12 13 4 0 0,1 1-1 0 0,-1 0 1 0 0,1 0 0 0 0,-1 0 0 0 0,1 0 0 0 0,0 0 0 0 0,0 1 0 0 0,0-1-1 0 0,0 1 1 0 0,0-1 0 0 0,0 1 0 0 0,1 0 0 0 0,-1 1 0 0 0,0-1-1 0 0,1 0 1 0 0,-1 1 0 0 0,0 0 0 0 0,1 0 0 0 0,-1 0 0 0 0,5 1-1 0 0,-6 0 3 0 0,1 0 0 0 0,0 0-1 0 0,-1 1 1 0 0,1-1-1 0 0,-1 1 1 0 0,1 0 0 0 0,-1 0-1 0 0,0 0 1 0 0,0 0-1 0 0,0 0 1 0 0,0 0-1 0 0,0 1 1 0 0,-1-1 0 0 0,1 1-1 0 0,1 2 1 0 0,21 42 94 0 0,-13-24-58 0 0,-2 0 0 0 0,-1 1 1 0 0,-1 0-1 0 0,0 0 0 0 0,3 32 0 0 0,-8-37 15 0 0,2-1 0 0 0,6 22 0 0 0,-9-39-48 0 0,0 0 0 0 0,0 0 1 0 0,0 0-1 0 0,0 0 0 0 0,0 0 0 0 0,0 0 0 0 0,1-1 0 0 0,-1 1 1 0 0,0 0-1 0 0,1-1 0 0 0,-1 1 0 0 0,0-1 0 0 0,1 1 1 0 0,-1-1-1 0 0,0 0 0 0 0,1 1 0 0 0,-1-1 0 0 0,1 0 1 0 0,-1 0-1 0 0,0 0 0 0 0,1 0 0 0 0,-1 0 0 0 0,1 0 0 0 0,-1-1 1 0 0,0 1-1 0 0,1 0 0 0 0,-1-1 0 0 0,0 1 0 0 0,1-1 1 0 0,-1 0-1 0 0,0 1 0 0 0,1-1 0 0 0,-1 0 0 0 0,0 0 1 0 0,2-1-1 0 0,-2 1-5 0 0,0 0 1 0 0,0 1 0 0 0,-1-1 0 0 0,1 1 0 0 0,0-1-1 0 0,0 1 1 0 0,0-1 0 0 0,1 1 0 0 0,-1-1 0 0 0,0 1-1 0 0,0 0 1 0 0,0 0 0 0 0,0-1 0 0 0,0 1 0 0 0,0 0-1 0 0,0 0 1 0 0,0 0 0 0 0,2 1 0 0 0,24 1-2 0 0,-19-1-4 0 0,-4-1-7 0 0,0 0-1 0 0,-1-1 1 0 0,1 1-1 0 0,0-1 1 0 0,0 0 0 0 0,0 0-1 0 0,0 0 1 0 0,-1 0 0 0 0,1-1-1 0 0,0 0 1 0 0,-1 1-1 0 0,1-1 1 0 0,-1 0 0 0 0,0-1-1 0 0,0 1 1 0 0,0-1-1 0 0,0 1 1 0 0,0-1 0 0 0,3-4-1 0 0,-1 1 8 0 0,-1 0-1 0 0,0 0 1 0 0,0-1 0 0 0,0 1-1 0 0,-1-1 1 0 0,0 0 0 0 0,-1 0-1 0 0,4-14 1 0 0,1-10-7 0 0,-2 1 0 0 0,2-58 0 0 0,-6 40 158 0 0,0 24 108 0 0,-3-48-1 0 0,-2 61 213 0 0,1 18-42 0 0,-1 24-201 0 0,5 46-83 0 0,3-1 0 0 0,23 119-1 0 0,5 90 130 0 0,-28-189-195 0 0,-2 120 197 0 0,-2-169-226 0 0,0-44-63 0 0,0 0 0 0 0,1 0 0 0 0,-1-1 0 0 0,0 1 1 0 0,1 0-1 0 0,0 0 0 0 0,0-1 0 0 0,0 1 0 0 0,0 0 1 0 0,0-1-1 0 0,0 1 0 0 0,1-1 0 0 0,-1 0 0 0 0,3 4 1 0 0,-4-6 0 0 0,1 0-1 0 0,-1 0 1 0 0,1 1 0 0 0,-1-1 0 0 0,1 0 0 0 0,0 0 0 0 0,-1 0 0 0 0,1 0 0 0 0,-1 0 0 0 0,1 1 0 0 0,-1-1 0 0 0,1 0 0 0 0,0 0 0 0 0,-1 0 0 0 0,1-1 0 0 0,-1 1 0 0 0,1 0 0 0 0,-1 0 0 0 0,1 0 0 0 0,-1 0-1 0 0,1 0 1 0 0,-1-1 0 0 0,1 1 0 0 0,-1 0 0 0 0,1 0 0 0 0,-1-1 0 0 0,1 1 0 0 0,-1 0 0 0 0,1-1 0 0 0,-1 1 0 0 0,1-1 0 0 0,-1 1 0 0 0,0-1 0 0 0,1 1 0 0 0,-1 0 0 0 0,0-1 0 0 0,1 1 0 0 0,-1-1 0 0 0,0 1-1 0 0,0-2 1 0 0,15-25-502 0 0,-12 20 411 0 0,11-23 8 0 0,-1-2 1 0 0,-2 0-1 0 0,-1 0 1 0 0,-2-1 0 0 0,-1 0-1 0 0,-1 0 1 0 0,-2-1-1 0 0,-1 1 1 0 0,-2-1 0 0 0,-3-35-1 0 0,0 61 92 0 0,1 0 0 0 0,-1 0-1 0 0,0 0 1 0 0,0 0 0 0 0,-1 0 0 0 0,0 1 0 0 0,-1-1-1 0 0,1 1 1 0 0,-2 0 0 0 0,1 0 0 0 0,-1 0 0 0 0,0 1-1 0 0,0 0 1 0 0,0 0 0 0 0,-1 0 0 0 0,-12-9-1 0 0,-6-3-11 0 0,-1 2 0 0 0,-1 0-1 0 0,-32-14 1 0 0,53 27 16 0 0,-19-12 41 0 0,29 11-12 0 0,7-3-31 0 0,1 0 0 0 0,0 0-1 0 0,25-8 1 0 0,-19 8 2 0 0,34-18 0 0 0,-31 12 7 0 0,36-29 0 0 0,-50 36-1 0 0,-1-1-1 0 0,0 0 1 0 0,0-1-1 0 0,-1 1 0 0 0,0-1 1 0 0,-1-1-1 0 0,9-15 0 0 0,-9 13 59 0 0,-1 0 0 0 0,0-1 0 0 0,0 1 0 0 0,-2-1 1 0 0,1 0-1 0 0,-1 0 0 0 0,-1 0 0 0 0,0-17 834 0 0,-3 34-719 0 0,-2 1-160 0 0,1 1-1 0 0,1 0 1 0 0,-1 0-1 0 0,1 0 0 0 0,1 0 1 0 0,-1 0-1 0 0,1 1 1 0 0,0-1-1 0 0,1 0 1 0 0,0 11-1 0 0,8 84 131 0 0,-6-83-138 0 0,0-3-23 0 0,9 62 127 0 0,-9-71-97 0 0,0 0 0 0 0,0 0 0 0 0,0-1 0 0 0,1 1 1 0 0,0-1-1 0 0,0 0 0 0 0,0 0 0 0 0,8 11 1 0 0,-10-17-650 0 0,5 5 1457 0 0,6-27-13049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8:59.59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5 112 8370 0 0,'-1'-3'211'0'0,"0"0"0"0"0,0 0 0 0 0,0 0 0 0 0,1 0 0 0 0,0 0 0 0 0,-1 0 0 0 0,1-1 0 0 0,0 1 0 0 0,1 0 0 0 0,-1 0 0 0 0,0 0 0 0 0,1 0 0 0 0,0-1 0 0 0,0 1 0 0 0,0 0 0 0 0,0 0 0 0 0,0 0 0 0 0,1 1-1 0 0,-1-1 1 0 0,1 0 0 0 0,0 0 0 0 0,-1 1 0 0 0,1-1 0 0 0,1 1 0 0 0,-1 0 0 0 0,0 0 0 0 0,1-1 0 0 0,-1 1 0 0 0,1 1 0 0 0,4-4 0 0 0,-2 2-157 0 0,0 0-1 0 0,-1 0 1 0 0,1 1-1 0 0,0 0 1 0 0,0 0 0 0 0,1 0-1 0 0,-1 0 1 0 0,0 1-1 0 0,1 0 1 0 0,-1 0-1 0 0,0 1 1 0 0,1-1-1 0 0,-1 1 1 0 0,1 0-1 0 0,-1 1 1 0 0,1-1 0 0 0,8 3-1 0 0,-11-2-37 0 0,0 1 0 0 0,0-1 0 0 0,0 1 0 0 0,0 0 0 0 0,0 0 0 0 0,0 0 0 0 0,-1 0 0 0 0,1 1 0 0 0,-1-1 1 0 0,1 1-1 0 0,-1 0 0 0 0,0-1 0 0 0,0 1 0 0 0,0 0 0 0 0,0 0 0 0 0,-1 0 0 0 0,1 0 0 0 0,-1 1 0 0 0,0-1 0 0 0,0 0 0 0 0,0 1 0 0 0,0-1 0 0 0,0 1 0 0 0,-1-1 0 0 0,0 1 0 0 0,0-1 0 0 0,0 1 0 0 0,0-1 0 0 0,0 1 0 0 0,-1-1 0 0 0,0 4 1 0 0,0-4-5 0 0,0 0 0 0 0,0-1 1 0 0,-1 1-1 0 0,1-1 0 0 0,0 0 1 0 0,-1 1-1 0 0,0-1 1 0 0,1 0-1 0 0,-1 0 0 0 0,0 0 1 0 0,0 0-1 0 0,0 0 1 0 0,-5 2-1 0 0,5-2-2 0 0,1-1 1 0 0,-1 0-1 0 0,0 0 1 0 0,1 0-1 0 0,-1 0 1 0 0,0-1-1 0 0,0 1 1 0 0,0 0-1 0 0,0-1 1 0 0,0 1-1 0 0,0-1 1 0 0,0 0-1 0 0,0 1 0 0 0,0-1 1 0 0,0 0-1 0 0,0 0 1 0 0,0-1-1 0 0,0 1 1 0 0,-2-1-1 0 0,-13-4 39 0 0,14 4-197 0 0,1 1 0 0 0,-1-1 0 0 0,1 0 0 0 0,-1 0 0 0 0,1 0 0 0 0,0 0 0 0 0,-1 0 0 0 0,1 0 0 0 0,0-1 0 0 0,0 1 0 0 0,0-1 0 0 0,0 0 0 0 0,0 1 0 0 0,0-1 0 0 0,0 0 0 0 0,1 0 0 0 0,-1 0 0 0 0,1 0 0 0 0,-2-3 0 0 0,-2-4-1500 0 0,0-1-1465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9:00.3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157 432 2625 0 0,'1'-1'137'0'0,"0"0"1"0"0,0 0 0 0 0,0 1-1 0 0,0-1 1 0 0,0 0 0 0 0,1 0-1 0 0,-1 1 1 0 0,0-1 0 0 0,1 0-1 0 0,-1 1 1 0 0,0-1 0 0 0,1 1-1 0 0,-1 0 1 0 0,1-1 0 0 0,-1 1-1 0 0,0 0 1 0 0,1 0 0 0 0,-1 0-1 0 0,3 0 1 0 0,17-4 5768 0 0,-21 4-5794 0 0,12-14 1180 0 0,-9 10-1230 0 0,-1 1 0 0 0,1-1 0 0 0,-1 0 0 0 0,0 0 0 0 0,0 0 0 0 0,-1-1 0 0 0,1 1 0 0 0,-1 0 0 0 0,0-1 0 0 0,0 1 1 0 0,0-1-1 0 0,-1 1 0 0 0,1-1 0 0 0,-1 1 0 0 0,0-1 0 0 0,-1 1 0 0 0,1-1 0 0 0,-1 1 0 0 0,0-1 0 0 0,-2-6 0 0 0,-33-63 1468 0 0,34 72-1493 0 0,1 0 1 0 0,-1 0 0 0 0,0 0-1 0 0,1 1 1 0 0,-1-1 0 0 0,0 0-1 0 0,0 1 1 0 0,0-1 0 0 0,0 1 0 0 0,-1 0-1 0 0,1-1 1 0 0,0 1 0 0 0,-1 0-1 0 0,1 0 1 0 0,0 1 0 0 0,-1-1-1 0 0,1 0 1 0 0,-1 1 0 0 0,0 0-1 0 0,1-1 1 0 0,-1 1 0 0 0,1 0-1 0 0,-1 0 1 0 0,1 1 0 0 0,-1-1-1 0 0,-4 2 1 0 0,0-1 9 0 0,-1 1-1 0 0,1-1 1 0 0,0 2-1 0 0,0-1 1 0 0,1 1-1 0 0,-1 0 1 0 0,1 0-1 0 0,-8 6 1 0 0,10-6-27 0 0,-1 1 0 0 0,1-1 1 0 0,0 1-1 0 0,1 0 0 0 0,-1 1 0 0 0,1-1 1 0 0,-1 1-1 0 0,1-1 0 0 0,1 1 1 0 0,-1 0-1 0 0,1 0 0 0 0,-4 10 0 0 0,3-1 20 0 0,0 0 1 0 0,1 0-1 0 0,-2 28 0 0 0,2-22-33 0 0,0 12-3 0 0,2-27 6 0 0,1 1-1 0 0,1 0 1 0 0,-1 0 0 0 0,1 0 0 0 0,-1-1 0 0 0,2 1 0 0 0,-1-1 0 0 0,1 1-1 0 0,-1-1 1 0 0,2 0 0 0 0,-1 0 0 0 0,7 8 0 0 0,-5-7-1 0 0,1 0 0 0 0,0 0 0 0 0,0 0 0 0 0,1-1 0 0 0,0 1 1 0 0,0-2-1 0 0,0 1 0 0 0,0-1 0 0 0,1 0 0 0 0,8 3 0 0 0,-11-5-24 0 0,0-1-1 0 0,1 0 0 0 0,-1 1 0 0 0,0-2 0 0 0,1 1 1 0 0,-1-1-1 0 0,1 1 0 0 0,-1-1 0 0 0,1-1 0 0 0,-1 1 1 0 0,1-1-1 0 0,-1 0 0 0 0,1 0 0 0 0,-1-1 0 0 0,0 0 1 0 0,10-4-1 0 0,-11 4-5 0 0,1-1 0 0 0,-1 1 0 0 0,0-1 0 0 0,0 0 0 0 0,0 0 0 0 0,0-1 0 0 0,-1 1 0 0 0,1-1 0 0 0,-1 0 0 0 0,0 0 1 0 0,3-5-1 0 0,-1 1-13 0 0,-2 0 1 0 0,1 0-1 0 0,-1 0 1 0 0,0-1-1 0 0,2-15 1 0 0,2-21 72 0 0,-3 0 0 0 0,-2-1 0 0 0,-7-87 0 0 0,0 7 45 0 0,6 119-37 0 0,-1 1 1 0 0,0 0 0 0 0,-1 0 0 0 0,1 0-1 0 0,-1 0 1 0 0,-1 0 0 0 0,1 0-1 0 0,-5-10 1 0 0,6 15 451 0 0,-4 3-396 0 0,2 1-93 0 0,0 0 0 0 0,0 1 0 0 0,0-1-1 0 0,0 1 1 0 0,1-1 0 0 0,-1 1 0 0 0,1-1 0 0 0,0 1 0 0 0,0 0 0 0 0,0 0 0 0 0,1 0 0 0 0,-1-1 0 0 0,1 1 0 0 0,0 0 0 0 0,0 0 0 0 0,1 6 0 0 0,1 14 28 0 0,7 32 0 0 0,-8-54-38 0 0,44 251 105 0 0,-42-235-113 0 0,-1-2-18 0 0,1 0 0 0 0,1 0 0 0 0,0 0 0 0 0,1-1 0 0 0,10 24 0 0 0,-1-21-1261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9:03.32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196 199 2673 0 0,'0'0'7177'0'0,"3"-10"-5378"0"0,0 7-1755 0 0,-2 0 0 0 0,1-1-1 0 0,0 1 1 0 0,0-1 0 0 0,-1 1 0 0 0,0-1 0 0 0,0 0-1 0 0,1-3 1 0 0,0-4 42 0 0,0 6 81 0 0,-1-1 0 0 0,0 0 0 0 0,-1 1 0 0 0,1-1 0 0 0,-1 0 0 0 0,0 1-1 0 0,0-1 1 0 0,-1 0 0 0 0,0 1 0 0 0,0-1 0 0 0,0 1 0 0 0,-1-1 0 0 0,0 1 0 0 0,0 0 0 0 0,0-1-1 0 0,0 1 1 0 0,-1 0 0 0 0,0 0 0 0 0,0 1 0 0 0,0-1 0 0 0,-7-6 0 0 0,9 10-123 0 0,-1-1 1 0 0,1 0 0 0 0,-1 1-1 0 0,0-1 1 0 0,0 1-1 0 0,0 0 1 0 0,0 0 0 0 0,0 0-1 0 0,0 0 1 0 0,0 0-1 0 0,0 0 1 0 0,-1 0 0 0 0,1 1-1 0 0,0-1 1 0 0,0 1 0 0 0,-1-1-1 0 0,-3 1 1 0 0,2 0-3 0 0,-1 1 1 0 0,1-1-1 0 0,0 1 1 0 0,0 0-1 0 0,0 0 1 0 0,0 0-1 0 0,0 1 1 0 0,0 0-1 0 0,-5 2 1 0 0,1 1 6 0 0,1-1 1 0 0,0 2-1 0 0,0-1 1 0 0,0 1-1 0 0,0 0 1 0 0,1 0-1 0 0,0 1 1 0 0,-9 12-1 0 0,12-11-12 0 0,-1 0 0 0 0,2 0-1 0 0,-1 0 1 0 0,1 1 0 0 0,0-1-1 0 0,1 0 1 0 0,0 1 0 0 0,1-1-1 0 0,-1 1 1 0 0,2-1 0 0 0,-1 1-1 0 0,1-1 1 0 0,2 11 0 0 0,-2-17-20 0 0,0 0 0 0 0,0 0 1 0 0,0-1-1 0 0,0 1 0 0 0,0-1 0 0 0,0 1 1 0 0,0-1-1 0 0,0 1 0 0 0,1-1 0 0 0,-1 0 1 0 0,0 1-1 0 0,1-1 0 0 0,-1 0 0 0 0,1 0 1 0 0,0 0-1 0 0,-1 0 0 0 0,1 0 0 0 0,0-1 1 0 0,-1 1-1 0 0,1 0 0 0 0,0-1 0 0 0,2 1 1 0 0,45 9 129 0 0,-46-10-139 0 0,30 4 38 0 0,-18-3-27 0 0,-1 1 0 0 0,1 0 1 0 0,0 1-1 0 0,-1 1 0 0 0,21 7 0 0 0,-29-8-7 0 0,0 0-1 0 0,-1 1 1 0 0,1-1-1 0 0,-1 1 1 0 0,7 5 0 0 0,-10-7-6 0 0,0 0 1 0 0,0 0 0 0 0,0 1 0 0 0,-1-1 0 0 0,1 0 0 0 0,0 1 0 0 0,-1-1-1 0 0,0 1 1 0 0,1-1 0 0 0,-1 1 0 0 0,0 0 0 0 0,0 0 0 0 0,-1-1 0 0 0,2 6-1 0 0,-2-5 5 0 0,-1-1-1 0 0,1 1 0 0 0,-1 0 0 0 0,0 0 1 0 0,0 0-1 0 0,0 0 0 0 0,0-1 0 0 0,0 1 0 0 0,-1 0 1 0 0,1-1-1 0 0,-3 4 0 0 0,-21 27 141 0 0,8-15-99 0 0,-1 0 0 0 0,-1-1 1 0 0,-32 22-1 0 0,48-37-45 0 0,0 0 0 0 0,0-1 0 0 0,-1 1 0 0 0,1-1-1 0 0,-1 1 1 0 0,1-1 0 0 0,-1 0 0 0 0,1-1 0 0 0,-1 1 0 0 0,1-1 0 0 0,-1 1 0 0 0,1-1-1 0 0,-1 0 1 0 0,0 0 0 0 0,1-1 0 0 0,-5 0 0 0 0,3 0 4 0 0,0 0-1 0 0,1 0 1 0 0,-1-1 0 0 0,1 1-1 0 0,-1-1 1 0 0,1 0 0 0 0,0 0 0 0 0,-1-1-1 0 0,1 1 1 0 0,1-1 0 0 0,-7-5 0 0 0,6 4-16 0 0,0 0 1 0 0,0-1 0 0 0,1 1 0 0 0,-1-1 0 0 0,1 0 0 0 0,0 0 0 0 0,0 0 0 0 0,1 0 0 0 0,-3-8 0 0 0,4 10-194 0 0,0 0 0 0 0,1 0 1 0 0,-1 0-1 0 0,1 1 1 0 0,0-1-1 0 0,0 0 1 0 0,0 0-1 0 0,1-5 1 0 0,0 5-312 0 0,0 0 1 0 0,-1 0 0 0 0,2 0 0 0 0,-1 0 0 0 0,0 1 0 0 0,1-1 0 0 0,-1 0 0 0 0,1 0-1 0 0,2-2 1 0 0,1-2-1735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1.91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5 210 2441 0 0,'1'-10'4339'0'0,"0"-5"-1257"0"0,0-4-2554 0 0,-2 9-404 0 0,2 10-92 0 0,0 1 0 0 0,0-1 0 0 0,-1 1 0 0 0,1 0 0 0 0,0-1 0 0 0,0 1 0 0 0,-1 0 0 0 0,1 0 0 0 0,0 0 0 0 0,-1-1 0 0 0,1 1 0 0 0,-1 0 0 0 0,1 0 0 0 0,-1 0-1 0 0,1 0 1 0 0,-1 0 0 0 0,0 0 0 0 0,0 0 0 0 0,1 0 0 0 0,-1 0 0 0 0,0 0 0 0 0,0 2 0 0 0,0-1-18 0 0,0 0 1 0 0,0 0-1 0 0,0 0 0 0 0,1 0 1 0 0,-1 0-1 0 0,0 0 0 0 0,1 0 0 0 0,0 0 1 0 0,-1 0-1 0 0,1 0 0 0 0,0 0 1 0 0,0-1-1 0 0,0 1 0 0 0,0 0 0 0 0,0-1 1 0 0,0 1-1 0 0,1-1 0 0 0,-1 1 1 0 0,1-1-1 0 0,2 3 0 0 0,-3-4 5 0 0,18 11 38 0 0,-17-9-42 0 0,0-1-1 0 0,0 1 1 0 0,0-1 0 0 0,0 0-1 0 0,0 0 1 0 0,0 0 0 0 0,0 0-1 0 0,0 0 1 0 0,1 0 0 0 0,3 0 0 0 0,6-1 17 0 0,0-1 1 0 0,-1-1 0 0 0,19-3 0 0 0,-21 3 17 0 0,-4 0-26 0 0,0 0 0 0 0,0 0 0 0 0,0-1 0 0 0,0 1 0 0 0,0-1 0 0 0,-1 0 0 0 0,1 0 0 0 0,5-6 0 0 0,6-3-15 0 0,-13 9 5 0 0,-1 1 0 0 0,1 0 0 0 0,-1-1 0 0 0,0 1 0 0 0,0-1 0 0 0,0 0 0 0 0,3-4 0 0 0,8-11 57 0 0,-11 16-69 0 0,-1 0 0 0 0,0 0 1 0 0,1 0-1 0 0,-1 0 0 0 0,0 0 0 0 0,0 0 0 0 0,0-1 0 0 0,-1 1 1 0 0,1 0-1 0 0,0-1 0 0 0,-1 1 0 0 0,0 0 0 0 0,1-1 1 0 0,-1 1-1 0 0,0-1 0 0 0,0 1 0 0 0,0 0 0 0 0,-1-5 1 0 0,0 2 13 0 0,0 1 0 0 0,0-1 0 0 0,-1 0 0 0 0,1 0 0 0 0,-1 0 0 0 0,0 1 1 0 0,-4-7-1 0 0,3 6 35 0 0,0 1 0 0 0,0 0 0 0 0,-1 0 0 0 0,0 0 0 0 0,0 0 0 0 0,0 1 0 0 0,0 0 0 0 0,0 0 0 0 0,-1 0 0 0 0,1 0 0 0 0,-1 0 0 0 0,0 1 0 0 0,0 0 0 0 0,0 0 1 0 0,0 0-1 0 0,0 1 0 0 0,0 0 0 0 0,0 0 0 0 0,-1 0 0 0 0,-5 0 0 0 0,6 2-25 0 0,1 0 1 0 0,-1 0-1 0 0,1 0 1 0 0,0 1-1 0 0,-1-1 0 0 0,1 1 1 0 0,0 0-1 0 0,0 0 1 0 0,0 1-1 0 0,0-1 1 0 0,1 1-1 0 0,-1 0 0 0 0,1 0 1 0 0,-1 0-1 0 0,1 0 1 0 0,0 1-1 0 0,0-1 0 0 0,1 1 1 0 0,-1 0-1 0 0,-2 5 1 0 0,-15 20 24 0 0,17-25-35 0 0,0 0 1 0 0,1-1 0 0 0,-1 1 0 0 0,1 0 0 0 0,-1 0-1 0 0,1 1 1 0 0,-2 6 0 0 0,-11 25 98 0 0,12-31-109 0 0,1 0 1 0 0,-1 0 0 0 0,1 1-1 0 0,0-1 1 0 0,1 1 0 0 0,-3 10-1 0 0,3-4 6 0 0,1 0 0 0 0,0 0-1 0 0,1 0 1 0 0,0 0-1 0 0,1 0 1 0 0,0 0 0 0 0,1 0-1 0 0,1 0 1 0 0,-1-1-1 0 0,9 17 1 0 0,-9-22-6 0 0,0-1 0 0 0,0 1-1 0 0,1 0 1 0 0,0-1 0 0 0,0 0 0 0 0,0 0 0 0 0,1 0-1 0 0,0 0 1 0 0,0-1 0 0 0,0 1 0 0 0,0-1 0 0 0,1-1-1 0 0,-1 1 1 0 0,1-1 0 0 0,0 0 0 0 0,0 0 0 0 0,0-1-1 0 0,1 1 1 0 0,-1-1 0 0 0,10 1 0 0 0,-5-1 12 0 0,0-1 0 0 0,0 0-1 0 0,0-1 1 0 0,0 0 0 0 0,-1-1 0 0 0,1 0 0 0 0,0-1 0 0 0,18-5 0 0 0,-21 4-32 0 0,0 0 0 0 0,0-1-1 0 0,-1 0 1 0 0,1 0 0 0 0,-1 0 0 0 0,0-1 0 0 0,0 0 0 0 0,-1-1 0 0 0,0 0 0 0 0,0 0-1 0 0,0 0 1 0 0,5-7 0 0 0,-5 3 8 0 0,0 0 0 0 0,0 0 0 0 0,-1 0-1 0 0,0-1 1 0 0,0 0 0 0 0,-2 0 0 0 0,1 0 0 0 0,3-21 0 0 0,-2-9 1 0 0,1-46 1 0 0,-5 63-23 0 0,0-26-21 0 0,-1 49 3 0 0,-1 1 54 0 0,1-1-11 0 0,0 1 1 0 0,0 0-1 0 0,0 0 0 0 0,0-1 1 0 0,0 1-1 0 0,0 0 0 0 0,0-1 1 0 0,0 1-1 0 0,0 0 0 0 0,0-1 0 0 0,0 1 1 0 0,-1 0-1 0 0,1 0 0 0 0,0-1 1 0 0,0 1-1 0 0,0 0 0 0 0,-1 0 0 0 0,1 0 1 0 0,0-1-1 0 0,0 1 0 0 0,-1 0 1 0 0,1 0-1 0 0,0 0 0 0 0,0-1 1 0 0,-1 1-1 0 0,1 0 0 0 0,0 0 0 0 0,-1 0 1 0 0,1 0-1 0 0,0 0 0 0 0,0 0 1 0 0,-1 0-1 0 0,1 0 0 0 0,0 0 1 0 0,-1 0-1 0 0,1 0 0 0 0,0 0 0 0 0,-1 0 1 0 0,1 0-1 0 0,0 0 0 0 0,-1 0 1 0 0,1 0-1 0 0,0 0 0 0 0,0 0 1 0 0,-1 0-1 0 0,1 1 0 0 0,0-1 0 0 0,-1 0 1 0 0,1 0-1 0 0,0 0 0 0 0,0 0 1 0 0,-1 1-1 0 0,1-1 0 0 0,0 0 1 0 0,0 0-1 0 0,-1 1 0 0 0,0 0 6 0 0,-1 0-1 0 0,1 1 0 0 0,-1-1 1 0 0,1 1-1 0 0,-1-1 1 0 0,1 1-1 0 0,0 0 1 0 0,0-1-1 0 0,0 1 1 0 0,0 0-1 0 0,0 0 0 0 0,0 0 1 0 0,0-1-1 0 0,1 1 1 0 0,-1 0-1 0 0,1 0 1 0 0,-1 0-1 0 0,1 0 0 0 0,0 0 1 0 0,0 0-1 0 0,0 3 1 0 0,0 6-5 0 0,1 0 0 0 0,1-1 0 0 0,2 13 0 0 0,-1-14-2 0 0,-2 0 1 0 0,1 0-1 0 0,0 17 0 0 0,-2-11 19 0 0,0-1-1 0 0,2 1 1 0 0,3 17-1 0 0,1 9-23 0 0,0 3 116 0 0,2 28 163 0 0,-22-162-178 0 0,13 71-94 0 0,1-1 1 0 0,0 0-1 0 0,2 0 1 0 0,0 0-1 0 0,1 1 1 0 0,1-1-1 0 0,1 1 1 0 0,1 0 0 0 0,0 0-1 0 0,10-19 1 0 0,-12 32-4 0 0,0 0 1 0 0,1 0 0 0 0,0 0 0 0 0,0 1-1 0 0,0 0 1 0 0,11-9 0 0 0,13-12-22 0 0,-28 25 26 0 0,0 0 0 0 0,0 0 1 0 0,0 0-1 0 0,0 1 0 0 0,0-1 1 0 0,0 1-1 0 0,1-1 1 0 0,-1 0-1 0 0,0 1 0 0 0,0 0 1 0 0,0-1-1 0 0,1 1 0 0 0,-1 0 1 0 0,0 0-1 0 0,0-1 1 0 0,1 1-1 0 0,-1 0 0 0 0,0 0 1 0 0,2 1-1 0 0,27 5 73 0 0,-16-2 13 0 0,-11-3-79 0 0,0 0 1 0 0,1 1-1 0 0,-1-1 1 0 0,0 1 0 0 0,0-1-1 0 0,0 1 1 0 0,0 0 0 0 0,0 0-1 0 0,-1 1 1 0 0,1-1-1 0 0,-1 1 1 0 0,1-1 0 0 0,-1 1-1 0 0,0 0 1 0 0,0-1-1 0 0,0 1 1 0 0,0 0 0 0 0,-1 0-1 0 0,1 1 1 0 0,-1-1 0 0 0,2 5-1 0 0,8 14 20 0 0,-7-12-18 0 0,0-1 1 0 0,0 1-1 0 0,-2 0 0 0 0,1 1 0 0 0,-1-1 1 0 0,0 0-1 0 0,-1 1 0 0 0,-1-1 0 0 0,0 21 1 0 0,-5-10 5 0 0,5-18-11 0 0,-1-1 0 0 0,0 0 0 0 0,1 1 0 0 0,-1-1 0 0 0,1 0 0 0 0,0 1 0 0 0,0-1 0 0 0,0 1 0 0 0,0-1 0 0 0,0 1 0 0 0,0-1 0 0 0,2 3 0 0 0,-1-1-5 0 0,0 0 0 0 0,0 0 0 0 0,0 0 0 0 0,-1 0 1 0 0,1 0-1 0 0,-1 0 0 0 0,0 0 0 0 0,0 0 0 0 0,0 0 0 0 0,-1 0 0 0 0,0 0 0 0 0,-1 6 0 0 0,1-7 5 0 0,1 0 0 0 0,-1 0 0 0 0,1 0 0 0 0,0 0-1 0 0,0 0 1 0 0,1 7 0 0 0,-2 15 43 0 0,0-23-38 0 0,1 1 1 0 0,-1-1-1 0 0,1 1 1 0 0,0-1 0 0 0,-1 1-1 0 0,1-1 1 0 0,0 1-1 0 0,0-1 1 0 0,1 1-1 0 0,-1-1 1 0 0,1 1 0 0 0,-1-1-1 0 0,1 0 1 0 0,1 5-1 0 0,-2-6 76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7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0 152 4009 0 0,'19'-34'791'0'0,"-17"29"-599"0"0,0 0 1 0 0,1 0-1 0 0,-1 0 0 0 0,1 0 0 0 0,1 0 0 0 0,6-8 0 0 0,-1 4-20 0 0,-6 5-73 0 0,0 1-1 0 0,1-1 1 0 0,0 1-1 0 0,-1 0 1 0 0,1 0 0 0 0,0 1-1 0 0,5-3 1 0 0,43-26 671 0 0,-50 30-756 0 0,-1 1 0 0 0,0-1-1 0 0,1 0 1 0 0,-1 0 0 0 0,1 0-1 0 0,-1 1 1 0 0,1-1 0 0 0,-1 1-1 0 0,1-1 1 0 0,-1 1 0 0 0,1 0-1 0 0,0 0 1 0 0,-1 0 0 0 0,1 0-1 0 0,-1 0 1 0 0,1 0 0 0 0,0 0-1 0 0,-1 0 1 0 0,1 0 0 0 0,0 1-1 0 0,-1-1 1 0 0,1 1 0 0 0,1 0-1 0 0,-1 0-8 0 0,1 1 0 0 0,-1 0 0 0 0,1 0 0 0 0,-1 0 0 0 0,0 0 0 0 0,0 0 0 0 0,0 0 0 0 0,0 0 0 0 0,0 1 0 0 0,-1-1 0 0 0,1 1 0 0 0,1 2 0 0 0,-1 0-3 0 0,1-1-1 0 0,-1 1 0 0 0,-1-1 0 0 0,1 1 1 0 0,-1 0-1 0 0,1 0 0 0 0,-1 0 1 0 0,-1 0-1 0 0,1 0 0 0 0,-1 0 0 0 0,0 0 1 0 0,0 0-1 0 0,0 0 0 0 0,-1 0 0 0 0,-1 6 1 0 0,-4 5-1 0 0,6-13 15 0 0,-1-1-1 0 0,0 1 0 0 0,0-1 0 0 0,0 1 0 0 0,0-1 1 0 0,0 1-1 0 0,0-1 0 0 0,-1 0 0 0 0,1 0 1 0 0,-1 1-1 0 0,0-1 0 0 0,0 0 0 0 0,1-1 0 0 0,-1 1 1 0 0,-1 0-1 0 0,1 0 0 0 0,0-1 0 0 0,-4 3 1 0 0,1-1 8 0 0,-1 0 1 0 0,1-1 0 0 0,0 0 0 0 0,-1 0-1 0 0,1 0 1 0 0,-1 0 0 0 0,0-1 0 0 0,1 0 0 0 0,-1 0-1 0 0,0-1 1 0 0,0 1 0 0 0,0-1 0 0 0,1-1-1 0 0,-1 1 1 0 0,0-1 0 0 0,0 0 0 0 0,0 0-1 0 0,-9-3 1 0 0,1 0-32 0 0,10 3 45 0 0,1 1 1 0 0,0-1-1 0 0,0 0 0 0 0,-1 0 0 0 0,1 0 1 0 0,0-1-1 0 0,0 1 0 0 0,-4-3 0 0 0,7 3-118 0 0,-1 0 0 0 0,0 0-1 0 0,1 0 1 0 0,-1 0-1 0 0,1 0 1 0 0,-1 0-1 0 0,1 0 1 0 0,0 0 0 0 0,-1 0-1 0 0,1 0 1 0 0,0 0-1 0 0,0 0 1 0 0,0 0-1 0 0,0 0 1 0 0,0 0 0 0 0,0 0-1 0 0,0 0 1 0 0,0 0-1 0 0,0 0 1 0 0,0 0-1 0 0,0-1 1 0 0,1 1 0 0 0,-1 0-1 0 0,0 0 1 0 0,1 0-1 0 0,-1 1 1 0 0,1-1-1 0 0,-1 0 1 0 0,1 0 0 0 0,0 0-1 0 0,0-1 1 0 0,3-7-1502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3.08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169 239 432 0 0,'0'0'5755'0'0,"26"-3"-974"0"0,-24 1-4704 0 0,0 0 1 0 0,0-1 0 0 0,0 1 0 0 0,-1 0-1 0 0,1-1 1 0 0,0 1 0 0 0,-1-1-1 0 0,0 0 1 0 0,1 0 0 0 0,-1 1-1 0 0,1-5 1 0 0,-1 2 50 0 0,0 2-51 0 0,-1 1 0 0 0,0 0 0 0 0,0 0 0 0 0,0 0 0 0 0,0 0 0 0 0,0 0 0 0 0,0-1 0 0 0,0 1 0 0 0,-1 0-1 0 0,1 0 1 0 0,-1 0 0 0 0,0 0 0 0 0,0 0 0 0 0,1 0 0 0 0,-3-3 0 0 0,-15-22 803 0 0,12 22-679 0 0,1 1-1 0 0,-1-1 1 0 0,0 1-1 0 0,0 1 1 0 0,-8-4 0 0 0,6 2-47 0 0,7 4-137 0 0,-1 1 1 0 0,0-1 0 0 0,0 0 0 0 0,0 0 0 0 0,0 1-1 0 0,0-1 1 0 0,0 1 0 0 0,-1 0 0 0 0,1-1 0 0 0,0 1-1 0 0,0 0 1 0 0,0 0 0 0 0,0 0 0 0 0,0 1 0 0 0,0-1-1 0 0,0 0 1 0 0,0 1 0 0 0,-1 0 0 0 0,1-1 0 0 0,1 1-1 0 0,-1 0 1 0 0,0 0 0 0 0,0 0 0 0 0,0 0 0 0 0,0 0-1 0 0,1 1 1 0 0,-1-1 0 0 0,0 0 0 0 0,1 1-1 0 0,-1-1 1 0 0,1 1 0 0 0,0 0 0 0 0,-1-1 0 0 0,0 3-1 0 0,1-2-10 0 0,0-1-1 0 0,1 1 0 0 0,-1-1 0 0 0,0 0 1 0 0,-1 1-1 0 0,1-1 0 0 0,0 0 0 0 0,0 0 0 0 0,-1 1 1 0 0,1-1-1 0 0,0 0 0 0 0,-1-1 0 0 0,-2 3 0 0 0,2-2 5 0 0,1-1-1 0 0,-1 2 0 0 0,0-1 0 0 0,1 0 0 0 0,-1 0 0 0 0,1 0 0 0 0,-1 1 0 0 0,1-1 0 0 0,0 1 0 0 0,-1-1 0 0 0,1 1 0 0 0,-2 3 0 0 0,-5 15 46 0 0,1 1 0 0 0,-7 34 1 0 0,12-45-47 0 0,0 1 0 0 0,1-1 1 0 0,1 0-1 0 0,-1 1 1 0 0,2-1-1 0 0,-1 1 0 0 0,5 17 1 0 0,-3-16 7 0 0,1 0 0 0 0,1 0-1 0 0,0-1 1 0 0,1 0 0 0 0,10 20 0 0 0,-12-28-10 0 0,-1 1 0 0 0,1-1-1 0 0,0 0 1 0 0,0 0 0 0 0,0 0 0 0 0,0 0 0 0 0,1 0 0 0 0,-1-1 0 0 0,1 0-1 0 0,-1 0 1 0 0,1 0 0 0 0,0 0 0 0 0,0 0 0 0 0,0-1 0 0 0,0 1 0 0 0,0-1 0 0 0,0 0-1 0 0,0 0 1 0 0,0-1 0 0 0,7 1 0 0 0,-1-1 24 0 0,0 0 0 0 0,0 0 0 0 0,-1-1 0 0 0,1 0 0 0 0,0-1 0 0 0,14-4 0 0 0,-19 4-26 0 0,0 0-1 0 0,0 0 1 0 0,0 0 0 0 0,0-1-1 0 0,0 0 1 0 0,0 0 0 0 0,-1 0 0 0 0,1-1-1 0 0,-1 1 1 0 0,0-1 0 0 0,0 0 0 0 0,0 0-1 0 0,3-6 1 0 0,3-4 18 0 0,-1 0 0 0 0,0-1-1 0 0,-1 0 1 0 0,0 0 0 0 0,-2-1 0 0 0,7-20 0 0 0,-1-9 1 0 0,16-65 8 0 0,-28 108-26 0 0,0 5-83 0 0,0 0 79 0 0,0 0 0 0 0,0 0 0 0 0,1 0 0 0 0,-1 0 0 0 0,1 0 0 0 0,-1 0 0 0 0,1 0 0 0 0,0-1-1 0 0,0 1 1 0 0,0 0 0 0 0,1-1 0 0 0,-1 1 0 0 0,1-1 0 0 0,-1 1 0 0 0,1-1 0 0 0,0 0 0 0 0,0 1 0 0 0,0-1 0 0 0,0 0-1 0 0,5 3 1 0 0,0 3 33 0 0,-7-8-38 0 0,1 1 1 0 0,-1 0-1 0 0,1 0 1 0 0,0-1-1 0 0,-1 1 1 0 0,1 0-1 0 0,0-1 0 0 0,-1 1 1 0 0,1-1-1 0 0,0 1 1 0 0,0-1-1 0 0,-1 1 1 0 0,1-1-1 0 0,0 1 1 0 0,0-1-1 0 0,0 0 0 0 0,0 1 1 0 0,0-1-1 0 0,-1 0 1 0 0,1 0-1 0 0,2 0 1 0 0,-1 1-1 0 0,45 1 18 0 0,-45-2-17 0 0,0 0 1 0 0,1 0-1 0 0,-1-1 0 0 0,0 1 0 0 0,0 0 1 0 0,0-1-1 0 0,1 1 0 0 0,-1-1 0 0 0,0 0 1 0 0,0 0-1 0 0,0 0 0 0 0,0 0 0 0 0,0 0 0 0 0,0 0 1 0 0,0-1-1 0 0,-1 1 0 0 0,1 0 0 0 0,2-3 1 0 0,-3 3-1 0 0,0 0 1 0 0,0 0 0 0 0,0 0-1 0 0,0 0 1 0 0,1 0 0 0 0,-1 0 0 0 0,0 0-1 0 0,1 0 1 0 0,-1 1 0 0 0,3-2-1 0 0,11-6-17 0 0,-11 4 23 0 0,-1 1-1 0 0,1-1 1 0 0,-1 0-1 0 0,1-1 0 0 0,-1 1 1 0 0,0 0-1 0 0,0-1 0 0 0,-1 0 1 0 0,0 0-1 0 0,0 0 1 0 0,3-6-1 0 0,-5 7-1 0 0,1 1 0 0 0,-1-1-1 0 0,1 1 1 0 0,-1-1 0 0 0,0 0 0 0 0,0 1-1 0 0,-1-1 1 0 0,1 1 0 0 0,-1-1 0 0 0,0 1-1 0 0,0-1 1 0 0,0 1 0 0 0,0 0 0 0 0,0-1 0 0 0,-1 1-1 0 0,1 0 1 0 0,-1 0 0 0 0,0 0 0 0 0,-3-3-1 0 0,0-1 12 0 0,-1 1-1 0 0,-1 0 1 0 0,1 0-1 0 0,-1 0 1 0 0,-13-7-1 0 0,17 11 7 0 0,-1-1 0 0 0,1 1 0 0 0,-1 0 0 0 0,0 0 0 0 0,0 1 0 0 0,0-1 0 0 0,0 1 0 0 0,0 0 0 0 0,0 0 0 0 0,0 0 0 0 0,0 0 0 0 0,0 1 0 0 0,-9 0-1 0 0,-14 47 340 0 0,23-40-328 0 0,-1 1-1 0 0,2 0 1 0 0,-1 0-1 0 0,1 0 1 0 0,-4 17 0 0 0,-5 12 47 0 0,10-30-68 0 0,0-1 1 0 0,0 0 0 0 0,0 1 0 0 0,1-1-1 0 0,0 1 1 0 0,0-1 0 0 0,0 1 0 0 0,1-1-1 0 0,0 1 1 0 0,1-1 0 0 0,-1 1 0 0 0,1 0-1 0 0,0-1 1 0 0,3 9 0 0 0,-2-10-5 0 0,-1 1 1 0 0,0 0-1 0 0,0-1 0 0 0,-1 1 1 0 0,0 0-1 0 0,0-1 0 0 0,0 1 0 0 0,-1-1 1 0 0,1 1-1 0 0,-3 5 0 0 0,3-7-1 0 0,0 1 0 0 0,0-1 0 0 0,1 0-1 0 0,-1 0 1 0 0,1 0 0 0 0,0 0 0 0 0,0 0 0 0 0,0 0-1 0 0,1 0 1 0 0,-1 0 0 0 0,1-1 0 0 0,0 1-1 0 0,0 0 1 0 0,4 4 0 0 0,-1 1 15 0 0,2-1-1 0 0,-1 0 1 0 0,1 0-1 0 0,13 11 1 0 0,-15-14 21 0 0,1-1 0 0 0,0 0 0 0 0,0 0-1 0 0,1 0 1 0 0,-1-1 0 0 0,1 0 0 0 0,0 0 0 0 0,0 0 0 0 0,12 2 0 0 0,-15-5-13 0 0,0 0-1 0 0,0 0 1 0 0,0-1 0 0 0,0 1-1 0 0,0-1 1 0 0,-1 0-1 0 0,1 0 1 0 0,0 0 0 0 0,0-1-1 0 0,-1 1 1 0 0,1-1 0 0 0,-1 0-1 0 0,0 0 1 0 0,7-5-1 0 0,2-3-10 0 0,0 0 0 0 0,12-15-1 0 0,-17 18-42 0 0,4-7-877 0 0,1 0 1 0 0,12-23 0 0 0,-4 6-3865 0 0,-16 23 1993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4.58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187 143 1752 0 0,'0'0'5638'0'0,"17"-17"-1454"0"0,-13-1-3294 0 0,-2 8-788 0 0,2-21 726 0 0,-11 23-74 0 0,5 6-688 0 0,-1-1-1 0 0,0 1 1 0 0,0-1-1 0 0,0 1 1 0 0,0 0-1 0 0,-1 0 1 0 0,1 1-1 0 0,-1-1 1 0 0,1 1-1 0 0,-1 0 1 0 0,1 0-1 0 0,-1 0 0 0 0,0 0 1 0 0,1 0-1 0 0,-1 1 1 0 0,0 0-1 0 0,0-1 1 0 0,1 2-1 0 0,-1-1 1 0 0,0 0-1 0 0,-7 2 1 0 0,2 3 5 0 0,1-1 1 0 0,-1 2-1 0 0,1-1 1 0 0,1 1-1 0 0,-1 0 0 0 0,1 1 1 0 0,0 0-1 0 0,0 0 1 0 0,0 0-1 0 0,1 1 1 0 0,-9 16-1 0 0,9-11-37 0 0,2 0 1 0 0,0 0-1 0 0,0 0 0 0 0,2 1 0 0 0,-1-1 1 0 0,2 1-1 0 0,0-1 0 0 0,1 24 0 0 0,0-32-28 0 0,0 1 0 0 0,1-1 1 0 0,0 1-1 0 0,0-1 0 0 0,0 1 0 0 0,1-1 0 0 0,0 0 0 0 0,0 0 0 0 0,0 0 0 0 0,0 0 0 0 0,1 0 0 0 0,0 0 0 0 0,0-1 1 0 0,1 1-1 0 0,-1-1 0 0 0,1 0 0 0 0,0 0 0 0 0,0 0 0 0 0,0 0 0 0 0,5 2 0 0 0,7 8 12 0 0,-14-11-3 0 0,1-1 1 0 0,0 1 0 0 0,0-1-1 0 0,0 0 1 0 0,0 0-1 0 0,0 0 1 0 0,0 0-1 0 0,0 0 1 0 0,1-1 0 0 0,-1 0-1 0 0,1 1 1 0 0,3 0-1 0 0,30 9 96 0 0,-13-4-51 0 0,-22-6-53 0 0,0 0 0 0 0,0 0 0 0 0,0-1-1 0 0,0 1 1 0 0,0 0 0 0 0,0-1 0 0 0,1 1 0 0 0,-1-1-1 0 0,0 0 1 0 0,0 1 0 0 0,0-1 0 0 0,1 0 0 0 0,-1-1-1 0 0,0 1 1 0 0,0 0 0 0 0,0-1 0 0 0,1 1-1 0 0,-1-1 1 0 0,3-1 0 0 0,12-8 34 0 0,-11 8-21 0 0,0-2 0 0 0,-1 1-1 0 0,1-1 1 0 0,-1 1 0 0 0,0-1-1 0 0,0-1 1 0 0,9-9 0 0 0,-12 11-15 0 0,1 0 0 0 0,0-1 0 0 0,1 1 0 0 0,-1 0 0 0 0,0 1 0 0 0,6-5 0 0 0,-6 6 1 0 0,0-1 0 0 0,0 0 0 0 0,0 0 1 0 0,-1 0-1 0 0,1 0 0 0 0,-1-1 0 0 0,0 1 0 0 0,1-1 0 0 0,-1 0 0 0 0,0 1 0 0 0,-1-1 0 0 0,3-4 0 0 0,5-19 43 0 0,12-24 0 0 0,-17 38-35 0 0,0 1 0 0 0,-1-1 0 0 0,0 0 0 0 0,-1 1 0 0 0,1-21 0 0 0,0 0 2 0 0,-2 29-16 0 0,-1 0 0 0 0,0 0 0 0 0,0 0 1 0 0,-1 1-1 0 0,1-1 0 0 0,-1 0 0 0 0,1 0 0 0 0,-1 0 0 0 0,0 0 1 0 0,0 1-1 0 0,-2-6 0 0 0,1 5 3 0 0,2-9 5 0 0,0 12-6 0 0,1-1 0 0 0,-1 0-1 0 0,0 0 1 0 0,0 0 0 0 0,0 0-1 0 0,0 1 1 0 0,0-1-1 0 0,0 0 1 0 0,0 0 0 0 0,0 0-1 0 0,-1 0 1 0 0,1 0-1 0 0,0 1 1 0 0,0-1 0 0 0,-1 0-1 0 0,1 0 1 0 0,-1 0 0 0 0,1 0 22 0 0,-1 1-17 0 0,0 0 1 0 0,0 0-1 0 0,0 0 1 0 0,1 0-1 0 0,-1 0 1 0 0,0 0-1 0 0,0 0 1 0 0,0 0-1 0 0,1 1 1 0 0,-1-1 0 0 0,0 0-1 0 0,0 0 1 0 0,1 1-1 0 0,-1-1 1 0 0,0 1-1 0 0,1-1 1 0 0,-1 1-1 0 0,0-1 1 0 0,1 1 0 0 0,-1-1-1 0 0,1 1 1 0 0,-1-1-1 0 0,1 1 1 0 0,-1 0-1 0 0,1-1 1 0 0,-1 1-1 0 0,0 1 1 0 0,-2 22 166 0 0,2-4-90 0 0,-2-10-47 0 0,0-1 1 0 0,1 1 1 0 0,-1 0-1 0 0,2 0 1 0 0,-1 1-1 0 0,1 18 1 0 0,2-10-18 0 0,-1-13-14 0 0,0 0 0 0 0,0-1 0 0 0,0 1 0 0 0,1 0-1 0 0,0-1 1 0 0,0 1 0 0 0,0 0 0 0 0,1-1 0 0 0,-1 0 0 0 0,1 1-1 0 0,1-1 1 0 0,-1 0 0 0 0,1 0 0 0 0,0 0 0 0 0,7 9 0 0 0,-3-7 13 0 0,1 0 0 0 0,0-1 0 0 0,0 1 0 0 0,0-2 0 0 0,1 1 0 0 0,0-1 1 0 0,0 0-1 0 0,0-1 0 0 0,1 0 0 0 0,9 2 0 0 0,-13-5-3 0 0,0 0 0 0 0,0 0 0 0 0,-1-1 0 0 0,1 0-1 0 0,0-1 1 0 0,0 1 0 0 0,0-1 0 0 0,0 0 0 0 0,-1-1 0 0 0,1 1 0 0 0,0-1 0 0 0,6-3-1 0 0,28-6 88 0 0,-36 9-96 0 0,0 1 0 0 0,-1-1-1 0 0,1 0 1 0 0,0 0 0 0 0,-1 0 0 0 0,1-1 0 0 0,-1 1 0 0 0,0-1 0 0 0,0 0 0 0 0,0 0 0 0 0,0 0 0 0 0,0 0-1 0 0,-1 0 1 0 0,1-1 0 0 0,-1 1 0 0 0,3-7 0 0 0,11-12 45 0 0,-13 18-43 0 0,0-1 1 0 0,-1 1 0 0 0,0 0 0 0 0,0-1 0 0 0,-1 1 0 0 0,1-1 0 0 0,-1 1 0 0 0,0-1-1 0 0,0 0 1 0 0,0 1 0 0 0,-1-1 0 0 0,0 0 0 0 0,0 0 0 0 0,-1-8 0 0 0,1 4 0 0 0,-1 0 0 0 0,-1 0 1 0 0,0 0-1 0 0,0 0 1 0 0,-1 0-1 0 0,-7-16 0 0 0,4 16 0 0 0,1-1-1 0 0,-1 1 0 0 0,-1 0 1 0 0,0 0-1 0 0,0 1 1 0 0,-1-1-1 0 0,0 2 0 0 0,0-1 1 0 0,-16-10-1 0 0,16 14-10 0 0,1-1-1 0 0,0 1 1 0 0,-1 1-1 0 0,0 0 1 0 0,0 0-1 0 0,0 0 1 0 0,0 1-1 0 0,0 0 1 0 0,-1 1-1 0 0,1 0 1 0 0,-1 0 0 0 0,1 1-1 0 0,-12 1 1 0 0,17 0-11 0 0,0-1 1 0 0,1 2 0 0 0,-1-1 0 0 0,1 0 0 0 0,-1 0-1 0 0,1 1 1 0 0,-1 0 0 0 0,1-1 0 0 0,0 1 0 0 0,-3 3-1 0 0,-5 3-200 0 0,9-7-38 0 0,0 0 1 0 0,1 0 0 0 0,-1 0-1 0 0,0 0 1 0 0,0 0 0 0 0,1 1-1 0 0,-1-1 1 0 0,1 0 0 0 0,-1 0-1 0 0,1 1 1 0 0,0-1 0 0 0,0 0 0 0 0,-1 1-1 0 0,1-1 1 0 0,0 1 0 0 0,0-1-1 0 0,0 0 1 0 0,0 1 0 0 0,1-1-1 0 0,-1 0 1 0 0,0 1 0 0 0,0-1-1 0 0,1 0 1 0 0,-1 1 0 0 0,1 0-1 0 0,2 6-3510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5.14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 9 6065 0 0,'-4'-8'10335'0'0,"19"161"-9047"0"0,-15-147-1265 0 0,0 1-1 0 0,-1-1 1 0 0,1 0 0 0 0,-3 10 0 0 0,2-12-12 0 0,0 0 0 0 0,0 0 1 0 0,1 0-1 0 0,-1 0 0 0 0,1 1 0 0 0,0-1 0 0 0,0 0 1 0 0,1 0-1 0 0,-1 0 0 0 0,1 0 0 0 0,0 0 1 0 0,2 6-1 0 0,4 6 34 0 0,-3-8-14 0 0,0 0 0 0 0,-1 0 0 0 0,0 1 0 0 0,0-1 0 0 0,3 18 0 0 0,-6-24 17 0 0,-1 7 689 0 0,-9-46-604 0 0,8 29-121 0 0,-1 0-1 0 0,1-1 1 0 0,0 1-1 0 0,1 0 1 0 0,-1-11 0 0 0,4-3-1 0 0,1 1 0 0 0,0 0 0 0 0,2 1 0 0 0,0-1 0 0 0,12-28 0 0 0,-15 44-9 0 0,1 0 0 0 0,0 1 0 0 0,0-1 0 0 0,0 1 0 0 0,0 0 0 0 0,0 0-1 0 0,1 0 1 0 0,0 0 0 0 0,0 0 0 0 0,0 1 0 0 0,6-4 0 0 0,20-21-47 0 0,-30 28 44 0 0,1-1 1 0 0,-1 1 0 0 0,0-1-1 0 0,0 1 1 0 0,0-1 0 0 0,1 1-1 0 0,-1-1 1 0 0,0 1 0 0 0,1 0-1 0 0,-1-1 1 0 0,0 1 0 0 0,1 0-1 0 0,-1-1 1 0 0,1 1 0 0 0,-1 0-1 0 0,0-1 1 0 0,1 1-1 0 0,-1 0 1 0 0,1 0 0 0 0,-1 0-1 0 0,1-1 1 0 0,-1 1 0 0 0,1 0-1 0 0,-1 0 1 0 0,1 0 0 0 0,-1 0-1 0 0,1 0 1 0 0,-1 0 0 0 0,1 0-1 0 0,-1 0 1 0 0,1 0 0 0 0,-1 0-1 0 0,1 0 1 0 0,-1 0 0 0 0,0 0-1 0 0,1 1 1 0 0,-1-1-1 0 0,1 0 1 0 0,-1 0 0 0 0,1 0-1 0 0,-1 1 1 0 0,1-1 0 0 0,-1 0-1 0 0,0 0 1 0 0,1 1 0 0 0,-1-1-1 0 0,1 1 1 0 0,0 1-102 0 0,0 0 0 0 0,0-1 0 0 0,0 1 0 0 0,-1 0 0 0 0,1 0 0 0 0,0 0-1 0 0,-1 0 1 0 0,1 0 0 0 0,-1 3 0 0 0,9 34-5726 0 0,-7-31 2421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5.75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19 172 7442 0 0,'1'0'301'0'0,"0"0"0"0"0,0 0 0 0 0,0 0 0 0 0,0-1 0 0 0,-1 1 0 0 0,1 0 0 0 0,0 0 0 0 0,0 1 0 0 0,0-1 1 0 0,0 0-1 0 0,0 0 0 0 0,0 0 0 0 0,0 1 0 0 0,0-1 0 0 0,0 0 0 0 0,-1 1 0 0 0,1-1 0 0 0,0 1 0 0 0,0-1 0 0 0,0 1 1 0 0,-1-1-1 0 0,1 1 0 0 0,1 0 0 0 0,0 1-153 0 0,0 0 0 0 0,1 0 0 0 0,0-1 0 0 0,-1 1 0 0 0,1-1 0 0 0,0 0 1 0 0,0 1-1 0 0,3 0 0 0 0,3 1-125 0 0,-6-1-7 0 0,1-1 1 0 0,-1 0-1 0 0,0 0 1 0 0,0 0-1 0 0,1 0 1 0 0,-1-1-1 0 0,1 1 1 0 0,-1-1-1 0 0,5 0 1 0 0,10-8 104 0 0,-12 5-119 0 0,-1 2 10 0 0,-1-1 0 0 0,0 0 0 0 0,0-1 0 0 0,1 1 0 0 0,-1-1 0 0 0,-1 1-1 0 0,1-1 1 0 0,0 0 0 0 0,-1 0 0 0 0,1-1 0 0 0,-1 1 0 0 0,0-1 0 0 0,0 0 0 0 0,-1 0-1 0 0,1 0 1 0 0,3-8 0 0 0,-4 6 23 0 0,-1 1 0 0 0,0-1 1 0 0,-1 1-1 0 0,1-1 0 0 0,-1 0 0 0 0,-1 1 0 0 0,1-1 0 0 0,-1 1 0 0 0,0-1 0 0 0,0 0 0 0 0,0 1 0 0 0,-1 0 1 0 0,-3-8-1 0 0,4 10 29 0 0,0 0 0 0 0,0 0 0 0 0,-1 0 0 0 0,1 1 1 0 0,-1-1-1 0 0,0 0 0 0 0,0 1 0 0 0,0 0 0 0 0,0-1 1 0 0,0 1-1 0 0,0 0 0 0 0,-1 0 0 0 0,1 0 0 0 0,-1 0 1 0 0,0 1-1 0 0,1-1 0 0 0,-1 1 0 0 0,0-1 0 0 0,0 1 1 0 0,0 0-1 0 0,0 0 0 0 0,0 0 0 0 0,0 1 0 0 0,0-1 0 0 0,-4 0 1 0 0,5 2-43 0 0,1-1 0 0 0,-1 1 0 0 0,0-1 0 0 0,1 1 1 0 0,-1-1-1 0 0,0 1 0 0 0,1 0 0 0 0,-1 0 0 0 0,1 0 0 0 0,-1 0 1 0 0,1 0-1 0 0,0 0 0 0 0,-1 0 0 0 0,0 2 0 0 0,-21 24 233 0 0,12-14-129 0 0,2-1-29 0 0,0 0-1 0 0,0 0 0 0 0,2 1 1 0 0,-10 19-1 0 0,2-2 21 0 0,13-26-103 0 0,1 0 1 0 0,0 0-1 0 0,0 0 1 0 0,0 1-1 0 0,0-1 0 0 0,1 0 1 0 0,0 0-1 0 0,-1 1 1 0 0,2-1-1 0 0,-1 0 1 0 0,0 1-1 0 0,1-1 0 0 0,0 0 1 0 0,0 0-1 0 0,2 7 1 0 0,1 0 24 0 0,0-1 1 0 0,1 1 0 0 0,0-1 0 0 0,10 16-1 0 0,-9-18 3 0 0,1-1 0 0 0,0 1 0 0 0,1-1 0 0 0,-1-1 0 0 0,1 0 0 0 0,0 0 0 0 0,1 0 0 0 0,-1-1 0 0 0,1 0 0 0 0,1-1 0 0 0,-1 0 0 0 0,13 4 0 0 0,-20-7-23 0 0,1 0 1 0 0,-1 0 0 0 0,0-1-1 0 0,1 1 1 0 0,-1-1 0 0 0,1 1-1 0 0,-1-1 1 0 0,1 0 0 0 0,-1 0-1 0 0,1 0 1 0 0,-1 0 0 0 0,1-1-1 0 0,-1 1 1 0 0,1-1 0 0 0,-1 1-1 0 0,0-1 1 0 0,1 0 0 0 0,-1 0-1 0 0,0 0 1 0 0,1 0 0 0 0,-1-1-1 0 0,3-1 1 0 0,0-2-86 0 0,0-1 0 0 0,0 1-1 0 0,-1-1 1 0 0,1 0 0 0 0,-1 0 0 0 0,3-8-1 0 0,-6 12 15 0 0,2-2-430 0 0,-3 3 264 0 0,1 0 0 0 0,0 1 1 0 0,-1-1-1 0 0,1 0 0 0 0,-1 0 1 0 0,1 0-1 0 0,-1 0 0 0 0,1 0 1 0 0,-1 0-1 0 0,1 0 0 0 0,-1 0 1 0 0,0 0-1 0 0,0 0 1 0 0,0 0-1 0 0,1 0 0 0 0,-1 0 1 0 0,0 0-1 0 0,0 0 0 0 0,-1 0 1 0 0,1 0-1 0 0,0 0 0 0 0,0 0 1 0 0,0 0-1 0 0,-1 0 0 0 0,1 0 1 0 0,-1-2-1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2:46.14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16 6081 0 0,'1'-1'610'0'0,"0"0"0"0"0,0 0 0 0 0,0 0 0 0 0,0 0 0 0 0,1 0 0 0 0,-1 1 0 0 0,0-1 0 0 0,1 0 0 0 0,-1 1 0 0 0,1-1 0 0 0,-1 1 0 0 0,3-1 0 0 0,19 1 2622 0 0,-1-1-3047 0 0,-21 1-168 0 0,0 0 1 0 0,-1 0-1 0 0,1 0 1 0 0,-1 0-1 0 0,1 0 0 0 0,-1 0 1 0 0,1 0-1 0 0,0 0 1 0 0,-1 1-1 0 0,1-1 1 0 0,-1 0-1 0 0,1 0 1 0 0,-1 0-1 0 0,1 1 0 0 0,0-1 1 0 0,-1 0-1 0 0,1 0 1 0 0,-1 1-1 0 0,1-1 1 0 0,-1 1-1 0 0,0-1 1 0 0,1 0-1 0 0,-1 1 1 0 0,1-1-1 0 0,-1 1 0 0 0,0-1 1 0 0,1 1-1 0 0,-1-1 1 0 0,0 1-1 0 0,0-1 1 0 0,1 1-1 0 0,-1-1 1 0 0,0 1-1 0 0,0 0 1 0 0,0-1-1 0 0,0 1 0 0 0,0-1 1 0 0,1 1-1 0 0,-1-1 1 0 0,0 1-1 0 0,0 0 1 0 0,-1-1-1 0 0,1 1 1 0 0,0-1-1 0 0,0 1 0 0 0,0 0 1 0 0,0-1-1 0 0,0 1 1 0 0,-1-1-1 0 0,1 1 1 0 0,0-1-1 0 0,0 1 1 0 0,-1-1-1 0 0,1 1 1 0 0,0-1-1 0 0,-1 1 0 0 0,1-1 1 0 0,-1 1-1 0 0,-4 9 27 0 0,5-9-42 0 0,-1-1 1 0 0,1 1-1 0 0,0-1 1 0 0,0 1 0 0 0,0-1-1 0 0,0 1 1 0 0,-1-1-1 0 0,1 1 1 0 0,0-1 0 0 0,0 1-1 0 0,-1-1 1 0 0,1 0-1 0 0,0 1 1 0 0,-1-1 0 0 0,1 1-1 0 0,0-1 1 0 0,-1 0-1 0 0,1 1 1 0 0,-1-1 0 0 0,1 0-1 0 0,-1 0 1 0 0,1 1-1 0 0,-1-1 1 0 0,1 0 0 0 0,-1 0-1 0 0,1 0 1 0 0,-1 1-1 0 0,1-1 1 0 0,-1 0 0 0 0,0 0-1 0 0,-2 0 12 0 0,-6 2 24 0 0,9-2-36 0 0,0 0-1 0 0,0 0 0 0 0,0 0 0 0 0,0 0 0 0 0,0 0 0 0 0,-1 0 0 0 0,1 0 1 0 0,0 0-1 0 0,0 1 0 0 0,0-1 0 0 0,0 0 0 0 0,0 0 0 0 0,0 0 1 0 0,0 0-1 0 0,0 0 0 0 0,0 0 0 0 0,0 1 0 0 0,0-1 0 0 0,0 0 0 0 0,0 0 1 0 0,0 0-1 0 0,0 0 0 0 0,0 0 0 0 0,0 1 0 0 0,0-1 0 0 0,0 0 1 0 0,0 0-1 0 0,0 0 0 0 0,0 0 0 0 0,0 0 0 0 0,0 0 0 0 0,0 1 1 0 0,0-1-1 0 0,0 0 0 0 0,0 0 0 0 0,0 0 0 0 0,0 0 0 0 0,0 0 0 0 0,0 0 1 0 0,0 1-1 0 0,0-1 0 0 0,0 0 0 0 0,1 0 0 0 0,-1 0 0 0 0,0 0 1 0 0,0 0-1 0 0,0 0 0 0 0,0 0 0 0 0,0 0 0 0 0,0 0 0 0 0,0 0 0 0 0,1 1 1 0 0,-3-3 78 0 0,0 1-73 0 0,1 0 1 0 0,0 0 0 0 0,0-1 0 0 0,0 1 0 0 0,0 0-1 0 0,0 0 1 0 0,0 0 0 0 0,1-1 0 0 0,-1 1 0 0 0,0-1-1 0 0,0 1 1 0 0,0-2 0 0 0,1 2-41 0 0,2-6-2807 0 0,4-14 1084 0 0,-3 13-841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14.5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131 1027 4881 0 0,'-1'-1'99'0'0,"0"0"-1"0"0,0 1 1 0 0,0-1-1 0 0,0 1 1 0 0,0-1 0 0 0,-1 1-1 0 0,1-1 1 0 0,0 1 0 0 0,0 0-1 0 0,0-1 1 0 0,0 1-1 0 0,0 0 1 0 0,-1 0 0 0 0,1 0-1 0 0,0 0 1 0 0,0 0-1 0 0,0 0 1 0 0,-1 0 0 0 0,1 0-1 0 0,0 1 1 0 0,0-1-1 0 0,0 0 1 0 0,0 1 0 0 0,-2 0-1 0 0,1 0-29 0 0,-1 1 0 0 0,1 0 0 0 0,0 0 0 0 0,0 0 0 0 0,0-1 0 0 0,0 2 0 0 0,1-1 0 0 0,-1 0 0 0 0,0 0 0 0 0,-1 4 0 0 0,-2 4 118 0 0,1-1 1 0 0,0 1-1 0 0,1 1 1 0 0,-5 16-1 0 0,6-11 95 0 0,0 0 0 0 0,1 1 0 0 0,0-1-1 0 0,4 30 1 0 0,15 65 184 0 0,1 9-291 0 0,-12-34-32 0 0,25 238 143 0 0,31 233 158 0 0,-19-140 142 0 0,6 44-340 0 0,-41-333-196 0 0,7 55 84 0 0,2-23-23 0 0,-3-9 20 0 0,-11-122-113 0 0,-3-15-2 0 0,1-1 0 0 0,6 22 1 0 0,4 2-9 0 0,-4-14 6 0 0,-1 0 0 0 0,0 1 0 0 0,-2-1 0 0 0,3 36 0 0 0,-12-10 23 0 0,-1-10 1 0 0,6 98 28 0 0,-2 29 80 0 0,1-140-127 0 0,2 0-1 0 0,0 0 1 0 0,6 25-1 0 0,3 43 101 0 0,-4 54 51 0 0,6-22 80 0 0,-13-121-231 0 0,1-1 0 0 0,-1 0-1 0 0,1 0 1 0 0,0 0-1 0 0,1 0 1 0 0,-1 0 0 0 0,1 0-1 0 0,-1 0 1 0 0,1 0-1 0 0,0-1 1 0 0,1 1 0 0 0,-1-1-1 0 0,1 1 1 0 0,5 5-1 0 0,-8-9-15 0 0,1 1 8 0 0,-1 0 0 0 0,1 0 0 0 0,0 0 1 0 0,-1-1-1 0 0,1 1 0 0 0,0 0 0 0 0,0 0 0 0 0,0-1 1 0 0,0 1-1 0 0,0-1 0 0 0,0 1 0 0 0,0-1 0 0 0,0 1 1 0 0,0-1-1 0 0,0 0 0 0 0,0 1 0 0 0,0-1 0 0 0,0 0 0 0 0,0 0 1 0 0,0 0-1 0 0,0 0 0 0 0,1 0 0 0 0,-1 0 0 0 0,2 0 1 0 0,8 1 92 0 0,16-3-74 0 0,0 0 0 0 0,49-11 1 0 0,150-20-1 0 0,-151 24-26 0 0,160-13 27 0 0,-130 14-24 0 0,328-9-51 0 0,-97 8 92 0 0,46-7-55 0 0,-29 3 74 0 0,-107 1-48 0 0,202-12 15 0 0,-167 10-14 0 0,9-1-59 0 0,-49 2 72 0 0,-162 10-26 0 0,116-2 7 0 0,119-7 11 0 0,85-2 44 0 0,-198 10-97 0 0,-54 5 30 0 0,30-2 40 0 0,198-10 26 0 0,-295 10-92 0 0,73-1 118 0 0,167-5-85 0 0,-181 8 15 0 0,-25 2-21 0 0,-46-4 62 0 0,99-6-18 0 0,-116-2 94 0 0,-47 8-130 0 0,-1 0 0 0 0,0-1 0 0 0,0 1 1 0 0,0 0-1 0 0,0-1 0 0 0,0 0 0 0 0,0 0 0 0 0,0 0 0 0 0,0 0 0 0 0,-1 0 0 0 0,1 0 0 0 0,3-4 0 0 0,-3 1 20 0 0,-1-1-1 0 0,1 1 1 0 0,-1 0 0 0 0,0-1 0 0 0,1-6-1 0 0,-1 4-11 0 0,4-16 46 0 0,-1 0 0 0 0,2-46 0 0 0,-6 60-18 0 0,6-223 19 0 0,0 2-11 0 0,32-929 22 0 0,-36 824-61 0 0,-3 307-21 0 0,3-315-13 0 0,6 168 86 0 0,6-87-92 0 0,-3-98 30 0 0,-39 121 33 0 0,4 62-18 0 0,7 51-34 0 0,-49-184 0 0 0,57 282 28 0 0,-13-28 0 0 0,12 32-42 0 0,-13-45 0 0 0,15 30 50 0 0,1 8-36 0 0,-18-55-1 0 0,20 75 26 0 0,0-1-1 0 0,1 0 0 0 0,-2-20 1 0 0,3 24-17 0 0,-1 0 0 0 0,0 0 0 0 0,0 1 0 0 0,-1 0 0 0 0,0-1-1 0 0,-1 1 1 0 0,1 1 0 0 0,-2-1 0 0 0,1 1 0 0 0,-9-9 0 0 0,-2-5 3 0 0,5 9-9 0 0,0 1 0 0 0,-1 0-1 0 0,0 0 1 0 0,0 1 0 0 0,-21-11-1 0 0,-6-7 8 0 0,27 21-7 0 0,1 1-1 0 0,-1 1 1 0 0,0-1-1 0 0,0 2 1 0 0,0 0-1 0 0,-1 0 1 0 0,-15-1-1 0 0,15 2 0 0 0,-8 0 7 0 0,0 1 0 0 0,0 1-1 0 0,0 0 1 0 0,-1 2 0 0 0,-27 4-1 0 0,-12 0-26 0 0,15 0 7 0 0,-53 11-1 0 0,3 0 22 0 0,-247 31-25 0 0,0 6-40 0 0,150-25 78 0 0,-88 1 14 0 0,129-18-15 0 0,-238 26-6 0 0,-120-5-9 0 0,164-15 41 0 0,-506 12-30 0 0,-7-42-11 0 0,659 7 50 0 0,-141-6-102 0 0,-319-10 119 0 0,69 22-58 0 0,521 4 18 0 0,42-2-60 0 0,-29 0 0 0 0,49-2 42 0 0,-1 0-1 0 0,0 1 1 0 0,0 1 0 0 0,1 0 0 0 0,-13 3-1 0 0,10-1-8 0 0,0-2-1 0 0,-18 3 1 0 0,25-4 3 0 0,-1 0 1 0 0,1 0 0 0 0,1 1-1 0 0,-1 0 1 0 0,0 0 0 0 0,0 0-1 0 0,0 0 1 0 0,1 0 0 0 0,0 1-1 0 0,-1-1 1 0 0,1 1-1 0 0,0 0 1 0 0,0 0 0 0 0,0 0-1 0 0,0 0 1 0 0,1 1 0 0 0,0-1-1 0 0,-1 1 1 0 0,1 0-1 0 0,-2 5 1 0 0,0 7-13 0 0,2-1 0 0 0,-2 19 1 0 0,4-33 14 0 0,0 22-11 0 0,0 0 0 0 0,7 39 0 0 0,-3-34 16 0 0,18 116-55 0 0,-10-83 67 0 0,-4 1 0 0 0,2 64 0 0 0,-14 23-975 0 0,-1-50-3644 0 0,4-77 2234 0 0,1-2-1690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17.9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96 561 2497 0 0,'-1'-15'1383'0'0,"0"13"-1276"0"0,1 0 0 0 0,0 0 1 0 0,-1 0-1 0 0,1 0 0 0 0,0 0 0 0 0,0 1 0 0 0,0-1 0 0 0,0 0 0 0 0,1 0 1 0 0,-1 0-1 0 0,0 0 0 0 0,1 0 0 0 0,-1 0 0 0 0,1 1 0 0 0,0-1 0 0 0,0 0 1 0 0,-1 0-1 0 0,2-1 0 0 0,-1 3-84 0 0,-1 0 1 0 0,0 0 0 0 0,0 0-1 0 0,0-1 1 0 0,1 1-1 0 0,-1 0 1 0 0,0 0-1 0 0,0 0 1 0 0,0 0-1 0 0,1 0 1 0 0,-1 0 0 0 0,0 0-1 0 0,0-1 1 0 0,0 1-1 0 0,1 0 1 0 0,-1 0-1 0 0,0 0 1 0 0,0 0-1 0 0,1 0 1 0 0,-1 0-1 0 0,0 0 1 0 0,0 0 0 0 0,1 0-1 0 0,-1 1 1 0 0,0-1-1 0 0,0 0 1 0 0,1 0-1 0 0,-1 0 1 0 0,0 0-1 0 0,0 0 1 0 0,0 0 0 0 0,1 0-1 0 0,-1 0 1 0 0,0 1-1 0 0,0-1 1 0 0,0 0-1 0 0,0 0 1 0 0,1 0-1 0 0,7 13 287 0 0,1 16 64 0 0,38 294 1177 0 0,-11-32-770 0 0,-25-203-624 0 0,19 229 214 0 0,-4 342-68 0 0,12-238 10 0 0,-13-195-193 0 0,-8-64 32 0 0,14 236 122 0 0,-22-167-99 0 0,-4-170-136 0 0,25 105-1 0 0,-23-129-24 0 0,4 47 1 0 0,-9-57-8 0 0,4 45 80 0 0,5 40 23 0 0,1-45-85 0 0,22 141 139 0 0,-27-146-106 0 0,-1 89 1 0 0,-26 129 193 0 0,4-81-26 0 0,17-184-164 0 0,-1-1-1 0 0,2 1 0 0 0,0-1 0 0 0,1 1 0 0 0,0-1 0 0 0,10 26 0 0 0,-12-37-46 0 0,0 0-1 0 0,0 0 0 0 0,0 0 0 0 0,0-1 0 0 0,1 1 0 0 0,-1-1 0 0 0,1 1 0 0 0,0-1 0 0 0,0 1 0 0 0,0-1 0 0 0,0 0 0 0 0,0 0 0 0 0,0 0 0 0 0,5 3 0 0 0,-4-3 1 0 0,-1 0-7 0 0,0 0 1 0 0,0-1-1 0 0,0 1 1 0 0,0-1-1 0 0,1 1 1 0 0,-1-1-1 0 0,0 0 1 0 0,1 0-1 0 0,-1 0 1 0 0,1 0-1 0 0,0-1 0 0 0,-1 1 1 0 0,1-1-1 0 0,0 1 1 0 0,-1-1-1 0 0,1 0 1 0 0,0 0-1 0 0,-1 0 1 0 0,1 0-1 0 0,0-1 1 0 0,-1 1-1 0 0,5-2 1 0 0,16-1 38 0 0,-13 3-33 0 0,0-1 0 0 0,0-1 0 0 0,13-3 1 0 0,14-6-8 0 0,0 2 1 0 0,60-6-1 0 0,79 3-65 0 0,-105 8 90 0 0,1 0-8 0 0,172-8-16 0 0,-96 1-94 0 0,-32 1 72 0 0,155-6 15 0 0,426-12 42 0 0,29 16-75 0 0,-570 9 51 0 0,55-1 4 0 0,385-12 13 0 0,-145 6-4 0 0,-10 6 17 0 0,-179 3-19 0 0,-9-1-80 0 0,411-10 203 0 0,49-6 1 0 0,-356-7 28 0 0,-180 3-65 0 0,-160 20-97 0 0,0-1 0 0 0,1 0 0 0 0,28-11 0 0 0,14-15 108 0 0,-14 6-72 0 0,-42 22-48 0 0,0-1-1 0 0,0 0 1 0 0,-1 0 0 0 0,1 0-1 0 0,-1-1 1 0 0,1 1 0 0 0,-1-1-1 0 0,0 0 1 0 0,0 0 0 0 0,0 0-1 0 0,-1 0 1 0 0,4-5 0 0 0,12-14 132 0 0,-8 14-119 0 0,-9 8-17 0 0,0-1 0 0 0,-1 1 0 0 0,1 0-1 0 0,0-1 1 0 0,0 1 0 0 0,0-1 0 0 0,-1 0-1 0 0,1 1 1 0 0,0-1 0 0 0,-1 1 0 0 0,1-1-1 0 0,0 0 1 0 0,-1 0 0 0 0,1 1 0 0 0,-1-1-1 0 0,1 0 1 0 0,-1 0 0 0 0,0 0 0 0 0,1 1-1 0 0,-1-1 1 0 0,0 0 0 0 0,1 0 0 0 0,-1 0-1 0 0,0 0 1 0 0,0 0 0 0 0,0 0 0 0 0,0 0-1 0 0,0 0 1 0 0,0 0 0 0 0,0 1 0 0 0,0-1-1 0 0,0 0 1 0 0,-1 0 0 0 0,1 0 0 0 0,0 0-1 0 0,0 0 1 0 0,-1 0 0 0 0,1 1 0 0 0,-1-1-1 0 0,1 0 1 0 0,-1-1 0 0 0,0-1-2 0 0,0 0 1 0 0,0 0 0 0 0,0 0-1 0 0,1 0 1 0 0,-1 0-1 0 0,1 0 1 0 0,0 0-1 0 0,0 0 1 0 0,0 0 0 0 0,0 0-1 0 0,1 0 1 0 0,-1 0-1 0 0,1 0 1 0 0,1-5-1 0 0,2-25 92 0 0,-3-22 22 0 0,1 41-74 0 0,-2-1-1 0 0,-1-17 1 0 0,-28-186 212 0 0,26 153-187 0 0,2-1 0 0 0,11-86 0 0 0,-9 115-58 0 0,-1 0 1 0 0,-2 0-1 0 0,-8-52 0 0 0,-3-34 19 0 0,12 66-11 0 0,1 30-4 0 0,-1 0-1 0 0,-8-47 1 0 0,2 44-14 0 0,-6-33-3 0 0,8 17 5 0 0,-3-48-2 0 0,-2-21 18 0 0,0 27-28 0 0,-10-59 1 0 0,9 69 10 0 0,1 13 1 0 0,-9-61-17 0 0,3 32 5 0 0,1-43-3 0 0,13 122 15 0 0,-2 0 0 0 0,1 0 1 0 0,-2 0-1 0 0,0 1 0 0 0,0 0 0 0 0,-11-20 1 0 0,8 19-2 0 0,1-1-1 0 0,0 1 1 0 0,2-2 0 0 0,-7-27 0 0 0,9-15-4 0 0,3 45 12 0 0,-1 0 1 0 0,0 0-1 0 0,-3-16 0 0 0,-20-44 10 0 0,17 57-15 0 0,1-1 0 0 0,1 0 1 0 0,-4-24-1 0 0,-25-173-43 0 0,3 27 1 0 0,-10-162 23 0 0,24 77 45 0 0,4 43-39 0 0,4 116-16 0 0,6 47-21 0 0,-4 0-1 0 0,-3 0 0 0 0,-19-69 1 0 0,22 113 32 0 0,-1 0-1 0 0,-1 1 1 0 0,-1 0 0 0 0,-1 1 0 0 0,-17-27 0 0 0,17 32 2 0 0,6 8 1 0 0,1 1 0 0 0,-1 0 0 0 0,-10-9 0 0 0,-5-6-36 0 0,10 11 42 0 0,-1 0 0 0 0,-1 0 0 0 0,-13-9 0 0 0,2 3-5 0 0,16 11 2 0 0,-1 0 1 0 0,0 0-1 0 0,-10-4 0 0 0,-12-7-33 0 0,24 13 31 0 0,1 0 1 0 0,-1 1-1 0 0,0 0 0 0 0,0 0 1 0 0,0 0-1 0 0,-1 1 1 0 0,1 0-1 0 0,0 0 1 0 0,-11-1-1 0 0,2 2-18 0 0,-1-2-1 0 0,-18-4 0 0 0,18 3 5 0 0,1 1 0 0 0,-24-1 0 0 0,4 3 6 0 0,1 1 0 0 0,-59 10 0 0 0,-82 11-48 0 0,13-7 69 0 0,27-4-6 0 0,-145 19 15 0 0,20-3-1 0 0,-11-12-34 0 0,104-9 13 0 0,-10-5 21 0 0,-3 0 2 0 0,-434 15-75 0 0,470-13 63 0 0,-129 12 42 0 0,74-1-27 0 0,46-7 15 0 0,-317 9-102 0 0,60 0 65 0 0,100-2 50 0 0,-225 20-13 0 0,154-2-63 0 0,-237 21 34 0 0,191-23 17 0 0,174-23-41 0 0,208-4-109 0 0,-60 11 0 0 0,104-13-144 0 0,-12 3 596 0 0,9 14-6040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21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1 763 4505 0 0,'1'-2'169'0'0,"1"1"1"0"0,-1 0-1 0 0,0-1 0 0 0,1 1 1 0 0,-1-1-1 0 0,0 0 0 0 0,0 1 1 0 0,0-1-1 0 0,0 0 1 0 0,-1 1-1 0 0,1-1 0 0 0,0 0 1 0 0,-1 0-1 0 0,1 0 0 0 0,-1 0 1 0 0,0 0-1 0 0,1 0 0 0 0,-1 0 1 0 0,0 0-1 0 0,0 1 1 0 0,-1-5-1 0 0,1 2-365 0 0,0 2 123 0 0,5 2 46 0 0,2 2 219 0 0,-4 0-129 0 0,0 1 1 0 0,0 0-1 0 0,1-1 0 0 0,-2 1 1 0 0,1 0-1 0 0,0 0 0 0 0,-1 1 1 0 0,1-1-1 0 0,-1 0 0 0 0,0 1 1 0 0,2 4-1 0 0,14 45 444 0 0,-7-16-312 0 0,10 30 173 0 0,-11-36-154 0 0,-1 0 1 0 0,-2 1-1 0 0,-1 0 1 0 0,2 56 0 0 0,9 48 131 0 0,-1-36-82 0 0,3 151-1 0 0,-13-126-166 0 0,25 220 244 0 0,-7-95-85 0 0,21 186 187 0 0,0-4-77 0 0,71 494 414 0 0,-96-747-589 0 0,-3 196 0 0 0,-4-34 23 0 0,15-100 22 0 0,-7-129-187 0 0,-11-71-14 0 0,7 82 1 0 0,-13-43 6 0 0,12 420 280 0 0,-14-225-222 0 0,-4-247-53 0 0,-7 35 0 0 0,-1 23 55 0 0,6-47-47 0 0,-14 66 1 0 0,10-69-25 0 0,1 0 0 0 0,-1 42 0 0 0,7-61-19 0 0,-1 0 1 0 0,-5 20-1 0 0,3-20 10 0 0,-2 33 0 0 0,-5 52 88 0 0,5-64-76 0 0,0 46 1 0 0,6-77-29 0 0,0-1 0 0 0,0 1-1 0 0,1-1 1 0 0,0 1 0 0 0,0-1-1 0 0,2 8 1 0 0,-2-13-11 0 0,0 1 0 0 0,0 0 0 0 0,0-1 0 0 0,-1 1 0 0 0,1-1-1 0 0,1 1 1 0 0,-1-1 0 0 0,0 0 0 0 0,0 1 0 0 0,0-1 0 0 0,1 0 0 0 0,-1 0 0 0 0,1 0 0 0 0,-1 0 0 0 0,1 0 0 0 0,-1 0 0 0 0,1 0-1 0 0,-1-1 1 0 0,1 1 0 0 0,0-1 0 0 0,0 1 0 0 0,-1-1 0 0 0,1 1 0 0 0,0-1 0 0 0,0 0 0 0 0,2 0 0 0 0,-3 1-5 0 0,0-1 9 0 0,0 1 0 0 0,-1-1 0 0 0,1 0-1 0 0,0 0 1 0 0,-1 1 0 0 0,1-1 0 0 0,-1 0 0 0 0,1 0 0 0 0,0 0-1 0 0,0 0 1 0 0,-1 0 0 0 0,1 0 0 0 0,0 0 0 0 0,-1 0 0 0 0,1 0-1 0 0,0 0 1 0 0,-1-1 0 0 0,1 1 0 0 0,0 0 0 0 0,-1 0-1 0 0,1-1 1 0 0,-1 1 0 0 0,1 0 0 0 0,0-1 0 0 0,-1 1 0 0 0,1-1-1 0 0,10-2 5 0 0,-1 0-1 0 0,0 1 1 0 0,1 0-1 0 0,0 1 1 0 0,-1 0-1 0 0,1 0 1 0 0,0 1-1 0 0,11 2 1 0 0,43-3-6 0 0,138-15-137 0 0,410-28 127 0 0,-396 44-20 0 0,725-9-198 0 0,-104-6-120 0 0,-272 7 129 0 0,-389 4 112 0 0,480-1 17 0 0,626-13-721 0 0,-715 4 816 0 0,212-13-613 0 0,-316 8 575 0 0,0 22 59 0 0,-437-3-13 0 0,542-2 15 0 0,-173-2-11 0 0,-253 1 86 0 0,185-29 0 0 0,-308 28-62 0 0,-2-1 0 0 0,1-1 0 0 0,21-9 1 0 0,-15 5-84 0 0,-17 7 56 0 0,-1 0 1 0 0,0 0-1 0 0,0-1 1 0 0,0 0-1 0 0,7-7 1 0 0,-11 9-7 0 0,0 0 0 0 0,-1 0 0 0 0,0-1 1 0 0,1 1-1 0 0,-1-1 0 0 0,0 1 1 0 0,0-1-1 0 0,0 0 0 0 0,-1 0 1 0 0,1 0-1 0 0,-1 0 0 0 0,1 0 0 0 0,-1-1 1 0 0,1-3-1 0 0,3-26 86 0 0,-2-1 1 0 0,-1 1-1 0 0,-5-60 0 0 0,-21-102 5 0 0,1 24 2 0 0,-9-47-40 0 0,12 101 49 0 0,12 78-64 0 0,-20-61-1 0 0,-1 0 7 0 0,-8-26 11 0 0,1 2-88 0 0,-38-144-48 0 0,20 100 26 0 0,11 39 104 0 0,-39-185-26 0 0,-11-227 48 0 0,66 150-107 0 0,18-50 462 0 0,-16-179 335 0 0,-2 328-655 0 0,9 37 7 0 0,12 145 6 0 0,-16-363 342 0 0,15 336-402 0 0,-10-108 72 0 0,14 210-86 0 0,1-37-1 0 0,-2-28 42 0 0,0 42-97 0 0,-1-13 13 0 0,1 37-2 0 0,1-1 0 0 0,2-47 1 0 0,0-21 21 0 0,0 84 3 0 0,2 1-1 0 0,3-24 1 0 0,-2 22 3 0 0,0-33-1 0 0,-18-119 84 0 0,12 143-90 0 0,-15-50 0 0 0,15 49-15 0 0,4 26-9 0 0,0 1 0 0 0,0-1-1 0 0,0 1 1 0 0,-1-1 0 0 0,1 1-1 0 0,-1 0 1 0 0,0-1 0 0 0,0 1 0 0 0,-2-4-1 0 0,1 4-5 0 0,0 0 0 0 0,0-1 0 0 0,1 0 0 0 0,-1 1 0 0 0,1-1 0 0 0,0 0 0 0 0,0 0-1 0 0,0 0 1 0 0,0-4 0 0 0,1 7 3 0 0,0-1 0 0 0,0 1-1 0 0,-1 0 1 0 0,1 0 0 0 0,-1 0 0 0 0,1 0 0 0 0,-1 0-1 0 0,1 0 1 0 0,-1 0 0 0 0,1 0 0 0 0,-1 0-1 0 0,0 0 1 0 0,0 0 0 0 0,1 0 0 0 0,-1 0 0 0 0,0 0-1 0 0,0 1 1 0 0,0-1 0 0 0,-1 0 0 0 0,-24-14-51 0 0,14 8 37 0 0,5 3 14 0 0,6 4-1 0 0,1 0-1 0 0,-1 0 0 0 0,0-1 0 0 0,1 1 1 0 0,-1 0-1 0 0,1-1 0 0 0,-1 1 0 0 0,0-1 1 0 0,1 1-1 0 0,-1-1 0 0 0,1 1 0 0 0,-1-1 1 0 0,1 1-1 0 0,-1-1 0 0 0,1 1 0 0 0,0-1 1 0 0,-1-1-1 0 0,-26-6-80 0 0,8 6 50 0 0,0 0-1 0 0,0 1 1 0 0,0 2 0 0 0,0 0-1 0 0,-21 4 1 0 0,-26 0-3 0 0,-75 12 7 0 0,95-10 1 0 0,-71 3 1 0 0,-97 2 34 0 0,175-8 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22.0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8469 0 17108 0 0,'-198'15'-22'0'0,"-180"10"10"0"0,-98 1-73 0 0,-263 16 82 0 0,-1980 113-46 0 0,1981-115 60 0 0,140-19-67 0 0,543-18 64 0 0,-152 7 14 0 0,-232 8-55 0 0,-209 12 7 0 0,546-24 25 0 0,-556 54-39 0 0,445-20-48 0 0,158-29 131 0 0,-36 9-32 0 0,11-9-98 0 0,57-6 123 0 0,19-3-50 0 0,1-1 0 0 0,-1 0 0 0 0,1 0-1 0 0,-1-1 1 0 0,0 1 0 0 0,0-1 0 0 0,-4 1 0 0 0,-2 4-62 0 0,3 0 44 0 0,6-5-8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27.6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71 1154 3049 0 0,'-19'-99'2391'0'0,"13"62"1206"0"0,5 40-3467 0 0,-3 10 4 0 0,0 0 0 0 0,1 0 0 0 0,1 1 0 0 0,0-1 1 0 0,1 1-1 0 0,0 14 0 0 0,0 4 64 0 0,-9 82 467 0 0,-7 178-8 0 0,51 273-421 0 0,-11-274-142 0 0,-13-1 49 0 0,-8-162-119 0 0,12 56 61 0 0,1 1-49 0 0,22 277 157 0 0,-18-281-77 0 0,-12-66-2 0 0,-4-57-41 0 0,15 94 0 0 0,26 102 29 0 0,-31-101 26 0 0,-4-31-86 0 0,0-8-17 0 0,4 30 17 0 0,-5-93-31 0 0,48 288 248 0 0,-20-107-69 0 0,-23-130-67 0 0,31 562 230 0 0,-40-538-238 0 0,0-35-64 0 0,0-19 74 0 0,-7 102 0 0 0,-19 220 186 0 0,21-389-310 0 0,-15 271 338 0 0,4-50-73 0 0,12-213-251 0 0,0 1 1 0 0,2-1-1 0 0,-1 0 1 0 0,6 16-1 0 0,-4-16-5 0 0,-1-1 1 0 0,0 1-1 0 0,-1 0 0 0 0,0 18 0 0 0,-1-28-10 0 0,0-1 1 0 0,0 0-1 0 0,0 1 1 0 0,0-1 0 0 0,0 0-1 0 0,1 1 1 0 0,-1-1-1 0 0,1 0 1 0 0,-1 1-1 0 0,1-1 1 0 0,0 0 0 0 0,0 0-1 0 0,0 0 1 0 0,0 1-1 0 0,0-1 1 0 0,0 0 0 0 0,1-1-1 0 0,-1 1 1 0 0,1 0-1 0 0,-1 0 1 0 0,1-1-1 0 0,0 1 1 0 0,-1 0 0 0 0,1-1-1 0 0,0 0 1 0 0,0 1-1 0 0,0-1 1 0 0,0 0-1 0 0,1 0 1 0 0,-1 0 0 0 0,0-1-1 0 0,4 2 1 0 0,-1-1 2 0 0,1 0-1 0 0,-1 0 1 0 0,1-1 0 0 0,0 0-1 0 0,0 0 1 0 0,-1 0 0 0 0,1 0 0 0 0,-1-1-1 0 0,1 0 1 0 0,0 0 0 0 0,-1-1 0 0 0,8-2-1 0 0,12-5-16 0 0,1 2-1 0 0,0 1 0 0 0,0 0 0 0 0,0 3 0 0 0,38-2 0 0 0,-27 2 12 0 0,-1-1 0 0 0,37-9 0 0 0,11-4-47 0 0,102-8 0 0 0,-124 18 32 0 0,335-24 41 0 0,-341 28-39 0 0,359-15-55 0 0,-274 11 37 0 0,233-7 62 0 0,206 2 0 0 0,-276 2 14 0 0,101-7-63 0 0,-359 15 28 0 0,556-15 38 0 0,-97 8-5 0 0,-204 0 25 0 0,50-1-82 0 0,867-25 177 0 0,-1084 28-161 0 0,951-58 317 0 0,-342-2-148 0 0,132-10 33 0 0,-291 19-67 0 0,-250 9-1 0 0,-217 43-43 0 0,-1 1-36 0 0,-34-4-1 0 0,-36 5 5 0 0,81-19 0 0 0,-105 18-30 0 0,-10 2 16 0 0,0 0 0 0 0,-1 0-1 0 0,18-9 1 0 0,-26 11-25 0 0,1-1 0 0 0,0 0-1 0 0,-1 0 1 0 0,1 0 0 0 0,-1-1 0 0 0,0 1 0 0 0,0-1-1 0 0,0 0 1 0 0,0 0 0 0 0,4-6 0 0 0,2-2 103 0 0,-7 9-112 0 0,0 0 1 0 0,0-1 0 0 0,0 1 0 0 0,0-1-1 0 0,-1 1 1 0 0,0-1 0 0 0,1 1-1 0 0,-1-1 1 0 0,0 0 0 0 0,0 0 0 0 0,0 1-1 0 0,0-6 1 0 0,19-73 178 0 0,-15-7-39 0 0,-11-134-1 0 0,-1 77-63 0 0,-11-244 12 0 0,17 115-70 0 0,-1 5-28 0 0,-29-487 91 0 0,19 426 208 0 0,10 153-204 0 0,3 73-59 0 0,-15-116 1 0 0,-58-438 283 0 0,61 574-247 0 0,-34-124 1 0 0,8 46 24 0 0,32 127-74 0 0,2 0 0 0 0,0-36 0 0 0,-4-45-8 0 0,4 93-17 0 0,-9-64 20 0 0,-2-107-1 0 0,4 18-19 0 0,8 152 6 0 0,-10-43 1 0 0,-2-11 32 0 0,7 5-23 0 0,-8-100 9 0 0,12 67 10 0 0,3 37-34 0 0,-16-109 1 0 0,12 153-10 0 0,1-37 1 0 0,2 36 10 0 0,-4-32-1 0 0,0 27 2 0 0,2-1 0 0 0,0 0 0 0 0,3 0 0 0 0,3-44 0 0 0,1-66 22 0 0,-5 95-21 0 0,-3-2-4 0 0,2 37 0 0 0,1 0 0 0 0,0 0 0 0 0,2-19 0 0 0,-1 22 0 0 0,0-1 0 0 0,-1 1 1 0 0,-2-17-1 0 0,2 19 0 0 0,-1 0 1 0 0,2-1 0 0 0,-1 1-1 0 0,1 0 1 0 0,0 0 0 0 0,2-10 0 0 0,-1 10 0 0 0,0-1-1 0 0,0 1 1 0 0,0-1 0 0 0,-1 0 0 0 0,0 1 0 0 0,-1-1 0 0 0,0 1 0 0 0,0-1 0 0 0,0 1 0 0 0,-4-10 0 0 0,2 6-3 0 0,1 1-1 0 0,0-1 1 0 0,1 0 0 0 0,0 0-1 0 0,1 0 1 0 0,1-15 0 0 0,0 12 8 0 0,-1 0 0 0 0,-4-28 0 0 0,-9-65 4 0 0,12 98-7 0 0,-3-12-30 0 0,0-11-21 0 0,4 20 57 0 0,-1-1 0 0 0,0 0 0 0 0,-1 1 0 0 0,-1-1-1 0 0,-4-14 1 0 0,3 11-11 0 0,2-17 0 0 0,2 31 2 0 0,1-1-1 0 0,-1 1 1 0 0,0 0 0 0 0,0-1 0 0 0,0 1 0 0 0,0-1 0 0 0,-1 1 0 0 0,1 0-1 0 0,-1-1 1 0 0,1 1 0 0 0,-1 0 0 0 0,0-1 0 0 0,0 1 0 0 0,0 0-1 0 0,0 0 1 0 0,0 0 0 0 0,-1 0 0 0 0,1 0 0 0 0,0 0 0 0 0,-4-3 0 0 0,-14-17-3 0 0,16 18 0 0 0,1 1 0 0 0,-1-1 0 0 0,0 1 0 0 0,0 0 1 0 0,0 0-1 0 0,0 0 0 0 0,-6-3 0 0 0,1 1-5 0 0,-1 0-1 0 0,1 1 1 0 0,-1 1-1 0 0,1 0 1 0 0,-1 0-1 0 0,0 0 1 0 0,0 1-1 0 0,-1 0 1 0 0,1 1-1 0 0,0 0 1 0 0,-1 1-1 0 0,1 0 1 0 0,-11 1 0 0 0,-173 22-67 0 0,54-6 82 0 0,-2 1-24 0 0,-109 18 19 0 0,148-23-10 0 0,-571 49-5 0 0,297-33 10 0 0,-1027 109 28 0 0,712-83-91 0 0,342-31 84 0 0,240-13-11 0 0,-53 3-51 0 0,135-13 49 0 0,-262 17 46 0 0,-5 1-48 0 0,128-11-40 0 0,62-2 61 0 0,-106 7-5 0 0,-27 1-6 0 0,-71 8-30 0 0,134-5 24 0 0,-7 0-9 0 0,27-1 3 0 0,-24 3-14 0 0,-831 129-5 0 0,580-77 19 0 0,163-23-45 0 0,-100 13-25 0 0,319-57 76 0 0,-206 15-76 0 0,-111-11 5 0 0,-87-5-148 0 0,393-1 188 0 0,-58 11-1 0 0,30-3-39 0 0,9-6-269 0 0,44-3-15 0 0,-41 5-1 0 0,26 5-2123 0 0,17-1-3761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7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76 2056 0 0,'0'-38'7799'0'0,"-2"45"-7536"0"0,1 4-215 0 0,-1-1 0 0 0,1 1 1 0 0,1 0-1 0 0,0-1 0 0 0,2 20 0 0 0,13 58-4 0 0,-7-51 93 0 0,-6-25-87 0 0,3 10 312 0 0,-2 0 0 0 0,1 28 0 0 0,-8-58-277 0 0,-1-3-75 0 0,0 0 0 0 0,1 0 0 0 0,1-1 0 0 0,0 1 0 0 0,0-1 0 0 0,1 0 0 0 0,0-18 0 0 0,0 15-1 0 0,2 1 1 0 0,0-1-1 0 0,1 0 0 0 0,0 1 0 0 0,1-1 1 0 0,1 1-1 0 0,1 0 0 0 0,-1 0 0 0 0,2 0 1 0 0,0 0-1 0 0,1 0 0 0 0,12-20 0 0 0,-16 31 0 0 0,1 0 0 0 0,-1 1-1 0 0,1-1 1 0 0,0 0 0 0 0,-1 1 0 0 0,1 0-1 0 0,0 0 1 0 0,0 0 0 0 0,1 0 0 0 0,-1 0-1 0 0,0 1 1 0 0,1-1 0 0 0,-1 1 0 0 0,1 0-1 0 0,-1 0 1 0 0,6-1 0 0 0,-7 2-6 0 0,0 0-1 0 0,1-1 1 0 0,-1 1-1 0 0,1 0 1 0 0,-1 0-1 0 0,1 1 1 0 0,-1-1-1 0 0,0 0 1 0 0,1 1-1 0 0,-1-1 1 0 0,0 1-1 0 0,1 0 1 0 0,-1 0-1 0 0,0 0 1 0 0,0 0-1 0 0,0 0 1 0 0,0 1 0 0 0,0-1-1 0 0,0 1 1 0 0,0-1-1 0 0,0 1 1 0 0,0-1-1 0 0,-1 1 1 0 0,4 4-1 0 0,3 7 13 0 0,0 1-1 0 0,-1 0 1 0 0,0 0-1 0 0,-1 1 1 0 0,-1 0-1 0 0,0 0 0 0 0,-1 0 1 0 0,-1 0-1 0 0,0 1 1 0 0,-1 0-1 0 0,0 18 1 0 0,1 25 13 0 0,-2-46-18 0 0,0 0 1 0 0,-1 0-1 0 0,0 0 0 0 0,-3 22 1 0 0,1-22-76 0 0,0-1 0 0 0,1 19 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34.0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51 328 1696 0 0,'0'0'-797'0'0,"-5"0"1326"0"0,-12 0 1153 0 0,14 1-1601 0 0,1-1-49 0 0,1 1-1 0 0,-1-1 0 0 0,1 0 0 0 0,-1 1 0 0 0,0-1 0 0 0,1 0 0 0 0,-14-8 5844 0 0,31 0-5670 0 0,-15 7-178 0 0,1 1 0 0 0,-1-1 0 0 0,1 1 0 0 0,-1 0 0 0 0,1-1-1 0 0,0 1 1 0 0,-1 0 0 0 0,1 0 0 0 0,-1 0 0 0 0,1 1 0 0 0,0-1 0 0 0,-1 0 0 0 0,2 1 0 0 0,-1-1-7 0 0,-1 1-1 0 0,1-1 1 0 0,0 0-1 0 0,-1 0 1 0 0,1 0 0 0 0,-1 0-1 0 0,1 0 1 0 0,0 0-1 0 0,-1 0 1 0 0,1 0-1 0 0,1-1 1 0 0,8-2 122 0 0,0 0 1 0 0,1 1 0 0 0,-1 1-1 0 0,0 0 1 0 0,22 1-1 0 0,9-2 88 0 0,-15 0-123 0 0,1 1-1 0 0,-1 0 0 0 0,35 6 1 0 0,-48-4-65 0 0,-1-1 0 0 0,1 0 0 0 0,0 0 0 0 0,17-4 0 0 0,-13 2 14 0 0,33-1 1 0 0,282 22 225 0 0,-308-18-226 0 0,77-1 34 0 0,30-1-30 0 0,-71 1-20 0 0,72-2 39 0 0,65 0 51 0 0,-160 5-159 0 0,-28-1 42 0 0,-1-1 0 0 0,0-1 1 0 0,0 1-1 0 0,1-2 0 0 0,-1 1 1 0 0,18-4-1 0 0,-13 1-3 0 0,0 1-1 0 0,0 0 1 0 0,16 1-1 0 0,27-3 17 0 0,22-3 46 0 0,-56 6-44 0 0,16 0-69 0 0,-25 2 50 0 0,-1-2 0 0 0,25-3 1 0 0,-7 1 15 0 0,39-3-13 0 0,80-10 59 0 0,-76 5-24 0 0,-53 7-68 0 0,62 1 61 0 0,-58-1-73 0 0,-5 1 73 0 0,30 0 0 0 0,-41 3-41 0 0,16 0-8 0 0,0-1 0 0 0,46-7 0 0 0,-44 7 55 0 0,-24 2-42 0 0,0-1 0 0 0,0 0 1 0 0,0 0-1 0 0,0 0 0 0 0,-1-1 1 0 0,1 1-1 0 0,5-2 0 0 0,15 0-33 0 0,0-2 26 0 0,-19 2 8 0 0,-2 1-3 0 0,0 1 0 0 0,-1-1 1 0 0,1 0-1 0 0,0 1 0 0 0,0-1 1 0 0,0 1-1 0 0,0-1 0 0 0,0 1 1 0 0,-1 0-1 0 0,1 0 0 0 0,0 0 1 0 0,0 0-1 0 0,0 0 0 0 0,0 0 1 0 0,0 0-1 0 0,0 1 0 0 0,3 0 1 0 0,5 1 0 0 0,-7-2-4 0 0,0 1 1 0 0,0-1-1 0 0,1 1 1 0 0,-1 0-1 0 0,0-1 1 0 0,0 1-1 0 0,4 3 0 0 0,-7-5 2 0 0,0 1-1 0 0,0 0 0 0 0,0 0 1 0 0,0 0-1 0 0,0 0 0 0 0,0 0 1 0 0,0-1-1 0 0,0 1 0 0 0,0 0 0 0 0,0 0 1 0 0,0 0-1 0 0,0 0 0 0 0,0 0 1 0 0,0-1-1 0 0,0 1 0 0 0,0 0 1 0 0,0 0-1 0 0,0 0 0 0 0,0 0 0 0 0,0 0 1 0 0,0-1-1 0 0,0 1 0 0 0,0 0 1 0 0,1 0-1 0 0,-1 0 0 0 0,0 0 1 0 0,0 0-1 0 0,0 0 0 0 0,0 0 0 0 0,0 0 1 0 0,0-1-1 0 0,0 1 0 0 0,1 0 1 0 0,-1 0-1 0 0,0 0 0 0 0,0 0 1 0 0,0 0-1 0 0,0 0 0 0 0,1 0 0 0 0,-1 0 1 0 0,0 0-1 0 0,0 0 0 0 0,0 0 1 0 0,0 0-1 0 0,0 0 0 0 0,1 0 1 0 0,-1 0-1 0 0,0 0 0 0 0,0 0 0 0 0,0 0 1 0 0,0 0-1 0 0,0 0 0 0 0,1 0 1 0 0,-1 0-1 0 0,0 1 0 0 0,0-1 1 0 0,0 0-1 0 0,0 0 0 0 0,0 0 0 0 0,0 0 1 0 0,1 0-1 0 0,-1 0 0 0 0,0 1 1 0 0,0-1-1 0 0,0 0 0 0 0,0 0 1 0 0,1 0-1 0 0,-1 0 0 0 0,0 1 1 0 0,0-1-1 0 0,0 0 0 0 0,0 0 1 0 0,0 0-1 0 0,1 0 0 0 0,-1 0 0 0 0,0 0 1 0 0,0 0-1 0 0,0 0 0 0 0,1 1 1 0 0,-1-1-1 0 0,0 0 0 0 0,0 0 1 0 0,0 0-1 0 0,1 0 0 0 0,-1 0 1 0 0,0 0-1 0 0,0 0 0 0 0,0 0 1 0 0,1 0-1 0 0,-1 0 0 0 0,0 0 0 0 0,0-1 1 0 0,0 1-1 0 0,1 0 0 0 0,-1 0 1 0 0,0 0-1 0 0,0 0 0 0 0,0 0 1 0 0,1 0-1 0 0,-1 0 0 0 0,0 0 1 0 0,0-1-1 0 0,0 1 0 0 0,0 0 1 0 0,0 0-1 0 0,1 0 0 0 0,-1 0 1 0 0,0-1-1 0 0,0 1 0 0 0,0 0 0 0 0,0 0 1 0 0,0 0-1 0 0,0 0 0 0 0,0-1 1 0 0,0 1-1 0 0,0 0 0 0 0,1 0 1 0 0,-1 0-1 0 0,0-1 0 0 0,0 1 1 0 0,0 0-1 0 0,0 0 0 0 0,0 0 1 0 0,0-1-1 0 0,-1 1 0 0 0,3 0 7 0 0,0 1 1 0 0,-1 0-1 0 0,1-1 0 0 0,-1 0 1 0 0,1 1-1 0 0,0-1 0 0 0,-1 0 1 0 0,1 0-1 0 0,0 0 0 0 0,0 0 1 0 0,-1 0-1 0 0,4-1 0 0 0,-2 1 70 0 0,-15 3-50 0 0,9-3-23 0 0,1 0 0 0 0,0 0-1 0 0,0 0 1 0 0,0 0 0 0 0,-1 0 0 0 0,1-1 0 0 0,0 1 0 0 0,0-1-1 0 0,-4-1 1 0 0,3 1 3 0 0,0 0 0 0 0,0 1-1 0 0,-1-1 1 0 0,1 1 0 0 0,0-1 0 0 0,-6 1-1 0 0,-14-6 54 0 0,18 5-53 0 0,0-1-1 0 0,0 1 0 0 0,1-1 1 0 0,-1 0-1 0 0,0-1 0 0 0,1 1 1 0 0,-1-1-1 0 0,1 0 1 0 0,-5-4-1 0 0,-8-4-20 0 0,13 8 14 0 0,-1 0 1 0 0,1 0-1 0 0,0 0 1 0 0,1-1-1 0 0,-1 1 1 0 0,0-1-1 0 0,-2-5 0 0 0,4 6 4 0 0,0 0 0 0 0,-1 0 0 0 0,1 1 0 0 0,-1-1 0 0 0,1 1-1 0 0,-1-1 1 0 0,0 1 0 0 0,0 0 0 0 0,1 0 0 0 0,-2 0-1 0 0,1 0 1 0 0,0 1 0 0 0,-5-2 0 0 0,7 2-5 0 0,-1 0 0 0 0,1 0 0 0 0,-1 0 0 0 0,1 0 0 0 0,0 0 0 0 0,0 0 0 0 0,-1 0 0 0 0,1 0 0 0 0,0 0 0 0 0,0-1 0 0 0,0 1 0 0 0,0 0 0 0 0,0-1 0 0 0,1 1 0 0 0,-1-1 0 0 0,0 1 0 0 0,1-1 0 0 0,-1-1 0 0 0,0 1-11 0 0,-1 0 34 0 0,-2-4-2 0 0,-2-1-29 0 0,1-1 0 0 0,0 1 0 0 0,0-1-1 0 0,-4-10 1 0 0,9 17 45 0 0,-13-5-88 0 0,13 6 52 0 0,-1-1 0 0 0,0 1 1 0 0,1-1-1 0 0,-1 1 0 0 0,0-1 0 0 0,0 1 0 0 0,0-1 1 0 0,1 1-1 0 0,-1 0 0 0 0,0 0 0 0 0,0-1 0 0 0,0 1 1 0 0,0 0-1 0 0,-1 0 0 0 0,-6-5 6 0 0,7 3 22 0 0,10 2-6 0 0,-5 0-24 0 0,16 2-7 0 0,-19-2 8 0 0,0 0 1 0 0,0 0 0 0 0,0 1-1 0 0,0-1 1 0 0,0 0 0 0 0,0 1 0 0 0,-1-1-1 0 0,1 0 1 0 0,0 1 0 0 0,0-1 0 0 0,0 1-1 0 0,-1-1 1 0 0,1 1 0 0 0,0 0-1 0 0,-1-1 1 0 0,1 1 0 0 0,-1 0 0 0 0,1-1-1 0 0,0 1 1 0 0,-1 0 0 0 0,1 1 0 0 0,0-1-1 0 0,0 1 0 0 0,0-1 1 0 0,0 0-1 0 0,0 0 1 0 0,0 0-1 0 0,0 0 1 0 0,0 0-1 0 0,1 0 1 0 0,-1 0-1 0 0,0 0 0 0 0,1-1 1 0 0,-1 1-1 0 0,1 0 1 0 0,-1-1-1 0 0,0 1 1 0 0,4 0-1 0 0,-2 0 2 0 0,-1 0-1 0 0,1 0 0 0 0,-1 0 1 0 0,1 0-1 0 0,-1 1 0 0 0,1-1 1 0 0,2 3-1 0 0,3 3 15 0 0,-4-3-15 0 0,-1-1 1 0 0,1 0 0 0 0,-1 1-1 0 0,0-1 1 0 0,0 1 0 0 0,0 0-1 0 0,0 0 1 0 0,0 1 0 0 0,3 8-1 0 0,-5-11 2 0 0,1 1 0 0 0,0-1-1 0 0,-1 0 1 0 0,1 1 0 0 0,0-1 0 0 0,0 0-1 0 0,0 0 1 0 0,0 0 0 0 0,1 0-1 0 0,-1-1 1 0 0,1 1 0 0 0,-1 0 0 0 0,1-1-1 0 0,-1 0 1 0 0,1 0 0 0 0,5 2 0 0 0,-5-2-3 0 0,1 1 1 0 0,-1-1 0 0 0,0 1 0 0 0,1 0 0 0 0,-1 0 0 0 0,0 1 0 0 0,0-1-1 0 0,4 4 1 0 0,-7-6 0 0 0,0 1-1 0 0,0-1 0 0 0,0 0 1 0 0,0 1-1 0 0,1-1 0 0 0,-1 0 1 0 0,0 0-1 0 0,0 1 0 0 0,0-1 1 0 0,0 0-1 0 0,0 1 0 0 0,0-1 0 0 0,0 0 1 0 0,0 1-1 0 0,0-1 0 0 0,0 0 1 0 0,0 1-1 0 0,0-1 0 0 0,0 0 1 0 0,0 0-1 0 0,0 1 0 0 0,0-1 1 0 0,0 0-1 0 0,0 1 0 0 0,0-1 1 0 0,-1 0-1 0 0,1 1 0 0 0,0-1 1 0 0,0 0-1 0 0,0 0 0 0 0,0 1 1 0 0,-1-1-1 0 0,1 0 0 0 0,0 0 1 0 0,0 1-1 0 0,-1-1 0 0 0,1 0 1 0 0,0 0-1 0 0,0 0 0 0 0,-1 0 1 0 0,1 1-1 0 0,-1-1 0 0 0,1 0 0 0 0,0 0 1 0 0,-1 1-1 0 0,1-1 0 0 0,-1 0 0 0 0,1 1 0 0 0,0-1 1 0 0,0 0-1 0 0,-1 1 0 0 0,1-1 0 0 0,0 0 1 0 0,-1 1-1 0 0,1-1 0 0 0,0 0 0 0 0,0 1 0 0 0,0-1 1 0 0,0 1-1 0 0,-1-1 0 0 0,1 1 0 0 0,0-1 1 0 0,0 0-1 0 0,0 1 0 0 0,0-1 0 0 0,0 1 0 0 0,0-1 1 0 0,0 1-1 0 0,0-1 0 0 0,0 0 0 0 0,0 1 0 0 0,0-1 1 0 0,1 1-1 0 0,14 28 17 0 0,-5-12 25 0 0,-9-15-37 0 0,0 0 0 0 0,0-1 0 0 0,0 1 0 0 0,0-1 0 0 0,1 0 0 0 0,-1 1 0 0 0,0-1 1 0 0,1 0-1 0 0,2 2 0 0 0,-2-2-4 0 0,0 0 0 0 0,-1 1-1 0 0,1-1 1 0 0,-1 0 0 0 0,0 0 0 0 0,1 1 0 0 0,-1-1 0 0 0,0 1 0 0 0,2 2 0 0 0,10 19 2 0 0,-13-23-1 0 0,1 1 0 0 0,-1-1 0 0 0,1 1 0 0 0,-1 0 0 0 0,1-1 1 0 0,-1 1-1 0 0,1 0 0 0 0,-1 0 0 0 0,1-1 0 0 0,-1 1 0 0 0,0 0 1 0 0,0 0-1 0 0,1 0 0 0 0,-1-1 0 0 0,0 1 0 0 0,0 0 0 0 0,0 0 1 0 0,0 0-1 0 0,0 1 0 0 0,0-2 1 0 0,0 1 0 0 0,0-1 0 0 0,0 0 0 0 0,0 1 1 0 0,0-1-1 0 0,0 0 0 0 0,0 1 0 0 0,0-1 0 0 0,0 0 0 0 0,0 1 0 0 0,0-1 0 0 0,0 0 0 0 0,0 0 0 0 0,1 1 1 0 0,-1-1-1 0 0,0 0 0 0 0,0 1 0 0 0,0-1 0 0 0,0 0 0 0 0,1 0 0 0 0,-1 1 0 0 0,0-1 0 0 0,0 0 0 0 0,0 0 1 0 0,1 1-1 0 0,-1-1 0 0 0,0 0 0 0 0,0 0 0 0 0,1 0 0 0 0,-1 0 0 0 0,0 1 0 0 0,1-1 0 0 0,-1 0 0 0 0,0 0 1 0 0,1 0-1 0 0,-1 0 0 0 0,0 0 0 0 0,1 0 0 0 0,-1 0-1 0 0,1 1-1 0 0,0-1 1 0 0,-1 0-1 0 0,1 1 1 0 0,0-1-1 0 0,-1 1 1 0 0,1-1-1 0 0,0 0 1 0 0,-1 1-1 0 0,1 0 1 0 0,-1-1 0 0 0,1 1-1 0 0,-1-1 1 0 0,0 1-1 0 0,1-1 1 0 0,-1 1-1 0 0,1 0 1 0 0,-1-1-1 0 0,0 1 1 0 0,0 0-1 0 0,1 1 1 0 0,-1-2 70 0 0,-2 2-58 0 0,-6 5-18 0 0,6-5 55 0 0,-29 13 20 0 0,30-15-70 0 0,1 0-1 0 0,0 1 1 0 0,-1-1 0 0 0,1 0 0 0 0,0 0 0 0 0,-1 0 0 0 0,1 1 0 0 0,0-1 0 0 0,-1 0 0 0 0,1 0-1 0 0,0 1 1 0 0,0-1 0 0 0,-1 0 0 0 0,1 1 0 0 0,0-1 0 0 0,0 0 0 0 0,0 1 0 0 0,-1-1 0 0 0,1 0-1 0 0,0 1 1 0 0,0-1 0 0 0,0 0 0 0 0,0 1 0 0 0,0-1 0 0 0,0 0 0 0 0,0 1 0 0 0,0-1 0 0 0,0 1 0 0 0,0-1-1 0 0,0 0 1 0 0,0 1 0 0 0,0-1 0 0 0,0 1 0 0 0,0 0 0 0 0,0-1-1 0 0,0 1 1 0 0,1-1-1 0 0,-1 1 1 0 0,0-1-1 0 0,0 1 1 0 0,0-1-1 0 0,0 1 1 0 0,0-1-1 0 0,0 1 1 0 0,-1-1-1 0 0,1 1 1 0 0,0-1 0 0 0,0 1-1 0 0,0-1 1 0 0,0 1-1 0 0,-1-1 1 0 0,1 1-1 0 0,0-1 1 0 0,0 1-1 0 0,-1-1 1 0 0,1 1-1 0 0,0-1 1 0 0,-1 0-1 0 0,1 1 1 0 0,-1-1-1 0 0,1 0 1 0 0,0 1-1 0 0,-1-1 1 0 0,1 0-1 0 0,-1 1 1 0 0,1-1-1 0 0,-1 0 1 0 0,1 0-1 0 0,-1 1 1 0 0,0-1-1 0 0,-5 3 11 0 0,0 1 0 0 0,0 0 0 0 0,1 0 0 0 0,-1 0 0 0 0,1 1 0 0 0,0-1 0 0 0,-8 11 0 0 0,-21 17-14 0 0,18-18 7 0 0,-20 22-1 0 0,4-5-13 0 0,10-3 50 0 0,19-24-35 0 0,1 0-1 0 0,-1 0 0 0 0,0 0 0 0 0,-1-1 1 0 0,1 1-1 0 0,-7 5 0 0 0,8-7-25 0 0,2-2 25 0 0,0 1 1 0 0,0-1-1 0 0,0 0 1 0 0,-1 1-1 0 0,1-1 1 0 0,0 1-1 0 0,0-1 1 0 0,0 0-1 0 0,-1 1 1 0 0,1-1 0 0 0,0 0-1 0 0,-1 1 1 0 0,1-1-1 0 0,0 0 1 0 0,-1 0-1 0 0,1 1 1 0 0,0-1-1 0 0,-1 0 1 0 0,1 0-1 0 0,0 1 1 0 0,-1-1-1 0 0,1 0 1 0 0,-1 0 0 0 0,1 0-1 0 0,0 0 1 0 0,-1 0-1 0 0,1 0 1 0 0,-1 0-1 0 0,1 0 1 0 0,-1 0-1 0 0,1 0 1 0 0,0 0-1 0 0,-1 0 1 0 0,1 0-1 0 0,-1 0 1 0 0,1 0-1 0 0,0 0 1 0 0,-1 0 0 0 0,1 0-1 0 0,-1 0 1 0 0,1-1-1 0 0,0 1 1 0 0,-1 0-1 0 0,1 0 1 0 0,0-1-1 0 0,-1 1 1 0 0,1 0-1 0 0,0 0 1 0 0,-1-1-1 0 0,1 1 1 0 0,0 0 0 0 0,-1-1-1 0 0,1 1 1 0 0,0 0-1 0 0,0-1 1 0 0,0 1-1 0 0,-1-1 1 0 0,1 1-1 0 0,0 0 1 0 0,0-1-1 0 0,0 1 1 0 0,0-1-1 0 0,-5-10 15 0 0,1 0-1 0 0,0 0 0 0 0,0 0 0 0 0,2-1 0 0 0,-1 0 0 0 0,-1-22 0 0 0,1-106-46 0 0,-1 50 62 0 0,1 53-5 0 0,2-51-1 0 0,2 54-45 0 0,-2 27 11 0 0,1-1-1 0 0,0 1 1 0 0,0-1 0 0 0,1 0 0 0 0,0 1 0 0 0,0-1 0 0 0,1 1 0 0 0,3-10-1 0 0,-4 57-34 0 0,1-17 11 0 0,-2 44 0 0 0,0-53 38 0 0,0 0-1 0 0,0 0 0 0 0,1 0 0 0 0,5 22 0 0 0,-2-12-17 0 0,15 91 69 0 0,-13-77-57 0 0,-5-38-1 0 0,-1 0 1 0 0,0 0-1 0 0,0 0 0 0 0,0 0 1 0 0,0 0-1 0 0,0 0 0 0 0,0-1 1 0 0,0 1-1 0 0,0 0 0 0 0,0 0 0 0 0,1 0 1 0 0,-1 0-1 0 0,0 0 0 0 0,0 0 1 0 0,0 0-1 0 0,0 0 0 0 0,0 0 1 0 0,0 0-1 0 0,0 0 0 0 0,1 0 1 0 0,-1 1-1 0 0,0-1 0 0 0,0 0 0 0 0,0 0 1 0 0,0 0-1 0 0,0 0 0 0 0,0 0 1 0 0,0 0-1 0 0,0 0 0 0 0,0 0 1 0 0,1 0-1 0 0,-1 0 0 0 0,0 0 1 0 0,0 0-1 0 0,0 0 0 0 0,0 0 1 0 0,0 1-1 0 0,0-1 0 0 0,0 0 0 0 0,0 0 1 0 0,0 0-1 0 0,0 0 0 0 0,0 0 1 0 0,0 0-1 0 0,0 0 0 0 0,0 0 1 0 0,0 1-1 0 0,0-1 0 0 0,0 0 1 0 0,0 0-1 0 0,0 0 0 0 0,0 0 0 0 0,0 0 1 0 0,0 0-1 0 0,0 0 0 0 0,0 0 1 0 0,0 1-1 0 0,0-1 0 0 0,0 0 1 0 0,0 0-1 0 0,0 0 0 0 0,0 0 1 0 0,7-12 33 0 0,5-12 15 0 0,-6 7-51 0 0,0 3-4 0 0,0 0 0 0 0,-1 0 0 0 0,-1-1 0 0 0,5-25 0 0 0,-9 38 9 0 0,1-1 0 0 0,-1 1 1 0 0,1 0-1 0 0,0-1 0 0 0,0 1 1 0 0,0-1-1 0 0,0 1 0 0 0,1 0 1 0 0,-1 0-1 0 0,3-3 0 0 0,9-19 22 0 0,-9 11-30 0 0,-3 13 3 0 0,-1-1 0 0 0,0 0 0 0 0,1 0 1 0 0,-1 0-1 0 0,0 1 0 0 0,1-1 0 0 0,-1 0 0 0 0,0 0 0 0 0,0 0 0 0 0,0 0 1 0 0,0 0-1 0 0,0 0 0 0 0,0 1 0 0 0,0-1 0 0 0,0 0 0 0 0,0 0 0 0 0,0 0 0 0 0,-1 0 1 0 0,1 0-1 0 0,0 0 0 0 0,-1 1 0 0 0,0-2 0 0 0,2 0 1 0 0,-1 0-1 0 0,1 0 1 0 0,0 0 0 0 0,-1 1 0 0 0,1-1-1 0 0,0 0 1 0 0,0 1 0 0 0,0-1-1 0 0,0 0 1 0 0,0 1 0 0 0,0-1-1 0 0,3-1 1 0 0,6-5 41 0 0,-10 8-40 0 0,1 0 0 0 0,-1 0 0 0 0,0 0-1 0 0,0 0 1 0 0,0 1 0 0 0,1-1-1 0 0,-1 0 1 0 0,0 0 0 0 0,0 0 0 0 0,1 0-1 0 0,-1 0 1 0 0,0 0 0 0 0,0 0-1 0 0,0 1 1 0 0,1-1 0 0 0,-1 0 0 0 0,0 0-1 0 0,0 0 1 0 0,0 0 0 0 0,0 1-1 0 0,1-1 1 0 0,-1 0 0 0 0,0 0 0 0 0,0 1-1 0 0,0-1 1 0 0,0 0 0 0 0,0 0-1 0 0,0 0 1 0 0,0 1 0 0 0,0-1 0 0 0,0 0-1 0 0,0 0 1 0 0,0 1 0 0 0,0-1-1 0 0,0 0 1 0 0,0 0 0 0 0,0 1-1 0 0,0-1 1 0 0,0 0 0 0 0,0 0 0 0 0,0 1-1 0 0,0-1 1 0 0,0 0 0 0 0,-7 77-56 0 0,8-52 49 0 0,-2 18 19 0 0,0-27-12 0 0,1-13 1 0 0,0-1 0 0 0,0 1 1 0 0,-1 0-1 0 0,1-1 0 0 0,-1 1 0 0 0,1 0 0 0 0,-1-1 1 0 0,-2 5-1 0 0,3-6 0 0 0,-1 1-1 0 0,1-1 1 0 0,-1 0 0 0 0,1 1 0 0 0,0-1 0 0 0,0 1 0 0 0,-1-1 0 0 0,1 0-1 0 0,0 1 1 0 0,0-1 0 0 0,0 1 0 0 0,1-1 0 0 0,-1 0 0 0 0,0 1 0 0 0,0-1-1 0 0,1 0 1 0 0,-1 1 0 0 0,2 1 0 0 0,-2-1-1 0 0,1-1-1 0 0,0 0 1 0 0,-1 1 0 0 0,0-1 0 0 0,1 1-1 0 0,-1-1 1 0 0,0 0 0 0 0,0 1-1 0 0,0-1 1 0 0,0 1 0 0 0,0-1 0 0 0,0 1-1 0 0,0-1 1 0 0,-1 2 0 0 0,1-2 0 0 0,0-1 0 0 0,0 1 0 0 0,0-1 1 0 0,0 0-1 0 0,0 1 0 0 0,0-1 0 0 0,0 1 1 0 0,0-1-1 0 0,0 0 0 0 0,0 1 0 0 0,0-1 1 0 0,0 1-1 0 0,0-1 0 0 0,0 0 0 0 0,0 1 0 0 0,0-1 1 0 0,0 0-1 0 0,1 1 0 0 0,-1-1 0 0 0,0 1 1 0 0,0-1-1 0 0,0 0 0 0 0,1 1 0 0 0,-1-1 0 0 0,0 0 1 0 0,0 0-1 0 0,1 1 0 0 0,-1-1 0 0 0,0 0 1 0 0,1 0-1 0 0,-1 1 0 0 0,0-1 0 0 0,1 0 1 0 0,0 1-1 0 0,-1-1 58 0 0,1-11-42 0 0,1-2-15 0 0,0 1 0 0 0,2 0-1 0 0,-1 0 1 0 0,6-12-1 0 0,-2 4 4 0 0,-7 18-6 0 0,1 0 0 0 0,-1 0 0 0 0,0 0 1 0 0,1 0-1 0 0,0 0 0 0 0,-1 0 0 0 0,1 1 1 0 0,0-1-1 0 0,0 0 0 0 0,0 1 0 0 0,0-1 0 0 0,0 1 1 0 0,1-1-1 0 0,-1 1 0 0 0,0-1 0 0 0,1 1 0 0 0,-1 0 1 0 0,1-1-1 0 0,-1 1 0 0 0,1 0 0 0 0,0 0 1 0 0,1-1-1 0 0,-1 2 1 0 0,-1-1 1 0 0,1 0-1 0 0,-1 0 1 0 0,0 0-1 0 0,1 0 1 0 0,-1 0-1 0 0,0 0 1 0 0,0 0-1 0 0,1-1 1 0 0,-1 1-1 0 0,0 0 1 0 0,1-2-1 0 0,-2 2 65 0 0,-1 4-103 0 0,-4 18 94 0 0,-5 17-219 0 0,0-26-802 0 0,9-11 701 0 0,0 0-1 0 0,0 0 1 0 0,1 0-1 0 0,-1 0 0 0 0,0 0 1 0 0,0 0-1 0 0,0 0 1 0 0,1 1-1 0 0,-1-1 1 0 0,1 0-1 0 0,-1 0 1 0 0,1 0-1 0 0,-1 1 1 0 0,0 1-1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38.1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41 348 1528 0 0,'0'0'211'0'0,"-2"1"-168"0"0,-7 3 479 0 0,-2 2 382 0 0,1-2 1065 0 0,9-4-1937 0 0,1 0 1 0 0,0 0-1 0 0,-1 0 0 0 0,1 0 0 0 0,0 1 0 0 0,-1-1 1 0 0,1 0-1 0 0,0 0 0 0 0,-1 0 0 0 0,1 0 1 0 0,0 0-1 0 0,-1 1 0 0 0,1-1 0 0 0,0 0 0 0 0,0 0 1 0 0,-1 1-1 0 0,1-1 0 0 0,0 0 0 0 0,0 0 1 0 0,-1 1-1 0 0,1-1 0 0 0,0 0 0 0 0,0 1 0 0 0,0-1 1 0 0,0 0-1 0 0,-1 0 0 0 0,1 1 0 0 0,0-1 0 0 0,0 1 1 0 0,0-1-1 0 0,0 0 0 0 0,0 1 0 0 0,0-1 1 0 0,0 0-1 0 0,0 1 0 0 0,0 0 0 0 0,13 5 525 0 0,24-1 9 0 0,-36-5-535 0 0,4 0 10 0 0,27 3 338 0 0,0-2 0 0 0,62-5 0 0 0,-78 2-237 0 0,0 2 1 0 0,22 1 0 0 0,-23 0 39 0 0,1-1 0 0 0,26-3 0 0 0,-21 1-48 0 0,-1 1 0 0 0,1 1-1 0 0,0 1 1 0 0,37 6-1 0 0,-33-4 31 0 0,0 0-1 0 0,48-2 0 0 0,-40-2 36 0 0,57 6 0 0 0,-55-2 18 0 0,49-1 0 0 0,183-22 402 0 0,-232 18-612 0 0,6-1-1 0 0,65 4 0 0 0,-62 1 47 0 0,73-7 1 0 0,-72 2 8 0 0,4-1-18 0 0,43-1 67 0 0,120 7-2 0 0,-41-4-109 0 0,-94 2-33 0 0,16 0 114 0 0,-29 1-87 0 0,-45-2 7 0 0,1 1 1 0 0,35 5 0 0 0,-38-3-2 0 0,0-1 0 0 0,0 0 0 0 0,1-2 0 0 0,25-3 0 0 0,-22 1 15 0 0,0 2 0 0 0,33 1 0 0 0,52 1 2 0 0,-1 1 10 0 0,-83-1-38 0 0,36-3-1 0 0,-36 0 22 0 0,36 3-1 0 0,-49 0-9 0 0,1 1-1 0 0,1-1 0 0 0,0-1-1 0 0,0 0 1 0 0,-1 0 0 0 0,1-1 0 0 0,14-3 0 0 0,-13 2 17 0 0,0 0 0 0 0,20 0 0 0 0,10-1-35 0 0,-36 2 27 0 0,1 1 0 0 0,-1-1 0 0 0,1 1 0 0 0,-1 1 0 0 0,10 1 0 0 0,1 0 19 0 0,54-9-34 0 0,-48 10 49 0 0,4 0-55 0 0,0 0-1 0 0,52-4 1 0 0,-63 1 30 0 0,32 2-1 0 0,-20 0-44 0 0,4-2 61 0 0,26 4-2 0 0,-52-4-18 0 0,1 1 0 0 0,-1-1 0 0 0,1-1 0 0 0,8 0 0 0 0,-10 0-18 0 0,1 0 0 0 0,-1 1 0 0 0,0-1 0 0 0,1 1 0 0 0,-1 1 0 0 0,1-1 0 0 0,5 2 0 0 0,-10-2 5 0 0,0 0 0 0 0,0 1 0 0 0,0-1 0 0 0,0 0 0 0 0,1 0 0 0 0,-1 0 0 0 0,0 0 0 0 0,0-1 0 0 0,0 1 0 0 0,0 0 0 0 0,0 0 0 0 0,0-1 0 0 0,2 0 0 0 0,0 0 7 0 0,-1 0 0 0 0,1 1 0 0 0,0-1 0 0 0,0 1 1 0 0,-1-1-1 0 0,1 1 0 0 0,0 0 0 0 0,0 0 1 0 0,0 0-1 0 0,3 1 0 0 0,38 8 22 0 0,-40-9-31 0 0,1 0 0 0 0,-1 0 0 0 0,0 0 0 0 0,1-1 0 0 0,-1 1 0 0 0,6-3 0 0 0,-8 3 4 0 0,1 0 1 0 0,-1-1-1 0 0,1 1 1 0 0,-1 0-1 0 0,0 1 1 0 0,1-1-1 0 0,-1 0 1 0 0,1 1-1 0 0,-1-1 1 0 0,0 1-1 0 0,1 0 1 0 0,2 1-1 0 0,-3-1-1 0 0,0 0 0 0 0,-1-1 0 0 0,1 1 0 0 0,-1 0 0 0 0,1-1 0 0 0,0 0 0 0 0,0 1 0 0 0,-1-1 0 0 0,1 0 0 0 0,0 0 0 0 0,0 0-1 0 0,-1 0 1 0 0,1 0 0 0 0,0 0 0 0 0,0 0 0 0 0,-1-1 0 0 0,3 0 0 0 0,-3 1 27 0 0,4 0-32 0 0,51 6 47 0 0,-55-6-41 0 0,0 1 1 0 0,0-1-1 0 0,0 0 0 0 0,1 0 1 0 0,-1 0-1 0 0,0 0 0 0 0,0 0 1 0 0,0-1-1 0 0,0 1 1 0 0,0 0-1 0 0,0-1 0 0 0,1 1 1 0 0,-1 0-1 0 0,1-2 0 0 0,-1 2-2 0 0,-1 0 1 0 0,1 0-1 0 0,-1-1 0 0 0,1 1 0 0 0,-1 0 0 0 0,0 0 0 0 0,1 0 0 0 0,-1 0 0 0 0,1 0 0 0 0,-1 0 0 0 0,1-1 0 0 0,-1 1 0 0 0,1 0 0 0 0,-1 0 1 0 0,1 1-1 0 0,-1-1 0 0 0,1 0 0 0 0,-1 0 0 0 0,0 0 0 0 0,1 0 0 0 0,-1 0 0 0 0,1 1 0 0 0,10 2 6 0 0,2 1 12 0 0,-10-4 12 0 0,-4-1 26 0 0,-6-2 8 0 0,7 3-56 0 0,4 1 8 0 0,-7-9-2 0 0,2 9 75 0 0,1 1-78 0 0,-4-6-19 0 0,3 3 10 0 0,-1-1 1 0 0,1 1-1 0 0,-1 0 0 0 0,1 0 0 0 0,-1 0 0 0 0,1 0 1 0 0,-1 0-1 0 0,0 0 0 0 0,0 0 0 0 0,1 0 1 0 0,-5 0-1 0 0,-8-6 14 0 0,13 5-14 0 0,-1 1-1 0 0,1-1 1 0 0,-1 1-1 0 0,1-1 1 0 0,-1 1 0 0 0,1 0-1 0 0,-1 0 1 0 0,0 0-1 0 0,0 0 1 0 0,1 0 0 0 0,-1 0-1 0 0,0 0 1 0 0,0 0-1 0 0,-3 0 1 0 0,4 0 0 0 0,-1 0 0 0 0,1 0 0 0 0,0 0 1 0 0,0 0-1 0 0,-1 0 0 0 0,1 0 0 0 0,0 0 0 0 0,0 0 0 0 0,0 0 1 0 0,0-1-1 0 0,-1-2 0 0 0,-4-3-11 0 0,-64-60-3 0 0,61 59 0 0 0,5 5 23 0 0,0-1 0 0 0,0 1 0 0 0,1-1 1 0 0,-1 0-1 0 0,1 1 0 0 0,0-2 0 0 0,-4-5 1 0 0,5 7-18 0 0,0 0 1 0 0,-1 0 0 0 0,1 0-1 0 0,-1 0 1 0 0,0 1 0 0 0,0-1-1 0 0,0 1 1 0 0,0 0 0 0 0,-6-3-1 0 0,-8-7 8 0 0,8 5 0 0 0,0 0 0 0 0,0-1 0 0 0,1 0 0 0 0,-13-16 0 0 0,16 15-3 0 0,1-1 0 0 0,0 1 0 0 0,-4-14 0 0 0,2 7-17 0 0,4 14 14 0 0,1-1-1 0 0,0 1 0 0 0,0 0 1 0 0,0-1-1 0 0,1 1 0 0 0,-1-1 1 0 0,1 1-1 0 0,-1-4 0 0 0,1 5 11 0 0,-5-10 7 0 0,11 22-78 0 0,5 9 79 0 0,0 1 0 0 0,25 31 0 0 0,-26-40-1 0 0,11 13-21 0 0,29 27 1 0 0,-28-27 13 0 0,-18-19-11 0 0,0-1 1 0 0,1 0-1 0 0,-1 0 0 0 0,11 8 0 0 0,-11-11 16 0 0,0 1-1 0 0,0 0 0 0 0,0 0 0 0 0,-1 0 1 0 0,0 0-1 0 0,5 5 0 0 0,-9-4-6 0 0,-1 5 10 0 0,11 5-33 0 0,-2-2 9 0 0,-5-8 9 0 0,0-1-1 0 0,0 1 0 0 0,1-1 1 0 0,-1 0-1 0 0,1 1 1 0 0,0-1-1 0 0,-1 0 1 0 0,1-1-1 0 0,4 4 1 0 0,-4-5 2 0 0,0 0 1 0 0,0 1-1 0 0,-1-1 1 0 0,1 1 0 0 0,-1 0-1 0 0,1 0 1 0 0,-1 0 0 0 0,0 0-1 0 0,0 0 1 0 0,0 0 0 0 0,0 0-1 0 0,0 1 1 0 0,0-1-1 0 0,-1 1 1 0 0,1-1 0 0 0,-1 1-1 0 0,2 3 1 0 0,8 13 23 0 0,-9-18-21 0 0,-1 0 0 0 0,0 1 0 0 0,0-1 0 0 0,1 1-1 0 0,-1-1 1 0 0,0 1 0 0 0,-1-1 0 0 0,1 1 0 0 0,0 0 0 0 0,0 0 0 0 0,-1-1 0 0 0,1 1 0 0 0,-1 0 0 0 0,1 0 0 0 0,-1 2 0 0 0,0-3-4 0 0,1 1 0 0 0,-1-1 0 0 0,1 0 0 0 0,0 0 0 0 0,-1 0 0 0 0,1 0 0 0 0,0 0 0 0 0,-1 0 0 0 0,1 0 0 0 0,0 0 1 0 0,0 0-1 0 0,0 0 0 0 0,0 0 0 0 0,0-1 0 0 0,0 1 0 0 0,0 0 0 0 0,0-1 0 0 0,0 1 0 0 0,1-1 0 0 0,-1 1 0 0 0,0-1 0 0 0,0 1 0 0 0,0-1 0 0 0,3 0 0 0 0,11 8-1 0 0,-9 10 8 0 0,-4-14-27 0 0,-2-4 23 0 0,0 0-1 0 0,0 0 0 0 0,1 0 0 0 0,-1 0 0 0 0,0 0 0 0 0,0 1 0 0 0,0-1 0 0 0,0 0 1 0 0,1 0-1 0 0,-1 0 0 0 0,0 1 0 0 0,0-1 0 0 0,0 0 0 0 0,0 0 0 0 0,0 0 0 0 0,0 1 1 0 0,0-1-1 0 0,0 0 0 0 0,1 0 0 0 0,-1 1 0 0 0,0-1 0 0 0,0 0 0 0 0,0 0 0 0 0,0 1 1 0 0,0-1-1 0 0,0 0 0 0 0,0 0 0 0 0,0 0 0 0 0,-1 1 0 0 0,1-1 0 0 0,0 0 0 0 0,0 0 1 0 0,0 1-1 0 0,-17 6 111 0 0,-56 13-135 0 0,68-19 28 0 0,1 1 0 0 0,0-1 1 0 0,0 1-1 0 0,0 0 1 0 0,-7 4-1 0 0,-17 9-22 0 0,17-12 24 0 0,1 1-1 0 0,-1 1 1 0 0,1 0-1 0 0,0 1 0 0 0,0 0 1 0 0,-10 8-1 0 0,-16 11-3 0 0,20-14 3 0 0,-23 19 0 0 0,-18 14 1 0 0,10-9 68 0 0,-10 2-108 0 0,55-36 41 0 0,-15 9 250 0 0,16-10-257 0 0,1 0 0 0 0,0 0 1 0 0,-1 1-1 0 0,1-1 0 0 0,0 0 1 0 0,-1 0-1 0 0,1 0 0 0 0,-1 0 0 0 0,1 0 1 0 0,-1 0-1 0 0,1 0 0 0 0,0 0 1 0 0,-1 0-1 0 0,1 0 0 0 0,-1 0 0 0 0,1 0 1 0 0,0 0-1 0 0,-1 0 0 0 0,1 0 1 0 0,-1-1-1 0 0,1 1 0 0 0,0 0 0 0 0,-1 0 1 0 0,1 0-1 0 0,0 0 0 0 0,-1-1 1 0 0,1 1-1 0 0,0 0 0 0 0,-1-1 0 0 0,1 1 1 0 0,0 0-1 0 0,0 0 0 0 0,-1-1 1 0 0,1 1-1 0 0,0 0 0 0 0,0-1 1 0 0,-1 1-1 0 0,1-1 0 0 0,0 1 0 0 0,0 0 1 0 0,0-1-1 0 0,0 1 0 0 0,0 0 1 0 0,0-1-1 0 0,-1 0 0 0 0,1-11 20 0 0,-1-1 1 0 0,2 1-1 0 0,0-1 0 0 0,0 1 0 0 0,4-16 1 0 0,3-29-48 0 0,-5 33 27 0 0,10-37 0 0 0,-8 37-22 0 0,19-68 26 0 0,7-33 22 0 0,-30 116-32 0 0,1 0 1 0 0,1 1 0 0 0,-1-1-1 0 0,1 1 1 0 0,5-10 0 0 0,-6 13 1 0 0,0 0 0 0 0,-1 1 0 0 0,0-1 1 0 0,1 0-1 0 0,-2 0 0 0 0,1-1 0 0 0,0 1 1 0 0,-1 0-1 0 0,0 0 0 0 0,-1-10 0 0 0,0-22 20 0 0,5-23-108 0 0,-4 60 120 0 0,-3 16-180 0 0,0 28 125 0 0,3 1 0 0 0,4 47-1 0 0,0 54 110 0 0,-3-112-39 0 0,0-29-46 0 0,-1 1 1 0 0,1 0-1 0 0,-1-1 0 0 0,0 1 1 0 0,-1 0-1 0 0,0-1 0 0 0,-2 11 1 0 0,3-16 4 0 0,0 0 1 0 0,0 0-1 0 0,1 0 1 0 0,-1 0 0 0 0,0 0-1 0 0,0 0 1 0 0,0 0-1 0 0,0 0 1 0 0,0 0-1 0 0,0 0 1 0 0,0 0-1 0 0,0 0 1 0 0,0 0 0 0 0,0 0-1 0 0,0 0 1 0 0,0 0-1 0 0,0 0 1 0 0,1 0-1 0 0,-1 0 1 0 0,0 0-1 0 0,0 0 1 0 0,0 0 0 0 0,0 0-1 0 0,0 0 1 0 0,0 0-1 0 0,0 0 1 0 0,0 0-1 0 0,0 0 1 0 0,0 0-1 0 0,0 0 1 0 0,0 1 0 0 0,0-1-1 0 0,0 0 1 0 0,0 0-1 0 0,0 0 1 0 0,0 0-1 0 0,0 0 1 0 0,0 0-1 0 0,0 0 1 0 0,0 0 0 0 0,1 0-1 0 0,-1 0 1 0 0,0 0-1 0 0,0 0 1 0 0,0 0-1 0 0,0 1 1 0 0,0-1-1 0 0,0 0 1 0 0,0 0 0 0 0,-1 0-1 0 0,1 0 1 0 0,0 0-1 0 0,0 0 1 0 0,0 0-1 0 0,0 0 1 0 0,0 0-1 0 0,0 0 1 0 0,9-7 22 0 0,5-9-72 0 0,-4 4 66 0 0,-1 0 0 0 0,11-22 0 0 0,-14 17-22 0 0,-5 15 2 0 0,0 0-1 0 0,-1-1 1 0 0,1 1-1 0 0,0 0 1 0 0,0 0-1 0 0,0 0 1 0 0,0 0-1 0 0,1 0 1 0 0,-1 0-1 0 0,1 1 1 0 0,-1-1-1 0 0,4-3 0 0 0,-1 1 4 0 0,1 0-1 0 0,-1-1 1 0 0,0 0-1 0 0,-1 0 1 0 0,1 0-1 0 0,5-11 0 0 0,-9 16-3 0 0,0-1 0 0 0,1 0-1 0 0,-1 1 1 0 0,1-1 0 0 0,-1 1-1 0 0,1-1 1 0 0,0 1 0 0 0,-1-1-1 0 0,1 1 1 0 0,0-1 0 0 0,-1 1-1 0 0,1 0 1 0 0,0-1-1 0 0,-1 1 1 0 0,1 0 0 0 0,0-1-1 0 0,0 1 1 0 0,1 0 0 0 0,-1 0-1 0 0,-1 0 1 0 0,1-1-1 0 0,0 1 1 0 0,0 0-1 0 0,-1 0 0 0 0,1 0 1 0 0,0-1-1 0 0,-1 1 1 0 0,1-1-1 0 0,0 1 1 0 0,-1 0-1 0 0,1-1 1 0 0,-1 1-1 0 0,1-1 1 0 0,0 1-1 0 0,-1-1 1 0 0,1 0-1 0 0,-1 1 0 0 0,1-1 1 0 0,-1 1-1 0 0,1-2 1 0 0,-1 2-1 0 0,0 0 1 0 0,0-1-1 0 0,0 1 1 0 0,0 0-1 0 0,0 0 1 0 0,0-1-1 0 0,0 1 1 0 0,0 0-1 0 0,0-1 1 0 0,0 1-1 0 0,0 0 1 0 0,1 0-1 0 0,-1 0 1 0 0,0-1-1 0 0,0 1 1 0 0,0 0-1 0 0,0 0 1 0 0,1 0-1 0 0,-1-1 1 0 0,0 1-1 0 0,0 0 0 0 0,0 0 1 0 0,1 0-1 0 0,-1 0 1 0 0,0-1-1 0 0,0 1 1 0 0,1 0-1 0 0,-1 0 1 0 0,0 0-1 0 0,0 0 1 0 0,1 0-1 0 0,-1 0 1 0 0,0 0-1 0 0,1 0 1 0 0,-1 0-1 0 0,0 0 1 0 0,0 0-1 0 0,1 0 1 0 0,-1 0-1 0 0,0 0 1 0 0,0 0-1 0 0,1 0 1 0 0,-1 0-2 0 0,0 0 1 0 0,0 0 0 0 0,0 0 0 0 0,0 0 0 0 0,0 0 0 0 0,0 0-1 0 0,0 0 1 0 0,0 0 0 0 0,0 0 0 0 0,-1 0 0 0 0,1 1-1 0 0,0-1 1 0 0,0 0 0 0 0,0 0 0 0 0,0 0 0 0 0,0 0-1 0 0,0 0 1 0 0,0 0 0 0 0,0 0 0 0 0,0 0 0 0 0,0 0 0 0 0,0 0-1 0 0,0 0 1 0 0,0 0 0 0 0,0 0 0 0 0,0 0 0 0 0,0 0-1 0 0,0 0 1 0 0,0 1 0 0 0,0-1 0 0 0,0 0 0 0 0,0 0 0 0 0,0 0-1 0 0,0 0 1 0 0,0 0 0 0 0,0 0 0 0 0,0 0 0 0 0,0 0-1 0 0,0 0 1 0 0,0 0 0 0 0,0 0 0 0 0,0 0 0 0 0,0 0-1 0 0,0 0 1 0 0,0 1 0 0 0,0-1 0 0 0,0 0 0 0 0,0 0 0 0 0,0 0-1 0 0,0 0 1 0 0,-1 1-2 0 0,1 0-1 0 0,-1 0 1 0 0,0 0-1 0 0,0 0 0 0 0,1 0 1 0 0,-1 0-1 0 0,0 0 1 0 0,1 0-1 0 0,-1 0 1 0 0,1 1-1 0 0,-1-1 1 0 0,1 0-1 0 0,0 0 1 0 0,0 0-1 0 0,-1 3 1 0 0,-2 5 6 0 0,3-8-2 0 0,-10 23 6 0 0,-1-1 0 0 0,-18 30 0 0 0,23-46-2 0 0,4-4-7 0 0,0 0 1 0 0,0 0 0 0 0,0 0 0 0 0,1-1 0 0 0,-1 2-1 0 0,1-1 1 0 0,0 0 0 0 0,-2 5 0 0 0,3-6 8 0 0,-1 0 1 0 0,1 0-1 0 0,-1-1 0 0 0,1 1 1 0 0,-1 0-1 0 0,0-1 0 0 0,0 1 1 0 0,0 0-1 0 0,0-1 1 0 0,0 1-1 0 0,0-1 0 0 0,0 0 1 0 0,0 1-1 0 0,-1-1 0 0 0,1 0 1 0 0,-3 2-1 0 0,4-7 56 0 0,0-9-58 0 0,1 1 1 0 0,1-1 0 0 0,-1 1-1 0 0,2 0 1 0 0,0 0 0 0 0,0 0 0 0 0,10-21-1 0 0,-9 24-21 0 0,-2 7 20 0 0,-1 0 0 0 0,0-1-1 0 0,0 1 1 0 0,0-1-1 0 0,0 0 1 0 0,0 1-1 0 0,-1-1 1 0 0,1 1 0 0 0,0-6-1 0 0,1 1-52 0 0,-10 16-53 0 0,-12 13 113 0 0,19-20-11 0 0,0 0 0 0 0,0 0 1 0 0,-1 0-1 0 0,1 0 1 0 0,-1 0-1 0 0,0 0 0 0 0,0-1 1 0 0,1 1-1 0 0,-1-1 0 0 0,0 1 1 0 0,0-1-1 0 0,-1 1 0 0 0,1-1 1 0 0,0 0-1 0 0,-3 1 0 0 0,4-2-1 0 0,0 1-1 0 0,0-1 0 0 0,0 1 0 0 0,0-1 0 0 0,0 1 0 0 0,1-1 0 0 0,-1 1 0 0 0,0 0 1 0 0,0-1-1 0 0,0 1 0 0 0,1 0 0 0 0,-1 0 0 0 0,0 0 0 0 0,1 0 0 0 0,-1 0 1 0 0,0 0-1 0 0,1 0 0 0 0,-1 0 0 0 0,1 0 0 0 0,0 0 0 0 0,-1 0 0 0 0,1 0 0 0 0,0 1 1 0 0,-1-1 3 0 0,1 0 1 0 0,0 0 0 0 0,0 0 0 0 0,0 0 0 0 0,-1 0 0 0 0,1-1 0 0 0,-1 1 0 0 0,1 0 0 0 0,0 0 0 0 0,-1 0 0 0 0,1-1 0 0 0,-1 1 0 0 0,0 0 0 0 0,1-1-1 0 0,-1 1 1 0 0,0 0 0 0 0,1-1 0 0 0,-1 1 0 0 0,0-1 0 0 0,0 1 0 0 0,1-1 0 0 0,-1 1 0 0 0,-1 0 0 0 0,0-1 78 0 0,19 9-118 0 0,-11-9-711 0 0,0 0 0 0 0,-1 0 0 0 0,1-1 0 0 0,0 0 0 0 0,-1 0 0 0 0,8-2 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42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2372 64 1672 0 0,'0'-3'14'0'0,"1"-1"0"0"0,0 1 0 0 0,0-1 0 0 0,1 1 0 0 0,-1 0 0 0 0,1 0-1 0 0,-1 0 1 0 0,1 0 0 0 0,5-6 369 0 0,-5 2 2087 0 0,8-7 150 0 0,-9 13-2465 0 0,-1 1 1 0 0,1-1-1 0 0,0 1 1 0 0,0-1-1 0 0,-1 1 1 0 0,1 0-1 0 0,0 0 1 0 0,0-1-1 0 0,0 1 1 0 0,-1 0-1 0 0,1 0 1 0 0,0 0 0 0 0,0 0-1 0 0,0 0 1 0 0,0 0-1 0 0,-1 0 1 0 0,1 0-1 0 0,0 0 1 0 0,0 0-1 0 0,0 0 1 0 0,-1 0-1 0 0,2 1 1 0 0,0-1-125 0 0,-1 1 1 0 0,0-1 0 0 0,1 1-1 0 0,-1 0 1 0 0,0-1 0 0 0,0 1-1 0 0,1 0 1 0 0,-1-1-1 0 0,0 1 1 0 0,0 0 0 0 0,0 0-1 0 0,0 0 1 0 0,0 0 0 0 0,0 0-1 0 0,0 1 1 0 0,0-1-1 0 0,0 0 1 0 0,-1 0 0 0 0,1 0-1 0 0,0 1 1 0 0,0 1-1 0 0,23 211 1917 0 0,2-104-1713 0 0,-16-72-179 0 0,9 57 1 0 0,-9 27 64 0 0,-6 160 0 0 0,1-158 28 0 0,0-44-51 0 0,-1-28-44 0 0,-2-34-32 0 0,0 0 0 0 0,-3 31 0 0 0,0-21 8 0 0,2-1 0 0 0,0 0-1 0 0,7 38 1 0 0,0-8 58 0 0,-3-15-50 0 0,-1-21-18 0 0,-2 0-1 0 0,0 26 1 0 0,-2-35-2 0 0,1 0-1 0 0,1 0 1 0 0,0 0-1 0 0,1 0 1 0 0,0-1-1 0 0,6 17 1 0 0,5 17 11 0 0,-13-39-22 0 0,0 0 0 0 0,-1 1 1 0 0,1-1-1 0 0,-1 0 0 0 0,-2 12 0 0 0,0 14 29 0 0,5 23 21 0 0,11 66 1 0 0,-9-83-2 0 0,-4-25-51 0 0,1 1 0 0 0,0-1 0 0 0,6 16 0 0 0,-6-21-2 0 0,1-1 0 0 0,-2 1 0 0 0,1 0 1 0 0,-1 0-1 0 0,0 0 0 0 0,-1 0 0 0 0,0 9 1 0 0,0 11 24 0 0,6 67 47 0 0,-4-71-103 0 0,-2-18 42 0 0,1 0-1 0 0,-1 0 0 0 0,0 0 0 0 0,-2 11 1 0 0,2-12-6 0 0,0 0 0 0 0,0-1 0 0 0,0 1 0 0 0,1 0 0 0 0,-1-1 1 0 0,1 1-1 0 0,0 0 0 0 0,0-1 0 0 0,1 1 0 0 0,3 6 0 0 0,-3-7 0 0 0,-1 0-1 0 0,1 0 1 0 0,-1 0-1 0 0,1 1 0 0 0,-2-1 1 0 0,1 0-1 0 0,0 0 1 0 0,-1 1-1 0 0,1-1 1 0 0,-1 0-1 0 0,-1 7 0 0 0,1-5 8 0 0,0 1 0 0 0,1-1 0 0 0,0 0 1 0 0,0 1-1 0 0,0-1 0 0 0,3 7 0 0 0,-3-11-15 0 0,0-1 0 0 0,-1 0 0 0 0,1 0 0 0 0,0 0 0 0 0,0 0 0 0 0,0 0 0 0 0,0 0 0 0 0,0 0 0 0 0,1 0 0 0 0,-1 0 0 0 0,0 0 0 0 0,0-1-1 0 0,2 2 1 0 0,-1-1-2 0 0,-3 0 3 0 0,1 0 16 0 0,-1 1 0 0 0,0-1 0 0 0,0 1-1 0 0,1-1 1 0 0,-1 1 0 0 0,1 0-1 0 0,-1-1 1 0 0,1 1 0 0 0,0 0 0 0 0,-1 2-1 0 0,1-2-10 0 0,0-1 0 0 0,-1 0 0 0 0,1 0 0 0 0,0 0 0 0 0,-1 0 0 0 0,1 0 0 0 0,-1 0 0 0 0,1 0 0 0 0,-1 0 0 0 0,0 0 0 0 0,1 0 0 0 0,-1 0-1 0 0,0 0 1 0 0,0 0 0 0 0,1-1 0 0 0,-1 1 0 0 0,0 0 0 0 0,0-1 0 0 0,-2 2 0 0 0,0 0 6 0 0,0 1 0 0 0,0-1-1 0 0,0 0 1 0 0,-1 0 0 0 0,0 0-1 0 0,1-1 1 0 0,-1 1 0 0 0,0-1 0 0 0,1 0-1 0 0,-1 0 1 0 0,0 0 0 0 0,-8 0-1 0 0,-14 5 73 0 0,21-5-73 0 0,1 0 0 0 0,-1-1 0 0 0,0 1-1 0 0,1-1 1 0 0,-10 0 0 0 0,-19 2-12 0 0,-39 1 30 0 0,54 1-25 0 0,0-2-1 0 0,-31 1 1 0 0,-20 2 60 0 0,27 2-74 0 0,-48 10 78 0 0,75-14-77 0 0,0-1 0 0 0,-27 1 0 0 0,-7 1 60 0 0,35-3-47 0 0,0 0 0 0 0,-17-2 1 0 0,21 0-6 0 0,-1 1 0 0 0,1 0 0 0 0,-1 1-1 0 0,0 0 1 0 0,-13 3 0 0 0,3 1 2 0 0,1-2 0 0 0,-31 2 0 0 0,-10 2 28 0 0,-124 22-5 0 0,168-27-23 0 0,0 0 0 0 0,-32-2-1 0 0,33 0 4 0 0,0 0 0 0 0,0 1 0 0 0,-19 3 0 0 0,2 2 10 0 0,-44 1 0 0 0,32-4-30 0 0,20 3-30 0 0,21-5 48 0 0,0 1-1 0 0,0-1 1 0 0,0 0-1 0 0,-1-1 1 0 0,1 1 0 0 0,0-1-1 0 0,0 0 1 0 0,-1 0 0 0 0,-4 0-1 0 0,0-1 8 0 0,-1 0 0 0 0,0 1 0 0 0,0 1 0 0 0,1-1 0 0 0,-19 5 0 0 0,-21 1-12 0 0,34-5 1 0 0,0-1 1 0 0,1 2-1 0 0,-1 0 1 0 0,1 0-1 0 0,-1 2 1 0 0,-16 5-1 0 0,18-5 4 0 0,1-2-1 0 0,-1 1 1 0 0,0-2-1 0 0,0 0 1 0 0,-25-1-1 0 0,7 0-51 0 0,-5 1 66 0 0,16-1-2 0 0,0 1 1 0 0,0 0-1 0 0,-29 7 0 0 0,26-4-15 0 0,0-1 0 0 0,-40 1-1 0 0,41-4 10 0 0,0 1 0 0 0,1 1-1 0 0,-34 8 1 0 0,-42 6-49 0 0,44-8 108 0 0,6-2-100 0 0,37-4 39 0 0,0-1 1 0 0,-19 1-1 0 0,21-2-6 0 0,0 0 1 0 0,0 1-1 0 0,-15 3 0 0 0,17-3 0 0 0,-1 0 0 0 0,1 0 0 0 0,-1 0 0 0 0,0-1-1 0 0,-8 0 1 0 0,8 0 1 0 0,1 0 0 0 0,0 0-1 0 0,-1 0 1 0 0,-11 3 0 0 0,-10-3-2 0 0,35-9-10 0 0,6 0-9 0 0,0 0 0 0 0,0 1 0 0 0,29-13 0 0 0,-25 13 31 0 0,27-17 1 0 0,-24 13-16 0 0,-1-1 0 0 0,0-1 0 0 0,21-19 0 0 0,-27 21 7 0 0,1 0 0 0 0,0 1-1 0 0,1 0 1 0 0,0 1 0 0 0,22-10 0 0 0,10-6-4 0 0,-37 20-8 0 0,0 0-1 0 0,0 1 1 0 0,15-6-1 0 0,-23 10 12 0 0,0 1-1 0 0,-1-1 1 0 0,0 0-1 0 0,1 0 1 0 0,-1 0-1 0 0,1 0 1 0 0,-1 0-1 0 0,0 0 1 0 0,0 0-1 0 0,0 0 1 0 0,0 0-1 0 0,0-1 1 0 0,0 1-1 0 0,1-2 1 0 0,-1 2 75 0 0,-8 2-81 0 0,4-1-2 0 0,1 1-1 0 0,-1 0 1 0 0,0 0 0 0 0,1 1-1 0 0,-1-1 1 0 0,1 1-1 0 0,0-1 1 0 0,-4 3 0 0 0,-4 4-7 0 0,-10 1 26 0 0,17-8-12 0 0,0 0 1 0 0,1 0 0 0 0,-1 0-1 0 0,1 0 1 0 0,-1 1 0 0 0,1-1-1 0 0,-1 1 1 0 0,-2 2 0 0 0,-26 20-18 0 0,25-21 21 0 0,0 1-1 0 0,0 1 0 0 0,0-1 1 0 0,-5 6-1 0 0,7-6 0 0 0,0-1-1 0 0,0 0 1 0 0,-1 0-1 0 0,0 0 1 0 0,1-1 0 0 0,-1 1-1 0 0,0-1 1 0 0,-8 2-1 0 0,-27 14-97 0 0,13 2 123 0 0,20-15-20 0 0,1 0-1 0 0,-1 0 0 0 0,0-1 0 0 0,-1 0 0 0 0,-13 6 0 0 0,-4 3-22 0 0,22-10 11 0 0,-1-1 0 0 0,0 1 0 0 0,0-1 0 0 0,0-1 0 0 0,0 1 0 0 0,-8 2 1 0 0,-8 0 26 0 0,14-4-31 0 0,0 1 0 0 0,0 0 1 0 0,0 0-1 0 0,0 1 0 0 0,0 0 1 0 0,1 0-1 0 0,-1 0 0 0 0,-9 6 1 0 0,12-6 12 0 0,0 1 1 0 0,0-1 0 0 0,1 1 0 0 0,-1 0-1 0 0,1-1 1 0 0,-4 6 0 0 0,-1 1 7 0 0,-2-5 5 0 0,2-1-22 0 0,9 0-18 0 0,-1-3 9 0 0,1 3-2 0 0,1 0 13 0 0,-1 0-1 0 0,0-1 0 0 0,0 1-1 0 0,0-1 1 0 0,1 0-1 0 0,-1 0 1 0 0,1 0-1 0 0,0 0 1 0 0,0 0 0 0 0,0 0-1 0 0,0-1 1 0 0,0 1-1 0 0,0-1 1 0 0,5 2 0 0 0,-2-2 0 0 0,0 1 1 0 0,0 0 0 0 0,1 1 0 0 0,-1 0 0 0 0,-1-1-1 0 0,7 5 1 0 0,20 10 2 0 0,58 17-20 0 0,-61-25 10 0 0,0 2 1 0 0,-1 1-1 0 0,44 25 0 0 0,61 46-3 0 0,-109-68 43 0 0,-17-10-20 0 0,-1-1 0 0 0,1 0 0 0 0,-1 0 0 0 0,1 0 0 0 0,0-1 1 0 0,1 0-1 0 0,-1 0 0 0 0,0-1 0 0 0,1 0 0 0 0,0-1 0 0 0,14 2 0 0 0,-21-3 0 0 0,-5-13 44 0 0,-44-116 10 0 0,18-15-40 0 0,29 138-31 0 0,0-1 0 0 0,0 0 0 0 0,-1-13 1 0 0,2 14 3 0 0,0 0 0 0 0,0 1 1 0 0,-1-1-1 0 0,0 0 0 0 0,-3-9 1 0 0,-2-5 2 0 0,1 0 1 0 0,1 0-1 0 0,1 0 1 0 0,1-1-1 0 0,1 1 0 0 0,2-36 1 0 0,-1 27-16 0 0,0 28 12 0 0,0 1 1 0 0,0-1-1 0 0,0 0 0 0 0,0 1 1 0 0,0-1-1 0 0,0 1 0 0 0,0-1 1 0 0,0 1-1 0 0,1-1 0 0 0,-1 1 1 0 0,0-1-1 0 0,0 1 0 0 0,1-1 1 0 0,-1 1-1 0 0,0-1 0 0 0,1 1 1 0 0,-1-1-1 0 0,0 1 0 0 0,1-1 1 0 0,-1 1-1 0 0,1 0 0 0 0,-1-1 1 0 0,0 1-1 0 0,1 0 0 0 0,-1-1 1 0 0,1 1-1 0 0,-1 0 0 0 0,1 0 1 0 0,-1-1-1 0 0,1 1 0 0 0,0 0 1 0 0,-1 0-1 0 0,1 0 0 0 0,-1 0 1 0 0,1 0-1 0 0,-1 0 0 0 0,1 0 1 0 0,0 0-1 0 0,-1 0 1 0 0,1 0-1 0 0,-1 0 0 0 0,1 0 1 0 0,-1 0-1 0 0,2 1 0 0 0,-2 0 1 0 0,0 1 1 0 0,0 0-1 0 0,1 0 0 0 0,-1-1 1 0 0,-1 1-1 0 0,1 0 0 0 0,0-1 0 0 0,0 1 1 0 0,0 0-1 0 0,-1-1 0 0 0,1 1 0 0 0,-1-1 1 0 0,0 1-1 0 0,1 0 0 0 0,-1-1 1 0 0,0 1-1 0 0,0-1 0 0 0,-1 2 0 0 0,-3 9-2 0 0,3 1 1 0 0,1 1 0 0 0,1 19 0 0 0,0-21-2 0 0,0 0 0 0 0,-1-1 0 0 0,-3 20 1 0 0,-7 41-12 0 0,10-57 15 0 0,0-7 6 0 0,0 0 1 0 0,0 0-1 0 0,0-1 0 0 0,-1 1 0 0 0,0 0 0 0 0,-1-1 0 0 0,-6 14 0 0 0,-6-123 108 0 0,10 23-121 0 0,5 78-2 0 0,-1 1-4 0 0,1-1 12 0 0,-1 1 1 0 0,1 0-1 0 0,-1-1 0 0 0,0 1 0 0 0,1 0 1 0 0,-1 0-1 0 0,1 0 0 0 0,-1-1 1 0 0,0 1-1 0 0,1 0 0 0 0,-1 0 1 0 0,0 0-1 0 0,1 0 0 0 0,-1 0 1 0 0,0 0-1 0 0,1 0 0 0 0,-1 1 0 0 0,1-1 1 0 0,-1 0-1 0 0,0 0 0 0 0,1 0 1 0 0,-1 0-1 0 0,1 1 0 0 0,-1-1 1 0 0,0 0-1 0 0,1 1 0 0 0,-2 0 1 0 0,-15 25-13 0 0,14-22 11 0 0,0 0 0 0 0,0 0 0 0 0,0 0 0 0 0,1 1-1 0 0,-5 8 1 0 0,-3 30-3 0 0,10-40 0 0 0,0-1 0 0 0,0 1 0 0 0,0 0 0 0 0,0-1 0 0 0,0 1 0 0 0,0-1 0 0 0,1 1 0 0 0,-1 0 0 0 0,1-1 1 0 0,0 1-1 0 0,0-1 0 0 0,0 1 0 0 0,2 3 0 0 0,-2-5-143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43.9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47 3 2008 0 0,'-6'0'3991'0'0,"-20"0"-1704"0"0,11 3 53 0 0,21 3-1399 0 0,25 5-565 0 0,-12-8-180 0 0,10 0 111 0 0,33 1 0 0 0,9-2-14 0 0,47-2 7 0 0,45-2-107 0 0,-110 2-122 0 0,890-7 799 0 0,-698 4-779 0 0,-32 10-136 0 0,-159-4 42 0 0,52 4 61 0 0,247 4 91 0 0,-300-11-146 0 0,63-6-25 0 0,-84 3 26 0 0,46 2-1 0 0,-45 2 4 0 0,40-5 0 0 0,-31 1 6 0 0,60 3 0 0 0,-11 0 1 0 0,161-8 71 0 0,-234 8-86 0 0,0-2 0 0 0,0 0 1 0 0,21-5-1 0 0,2 4 10 0 0,-35 3 7 0 0,0 0 0 0 0,0 0 0 0 0,0-1 0 0 0,0 1-1 0 0,-1-1 1 0 0,1 0 0 0 0,11-4 0 0 0,-17 4 13 0 0,12 1-406 0 0,-8-2-764 0 0,-13 0 176 0 0,0 2-462 0 0,0 1-704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3:46.9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524 76 3193 0 0,'4'-2'166'0'0,"0"0"0"0"0,0 0 0 0 0,0 0 0 0 0,0-1 0 0 0,0 1 0 0 0,-1-1 1 0 0,1 0-1 0 0,-1 0 0 0 0,0 0 0 0 0,0-1 0 0 0,0 1 0 0 0,0-1 0 0 0,4-7 1 0 0,-5 9-33 0 0,-1 0 1 0 0,1 0 0 0 0,0 1 0 0 0,-1-1 0 0 0,1 0 0 0 0,0 1 0 0 0,0 0 0 0 0,1-1 0 0 0,-1 1-1 0 0,0 0 1 0 0,0 0 0 0 0,1 0 0 0 0,-1 0 0 0 0,0 0 0 0 0,4 0 0 0 0,16-5 2960 0 0,-25 6-2906 0 0,1 0-165 0 0,1 0-11 0 0,0 0-1 0 0,1 0 1 0 0,-1 0-1 0 0,0 0 1 0 0,0 0-1 0 0,1 0 1 0 0,-1 1-1 0 0,0-1 0 0 0,0 0 1 0 0,1 0-1 0 0,-1 1 1 0 0,0-1-1 0 0,1 0 1 0 0,-1 1-1 0 0,0-1 1 0 0,1 0-1 0 0,-1 1 0 0 0,1-1 1 0 0,-1 1-1 0 0,0-1 1 0 0,1 1-1 0 0,-1 0 1 0 0,1-1-1 0 0,0 1 1 0 0,-1-1-1 0 0,1 1 1 0 0,-1 0-1 0 0,1 1 0 0 0,-2-1 22 0 0,1 1-1 0 0,0-1 0 0 0,0 1 0 0 0,-1-1 0 0 0,1 1 0 0 0,-1-1 1 0 0,1 0-1 0 0,-1 0 0 0 0,0 1 0 0 0,1-1 0 0 0,-1 0 0 0 0,0-1 1 0 0,-3 2-1 0 0,-17 13 165 0 0,5 0-151 0 0,0 0-1 0 0,-1-1 1 0 0,-1-1-1 0 0,0 0 1 0 0,-29 13-1 0 0,19-11 106 0 0,0 2 1 0 0,2 0-1 0 0,-46 38 0 0 0,12-9 29 0 0,41-33-100 0 0,1 2 1 0 0,-20 18 0 0 0,32-26-70 0 0,-1-1-1 0 0,0 0 1 0 0,0 0 0 0 0,0-1 0 0 0,-1 0 0 0 0,-13 5 0 0 0,22-10-11 0 0,-1 0 1 0 0,0 1 0 0 0,1-1 0 0 0,-1 0 0 0 0,0 1 0 0 0,1-1 0 0 0,-1 0 0 0 0,1 1-1 0 0,-1-1 1 0 0,1 1 0 0 0,-1-1 0 0 0,1 1 0 0 0,-1-1 0 0 0,1 1 0 0 0,0 0 0 0 0,-1-1-1 0 0,1 1 1 0 0,-1 0 0 0 0,1-1 0 0 0,0 1 0 0 0,0 0 0 0 0,-1 0 0 0 0,-5 9 9 0 0,-19 2 71 0 0,25-12-82 0 0,0 0 1 0 0,0 0 0 0 0,-1 0-1 0 0,1 0 1 0 0,0 0-1 0 0,0 0 1 0 0,0 0 0 0 0,0 0-1 0 0,0 0 1 0 0,0 0 0 0 0,-1 0-1 0 0,1 0 1 0 0,0 0 0 0 0,0 0-1 0 0,0 1 1 0 0,0-1 0 0 0,0 0-1 0 0,0 0 1 0 0,0 0 0 0 0,0 0-1 0 0,0 0 1 0 0,0 0 0 0 0,0 0-1 0 0,0 1 1 0 0,-1-1 0 0 0,1 0-1 0 0,0 0 1 0 0,0 0-1 0 0,0 0 1 0 0,0 0 0 0 0,0 0-1 0 0,0 1 1 0 0,0-1 0 0 0,0 0-1 0 0,0 0 1 0 0,0 0 0 0 0,0 0-1 0 0,0 0 1 0 0,1 0 0 0 0,-1 1-1 0 0,0-1 1 0 0,0 0 0 0 0,0 0-1 0 0,0 0 1 0 0,0 0 0 0 0,0 0-1 0 0,0 0 1 0 0,0 0 0 0 0,0 1-1 0 0,0-1 1 0 0,0 0 0 0 0,0 0-1 0 0,1 0 1 0 0,-1 0-1 0 0,0 0 1 0 0,0 0 0 0 0,0 0-1 0 0,0 0 1 0 0,0 0 0 0 0,0 0-1 0 0,1 0 1 0 0,-1 0 0 0 0,0 0-1 0 0,0 0 1 0 0,0 0 0 0 0,0 0-1 0 0,0 0 1 0 0,0 0 0 0 0,1 0-1 0 0,-1 1 1 0 0,0-1 0 0 0,0 0 0 0 0,-1 0-1 0 0,1 0 1 0 0,0 0 0 0 0,0 0 0 0 0,0 0-1 0 0,0 0 1 0 0,0 0 0 0 0,0 0 0 0 0,0 0-1 0 0,0 0 1 0 0,0 0 0 0 0,0 0 0 0 0,0 0-1 0 0,0 0 1 0 0,0 0 0 0 0,0 0 0 0 0,0 1 0 0 0,0-1-1 0 0,0 0 1 0 0,0 0 0 0 0,0 0 0 0 0,0 0-1 0 0,0 0 1 0 0,0 0 0 0 0,0 0 0 0 0,0 0-1 0 0,0 0 1 0 0,0 0 0 0 0,0 0 0 0 0,0 0-1 0 0,0 1 1 0 0,0-1 0 0 0,0 0 0 0 0,0 0-1 0 0,0 0 1 0 0,0 0 0 0 0,0 0 0 0 0,0 0 0 0 0,0 0-1 0 0,0 0 1 0 0,0 0 0 0 0,0 0 0 0 0,0 0-1 0 0,1 0 1 0 0,-1 0 0 0 0,0 0 0 0 0,0 0-1 0 0,0 0 1 0 0,0 0 0 0 0,0 0 0 0 0,0 0-1 0 0,0 0 1 0 0,0 0 0 0 0,0 0 0 0 0,0 0-1 0 0,0 0 1 0 0,-13 1 13 0 0,8 0 15 0 0,11-1 38 0 0,2 2-48 0 0,-1 0 1 0 0,1 0-1 0 0,-1 1 1 0 0,1 0 0 0 0,-1 1-1 0 0,7 4 1 0 0,62 39 61 0 0,-50-31-83 0 0,42 31 0 0 0,-37-20 39 0 0,-2 0-1 0 0,41 48 1 0 0,-57-61-73 0 0,-11-12 41 0 0,1 0 1 0 0,-1 1-1 0 0,1 0 1 0 0,-1-1-1 0 0,0 1 1 0 0,0 0-1 0 0,0 0 1 0 0,2 5-1 0 0,-3-5 0 0 0,1-1-1 0 0,-1 1 1 0 0,1-1 0 0 0,0 1 0 0 0,0-1-1 0 0,0 0 1 0 0,0 0 0 0 0,0 0-1 0 0,1 0 1 0 0,-1 0 0 0 0,1-1 0 0 0,-1 1-1 0 0,1-1 1 0 0,-1 1 0 0 0,5 1-1 0 0,-2-1-6 0 0,-2 0 2 0 0,0 0-1 0 0,-1 0 1 0 0,1 0-1 0 0,-1 0 0 0 0,1 0 1 0 0,-1 1-1 0 0,3 2 1 0 0,11 11 36 0 0,-12-13-28 0 0,-3-3-5 0 0,0 1-1 0 0,0 0 0 0 0,0-1 1 0 0,1 1-1 0 0,-1 0 0 0 0,0 0 1 0 0,0 0-1 0 0,0 0 1 0 0,-1 0-1 0 0,1 0 0 0 0,0 0 1 0 0,0 0-1 0 0,0 0 1 0 0,-1 0-1 0 0,1 0 0 0 0,-1 0 1 0 0,2 2-1 0 0,-2-2 0 0 0,0 0-1 0 0,0-1 1 0 0,1 1-1 0 0,-1 0 1 0 0,0 0-1 0 0,1-1 1 0 0,-1 1-1 0 0,1 0 1 0 0,-1-1-1 0 0,1 1 1 0 0,0 0-1 0 0,-1-1 1 0 0,1 1-1 0 0,-1-1 1 0 0,1 1 0 0 0,0-1-1 0 0,0 1 1 0 0,-1-1-1 0 0,1 0 1 0 0,0 1-1 0 0,0-1 1 0 0,-1 0-1 0 0,1 0 1 0 0,0 0-1 0 0,0 1 1 0 0,1-1-1 0 0,-1 0 169 0 0,6-2-18 0 0,-5 1-145 0 0,0 0-1 0 0,-1 0 1 0 0,1-1 0 0 0,0 1 0 0 0,0-1 0 0 0,-1 1-1 0 0,1-1 1 0 0,-1 1 0 0 0,1-1 0 0 0,-1 0 0 0 0,2-3-1 0 0,0 1 37 0 0,7-4 55 0 0,-10 8-96 0 0,1-1 1 0 0,0 1-1 0 0,0 0 0 0 0,-1-1 1 0 0,1 1-1 0 0,0-1 0 0 0,-1 1 1 0 0,1-1-1 0 0,0 1 0 0 0,-1-1 1 0 0,1 1-1 0 0,-1-1 0 0 0,1 0 1 0 0,-1 1-1 0 0,1-1 0 0 0,-1 0 0 0 0,0 1 1 0 0,1-1-1 0 0,-1 0 0 0 0,0 1 1 0 0,1-1-1 0 0,-1 0 0 0 0,0 0 1 0 0,0 0-1 0 0,0 1 0 0 0,1-1 1 0 0,-1 0-1 0 0,0 0 0 0 0,0 0 1 0 0,0 1-1 0 0,-1-1 0 0 0,1 0 1 0 0,0 0-1 0 0,0 0 0 0 0,0 1 1 0 0,-1-2-1 0 0,0 1 2 0 0,0-1 0 0 0,1 0-1 0 0,-1 1 1 0 0,0-1 0 0 0,1 0 0 0 0,-1 1 0 0 0,1-1 0 0 0,-1 0-1 0 0,1 0 1 0 0,0 1 0 0 0,0-1 0 0 0,0 0 0 0 0,0 0 0 0 0,0 0-1 0 0,0 1 1 0 0,0-1 0 0 0,0 0 0 0 0,1 0 0 0 0,-1 1 0 0 0,1-1-1 0 0,0 0 1 0 0,-1 1 0 0 0,2-3 0 0 0,0-1 3 0 0,-1 0-1 0 0,0 0 1 0 0,-1 0 0 0 0,1 0 0 0 0,-1 0 0 0 0,0 0 0 0 0,0-1-1 0 0,0 1 1 0 0,-1 0 0 0 0,0 0 0 0 0,0 0 0 0 0,-3-10-1 0 0,-2-16 49 0 0,1 4-41 0 0,4 21-11 0 0,-1-1 0 0 0,1 1 0 0 0,0 0 1 0 0,1-1-1 0 0,0 0 0 0 0,0 1 0 0 0,0-1 1 0 0,1 1-1 0 0,2-10 0 0 0,-2 13-3 0 0,0-1 0 0 0,-1 0 1 0 0,1 0-1 0 0,-1 0 0 0 0,0 0 0 0 0,0 0 0 0 0,0 0 0 0 0,0 1 0 0 0,-1-1 0 0 0,1 0 0 0 0,-1 0 0 0 0,0 0 0 0 0,0 1 0 0 0,-1-1 1 0 0,1 0-1 0 0,-1 1 0 0 0,-2-5 0 0 0,1 2 0 0 0,0 0 1 0 0,0-1-1 0 0,1 1 1 0 0,-2-10-1 0 0,1 2 4 0 0,0 0 0 0 0,1-1-1 0 0,1 1 1 0 0,0 0 0 0 0,1-1-1 0 0,1 1 1 0 0,4-26 0 0 0,-4 33-5 0 0,0 1 1 0 0,0-1-1 0 0,0 0 1 0 0,-1 1-1 0 0,0-1 1 0 0,-2-11-1 0 0,0-20-30 0 0,7 20 46 0 0,-4 16-13 0 0,0 0 0 0 0,0 0 1 0 0,-1 0-1 0 0,1 0 0 0 0,-1 0 0 0 0,1 0 1 0 0,-1-1-1 0 0,0 1 0 0 0,0-3 0 0 0,-1-56-38 0 0,1 61 37 0 0,0 0 0 0 0,0-1-1 0 0,0 1 1 0 0,0 0 0 0 0,-1 0-1 0 0,1-1 1 0 0,0 1-1 0 0,0 0 1 0 0,0 0 0 0 0,0-1-1 0 0,0 1 1 0 0,0 0 0 0 0,0 0-1 0 0,0-1 1 0 0,0 1 0 0 0,0 0-1 0 0,1 0 1 0 0,-1-1 0 0 0,0 1-1 0 0,0 0 1 0 0,0 0 0 0 0,0-1-1 0 0,0 1 1 0 0,0 0 0 0 0,0 0-1 0 0,1-1 1 0 0,-1 1 0 0 0,0 0-1 0 0,0 0 1 0 0,0 0 0 0 0,1-1-1 0 0,-1 1 1 0 0,0 0 0 0 0,0 0-1 0 0,0 0 1 0 0,1 0-1 0 0,-1 0 1 0 0,0-1 0 0 0,0 1-1 0 0,1 0 1 0 0,6-7-45 0 0,-15 4-22 0 0,2 2 37 0 0,14 0 8 0 0,-10 3 16 0 0,1 0 0 0 0,-1 0 0 0 0,1 0 0 0 0,0 0 0 0 0,-1 1 0 0 0,1-1 0 0 0,0 0 0 0 0,0 0 1 0 0,0 1-1 0 0,1-1 0 0 0,-1 1 0 0 0,0 2 0 0 0,0-3 7 0 0,1 0 0 0 0,-1 0 1 0 0,0-1-1 0 0,0 1 0 0 0,0 0 0 0 0,0-1 0 0 0,0 1 1 0 0,0-1-1 0 0,0 1 0 0 0,-2 1 0 0 0,2-2-1 0 0,0-1-1 0 0,0 1 0 0 0,0 0 0 0 0,1 0 1 0 0,-1 0-1 0 0,0 0 0 0 0,0 0 1 0 0,1 0-1 0 0,-1 0 0 0 0,1 1 0 0 0,-1-1 1 0 0,1 0-1 0 0,0 0 0 0 0,-1 0 0 0 0,1 0 1 0 0,0 1-1 0 0,0 1 0 0 0,1 23-30 0 0,-1-19 34 0 0,1-1 0 0 0,-1 1 0 0 0,0 0 0 0 0,0-1 1 0 0,-1 1-1 0 0,0-1 0 0 0,0 1 0 0 0,-1-1 0 0 0,-3 10 0 0 0,1-3-2 0 0,0 0 1 0 0,0 0-1 0 0,2 1 1 0 0,-3 20-1 0 0,0 4-1 0 0,5-35-2 0 0,0 1-1 0 0,0-1 1 0 0,0 0-1 0 0,0 1 1 0 0,1-1-1 0 0,-1 0 0 0 0,1 0 1 0 0,0 1-1 0 0,2 3 1 0 0,-2-4-1 0 0,0 0 1 0 0,0 1 0 0 0,0-1-1 0 0,0 0 1 0 0,-1 1 0 0 0,1-1-1 0 0,-1 0 1 0 0,0 1-1 0 0,0-1 1 0 0,-1 6 0 0 0,0 1 14 0 0,0-1 1 0 0,0 1-1 0 0,2 19 1 0 0,-1-6-44 0 0,4-7 63 0 0,-2-5 78 0 0,-2-10-110 0 0,0-1 0 0 0,-1 0-1 0 0,1 0 1 0 0,0 0 0 0 0,0 0 0 0 0,0 0-1 0 0,-1 0 1 0 0,1 0 0 0 0,0 0 0 0 0,0 0 0 0 0,0 0-1 0 0,-1 1 1 0 0,1-1 0 0 0,0 0 0 0 0,0 0 0 0 0,-1 0-1 0 0,1 0 1 0 0,0-1 0 0 0,0 1 0 0 0,0 0 0 0 0,-1 0-1 0 0,1 0 1 0 0,0 0 0 0 0,0 0 0 0 0,-1 0 0 0 0,1 0-1 0 0,0 0 1 0 0,0 0 0 0 0,0 0 0 0 0,-1-1-1 0 0,1 1 1 0 0,0 0 0 0 0,0 0 0 0 0,0 0 0 0 0,0 0-1 0 0,0-1 1 0 0,-1 1 0 0 0,1 0 0 0 0,0 0 0 0 0,0 0-1 0 0,0-1 1 0 0,0 1 0 0 0,0 0 0 0 0,0-1 0 0 0,-2-1 11 0 0,1 0 0 0 0,-1-1-1 0 0,1 1 1 0 0,0-1 0 0 0,0 1 0 0 0,0-1 0 0 0,0 1 0 0 0,1-1 0 0 0,-1 0 0 0 0,1 1 0 0 0,-1-1 0 0 0,1 0 0 0 0,0 0 0 0 0,0 1 0 0 0,0-1 0 0 0,0 0 0 0 0,1 0 0 0 0,0-3 0 0 0,0-23 19 0 0,-6-21 53 0 0,4 44-82 0 0,0 0-1 0 0,0 0 0 0 0,0-1 1 0 0,1 1-1 0 0,0 0 0 0 0,0 0 1 0 0,1 0-1 0 0,0-1 0 0 0,0 1 1 0 0,2-7-1 0 0,-2 9 1 0 0,-1 1-1 0 0,1 0 1 0 0,-1 0 0 0 0,0 0-1 0 0,0-1 1 0 0,0 1 0 0 0,0 0-1 0 0,-1 0 1 0 0,1-1 0 0 0,-1 1-1 0 0,0 0 1 0 0,0 0 0 0 0,0 0-1 0 0,-2-4 1 0 0,-6-24 9 0 0,10 30-13 0 0,-1 0 0 0 0,0 0 0 0 0,0 0 0 0 0,0 0 0 0 0,0 0 0 0 0,-1 0 0 0 0,1 1 0 0 0,0-1 0 0 0,0 0 0 0 0,0 0 0 0 0,-1 0 0 0 0,1 1 0 0 0,0-1 0 0 0,-1 0 0 0 0,1 0 0 0 0,-1 0 0 0 0,1 1 0 0 0,-1-1 0 0 0,1 0 0 0 0,-1 1 0 0 0,1-1 0 0 0,-1 1 0 0 0,0-1 1 0 0,1 0-1 0 0,-1 1 0 0 0,0 0 0 0 0,0-1 0 0 0,1 1 0 0 0,-1-1 0 0 0,0 1 0 0 0,0 0 0 0 0,0-1 0 0 0,1 1 0 0 0,-1 0 0 0 0,0 0 0 0 0,0 0 0 0 0,0 0 0 0 0,0 0 0 0 0,0 0 0 0 0,1 0 0 0 0,-1 0 0 0 0,0 0 0 0 0,0 0 0 0 0,0 0 0 0 0,0 0 0 0 0,-1 1 0 0 0,0 0 0 0 0,0 0-1 0 0,0 0 1 0 0,0 0-1 0 0,0 0 1 0 0,0 0 0 0 0,0 0-1 0 0,0 0 1 0 0,0 1 0 0 0,0-1-1 0 0,0 1 1 0 0,1 0-1 0 0,-1-1 1 0 0,1 1 0 0 0,-1 0-1 0 0,1 0 1 0 0,-2 2 0 0 0,-17 36 18 0 0,15-31-26 0 0,0-1 0 0 0,0 1 0 0 0,1 0 0 0 0,1 0 0 0 0,0 0 1 0 0,0 0-1 0 0,-3 17 0 0 0,-6 55 17 0 0,12-77-4 0 0,0-1 0 0 0,1 1 1 0 0,-1-1-1 0 0,1 1 0 0 0,0 0 1 0 0,-1-1-1 0 0,1 0 0 0 0,1 1 1 0 0,2 4-1 0 0,-3-8 9 0 0,1-1 0 0 0,0 0 0 0 0,0 0-1 0 0,-1 0 1 0 0,1 0 0 0 0,0 0 0 0 0,-1-1 0 0 0,1 1 0 0 0,-1 0 0 0 0,3-4 0 0 0,-1-4-2 0 0,0 0 0 0 0,0-1 0 0 0,-1 1 0 0 0,0-1 0 0 0,0 0 0 0 0,-1 1 0 0 0,-1-17 0 0 0,5-28-26 0 0,7-19 77 0 0,-12 66-79 0 0,-1-6 17 0 0,3 11-8 0 0,2 6-18 0 0,-4-1 25 0 0,0 0 0 0 0,0 0-1 0 0,-1 0 1 0 0,1 0-1 0 0,-1 0 1 0 0,0 0-1 0 0,0 0 1 0 0,0 0 0 0 0,0-1-1 0 0,0 1 1 0 0,-3 3-1 0 0,3-3-20 0 0,-2 5 22 0 0,0 1 0 0 0,1-1-1 0 0,0 0 1 0 0,0 1 0 0 0,1 0-1 0 0,0-1 1 0 0,1 1 0 0 0,0 0-1 0 0,0-1 1 0 0,1 1 0 0 0,0 0-1 0 0,0-1 1 0 0,1 1 0 0 0,0-1-1 0 0,1 0 1 0 0,5 14 0 0 0,-6-18-1 0 0,-1-2 3 0 0,0 0 1 0 0,1 0 0 0 0,-1 1 0 0 0,0-1 0 0 0,1 0 0 0 0,-1 0-1 0 0,1 0 1 0 0,2 1 0 0 0,-3-2-1 0 0,0-1 1 0 0,0 1-1 0 0,0-1 0 0 0,0 0 0 0 0,0 0 1 0 0,0 1-1 0 0,0-1 0 0 0,0 0 1 0 0,0 0-1 0 0,0 0 0 0 0,0 0 0 0 0,0 0 1 0 0,0 0-1 0 0,0 0 0 0 0,0-1 1 0 0,0 1-1 0 0,0 0 0 0 0,0 0 1 0 0,0-1-1 0 0,-1 1 0 0 0,1-1 0 0 0,2 0 1 0 0,-1-1 4 0 0,0-1 1 0 0,0 1 0 0 0,0-1-1 0 0,0 1 1 0 0,0-1-1 0 0,0 0 1 0 0,-1 0 0 0 0,1 0-1 0 0,-1 0 1 0 0,0 0 0 0 0,0 0-1 0 0,0 0 1 0 0,0 0 0 0 0,1-6-1 0 0,4-11 15 0 0,0 3-23 0 0,10-37 0 0 0,-4 9-16 0 0,7 5 23 0 0,-15 33-3 0 0,0 0 1 0 0,-1 0-1 0 0,1-1 0 0 0,2-12 0 0 0,-4 14-4 0 0,0 1-1 0 0,0-1 1 0 0,1 1-1 0 0,0 0 1 0 0,0-1-1 0 0,0 1 0 0 0,0 0 1 0 0,1 1-1 0 0,0-1 1 0 0,0 1-1 0 0,0 0 1 0 0,8-6-1 0 0,-10 8 3 0 0,-1 0 0 0 0,1 1-1 0 0,-1-1 1 0 0,1 0 0 0 0,-1 0 0 0 0,0 0-1 0 0,1 0 1 0 0,-1 0 0 0 0,1-4 0 0 0,1 0-7 0 0,-2 0-9 0 0,-1 5 21 0 0,0 0-5 0 0,0 1 0 0 0,0-1 0 0 0,0 1 1 0 0,1-1-1 0 0,-1 1 0 0 0,0-1 0 0 0,0 1 0 0 0,0-1 0 0 0,1 1 1 0 0,-1-1-1 0 0,0 1 0 0 0,0-1 0 0 0,1 1 0 0 0,-1-1 0 0 0,0 1 0 0 0,1 0 1 0 0,-1-1-1 0 0,0 1 0 0 0,1 0 0 0 0,-1-1 0 0 0,1 1 0 0 0,-1 0 0 0 0,1 0 1 0 0,-1-1-1 0 0,1 1 0 0 0,-1 0 0 0 0,0 0-2 0 0,0 0 1 0 0,0 0-1 0 0,0 0 1 0 0,0 1-1 0 0,0-1 1 0 0,0 0-1 0 0,0 0 1 0 0,0 0-1 0 0,0 1 1 0 0,0-1-1 0 0,0 0 1 0 0,0 0-1 0 0,0 0 0 0 0,0 0 1 0 0,0 1-1 0 0,0-1 1 0 0,0 0-1 0 0,0 0 1 0 0,0 0-1 0 0,0 1 1 0 0,0-1-1 0 0,0 0 1 0 0,0 0-1 0 0,0 0 0 0 0,0 0 1 0 0,1 0-1 0 0,-1 1 1 0 0,0-1-1 0 0,0 0 1 0 0,0 0-1 0 0,0 0 1 0 0,0 0-1 0 0,1 0 1 0 0,-1 1-1 0 0,0-1 0 0 0,0 0 1 0 0,0 0-1 0 0,0 0 1 0 0,1 0-1 0 0,-1 0 1 0 0,0 0-1 0 0,0 0 1 0 0,0 0-1 0 0,0 0 1 0 0,1 0-1 0 0,-1 0 1 0 0,0 0-1 0 0,0 0 0 0 0,0 0 1 0 0,1 0-1 0 0,-1 16-12 0 0,7 55 8 0 0,-7-68 3 0 0,0-1-1 0 0,0 1 1 0 0,-1 0-1 0 0,1 0 0 0 0,-1 0 1 0 0,0-1-1 0 0,0 1 1 0 0,0 0-1 0 0,0-1 0 0 0,-2 5 1 0 0,1-4 5 0 0,1 0 0 0 0,-1 0 1 0 0,1 0-1 0 0,0 0 0 0 0,0 0 0 0 0,1 1 1 0 0,-2 5-1 0 0,2 3-8 0 0,0 0 1 0 0,1-1-1 0 0,4 20 0 0 0,-4-24 8 0 0,0-1 0 0 0,0 0 0 0 0,-1 0 0 0 0,1 0-1 0 0,-1 0 1 0 0,-1 0 0 0 0,1 1 0 0 0,-1-1 0 0 0,0 0 0 0 0,-3 6-1 0 0,1 1 5 0 0,1-1 0 0 0,0 1-1 0 0,1-1 1 0 0,0 18 0 0 0,0-16-10 0 0,1 0 0 0 0,-2-1-1 0 0,-3 17 1 0 0,-1-10 16 0 0,4-16-9 0 0,1-1 0 0 0,0 1 0 0 0,0-1 0 0 0,0 1 0 0 0,0 0 1 0 0,1 0-1 0 0,-1-1 0 0 0,1 1 0 0 0,0 7 0 0 0,1-7-6 0 0,-1 0 1 0 0,0 0-1 0 0,0 0 1 0 0,0 0-1 0 0,-1 7 0 0 0,0-9 3 0 0,1 0-1 0 0,0 1 0 0 0,-1-1 0 0 0,1 0 0 0 0,0 0 0 0 0,0 1 0 0 0,1-1 1 0 0,-1 0-1 0 0,0 0 0 0 0,1 1 0 0 0,-1-1 0 0 0,1 0 0 0 0,0 0 0 0 0,-1 0 0 0 0,1 0 1 0 0,0 0-1 0 0,0 0 0 0 0,2 3 0 0 0,-2-4 4 0 0,0 0 0 0 0,0 0 0 0 0,0 1 0 0 0,0-1-1 0 0,0 1 1 0 0,-1-1 0 0 0,1 1 0 0 0,0-1 0 0 0,-1 1 0 0 0,1-1 0 0 0,-1 1 0 0 0,0 0-1 0 0,0-1 1 0 0,0 1 0 0 0,1-1 0 0 0,-1 1 0 0 0,-1 0 0 0 0,1 2 0 0 0,1-3-4 0 0,-1 1 0 0 0,1-1 0 0 0,-1 1 0 0 0,1-1 0 0 0,0 1 0 0 0,0-1 0 0 0,0 1 0 0 0,0-1 0 0 0,1 2 0 0 0,-1-2 5 0 0,0 0-1 0 0,-1 0 1 0 0,1-1-1 0 0,-1 1 0 0 0,1 0 1 0 0,-1 1-1 0 0,1-1 0 0 0,-1 0 1 0 0,0 0-1 0 0,0 0 1 0 0,1 0-1 0 0,-1 0 0 0 0,0 0 1 0 0,0 0-1 0 0,0 0 1 0 0,0 0-1 0 0,0 0 0 0 0,0 1 1 0 0,-1-1-1 0 0,1 0 0 0 0,0 0 1 0 0,-1 0-1 0 0,1 1 1 0 0,-1-2-4 0 0,1 3 89 0 0,-4-3-66 0 0,0 0-23 0 0,3 0 0 0 0,-1 0-1 0 0,0 1 0 0 0,1-1 1 0 0,-1 0-1 0 0,0 0 1 0 0,1 1-1 0 0,-1-1 1 0 0,0 1-1 0 0,1 0 1 0 0,-1-1-1 0 0,1 1 1 0 0,-3 1-1 0 0,-25 2-10 0 0,24 3 7 0 0,5-7 5 0 0,0 1 0 0 0,0-1 0 0 0,0 1 0 0 0,-1-1 0 0 0,1 0 0 0 0,0 1 1 0 0,0-1-1 0 0,-1 1 0 0 0,1-1 0 0 0,0 1 0 0 0,-1-1 0 0 0,1 0 0 0 0,0 1 1 0 0,-1-1-1 0 0,1 0 0 0 0,-1 1 0 0 0,1-1 0 0 0,0 0 0 0 0,-1 0 0 0 0,1 0 1 0 0,-1 1-1 0 0,1-1 0 0 0,-2 0 0 0 0,0 1 5 0 0,-1-1-2 0 0,1 1 1 0 0,-1 0 0 0 0,0-1-1 0 0,0 0 1 0 0,0 0 0 0 0,0 0-1 0 0,0 0 1 0 0,0 0-1 0 0,-4-1 1 0 0,-3-1-22 0 0,8 2 20 0 0,1 0-1 0 0,0 0 0 0 0,0 0 0 0 0,0 0 1 0 0,-1 0-1 0 0,1-1 0 0 0,0 1 0 0 0,0 0 1 0 0,0-1-1 0 0,0 1 0 0 0,-1-1 0 0 0,1 1 0 0 0,-1-2 1 0 0,-19-12 34 0 0,16 11-34 0 0,-1 0 1 0 0,1-1 0 0 0,0 0 0 0 0,0 0 0 0 0,0 0 0 0 0,-7-10 0 0 0,9 10-3 0 0,0 1 0 0 0,0-1 0 0 0,0 1 1 0 0,-1 0-1 0 0,1 0 0 0 0,-1 0 0 0 0,1 0 0 0 0,-1 0 1 0 0,0 1-1 0 0,-8-4 0 0 0,-8-9-10 0 0,20 15 8 0 0,0 0 0 0 0,0 0 1 0 0,0 0-1 0 0,0-1 0 0 0,0 1 1 0 0,0 0-1 0 0,0 0 0 0 0,0 0 0 0 0,-1-1 1 0 0,1 1-1 0 0,0 0 0 0 0,0 0 1 0 0,0 0-1 0 0,0 0 0 0 0,0-1 0 0 0,0 1 1 0 0,0 0-1 0 0,0 0 0 0 0,0 0 1 0 0,0-1-1 0 0,0 1 0 0 0,0 0 0 0 0,0 0 1 0 0,0 0-1 0 0,1-1 0 0 0,-1 1 1 0 0,0 0-1 0 0,0 0 0 0 0,0 0 1 0 0,0-1-1 0 0,0 1 0 0 0,0 0 0 0 0,0 0 1 0 0,1 0-1 0 0,-1 0 0 0 0,0 0 1 0 0,0-1-1 0 0,0 1 0 0 0,0 0 0 0 0,0 0 1 0 0,1 0-1 0 0,-1 0 0 0 0,0 0 1 0 0,0 0-1 0 0,0 0 0 0 0,1 0 1 0 0,-1 0-1 0 0,0 0 0 0 0,1-1 0 0 0,14-5-22 0 0,-9 3 18 0 0,-2 2 2 0 0,0-1 1 0 0,0 0-1 0 0,0 1 1 0 0,0 0-1 0 0,0 0 1 0 0,0 0-1 0 0,5 0 1 0 0,-8 1 3 0 0,0 0 0 0 0,-1 0 1 0 0,1 0-1 0 0,0 0 0 0 0,0 0 1 0 0,-1-1-1 0 0,1 1 0 0 0,0 0 1 0 0,-1 0-1 0 0,1-1 0 0 0,0 1 0 0 0,-1 0 1 0 0,1-1-1 0 0,-1 1 0 0 0,1-1 1 0 0,0 1-1 0 0,0-1 0 0 0,0 0-1 0 0,-1 0-1 0 0,1 1 0 0 0,0-1 0 0 0,0 0 1 0 0,0 1-1 0 0,0-1 0 0 0,0 1 1 0 0,0-1-1 0 0,0 1 0 0 0,0-1 0 0 0,0 1 1 0 0,0 0-1 0 0,0 0 0 0 0,0-1 1 0 0,0 1-1 0 0,0 0 0 0 0,1 0 0 0 0,-1 0 1 0 0,0 0-1 0 0,0 0 0 0 0,0 1 1 0 0,0-1-1 0 0,0 0 0 0 0,0 0 0 0 0,0 1 1 0 0,0-1-1 0 0,0 1 0 0 0,0-1 0 0 0,0 1 1 0 0,1 0-1 0 0,0 0 3 0 0,-2-1-2 0 0,1 0 1 0 0,0 0 0 0 0,0 1-1 0 0,0-1 1 0 0,0 0 0 0 0,-1 1-1 0 0,1-1 1 0 0,0 1-1 0 0,0-1 1 0 0,-1 1 0 0 0,1 0-1 0 0,0-1 1 0 0,-1 1 0 0 0,1 0-1 0 0,0-1 1 0 0,-1 1 0 0 0,1 0-1 0 0,-1 0 1 0 0,0-1-1 0 0,1 1 1 0 0,-1 0 0 0 0,1 0-1 0 0,-1 0 1 0 0,0 0 0 0 0,0-1-1 0 0,1 1 1 0 0,-1 0-1 0 0,0 1 1 0 0,0-1-1 0 0,0-1-1 0 0,0 1 1 0 0,0-1-1 0 0,1 1 1 0 0,-1-1-1 0 0,0 1 1 0 0,0-1-1 0 0,1 1 1 0 0,-1-1-1 0 0,0 1 1 0 0,1-1-1 0 0,-1 0 1 0 0,0 1-1 0 0,1-1 1 0 0,-1 1-1 0 0,0-1 1 0 0,1 0-1 0 0,-1 0 1 0 0,1 1-1 0 0,-1-1 1 0 0,1 0-1 0 0,-1 0 1 0 0,1 1-1 0 0,-1-1 1 0 0,1 0-1 0 0,-1 0 1 0 0,1 0-1 0 0,0 0 1 0 0,0 0 0 0 0,0 1-1 0 0,-1-1 1 0 0,1 0 0 0 0,0 0 0 0 0,-1 0 0 0 0,1 1 0 0 0,0-1-1 0 0,-1 0 1 0 0,1 1 0 0 0,-1-1 0 0 0,1 0 0 0 0,0 1-1 0 0,-1-1 1 0 0,1 1 0 0 0,-1-1 0 0 0,1 1 0 0 0,-1-1-1 0 0,1 1 1 0 0,-1-1 0 0 0,0 1 0 0 0,1-1 0 0 0,-1 1 0 0 0,0 0-1 0 0,1-1 1 0 0,-1 1 0 0 0,0 0 0 0 0,0-1 0 0 0,0 1-1 0 0,1 0 1 0 0,-1 0 0 0 0,0 0 20 0 0,1 2 28 0 0,-7-5-44 0 0,-2-16 41 0 0,7 13-45 0 0,1-1 0 0 0,-1 1 0 0 0,1-1 0 0 0,1 1 0 0 0,-1-1 0 0 0,1 1 0 0 0,0 0 0 0 0,0-1 0 0 0,2-6 0 0 0,-2 11-2 0 0,-1 0 0 0 0,1 1 0 0 0,-1-1 0 0 0,1 0 0 0 0,0 0 0 0 0,-1 0-1 0 0,1 0 1 0 0,0 1 0 0 0,0-1 0 0 0,-1 0 0 0 0,1 1 0 0 0,0-1 0 0 0,0 1-1 0 0,1-2 1 0 0,-1 2 3 0 0,-1 0-1 0 0,0 0 0 0 0,0 0 1 0 0,0 0-1 0 0,0-1 0 0 0,0 1 1 0 0,1 0-1 0 0,-1 0 0 0 0,0 0 1 0 0,0 0-1 0 0,0 0 0 0 0,1 0 1 0 0,-1 0-1 0 0,0-1 0 0 0,0 1 0 0 0,0 0 1 0 0,1 0-1 0 0,-1 0 0 0 0,0 0 1 0 0,0 0-1 0 0,0 0 0 0 0,1 0 1 0 0,-1 0-1 0 0,0 0 0 0 0,0 0 1 0 0,1 0-1 0 0,-1 0 0 0 0,0 0 1 0 0,0 0-1 0 0,0 0 0 0 0,1 0 1 0 0,-1 1-1 0 0,0-1 0 0 0,0 0 1 0 0,0 0-1 0 0,1 0 0 0 0,-1 0 1 0 0,0 0-1 0 0,0 0 0 0 0,0 1 1 0 0,0-1-1 0 0,1 0 0 0 0,-1 0 1 0 0,0 0-1 0 0,0 0 0 0 0,0 1 1 0 0,0-1-1 0 0,0 0 0 0 0,0 0 0 0 0,0 0 1 0 0,1 1-1 0 0,-1-1 0 0 0,0 0 1 0 0,-3 28-4601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4:08.5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48 51 832 0 0,'0'0'76'0'0,"-3"0"-598"0"0,-6 0 785 0 0,-13 0 1232 0 0,21 0-1416 0 0,1 0 0 0 0,-1 0 0 0 0,0 0 0 0 0,1 0 0 0 0,-1 0-1 0 0,0 0 1 0 0,0 0 0 0 0,1-1 0 0 0,-1 1 0 0 0,0 0 0 0 0,1-1-1 0 0,-1 1 1 0 0,1 0 0 0 0,-1-1 0 0 0,0 1 0 0 0,1-1-1 0 0,-1 1 1 0 0,1 0 0 0 0,-1-2 0 0 0,2-4 523 0 0,13 0-307 0 0,8 2-233 0 0,1 1-1 0 0,27 0 0 0 0,3-1 185 0 0,388-12 1189 0 0,-256 14-1261 0 0,546 2 195 0 0,-159 6-285 0 0,111 16-108 0 0,-476-18 86 0 0,308 10-31 0 0,6-9 82 0 0,-153 3-66 0 0,-70 2-27 0 0,-177-7 52 0 0,34 0-92 0 0,347-27 167 0 0,-228 12-135 0 0,-170 9-24 0 0,6-2 108 0 0,43-2-26 0 0,-124 8-48 0 0,39 6 0 0 0,-17-2-58 0 0,-28-4 76 0 0,-22-1-32 0 0,4 0-29 0 0,17 2 34 0 0,-26-3-21 0 0,4 1-2 0 0,4 3-13 0 0,-4-2 44 0 0,2 1 18 0 0,2 4-40 0 0,-3-6 0 0 0,-1 1 0 0 0,1 0 1 0 0,0-1-1 0 0,-1 1 1 0 0,1 0-1 0 0,-1 0 1 0 0,1 0-1 0 0,-1 0 1 0 0,0-1-1 0 0,1 1 1 0 0,-1 0-1 0 0,0 0 1 0 0,1 0-1 0 0,-1 0 1 0 0,0 0-1 0 0,0 0 1 0 0,0 0-1 0 0,0 0 1 0 0,0 0-1 0 0,0 0 1 0 0,0 0-1 0 0,0 0 1 0 0,0-1-1 0 0,-1 1 1 0 0,1 2-1 0 0,-1 0 0 0 0,1 0 0 0 0,0 0 0 0 0,0 1 0 0 0,0-1 0 0 0,1 0 0 0 0,-1 0 0 0 0,1 0 0 0 0,0 0-1 0 0,-1 0 1 0 0,2 1 0 0 0,-1-2 0 0 0,0 1 0 0 0,0 0 0 0 0,3 3 0 0 0,7 27 29 0 0,-2-1 4 0 0,-8-27-17 0 0,1 0 0 0 0,-1 0 0 0 0,1 0 0 0 0,-1 0 0 0 0,-1 1-1 0 0,1 5 1 0 0,0-4-11 0 0,0 0 0 0 0,0 0 0 0 0,0 0-1 0 0,4 10 1 0 0,11 11 62 0 0,-13-22-59 0 0,1-1-1 0 0,-1 1 1 0 0,0 0-1 0 0,3 10 1 0 0,9 18 59 0 0,0 2-56 0 0,-6-5 20 0 0,-7-23-5 0 0,1 0 1 0 0,-1 0-1 0 0,-1 0 1 0 0,1 1-1 0 0,-1 11 0 0 0,0-15-28 0 0,-1-1 0 0 0,1 1 0 0 0,0 0 0 0 0,0 0-1 0 0,1-1 1 0 0,2 8 0 0 0,-2-9 12 0 0,-1 0-1 0 0,0 0 1 0 0,1 0 0 0 0,-2 1 0 0 0,1-1-1 0 0,0 0 1 0 0,-1 1 0 0 0,1-1-1 0 0,-1 0 1 0 0,0 1 0 0 0,0-1-1 0 0,-1 6 1 0 0,1-6-4 0 0,-1 0-1 0 0,1 0 0 0 0,0 0 1 0 0,0 0-1 0 0,1 0 1 0 0,-1 0-1 0 0,0 0 1 0 0,1 0-1 0 0,0 0 1 0 0,0 0-1 0 0,0-1 1 0 0,0 1-1 0 0,0 0 0 0 0,0 0 1 0 0,2 2-1 0 0,-1-2 1 0 0,0 0-1 0 0,-1 1 1 0 0,1-1-1 0 0,-1 1 0 0 0,0-1 1 0 0,0 1-1 0 0,0-1 0 0 0,0 7 1 0 0,-1-4 1 0 0,1-1 1 0 0,0 1-1 0 0,0 0 1 0 0,0 0-1 0 0,1-1 1 0 0,0 1-1 0 0,0-1 1 0 0,5 11-1 0 0,8 19 39 0 0,-15-33-46 0 0,0 1 1 0 0,1-1 0 0 0,-1 0 0 0 0,0 1 0 0 0,0-1 0 0 0,0 0 0 0 0,-1 1 0 0 0,1-1 0 0 0,0 0 0 0 0,-2 3 0 0 0,2-2-3 0 0,-1-1-1 0 0,1 1 1 0 0,-1-1-1 0 0,1 1 1 0 0,0 0-1 0 0,0-1 1 0 0,0 1-1 0 0,0-1 1 0 0,0 1-1 0 0,1 2 1 0 0,21 57 76 0 0,-9-29-29 0 0,-10-27-43 0 0,0 0 0 0 0,0 0-1 0 0,-1 0 1 0 0,0 0-1 0 0,0 0 1 0 0,1 11-1 0 0,-1 11 29 0 0,-1-9-21 0 0,1 1 1 0 0,5 19 0 0 0,-3-26-25 0 0,-1-3 31 0 0,0 1 0 0 0,-1-1 0 0 0,0 1 0 0 0,-1 0 0 0 0,0 0 0 0 0,-1 16 0 0 0,-1-13-12 0 0,0 0 0 0 0,1 0 0 0 0,1 0 0 0 0,3 20 0 0 0,0 11 24 0 0,-5 79 49 0 0,1-124-77 0 0,0 161 96 0 0,4-77-145 0 0,0-15 96 0 0,-4-54-55 0 0,0 0 0 0 0,1 1 1 0 0,1-1-1 0 0,5 21 0 0 0,1-7 28 0 0,-2 1 1 0 0,0 0-1 0 0,0 34 0 0 0,-4 91 45 0 0,4 32-105 0 0,-1-17 130 0 0,-6-127-47 0 0,0-15-63 0 0,-8 40 0 0 0,2-18 71 0 0,-6 48 55 0 0,-5 62-113 0 0,17-104 74 0 0,12 106 0 0 0,1-102-23 0 0,-8-45-40 0 0,-1 0 0 0 0,0 1 0 0 0,1 24 0 0 0,-3-28 10 0 0,0 0 0 0 0,1-1 1 0 0,1 1-1 0 0,0-1 0 0 0,4 12 0 0 0,6 24 132 0 0,3 14-153 0 0,-10-38 36 0 0,0 1 1 0 0,4 36-1 0 0,-5-9 14 0 0,-6 64 86 0 0,1-114-150 0 0,-1 1 50 0 0,1-1-1 0 0,-1 0 0 0 0,0 1 0 0 0,0-1 0 0 0,0 0 0 0 0,0 1 1 0 0,0-1-1 0 0,0 0 0 0 0,0 0 0 0 0,0 0 0 0 0,0 0 1 0 0,-1 0-1 0 0,1 0 0 0 0,0 0 0 0 0,-3 1 0 0 0,-11 5-6 0 0,0-1-1 0 0,-1-1 0 0 0,0 0 1 0 0,0-1-1 0 0,0 0 1 0 0,-30 2-1 0 0,-102 4 55 0 0,-18-2-14 0 0,37 0-32 0 0,-189 6 31 0 0,130-2-93 0 0,-102 7 104 0 0,-62 1 3 0 0,33 8-137 0 0,131-8 145 0 0,-705 32-122 0 0,293-21 89 0 0,321-13-18 0 0,-16-1-44 0 0,-155-6 75 0 0,420-9-66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3:04:09.9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2381 4203 10978 0 0,'-400'9'-37'0'0,"305"-4"64"0"0,-86 19-26 0 0,-471 63 18 0 0,473-62-26 0 0,162-21 10 0 0,-1 0 0 0 0,0-2 0 0 0,-20 1 0 0 0,-7 1-28 0 0,3 7 98 0 0,27-9-88 0 0,0 1 0 0 0,1 0-1 0 0,-18 8 1 0 0,-16 3-27 0 0,-98 21 114 0 0,115-26-75 0 0,22-6-22 0 0,-1 0-1 0 0,-20 3 0 0 0,10-2 57 0 0,0 0 0 0 0,-37 13-1 0 0,29-13-21 0 0,25-4-6 0 0,-1 0 0 0 0,0 0 0 0 0,0 1 0 0 0,1 0 0 0 0,-1 0 0 0 0,0 0 0 0 0,1 0 0 0 0,-5 2 0 0 0,0 0-4 0 0,0 1-1 0 0,-1-1 1 0 0,1-1-1 0 0,-1 0 1 0 0,0 0-1 0 0,0-1 1 0 0,1 0-1 0 0,-12 0 0 0 0,9-1 0 0 0,0 1 0 0 0,0 1 0 0 0,1-1 0 0 0,-18 6 0 0 0,11-5 74 0 0,17-2-67 0 0,0 0 1 0 0,-1 0-1 0 0,1 0 1 0 0,0 0-1 0 0,-1 0 1 0 0,1 0 0 0 0,0 0-1 0 0,-1 0 1 0 0,1 0-1 0 0,0-1 1 0 0,-1 1-1 0 0,1 0 1 0 0,0 0-1 0 0,0 0 1 0 0,-1-1-1 0 0,1 1 1 0 0,0 0-1 0 0,0 0 1 0 0,-1-1-1 0 0,1 1 1 0 0,0 0-1 0 0,0 0 1 0 0,0-1 0 0 0,-1 1-1 0 0,1 0 1 0 0,0-1-1 0 0,0 1 1 0 0,0 0-1 0 0,0-1 1 0 0,0 1-1 0 0,0 0 1 0 0,0-1-1 0 0,0 1 1 0 0,0 0-1 0 0,0-1 1 0 0,0 0-1 0 0,0-3 6 0 0,0 3 62 0 0,0-11-98 0 0,0 12 46 0 0,1-4-15 0 0,-1 1 1 0 0,1 0-1 0 0,0-1 0 0 0,0 1 0 0 0,0 0 0 0 0,1 0 0 0 0,-1 0 0 0 0,1 0 0 0 0,2-4 0 0 0,3-6 7 0 0,-7 13 0 0 0,1-4-24 0 0,1-3 10 0 0,1-13 62 0 0,4-34-1 0 0,1-244 166 0 0,-5 253-199 0 0,0 17-24 0 0,-2-55 0 0 0,3-269 56 0 0,-1 285-75 0 0,4-14 33 0 0,0-49 79 0 0,-11 35-79 0 0,1-79 62 0 0,11-323 139 0 0,-9 444-182 0 0,0 32-22 0 0,0-1-1 0 0,4-22 1 0 0,-2 29-2 0 0,-1 0 1 0 0,-1 0-1 0 0,-2-20 1 0 0,1 23-23 0 0,1-1 1 0 0,0 0 0 0 0,1 1-1 0 0,0-1 1 0 0,4-20-1 0 0,-4 30 15 0 0,2-4 1 0 0,0 0 0 0 0,0-1 0 0 0,-1 1 0 0 0,0-1 0 0 0,0 1 0 0 0,-1-1 0 0 0,0 0 0 0 0,0 1 0 0 0,-1-1 1 0 0,0 1-1 0 0,-4-15 0 0 0,3 16-10 0 0,-1-1 1 0 0,1 1 0 0 0,0-1 0 0 0,0 1-1 0 0,1-1 1 0 0,0 0 0 0 0,0 0-1 0 0,0 0 1 0 0,1 1 0 0 0,0-9 0 0 0,4-30-5 0 0,-2 14 11 0 0,-1 1-1 0 0,-2-39 1 0 0,0 53-1 0 0,0 0 0 0 0,2-1 0 0 0,2-17 0 0 0,1-29 51 0 0,0-14-80 0 0,-2 31-3 0 0,0 18 32 0 0,6-37 0 0 0,-5 47 2 0 0,-2 0 0 0 0,-1-31-1 0 0,-1 28-27 0 0,4-32-1 0 0,4 0 28 0 0,0 1 31 0 0,1-58 0 0 0,-7 94-62 0 0,6-34 0 0 0,-5 34-4 0 0,3-32 1 0 0,4-54 71 0 0,-10 100-41 0 0,1-1 0 0 0,0 0 0 0 0,0 0 0 0 0,-1 0 1 0 0,0 1-1 0 0,1-1 0 0 0,-1 0 0 0 0,0 0 0 0 0,0 1 0 0 0,-1-1 0 0 0,0-2 0 0 0,0 3-2 0 0,1-1 1 0 0,0 1-1 0 0,-1-1 0 0 0,1 1 1 0 0,1-1-1 0 0,-1 0 1 0 0,0 1-1 0 0,1-1 0 0 0,-1 0 1 0 0,1 0-1 0 0,0-3 1 0 0,0-3-2 0 0,-1 6 4 0 0,1 0-1 0 0,0 0 1 0 0,1 0-1 0 0,-1 0 1 0 0,0 0-1 0 0,1 0 1 0 0,-1 0 0 0 0,1 0-1 0 0,2-5 1 0 0,4-3 3 0 0,-4 8-1 0 0,-1 1 0 0 0,0-1 0 0 0,0 0 0 0 0,-1 0 0 0 0,1 0 0 0 0,-1 0 0 0 0,1 0 0 0 0,-1 0 0 0 0,0 0 0 0 0,0 0 0 0 0,0-1 0 0 0,-1 1 0 0 0,1 0 0 0 0,-1-1 0 0 0,0 1 0 0 0,0 0 1 0 0,0-1-1 0 0,0 1 0 0 0,0 0 0 0 0,-1-1 0 0 0,-1-4 0 0 0,0 3-8 0 0,0 0 0 0 0,1 0 0 0 0,-1 0 0 0 0,1 0 1 0 0,0-1-1 0 0,0 1 0 0 0,1 0 0 0 0,-1-1 0 0 0,1 1 0 0 0,1-8 1 0 0,9-51 36 0 0,-7 46-29 0 0,0 1 0 0 0,-1-1-1 0 0,0-18 1 0 0,-5-18-86 0 0,3 19 84 0 0,-1 32-5 0 0,1 0 0 0 0,0 0 0 0 0,0 0 0 0 0,0-1 0 0 0,1 1 0 0 0,-1 0 0 0 0,1 0 0 0 0,-1 0 0 0 0,1 0 0 0 0,0 0 0 0 0,0 0 0 0 0,1 0 0 0 0,1-3 0 0 0,-1 2 7 0 0,0-1 0 0 0,0 0 0 0 0,-1 1 1 0 0,0-1-1 0 0,1-5 0 0 0,-1-6 27 0 0,-1 13-32 0 0,0 0 0 0 0,0-1 1 0 0,0 1-1 0 0,0 0 1 0 0,1 0-1 0 0,1-5 1 0 0,0 2-3 0 0,-1-1 0 0 0,0 1 1 0 0,0 0-1 0 0,0-1 1 0 0,-1 1-1 0 0,0 0 1 0 0,0-1-1 0 0,-2-11 0 0 0,-1-15-68 0 0,3 32 72 0 0,0-1 1 0 0,8-4 1 0 0,-6 6-6 0 0,-1-5-43 0 0,0 1 41 0 0,1 1 0 0 0,0-1 0 0 0,0 0 0 0 0,0 0-1 0 0,0 1 1 0 0,1-1 0 0 0,2-3 0 0 0,-3 5 4 0 0,-1 1 2 0 0,-1 0 1 0 0,1 1 0 0 0,-1-1 0 0 0,1 0 0 0 0,0 0 0 0 0,0 0-1 0 0,-1 1 1 0 0,1-1 0 0 0,0 0 0 0 0,0 1 0 0 0,0-1 0 0 0,0 1 0 0 0,0-1-1 0 0,0 1 1 0 0,0-1 0 0 0,1 1 0 0 0,-2 0-2 0 0,1 0 1 0 0,-1 0 0 0 0,0 0-1 0 0,0 0 1 0 0,0 0-1 0 0,0-1 1 0 0,1 1-1 0 0,-1 0 1 0 0,0 0-1 0 0,0 0 1 0 0,0 0-1 0 0,0 0 1 0 0,1 0 0 0 0,-1 0-1 0 0,0 0 1 0 0,0 0-1 0 0,0-1 1 0 0,0 1-1 0 0,0 0 1 0 0,0 0-1 0 0,0 0 1 0 0,1 0 0 0 0,-1 0-1 0 0,0-1 1 0 0,0 1-1 0 0,0 0 1 0 0,0 0-1 0 0,0 0 1 0 0,0 0-1 0 0,0-1 1 0 0,0 1-1 0 0,0 0 1 0 0,0 0 0 0 0,0 0-1 0 0,0 0 1 0 0,0-1-1 0 0,0 1 1 0 0,0 0-1 0 0,0 0 1 0 0,0 0-1 0 0,0 0 1 0 0,0-1 0 0 0,0 1-1 0 0,0 0 1 0 0,0 0-1 0 0,0 0 1 0 0,0 0-1 0 0,-1 0 1 0 0,1-1-1 0 0,0 1 1 0 0,0 0-1 0 0,0 0 1 0 0,0 0 0 0 0,0 0-1 0 0,0 0 1 0 0,-1-1-1 0 0,1 1 2 0 0,0-1 0 0 0,0 0 0 0 0,0 0 0 0 0,1 0 0 0 0,-1 0 0 0 0,0 1-1 0 0,0-1 1 0 0,1 0 0 0 0,-1 0 0 0 0,0 1 0 0 0,1-1 0 0 0,-1 0 0 0 0,1 0 0 0 0,-1 1 0 0 0,1-1 0 0 0,-1 0-1 0 0,1 1 1 0 0,-1-1 0 0 0,1 1 0 0 0,0-1 0 0 0,-1 1 0 0 0,1-1 0 0 0,0 1 0 0 0,-1-1 0 0 0,2 1-1 0 0,9-12 3 0 0,-7 7-5 0 0,1 1-1 0 0,0-1 1 0 0,10-7 0 0 0,-17 7-11 0 0,2 3-43 0 0,5 0 17 0 0,2 0 47 0 0,13-7 44 0 0,-18 8-58 0 0,0-1 1 0 0,0 1-1 0 0,0 1 0 0 0,0-1 0 0 0,0 0 0 0 0,0 0 0 0 0,0 1 0 0 0,0 0 1 0 0,0-1-1 0 0,0 1 0 0 0,0 0 0 0 0,4 0 0 0 0,-3 0 3 0 0,1 1 0 0 0,-1 0 0 0 0,1 0 0 0 0,-1 0 0 0 0,0 1 0 0 0,5 1 0 0 0,13 6-8 0 0,-1-4 29 0 0,-1-1-1 0 0,1-1 1 0 0,0 0-1 0 0,21-1 1 0 0,146 7-651 0 0,-75 2-4027 0 0,-66-5 1249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73 2144 0 0,'0'-1'18'0'0,"1"1"0"0"0,-1 0 0 0 0,0 0 0 0 0,0 0-1 0 0,1 0 1 0 0,-1 0 0 0 0,0 0 0 0 0,0-1-1 0 0,0 1 1 0 0,1 0 0 0 0,-1 0 0 0 0,0 0-1 0 0,0 0 1 0 0,0-1 0 0 0,1 1 0 0 0,-1 0-1 0 0,0 0 1 0 0,0-1 0 0 0,0 1 0 0 0,0 0 0 0 0,0 0-1 0 0,0-1 1 0 0,0 1 0 0 0,1 0 0 0 0,-1 0-1 0 0,0-1 1 0 0,0 1 0 0 0,-9-8 2832 0 0,9 7-2609 0 0,0 0 0 0 0,-1 1 0 0 0,1-1-1 0 0,0 1 1 0 0,0-1 0 0 0,0 0 0 0 0,-1 1 0 0 0,1-1-1 0 0,0 0 1 0 0,0 1 0 0 0,0-1 0 0 0,0 1-1 0 0,0-2 1 0 0,-4-24 658 0 0,22 11 2359 0 0,-15 9-3099 0 0,-8 5 53 0 0,-1 1 17 0 0,6 1-199 0 0,1-1-1 0 0,-1 1 0 0 0,0-1 1 0 0,0 1-1 0 0,1-1 0 0 0,-1 1 1 0 0,0-1-1 0 0,0 1 0 0 0,0-1 0 0 0,0 1 1 0 0,0 0-1 0 0,0-1 0 0 0,0 1 1 0 0,0-1-1 0 0,0 1 0 0 0,0-1 1 0 0,0 1-1 0 0,0-1 0 0 0,0 1 1 0 0,0 0-1 0 0,-1-1 0 0 0,1 1 1 0 0,0-1-1 0 0,0 1 0 0 0,-1-1 1 0 0,1 1-1 0 0,-1 0 0 0 0,-3 19 132 0 0,6-5-53 0 0,0 0 0 0 0,-1 22 0 0 0,-4-13-30 0 0,2 8-39 0 0,4-11-1 0 0,-1-16-27 0 0,-1-1 0 0 0,-1 1 0 0 0,1-1 0 0 0,-1 1 0 0 0,0-1 0 0 0,0 1 0 0 0,0 6 0 0 0,-10 101 86 0 0,9-105-92 0 0,2 0 0 0 0,-1-1 1 0 0,1 1-1 0 0,2 11 0 0 0,-2-12 0 0 0,0 0-1 0 0,0 0 0 0 0,0 0 0 0 0,-1 0 1 0 0,0 12-1 0 0,-3-5 2 0 0,2-8-2 0 0,0-1 0 0 0,1 0 0 0 0,-1 0 0 0 0,1 1 0 0 0,0-1 1 0 0,0 7-1 0 0,12 82 81 0 0,-7-66 1 0 0,-4-24-79 0 0,0 0-1 0 0,0 0 1 0 0,-1 1 0 0 0,1-1 0 0 0,-1 0 0 0 0,0 1 0 0 0,0-1 0 0 0,0 0 0 0 0,-1 6 0 0 0,4 15 167 0 0,-1-11 110 0 0,-2-13-270 0 0,0 0 0 0 0,-1 1-1 0 0,1-1 1 0 0,0 0 0 0 0,0 0-1 0 0,-1 0 1 0 0,1 0 0 0 0,0 0 0 0 0,-1 0-1 0 0,1 1 1 0 0,0-1 0 0 0,0 0-1 0 0,-1 0 1 0 0,1 0 0 0 0,0 0 0 0 0,-1 0-1 0 0,1 0 1 0 0,0 0 0 0 0,0 0 0 0 0,-1 0-1 0 0,1 0 1 0 0,0 0 0 0 0,-1 0-1 0 0,1-1 1 0 0,0 1 0 0 0,-1 0 0 0 0,1 0-1 0 0,0 0 1 0 0,0 0 0 0 0,-1 0-1 0 0,1-1 1 0 0,0 1 0 0 0,0 0 0 0 0,0 0-1 0 0,-1 0 1 0 0,1-1 0 0 0,0 1-1 0 0,0 0 1 0 0,-1-1-13 0 0,1 1 1 0 0,0 0-1 0 0,-1 0 0 0 0,1 0 0 0 0,0-1 0 0 0,-1 1 1 0 0,1 0-1 0 0,0 0 0 0 0,0-1 0 0 0,-1 1 0 0 0,1 0 0 0 0,0 0 1 0 0,0-1-1 0 0,0 1 0 0 0,0 0 0 0 0,-1-1 0 0 0,1 1 1 0 0,0 0-1 0 0,0-1 0 0 0,0 1 0 0 0,0 0 0 0 0,0-1 1 0 0,0 1-1 0 0,0 0 0 0 0,0-1 0 0 0,0 1 0 0 0,0-1 0 0 0,0 1 1 0 0,0 0-1 0 0,0-1 0 0 0,0 1 0 0 0,0 0 0 0 0,0-1 1 0 0,0 1-1 0 0,1 0 0 0 0,-1-1 0 0 0,0 1 0 0 0,0 0 1 0 0,0 0-1 0 0,1-1 0 0 0,-1 1 0 0 0,0 0 0 0 0,0-1 0 0 0,1 1 1 0 0,-1-1-15 0 0,1 1 0 0 0,-1-1 0 0 0,0 1 0 0 0,1-1 0 0 0,-1 1 0 0 0,0-1 1 0 0,1 1-1 0 0,-1-1 0 0 0,0 1 0 0 0,0-1 0 0 0,0 1 0 0 0,0-1 0 0 0,0 0 1 0 0,0 1-1 0 0,1-1 0 0 0,-1 1 0 0 0,0-1 0 0 0,-1 1 0 0 0,1-1 0 0 0,0 0 1 0 0,0 1-1 0 0,0-1 0 0 0,0 1 0 0 0,-1-2 0 0 0,-2-4-159 0 0,1 4-71 0 0,0 0 1 0 0,1 0-1 0 0,-1-1 1 0 0,1 1-1 0 0,0-1 1 0 0,-1 1-1 0 0,1-1 1 0 0,1 0-1 0 0,-1 1 1 0 0,0-1-1 0 0,1 0 1 0 0,-1-5-1 0 0,-1-4-1938 0 0,1 10 1731 0 0,1-5-1422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3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59 1736 0 0,'11'-35'6488'0'0,"-2"12"-1313"0"0,-6 23-5078 0 0,-6 5 17 0 0,-10 14 113 0 0,-3 2-74 0 0,9-7-60 0 0,-1-2 1 0 0,-1 0 0 0 0,0 0-1 0 0,0 0 1 0 0,-19 16 0 0 0,10-9-11 0 0,-42 34 196 0 0,39-36-137 0 0,-20 21 0 0 0,35-33-108 0 0,0 0 1 0 0,-1 0-1 0 0,0-1 1 0 0,0 0-1 0 0,0 0 0 0 0,-12 4 1 0 0,-8 5 137 0 0,26-13-153 0 0,1 1 1 0 0,-1-1-1 0 0,0 1 0 0 0,0-1 0 0 0,1 1 0 0 0,-1-1 0 0 0,0 0 1 0 0,0 1-1 0 0,0-1 0 0 0,1 0 0 0 0,-1 0 0 0 0,0 1 0 0 0,0-1 1 0 0,0 0-1 0 0,0 0 0 0 0,0 0 0 0 0,0 0 0 0 0,0 0 0 0 0,1 0 1 0 0,-1 0-1 0 0,0-1 0 0 0,0 1 0 0 0,0 0 0 0 0,0 0 0 0 0,0-1 0 0 0,1 1 1 0 0,-1-1-1 0 0,0 1 0 0 0,0 0 0 0 0,1-1 0 0 0,-1 1 0 0 0,0-1 1 0 0,0 0-1 0 0,1 1 0 0 0,-1-1 0 0 0,1 0 0 0 0,-1 1 0 0 0,1-1 1 0 0,-1 0-1 0 0,0-1 0 0 0,28-19 106 0 0,-20 17-125 0 0,-1 0 0 0 0,1 0 0 0 0,-1-1 0 0 0,0 0 0 0 0,7-8 0 0 0,-11 11-4 0 0,0 1 72 0 0,10-2-110 0 0,-10 2 38 0 0,25-8 1 0 0,-25 8 6 0 0,-1 1 0 0 0,1 0-1 0 0,-1 0 1 0 0,1-1-1 0 0,-1 1 1 0 0,1 0-1 0 0,0 0 1 0 0,-1 0 0 0 0,1 0-1 0 0,-1 1 1 0 0,1-1-1 0 0,-1 0 1 0 0,1 1-1 0 0,-1-1 1 0 0,1 1 0 0 0,-1-1-1 0 0,0 1 1 0 0,1 0-1 0 0,1 0 1 0 0,23 17-19 0 0,-20-15 23 0 0,-1 0 1 0 0,0 1-1 0 0,0-1 0 0 0,-1 1 1 0 0,9 7-1 0 0,6 10-41 0 0,-15-17 41 0 0,0 0-1 0 0,-1 0 0 0 0,1 0 0 0 0,-1 0 0 0 0,0 1 1 0 0,0-1-1 0 0,3 7 0 0 0,27 64 23 0 0,-15-27-1 0 0,-13-38-14 0 0,0 1 1 0 0,-1 0-1 0 0,0 1 0 0 0,-1-1 1 0 0,-1 1-1 0 0,1-1 1 0 0,-1 15-1 0 0,0-15 739 0 0,-1-4-2759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27 1320 0 0,'0'0'1155'0'0,"-14"0"2695"0"0,7 0-3643 0 0,4 1-122 0 0,1-1 0 0 0,-1 0-1 0 0,0 0 1 0 0,1-1 0 0 0,-1 1-1 0 0,0-1 1 0 0,1 1 0 0 0,-1-1-1 0 0,-4-1 2504 0 0,2 2-1812 0 0,-14 3 1786 0 0,24 2-2374 0 0,2-4-158 0 0,1 0 1 0 0,-1 0-1 0 0,0 0 0 0 0,1-1 1 0 0,-1-1-1 0 0,1 1 0 0 0,-1-1 0 0 0,13-3 1 0 0,33-2 23 0 0,59-7 99 0 0,-97 12-103 0 0,0 0 0 0 0,28-6 0 0 0,-42 7-47 0 0,0-1 1 0 0,0 1-1 0 0,0 1 0 0 0,0-1 1 0 0,0 0-1 0 0,0 0 1 0 0,-1 0-1 0 0,1 0 1 0 0,0 1-1 0 0,0-1 0 0 0,0 0 1 0 0,-1 1-1 0 0,1-1 1 0 0,0 0-1 0 0,0 1 1 0 0,-1-1-1 0 0,2 2 0 0 0,-1-2 1 0 0,-1 1-1 0 0,1-1 0 0 0,-1 1 0 0 0,1-1 0 0 0,0 0 0 0 0,-1 1 0 0 0,1-1 0 0 0,0 0 1 0 0,-1 1-1 0 0,1-1 0 0 0,0 0 0 0 0,-1 0 0 0 0,1 0 0 0 0,0 0 0 0 0,0 0 1 0 0,-1 0-1 0 0,1 0 0 0 0,1 0 0 0 0,-2 0 0 0 0,1 0 0 0 0,-1 1 0 0 0,0-1 0 0 0,1 0 0 0 0,-1 0 0 0 0,0 0 0 0 0,0 0 0 0 0,1 1 0 0 0,-1-1 1 0 0,0 0-1 0 0,0 0 0 0 0,1 1 0 0 0,-1-1 0 0 0,0 0 0 0 0,0 0 0 0 0,0 1 0 0 0,1-1 0 0 0,-1 0 0 0 0,0 1 0 0 0,0-1 0 0 0,0 0 0 0 0,0 0 0 0 0,0 1 0 0 0,0-1 0 0 0,0 0 0 0 0,0 1 0 0 0,0-1 0 0 0,0 0 0 0 0,0 1 0 0 0,0-1 1 0 0,0 0-1 0 0,0 1 0 0 0,0-1 0 0 0,0 0 0 0 0,0 1 0 0 0,0-1 0 0 0,0 0 0 0 0,0 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8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202 491 3745 0 0,'0'0'777'0'0,"20"0"726"0"0,-9-3-1444 0 0,26-10 26 0 0,-35 12-77 0 0,-1 0-1 0 0,1 0 0 0 0,0 0 0 0 0,-1 0 0 0 0,1-1 1 0 0,0 1-1 0 0,-1 0 0 0 0,0-1 0 0 0,1 1 1 0 0,-1-1-1 0 0,0 1 0 0 0,0-1 0 0 0,0 0 0 0 0,0 1 1 0 0,0-1-1 0 0,0 0 0 0 0,0 0 0 0 0,0 0 1 0 0,0-2-1 0 0,2-33 433 0 0,-3 35-365 0 0,0-5 139 0 0,0 0-1 0 0,-1 1 1 0 0,0-1-1 0 0,0 0 1 0 0,-1 1-1 0 0,0-1 1 0 0,0 1-1 0 0,-1-1 0 0 0,0 1 1 0 0,-6-11-1 0 0,6 13-129 0 0,1 0 0 0 0,-1 1 0 0 0,0-1 0 0 0,0 1 0 0 0,0 0 0 0 0,0-1 0 0 0,-1 2 0 0 0,1-1 0 0 0,-1 0 0 0 0,0 1 0 0 0,0-1 0 0 0,0 1 0 0 0,0 0 0 0 0,0 1 0 0 0,0-1 0 0 0,-1 1 0 0 0,-4-1 0 0 0,1 0 17 0 0,0 1 0 0 0,0 0 1 0 0,0 1-1 0 0,0 0 0 0 0,-14 2 0 0 0,18-2-75 0 0,0 1 1 0 0,0 0-1 0 0,1 0 0 0 0,-1 1 0 0 0,0-1 0 0 0,1 1 0 0 0,-1-1 1 0 0,1 1-1 0 0,-1 0 0 0 0,1 1 0 0 0,0-1 0 0 0,0 1 0 0 0,-5 3 1 0 0,-15 17 111 0 0,-13 16-92 0 0,33-36-45 0 0,1 0 0 0 0,0 0 0 0 0,0 1 0 0 0,0-1 0 0 0,0 1 0 0 0,1-1 0 0 0,-1 1 0 0 0,1 0 0 0 0,0-1 0 0 0,-1 9 1 0 0,-3 22 75 0 0,3-28-71 0 0,1 1-1 0 0,0-1 0 0 0,0 0 1 0 0,1 1-1 0 0,-1-1 0 0 0,1 1 0 0 0,1-1 1 0 0,-1 1-1 0 0,1-1 0 0 0,0 1 1 0 0,1-1-1 0 0,0 0 0 0 0,2 7 1 0 0,0-5 6 0 0,-1 0 0 0 0,1-1 0 0 0,0 1 0 0 0,1-1 0 0 0,-1 0 0 0 0,2 0 1 0 0,-1-1-1 0 0,1 0 0 0 0,0 0 0 0 0,0 0 0 0 0,0 0 0 0 0,1-1 0 0 0,0 0 0 0 0,0-1 1 0 0,0 1-1 0 0,1-2 0 0 0,0 1 0 0 0,-1-1 0 0 0,9 3 0 0 0,-10-4 3 0 0,-1-1 0 0 0,1 1 0 0 0,0-1 0 0 0,-1 0 0 0 0,1-1 1 0 0,0 1-1 0 0,0-1 0 0 0,0 0 0 0 0,-1-1 0 0 0,1 1 0 0 0,0-1 0 0 0,-1 0 0 0 0,1-1 0 0 0,9-3 0 0 0,-11 3-16 0 0,1-1-1 0 0,-1 1 1 0 0,1-1 0 0 0,-1 0 0 0 0,0-1 0 0 0,0 1 0 0 0,-1-1-1 0 0,1 1 1 0 0,-1-1 0 0 0,1 0 0 0 0,-1-1 0 0 0,0 1-1 0 0,-1 0 1 0 0,1-1 0 0 0,-1 0 0 0 0,3-8 0 0 0,2-8 12 0 0,-1-1 0 0 0,-1 0 1 0 0,-1 0-1 0 0,-1-1 1 0 0,0-26-1 0 0,-6-115-23 0 0,2 143 5 0 0,1 14 9 0 0,-9-104-25 0 0,7 92 37 0 0,-1 0 1 0 0,-1 1-1 0 0,-12-32 0 0 0,16 50-9 0 0,0-1-1 0 0,0 1 1 0 0,0-1 0 0 0,0 1 0 0 0,0-1-1 0 0,0 1 1 0 0,0-1 0 0 0,0 1-1 0 0,-1-1 1 0 0,1 1 0 0 0,0-1 0 0 0,0 1-1 0 0,0 0 1 0 0,-1-1 0 0 0,1 1-1 0 0,0-1 1 0 0,-1 1 0 0 0,1 0 0 0 0,0-1-1 0 0,-1 1 1 0 0,1 0 0 0 0,0-1-1 0 0,-1 1 1 0 0,1 0 0 0 0,-1 0 0 0 0,1-1-1 0 0,-1 1 1 0 0,1 0 0 0 0,0 0 0 0 0,-1 0-1 0 0,1 0 1 0 0,-1 0 0 0 0,1 0-1 0 0,-1-1 1 0 0,1 1 0 0 0,-1 0 0 0 0,1 0-1 0 0,-1 0 1 0 0,1 0 0 0 0,-1 1-1 0 0,1-1 1 0 0,-1 0 0 0 0,1 0 0 0 0,-1 0-1 0 0,1 0 1 0 0,0 0 0 0 0,-1 1-1 0 0,1-1 1 0 0,-1 0 0 0 0,1 0 0 0 0,-1 1-1 0 0,-13 18 62 0 0,12-12-67 0 0,0 0 0 0 0,0 0 1 0 0,1 0-1 0 0,0 0 0 0 0,0 0 1 0 0,0 1-1 0 0,1-1 0 0 0,0 0 1 0 0,3 14-1 0 0,9 59 39 0 0,3 0 0 0 0,34 101-1 0 0,-32-125 17 0 0,15 47 124 0 0,-27-81-253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31 113 2048 0 0,'-1'-2'293'0'0,"-1"0"-1"0"0,1 0 0 0 0,0 0 0 0 0,-1 0 0 0 0,1-1 0 0 0,0 1 0 0 0,0 0 1 0 0,0-1-1 0 0,1 1 0 0 0,-1 0 0 0 0,1-1 0 0 0,-1 1 0 0 0,1-5 0 0 0,-2-21 3120 0 0,2 3-1888 0 0,-1 2 2855 0 0,1 34-4531 0 0,-8 134 576 0 0,5-106-397 0 0,2-31-6 0 0,0 0 1 0 0,0 0-1 0 0,1 0 0 0 0,1 14 0 0 0,18 167 161 0 0,-15-131-101 0 0,-5-5 225 0 0,-1-32-554 0 0,0-19-445 0 0,0-6-557 0 0,-13-43-1457 0 0,13 35 612 0 0,5-3-1066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5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40 2144 0 0,'-3'-11'1561'0'0,"3"-8"5910"0"0,0 10-5400 0 0,8 9-1679 0 0,-3 0-359 0 0,-1 0-1 0 0,1 0 1 0 0,-1 1 0 0 0,0 0 0 0 0,1 0 0 0 0,-1 0-1 0 0,0 0 1 0 0,0 1 0 0 0,0-1 0 0 0,0 1 0 0 0,0 0-1 0 0,0 0 1 0 0,7 6 0 0 0,9 7 126 0 0,24 22 0 0 0,-18-14-76 0 0,-10-8-54 0 0,-1 1 0 0 0,0 1-1 0 0,-2 0 1 0 0,0 0 0 0 0,-1 1 0 0 0,11 22-1 0 0,-18-32-22 0 0,8 13 20 0 0,2-1 1 0 0,21 24-1 0 0,-19-25 27 0 0,-9-9-36 0 0,1-2 0 0 0,0 1 0 0 0,1-2 1 0 0,-1 1-1 0 0,2-1 0 0 0,-1 0 0 0 0,15 6 0 0 0,-17-9 35 0 0,0 1-1 0 0,-1 0 0 0 0,1 1 1 0 0,-1-1-1 0 0,7 8 0 0 0,-14-12 24 0 0,0 0-43 0 0,0 0 1 0 0,0 0-1 0 0,0 0 1 0 0,0 0-1 0 0,0 0 1 0 0,1 0-1 0 0,-1 0 0 0 0,0 0 1 0 0,1 0-1 0 0,-1 0 1 0 0,0 0-1 0 0,1 0 1 0 0,0 0-1 0 0,-1 0 0 0 0,1 0 1 0 0,-1-1-1 0 0,1 1 1 0 0,1 1-1 0 0,-2-2-37 0 0,1 0 0 0 0,-1 0 0 0 0,1 0 1 0 0,-1 0-1 0 0,0 0 0 0 0,1 0 0 0 0,-1 0 0 0 0,1 0 0 0 0,-1 0 0 0 0,0 0 0 0 0,1 0 0 0 0,-1 0 1 0 0,0 0-1 0 0,1-1 0 0 0,-1 1 0 0 0,1 0 0 0 0,-1 0 0 0 0,0 0 0 0 0,1-1 0 0 0,-1 1 1 0 0,0 0-1 0 0,0-1 0 0 0,1 1 0 0 0,-1 0 0 0 0,0 0 0 0 0,0-1 0 0 0,1 1 0 0 0,-1 0 0 0 0,0-1 1 0 0,0 1-1 0 0,0-1 0 0 0,1 1 0 0 0,-1 0 0 0 0,0-1 0 0 0,0 1 0 0 0,0 0 0 0 0,0-1 0 0 0,0 1 1 0 0,0-1-1 0 0,0 1 0 0 0,0-1 0 0 0,0 1 0 0 0,0 0 0 0 0,0-1 0 0 0,0 1 0 0 0,0 0 1 0 0,0-1-1 0 0,-1 1 0 0 0,1-1 0 0 0,0 1 0 0 0,0 0 0 0 0,0-1 0 0 0,0 1 0 0 0,-1-1 0 0 0,1 1-13 0 0,0 0-1 0 0,0 0 1 0 0,-1 0-1 0 0,1-1 0 0 0,0 1 1 0 0,0 0-1 0 0,0 0 1 0 0,0 0-1 0 0,0-1 0 0 0,0 1 1 0 0,0 0-1 0 0,-1 0 1 0 0,1-1-1 0 0,0 1 0 0 0,0 0 1 0 0,0 0-1 0 0,0-1 1 0 0,0 1-1 0 0,0 0 0 0 0,0 0 1 0 0,0-1-1 0 0,0 1 1 0 0,0 0-1 0 0,0 0 0 0 0,1 0 1 0 0,-1-1-1 0 0,0 1 1 0 0,0 0-1 0 0,0 0 0 0 0,0-1 1 0 0,0 1-1 0 0,0 0 1 0 0,0 0-1 0 0,1 0 0 0 0,-1 0 1 0 0,0-1-1 0 0,0 1 0 0 0,0 0 1 0 0,0 0-1 0 0,1 0 1 0 0,-1 0-1 0 0,0-1 0 0 0,0 1 1 0 0,0 0-1 0 0,1 0 1 0 0,-1 0-1 0 0,0 0 0 0 0,1 0 1 0 0,0-1-281 0 0,0 1 1 0 0,1-1 0 0 0,-1 1-1 0 0,0-1 1 0 0,0 0 0 0 0,0 1-1 0 0,0-1 1 0 0,0 0 0 0 0,0 0-1 0 0,0 0 1 0 0,0 0-1 0 0,0 0 1 0 0,0 0 0 0 0,0 0-1 0 0,0 0 1 0 0,-1 0 0 0 0,1-1-1 0 0,0 1 1 0 0,-1 0-1 0 0,1 0 1 0 0,-1-2 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6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31 1632 0 0,'3'-31'11608'0'0,"-2"31"-11598"0"0,-1 1 1 0 0,1-1-1 0 0,0 0 0 0 0,-1 1 1 0 0,1-1-1 0 0,-1 1 0 0 0,0-1 1 0 0,1 0-1 0 0,-1 1 0 0 0,1-1 0 0 0,-1 1 1 0 0,0-1-1 0 0,1 1 0 0 0,-1-1 1 0 0,0 1-1 0 0,1 0 0 0 0,-1-1 0 0 0,0 1 1 0 0,0-1-1 0 0,0 1 0 0 0,0 0 1 0 0,1-1-1 0 0,-1 1 0 0 0,0-1 1 0 0,0 1-1 0 0,0 0 0 0 0,0-1 0 0 0,0 1 1 0 0,-1-1-1 0 0,1 1 0 0 0,0 0 1 0 0,0-1-1 0 0,-1 2 0 0 0,-5 22 150 0 0,5-22-151 0 0,-1 1 0 0 0,1 0 0 0 0,-1 0 0 0 0,1 0 0 0 0,0 0 0 0 0,0 1 0 0 0,0-1 0 0 0,1 0 0 0 0,-1 0 0 0 0,1 1 0 0 0,-1-1 0 0 0,1 0 0 0 0,0 0 0 0 0,1 1 0 0 0,-1-1 0 0 0,1 5 0 0 0,19 131 202 0 0,-10 30-47 0 0,-8-137-144 0 0,-1-12 4 0 0,0 0 1 0 0,-5 38-1 0 0,4-54-12 0 0,-1 0 0 0 0,1 1 1 0 0,1-1-1 0 0,-1 0 0 0 0,0 0 0 0 0,1 0 0 0 0,0 0 1 0 0,0 1-1 0 0,0-1 0 0 0,3 5 0 0 0,3 13 31 0 0,-7-6 17 0 0,0-16-57 0 0,0 1 0 0 0,0-1 0 0 0,0 1 0 0 0,0 0 0 0 0,0-1 0 0 0,0 1-1 0 0,0-1 1 0 0,0 1 0 0 0,0-1 0 0 0,0 1 0 0 0,0 0 0 0 0,0-1 0 0 0,0 1 0 0 0,0-1 0 0 0,1 1 0 0 0,-1-1 0 0 0,0 1 0 0 0,0-1 0 0 0,1 1 0 0 0,-1-1-1 0 0,0 1 1 0 0,0-1 0 0 0,1 1 0 0 0,-1-1 0 0 0,1 1 0 0 0,-1-1 0 0 0,0 0 0 0 0,1 1 0 0 0,-1-1 0 0 0,1 0 0 0 0,-1 1 0 0 0,1-1 0 0 0,-1 0-1 0 0,1 0 1 0 0,-1 1 0 0 0,1-1 0 0 0,0 0 0 0 0,13 5 711 0 0,-8-5-643 0 0,-10-6 68 0 0,4 5-153 0 0,-1 1 0 0 0,1 0-1 0 0,0-1 1 0 0,-1 1 0 0 0,1 0 0 0 0,-1-1-1 0 0,1 1 1 0 0,0-1 0 0 0,-1 1-1 0 0,1-1 1 0 0,0 1 0 0 0,-1-1-1 0 0,1 1 1 0 0,0-1 0 0 0,0 1 0 0 0,0-1-1 0 0,-1 1 1 0 0,1-1 0 0 0,0 1-1 0 0,0-1 1 0 0,0 1 0 0 0,0-1-1 0 0,0 0 1 0 0,0 1 0 0 0,0-1 0 0 0,0 0-1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36 150 2825 0 0,'0'0'5781'0'0,"-3"-7"-3861"0"0,3 11-1528 0 0,1 1 0 0 0,-1 0 1 0 0,1-1-1 0 0,0 1 0 0 0,2 4 0 0 0,1 12-149 0 0,-5-11-89 0 0,1-8-147 0 0,1-1 0 0 0,-1 0 0 0 0,1 0-1 0 0,-1 0 1 0 0,1 0 0 0 0,0 0 0 0 0,-1 0-1 0 0,1 0 1 0 0,0 0 0 0 0,0 0 0 0 0,0-1 0 0 0,0 1-1 0 0,0 0 1 0 0,-1 0 0 0 0,1-1 0 0 0,0 1-1 0 0,1-1 1 0 0,-1 1 0 0 0,0-1 0 0 0,1 1 0 0 0,23 9 178 0 0,-24-10-158 0 0,3 1-15 0 0,0 0 0 0 0,1 0 0 0 0,-1-1 0 0 0,1 0 0 0 0,-1 0-1 0 0,1 0 1 0 0,-1 0 0 0 0,1-1 0 0 0,6-1 0 0 0,-5 1 26 0 0,0 0-1 0 0,0 0 1 0 0,1 1-1 0 0,8 0 1 0 0,-14 0-30 0 0,0 0 0 0 0,0 0 0 0 0,0 0 0 0 0,0-1 0 0 0,0 1 0 0 0,0 0 0 0 0,0 0 0 0 0,0-1 0 0 0,0 1 0 0 0,-1 0 0 0 0,1-1 0 0 0,0 1 0 0 0,0-1 0 0 0,0 1 0 0 0,-1-1 0 0 0,1 0 0 0 0,0 1 0 0 0,-1-1 0 0 0,1 0 0 0 0,0 1 0 0 0,-1-1 0 0 0,1 0 0 0 0,-1 0 0 0 0,1 0 0 0 0,-1 1 0 0 0,1-2 0 0 0,0 1-3 0 0,-1-1-1 0 0,1 1 1 0 0,0 0 0 0 0,-1 0-1 0 0,1 0 1 0 0,0 0-1 0 0,0 0 1 0 0,0 0 0 0 0,0 0-1 0 0,0 1 1 0 0,0-1-1 0 0,0 0 1 0 0,0 0 0 0 0,1 1-1 0 0,-1-1 1 0 0,2 0-1 0 0,-1 1 2 0 0,-1-1 0 0 0,1 0-1 0 0,0 1 1 0 0,0-1 0 0 0,0 0 0 0 0,-1 0-1 0 0,1 0 1 0 0,0 0 0 0 0,-1 0-1 0 0,1-1 1 0 0,-1 1 0 0 0,0 0 0 0 0,1-1-1 0 0,-1 1 1 0 0,0-1 0 0 0,0 1-1 0 0,0-1 1 0 0,0 0 0 0 0,0 0 0 0 0,0 1-1 0 0,0-1 1 0 0,0 0 0 0 0,-1 0-1 0 0,1-3 1 0 0,3-3 30 0 0,-3 6-29 0 0,-1 1-1 0 0,1 0 1 0 0,0 0-1 0 0,-1-1 1 0 0,1 1-1 0 0,-1-1 1 0 0,1 1-1 0 0,-1 0 0 0 0,0-1 1 0 0,0 1-1 0 0,0-1 1 0 0,0 1-1 0 0,0-1 1 0 0,0 1-1 0 0,0-1 1 0 0,0 1-1 0 0,0-1 1 0 0,-1 1-1 0 0,0-2 0 0 0,1 1 1 0 0,0 0-1 0 0,-1 0 0 0 0,1 0 0 0 0,0 0 0 0 0,0 0 0 0 0,0 1 1 0 0,1-1-1 0 0,-1 0 0 0 0,0 0 0 0 0,1 0 0 0 0,0-2 1 0 0,0 2-3 0 0,-1-1 0 0 0,1 0 0 0 0,-1 1 0 0 0,1-1 0 0 0,-1 0 1 0 0,0 1-1 0 0,0-1 0 0 0,0 0 0 0 0,-1-2 0 0 0,0 1 9 0 0,0 0-1 0 0,0 0 1 0 0,-1 0-1 0 0,1 0 1 0 0,-1 0-1 0 0,0 1 1 0 0,0-1-1 0 0,-1 1 1 0 0,1-1-1 0 0,-1 1 1 0 0,1 0-1 0 0,-1 0 1 0 0,0 0-1 0 0,0 0 1 0 0,-1 1-1 0 0,1-1 1 0 0,0 1-1 0 0,-1 0 1 0 0,0 0-1 0 0,1 0 1 0 0,-1 0-1 0 0,0 1 1 0 0,0 0-1 0 0,-4-2 1 0 0,5 3 23 0 0,-1 0 1 0 0,0 0 0 0 0,1 0 0 0 0,-1 1 0 0 0,1-1 0 0 0,-6 3 0 0 0,-12 0 99 0 0,-13 1 66 0 0,33-4-150 0 0,-2 3-4 0 0,0 0-30 0 0,-1 1 0 0 0,1-1-1 0 0,-1 1 1 0 0,0-1 0 0 0,0 0 0 0 0,-1-1 0 0 0,1 1 0 0 0,-6 1 0 0 0,9-3-13 0 0,-1 0 0 0 0,1 0 0 0 0,0 0 0 0 0,-1 0 0 0 0,1 0 0 0 0,0 0 0 0 0,0 0 0 0 0,0 0 0 0 0,-1 1 0 0 0,1-1 1 0 0,0 0-1 0 0,1 1 0 0 0,-1-1 0 0 0,0 0 0 0 0,0 1 0 0 0,1 0 0 0 0,-1 1 0 0 0,-9 31 95 0 0,7-19-59 0 0,-17 75 130 0 0,18-81-161 0 0,1 0 1 0 0,0 0 0 0 0,0 1-1 0 0,1-1 1 0 0,0 0 0 0 0,0 0-1 0 0,1 1 1 0 0,1-1-1 0 0,3 15 1 0 0,-1-4 1 0 0,-2-13 6 0 0,-1-1-1 0 0,1 1 1 0 0,0 0-1 0 0,0-1 1 0 0,1 0-1 0 0,0 0 1 0 0,0 1-1 0 0,1-2 0 0 0,-1 1 1 0 0,1 0-1 0 0,1-1 1 0 0,-1 0-1 0 0,1 0 1 0 0,-1 0-1 0 0,2 0 1 0 0,-1-1-1 0 0,0 0 0 0 0,1 0 1 0 0,0 0-1 0 0,0-1 1 0 0,0 0-1 0 0,0 0 1 0 0,0 0-1 0 0,1-1 0 0 0,6 2 1 0 0,-11-4 22 0 0,12-1 65 0 0,-3-1-27 0 0,-10 3-72 0 0,0-1 1 0 0,0 0-1 0 0,0 0 0 0 0,0-1 0 0 0,1 1 0 0 0,-1 0 1 0 0,0 0-1 0 0,0 0 0 0 0,0-1 0 0 0,0 1 1 0 0,0-1-1 0 0,0 1 0 0 0,0-1 0 0 0,0 1 0 0 0,0-1 1 0 0,0 1-1 0 0,0-1 0 0 0,1-1 0 0 0,15-9-1274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199 267 1496 0 0,'0'0'3585'0'0,"23"-7"-1226"0"0,-17 4-2298 0 0,0 0-1 0 0,0-1 1 0 0,0 1-1 0 0,8-8 1 0 0,-3 2 3 0 0,-10 8-4 0 0,1-1 0 0 0,0 0 0 0 0,0 1 0 0 0,-1-1 0 0 0,1 0 0 0 0,-1 0 0 0 0,0 0 0 0 0,1 0 1 0 0,-1 0-1 0 0,0 0 0 0 0,0 0 0 0 0,0-1 0 0 0,0 1 0 0 0,-1 0 0 0 0,1-1 0 0 0,0-2 0 0 0,-1-30 1318 0 0,-1 29-1249 0 0,0 1-1 0 0,0 0 1 0 0,-1 0-1 0 0,0 0 1 0 0,0 0-1 0 0,0 0 1 0 0,0 0-1 0 0,-1 0 1 0 0,0 1 0 0 0,0-1-1 0 0,0 1 1 0 0,-1 0-1 0 0,1-1 1 0 0,-1 2-1 0 0,0-1 1 0 0,0 0-1 0 0,-1 1 1 0 0,1 0-1 0 0,-1 0 1 0 0,1 0-1 0 0,-1 1 1 0 0,0-1 0 0 0,0 1-1 0 0,0 0 1 0 0,0 1-1 0 0,0-1 1 0 0,-1 1-1 0 0,1 0 1 0 0,0 0-1 0 0,-1 1 1 0 0,1-1-1 0 0,-1 1 1 0 0,-7 1-1 0 0,7 0-53 0 0,1 1 1 0 0,-1-1-1 0 0,0 1 0 0 0,1 0 0 0 0,-1 1 0 0 0,-8 5 0 0 0,-17 7 74 0 0,27-13-124 0 0,1 0-1 0 0,0 1 1 0 0,0 0-1 0 0,0-1 0 0 0,0 1 1 0 0,0 0-1 0 0,0 0 1 0 0,1 1-1 0 0,0-1 1 0 0,0 0-1 0 0,0 1 1 0 0,0 0-1 0 0,-3 7 0 0 0,-7 11 38 0 0,9-14-40 0 0,0 0 0 0 0,0 0 0 0 0,0 0 0 0 0,1 0 0 0 0,0 0-1 0 0,1 1 1 0 0,0-1 0 0 0,0 17 0 0 0,-2 3 27 0 0,3-21-48 0 0,0 0 0 0 0,0-1 1 0 0,1 1-1 0 0,0 0 0 0 0,0-1 1 0 0,0 1-1 0 0,4 9 0 0 0,3 12 59 0 0,-7-25-51 0 0,0 1-1 0 0,1 0 1 0 0,0 0-1 0 0,-1-1 1 0 0,1 1-1 0 0,1-1 1 0 0,2 5-1 0 0,-2-5 3 0 0,0 1 0 0 0,-1-1 1 0 0,0 1-1 0 0,0 0 0 0 0,3 6 0 0 0,-4-8-3 0 0,0 1 0 0 0,0-1 1 0 0,1 0-1 0 0,-1 1 0 0 0,1-1 0 0 0,0 0 0 0 0,0 0 0 0 0,0 0 1 0 0,0 0-1 0 0,0-1 0 0 0,0 1 0 0 0,0 0 0 0 0,1-1 0 0 0,-1 0 0 0 0,0 1 1 0 0,1-1-1 0 0,-1 0 0 0 0,1 0 0 0 0,0-1 0 0 0,-1 1 0 0 0,5 0 1 0 0,-1 1 20 0 0,0-1 1 0 0,0-1-1 0 0,0 1 1 0 0,0-1-1 0 0,0 0 1 0 0,0 0-1 0 0,0 0 1 0 0,10-3 0 0 0,-10 1-16 0 0,-1 0 0 0 0,1 0 1 0 0,0-1-1 0 0,-1 1 0 0 0,0-1 0 0 0,0-1 1 0 0,1 1-1 0 0,-2-1 0 0 0,1 0 1 0 0,0 0-1 0 0,-1 0 0 0 0,0-1 1 0 0,0 1-1 0 0,0-1 0 0 0,-1 0 1 0 0,1 0-1 0 0,4-11 0 0 0,0-4-24 0 0,0 0-1 0 0,-2 0 1 0 0,7-39-1 0 0,2-4 102 0 0,-10 48-102 0 0,-3 10 4 0 0,-1 0 1 0 0,1 1 0 0 0,-1-1 0 0 0,0 0-1 0 0,-1 0 1 0 0,1 0 0 0 0,-1 0 0 0 0,0 1-1 0 0,0-1 1 0 0,0 0 0 0 0,-1-5 0 0 0,0 8 7 0 0,1 0 1 0 0,-1 0-1 0 0,1 0 1 0 0,0 0-1 0 0,0 0 1 0 0,0 0-1 0 0,0 0 1 0 0,0 0 0 0 0,0 0-1 0 0,1 0 1 0 0,0-4-1 0 0,0 5 13 0 0,-1 1-46 0 0,0-1 17 0 0,0 0 8 0 0,-12 16 29 0 0,10 4-10 0 0,0 0 0 0 0,1 1 1 0 0,1-1-1 0 0,1 0 1 0 0,1 1-1 0 0,0-1 1 0 0,2 0-1 0 0,8 30 1 0 0,-8-40-9 0 0,0 0 1 0 0,0-1 0 0 0,1 1-1 0 0,0-1 1 0 0,1 0 0 0 0,0-1 0 0 0,0 1-1 0 0,0-1 1 0 0,1 0 0 0 0,0 0 0 0 0,1-1-1 0 0,7 6 1 0 0,4 3 14 0 0,-18-14-15 0 0,1 1 0 0 0,0 0 0 0 0,0-1 0 0 0,0 1 0 0 0,0-1 0 0 0,0 1 1 0 0,0-1-1 0 0,0 0 0 0 0,0 0 0 0 0,0 0 0 0 0,1 0 0 0 0,-1-1 0 0 0,0 1 1 0 0,1 0-1 0 0,-1-1 0 0 0,1 0 0 0 0,-1 1 0 0 0,3-1 0 0 0,1-1-7 0 0,-1 0 0 0 0,0 0 1 0 0,0 0-1 0 0,1-1 0 0 0,-1 1 0 0 0,0-1 0 0 0,0 0 0 0 0,-1-1 0 0 0,1 1 0 0 0,0-1 0 0 0,-1 0 0 0 0,0 0 0 0 0,1-1 0 0 0,5-6 0 0 0,0 2-47 0 0,-6 3 37 0 0,-1 0 0 0 0,0 0 0 0 0,0 0 0 0 0,-1-1 0 0 0,1 1 0 0 0,-1-1 1 0 0,0 1-1 0 0,-1-1 0 0 0,1 0 0 0 0,0-11 0 0 0,1 5 0 0 0,21-78 8 0 0,-23 78 3 0 0,0 0 0 0 0,-3-24 1 0 0,1 5 20 0 0,1 26-16 0 0,0 0 0 0 0,0 0-1 0 0,-1 1 1 0 0,1-1 0 0 0,-1 0-1 0 0,0 1 1 0 0,-3-8 0 0 0,3 11-7 0 0,1 0 0 0 0,0 0 1 0 0,0 0-1 0 0,0 0 1 0 0,0 0-1 0 0,-1 0 0 0 0,1 0 1 0 0,0-1-1 0 0,1 1 1 0 0,-1 0-1 0 0,0 0 0 0 0,0 0 1 0 0,0 0-1 0 0,1-2 1 0 0,0 2 0 0 0,-1 0 0 0 0,1 0 0 0 0,-1 1 0 0 0,0-1 0 0 0,0 0 0 0 0,0 0 0 0 0,0 0 1 0 0,1 0-1 0 0,-1 0 0 0 0,0 0 0 0 0,-1 0 0 0 0,1 0 0 0 0,0 1 0 0 0,0-1 0 0 0,0 0 0 0 0,0 0 0 0 0,-1 0 1 0 0,1 0-1 0 0,0 0 0 0 0,-1 0 0 0 0,-5-4-20 0 0,-17-15 15 0 0,21 18 2 0 0,-1 3-36 0 0,-8 2 52 0 0,11-3-10 0 0,0 0 0 0 0,-1 0-1 0 0,1 0 1 0 0,0 0-1 0 0,0 0 1 0 0,0 0 0 0 0,-1 0-1 0 0,1 0 1 0 0,0 0-1 0 0,0 0 1 0 0,0 0-1 0 0,0 0 1 0 0,-1 1 0 0 0,1-1-1 0 0,0 0 1 0 0,0 0-1 0 0,0 0 1 0 0,0 0-1 0 0,-1 0 1 0 0,1 0 0 0 0,0 0-1 0 0,0 1 1 0 0,0-1-1 0 0,0 0 1 0 0,0 0-1 0 0,0 0 1 0 0,-1 0 0 0 0,1 0-1 0 0,0 1 1 0 0,0-1-1 0 0,0 0 1 0 0,0 0-1 0 0,0 0 1 0 0,0 1 0 0 0,0-1-1 0 0,0 0 1 0 0,0 0-1 0 0,0 0 1 0 0,0 0-1 0 0,0 1 1 0 0,0-1 0 0 0,0 0-1 0 0,0 0 1 0 0,0 0-1 0 0,0 1 1 0 0,0-1-1 0 0,0 0 1 0 0,0 0 0 0 0,0 0-1 0 0,0 0 1 0 0,1 1-1 0 0,-1-1 1 0 0,0 0-1 0 0,0 0 1 0 0,0 0 0 0 0,0 0-1 0 0,0 1 1 0 0,0-1-1 0 0,0 0 1 0 0,1 0 0 0 0,-1 0-1 0 0,0 0 1 0 0,0 0-1 0 0,0 0 1 0 0,0 0-1 0 0,1 0 1 0 0,-1 1 0 0 0,0 3 63 0 0,0-3-62 0 0,-1 1 1 0 0,1-1 0 0 0,0 0 0 0 0,0 0-1 0 0,0 0 1 0 0,0 1 0 0 0,0-1 0 0 0,0 0-1 0 0,0 0 1 0 0,0 1 0 0 0,0-1 0 0 0,0 0-1 0 0,1 0 1 0 0,-1 0 0 0 0,1 0-1 0 0,-1 1 1 0 0,1-1 0 0 0,-1 0 0 0 0,1 0-1 0 0,0 0 1 0 0,1 2 0 0 0,13 14 29 0 0,-10-9-30 0 0,1-4 1 0 0,1 0-1 0 0,-1 0 1 0 0,1-1 0 0 0,0 0-1 0 0,1 0 1 0 0,7 2-1 0 0,-9-3 16 0 0,-2 0-15 0 0,1 0 1 0 0,0 0-1 0 0,0 0 1 0 0,1-1-1 0 0,-1 0 0 0 0,0 0 1 0 0,0-1-1 0 0,0 1 1 0 0,1-1-1 0 0,-1 0 1 0 0,0-1-1 0 0,0 1 0 0 0,1-1 1 0 0,-1 0-1 0 0,9-3 1 0 0,18-4-10 0 0,-27 8 5 0 0,-1-1 0 0 0,1 0 1 0 0,0 0-1 0 0,-1-1 1 0 0,1 1-1 0 0,-1-1 1 0 0,0 0-1 0 0,1 0 1 0 0,-1 0-1 0 0,5-4 1 0 0,-4 2-1 0 0,-5 3 0 0 0,1 0 1 0 0,0 0 0 0 0,-1 1-1 0 0,1-1 1 0 0,0 1-1 0 0,0-1 1 0 0,0 1 0 0 0,-1-1-1 0 0,1 1 1 0 0,0-1-1 0 0,0 1 1 0 0,0 0 0 0 0,0-1-1 0 0,1 1 1 0 0,0-1 1 0 0,0 0-1 0 0,0 0 1 0 0,0 0 0 0 0,-1 0 0 0 0,1 0-1 0 0,-1 0 1 0 0,1-1 0 0 0,-1 1 0 0 0,1 0 0 0 0,-1-1-1 0 0,1 1 1 0 0,-1-1 0 0 0,0 0 0 0 0,0 1-1 0 0,0-1 1 0 0,0 0 0 0 0,0 0 0 0 0,1-3-1 0 0,11-15 5 0 0,-12 19-7 0 0,0 0 0 0 0,-1 0 1 0 0,1 0-1 0 0,0 0 1 0 0,-1 0-1 0 0,1 0 0 0 0,0 0 1 0 0,-1 0-1 0 0,0 0 1 0 0,1 0-1 0 0,-1-1 1 0 0,1-1-1 0 0,7-13-41 0 0,-8 16 38 0 0,-1-7 34 0 0,1 3 29 0 0,-11 15 16 0 0,9-6-66 0 0,-1-1-1 0 0,1 0 1 0 0,0 1-1 0 0,0-1 1 0 0,0 1-1 0 0,1 0 1 0 0,-1-1-1 0 0,1 1 1 0 0,0 0-1 0 0,0 0 1 0 0,1 0-1 0 0,0 0 0 0 0,0 8 1 0 0,1 4-1 0 0,1 25 38 0 0,8 44-1 0 0,-8-72-35 0 0,1-1 0 0 0,1 1-1 0 0,1-1 1 0 0,0 0 0 0 0,0 0-1 0 0,1 0 1 0 0,9 13 0 0 0,-9-17-2 0 0,-1 0 22 0 0,1 0-1 0 0,0-1 1 0 0,0 0 0 0 0,8 8-1 0 0,-13-15-24 0 0,1 1 1 0 0,-1-1-1 0 0,1 0 0 0 0,-1 0 0 0 0,1 0 1 0 0,-1 0-1 0 0,1 0 0 0 0,0 0 0 0 0,-1 0 0 0 0,1 0 1 0 0,0-1-1 0 0,0 1 0 0 0,0-1 0 0 0,-1 1 1 0 0,1-1-1 0 0,0 0 0 0 0,0 1 0 0 0,0-1 0 0 0,0 0 1 0 0,0 0-1 0 0,0-1 0 0 0,0 1 0 0 0,-1 0 1 0 0,1-1-1 0 0,0 1 0 0 0,0-1 0 0 0,3-1 0 0 0,-3 1-136 0 0,0-1 0 0 0,0 0 0 0 0,-1 0 0 0 0,1 0-1 0 0,0 0 1 0 0,-1 0 0 0 0,0 0 0 0 0,1-1 0 0 0,-1 1 0 0 0,0 0-1 0 0,0-1 1 0 0,1-4 0 0 0,3-17-4376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0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21 101 5137 0 0,'-1'5'97'0'0,"1"-5"-18"0"0,0 1 1 0 0,0-1 0 0 0,0 1-1 0 0,0-1 1 0 0,0 1 0 0 0,0-1-1 0 0,0 1 1 0 0,0-1 0 0 0,-1 0-1 0 0,1 1 1 0 0,0-1-1 0 0,0 1 1 0 0,0-1 0 0 0,0 1-1 0 0,-1-1 1 0 0,1 0 0 0 0,0 1-1 0 0,-1-1 1 0 0,1 0 0 0 0,0 1-1 0 0,0-1 1 0 0,-1 0 0 0 0,1 1-1 0 0,-1-1 1 0 0,1 0 0 0 0,0 0-1 0 0,-1 1 1 0 0,1-1 0 0 0,-1 0-1 0 0,1 0 1 0 0,0 0-1 0 0,-1 0 1 0 0,1 1 0 0 0,-1-1-1 0 0,1 0 1 0 0,-1 0 0 0 0,1 0-1 0 0,-1 0 1 0 0,1 0 0 0 0,0 0-1 0 0,-1 0 1 0 0,1 0 0 0 0,-1 0-1 0 0,0-1 1 0 0,-3 3 661 0 0,8 1-392 0 0,1 1-57 0 0,-7-2 272 0 0,2-2-555 0 0,0 0 0 0 0,0 0 1 0 0,0 0-1 0 0,-1 0 0 0 0,1 0 1 0 0,0 0-1 0 0,0 0 0 0 0,0 0 1 0 0,0 0-1 0 0,0 0 0 0 0,0 1 1 0 0,-1-1-1 0 0,1 0 0 0 0,0 0 1 0 0,0 0-1 0 0,0 0 0 0 0,0 0 1 0 0,0 0-1 0 0,0 0 0 0 0,0 0 1 0 0,-1 0-1 0 0,1 1 0 0 0,0-1 1 0 0,0 0-1 0 0,0 0 0 0 0,0 0 1 0 0,0 0-1 0 0,0 0 0 0 0,0 0 1 0 0,0 1-1 0 0,0-1 0 0 0,0 0 1 0 0,0 0-1 0 0,0 0 0 0 0,0 0 1 0 0,0 0-1 0 0,0 1 0 0 0,0-1 1 0 0,0 0-1 0 0,0 0 0 0 0,0 0 1 0 0,0 0-1 0 0,0 0 0 0 0,0 1 1 0 0,0-1-1 0 0,0 0 1 0 0,0 0-1 0 0,0 0 0 0 0,0 0 1 0 0,0 0-1 0 0,0 0 0 0 0,1 1 1 0 0,6 7 359 0 0,-2 1-125 0 0,-11-4-160 0 0,2 0 218 0 0,16-2-112 0 0,-1 4-112 0 0,-11-6-66 0 0,1-1 0 0 0,-1 1 0 0 0,1-1-1 0 0,-1 1 1 0 0,1-1 0 0 0,0 1 0 0 0,-1-1 0 0 0,1 1-1 0 0,-1-1 1 0 0,1 0 0 0 0,0 1 0 0 0,-1-1 0 0 0,1 0-1 0 0,0 0 1 0 0,0 1 0 0 0,-1-1 0 0 0,1 0-1 0 0,0 0 1 0 0,-1 0 0 0 0,1 0 0 0 0,0 0 0 0 0,1 0-1 0 0,28 1 87 0 0,-6 1 4 0 0,-21-3-86 0 0,0 0-1 0 0,0 1 0 0 0,-1-1 1 0 0,1 0-1 0 0,0 0 0 0 0,-1-1 0 0 0,1 1 1 0 0,-1-1-1 0 0,1 1 0 0 0,-1-1 1 0 0,0 0-1 0 0,0 1 0 0 0,0-1 0 0 0,3-4 1 0 0,-2 3 8 0 0,0 0 0 0 0,0 1 0 0 0,0-1 0 0 0,0 1 0 0 0,0 0 0 0 0,0 0 0 0 0,1 0 0 0 0,4-2 0 0 0,-6 3-16 0 0,0 1 0 0 0,-1-1 0 0 0,1 0 0 0 0,0 0 0 0 0,-1 0 1 0 0,1 0-1 0 0,-1 0 0 0 0,1 0 0 0 0,-1 0 0 0 0,1 0 0 0 0,-1-1 0 0 0,0 1 0 0 0,0 0 1 0 0,1-1-1 0 0,-1 1 0 0 0,0-1 0 0 0,-1 0 0 0 0,1 1 0 0 0,0-1 0 0 0,0 0 0 0 0,-1 1 1 0 0,1-1-1 0 0,-1 0 0 0 0,1 0 0 0 0,-1 1 0 0 0,0-1 0 0 0,1 0 0 0 0,-1 0 0 0 0,0 0 1 0 0,0 0-1 0 0,-1 0 0 0 0,1 1 0 0 0,0-1 0 0 0,-1-3 0 0 0,-1-1-1 0 0,1 1-1 0 0,-1-1 1 0 0,0 0-1 0 0,0 1 1 0 0,0-1-1 0 0,-1 1 1 0 0,0 0-1 0 0,0 0 1 0 0,-7-9-1 0 0,8 12-23 0 0,2 1 30 0 0,-1 0-1 0 0,0 0 1 0 0,0 0-1 0 0,0 0 1 0 0,0 0-1 0 0,0 0 0 0 0,0 0 1 0 0,0 1-1 0 0,0-1 1 0 0,0 0-1 0 0,0 1 1 0 0,-1-1-1 0 0,1 0 1 0 0,0 1-1 0 0,0 0 1 0 0,-1-1-1 0 0,1 1 0 0 0,0 0 1 0 0,-1-1-1 0 0,1 1 1 0 0,0 0-1 0 0,-3 0 1 0 0,3 0-10 0 0,-2 0 60 0 0,0-1 0 0 0,0 1 1 0 0,0 0-1 0 0,1 0 1 0 0,-1 0-1 0 0,0 1 0 0 0,0-1 1 0 0,0 1-1 0 0,0-1 0 0 0,-5 3 1 0 0,-7 5 193 0 0,12-6-221 0 0,0-1 0 0 0,0 1 0 0 0,0-1 0 0 0,0 1-1 0 0,1 0 1 0 0,-1 0 0 0 0,0 0 0 0 0,1 1 0 0 0,-1-1-1 0 0,1 0 1 0 0,0 1 0 0 0,-3 4 0 0 0,-25 22 270 0 0,28-27-292 0 0,1 0-1 0 0,-1 1 0 0 0,0-1 0 0 0,1 1 0 0 0,0-1 1 0 0,-1 1-1 0 0,1 0 0 0 0,0-1 0 0 0,1 1 0 0 0,-1 0 1 0 0,0 0-1 0 0,1 0 0 0 0,-1 0 0 0 0,1 0 0 0 0,0 0 1 0 0,0 0-1 0 0,0-1 0 0 0,0 1 0 0 0,1 3 0 0 0,1-1-6 0 0,-2-4-4 0 0,0 0 0 0 0,1 0 0 0 0,-1 0 0 0 0,0 0 0 0 0,0 0 0 0 0,0 0 0 0 0,0 1 0 0 0,0-1 0 0 0,0 0 0 0 0,0 0-1 0 0,0 0 1 0 0,0 0 0 0 0,0 0 0 0 0,-1 1 0 0 0,1-1 0 0 0,0 0 0 0 0,-1 0 0 0 0,1 0 0 0 0,-1 0 0 0 0,1 0 0 0 0,-1 0 0 0 0,0 0 0 0 0,-1 1 0 0 0,1 1 4 0 0,0 0 0 0 0,0 1 1 0 0,1-1-1 0 0,-1 0 0 0 0,1 0 1 0 0,-1 0-1 0 0,1 1 1 0 0,0-1-1 0 0,0 0 0 0 0,1 0 1 0 0,-1 0-1 0 0,1 1 0 0 0,1 4 1 0 0,-1-3 0 0 0,-1-1 1 0 0,1 1 0 0 0,-1 0 0 0 0,1 0-1 0 0,-1-1 1 0 0,-1 8 0 0 0,0-9-3 0 0,1 1 0 0 0,1 0 0 0 0,-1 0 0 0 0,0 0 0 0 0,1-1 0 0 0,0 1 0 0 0,0 0 0 0 0,0-1 1 0 0,0 1-1 0 0,0-1 0 0 0,1 1 0 0 0,0-1 0 0 0,0 1 0 0 0,0-1 0 0 0,0 0 0 0 0,3 4 0 0 0,5 10 22 0 0,3-3 12 0 0,-12-14-38 0 0,0 1 1 0 0,0 0-1 0 0,0 0 0 0 0,0 0 1 0 0,0 0-1 0 0,0 0 1 0 0,0 1-1 0 0,0-1 1 0 0,-1 0-1 0 0,1 0 1 0 0,0 1-1 0 0,0 1 1 0 0,0 0 20 0 0,1 0 0 0 0,-1-1 0 0 0,1 1 0 0 0,0 0 1 0 0,-1 0-1 0 0,1-1 0 0 0,0 1 0 0 0,1-1 0 0 0,-1 1 1 0 0,0-1-1 0 0,1 0 0 0 0,-1 0 0 0 0,1 0 0 0 0,0 0 1 0 0,-1-1-1 0 0,1 1 0 0 0,0-1 0 0 0,0 1 0 0 0,0-1 1 0 0,0 0-1 0 0,1 0 0 0 0,-1-1 0 0 0,0 1 0 0 0,0-1 1 0 0,0 1-1 0 0,1-1 0 0 0,-1 0 0 0 0,0 0 0 0 0,1 0 1 0 0,-1-1-1 0 0,0 1 0 0 0,0-1 0 0 0,0 0 0 0 0,0 0 1 0 0,1 0-1 0 0,-1 0 0 0 0,0 0 0 0 0,-1-1 0 0 0,5-2 1 0 0,6-4-95 0 0,-11 7 34 0 0,-1 1-1 0 0,0 0 0 0 0,0-1 1 0 0,0 0-1 0 0,0 1 1 0 0,0-1-1 0 0,0 0 0 0 0,0 1 1 0 0,0-1-1 0 0,0 0 1 0 0,-1 0-1 0 0,1 0 0 0 0,0 0 1 0 0,0 0-1 0 0,-1 0 0 0 0,1 0 1 0 0,0 0-1 0 0,-1 0 1 0 0,1 0-1 0 0,-1 0 0 0 0,0 0 1 0 0,1 0-1 0 0,-1-1 0 0 0,0 0 1 0 0,1 0-103 0 0,-1 1 1 0 0,0 0-1 0 0,0-1 1 0 0,1 1-1 0 0,-1 0 0 0 0,1-1 1 0 0,-1 1-1 0 0,1 0 1 0 0,0 0-1 0 0,-1 0 1 0 0,1-1-1 0 0,0 1 1 0 0,0 0-1 0 0,0 0 0 0 0,0 0 1 0 0,1-1-1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131 161 3137 0 0,'1'-1'387'0'0,"1"1"1"0"0,-1 0 0 0 0,0-1 0 0 0,0 1-1 0 0,1-1 1 0 0,-1 1 0 0 0,0-1 0 0 0,0 1-1 0 0,0-1 1 0 0,0 0 0 0 0,0 0 0 0 0,1 0 0 0 0,0-1-1 0 0,16-13 341 0 0,-16 13-684 0 0,-1 0 0 0 0,1 0 1 0 0,-1 0-1 0 0,0 0 1 0 0,0 0-1 0 0,1-1 0 0 0,-2 1 1 0 0,1 0-1 0 0,1-5 1 0 0,6-11 730 0 0,-6 16-646 0 0,-1 0 1 0 0,0-1 0 0 0,-1 1 0 0 0,1 0-1 0 0,0-1 1 0 0,-1 1 0 0 0,1-1 0 0 0,-1 1 0 0 0,0-1-1 0 0,0 1 1 0 0,0-1 0 0 0,0 1 0 0 0,0-1 0 0 0,0 1-1 0 0,-1-1 1 0 0,1 1 0 0 0,-1 0 0 0 0,-1-5-1 0 0,0 4-13 0 0,0 0 0 0 0,-1 0 0 0 0,1 0 0 0 0,-1 0 0 0 0,0 0 0 0 0,0 1 0 0 0,0-1 0 0 0,0 1 0 0 0,0 0 0 0 0,0 0 0 0 0,0 0 0 0 0,-1 0 0 0 0,1 0 0 0 0,-1 1 0 0 0,0-1 0 0 0,1 1 0 0 0,-7-1 0 0 0,7 2-90 0 0,0 0 1 0 0,0 0 0 0 0,-1 0-1 0 0,1 0 1 0 0,0 0 0 0 0,0 1-1 0 0,0-1 1 0 0,0 1 0 0 0,0 0-1 0 0,0 0 1 0 0,0 0 0 0 0,0 0-1 0 0,0 1 1 0 0,0-1 0 0 0,0 1-1 0 0,1 0 1 0 0,-1 0 0 0 0,1 0-1 0 0,-1 0 1 0 0,1 0 0 0 0,0 0-1 0 0,-3 4 1 0 0,4-5-22 0 0,-38 53 232 0 0,36-50-218 0 0,0 1 0 0 0,0 0 0 0 0,1 0 0 0 0,0 0 0 0 0,0 0 1 0 0,1 1-1 0 0,-1-1 0 0 0,1 0 0 0 0,0 1 0 0 0,0 6 0 0 0,1-10-4 0 0,1 0 0 0 0,0 0 0 0 0,0-1 0 0 0,-1 1 0 0 0,1 0 1 0 0,1 0-1 0 0,-1-1 0 0 0,0 1 0 0 0,0 0 0 0 0,0-1 0 0 0,1 1 0 0 0,-1-1 0 0 0,1 1 0 0 0,-1-1 0 0 0,1 0 0 0 0,0 0 0 0 0,2 1 0 0 0,33 19 101 0 0,-10-14-29 0 0,-23-6-75 0 0,1 0-1 0 0,-1 0 0 0 0,0 1 1 0 0,1-1-1 0 0,-1 1 0 0 0,5 2 1 0 0,28 14 12 0 0,-31-16-17 0 0,0 1 0 0 0,0-1 0 0 0,0 1 0 0 0,0 1 1 0 0,0-1-1 0 0,-1 1 0 0 0,10 8 0 0 0,-13-9-8 0 0,-1-1 1 0 0,1 1-1 0 0,-1 0 0 0 0,0-1 0 0 0,0 1 1 0 0,0 0-1 0 0,0 0 0 0 0,0 0 1 0 0,-1 0-1 0 0,1 0 0 0 0,-1 0 1 0 0,0 0-1 0 0,0 0 0 0 0,0 5 0 0 0,2 21 36 0 0,-2-25-29 0 0,0-1 0 0 0,0 1 0 0 0,0-1 0 0 0,0 1 0 0 0,-1-1 0 0 0,1 1 0 0 0,-1-1 1 0 0,0 1-1 0 0,0-1 0 0 0,0 1 0 0 0,0-1 0 0 0,-1 0 0 0 0,1 0 0 0 0,-1 0 0 0 0,0 0 0 0 0,0 0 0 0 0,-4 4 0 0 0,-3 12-5 0 0,9-17 3 0 0,0-1 0 0 0,-1 1 0 0 0,0-1 0 0 0,1 1-1 0 0,-1 0 1 0 0,0-1 0 0 0,0 1 0 0 0,1-1 0 0 0,-1 0 0 0 0,0 1-1 0 0,-1-1 1 0 0,1 0 0 0 0,-2 3 0 0 0,-1-2 32 0 0,2 0-24 0 0,0-1 0 0 0,0 0-1 0 0,0 1 1 0 0,0-1 0 0 0,0 0 0 0 0,0 0 0 0 0,0 0-1 0 0,-1 0 1 0 0,1-1 0 0 0,0 1 0 0 0,0-1 0 0 0,-1 1-1 0 0,1-1 1 0 0,0 0 0 0 0,-1 0 0 0 0,1 0 0 0 0,0 0 0 0 0,-1 0-1 0 0,1 0 1 0 0,0-1 0 0 0,-1 1 0 0 0,1-1 0 0 0,0 1-1 0 0,0-1 1 0 0,0 0 0 0 0,-1 0 0 0 0,-2-2 0 0 0,1 1-11 0 0,0-1 0 0 0,0 0 0 0 0,1 0 0 0 0,-1 0 0 0 0,1 0 0 0 0,-1-1 0 0 0,1 1 0 0 0,0-1 0 0 0,0 0 0 0 0,1 0 0 0 0,-1 0 0 0 0,1 0 0 0 0,0 0 0 0 0,0-1 0 0 0,0 1 0 0 0,-2-9 0 0 0,3 9-352 0 0,1 0 0 0 0,-1 1 0 0 0,1-1 0 0 0,0 0 0 0 0,0 1 0 0 0,0-1 0 0 0,1 0-1 0 0,-1 1 1 0 0,1-1 0 0 0,0 1 0 0 0,0-1 0 0 0,0 1 0 0 0,0-1 0 0 0,3-4 0 0 0,2-1-2022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44 2769 0 0,'-2'-1'302'0'0,"0"0"0"0"0,0 0 1 0 0,1 0-1 0 0,-1-1 1 0 0,1 1-1 0 0,-1 0 0 0 0,1-1 1 0 0,0 0-1 0 0,-1 1 1 0 0,-6-20 8521 0 0,4 11-7674 0 0,4 10-1146 0 0,1 1-1 0 0,-1-1 0 0 0,0 0 0 0 0,0 0 1 0 0,0 0-1 0 0,1 0 0 0 0,-1 0 1 0 0,0 0-1 0 0,0 0 0 0 0,1 0 0 0 0,-1 0 1 0 0,0 0-1 0 0,0 0 0 0 0,0 1 0 0 0,0-1 1 0 0,1 0-1 0 0,-1 0 0 0 0,0 0 0 0 0,0 0 1 0 0,0 0-1 0 0,0 1 0 0 0,0-1 1 0 0,1 0-1 0 0,-1 0 0 0 0,0 0 0 0 0,0 1 1 0 0,0-1-1 0 0,0 0 0 0 0,0 0 0 0 0,0 0 1 0 0,0 1-1 0 0,0-1 0 0 0,0 0 1 0 0,0 0-1 0 0,0 1 0 0 0,0-1 0 0 0,0 0 1 0 0,0 0-1 0 0,0 0 0 0 0,0 1 0 0 0,0-1 1 0 0,0 0-1 0 0,0 0 0 0 0,0 1 0 0 0,0-1 1 0 0,0 0-1 0 0,0 0 0 0 0,-1 1 1 0 0,-1 12 153 0 0,2-8-130 0 0,0-1 0 0 0,-1 0 0 0 0,2 0 0 0 0,-1 1 0 0 0,0-1 0 0 0,1 0 0 0 0,0 0 0 0 0,0 1 0 0 0,0-1 0 0 0,0 0 0 0 0,1 0 0 0 0,2 4 0 0 0,-2-3-4 0 0,0-1-1 0 0,0 1 1 0 0,-1-1 0 0 0,0 1-1 0 0,0-1 1 0 0,0 1-1 0 0,0 0 1 0 0,-1 0 0 0 0,1-1-1 0 0,-1 7 1 0 0,-1 0 24 0 0,-3 9 15 0 0,3-16-53 0 0,-1-1-1 0 0,1 1 0 0 0,0 0 0 0 0,0 0 1 0 0,0 0-1 0 0,1 0 0 0 0,-1 0 0 0 0,1 0 1 0 0,0 0-1 0 0,0 0 0 0 0,1 0 0 0 0,-1-1 1 0 0,1 1-1 0 0,2 8 0 0 0,1 9 14 0 0,4 26 26 0 0,-7-34-25 0 0,1 0 1 0 0,1 0-1 0 0,4 13 1 0 0,5 31 48 0 0,-11-53-56 0 0,0 1-1 0 0,0 0 0 0 0,1 0 0 0 0,0 0 1 0 0,0-1-1 0 0,0 1 0 0 0,0-1 1 0 0,1 1-1 0 0,-1-1 0 0 0,6 6 0 0 0,36 37 309 0 0,-33-36-242 0 0,-10-10-53 0 0,0 1 1 0 0,1-1 0 0 0,-1 1-1 0 0,0-1 1 0 0,1 0 0 0 0,-1 0-1 0 0,1 0 1 0 0,0 0 0 0 0,-1 0-1 0 0,1 0 1 0 0,0 0 0 0 0,-1-1-1 0 0,1 1 1 0 0,0-1 0 0 0,0 1-1 0 0,0-1 1 0 0,0 1 0 0 0,-1-1-1 0 0,4 0 1 0 0,-2-1-88 0 0,0 0-1 0 0,0 0 1 0 0,1 0 0 0 0,-1 0-1 0 0,0-1 1 0 0,0 0-1 0 0,0 1 1 0 0,0-1 0 0 0,4-4-1 0 0,14-8-1615 0 0,-15 10 726 0 0,0 1 1 0 0,0-2-1 0 0,0 1 1 0 0,-1-1 0 0 0,6-5-1 0 0,-3 0-1564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52 3073 0 0,'-90'-2'7415'0'0,"66"7"-5308"0"0,13-2-1139 0 0,11-3-953 0 0,0 0 1 0 0,0 0 0 0 0,1 0 0 0 0,-1 0 0 0 0,0 0-1 0 0,0 0 1 0 0,0 0 0 0 0,0 0 0 0 0,0 0 0 0 0,0 0-1 0 0,0 0 1 0 0,0 0 0 0 0,0 0 0 0 0,0 0 0 0 0,0 0 0 0 0,0 0-1 0 0,0 0 1 0 0,0 0 0 0 0,0 0 0 0 0,0 0 0 0 0,1 1-1 0 0,-1-1 1 0 0,0 0 0 0 0,0 0 0 0 0,0 0 0 0 0,0 0-1 0 0,0 0 1 0 0,0 0 0 0 0,0 0 0 0 0,0 0 0 0 0,0 0 0 0 0,0 0-1 0 0,0 0 1 0 0,0 0 0 0 0,0 0 0 0 0,0 0 0 0 0,0 0-1 0 0,0 1 1 0 0,0-1 0 0 0,3 0 69 0 0,0 0 0 0 0,1 0-1 0 0,-1-1 1 0 0,0 1 0 0 0,0-1 0 0 0,0 0 0 0 0,0 1-1 0 0,1-1 1 0 0,-1-1 0 0 0,0 1 0 0 0,5-3 0 0 0,-2 2-56 0 0,1-1 1 0 0,0 2-1 0 0,-1-1 1 0 0,1 1-1 0 0,0 0 1 0 0,7 0-1 0 0,22-3 37 0 0,110-23 135 0 0,-134 25-204 0 0,28-2 60 0 0,-39 4-88 0 0,1 0-1 0 0,0 0 1 0 0,-1 0-1 0 0,1 0 0 0 0,-1 0 1 0 0,1 0-1 0 0,-1 1 1 0 0,1-1-1 0 0,-1 0 0 0 0,1 1 1 0 0,-1-1-1 0 0,0 1 1 0 0,1 0-1 0 0,-1 0 1 0 0,0-1-1 0 0,1 1 0 0 0,-1 0 1 0 0,0 0-1 0 0,2 2 1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80 2184 0 0,'-1'-32'6998'0'0,"-1"6"-3375"0"0,-1 9-1948 0 0,3 13-1289 0 0,-4 6-130 0 0,2 0-231 0 0,1 0-1 0 0,-1 1 1 0 0,1-1 0 0 0,0 1 0 0 0,-1-1-1 0 0,1 1 1 0 0,1 0 0 0 0,-1-1 0 0 0,0 1-1 0 0,0 0 1 0 0,1 0 0 0 0,0 0 0 0 0,-1 3-1 0 0,2 50 236 0 0,0-18-138 0 0,0 202 239 0 0,-1-208-329 0 0,0-23-19 0 0,-1-1 0 0 0,1 0 0 0 0,1 1 0 0 0,0-1 0 0 0,2 11 0 0 0,6 27 117 0 0,-8-35-90 0 0,1 0 0 0 0,1-1 0 0 0,0 1 0 0 0,4 11 1 0 0,-5-3 348 0 0,-2-15-190 0 0,0-13-841 0 0,-8-39-5861 0 0,8 39 3826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9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140 204 608 0 0,'7'2'398'0'0,"-1"0"1"0"0,1-1-1 0 0,0 1 0 0 0,0-2 1 0 0,-1 1-1 0 0,10-1 0 0 0,-13-1-302 0 0,-1 1 0 0 0,0-1-1 0 0,1 0 1 0 0,-1 1 0 0 0,0-1-1 0 0,1 0 1 0 0,-1 0 0 0 0,0-1-1 0 0,0 1 1 0 0,0 0 0 0 0,0-1-1 0 0,0 1 1 0 0,0-1 0 0 0,0 0-1 0 0,-1 0 1 0 0,1 0 0 0 0,-1 0-1 0 0,1 0 1 0 0,-1 0 0 0 0,3-4-1 0 0,-2 0 91 0 0,0 0 0 0 0,0 1-1 0 0,0-1 1 0 0,-1 0 0 0 0,1 0-1 0 0,-2-1 1 0 0,1 1 0 0 0,-1 0-1 0 0,1 0 1 0 0,-2 0 0 0 0,1 0 0 0 0,-1-1-1 0 0,0 1 1 0 0,0 0 0 0 0,0 0-1 0 0,-1 0 1 0 0,0 0 0 0 0,-4-6-1 0 0,5 9-133 0 0,0-1-1 0 0,-1 1 0 0 0,0 0 1 0 0,0-1-1 0 0,0 1 0 0 0,0 0 0 0 0,0 0 1 0 0,0 0-1 0 0,-1 1 0 0 0,0-1 0 0 0,1 1 1 0 0,-1-1-1 0 0,0 1 0 0 0,0 0 1 0 0,0 0-1 0 0,-1 0 0 0 0,1 0 0 0 0,0 1 1 0 0,-1-1-1 0 0,1 1 0 0 0,-1 0 1 0 0,0 0-1 0 0,1 0 0 0 0,-1 1 0 0 0,0-1 1 0 0,1 1-1 0 0,-1 0 0 0 0,0 0 0 0 0,1 0 1 0 0,-1 0-1 0 0,-4 2 0 0 0,-12 1 151 0 0,17-2-181 0 0,-1-1-1 0 0,1 0 0 0 0,0 1 1 0 0,0 0-1 0 0,0 0 0 0 0,-1 0 1 0 0,1 0-1 0 0,0 0 0 0 0,0 1 1 0 0,0 0-1 0 0,1-1 0 0 0,-1 1 1 0 0,0 0-1 0 0,1 0 0 0 0,-1 0 1 0 0,1 1-1 0 0,-4 3 0 0 0,2-1 5 0 0,-1 1-1 0 0,2-1 1 0 0,-1 1-1 0 0,0 0 0 0 0,1 0 1 0 0,0 0-1 0 0,1 0 1 0 0,-1 1-1 0 0,1-1 0 0 0,1 1 1 0 0,-2 7-1 0 0,2-10-18 0 0,1 0 0 0 0,0-1 0 0 0,1 1-1 0 0,-1 0 1 0 0,0-1 0 0 0,1 1 0 0 0,0-1 0 0 0,0 1 0 0 0,0-1-1 0 0,0 1 1 0 0,1-1 0 0 0,-1 0 0 0 0,1 1 0 0 0,0-1 0 0 0,0 0-1 0 0,0 0 1 0 0,0 0 0 0 0,1-1 0 0 0,-1 1 0 0 0,1 0-1 0 0,0-1 1 0 0,4 4 0 0 0,8 4 53 0 0,0-1 0 0 0,0-1 0 0 0,30 12 0 0 0,-28-13-5 0 0,0 1 0 0 0,29 18 0 0 0,-42-23-50 0 0,0 0 0 0 0,-1 0 0 0 0,1 0 0 0 0,-1 0 0 0 0,0 1 0 0 0,0-1 0 0 0,0 1 0 0 0,0 0 0 0 0,-1-1 0 0 0,1 1 0 0 0,-1 1 0 0 0,0-1 0 0 0,0 0 0 0 0,-1 0 0 0 0,1 1 1 0 0,-1-1-1 0 0,0 1 0 0 0,0-1 0 0 0,-1 1 0 0 0,1 0 0 0 0,-1 7 0 0 0,-1 8-41 0 0,1-19 41 0 0,1 1 0 0 0,-1 0 0 0 0,0-1 0 0 0,0 1 0 0 0,0 0 0 0 0,-1 0 0 0 0,1-1 1 0 0,0 1-1 0 0,-1 0 0 0 0,1-1 0 0 0,-1 1 0 0 0,1-1 0 0 0,-1 1 0 0 0,0-1 0 0 0,0 1 0 0 0,1-1 0 0 0,-1 1 0 0 0,0-1 0 0 0,-2 2 0 0 0,-12 13-19 0 0,12-12 23 0 0,0-1 1 0 0,0 1-1 0 0,0 0 0 0 0,-1-1 0 0 0,0 0 0 0 0,1 0 0 0 0,-1 0 0 0 0,0 0 1 0 0,-1-1-1 0 0,1 0 0 0 0,0 1 0 0 0,-1-1 0 0 0,1-1 0 0 0,-1 1 0 0 0,0-1 1 0 0,1 0-1 0 0,-1 0 0 0 0,-5 1 0 0 0,-4-1 10 0 0,-1-1-1 0 0,1 0 1 0 0,0-1-1 0 0,0 0 1 0 0,-21-5-1 0 0,31 4-42 0 0,1 1 1 0 0,-1-1-1 0 0,0 0 0 0 0,0 0 0 0 0,1 0 0 0 0,0-1 0 0 0,-1 1 0 0 0,1-1 1 0 0,0 0-1 0 0,0 1 0 0 0,0-2 0 0 0,0 1 0 0 0,-3-6 0 0 0,3 5-311 0 0,1 0-1 0 0,0 0 1 0 0,0-1-1 0 0,1 1 0 0 0,-1 0 1 0 0,1-1-1 0 0,0 0 1 0 0,0 1-1 0 0,0-1 0 0 0,1 1 1 0 0,-1-1-1 0 0,2-5 1 0 0,0-7-1485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2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3681 0 0,'0'-8'7666'0'0,"0"7"-7529"0"0,0 0 1 0 0,0 1-1 0 0,0-1 1 0 0,1 0-1 0 0,-1 0 1 0 0,0 0-1 0 0,0 1 1 0 0,0-1-1 0 0,1 0 1 0 0,-1 0-1 0 0,0 1 0 0 0,1-1 1 0 0,-1 0-1 0 0,1 1 1 0 0,-1-1-1 0 0,1 0 1 0 0,-1 1-1 0 0,1-1 1 0 0,-1 0-1 0 0,2 0 1 0 0,-1 1-121 0 0,1-1 1 0 0,-1 1 0 0 0,1-1-1 0 0,0 1 1 0 0,-1 0 0 0 0,1 0-1 0 0,-1 0 1 0 0,1 0 0 0 0,-1 0-1 0 0,1 0 1 0 0,-1 0-1 0 0,1 0 1 0 0,0 1 0 0 0,-1-1-1 0 0,1 1 1 0 0,-1-1 0 0 0,0 1-1 0 0,1-1 1 0 0,-1 1 0 0 0,1 0-1 0 0,-1 0 1 0 0,0 0 0 0 0,0-1-1 0 0,1 1 1 0 0,-1 1 0 0 0,0-1-1 0 0,0 0 1 0 0,0 0-1 0 0,1 2 1 0 0,82 82 606 0 0,63 77-350 0 0,-107-126-208 0 0,-27-25-60 0 0,-1-1 1 0 0,17 20-1 0 0,-16-16 31 0 0,1 0 0 0 0,0 0 0 0 0,16 10 0 0 0,3 3 78 0 0,-1 7 10 0 0,-27-27-42 0 0,1 0-1 0 0,0 0 1 0 0,0-1-1 0 0,1 0 0 0 0,12 8 1 0 0,-19-13-79 0 0,1-1 0 0 0,-1 1 0 0 0,1-1 0 0 0,-1 0 0 0 0,1 1 0 0 0,0-1 1 0 0,-1 0-1 0 0,1 1 0 0 0,0-1 0 0 0,0 0 0 0 0,-1 0 0 0 0,1 1 0 0 0,0-1 0 0 0,-1 0 0 0 0,1 0 0 0 0,0 0 1 0 0,0 0-1 0 0,-1 0 0 0 0,1 0 0 0 0,0 0 0 0 0,1-1 0 0 0,-1 0-337 0 0,0 0 0 0 0,-1-1 1 0 0,1 1-1 0 0,-1-1 0 0 0,1 1 0 0 0,-1-1 0 0 0,1 1 0 0 0,-1-1 1 0 0,0 1-1 0 0,0-1 0 0 0,0 0 0 0 0,0 1 0 0 0,0-1 0 0 0,0-2 1 0 0,1-7-183 0 0,-1 7 194 0 0,1 0 1 0 0,-1-1-1 0 0,0 1 1 0 0,-1 0 0 0 0,1 0-1 0 0,-1-1 1 0 0,-1-6 0 0 0,-1 0-1784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2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21 3977 0 0,'-4'-20'9517'0'0,"2"30"-8433"0"0,4 68-593 0 0,1-25-335 0 0,-3-2 18 0 0,12 84 0 0 0,-3-77-118 0 0,13 69 100 0 0,-16-99-55 0 0,-3-13 26 0 0,0-1-1 0 0,6 15 1 0 0,-9-28 32 0 0,3 6 61 0 0,12 13-113 0 0,-15-19 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48 120 1040 0 0,'0'0'2599'0'0,"12"0"521"0"0,1 4-2589 0 0,-11 3 1545 0 0,-2-7-1996 0 0,0 1-1 0 0,1-1 1 0 0,-1 0-1 0 0,0 1 1 0 0,0-1-1 0 0,0 1 1 0 0,0-1-1 0 0,0 0 1 0 0,1 1-1 0 0,-1-1 1 0 0,0 1-1 0 0,0-1 1 0 0,1 0-1 0 0,-1 1 1 0 0,0-1-1 0 0,0 0 1 0 0,1 1-1 0 0,-1-1 1 0 0,0 0-1 0 0,1 0 1 0 0,-1 1-1 0 0,1-1 1 0 0,-1 0-1 0 0,0 0 1 0 0,1 1-1 0 0,-1-1 1 0 0,1 0-1 0 0,-1 0 1 0 0,0 0-1 0 0,2 0 1 0 0,18 10 690 0 0,3-5-561 0 0,-18-3-180 0 0,1-1 1 0 0,-1 0-1 0 0,1 1 0 0 0,0-2 1 0 0,-1 1-1 0 0,1-1 1 0 0,0 0-1 0 0,0 0 0 0 0,-1 0 1 0 0,1-1-1 0 0,0 0 1 0 0,10-3-1 0 0,6-2 79 0 0,-16 4-63 0 0,0 1-1 0 0,-1-1 0 0 0,1 0 0 0 0,9-5 1 0 0,-13 6-33 0 0,-1 0-1 0 0,1 0 1 0 0,-1 0 0 0 0,1 0 0 0 0,-1-1 0 0 0,0 1 0 0 0,0 0 0 0 0,0-1 0 0 0,0 1 0 0 0,0-1 0 0 0,0 1 0 0 0,0-1 0 0 0,0 1 0 0 0,0-1 0 0 0,-1 0 0 0 0,1 1 0 0 0,-1-1-1 0 0,1 0 1 0 0,-1 0 0 0 0,1-2 0 0 0,-1-1 5 0 0,1 0-1 0 0,-1 0 0 0 0,1 0 0 0 0,-1 0 0 0 0,-1 0 1 0 0,1 0-1 0 0,-1 0 0 0 0,0 0 0 0 0,0 0 1 0 0,0 0-1 0 0,-3-7 0 0 0,3 11 12 0 0,-5-4 4 0 0,5 3-35 0 0,-2 0 19 0 0,1-1 0 0 0,0 1 0 0 0,-1 0 0 0 0,0 0 0 0 0,1 0 0 0 0,-1 0 0 0 0,0 0 0 0 0,0 0 0 0 0,0 1 0 0 0,0 0-1 0 0,0-1 1 0 0,-1 1 0 0 0,1 0 0 0 0,0 1 0 0 0,0-1 0 0 0,-1 0 0 0 0,-6 1 0 0 0,-4 0 110 0 0,0 1 1 0 0,-26 4-1 0 0,35-4-99 0 0,0 0 0 0 0,0 1 0 0 0,0-1-1 0 0,1 1 1 0 0,-1 0 0 0 0,0 0 0 0 0,1 1 0 0 0,-1-1 0 0 0,1 1 0 0 0,-8 7 0 0 0,-4-1-6 0 0,15-8-16 0 0,-1-1-1 0 0,1 0 0 0 0,0 1 0 0 0,0 0 0 0 0,0-1 1 0 0,0 1-1 0 0,0-1 0 0 0,-1 1 0 0 0,1 0 0 0 0,1 0 0 0 0,-1 0 1 0 0,0 0-1 0 0,0 0 0 0 0,0 0 0 0 0,0 0 0 0 0,1 0 1 0 0,-1 0-1 0 0,0 0 0 0 0,0 2 0 0 0,-2 8 31 0 0,-1-1 1 0 0,0 0-1 0 0,0 0 0 0 0,-10 17 0 0 0,13-27-34 0 0,1 1 0 0 0,-1 0-1 0 0,1 0 1 0 0,-1 0 0 0 0,1 0 0 0 0,0 0-1 0 0,-1-1 1 0 0,1 1 0 0 0,0 0 0 0 0,0 0-1 0 0,0 0 1 0 0,-1 0 0 0 0,1 0-1 0 0,0 0 1 0 0,0 0 0 0 0,0 0 0 0 0,1 0-1 0 0,-1 0 1 0 0,0 0 0 0 0,0 1 0 0 0,1-1 4 0 0,-1 0 0 0 0,0 0 0 0 0,0 0 0 0 0,0 0 0 0 0,1 0 0 0 0,-1 0 0 0 0,0 0 0 0 0,-1 0 0 0 0,1 0 0 0 0,0-1 0 0 0,0 1 0 0 0,0 0 0 0 0,-1 0 0 0 0,1 0 0 0 0,-1 2 0 0 0,-15 39 86 0 0,15-38-87 0 0,0 0-1 0 0,0 0 1 0 0,0 1-1 0 0,1-1 1 0 0,-1 0 0 0 0,1 0-1 0 0,0 0 1 0 0,0 1-1 0 0,1-1 1 0 0,0 5 0 0 0,1 12 60 0 0,-2-17-55 0 0,1-1 0 0 0,-1 0 0 0 0,1 0 0 0 0,0 0 0 0 0,0 0 0 0 0,0 0 0 0 0,0 0 0 0 0,1 0 0 0 0,1 2 0 0 0,-1-1 0 0 0,0-1-1 0 0,0 1 0 0 0,-1-1 0 0 0,1 1 0 0 0,-1 0 1 0 0,0 0-1 0 0,1 7 0 0 0,-1-6 0 0 0,0-1-1 0 0,0 1 1 0 0,0 0-1 0 0,0-1 1 0 0,1 1 0 0 0,0-1-1 0 0,0 1 1 0 0,0-1-1 0 0,0 0 1 0 0,1 0 0 0 0,0 0-1 0 0,0 0 1 0 0,0-1-1 0 0,0 1 1 0 0,0-1 0 0 0,1 1-1 0 0,0-1 1 0 0,-1 0-1 0 0,1-1 1 0 0,0 1 0 0 0,0-1-1 0 0,6 3 1 0 0,65 26 149 0 0,-68-28-156 0 0,0-2 0 0 0,0 1-1 0 0,0-1 1 0 0,0 0 0 0 0,0 0-1 0 0,0-1 1 0 0,0 0 0 0 0,0 0 0 0 0,1-1-1 0 0,-1 0 1 0 0,0 0 0 0 0,-1-1-1 0 0,1 0 1 0 0,0 0 0 0 0,0 0 0 0 0,-1-1-1 0 0,1 0 1 0 0,-1 0 0 0 0,0-1 0 0 0,0 0-1 0 0,0 0 1 0 0,0 0 0 0 0,8-9-1 0 0,-2-1-115 0 0,-1 0 0 0 0,0 0 0 0 0,-1-2 0 0 0,15-30 0 0 0,20-72-36 0 0,-37 73 90 0 0,-7 37 25 0 0,0-1 0 0 0,0 1 0 0 0,1 0 0 0 0,2-8 1 0 0,-3 15 28 0 0,-1-1 0 0 0,0 1 0 0 0,0 0 0 0 0,0-1 0 0 0,0 1 0 0 0,0 0 0 0 0,0-1 0 0 0,0 1 0 0 0,0 0 0 0 0,0-1 0 0 0,-1 1 0 0 0,1 0 0 0 0,0-1 0 0 0,-1 1 0 0 0,1 0 0 0 0,-1 0 0 0 0,0-1 0 0 0,-1-1 0 0 0,1 2 75 0 0,0-1-1 0 0,0 0 1 0 0,1 0-1 0 0,-1 0 1 0 0,0 0-1 0 0,1 0 1 0 0,-1 0-1 0 0,1 0 1 0 0,-1-3-1 0 0,-11 11 20 0 0,11-5-80 0 0,0-1-1 0 0,0 1 1 0 0,1 0-1 0 0,-1 0 1 0 0,0 0-1 0 0,1 1 1 0 0,-1-1-1 0 0,1 0 1 0 0,0 0-1 0 0,-1 0 1 0 0,1 0-1 0 0,0 0 1 0 0,-1 1-1 0 0,1-1 1 0 0,0 0-1 0 0,0 2 1 0 0,2 26 64 0 0,0-10-30 0 0,-3 30 93 0 0,7 75 1 0 0,12-41-51 0 0,-17-79-67 0 0,-1 0 1 0 0,1 0-1 0 0,-1-1 0 0 0,1 1 1 0 0,0-1-1 0 0,1 1 0 0 0,-1-1 0 0 0,1 1 1 0 0,-1-1-1 0 0,1 0 0 0 0,0 1 1 0 0,0-1-1 0 0,0 0 0 0 0,1-1 0 0 0,-1 1 1 0 0,1 0-1 0 0,0-1 0 0 0,-1 1 0 0 0,1-1 1 0 0,0 0-1 0 0,1 0 0 0 0,-1 0 1 0 0,5 2-1 0 0,-7-3 144 0 0,4-4-938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4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6 112 3209 0 0,'-1'-3'234'0'0,"0"0"1"0"0,0 0 0 0 0,0-1-1 0 0,0 1 1 0 0,1 0 0 0 0,-1 0 0 0 0,1 0-1 0 0,0 0 1 0 0,0-1 0 0 0,0 1-1 0 0,1 0 1 0 0,-1 0 0 0 0,1-1-1 0 0,1-5 1 0 0,0 4 334 0 0,1 1-1 0 0,-1-1 1 0 0,1 0 0 0 0,0 1-1 0 0,0 0 1 0 0,1 0 0 0 0,7-8 618 0 0,2 4-771 0 0,-10 6-212 0 0,1 2 146 0 0,-1-1-332 0 0,-2 0-5 0 0,0 1 0 0 0,0-1-1 0 0,0 1 1 0 0,0 0 0 0 0,0-1 0 0 0,0 1 0 0 0,0 0 0 0 0,0 0 0 0 0,0-1 0 0 0,1 1-1 0 0,-1 0 1 0 0,0 0 0 0 0,0 0 0 0 0,0 1 0 0 0,0-1 0 0 0,0 0 0 0 0,0 0 0 0 0,0 1 0 0 0,0-1-1 0 0,0 0 1 0 0,0 1 0 0 0,0-1 0 0 0,0 1 0 0 0,0-1 0 0 0,0 1 0 0 0,-1-1 0 0 0,2 2 0 0 0,5 5 60 0 0,-6-7-72 0 0,-1 1 1 0 0,1-1-1 0 0,0 1 0 0 0,-1-1 0 0 0,1 1 1 0 0,-1-1-1 0 0,1 1 0 0 0,-1-1 0 0 0,1 1 1 0 0,-1 0-1 0 0,0-1 0 0 0,1 1 0 0 0,-1 0 1 0 0,0-1-1 0 0,1 1 0 0 0,-1 0 0 0 0,0 0 1 0 0,0 0-1 0 0,7 33-58 0 0,-5-28 64 0 0,0 0 0 0 0,-1 0 0 0 0,0 0 0 0 0,-1 0 0 0 0,1 0 0 0 0,-1 8 0 0 0,0-11-3 0 0,0-1 0 0 0,-1 1 0 0 0,1-1-1 0 0,0 1 1 0 0,-1-1 0 0 0,0 1 0 0 0,1-1 0 0 0,-1 0 0 0 0,0 1 0 0 0,0-1 0 0 0,-1 0 0 0 0,1 0-1 0 0,0 0 1 0 0,-1 0 0 0 0,-2 3 0 0 0,-2 3 33 0 0,5-6-23 0 0,0-1 0 0 0,0 0 0 0 0,-1 0 0 0 0,1 1 1 0 0,0-1-1 0 0,0 0 0 0 0,-1 0 0 0 0,1 0 0 0 0,0-1 1 0 0,-1 1-1 0 0,1 0 0 0 0,-1 0 0 0 0,1-1 0 0 0,-1 1 1 0 0,1-1-1 0 0,-1 1 0 0 0,1-1 0 0 0,-1 0 0 0 0,0 0 1 0 0,1 0-1 0 0,-1 0 0 0 0,0 0 0 0 0,1 0 1 0 0,-1 0-1 0 0,1 0 0 0 0,-1 0 0 0 0,0-1 0 0 0,1 1 1 0 0,-1-1-1 0 0,1 1 0 0 0,-1-1 0 0 0,1 0 0 0 0,-1 0 1 0 0,1 1-1 0 0,-2-3 0 0 0,0 2-2 0 0,1-1-1 0 0,0 0 1 0 0,0 1-1 0 0,0-1 1 0 0,1 0-1 0 0,-1 0 1 0 0,0 0-1 0 0,1-1 1 0 0,-1 1-1 0 0,1 0 1 0 0,0 0-1 0 0,0-1 1 0 0,0 1-1 0 0,0-1 1 0 0,0 1-1 0 0,0-1 1 0 0,1 1-1 0 0,-1-1 1 0 0,1 1-1 0 0,0-1 1 0 0,0 0-1 0 0,0-4 1 0 0,1 4-364 0 0,-1 0 0 0 0,1 0 0 0 0,0 0 0 0 0,0 0 0 0 0,0 0 0 0 0,1 0 1 0 0,-1 0-1 0 0,1 1 0 0 0,-1-1 0 0 0,1 1 0 0 0,0-1 0 0 0,4-3 0 0 0,3-1-2586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200 169 1984 0 0,'2'-5'6983'0'0,"6"7"-7111"0"0,-4-2 183 0 0,-1 1-1 0 0,1-1 0 0 0,0 0 1 0 0,-1 0-1 0 0,1-1 1 0 0,0 1-1 0 0,-1-1 0 0 0,1 1 1 0 0,-1-1-1 0 0,1 0 0 0 0,-1-1 1 0 0,0 1-1 0 0,1 0 1 0 0,-1-1-1 0 0,0 0 0 0 0,0 0 1 0 0,4-2-1 0 0,-5 2 5 0 0,0 1-1 0 0,0-1 1 0 0,0 0-1 0 0,0 0 1 0 0,0 0-1 0 0,0 0 1 0 0,0 0-1 0 0,0 0 1 0 0,-1 0-1 0 0,1-1 1 0 0,-1 1 0 0 0,0-1-1 0 0,0 1 1 0 0,0-1-1 0 0,0 1 1 0 0,0-1-1 0 0,0 0 1 0 0,-1 1-1 0 0,1-1 1 0 0,-1 0-1 0 0,0 0 1 0 0,1 1-1 0 0,-2-1 1 0 0,1 0 0 0 0,0 0-1 0 0,0 1 1 0 0,-2-6-1 0 0,1 4 59 0 0,-1 0 0 0 0,0-1 1 0 0,0 1-1 0 0,0 0 0 0 0,0 0 0 0 0,-1 1 0 0 0,1-1 0 0 0,-1 0 1 0 0,0 1-1 0 0,0-1 0 0 0,0 1 0 0 0,-1 0 0 0 0,1 0 0 0 0,-1 0 1 0 0,0 1-1 0 0,1-1 0 0 0,-1 1 0 0 0,0 0 0 0 0,-1 0 0 0 0,-4-1 1 0 0,6 1-89 0 0,0 1 1 0 0,0 0-1 0 0,0 0 1 0 0,-1 1 0 0 0,1-1-1 0 0,0 0 1 0 0,-1 1 0 0 0,1 0-1 0 0,0 0 1 0 0,0 0-1 0 0,-1 0 1 0 0,1 1 0 0 0,0-1-1 0 0,-1 1 1 0 0,1 0 0 0 0,0 0-1 0 0,0 0 1 0 0,0 0-1 0 0,0 0 1 0 0,0 1 0 0 0,0 0-1 0 0,0-1 1 0 0,-3 4-1 0 0,-10 3 18 0 0,14-8-39 0 0,0 1-1 0 0,-1 0 0 0 0,1 0 0 0 0,1-1 0 0 0,-1 2 1 0 0,0-1-1 0 0,0 0 0 0 0,0 0 0 0 0,0 1 0 0 0,1-1 1 0 0,-3 3-1 0 0,-42 55 334 0 0,14 5-221 0 0,30-59-108 0 0,0-1-1 0 0,0 1 1 0 0,0 0-1 0 0,0 1 1 0 0,1-1-1 0 0,0 0 1 0 0,0 0-1 0 0,0 1 1 0 0,1-1-1 0 0,0 8 0 0 0,0-6 4 0 0,-1 1 0 0 0,1-1 0 0 0,-1 0 0 0 0,-4 12-1 0 0,5-18-9 0 0,-1 1-1 0 0,1-1 0 0 0,0 1 1 0 0,0-1-1 0 0,0 0 1 0 0,0 1-1 0 0,0-1 0 0 0,1 0 1 0 0,-1 1-1 0 0,0-1 0 0 0,0 0 1 0 0,1 1-1 0 0,-1-1 1 0 0,1 0-1 0 0,-1 1 0 0 0,1-1 1 0 0,0 0-1 0 0,0 0 0 0 0,-1 0 1 0 0,1 0-1 0 0,1 2 1 0 0,25 23 71 0 0,-16-17-1 0 0,-7-5-57 0 0,1 0-1 0 0,0 0 1 0 0,-1-1 0 0 0,2 1-1 0 0,-1-1 1 0 0,0-1-1 0 0,1 1 1 0 0,-1-1-1 0 0,1 0 1 0 0,0 0-1 0 0,-1-1 1 0 0,1 1-1 0 0,0-1 1 0 0,0 0-1 0 0,0-1 1 0 0,0 0 0 0 0,7 0-1 0 0,-8 0-5 0 0,-1-1 1 0 0,1 1-1 0 0,0-1 1 0 0,-1 0-1 0 0,1 0 1 0 0,-1-1-1 0 0,0 1 0 0 0,1-1 1 0 0,-1 0-1 0 0,0 0 1 0 0,0-1-1 0 0,0 1 1 0 0,0-1-1 0 0,-1 0 0 0 0,1 0 1 0 0,-1 0-1 0 0,1 0 1 0 0,-1-1-1 0 0,0 1 1 0 0,0-1-1 0 0,-1 0 0 0 0,3-4 1 0 0,5-9-13 0 0,-8 13 0 0 0,0 1 1 0 0,0-1-1 0 0,0 0 1 0 0,-1 0-1 0 0,1 1 1 0 0,-1-1-1 0 0,0 0 0 0 0,0 0 1 0 0,0-1-1 0 0,-1 1 1 0 0,1-7-1 0 0,-1-86 33 0 0,-5 68-30 0 0,4 24 0 0 0,0-1 0 0 0,0 1 0 0 0,0 0 0 0 0,0-11 0 0 0,1 15-15 0 0,-8 31 236 0 0,6-14-206 0 0,1 1 1 0 0,0-1 0 0 0,1 1-1 0 0,4 27 1 0 0,-1 16 45 0 0,8 155 14 0 0,-3 59 12 0 0,-9-256-66 0 0,-1 0 0 0 0,0 0-1 0 0,-2-1 1 0 0,0 1-1 0 0,-1-1 1 0 0,-9 20 0 0 0,12-34-23 0 0,0 0 1 0 0,0 0-1 0 0,0-1 1 0 0,0 1 0 0 0,-1-1-1 0 0,1 0 1 0 0,-1 1-1 0 0,1-1 1 0 0,-5 2 0 0 0,-6 7 100 0 0,11-10-90 0 0,1-1-1 0 0,-1 1 0 0 0,1 0 0 0 0,-1 0 0 0 0,0-1 0 0 0,1 1 1 0 0,-1-1-1 0 0,0 1 0 0 0,1-1 0 0 0,-1 0 0 0 0,0 1 1 0 0,0-1-1 0 0,1 0 0 0 0,-1 0 0 0 0,0 0 0 0 0,-2-1 1 0 0,-26-6 107 0 0,23 3-95 0 0,1-1 1 0 0,-1 1-1 0 0,1-1 0 0 0,-8-8 1 0 0,9 8-19 0 0,-1 0 0 0 0,1 0-1 0 0,-1 1 1 0 0,-1-1 0 0 0,-8-4 0 0 0,9 6 5 0 0,1-1-1 0 0,0 0 0 0 0,0 0 1 0 0,0-1-1 0 0,0 1 1 0 0,1-1-1 0 0,0 0 1 0 0,0 0-1 0 0,0-1 1 0 0,1 1-1 0 0,-4-7 0 0 0,5 6 4 0 0,-1 0 1 0 0,1 0-1 0 0,1 0 0 0 0,-1-1 0 0 0,1 1 0 0 0,0 0 0 0 0,-1-10 0 0 0,3-47 25 0 0,-1 59-39 0 0,0 0 0 0 0,0 0 0 0 0,0 0 0 0 0,0 0 0 0 0,1 0 0 0 0,0 1 0 0 0,0-1 0 0 0,0 0 0 0 0,0 0 0 0 0,0 1 0 0 0,1-1 0 0 0,0 0 0 0 0,-1 1 0 0 0,1 0 0 0 0,1-1 0 0 0,-1 1 0 0 0,0 0 0 0 0,1 0 0 0 0,0 0 0 0 0,-1 1 0 0 0,1-1 0 0 0,6-3 0 0 0,12-5 2 0 0,-12 7-5 0 0,0 0-1 0 0,0-1 1 0 0,11-8-1 0 0,-13 8-126 0 0,0 1-1 0 0,-1 0 1 0 0,2 0-1 0 0,-1 1 1 0 0,0 0-1 0 0,11-2 1 0 0,-8 2-497 0 0,-1 0 0 0 0,0-1 0 0 0,-1 0 0 0 0,12-6 0 0 0,3-2-2437 0 0,-11 7 912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6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41 3993 0 0,'-3'-11'6603'0'0,"-3"-4"-4883"0"0,5 14-1625 0 0,1 0 0 0 0,0 0 0 0 0,-1 0 0 0 0,0 0 0 0 0,1 1 0 0 0,-1-1 0 0 0,0 0 0 0 0,1 0 0 0 0,-1 1 0 0 0,0-1 0 0 0,0 0 0 0 0,1 1 0 0 0,-1-1 0 0 0,0 1 0 0 0,0-1 0 0 0,0 1 0 0 0,0-1-1 0 0,0 1 1 0 0,0 0 0 0 0,0 0 0 0 0,0-1 0 0 0,0 1 0 0 0,-1 0 0 0 0,-2 5-2 0 0,2 0-62 0 0,-1 1 0 0 0,1-1 0 0 0,0 0 0 0 0,1 1-1 0 0,-1-1 1 0 0,1 1 0 0 0,0-1 0 0 0,1 1-1 0 0,-1 0 1 0 0,1 0 0 0 0,0-1 0 0 0,2 9 0 0 0,8 46 37 0 0,5 94 0 0 0,-13-135-47 0 0,1 0 0 0 0,4 19 0 0 0,6 32 57 0 0,-11-28-39 0 0,7 51 198 0 0,-6-85-179 0 0,-3-8-50 0 0,0 1 0 0 0,1-1 0 0 0,-1 1 0 0 0,0-1-1 0 0,1 1 1 0 0,-1 0 0 0 0,0-1 0 0 0,0 1 0 0 0,0-1 0 0 0,0 1 0 0 0,1 0-1 0 0,-1-1 1 0 0,0 1 0 0 0,0 0 0 0 0,0-1 0 0 0,0 1 0 0 0,0 0-1 0 0,-1-1 1 0 0,1 1 0 0 0,0 0 0 0 0,0-1 0 0 0,-1 2 664 0 0,1-9-541 0 0,-4-29-104 0 0,2 22 9 0 0,1 1-1 0 0,0-1 0 0 0,1 1 0 0 0,0-1 0 0 0,2-13 0 0 0,3-4 3 0 0,-5 24-37 0 0,1 0 1 0 0,0 1-1 0 0,0-1 0 0 0,1 1 1 0 0,0-1-1 0 0,0 1 1 0 0,0 0-1 0 0,1 0 1 0 0,0 0-1 0 0,4-6 1 0 0,2-10 17 0 0,-9 20-20 0 0,1 1 1 0 0,-1-1-1 0 0,1 0 1 0 0,-1 1-1 0 0,1-1 0 0 0,0 0 1 0 0,-1 1-1 0 0,1-1 0 0 0,0 1 1 0 0,0-1-1 0 0,0 1 1 0 0,0-1-1 0 0,0 1 0 0 0,1 0 1 0 0,-1-1-1 0 0,0 1 1 0 0,1 0-1 0 0,-1 0 0 0 0,1 0 1 0 0,-1 0-1 0 0,1 0 1 0 0,1 0-1 0 0,6-3-4 0 0,0-1-1 0 0,-1 1 1 0 0,10-8-1 0 0,-3 3-3 0 0,-12 7 8 0 0,1 1-1 0 0,-1-1 0 0 0,1 1 1 0 0,0 0-1 0 0,-1 0 1 0 0,1 1-1 0 0,0-1 0 0 0,-1 1 1 0 0,7 0-1 0 0,15-3 62 0 0,-23 3-64 0 0,0 0-1 0 0,0 0 1 0 0,0 1-1 0 0,0-1 1 0 0,0 0-1 0 0,0 1 1 0 0,-1-1-1 0 0,1 1 0 0 0,0-1 1 0 0,0 1-1 0 0,0 0 1 0 0,-1 0-1 0 0,1 0 1 0 0,0 0-1 0 0,-1 0 1 0 0,1 0-1 0 0,-1 0 1 0 0,1 1-1 0 0,-1-1 0 0 0,0 0 1 0 0,1 1-1 0 0,-1-1 1 0 0,0 1-1 0 0,0 0 1 0 0,0-1-1 0 0,0 1 1 0 0,0 0-1 0 0,-1-1 1 0 0,2 3-1 0 0,1 5-23 0 0,1-1 0 0 0,-1 1-1 0 0,0 0 1 0 0,2 17 0 0 0,11 95-3 0 0,-15-50 63 0 0,-1-65-31 0 0,1 0-1 0 0,0 0 1 0 0,0 0-1 0 0,0 0 1 0 0,1 0-1 0 0,0 0 1 0 0,4 7-1 0 0,-3 1 104 0 0,1 0-1012 0 0,-4-14 854 0 0,0 0 0 0 0,1 0-1 0 0,-1 1 1 0 0,1-1 0 0 0,-1 0-1 0 0,1 0 1 0 0,-1 0-1 0 0,1 1 1 0 0,-1-1 0 0 0,1 0-1 0 0,-1 0 1 0 0,1 0-1 0 0,-1 0 1 0 0,1 0 0 0 0,-1 0-1 0 0,1 0 1 0 0,-1 0-1 0 0,1 0 1 0 0,-1 0 0 0 0,1 0-1 0 0,-1 0 1 0 0,1-1-1 0 0,-1 1 1 0 0,1 0 0 0 0,-1 0-1 0 0,0-1 1 0 0,1 1 0 0 0,-1 0-1 0 0,1 0 1 0 0,0-1-1 0 0,0 0-360 0 0,0 1-1 0 0,0-1 1 0 0,9-14-5401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6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16 5865 0 0,'0'-1'185'0'0,"0"1"-1"0"0,0-1 0 0 0,0 0 1 0 0,0 0-1 0 0,0 0 1 0 0,0 0-1 0 0,0 1 0 0 0,-1-1 1 0 0,1 0-1 0 0,0 0 0 0 0,0 0 1 0 0,-1 1-1 0 0,1-1 1 0 0,0 0-1 0 0,-1 0 0 0 0,-2-1 1043 0 0,2 2-1097 0 0,1-1 0 0 0,0 1 0 0 0,0 0 1 0 0,-1 0-1 0 0,-3 1 1824 0 0,3 0-1824 0 0,0 0-47 0 0,0 0 0 0 0,0 0 0 0 0,0 0 0 0 0,0 0 0 0 0,0 0 0 0 0,0 0 0 0 0,0 0 0 0 0,1 0 0 0 0,-1 0 0 0 0,0 1 0 0 0,1-1 0 0 0,-1 0 0 0 0,1 0 0 0 0,-1 1 1 0 0,1-1-1 0 0,0 1 0 0 0,0-1 0 0 0,-1 0 0 0 0,1 3 0 0 0,0 62 184 0 0,-1 1-65 0 0,10 96 0 0 0,-2-111-151 0 0,-3-16 105 0 0,1 0 1 0 0,18 60-1 0 0,-23-95 33 0 0,2-22 816 0 0,0 16-1016 0 0,-2-1 0 0 0,1 1 0 0 0,-1-1 0 0 0,0-9 0 0 0,-2 0 26 0 0,1-1 0 0 0,0 1 0 0 0,1 0 0 0 0,0-1 0 0 0,1 1 0 0 0,1-1 0 0 0,1 1 0 0 0,0 0 0 0 0,8-23 0 0 0,-7 31-18 0 0,1-1-1 0 0,0 1 0 0 0,0 0 1 0 0,0 0-1 0 0,1 0 1 0 0,7-6-1 0 0,-2 2 3 0 0,-9 9-2 0 0,0 0 1 0 0,1 1-1 0 0,-1-1 0 0 0,0 1 1 0 0,1 0-1 0 0,0 0 1 0 0,-1 0-1 0 0,1 0 1 0 0,0 0-1 0 0,-1 0 1 0 0,1 1-1 0 0,4-1 1 0 0,19-6-16 0 0,-26 7 16 0 0,1-1 1 0 0,0 1-1 0 0,0 0 1 0 0,0-1-1 0 0,0 1 1 0 0,0 0-1 0 0,0 0 1 0 0,0 0 0 0 0,0 0-1 0 0,0 0 1 0 0,0 0-1 0 0,0 0 1 0 0,0 0-1 0 0,0 0 1 0 0,0 0-1 0 0,0 0 1 0 0,0 1-1 0 0,0-1 1 0 0,0 0-1 0 0,0 1 1 0 0,-1-1-1 0 0,2 1 1 0 0,1 1-8 0 0,-1-1 1 0 0,0 1-1 0 0,0 0 1 0 0,0 0 0 0 0,-1 0-1 0 0,1 0 1 0 0,0 0-1 0 0,1 3 1 0 0,2 3-21 0 0,-1 1 1 0 0,1 0-1 0 0,3 13 1 0 0,-3-10 13 0 0,0 1-1 0 0,12 18 1 0 0,-12-23 13 0 0,0 0 1 0 0,-1 0-1 0 0,0 0 1 0 0,-1 1-1 0 0,0-1 1 0 0,0 1-1 0 0,0-1 0 0 0,0 10 1 0 0,7 17-32 0 0,-8-33 33 0 0,-1 1 0 0 0,0-1 0 0 0,0 1 0 0 0,0-1 0 0 0,0 1 0 0 0,0-1 0 0 0,-1 1-1 0 0,1 0 1 0 0,-1 0 0 0 0,1-1 0 0 0,-1 1 0 0 0,0 0 0 0 0,0 0 0 0 0,-1-1 0 0 0,1 1 0 0 0,0 0 0 0 0,-1-1 0 0 0,0 1 0 0 0,0 0-1 0 0,1-1 1 0 0,-1 1 0 0 0,-3 4 0 0 0,3-5 2 0 0,0 0 1 0 0,0 0-1 0 0,1 1 0 0 0,-1-1 0 0 0,1 0 0 0 0,-1 1 1 0 0,1-1-1 0 0,0 0 0 0 0,0 1 0 0 0,0 4 1 0 0,0-5-3 0 0,0 0 1 0 0,0 0-1 0 0,0 0 1 0 0,0 0 0 0 0,0 0-1 0 0,0 1 1 0 0,-1-1-1 0 0,1 0 1 0 0,-1 0 0 0 0,1 0-1 0 0,-1 0 1 0 0,0 0-1 0 0,0 0 1 0 0,-2 3 0 0 0,-1 0 14 0 0,-1-1 1 0 0,1 1-1 0 0,-1-1 1 0 0,0 0-1 0 0,-7 5 1 0 0,10-8-9 0 0,0 0 1 0 0,0 0-1 0 0,0 0 0 0 0,0 0 1 0 0,-1 0-1 0 0,1-1 0 0 0,0 1 1 0 0,0-1-1 0 0,-1 0 0 0 0,1 1 1 0 0,0-1-1 0 0,0 0 0 0 0,-1 0 1 0 0,1 0-1 0 0,0-1 0 0 0,0 1 1 0 0,-1-1-1 0 0,1 1 0 0 0,-3-2 1 0 0,-1 0-140 0 0,0 0 0 0 0,1 0 1 0 0,-1 0-1 0 0,1-1 0 0 0,-1 0 1 0 0,1 0-1 0 0,0-1 0 0 0,0 1 1 0 0,0-1-1 0 0,1 0 0 0 0,-1 0 1 0 0,1-1-1 0 0,-7-8 1 0 0,8-4-2727 0 0,0 5 341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7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226 240 2753 0 0,'0'0'5121'0'0,"5"-11"-4456"0"0,3-1-567 0 0,0 0 1 0 0,11-12-1 0 0,-17 20 10 0 0,1 0 0 0 0,-1 0 0 0 0,0 0 0 0 0,0 0 0 0 0,0 0 1 0 0,-1 0-1 0 0,1 0 0 0 0,-1-1 0 0 0,0 1 0 0 0,0 0 0 0 0,-1-1 0 0 0,1 1 0 0 0,-1-1 0 0 0,0 1 1 0 0,0-1-1 0 0,-1 1 0 0 0,1 0 0 0 0,-3-8 0 0 0,2 6 98 0 0,0 1 0 0 0,-1-1 0 0 0,0 1 0 0 0,0 0-1 0 0,0-1 1 0 0,0 1 0 0 0,-1 0 0 0 0,0 1 0 0 0,0-1 0 0 0,0 0 0 0 0,-1 1 0 0 0,0 0 0 0 0,0 0-1 0 0,-5-5 1 0 0,4 6-141 0 0,1 1-1 0 0,0 0 1 0 0,-1 1-1 0 0,1-1 1 0 0,-1 1 0 0 0,1 0-1 0 0,-1 0 1 0 0,1 0-1 0 0,-1 1 1 0 0,0-1-1 0 0,0 1 1 0 0,1 0-1 0 0,-1 1 1 0 0,0-1-1 0 0,1 1 1 0 0,-1 0 0 0 0,0 0-1 0 0,1 0 1 0 0,-1 1-1 0 0,1-1 1 0 0,0 1-1 0 0,-7 4 1 0 0,2-1-13 0 0,-1 0 0 0 0,0 1 0 0 0,1 0 0 0 0,0 1 0 0 0,1 0 0 0 0,0 0 0 0 0,0 1 0 0 0,-11 14 0 0 0,14-14-34 0 0,0 1 0 0 0,1 0 1 0 0,0 0-1 0 0,0 0 0 0 0,1 0 0 0 0,0 1 1 0 0,1-1-1 0 0,0 1 0 0 0,0 0 1 0 0,1 0-1 0 0,0-1 0 0 0,1 1 0 0 0,0 0 1 0 0,1 0-1 0 0,0 0 0 0 0,4 17 0 0 0,-2-18 8 0 0,0 0-1 0 0,1 0 1 0 0,0 0-1 0 0,0-1 0 0 0,1 1 1 0 0,0-1-1 0 0,0 0 1 0 0,1-1-1 0 0,8 9 0 0 0,-9-11-9 0 0,0 0-1 0 0,0 0 0 0 0,1-1 1 0 0,-1 0-1 0 0,1 0 0 0 0,0-1 1 0 0,0 0-1 0 0,0 0 0 0 0,1 0 0 0 0,-1-1 1 0 0,1 0-1 0 0,0 0 0 0 0,12 2 1 0 0,-12-3 27 0 0,-1-1 1 0 0,1 0 0 0 0,-1 0-1 0 0,10-1 1 0 0,-14 1-29 0 0,0-1 0 0 0,0 1 0 0 0,0-1 0 0 0,0 1 0 0 0,0-1 0 0 0,-1 0 0 0 0,1 0 1 0 0,0 0-1 0 0,0 0 0 0 0,-1 0 0 0 0,1 0 0 0 0,0 0 0 0 0,-1-1 0 0 0,0 1 0 0 0,1 0 0 0 0,-1-1 0 0 0,3-3 0 0 0,10-14 73 0 0,-11 16-87 0 0,-1 0 0 0 0,1 0 0 0 0,-1 0 0 0 0,0-1-1 0 0,0 1 1 0 0,0-1 0 0 0,0 1 0 0 0,-1-1 0 0 0,2-6 0 0 0,2-7-24 0 0,-2 0-1 0 0,0-1 0 0 0,-1 1 1 0 0,-1-1-1 0 0,-1 1 1 0 0,-3-33-1 0 0,2 44-37 0 0,1 2-98 0 0,-1-1 1 0 0,0 1 0 0 0,0 0-1 0 0,0 0 1 0 0,0-1-1 0 0,-1 1 1 0 0,-2-4 0 0 0,3 3-148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1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26 127 4225 0 0,'7'-7'798'0'0,"5"-3"342"0"0,-12 9-1078 0 0,1 1 0 0 0,-1 0 0 0 0,0 0-1 0 0,0-1 1 0 0,0 1 0 0 0,0 0 0 0 0,0-1 0 0 0,0 1-1 0 0,1 0 1 0 0,-1-1 0 0 0,0 1 0 0 0,0 0 0 0 0,0-1-1 0 0,0 1 1 0 0,0 0 0 0 0,0-1 0 0 0,0 1-1 0 0,0 0 1 0 0,0-1 0 0 0,-1 1 0 0 0,1 0 0 0 0,0-1-1 0 0,0 1 1 0 0,0 0 0 0 0,0 0 0 0 0,0-1 0 0 0,-1 1-1 0 0,1 0 1 0 0,0-1 0 0 0,0 1 0 0 0,0 0-1 0 0,-1 0 1 0 0,1-1 0 0 0,0 1 0 0 0,0 0 0 0 0,-1 0-1 0 0,1 0 1 0 0,0 0 0 0 0,0-1 0 0 0,-1 1 0 0 0,-2-1-353 0 0,2 0 530 0 0,0 1-1 0 0,0-1 1 0 0,0 0-1 0 0,0 1 1 0 0,0-1 0 0 0,0 0-1 0 0,0 1 1 0 0,1-1-1 0 0,-1 0 1 0 0,0 0-1 0 0,0 0 1 0 0,0 0 0 0 0,1 0-1 0 0,-1 0 1 0 0,1 0-1 0 0,-1 0 1 0 0,0 0 0 0 0,1 0-1 0 0,0 0 1 0 0,-1-1-1 0 0,1 1 1 0 0,0 0-1 0 0,0 0 1 0 0,-1 0 0 0 0,1-1-1 0 0,0 1 1 0 0,0 0-1 0 0,0 0 1 0 0,1 0-1 0 0,-1-3 188 0 0,-4 9-340 0 0,1-1-75 0 0,2-3-6 0 0,0 0 0 0 0,-1 0 0 0 0,1 0 0 0 0,0 0 0 0 0,0 1 0 0 0,0-1 0 0 0,0 0 0 0 0,0 1 1 0 0,0-1-1 0 0,1 1 0 0 0,-1-1 0 0 0,0 1 0 0 0,1-1 0 0 0,-1 1 0 0 0,1 0 0 0 0,-1-1 0 0 0,1 1 0 0 0,0 3 0 0 0,0 36 28 0 0,2 6 1 0 0,1-24 2 0 0,-2-18-25 0 0,0 1-1 0 0,0 0 0 0 0,0-1 0 0 0,1 1 0 0 0,0 0 0 0 0,0-1 0 0 0,0 0 0 0 0,1 1 0 0 0,4 6 0 0 0,11 21 24 0 0,-12-21 5 0 0,-1-2-1 0 0,2 1 0 0 0,7 10 0 0 0,-11-18-19 0 0,-1 0-1 0 0,1 0 1 0 0,0 0-1 0 0,0-1 0 0 0,0 1 1 0 0,0-1-1 0 0,1 0 0 0 0,-1 0 1 0 0,0 0-1 0 0,1 0 0 0 0,0-1 1 0 0,-1 1-1 0 0,8 1 0 0 0,29 3 115 0 0,-36-6-141 0 0,-1-1 0 0 0,0 1 0 0 0,0-1 0 0 0,0 0 0 0 0,-1 0 0 0 0,1 0 0 0 0,0 0 0 0 0,0-1-1 0 0,0 1 1 0 0,3-3 0 0 0,13-6-79 0 0,-18 10 78 0 0,1-1 0 0 0,0 0 0 0 0,0 1 0 0 0,-1-1 0 0 0,1 0-1 0 0,0 0 1 0 0,-1 0 0 0 0,1 0 0 0 0,-1 0 0 0 0,1-1 0 0 0,-1 1 0 0 0,0 0 0 0 0,0-1 0 0 0,1 1 0 0 0,-1-1-1 0 0,0 1 1 0 0,0-1 0 0 0,0 1 0 0 0,-1-1 0 0 0,1 0 0 0 0,0 0 0 0 0,0 1 0 0 0,-1-1 0 0 0,1-3 0 0 0,6-29 5 0 0,-1 0 1 0 0,-1 0 0 0 0,-3 0-1 0 0,0 0 1 0 0,-6-64 0 0 0,3 92 18 0 0,0-16-35 0 0,1 22 18 0 0,0-1 0 0 0,0 0 0 0 0,0 1 1 0 0,0-1-1 0 0,0 1 0 0 0,-1-1 0 0 0,1 1 0 0 0,0-1 0 0 0,0 1 0 0 0,0-1 0 0 0,0 1 0 0 0,-1-1 0 0 0,1 1 0 0 0,0-1 0 0 0,-1 1 0 0 0,1-1 1 0 0,0 1-1 0 0,-1 0 0 0 0,1-1 0 0 0,0 1 0 0 0,-1 0 0 0 0,1-1 0 0 0,-1 1 0 0 0,1 0 0 0 0,-1-1 0 0 0,1 1 0 0 0,-1 0 0 0 0,0-1 1 0 0,0 7 77 0 0,-1-2-68 0 0,0 4-1 0 0,-1-1 0 0 0,1 0 0 0 0,0 0 0 0 0,1 1 1 0 0,0-1-1 0 0,0 1 0 0 0,1 10 0 0 0,1 3 16 0 0,2 1 0 0 0,1 0-1 0 0,0-1 1 0 0,2 0 0 0 0,0 0 0 0 0,1 0 0 0 0,2-1-1 0 0,20 37 1 0 0,-24-47-12 0 0,1-1 0 0 0,1 0 0 0 0,0-1 0 0 0,13 14 0 0 0,-17-20-9 0 0,-1 0-1 0 0,1 0 1 0 0,-1 0-1 0 0,1 0 1 0 0,0 0-1 0 0,-1-1 1 0 0,1 1-1 0 0,0-1 1 0 0,0 0-1 0 0,0 0 1 0 0,1 0-1 0 0,-1 0 1 0 0,0-1-1 0 0,0 1 1 0 0,0-1-1 0 0,1 0 1 0 0,-1 0-1 0 0,0 0 1 0 0,0 0-1 0 0,1 0 1 0 0,2-1-1 0 0,3-1-85 0 0,0-1-1 0 0,0 0 0 0 0,-1 0 0 0 0,11-5 0 0 0,-17 6 57 0 0,1 1-1 0 0,0-1 0 0 0,-1 0 0 0 0,1-1 1 0 0,-1 1-1 0 0,1 0 0 0 0,-1-1 1 0 0,0 1-1 0 0,0-1 0 0 0,0 0 0 0 0,-1 1 1 0 0,1-1-1 0 0,-1 0 0 0 0,3-6 0 0 0,5-16 22 0 0,-1-1 0 0 0,-1 1 0 0 0,-1-2 0 0 0,-1 1 0 0 0,-2 0 0 0 0,-1-1 0 0 0,-1-48 0 0 0,-2 70 11 0 0,0 0 1 0 0,-1 0-1 0 0,1 0 0 0 0,-1 0 0 0 0,0 0 0 0 0,-1 1 0 0 0,1-1 0 0 0,-5-6 0 0 0,-7-16 171 0 0,14 27-167 0 0,-3-3 204 0 0,-3 11-173 0 0,4-5-36 0 0,1 0-1 0 0,-1 0 1 0 0,1 0-1 0 0,0 1 1 0 0,1-1-1 0 0,-1 0 1 0 0,0 1-1 0 0,1-1 1 0 0,0 1-1 0 0,0-1 1 0 0,0 0-1 0 0,0 1 1 0 0,0-1-1 0 0,1 1 0 0 0,-1-1 1 0 0,1 0-1 0 0,0 1 1 0 0,0-1-1 0 0,0 0 1 0 0,1 0-1 0 0,2 6 1 0 0,-3-6 3 0 0,0 0 0 0 0,0 0 0 0 0,1-1 0 0 0,-1 1 0 0 0,1 0 0 0 0,0 0 0 0 0,-1-1 0 0 0,1 1 0 0 0,0-1 0 0 0,1 1 0 0 0,-1-1 0 0 0,0 0 0 0 0,1 0 0 0 0,-1 0 0 0 0,1 0 0 0 0,0-1 0 0 0,-1 1 0 0 0,1-1 0 0 0,0 1 0 0 0,0-1 0 0 0,0 0 0 0 0,0 0 0 0 0,0 0 0 0 0,0 0 0 0 0,0-1 1 0 0,4 1-1 0 0,8 0 24 0 0,-3 0-68 0 0,0 0 0 0 0,0 0 0 0 0,0-2 0 0 0,0 1 0 0 0,0-1 0 0 0,0-1 0 0 0,0 0 0 0 0,-1-1 0 0 0,18-6 0 0 0,-25 7 27 0 0,0 0 0 0 0,0 0-1 0 0,-1-1 1 0 0,1 0 0 0 0,-1 0 0 0 0,1 0 0 0 0,-1 0-1 0 0,0 0 1 0 0,0-1 0 0 0,2-3 0 0 0,22-40-11 0 0,-24 23 7 0 0,-3 22 12 0 0,-1 1-1 0 0,1-1 1 0 0,0 0 0 0 0,1 0 0 0 0,-1 0-1 0 0,0 0 1 0 0,0 0 0 0 0,1 0 0 0 0,-1 1-1 0 0,2-4 1 0 0,1 2 4 0 0,4-4 17 0 0,-7 6-15 0 0,0 1 0 0 0,0 0 0 0 0,0 0 0 0 0,0-1 0 0 0,0 1 0 0 0,0 0 0 0 0,0 0 0 0 0,0-1 0 0 0,-1 1 1 0 0,1 0-1 0 0,0 0 0 0 0,0 0 0 0 0,0-1 0 0 0,0 1 0 0 0,-1 0 0 0 0,1 0 0 0 0,0 0 0 0 0,0 0 0 0 0,0-1 0 0 0,-1 1 0 0 0,1 0 0 0 0,0 0 0 0 0,0 0 0 0 0,-1 0 0 0 0,1 0 0 0 0,0 0 0 0 0,0 0 0 0 0,-1 0 0 0 0,1-1 0 0 0,0 1 1 0 0,0 0-1 0 0,-1 0 0 0 0,1 0 0 0 0,0 0 0 0 0,-1 1 0 0 0,1-1 0 0 0,0 0 0 0 0,0 0 0 0 0,-1 0 0 0 0,1 0 0 0 0,0 0 0 0 0,0 0 0 0 0,-1 0 0 0 0,1 1 0 0 0,-1-1 8 0 0,1 0-1 0 0,-1 0 1 0 0,1 0-1 0 0,-1 1 1 0 0,1-1-1 0 0,-1 0 1 0 0,1 0-1 0 0,-1 1 1 0 0,1-1-1 0 0,-1 1 1 0 0,1-1 0 0 0,-1 0-1 0 0,1 1 1 0 0,0-1-1 0 0,-1 1 1 0 0,1-1-1 0 0,-1 1 1 0 0,1-1-1 0 0,0 1 1 0 0,0-1-1 0 0,-1 1 1 0 0,1-1-1 0 0,0 1 1 0 0,0 0-1 0 0,0 0 1 0 0,-6 25 121 0 0,5-21-121 0 0,0 0 0 0 0,0 0 0 0 0,0 0 1 0 0,-1 0-1 0 0,0 0 0 0 0,-2 5 0 0 0,2-7-5 0 0,0 0 0 0 0,1 1 0 0 0,-1-1-1 0 0,1 1 1 0 0,0-1 0 0 0,0 1 0 0 0,0-1 0 0 0,0 1-1 0 0,1 0 1 0 0,-1 0 0 0 0,1-1 0 0 0,0 1-1 0 0,0 0 1 0 0,1 0 0 0 0,-1-1 0 0 0,1 1 0 0 0,1 5-1 0 0,-1-3 4 0 0,0-1 0 0 0,0 1 0 0 0,-1 0-1 0 0,0 0 1 0 0,0-1 0 0 0,-1 12 0 0 0,-1-12 0 0 0,1 1-1 0 0,-1-1 1 0 0,2 1 0 0 0,-1-1 0 0 0,0 1 0 0 0,1 0 0 0 0,0-1 0 0 0,1 1 0 0 0,-1 0 0 0 0,1-1 0 0 0,0 1 0 0 0,3 8 0 0 0,0-1 26 0 0,-3-10-33 0 0,0 1 1 0 0,0-1-1 0 0,0 0 0 0 0,0 1 1 0 0,1-1-1 0 0,-1 0 0 0 0,1 0 1 0 0,0 0-1 0 0,2 3 0 0 0,2-1 12 0 0,-1 1-1 0 0,0-1 1 0 0,0 1-1 0 0,0 0 1 0 0,-1 0-1 0 0,5 8 1 0 0,-8-12-2 0 0,0 1 0 0 0,1-1 1 0 0,0 0-1 0 0,-1 0 0 0 0,1 1 0 0 0,0-1 0 0 0,0 0 0 0 0,0-1 1 0 0,0 1-1 0 0,0 0 0 0 0,1-1 0 0 0,-1 1 0 0 0,0-1 0 0 0,1 1 1 0 0,-1-1-1 0 0,1 0 0 0 0,-1 0 0 0 0,1-1 0 0 0,0 1 1 0 0,-1 0-1 0 0,1-1 0 0 0,4 1 0 0 0,-5 0-19 0 0,0-1 0 0 0,0 1 0 0 0,0-1 0 0 0,0 1 0 0 0,0-1 0 0 0,0 0 0 0 0,0 0 0 0 0,1 0 0 0 0,-1 0 0 0 0,0 0 0 0 0,0-1 0 0 0,0 1 0 0 0,0 0 0 0 0,0-1 0 0 0,0 0 0 0 0,0 1 0 0 0,0-1 0 0 0,0 0 0 0 0,0 0 0 0 0,0 0 0 0 0,0 0 0 0 0,3-3 0 0 0,17-12-650 0 0,-19 15 375 0 0,0-1 0 0 0,0 1 0 0 0,0-1 0 0 0,-1 0 1 0 0,1 0-1 0 0,-1 0 0 0 0,1 0 0 0 0,-1-1 0 0 0,1 1 0 0 0,-1-1 0 0 0,0 1 0 0 0,0-1 0 0 0,-1 0 0 0 0,1 0 0 0 0,0 0 0 0 0,1-4 1 0 0,-1-5-1069 0 0,1 4-381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2:26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53 3329 0 0,'-1'1'217'0'0,"-1"-1"1"0"0,0 1 0 0 0,1-1-1 0 0,-1 0 1 0 0,1 0 0 0 0,-1 0-1 0 0,0 0 1 0 0,1 0 0 0 0,-1 0-1 0 0,0 0 1 0 0,1 0 0 0 0,-1-1-1 0 0,1 1 1 0 0,-1-1 0 0 0,0 1-1 0 0,1-1 1 0 0,-1 0 0 0 0,-1 0-1 0 0,-20-5 4899 0 0,6 8-3704 0 0,17-2-1402 0 0,0 0-1 0 0,-1 0 0 0 0,1 0 1 0 0,0 0-1 0 0,0 0 1 0 0,0 0-1 0 0,0 0 0 0 0,-1 1 1 0 0,1-1-1 0 0,0 0 0 0 0,0 0 1 0 0,0 0-1 0 0,0 0 1 0 0,0 0-1 0 0,-1 0 0 0 0,1 1 1 0 0,0-1-1 0 0,0 0 0 0 0,0 0 1 0 0,0 0-1 0 0,0 0 1 0 0,0 0-1 0 0,0 1 0 0 0,0-1 1 0 0,0 0-1 0 0,0 0 1 0 0,-1 0-1 0 0,1 1 0 0 0,0-1 1 0 0,0 0-1 0 0,0 0 0 0 0,0 0 1 0 0,0 0-1 0 0,0 1 1 0 0,0-1-1 0 0,0 0 0 0 0,1 0 1 0 0,-1 1-1 0 0,1 0 6 0 0,0-1 0 0 0,0 1 1 0 0,0 0-1 0 0,0 0 0 0 0,0 0 0 0 0,0 0 0 0 0,0-1 1 0 0,0 1-1 0 0,1-1 0 0 0,-1 1 0 0 0,0-1 0 0 0,0 1 1 0 0,1-1-1 0 0,-1 0 0 0 0,0 1 0 0 0,3-1 0 0 0,12 2 69 0 0,0 0 0 0 0,0-1 0 0 0,0 0 0 0 0,0-2-1 0 0,31-4 1 0 0,-19 2-25 0 0,58 0-1 0 0,-59 3-29 0 0,0-1 0 0 0,42-6 0 0 0,-31 0 5 0 0,1 1-1 0 0,0 3 0 0 0,56 1 1 0 0,-84 2-22 0 0,0-1 0 0 0,0 0 0 0 0,12-3 0 0 0,-14 2 16 0 0,-1 0 0 0 0,1 1 0 0 0,0 0 0 0 0,0 1 0 0 0,10 0 0 0 0,-15 1 5 0 0,-4-1 22 0 0,1 1-46 0 0,1-1 1 0 0,-1 0-1 0 0,0 0 1 0 0,0-1-1 0 0,0 1 1 0 0,1 0-1 0 0,-1 0 0 0 0,0 0 1 0 0,0-1-1 0 0,0 1 1 0 0,0-1-1 0 0,0 1 1 0 0,2-2-1 0 0,-4-2 56 0 0,-11-1 3 0 0,13 5-38 0 0,1 0-28 0 0,-1 0 1 0 0,1 0-1 0 0,0-1 0 0 0,-1 1 0 0 0,1 0 1 0 0,0-1-1 0 0,-1 1 0 0 0,1-1 0 0 0,-1 0 1 0 0,2 0-1 0 0,-2 0-202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9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27 7306 0 0,'-2'-6'4330'0'0,"-3"-9"-3261"0"0,4 9-992 0 0,1 17-40 0 0,4 19 28 0 0,-2-19-44 0 0,0 1 0 0 0,-1-1 1 0 0,0 1-1 0 0,-1-1 0 0 0,-1 16 0 0 0,0 1-60 0 0,3 3 104 0 0,6 40 0 0 0,-1-20 129 0 0,-6-45-177 0 0,1 1 1 0 0,0-1-1 0 0,0 0 0 0 0,1 0 0 0 0,-1 1 0 0 0,7 8 0 0 0,-2-1-1108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46.9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64 43 2144 0 0,'-3'0'214'0'0,"0"0"0"0"0,0 1 0 0 0,0-1-1 0 0,0 1 1 0 0,0 0 0 0 0,0 0-1 0 0,0 0 1 0 0,0 0 0 0 0,0 0 0 0 0,1 1-1 0 0,-1-1 1 0 0,1 1 0 0 0,-1 0-1 0 0,-2 2 1 0 0,-5 5 360 0 0,9-8-517 0 0,0 0 0 0 0,1 0 0 0 0,-1 0 0 0 0,0 0 1 0 0,1 1-1 0 0,-1-1 0 0 0,1 0 0 0 0,0 1 0 0 0,-1-1 0 0 0,1 0 0 0 0,0 1 1 0 0,0-1-1 0 0,0 0 0 0 0,0 1 0 0 0,0-1 0 0 0,0 1 0 0 0,0 1 0 0 0,5 26 456 0 0,-4-27-484 0 0,-1 0-13 0 0,0 0 1 0 0,0 0-1 0 0,1 0 1 0 0,-1 0 0 0 0,1 0-1 0 0,0 0 1 0 0,-1 0-1 0 0,1 0 1 0 0,0-1 0 0 0,0 1-1 0 0,0 0 1 0 0,0 0-1 0 0,0-1 1 0 0,1 1 0 0 0,-1-1-1 0 0,0 1 1 0 0,1-1-1 0 0,-1 0 1 0 0,1 0 0 0 0,0 1-1 0 0,-1-1 1 0 0,1 0-1 0 0,0 0 1 0 0,-1 0 0 0 0,1-1-1 0 0,0 1 1 0 0,0 0-1 0 0,0-1 1 0 0,0 1-1 0 0,0-1 1 0 0,0 0 0 0 0,0 1-1 0 0,0-1 1 0 0,0 0-1 0 0,3-1 1 0 0,-2 1 15 0 0,-1 0 1 0 0,1 0-1 0 0,0 0 1 0 0,-1-1-1 0 0,1 1 0 0 0,0-1 1 0 0,-1 0-1 0 0,1 0 1 0 0,-1 0-1 0 0,1 0 0 0 0,-1 0 1 0 0,1-1-1 0 0,-1 1 1 0 0,0-1-1 0 0,0 0 0 0 0,0 1 1 0 0,0-1-1 0 0,0 0 1 0 0,0 0-1 0 0,0 0 1 0 0,0 0-1 0 0,-1-1 0 0 0,1 1 1 0 0,-1 0-1 0 0,0-1 1 0 0,0 1-1 0 0,0-1 0 0 0,0 1 1 0 0,0-1-1 0 0,1-4 1 0 0,-1 2-3 0 0,0 0 0 0 0,-1 0 0 0 0,1-1 0 0 0,-1 1 0 0 0,0 0 0 0 0,0 0 0 0 0,-1 0 0 0 0,0 0 0 0 0,0 0 0 0 0,0 0 0 0 0,0 0 0 0 0,-1 0 0 0 0,0 0 1 0 0,0 1-1 0 0,-4-9 0 0 0,4 10 80 0 0,-1 0 0 0 0,1 1 0 0 0,0-1 0 0 0,-1 1 0 0 0,1 0 0 0 0,-7-4 0 0 0,8 5-86 0 0,0 0 0 0 0,0 0-1 0 0,0 1 1 0 0,0-1 0 0 0,-1 1-1 0 0,1-1 1 0 0,0 1 0 0 0,-1-1-1 0 0,1 1 1 0 0,0-1 0 0 0,-1 1-1 0 0,1 0 1 0 0,0 0 0 0 0,-1 0 0 0 0,1 0-1 0 0,-1 0 1 0 0,1 0 0 0 0,0 0-1 0 0,-3 1 1 0 0,2 1-19 0 0,-1 1 1 0 0,1-1-1 0 0,0 1 1 0 0,0-1-1 0 0,1 1 1 0 0,-1 0-1 0 0,1 0 1 0 0,-1-1-1 0 0,1 1 1 0 0,0 0-1 0 0,-1 4 1 0 0,-6 10 60 0 0,3-7-15 0 0,0 0-1 0 0,0 1 1 0 0,1-1 0 0 0,-5 21-1 0 0,9-29-48 0 0,0 0 0 0 0,-1 0 0 0 0,1-1 0 0 0,0 1-1 0 0,0 0 1 0 0,0 0 0 0 0,0-1 0 0 0,1 1 0 0 0,-1 0-1 0 0,0-1 1 0 0,1 1 0 0 0,-1 0 0 0 0,1-1 0 0 0,0 1 0 0 0,-1 0-1 0 0,1-1 1 0 0,0 1 0 0 0,0-1 0 0 0,0 0 0 0 0,0 1-1 0 0,0-1 1 0 0,0 0 0 0 0,0 1 0 0 0,1-1 0 0 0,-1 0-1 0 0,0 0 1 0 0,1 0 0 0 0,-1 0 0 0 0,1 0 0 0 0,-1 0-1 0 0,1-1 1 0 0,0 1 0 0 0,2 1 0 0 0,-1-1 10 0 0,1 0 0 0 0,-1 0 1 0 0,0 0-1 0 0,0-1 0 0 0,1 1 0 0 0,-1-1 0 0 0,1 0 1 0 0,-1 0-1 0 0,0 0 0 0 0,1 0 0 0 0,-1-1 1 0 0,0 1-1 0 0,1-1 0 0 0,-1 0 0 0 0,0 0 1 0 0,5-2-1 0 0,-2 0 39 0 0,-1 0-1 0 0,0 0 1 0 0,1-1 0 0 0,-1 0 0 0 0,-1 0 0 0 0,1-1 0 0 0,-1 1-1 0 0,6-7 1 0 0,-9 9-33 0 0,0 0-1 0 0,1 0 1 0 0,-1-1-1 0 0,0 1 1 0 0,-1 0 0 0 0,1 0-1 0 0,0-1 1 0 0,-1 1-1 0 0,1 0 1 0 0,-1-1-1 0 0,0 1 1 0 0,1-1-1 0 0,-1 1 1 0 0,-1 0-1 0 0,1-1 1 0 0,0 1-1 0 0,0 0 1 0 0,-1-1 0 0 0,1 1-1 0 0,-1 0 1 0 0,0-1-1 0 0,0 1 1 0 0,0 0-1 0 0,0 0 1 0 0,-2-3-1 0 0,1 0-20 0 0,0 1 6 0 0,-1-1-1 0 0,1 0 1 0 0,-1 1-1 0 0,0 0 1 0 0,0-1-1 0 0,0 1 1 0 0,-1 1-1 0 0,1-1 1 0 0,-1 0-1 0 0,0 1 1 0 0,0 0-1 0 0,-5-4 1 0 0,8 7-9 0 0,0 0 1 0 0,0 0 0 0 0,0 0 0 0 0,0 0 0 0 0,0 0-1 0 0,0 1 1 0 0,0-1 0 0 0,0 0 0 0 0,0 0 0 0 0,0 1-1 0 0,0-1 1 0 0,0 1 0 0 0,0-1 0 0 0,0 1 0 0 0,0-1-1 0 0,1 1 1 0 0,-1 0 0 0 0,0-1 0 0 0,0 1-1 0 0,1 0 1 0 0,-2 1 0 0 0,-18 21-35 0 0,15-15 37 0 0,2-5 2 0 0,0 1 1 0 0,1 0-1 0 0,-1 0 0 0 0,1 0 0 0 0,0 0 0 0 0,1 1 1 0 0,-1-1-1 0 0,1 0 0 0 0,-1 1 0 0 0,1-1 0 0 0,0 1 0 0 0,1 0 1 0 0,-1-1-1 0 0,1 1 0 0 0,0-1 0 0 0,0 1 0 0 0,1 0 0 0 0,-1-1 1 0 0,1 1-1 0 0,2 5 0 0 0,-3-9 1 0 0,1 0 1 0 0,0 0-1 0 0,0 0 1 0 0,0 0-1 0 0,0 0 1 0 0,0 0-1 0 0,0 0 0 0 0,0 0 1 0 0,0 0-1 0 0,1-1 1 0 0,-1 1-1 0 0,0-1 1 0 0,0 1-1 0 0,1-1 1 0 0,-1 1-1 0 0,0-1 0 0 0,0 1 1 0 0,1-1-1 0 0,-1 0 1 0 0,0 0-1 0 0,1 0 1 0 0,-1 0-1 0 0,1 0 1 0 0,-1 0-1 0 0,0 0 0 0 0,1 0 1 0 0,-1-1-1 0 0,0 1 1 0 0,0-1-1 0 0,1 1 1 0 0,-1-1-1 0 0,2 0 1 0 0,2-1 17 0 0,1 0 1 0 0,0 0 0 0 0,-1-1 0 0 0,1 0 0 0 0,8-6 0 0 0,-12 7-7 0 0,0 1 0 0 0,0-1 0 0 0,-1 0 0 0 0,1 0 0 0 0,-1 0 0 0 0,0 0 0 0 0,1 0 0 0 0,-1 0-1 0 0,0 0 1 0 0,0-1 0 0 0,0 1 0 0 0,0 0 0 0 0,-1 0 0 0 0,1-1 0 0 0,-1 1 0 0 0,1-1 0 0 0,-1 1 0 0 0,0-1 0 0 0,0 1 0 0 0,0 0 0 0 0,0-1 0 0 0,-1 1 0 0 0,1-1 0 0 0,-1 1 0 0 0,1 0-1 0 0,-1-1 1 0 0,0 1 0 0 0,0 0 0 0 0,0-1 0 0 0,0 1 0 0 0,0 0 0 0 0,0 0 0 0 0,-1 0 0 0 0,1 0 0 0 0,-1 0 0 0 0,1 0 0 0 0,-1 1 0 0 0,0-1 0 0 0,0 0 0 0 0,1 1 0 0 0,-1-1 0 0 0,0 1-1 0 0,-4-2 1 0 0,5 3-15 0 0,1-1 0 0 0,-1 1 0 0 0,0 0-1 0 0,0-1 1 0 0,1 1 0 0 0,-1 0-1 0 0,0 0 1 0 0,1 0 0 0 0,-1-1-1 0 0,0 1 1 0 0,0 0 0 0 0,1 0 0 0 0,-1 0-1 0 0,0 0 1 0 0,0 0 0 0 0,1 1-1 0 0,-1-1 1 0 0,0 0 0 0 0,0 0 0 0 0,1 0-1 0 0,-1 1 1 0 0,0-1 0 0 0,1 0-1 0 0,-1 1 1 0 0,0-1 0 0 0,-1 1-1 0 0,1 1-3 0 0,-1-1 0 0 0,1 1 0 0 0,-1 0-1 0 0,1 0 1 0 0,0 0 0 0 0,0-1 0 0 0,0 1-1 0 0,0 0 1 0 0,-2 4 0 0 0,1-1-4 0 0,1 1 0 0 0,-1-1-1 0 0,1 1 1 0 0,0-1 0 0 0,0 1 0 0 0,1-1 0 0 0,0 10 0 0 0,0-14 11 0 0,1 0 0 0 0,-1-1 0 0 0,0 1 0 0 0,1-1 0 0 0,-1 1 0 0 0,1-1 0 0 0,-1 1 0 0 0,1-1 0 0 0,-1 1 0 0 0,1-1 0 0 0,0 0 0 0 0,-1 1 0 0 0,1-1 0 0 0,0 0-1 0 0,-1 1 1 0 0,1-1 0 0 0,0 0 0 0 0,-1 0 0 0 0,1 0 0 0 0,0 0 0 0 0,-1 1 0 0 0,1-1 0 0 0,0 0 0 0 0,-1 0 0 0 0,1 0 0 0 0,0 0 0 0 0,0-1 0 0 0,-1 1 0 0 0,1 0 0 0 0,0 0 0 0 0,-1 0 0 0 0,1-1 0 0 0,0 1 0 0 0,-1 0 0 0 0,1-1 0 0 0,26-9 47 0 0,-24 8-25 0 0,1 0 0 0 0,-1-1-1 0 0,0 0 1 0 0,1 0-1 0 0,-1 1 1 0 0,-1-2 0 0 0,1 1-1 0 0,0 0 1 0 0,3-7-1 0 0,-6 9-15 0 0,1 0 0 0 0,0-1 0 0 0,-1 1 0 0 0,1-1 0 0 0,-1 1 0 0 0,1-1 0 0 0,-1 1 0 0 0,0-1 0 0 0,0 1 0 0 0,0-1 0 0 0,1 1 0 0 0,-2-1 0 0 0,1 1 0 0 0,0-1 0 0 0,0 1 0 0 0,0-1 0 0 0,-1 1 0 0 0,1-1 0 0 0,-1 1 0 0 0,1-1 0 0 0,-1 1 0 0 0,1 0 0 0 0,-1-1 0 0 0,0 1 0 0 0,0 0 0 0 0,0-1 0 0 0,0 1 0 0 0,0 0 0 0 0,-1-2 0 0 0,1 3-8 0 0,1-1-1 0 0,-1 1 1 0 0,1-1-1 0 0,-1 0 1 0 0,1 1-1 0 0,-1-1 0 0 0,1 1 1 0 0,-1-1-1 0 0,1 1 1 0 0,-1 0-1 0 0,0-1 1 0 0,1 1-1 0 0,-1 0 0 0 0,0-1 1 0 0,0 1-1 0 0,1 0 1 0 0,-1 0-1 0 0,0-1 1 0 0,0 1-1 0 0,1 0 0 0 0,-1 0 1 0 0,0 0-1 0 0,0 0 1 0 0,1 0-1 0 0,-1 0 1 0 0,0 0-1 0 0,0 1 0 0 0,1-1 1 0 0,-1 0-1 0 0,0 0 1 0 0,0 0-1 0 0,1 1 1 0 0,-1-1-1 0 0,0 0 0 0 0,1 1 1 0 0,-1-1-1 0 0,0 1 1 0 0,1-1-1 0 0,-1 1 1 0 0,1-1-1 0 0,-1 1 0 0 0,1-1 1 0 0,-1 1-1 0 0,0 1 1 0 0,-3 3-22 0 0,1 1-1 0 0,0 0 1 0 0,0 0 0 0 0,-3 11 0 0 0,-3 4-4 0 0,9-20 29 0 0,-1 1 0 0 0,1-1 0 0 0,-1 1 0 0 0,1 0-1 0 0,0-1 1 0 0,-1 1 0 0 0,1 0 0 0 0,0-1 0 0 0,0 1-1 0 0,0 0 1 0 0,0-1 0 0 0,1 1 0 0 0,-1-1 0 0 0,1 4-1 0 0,-1-5 1 0 0,0 0 0 0 0,0 1 0 0 0,0-1-1 0 0,0 1 1 0 0,1-1 0 0 0,-1 1 0 0 0,0-1 0 0 0,0 0-1 0 0,1 1 1 0 0,-1-1 0 0 0,0 1 0 0 0,0-1-1 0 0,1 0 1 0 0,-1 1 0 0 0,0-1 0 0 0,1 0-1 0 0,-1 0 1 0 0,0 1 0 0 0,1-1 0 0 0,-1 0 0 0 0,1 0-1 0 0,-1 1 1 0 0,0-1 0 0 0,1 0 0 0 0,-1 0-1 0 0,1 0 1 0 0,-1 0 0 0 0,1 0 0 0 0,-1 0-1 0 0,1 0 1 0 0,-1 0 0 0 0,0 0 0 0 0,1 0-1 0 0,-1 0 1 0 0,1 0 0 0 0,-1 0 0 0 0,1 0 0 0 0,-1 0-1 0 0,1 0 1 0 0,-1 0 0 0 0,0 0 0 0 0,1-1-1 0 0,-1 1 1 0 0,1 0 0 0 0,-1 0 0 0 0,0-1-1 0 0,1 1 1 0 0,-1 0 0 0 0,1 0 0 0 0,-1-1-1 0 0,0 1 1 0 0,0 0 0 0 0,1-1 0 0 0,3-2 15 0 0,-1 0 0 0 0,1 0 0 0 0,-1-1-1 0 0,0 1 1 0 0,1-1 0 0 0,-2 0 0 0 0,1 0 0 0 0,0 0 0 0 0,-1 0 0 0 0,0 0 0 0 0,0 0 0 0 0,0-1 0 0 0,0 1 0 0 0,-1-1 0 0 0,2-6-1 0 0,-3 11-17 0 0,0 0 0 0 0,0-1 0 0 0,0 1-1 0 0,0 0 1 0 0,0 0 0 0 0,0 0 0 0 0,0 0 0 0 0,0 0-1 0 0,0-1 1 0 0,0 1 0 0 0,0 0 0 0 0,0 0-1 0 0,0 0 1 0 0,0 0 0 0 0,0-1 0 0 0,0 1-1 0 0,0 0 1 0 0,0 0 0 0 0,0 0 0 0 0,0 0-1 0 0,0-1 1 0 0,0 1 0 0 0,0 0 0 0 0,0 0-1 0 0,0 0 1 0 0,0 0 0 0 0,0 0 0 0 0,0-1-1 0 0,0 1 1 0 0,-1 0 0 0 0,1 0 0 0 0,0 0-1 0 0,0 0 1 0 0,0 0 0 0 0,0 0 0 0 0,0 0-1 0 0,-1-1 1 0 0,1 1 0 0 0,0 0 0 0 0,0 0-1 0 0,-8 4-47 0 0,-5 13 23 0 0,11-10 9 0 0,1-5 14 0 0,0 0 1 0 0,0 0-1 0 0,1 0 1 0 0,-1 0-1 0 0,1 0 1 0 0,-1 0-1 0 0,1 0 0 0 0,0 0 1 0 0,0 0-1 0 0,0 4 1 0 0,0-6 18 0 0,0 0 1 0 0,1 0 0 0 0,-1 0 0 0 0,0 0-1 0 0,1 0 1 0 0,-1 1 0 0 0,0-1 0 0 0,0 0-1 0 0,1 0 1 0 0,-1 0 0 0 0,1 0 0 0 0,-1 0-1 0 0,0 0 1 0 0,1 0 0 0 0,-1 0 0 0 0,0 0-1 0 0,1 0 1 0 0,-1 0 0 0 0,0 0-1 0 0,1 0 1 0 0,-1 0 0 0 0,0-1 0 0 0,1 1-1 0 0,-1 0 1 0 0,0 0 0 0 0,0 0 0 0 0,1 0-1 0 0,-1-1 1 0 0,0 1 0 0 0,1 0 0 0 0,-1 0-1 0 0,0 0 1 0 0,0-1 0 0 0,1 1-1 0 0,-1 0 1 0 0,0 0 0 0 0,0-1 0 0 0,0 1-1 0 0,0 0 1 0 0,1-1 0 0 0,-1 0 0 0 0,3-6-698 0 0,-3 7 557 0 0,0 0-1 0 0,0 0 1 0 0,-1-1-1 0 0,1 1 1 0 0,0 0-1 0 0,0 0 0 0 0,0 0 1 0 0,0-1-1 0 0,0 1 1 0 0,0 0-1 0 0,-1 0 1 0 0,1 0-1 0 0,0 0 0 0 0,0-1 1 0 0,0 1-1 0 0,0 0 1 0 0,-1 0-1 0 0,1 0 0 0 0,0 0 1 0 0,0 0-1 0 0,0 0 1 0 0,0 0-1 0 0,-1 0 1 0 0,1 0-1 0 0,0-1 0 0 0,0 1 1 0 0,-1 0-1 0 0,1 0 1 0 0,0 0-1 0 0,0 0 0 0 0,0 0 1 0 0,-1 0-1 0 0,1 0 1 0 0,0 1-1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49.4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59 1 960 0 0,'0'0'3825'0'0,"-14"5"-998"0"0,11-2-2761 0 0,0-1 0 0 0,1 1 0 0 0,-1 0 0 0 0,1 0-1 0 0,0 0 1 0 0,0 0 0 0 0,0 0 0 0 0,0 1 0 0 0,0-1 0 0 0,1 0 0 0 0,-1 1-1 0 0,1 0 1 0 0,0-1 0 0 0,0 1 0 0 0,1 0 0 0 0,-1-1 0 0 0,1 1-1 0 0,-1 5 1 0 0,1-5-16 0 0,1 0 0 0 0,-1 0 0 0 0,1 0 0 0 0,-1 0 0 0 0,1 0-1 0 0,0 0 1 0 0,0 0 0 0 0,1 0 0 0 0,-1-1 0 0 0,4 6 0 0 0,-5-8-38 0 0,1 0 0 0 0,0 0 0 0 0,0 0 0 0 0,-1 0 0 0 0,1 0 0 0 0,0-1 1 0 0,0 1-1 0 0,0 0 0 0 0,0 0 0 0 0,0-1 0 0 0,0 1 0 0 0,0 0 0 0 0,0-1 0 0 0,0 1 0 0 0,0-1 0 0 0,1 0 0 0 0,-1 1 1 0 0,0-1-1 0 0,0 0 0 0 0,0 0 0 0 0,0 1 0 0 0,1-1 0 0 0,-1 0 0 0 0,0 0 0 0 0,0-1 0 0 0,0 1 0 0 0,1 0 0 0 0,-1 0 1 0 0,0 0-1 0 0,0-1 0 0 0,0 1 0 0 0,0-1 0 0 0,1 1 0 0 0,-1-1 0 0 0,0 1 0 0 0,0-1 0 0 0,0 0 0 0 0,1-1 0 0 0,17-7 52 0 0,-14 7 11 0 0,-1 0-1 0 0,1-1 1 0 0,-1 1 0 0 0,1-1 0 0 0,-1 0-1 0 0,6-5 1 0 0,-9 7-52 0 0,0-1-1 0 0,0 1 0 0 0,0 0 1 0 0,-1 0-1 0 0,1 0 0 0 0,0-1 1 0 0,-1 1-1 0 0,1 0 0 0 0,-1-1 1 0 0,1 1-1 0 0,-1-1 1 0 0,0 1-1 0 0,0 0 0 0 0,1-1 1 0 0,-1 1-1 0 0,0-1 0 0 0,0 1 1 0 0,0-1-1 0 0,-1 1 0 0 0,1-1 1 0 0,0 1-1 0 0,0 0 1 0 0,-1-1-1 0 0,1 1 0 0 0,-1 0 1 0 0,1-1-1 0 0,-1 1 0 0 0,0 0 1 0 0,-1-2-1 0 0,0-2 5 0 0,-1 1 0 0 0,0 0 0 0 0,0 0 0 0 0,-1 0 0 0 0,1 0 0 0 0,-1 0 0 0 0,-8-5 0 0 0,11 8-13 0 0,0 0 0 0 0,0 0 0 0 0,-1 0 1 0 0,1 0-1 0 0,0 0 0 0 0,-1 1 0 0 0,1-1 0 0 0,0 0 0 0 0,-1 1 0 0 0,1-1 1 0 0,-1 1-1 0 0,1 0 0 0 0,-1-1 0 0 0,1 1 0 0 0,-1 0 0 0 0,1 0 0 0 0,-1 0 1 0 0,0 0-1 0 0,1 0 0 0 0,-1 0 0 0 0,1 1 0 0 0,-1-1 0 0 0,1 0 0 0 0,-1 1 0 0 0,1-1 1 0 0,0 1-1 0 0,-1 0 0 0 0,1-1 0 0 0,-3 3 0 0 0,0 1-2 0 0,-1 1 0 0 0,1 0 0 0 0,1 0-1 0 0,-1 1 1 0 0,1-1 0 0 0,0 1 0 0 0,0-1 0 0 0,0 1-1 0 0,-2 7 1 0 0,4-10-1 0 0,0 1 0 0 0,0-1 0 0 0,0 1 0 0 0,0-1-1 0 0,0 1 1 0 0,1-1 0 0 0,-1 1 0 0 0,1-1 0 0 0,0 1 0 0 0,0-1 0 0 0,1 1-1 0 0,-1-1 1 0 0,1 1 0 0 0,0-1 0 0 0,-1 1 0 0 0,2-1 0 0 0,1 7 0 0 0,-1-9-5 0 0,0 1 0 0 0,0 0 0 0 0,-1-1 0 0 0,1 0 0 0 0,0 1 0 0 0,0-1 0 0 0,0 0 0 0 0,1 0 0 0 0,-1 0 0 0 0,0 0 0 0 0,0 0 0 0 0,0-1-1 0 0,1 1 1 0 0,-1 0 0 0 0,0-1 0 0 0,1 0 0 0 0,-1 0 0 0 0,0 0 0 0 0,1 0 0 0 0,-1 0 0 0 0,1 0 0 0 0,-1 0 0 0 0,0-1 0 0 0,4-1 0 0 0,1 1 16 0 0,-1-1 0 0 0,0 0 0 0 0,0 0 0 0 0,0 0 0 0 0,0-1 0 0 0,0 0 0 0 0,0 0-1 0 0,6-5 1 0 0,-11 7-6 0 0,1-1-1 0 0,-1 0 0 0 0,0 1 0 0 0,0-1 0 0 0,0 0 1 0 0,0 1-1 0 0,0-1 0 0 0,0 0 0 0 0,0 0 1 0 0,0 0-1 0 0,-1 0 0 0 0,1 0 0 0 0,-1 0 0 0 0,1 0 1 0 0,-1 0-1 0 0,0 0 0 0 0,0 0 0 0 0,0 0 1 0 0,0 0-1 0 0,0 0 0 0 0,0 0 0 0 0,-1 0 0 0 0,1-1 1 0 0,-1 1-1 0 0,1 1 0 0 0,-1-1 0 0 0,0 0 1 0 0,0 0-1 0 0,0 0 0 0 0,0 0 0 0 0,0 0 0 0 0,0 1 1 0 0,-2-3-1 0 0,1 0-6 0 0,-1 0 0 0 0,0 1 0 0 0,0-1 0 0 0,0 0 0 0 0,0 1 0 0 0,-1 0 0 0 0,1 0-1 0 0,-1 0 1 0 0,0 0 0 0 0,0 0 0 0 0,0 1 0 0 0,0 0 0 0 0,-7-3 0 0 0,9 5-9 0 0,0-1-1 0 0,0 1 1 0 0,-1 0-1 0 0,1 0 1 0 0,0 0-1 0 0,0 1 1 0 0,0-1-1 0 0,-1 0 1 0 0,1 1-1 0 0,0-1 1 0 0,0 1-1 0 0,0 0 1 0 0,0 0-1 0 0,0 0 1 0 0,0 0-1 0 0,0 0 1 0 0,0 0-1 0 0,0 1 1 0 0,1-1-1 0 0,-1 1 1 0 0,0-1-1 0 0,1 1 0 0 0,-1-1 1 0 0,1 1-1 0 0,0 0 1 0 0,-1 0-1 0 0,1 0 1 0 0,-1 3-1 0 0,-2 1 9 0 0,1 1 0 0 0,0-1 0 0 0,0 1 0 0 0,1 0 0 0 0,0 0 0 0 0,0 0 0 0 0,-1 12 0 0 0,2-18-8 0 0,1 0 0 0 0,0 0 0 0 0,0 0 0 0 0,0 0-1 0 0,0 0 1 0 0,0 0 0 0 0,0 0 0 0 0,0 0-1 0 0,1 0 1 0 0,-1 0 0 0 0,0 0 0 0 0,0 0-1 0 0,1 0 1 0 0,-1 0 0 0 0,1 0 0 0 0,-1 0-1 0 0,1 0 1 0 0,-1 0 0 0 0,1-1 0 0 0,0 1-1 0 0,-1 0 1 0 0,1 0 0 0 0,0 0 0 0 0,0-1-1 0 0,-1 1 1 0 0,3 1 0 0 0,-1-2 1 0 0,0 1 1 0 0,0 0 0 0 0,0-1-1 0 0,0 1 1 0 0,0-1-1 0 0,0 1 1 0 0,1-1-1 0 0,-1 0 1 0 0,0 0-1 0 0,0 0 1 0 0,0 0-1 0 0,4-1 1 0 0,-2 0 3 0 0,-1 0 0 0 0,1 1 1 0 0,0-1-1 0 0,0-1 0 0 0,-1 1 1 0 0,1 0-1 0 0,-1-1 0 0 0,1 0 1 0 0,-1 0-1 0 0,0 0 0 0 0,0 0 1 0 0,0-1-1 0 0,0 1 0 0 0,0-1 1 0 0,3-3-1 0 0,-4 2 30 0 0,1 0-1 0 0,-1 0 0 0 0,0-1 1 0 0,0 0-1 0 0,-1 1 1 0 0,1-1-1 0 0,-1 0 0 0 0,1-4 1 0 0,-2 7-30 0 0,-1 0 1 0 0,1 0-1 0 0,0 1 1 0 0,0-1-1 0 0,-1 0 0 0 0,1 1 1 0 0,-1-1-1 0 0,0 0 1 0 0,1 1-1 0 0,-1-1 0 0 0,0 1 1 0 0,0-1-1 0 0,0 1 1 0 0,0-1-1 0 0,0 1 1 0 0,0 0-1 0 0,0-1 0 0 0,-1 1 1 0 0,1 0-1 0 0,0 0 1 0 0,-1 0-1 0 0,1 0 1 0 0,-1 0-1 0 0,1 0 0 0 0,-1 0 1 0 0,-2 0-1 0 0,2 0-4 0 0,1 0-1 0 0,-1 0 0 0 0,1 1 1 0 0,-1-1-1 0 0,0 0 0 0 0,1 1 1 0 0,-1 0-1 0 0,0-1 0 0 0,1 1 1 0 0,-1 0-1 0 0,0 0 0 0 0,0 0 1 0 0,1 0-1 0 0,-1 0 0 0 0,0 0 1 0 0,0 1-1 0 0,1-1 0 0 0,-1 0 1 0 0,0 1-1 0 0,1-1 0 0 0,-1 1 1 0 0,0 0-1 0 0,1 0 0 0 0,-1 0 1 0 0,1-1-1 0 0,-1 1 1 0 0,1 0-1 0 0,0 1 0 0 0,-1-1 1 0 0,1 0-1 0 0,0 0 0 0 0,0 1 1 0 0,0-1-1 0 0,0 0 0 0 0,0 1 1 0 0,-1 1-1 0 0,-1 3 0 0 0,0 1 0 0 0,0-1 0 0 0,0 0 0 0 0,1 1 0 0 0,0 0 0 0 0,1 0 0 0 0,-1 0 1 0 0,1 7-1 0 0,1-13 0 0 0,0 0 0 0 0,0 0-1 0 0,0 0 1 0 0,0 1 0 0 0,0-1 0 0 0,0 0 0 0 0,1 0 0 0 0,-1 0 0 0 0,1 0 0 0 0,-1 0 0 0 0,1 0 0 0 0,-1 0 0 0 0,1 0 0 0 0,0 0 0 0 0,-1 0 0 0 0,1 0 0 0 0,0 0 0 0 0,0 0 0 0 0,-1 0 0 0 0,1 0 0 0 0,0-1 0 0 0,0 1 0 0 0,0 0 0 0 0,0-1 0 0 0,0 1-1 0 0,0-1 1 0 0,0 1 0 0 0,1-1 0 0 0,-1 1 0 0 0,2-1 0 0 0,-1 1 0 0 0,-1 0 0 0 0,1-1 0 0 0,0 0 0 0 0,0 1 0 0 0,0-1 0 0 0,0 0 0 0 0,0 0 0 0 0,0 0 0 0 0,0 0 0 0 0,0 0-1 0 0,0-1 1 0 0,0 1 0 0 0,0-1 0 0 0,0 1 0 0 0,-1-1 0 0 0,1 0 0 0 0,0 1 0 0 0,2-3 0 0 0,12-6 32 0 0,-13 7-13 0 0,1 0 1 0 0,-1 0-1 0 0,0 0 0 0 0,0 0 1 0 0,0-1-1 0 0,0 1 1 0 0,4-5-1 0 0,-6 6-16 0 0,-1 0 1 0 0,1 0-1 0 0,-1 0 0 0 0,0 0 0 0 0,1 0 0 0 0,-1-1 0 0 0,0 1 1 0 0,0 0-1 0 0,1 0 0 0 0,-1 0 0 0 0,0 0 0 0 0,0 0 1 0 0,0 0-1 0 0,-1 0 0 0 0,1-1 0 0 0,0 1 0 0 0,0 0 0 0 0,0 0 1 0 0,-1 0-1 0 0,1 0 0 0 0,-1 0 0 0 0,1 0 0 0 0,-1 0 0 0 0,1 0 1 0 0,-1 0-1 0 0,1 0 0 0 0,-1 0 0 0 0,0 0 0 0 0,0 1 0 0 0,1-1 1 0 0,-1 0-1 0 0,-1 0 0 0 0,0-1 2 0 0,0 0 0 0 0,0 0 1 0 0,0 0-1 0 0,0 0 0 0 0,-1 1 0 0 0,1-1 1 0 0,-1 1-1 0 0,1-1 0 0 0,-1 1 0 0 0,1 0 0 0 0,-5-1 1 0 0,6 2-44 0 0,-21 9 8 0 0,21-8 28 0 0,0 1 0 0 0,0 0 0 0 0,0 0 0 0 0,0 0 0 0 0,0-1 0 0 0,0 1 0 0 0,0 0 0 0 0,1 0 0 0 0,-1 0 0 0 0,1 0 1 0 0,-1 1-1 0 0,1-1 0 0 0,0 0 0 0 0,0 0 0 0 0,0 0 0 0 0,0 0 0 0 0,0 0 0 0 0,0 0 0 0 0,1 0 0 0 0,-1 0 0 0 0,1 0 0 0 0,-1 0 1 0 0,1 0-1 0 0,0 0 0 0 0,0 0 0 0 0,0 0 0 0 0,0 0 0 0 0,0 0 0 0 0,0-1 0 0 0,1 1 0 0 0,-1 0 0 0 0,0-1 0 0 0,1 1 0 0 0,-1-1 0 0 0,1 0 1 0 0,0 1-1 0 0,-1-1 0 0 0,1 0 0 0 0,0 0 0 0 0,2 1 0 0 0,-2-2 5 0 0,0 1 0 0 0,0-1-1 0 0,0 0 1 0 0,0 0 0 0 0,0 0 0 0 0,0 0-1 0 0,0 0 1 0 0,0-1 0 0 0,0 1 0 0 0,0 0-1 0 0,0-1 1 0 0,0 0 0 0 0,-1 1 0 0 0,1-1-1 0 0,0 0 1 0 0,0 0 0 0 0,0 0 0 0 0,-1 0 0 0 0,1 0-1 0 0,-1-1 1 0 0,1 1 0 0 0,-1 0 0 0 0,1-1-1 0 0,-1 1 1 0 0,0-1 0 0 0,0 1 0 0 0,1-1-1 0 0,-1 0 1 0 0,1-2 0 0 0,-1 2-1 0 0,-1 1 1 0 0,1 0 0 0 0,0-1-1 0 0,-1 1 1 0 0,1-1-1 0 0,-1 1 1 0 0,1-1-1 0 0,-1 1 1 0 0,0-1 0 0 0,0 1-1 0 0,0-1 1 0 0,0 1-1 0 0,0-1 1 0 0,0 1-1 0 0,0-1 1 0 0,0 1-1 0 0,0-1 1 0 0,-1 1 0 0 0,1-1-1 0 0,-1 1 1 0 0,1-1-1 0 0,-1 1 1 0 0,0 0-1 0 0,1-1 1 0 0,-1 1 0 0 0,0 0-1 0 0,0-1 1 0 0,0 1-1 0 0,0 0 1 0 0,0 0-1 0 0,0 0 1 0 0,0 0 0 0 0,-1 0-1 0 0,1 0 1 0 0,0 0-1 0 0,0 0 1 0 0,-1 1-1 0 0,1-1 1 0 0,-1 0-1 0 0,-1 0 1 0 0,2 1 14 0 0,-20 8-63 0 0,20-6 38 0 0,-1 1 0 0 0,1-1 0 0 0,0 1 0 0 0,-1-1 0 0 0,1 1 0 0 0,0 0 0 0 0,1-1 0 0 0,-1 1 0 0 0,0 4 0 0 0,0-6 9 0 0,1 0-1 0 0,0 1 1 0 0,0-1-1 0 0,-1 0 1 0 0,1 1 0 0 0,0-1-1 0 0,0 0 1 0 0,0 1 0 0 0,0-1-1 0 0,0 0 1 0 0,1 0-1 0 0,-1 1 1 0 0,0-1 0 0 0,1 0-1 0 0,-1 1 1 0 0,1-1 0 0 0,-1 0-1 0 0,1 0 1 0 0,-1 0-1 0 0,2 2 1 0 0,2-3-3 0 0,-1 0-1 0 0,0-1 1 0 0,0 1-1 0 0,1-1 1 0 0,-1 0-1 0 0,0 0 1 0 0,0 0 0 0 0,0-1-1 0 0,0 1 1 0 0,0-1-1 0 0,2-1 1 0 0,0 0 24 0 0,-1 1-22 0 0,18-10 62 0 0,-22 12-61 0 0,0 0 0 0 0,1 0 0 0 0,-1 0 0 0 0,0 0 0 0 0,0-1 0 0 0,1 1 0 0 0,-1 0 0 0 0,0 0 0 0 0,1-1-1 0 0,-1 1 1 0 0,0 0 0 0 0,0 0 0 0 0,0-1 0 0 0,1 1 0 0 0,-1 0 0 0 0,0-1 0 0 0,0 1 0 0 0,0 0 0 0 0,0-1 0 0 0,1 1-1 0 0,-1 0 1 0 0,0-1 0 0 0,0 1 0 0 0,0 0 0 0 0,0-1 0 0 0,0 1 0 0 0,0 0 0 0 0,0-1 0 0 0,0 1 0 0 0,0 0 0 0 0,0-1-1 0 0,0 1 1 0 0,0 0 0 0 0,-1-1 0 0 0,1 1 0 0 0,0 0 0 0 0,0-1 0 0 0,0 1 0 0 0,0 0 0 0 0,0-1 0 0 0,-1 1-1 0 0,1 0 1 0 0,0 0 0 0 0,0-1 0 0 0,-1 1 0 0 0,1 0 0 0 0,0 0 0 0 0,0-1 0 0 0,-1 1 0 0 0,1 0 0 0 0,0 0 0 0 0,-1 0-1 0 0,1-1 1 0 0,0 1 0 0 0,-1 0 0 0 0,1 0 0 0 0,-1 0 0 0 0,0-1-3 0 0,0 1-1 0 0,0-1 1 0 0,0 1 0 0 0,0 0-1 0 0,0-1 1 0 0,0 1 0 0 0,0 0-1 0 0,0 0 1 0 0,0 0 0 0 0,0-1-1 0 0,0 1 1 0 0,0 0 0 0 0,0 1-1 0 0,0-1 1 0 0,0 0 0 0 0,0 0 0 0 0,0 0-1 0 0,0 0 1 0 0,0 1 0 0 0,0-1-1 0 0,0 1 1 0 0,0-1 0 0 0,0 0-1 0 0,0 1 1 0 0,0 0 0 0 0,1-1-1 0 0,-1 1 1 0 0,-1 0 0 0 0,0 1-5 0 0,0 0-1 0 0,1 1 1 0 0,-1-1 0 0 0,1 0 0 0 0,-1 1 0 0 0,1-1 0 0 0,0 1 0 0 0,0-1-1 0 0,-1 4 1 0 0,1-6 8 0 0,1 0-1 0 0,0 0 0 0 0,0 0 1 0 0,0 0-1 0 0,0 1 0 0 0,0-1 1 0 0,0 0-1 0 0,0 0 0 0 0,0 0 1 0 0,0 0-1 0 0,0 0 0 0 0,0 0 1 0 0,0 1-1 0 0,0-1 0 0 0,0 0 1 0 0,0 0-1 0 0,0 0 0 0 0,0 0 1 0 0,0 0-1 0 0,0 0 0 0 0,0 1 1 0 0,0-1-1 0 0,0 0 0 0 0,0 0 1 0 0,0 0-1 0 0,0 0 0 0 0,0 0 1 0 0,0 0-1 0 0,0 1 0 0 0,0-1 1 0 0,0 0-1 0 0,0 0 0 0 0,1 0 1 0 0,-1 0-1 0 0,0 0 0 0 0,0 0 1 0 0,0 0-1 0 0,0 0 0 0 0,0 0 1 0 0,0 1-1 0 0,0-1 0 0 0,0 0 1 0 0,1 0-1 0 0,-1 0 0 0 0,0 0 1 0 0,0 0-1 0 0,0 0 0 0 0,9-5 2 0 0,-8 4-4 0 0,19-20 58 0 0,-19 20-52 0 0,0-1-1 0 0,-1 1 1 0 0,1 0 0 0 0,0-1 0 0 0,0 1-1 0 0,-1 0 1 0 0,1-1 0 0 0,-1 1-1 0 0,0-1 1 0 0,1 1 0 0 0,-1-1-1 0 0,0 1 1 0 0,0-1 0 0 0,0 1-1 0 0,0-1 1 0 0,0 1 0 0 0,0-1-1 0 0,0 1 1 0 0,-1-3 0 0 0,1 4 20 0 0,-4-1-10 0 0,3 0-15 0 0,-1 1 0 0 0,0 0-1 0 0,0 0 1 0 0,0-1-1 0 0,1 1 1 0 0,-1 1 0 0 0,0-1-1 0 0,0 0 1 0 0,0 0 0 0 0,1 1-1 0 0,-1-1 1 0 0,0 1-1 0 0,0-1 1 0 0,1 1 0 0 0,-1 0-1 0 0,0 0 1 0 0,1 0 0 0 0,-1 0-1 0 0,1 0 1 0 0,-1 0-1 0 0,1 0 1 0 0,-1 0 0 0 0,1 0-1 0 0,0 1 1 0 0,0-1-1 0 0,0 1 1 0 0,-2 2 0 0 0,-13 18 77 0 0,15-21-164 0 0,1 0 0 0 0,-1 0 0 0 0,0 0 0 0 0,1 0 1 0 0,-1 0-1 0 0,1 1 0 0 0,0-1 0 0 0,-1 0 0 0 0,1 0 0 0 0,0 0 1 0 0,-1 0-1 0 0,1 0 0 0 0,0 1 0 0 0,0-1 0 0 0,0 0 0 0 0,0 0 1 0 0,0 0-1 0 0,1 1 0 0 0,-1-1 0 0 0,0 1 0 0 0,6 2-3208 0 0,-3-3 832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51.3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63 99 2441 0 0,'-20'-5'1853'0'0,"19"5"-1680"0"0,0 0 0 0 0,0 0 0 0 0,0-1 0 0 0,1 1 0 0 0,-1 0 0 0 0,0 0 0 0 0,0 0 0 0 0,0-1 0 0 0,0 1 0 0 0,1 0 0 0 0,-1-1 0 0 0,0 1 0 0 0,0-1 0 0 0,1 1 0 0 0,-1-1 0 0 0,0 1 0 0 0,1-1 0 0 0,-2-1 0 0 0,-1-15 593 0 0,3 12-664 0 0,1 0 0 0 0,0 1 0 0 0,0-1 1 0 0,1 0-1 0 0,0 1 0 0 0,-1-1 0 0 0,1 1 0 0 0,1-1 0 0 0,-1 1 0 0 0,1 0 0 0 0,-1 0 1 0 0,1 0-1 0 0,6-6 0 0 0,-9 10-91 0 0,1 0 1 0 0,0 0-1 0 0,-1 0 0 0 0,1 0 1 0 0,-1 0-1 0 0,1 0 1 0 0,0 0-1 0 0,-1 0 0 0 0,1 0 1 0 0,0 0-1 0 0,-1 1 1 0 0,1-1-1 0 0,-1 0 0 0 0,1 0 1 0 0,-1 1-1 0 0,1-1 1 0 0,0 0-1 0 0,-1 1 0 0 0,1-1 1 0 0,-1 1-1 0 0,1-1 1 0 0,-1 0-1 0 0,0 1 0 0 0,1-1 1 0 0,-1 1-1 0 0,1-1 1 0 0,-1 1-1 0 0,0-1 1 0 0,1 1-1 0 0,-1 0 0 0 0,0 0 1 0 0,12 19 66 0 0,-9-13-34 0 0,-1 0 1 0 0,1 0-1 0 0,-1 1 1 0 0,0-1-1 0 0,-1 1 1 0 0,0 0-1 0 0,0 7 1 0 0,-1-13-22 0 0,0 0-1 0 0,0 0 1 0 0,0-1 0 0 0,0 1 0 0 0,-1 0 0 0 0,1-1-1 0 0,-1 1 1 0 0,1 0 0 0 0,-1-1 0 0 0,0 1 0 0 0,1-1-1 0 0,-1 1 1 0 0,0-1 0 0 0,0 1 0 0 0,0-1 0 0 0,0 0-1 0 0,0 0 1 0 0,-1 1 0 0 0,1-1 0 0 0,0 0 0 0 0,0 0-1 0 0,-1 0 1 0 0,1 0 0 0 0,-1 0 0 0 0,1 0 0 0 0,-1-1-1 0 0,1 1 1 0 0,-1 0 0 0 0,0-1 0 0 0,1 1 0 0 0,-1-1 0 0 0,0 0-1 0 0,1 1 1 0 0,-1-1 0 0 0,0 0 0 0 0,1 0 0 0 0,-1 0-1 0 0,-3-1 1 0 0,3 1-6 0 0,0 0-1 0 0,-1-1 1 0 0,1 1 0 0 0,-1-1-1 0 0,1 1 1 0 0,0-1 0 0 0,0 0-1 0 0,-1 0 1 0 0,1 0 0 0 0,0-1-1 0 0,0 1 1 0 0,0 0 0 0 0,0-1 0 0 0,0 1-1 0 0,0-1 1 0 0,1 0 0 0 0,-1 1-1 0 0,0-1 1 0 0,1 0 0 0 0,-1 0-1 0 0,1 0 1 0 0,0 0 0 0 0,0 0-1 0 0,0-1 1 0 0,0 1 0 0 0,0 0-1 0 0,0 0 1 0 0,0-1 0 0 0,1 1-1 0 0,-1-1 1 0 0,1 1 0 0 0,0 0-1 0 0,0-1 1 0 0,0 1 0 0 0,0-1-1 0 0,0 1 1 0 0,0-1 0 0 0,1 1-1 0 0,0-4 1 0 0,1 1-20 0 0,-1 0 1 0 0,1 0 0 0 0,1 0-1 0 0,-1 0 1 0 0,1 1-1 0 0,0-1 1 0 0,6-8-1 0 0,-8 13 5 0 0,0-1 0 0 0,0 0 0 0 0,0 1 0 0 0,-1-1-1 0 0,1 0 1 0 0,0 1 0 0 0,0-1 0 0 0,0 1 0 0 0,0-1-1 0 0,0 1 1 0 0,0-1 0 0 0,0 1 0 0 0,0 0 0 0 0,0 0-1 0 0,0 0 1 0 0,0-1 0 0 0,3 1 0 0 0,-3 1 2 0 0,0-1 0 0 0,1 0 0 0 0,-1 1 0 0 0,1-1 0 0 0,-1 1 0 0 0,1 0 0 0 0,-1 0 0 0 0,0-1 0 0 0,0 1 0 0 0,1 0 0 0 0,-1 0 0 0 0,0 0 0 0 0,0 0 0 0 0,0 0 0 0 0,0 0 0 0 0,1 2 0 0 0,3 3 14 0 0,-1 1 0 0 0,0-1 0 0 0,0 1 0 0 0,0-1 0 0 0,-1 1 0 0 0,0 0 0 0 0,-1 0-1 0 0,1 1 1 0 0,0 7 0 0 0,-2-13-5 0 0,-1 0-1 0 0,1 0 0 0 0,-1 0 1 0 0,0-1-1 0 0,0 1 0 0 0,0 0 1 0 0,0 0-1 0 0,0 0 0 0 0,0 0 1 0 0,-1 0-1 0 0,1-1 0 0 0,-1 1 1 0 0,1 0-1 0 0,-1 0 0 0 0,1-1 1 0 0,-1 1-1 0 0,0 0 0 0 0,0-1 1 0 0,0 1-1 0 0,0-1 0 0 0,0 1 1 0 0,0-1-1 0 0,-1 1 0 0 0,1-1 1 0 0,0 0-1 0 0,-1 1 0 0 0,1-1 1 0 0,-1 0-1 0 0,1 0 0 0 0,-1 0 1 0 0,0 0-1 0 0,1-1 0 0 0,-1 1 1 0 0,0 0-1 0 0,1-1 0 0 0,-1 1 1 0 0,0-1-1 0 0,0 1 0 0 0,0-1 1 0 0,0 0-1 0 0,1 0 0 0 0,-3 0 1 0 0,2 0-8 0 0,1 1 1 0 0,-1-1 0 0 0,0 0-1 0 0,1 0 1 0 0,-1 0 0 0 0,1 0-1 0 0,-1 0 1 0 0,0 0 0 0 0,1-1-1 0 0,-1 1 1 0 0,1 0-1 0 0,-1-1 1 0 0,1 1 0 0 0,-1-1-1 0 0,1 0 1 0 0,-1 1 0 0 0,1-1-1 0 0,0 0 1 0 0,-1 0 0 0 0,1 0-1 0 0,0 0 1 0 0,0 0-1 0 0,0 0 1 0 0,0 0 0 0 0,-1 0-1 0 0,2-1 1 0 0,-1 1 0 0 0,0 0-1 0 0,0-1 1 0 0,0 1 0 0 0,1 0-1 0 0,-1-1 1 0 0,0 1 0 0 0,1-1-1 0 0,-1 1 1 0 0,1-1-1 0 0,0 0 1 0 0,0 1 0 0 0,-1-1-1 0 0,1-2 1 0 0,1-1-9 0 0,-1 0 1 0 0,0 0-1 0 0,1 0 1 0 0,0 1-1 0 0,0-1 0 0 0,1 1 1 0 0,-1-1-1 0 0,1 1 1 0 0,0-1-1 0 0,0 1 0 0 0,1 0 1 0 0,3-5-1 0 0,-5 7-4 0 0,0 0 1 0 0,0 0-1 0 0,1 0 0 0 0,-1 0 0 0 0,1 1 0 0 0,0-1 1 0 0,-1 1-1 0 0,1-1 0 0 0,0 1 0 0 0,0 0 1 0 0,0-1-1 0 0,0 1 0 0 0,0 0 0 0 0,0 0 0 0 0,0 1 1 0 0,1-1-1 0 0,-1 0 0 0 0,0 1 0 0 0,0-1 0 0 0,1 1 1 0 0,3 0-1 0 0,-4 0 10 0 0,0 1 0 0 0,0 0 0 0 0,1-1 0 0 0,-1 1 0 0 0,0 0 0 0 0,0 1 0 0 0,0-1 0 0 0,0 0 0 0 0,0 1 0 0 0,0-1 0 0 0,-1 1 0 0 0,1-1 0 0 0,0 1 0 0 0,-1 0 1 0 0,1 0-1 0 0,-1 0 0 0 0,1-1 0 0 0,-1 2 0 0 0,0-1 0 0 0,2 4 0 0 0,-2-3 3 0 0,1 1 1 0 0,-1-1-1 0 0,0 0 0 0 0,0 1 1 0 0,-1-1-1 0 0,1 1 0 0 0,-1-1 1 0 0,1 1-1 0 0,-1-1 1 0 0,0 1-1 0 0,0-1 0 0 0,-1 1 1 0 0,1-1-1 0 0,-1 1 1 0 0,-1 6-1 0 0,1-9 4 0 0,0 1-1 0 0,1-1 1 0 0,-1 1 0 0 0,0-1 0 0 0,0 0-1 0 0,0 1 1 0 0,0-1 0 0 0,0 0 0 0 0,0 0-1 0 0,0 0 1 0 0,0 0 0 0 0,0 0-1 0 0,-1 0 1 0 0,1 0 0 0 0,0 0 0 0 0,-1 0-1 0 0,1 0 1 0 0,-1-1 0 0 0,1 1 0 0 0,-1-1-1 0 0,1 1 1 0 0,-1-1 0 0 0,1 1 0 0 0,-1-1-1 0 0,1 0 1 0 0,-1 0 0 0 0,0 0 0 0 0,1 0-1 0 0,-1 0 1 0 0,0 0 0 0 0,1 0-1 0 0,-1-1 1 0 0,1 1 0 0 0,-1 0 0 0 0,1-1-1 0 0,-1 1 1 0 0,-1-2 0 0 0,2 2-10 0 0,-1-1-1 0 0,1 1 1 0 0,0-1 0 0 0,-1 0 0 0 0,1 1 0 0 0,0-1-1 0 0,0 0 1 0 0,-1 0 0 0 0,1 0 0 0 0,0 0 0 0 0,0 0-1 0 0,0 0 1 0 0,0 0 0 0 0,0 0 0 0 0,0 0 0 0 0,1 0-1 0 0,-1-1 1 0 0,0 1 0 0 0,1 0 0 0 0,-2-3-1 0 0,1 1 0 0 0,1 1 0 0 0,0-1-1 0 0,-1 1 1 0 0,1-1 0 0 0,0 0-1 0 0,0 1 1 0 0,1-1 0 0 0,-1 1-1 0 0,0-1 1 0 0,2-5 0 0 0,0 4-1 0 0,0-1 0 0 0,-1 0 0 0 0,2 0 0 0 0,-1 1 0 0 0,0 0 0 0 0,1-1 0 0 0,0 1 0 0 0,0 0 0 0 0,0 0 0 0 0,1 0 0 0 0,4-4 0 0 0,-7 7 3 0 0,1 0-1 0 0,-1 0 0 0 0,0 0 1 0 0,0 1-1 0 0,0-1 0 0 0,1 0 1 0 0,-1 1-1 0 0,0-1 0 0 0,1 1 1 0 0,-1-1-1 0 0,0 1 0 0 0,1 0 1 0 0,-1-1-1 0 0,1 1 0 0 0,-1 0 1 0 0,0 0-1 0 0,1 0 0 0 0,-1 0 1 0 0,1 0-1 0 0,-1 1 0 0 0,3-1 1 0 0,-3 1 0 0 0,0 0 0 0 0,0 0-1 0 0,0-1 1 0 0,0 1 0 0 0,0 0 0 0 0,0 0 0 0 0,0 0 0 0 0,0 0 0 0 0,0 0 0 0 0,0 0 0 0 0,-1 1 0 0 0,1-1-1 0 0,0 0 1 0 0,-1 0 0 0 0,1 1 0 0 0,-1-1 0 0 0,1 0 0 0 0,0 2 0 0 0,0 1 1 0 0,-1 0 0 0 0,1 1 1 0 0,0-1-1 0 0,-1 1 0 0 0,0-1 0 0 0,0 1 0 0 0,0-1 1 0 0,-1 0-1 0 0,1 1 0 0 0,-1-1 0 0 0,0 0 0 0 0,-3 8 1 0 0,3-10 2 0 0,0-1 0 0 0,0 0 1 0 0,0 1-1 0 0,0-1 0 0 0,0 0 1 0 0,0 0-1 0 0,0 1 0 0 0,0-1 1 0 0,0 0-1 0 0,-1 0 0 0 0,1 0 1 0 0,0-1-1 0 0,-1 1 1 0 0,1 0-1 0 0,0 0 0 0 0,-1-1 1 0 0,1 1-1 0 0,-1-1 0 0 0,1 1 1 0 0,-1-1-1 0 0,-2 1 0 0 0,3-1-2 0 0,0 0 0 0 0,1 0-1 0 0,-1-1 1 0 0,0 1 0 0 0,0 0-1 0 0,0 0 1 0 0,0 0-1 0 0,0-1 1 0 0,0 1 0 0 0,1 0-1 0 0,-1-1 1 0 0,0 1-1 0 0,0-1 1 0 0,1 1 0 0 0,-1-1-1 0 0,0 1 1 0 0,1-1 0 0 0,-1 0-1 0 0,0 1 1 0 0,1-1-1 0 0,-1 0 1 0 0,1 1 0 0 0,-1-1-1 0 0,1 0 1 0 0,-1 0 0 0 0,1 0-1 0 0,0 1 1 0 0,-1-1-1 0 0,1 0 1 0 0,0 0 0 0 0,0 0-1 0 0,0 0 1 0 0,-1 0 0 0 0,1 0-1 0 0,0 1 1 0 0,0-1-1 0 0,0 0 1 0 0,0 0 0 0 0,1-1-1 0 0,-1-4-7 0 0,1 1-1 0 0,0 0 0 0 0,0-1 1 0 0,0 1-1 0 0,1 0 1 0 0,0-1-1 0 0,0 1 0 0 0,0 0 1 0 0,1 0-1 0 0,-1 1 0 0 0,1-1 1 0 0,1 0-1 0 0,3-4 1 0 0,-6 9 1 0 0,0 1 0 0 0,0-1 1 0 0,0 0-1 0 0,0 0 0 0 0,0 0 1 0 0,0 1-1 0 0,0-1 0 0 0,0 0 0 0 0,0 1 1 0 0,0-1-1 0 0,0 1 0 0 0,0-1 1 0 0,0 1-1 0 0,0-1 0 0 0,-1 1 1 0 0,1 0-1 0 0,0 0 0 0 0,0-1 1 0 0,-1 1-1 0 0,1 0 0 0 0,0 0 1 0 0,-1 0-1 0 0,1 0 0 0 0,0 1 1 0 0,0 1 7 0 0,0 0 1 0 0,-1 1-1 0 0,1-1 1 0 0,-1 0 0 0 0,1 1-1 0 0,-1-1 1 0 0,0 1-1 0 0,0-1 1 0 0,-1 1 0 0 0,1-1-1 0 0,-1 1 1 0 0,0-1-1 0 0,1 0 1 0 0,-1 1 0 0 0,-3 5-1 0 0,0 2 1 0 0,4-11 18 0 0,-1 0-14 0 0,0 0 1 0 0,1 0-1 0 0,-1 0 1 0 0,0 0-1 0 0,1 0 0 0 0,-1 0 1 0 0,1 0-1 0 0,-1 0 1 0 0,0 0-1 0 0,1 0 0 0 0,-1 0 1 0 0,0-1-1 0 0,1 1 1 0 0,-1 0-1 0 0,1-1 0 0 0,-1 1 1 0 0,1 0-1 0 0,-1-1 1 0 0,-1 0-10 0 0,1 0 0 0 0,0 0 0 0 0,0 0 0 0 0,0 0 0 0 0,1 0 0 0 0,-1 0 0 0 0,0 0 0 0 0,0 0 0 0 0,0 0 0 0 0,1-1 0 0 0,-1 1 0 0 0,1 0 0 0 0,-1 0 0 0 0,1-1 1 0 0,-1 1-1 0 0,1 0 0 0 0,0-1 0 0 0,-1-1 0 0 0,2 0 0 0 0,-1 1-1 0 0,0-1 1 0 0,1 1 0 0 0,-1 0 0 0 0,1-1 0 0 0,0 1-1 0 0,0 0 1 0 0,0 0 0 0 0,0 0 0 0 0,0 0 0 0 0,0 0-1 0 0,3-3 1 0 0,-4 4-2 0 0,0 1 0 0 0,0 0-1 0 0,0 0 1 0 0,1-1-1 0 0,-1 1 1 0 0,0 0 0 0 0,0 0-1 0 0,0-1 1 0 0,1 1 0 0 0,-1 0-1 0 0,0 0 1 0 0,0 0-1 0 0,0-1 1 0 0,1 1 0 0 0,-1 0-1 0 0,0 0 1 0 0,0 0 0 0 0,1 0-1 0 0,-1 0 1 0 0,0 0-1 0 0,1 0 1 0 0,-1 0 0 0 0,0-1-1 0 0,0 1 1 0 0,1 0 0 0 0,-1 0-1 0 0,0 0 1 0 0,1 0-1 0 0,-1 0 1 0 0,0 1 0 0 0,0-1-1 0 0,1 0 1 0 0,-1 0 0 0 0,8 9-15 0 0,-7-6 16 0 0,-1-1 1 0 0,1 0 0 0 0,0 1 0 0 0,-1-1-1 0 0,1 1 1 0 0,-1 0 0 0 0,0-1 0 0 0,1 1 0 0 0,-2 3-1 0 0,0-2 34 0 0,0 0-1 0 0,0-1 1 0 0,-1 1-1 0 0,0 0 0 0 0,0-1 1 0 0,0 1-1 0 0,-3 3 1 0 0,5-7-72 0 0,0 1 1 0 0,-1 0-1 0 0,1-1 1 0 0,0 1-1 0 0,-1 0 1 0 0,1-1-1 0 0,-1 1 1 0 0,1-1-1 0 0,-1 1 1 0 0,0-1-1 0 0,1 1 1 0 0,-1-1-1 0 0,0 1 1 0 0,1-1-1 0 0,-1 0 1 0 0,0 1-1 0 0,1-1 1 0 0,-1 0-1 0 0,0 1 1 0 0,0-1-1 0 0,1 0 1 0 0,-1 0-1 0 0,0 0 1 0 0,0 0-1 0 0,1 0 1 0 0,-1 0-1 0 0,0 0 1 0 0,0 0-1 0 0,1 0 1 0 0,-1 0-1 0 0,0 0 1 0 0,0 0-1 0 0,1-1 1 0 0,-1 1-1 0 0,0 0 1 0 0,0 0 0 0 0,1-1-1 0 0,-1 1 1 0 0,0-1-1 0 0,1 1 1 0 0,-1 0-1 0 0,0-1 1 0 0,1 1-1 0 0,-1-1 1 0 0,1 0-1 0 0,-1 0 1 0 0,-3-8-3072 0 0,4 3 494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54.46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33 113 2417 0 0,'0'-7'-407'0'0,"-1"-4"4066"0"0,-7 18-1289 0 0,6-4-2296 0 0,0 1 1 0 0,1-1-1 0 0,0 1 0 0 0,0-1 1 0 0,0 1-1 0 0,0-1 0 0 0,0 1 0 0 0,1 0 1 0 0,0-1-1 0 0,-1 1 0 0 0,1-1 1 0 0,1 1-1 0 0,-1 0 0 0 0,1-1 0 0 0,-1 1 1 0 0,2 4-1 0 0,-1-7-65 0 0,0 0-1 0 0,0-1 1 0 0,-1 1 0 0 0,1 0-1 0 0,0-1 1 0 0,0 1 0 0 0,0-1-1 0 0,0 1 1 0 0,-1-1 0 0 0,1 1-1 0 0,0-1 1 0 0,0 0 0 0 0,0 0-1 0 0,0 1 1 0 0,0-1 0 0 0,0 0-1 0 0,0 0 1 0 0,0 0 0 0 0,0 0-1 0 0,0 0 1 0 0,0 0 0 0 0,0 0-1 0 0,0-1 1 0 0,0 1 0 0 0,0 0-1 0 0,2-1 1 0 0,23-10 256 0 0,-21 8-221 0 0,0 0 1 0 0,0-1 0 0 0,-1 0 0 0 0,1 0-1 0 0,-1 0 1 0 0,0-1 0 0 0,0 1-1 0 0,0-1 1 0 0,-1 0 0 0 0,4-7-1 0 0,-5 9-29 0 0,-1 0 0 0 0,0 0-1 0 0,1 0 1 0 0,-2 0 0 0 0,1-1 0 0 0,0 1-1 0 0,-1 0 1 0 0,1-1 0 0 0,-1 1-1 0 0,0 0 1 0 0,0-1 0 0 0,0 1-1 0 0,-1 0 1 0 0,1-1 0 0 0,-1 1-1 0 0,0 0 1 0 0,0 0 0 0 0,0-1 0 0 0,0 1-1 0 0,-2-3 1 0 0,3 5-6 0 0,-1 0-1 0 0,1 0 1 0 0,-1-1 0 0 0,1 1 0 0 0,-1 0 0 0 0,0 0-1 0 0,1 0 1 0 0,-1 0 0 0 0,0 0 0 0 0,0 0-1 0 0,0 0 1 0 0,0 0 0 0 0,0 1 0 0 0,0-1-1 0 0,0 0 1 0 0,0 0 0 0 0,0 1 0 0 0,0-1 0 0 0,0 1-1 0 0,0-1 1 0 0,-1 1 0 0 0,1-1 0 0 0,0 1-1 0 0,0 0 1 0 0,-1 0 0 0 0,1-1 0 0 0,0 1-1 0 0,0 0 1 0 0,-1 0 0 0 0,1 0 0 0 0,0 0 0 0 0,-1 1-1 0 0,1-1 1 0 0,0 0 0 0 0,0 0 0 0 0,-1 1-1 0 0,1-1 1 0 0,0 1 0 0 0,0-1 0 0 0,0 1-1 0 0,0 0 1 0 0,0-1 0 0 0,0 1 0 0 0,0 0 0 0 0,0 0-1 0 0,-1 1 1 0 0,-1 0 3 0 0,0 1 0 0 0,0-1 0 0 0,1 1 0 0 0,-1 0 0 0 0,1 0 0 0 0,0 0-1 0 0,0 0 1 0 0,0 1 0 0 0,0-1 0 0 0,0 1 0 0 0,1-1 0 0 0,0 1 0 0 0,-1-1 0 0 0,0 8 0 0 0,1-6 2 0 0,1 0-1 0 0,0-1 1 0 0,0 1 0 0 0,0 0 0 0 0,1 0 0 0 0,-1-1 0 0 0,1 1-1 0 0,3 8 1 0 0,-4-12-8 0 0,1 0 0 0 0,0 1 1 0 0,0-1-1 0 0,0 0 0 0 0,0 0 0 0 0,0 1 0 0 0,0-1 0 0 0,1 0 0 0 0,-1 0 0 0 0,0 0 1 0 0,0-1-1 0 0,1 1 0 0 0,-1 0 0 0 0,1 0 0 0 0,-1-1 0 0 0,1 1 0 0 0,-1-1 0 0 0,1 1 0 0 0,-1-1 1 0 0,1 1-1 0 0,-1-1 0 0 0,1 0 0 0 0,-1 0 0 0 0,1 0 0 0 0,0 0 0 0 0,-1 0 0 0 0,1 0 1 0 0,-1 0-1 0 0,3-1 0 0 0,3-1 24 0 0,-1-1-1 0 0,0 1 1 0 0,1-1 0 0 0,-1 0-1 0 0,-1 0 1 0 0,1-1 0 0 0,0 1 0 0 0,-1-1-1 0 0,1-1 1 0 0,-1 1 0 0 0,-1-1-1 0 0,1 0 1 0 0,5-7 0 0 0,-9 10-20 0 0,1 0 0 0 0,-1 0 1 0 0,0 0-1 0 0,0-1 0 0 0,0 1 0 0 0,-1 0 0 0 0,1-1 1 0 0,0 1-1 0 0,-1-1 0 0 0,0 1 0 0 0,1-1 1 0 0,-1 1-1 0 0,0-1 0 0 0,0 1 0 0 0,0-1 0 0 0,-1 1 1 0 0,1-1-1 0 0,-1 1 0 0 0,1-1 0 0 0,-1 1 0 0 0,0 0 1 0 0,0-1-1 0 0,0 1 0 0 0,0 0 0 0 0,0 0 1 0 0,-1-1-1 0 0,1 1 0 0 0,-1 0 0 0 0,1 0 0 0 0,-3-2 1 0 0,3 3-10 0 0,0-1 1 0 0,-1 1-1 0 0,1 0 1 0 0,0-1-1 0 0,-1 1 1 0 0,1 0 0 0 0,-1 0-1 0 0,1 0 1 0 0,-1 0-1 0 0,0 0 1 0 0,1 0-1 0 0,-1 0 1 0 0,0 1-1 0 0,0-1 1 0 0,0 1-1 0 0,1-1 1 0 0,-1 1 0 0 0,0 0-1 0 0,0-1 1 0 0,0 1-1 0 0,0 0 1 0 0,0 0-1 0 0,0 1 1 0 0,1-1-1 0 0,-1 0 1 0 0,0 1-1 0 0,0-1 1 0 0,0 1 0 0 0,0-1-1 0 0,1 1 1 0 0,-1 0-1 0 0,0 0 1 0 0,1 0-1 0 0,-1 0 1 0 0,0 0-1 0 0,1 0 1 0 0,-1 0 0 0 0,1 0-1 0 0,-2 2 1 0 0,-7 8 61 0 0,6-8-54 0 0,1 1 0 0 0,-1-1-1 0 0,1 1 1 0 0,0 0 0 0 0,0 0 0 0 0,0 0 0 0 0,1 0-1 0 0,-1 1 1 0 0,1-1 0 0 0,0 1 0 0 0,0-1 0 0 0,1 1-1 0 0,-1 0 1 0 0,1 0 0 0 0,-1 4 0 0 0,-3 10 31 0 0,0 0 4 0 0,5-18-43 0 0,0 0 1 0 0,0-1-1 0 0,0 1 1 0 0,0 0-1 0 0,1-1 1 0 0,-1 1 0 0 0,0 0-1 0 0,0 0 1 0 0,0-1-1 0 0,1 1 1 0 0,-1-1-1 0 0,0 1 1 0 0,1 0-1 0 0,-1-1 1 0 0,1 1-1 0 0,-1-1 1 0 0,0 1-1 0 0,1-1 1 0 0,-1 1-1 0 0,1-1 1 0 0,0 1 0 0 0,-1-1-1 0 0,1 1 1 0 0,-1-1-1 0 0,2 1 1 0 0,1 0 13 0 0,0 1 0 0 0,0-1 0 0 0,0 0 1 0 0,1 0-1 0 0,-1 0 0 0 0,0 0 0 0 0,1-1 1 0 0,-1 1-1 0 0,1-1 0 0 0,-1 0 0 0 0,0 0 1 0 0,1 0-1 0 0,-1 0 0 0 0,1-1 0 0 0,-1 1 1 0 0,0-1-1 0 0,1 0 0 0 0,-1 0 0 0 0,0 0 1 0 0,1-1-1 0 0,-1 1 0 0 0,0-1 0 0 0,0 1 1 0 0,0-1-1 0 0,-1 0 0 0 0,1 0 0 0 0,0-1 1 0 0,-1 1-1 0 0,5-6 0 0 0,-6 7-3 0 0,0-1 0 0 0,0 0-1 0 0,0 0 1 0 0,0 0 0 0 0,-1 1-1 0 0,1-1 1 0 0,-1 0 0 0 0,0 0 0 0 0,1 0-1 0 0,-1 0 1 0 0,0 0 0 0 0,0 0 0 0 0,0 0-1 0 0,0 0 1 0 0,-1 0 0 0 0,1 0 0 0 0,0 0-1 0 0,-1 0 1 0 0,1 0 0 0 0,-1 0-1 0 0,0 1 1 0 0,0-1 0 0 0,0 0 0 0 0,-1-2-1 0 0,1 2-9 0 0,1 1-1 0 0,-1-1 0 0 0,0 0 0 0 0,0 0 0 0 0,-1 1 0 0 0,1-1 1 0 0,0 0-1 0 0,-1 1 0 0 0,1-1 0 0 0,-1 1 0 0 0,1 0 0 0 0,-1-1 1 0 0,1 1-1 0 0,-1 0 0 0 0,0 0 0 0 0,0 0 0 0 0,0 0 0 0 0,1 1 1 0 0,-1-1-1 0 0,0 0 0 0 0,0 1 0 0 0,0-1 0 0 0,-3 1 1 0 0,1 2 1 0 0,0 0 0 0 0,0 1 0 0 0,0 0 0 0 0,0 0 0 0 0,1 0 0 0 0,-1 1 0 0 0,1-1 0 0 0,-5 7 1 0 0,6-6 3 0 0,-1 1 0 0 0,1 0 0 0 0,0 0 0 0 0,0-1 0 0 0,1 1 0 0 0,-1 0 0 0 0,1 0 0 0 0,0 0 1 0 0,1 1-1 0 0,-1-1 0 0 0,1 0 0 0 0,0 0 0 0 0,0 0 0 0 0,1 6 0 0 0,0-10-8 0 0,-1 0 1 0 0,0-1-1 0 0,1 1 0 0 0,-1-1 0 0 0,0 1 0 0 0,1 0 1 0 0,-1-1-1 0 0,1 1 0 0 0,-1-1 0 0 0,1 1 0 0 0,0-1 1 0 0,-1 0-1 0 0,1 1 0 0 0,-1-1 0 0 0,1 1 0 0 0,0-1 1 0 0,-1 0-1 0 0,1 0 0 0 0,0 1 0 0 0,-1-1 0 0 0,1 0 1 0 0,0 0-1 0 0,-1 0 0 0 0,1 0 0 0 0,0 0 0 0 0,0 0 1 0 0,-1 0-1 0 0,1 0 0 0 0,0 0 0 0 0,-1 0 0 0 0,1 0 1 0 0,1-1-1 0 0,29-5 40 0 0,-23 4-86 0 0,-5 1 59 0 0,0 0 0 0 0,0-1 0 0 0,0 1 1 0 0,-1 0-1 0 0,1-1 0 0 0,0 1 0 0 0,0-1 1 0 0,-1 0-1 0 0,1 0 0 0 0,1-3 1 0 0,-3 5-10 0 0,0-1 0 0 0,0 0 1 0 0,0 0-1 0 0,0 0 0 0 0,0 0 1 0 0,0 0-1 0 0,0 0 1 0 0,-1 0-1 0 0,1-1 0 0 0,0 1 1 0 0,-1 0-1 0 0,1 0 0 0 0,-1 0 1 0 0,1-1-1 0 0,-1 1 1 0 0,0 0-1 0 0,0-1 0 0 0,1 1 1 0 0,-1 0-1 0 0,0-1 0 0 0,0 1 1 0 0,0 0-1 0 0,-1-3 1 0 0,-1 0 27 0 0,1 0 1 0 0,-1 0 0 0 0,-1 0-1 0 0,1 1 1 0 0,-1-1-1 0 0,1 1 1 0 0,-4-4 0 0 0,5 6-32 0 0,1 1 1 0 0,-1-1-1 0 0,1 0 1 0 0,-1 0 0 0 0,0 1-1 0 0,0-1 1 0 0,1 1-1 0 0,-1-1 1 0 0,0 1 0 0 0,0-1-1 0 0,0 1 1 0 0,0-1-1 0 0,0 1 1 0 0,1 0-1 0 0,-1-1 1 0 0,0 1 0 0 0,0 0-1 0 0,0 0 1 0 0,0 0-1 0 0,0 0 1 0 0,0 0 0 0 0,0 0-1 0 0,0 0 1 0 0,0 0-1 0 0,0 0 1 0 0,0 0-1 0 0,0 0 1 0 0,0 1 0 0 0,0-1-1 0 0,0 0 1 0 0,1 1-1 0 0,-1-1 1 0 0,0 1 0 0 0,0-1-1 0 0,0 1 1 0 0,-1 0-1 0 0,-7 7-7 0 0,7-6 6 0 0,0-1 0 0 0,-1 1 0 0 0,1 0 0 0 0,0 0-1 0 0,0 0 1 0 0,0 1 0 0 0,0-1 0 0 0,0 0 0 0 0,1 1 0 0 0,-1-1 0 0 0,1 1 0 0 0,-1 0 0 0 0,1-1 0 0 0,0 1-1 0 0,0 0 1 0 0,0 0 0 0 0,1 0 0 0 0,-1-1 0 0 0,0 5 0 0 0,-2 6 54 0 0,3-12-53 0 0,-1-1 1 0 0,1 1-1 0 0,0 0 0 0 0,0 0 1 0 0,0-1-1 0 0,0 1 0 0 0,-1 0 1 0 0,1-1-1 0 0,0 1 0 0 0,0 0 0 0 0,0 0 1 0 0,0-1-1 0 0,0 1 0 0 0,1 0 1 0 0,-1-1-1 0 0,0 1 0 0 0,0 0 1 0 0,0 0-1 0 0,1-1 0 0 0,-1 1 1 0 0,0 0-1 0 0,1-1 0 0 0,-1 1 1 0 0,0-1-1 0 0,2 2 0 0 0,-2-1 23 0 0,16 3-12 0 0,-14-4-5 0 0,0 1 1 0 0,0-1 0 0 0,0 0-1 0 0,0 0 1 0 0,1 0 0 0 0,-1 0-1 0 0,0 0 1 0 0,0 0 0 0 0,0-1-1 0 0,0 1 1 0 0,0-1 0 0 0,1 1-1 0 0,-1-1 1 0 0,0 0 0 0 0,0 0-1 0 0,0 0 1 0 0,-1 0 0 0 0,1 0-1 0 0,0 0 1 0 0,0-1 0 0 0,-1 1-1 0 0,1 0 1 0 0,0-1 0 0 0,-1 0-1 0 0,0 1 1 0 0,1-1 0 0 0,0-2-1 0 0,7-5 40 0 0,-8 8-43 0 0,-1 0-1 0 0,1 0 1 0 0,0 0 0 0 0,-1 1 0 0 0,0-1 0 0 0,1 0 0 0 0,-1 0 0 0 0,0 0-1 0 0,1 0 1 0 0,-1 0 0 0 0,0 0 0 0 0,0 0 0 0 0,0 0 0 0 0,0 0 0 0 0,0 0-1 0 0,0 0 1 0 0,0 0 0 0 0,0 0 0 0 0,0 0 0 0 0,0 0 0 0 0,0 1 0 0 0,-1-1-1 0 0,1 0 1 0 0,0 0 0 0 0,-1 0 0 0 0,1 0 0 0 0,-1 0 0 0 0,1 0 0 0 0,-2-1-1 0 0,-17-21 104 0 0,19 23-105 0 0,0 0-7 0 0,-2-1 3 0 0,0 1 0 0 0,-1-1 0 0 0,1 1 0 0 0,0 0-1 0 0,-1 0 1 0 0,1 0 0 0 0,0 0 0 0 0,0 0-1 0 0,-1 1 1 0 0,1-1 0 0 0,-2 1 0 0 0,1 2 1 0 0,1 0-1 0 0,0 0 1 0 0,0 1 0 0 0,1-1 0 0 0,-1 0 0 0 0,1 1 0 0 0,-2 4-1 0 0,2 8 13 0 0,1-15-12 0 0,0-1 0 0 0,1 0 0 0 0,-1 1-1 0 0,0-1 1 0 0,0 1 0 0 0,0-1 0 0 0,1 0-1 0 0,-1 1 1 0 0,0-1 0 0 0,0 0 0 0 0,1 1 0 0 0,-1-1-1 0 0,0 0 1 0 0,1 1 0 0 0,-1-1 0 0 0,0 0 0 0 0,1 0-1 0 0,-1 0 1 0 0,1 1 0 0 0,-1-1 0 0 0,0 0 0 0 0,1 0-1 0 0,-1 0 1 0 0,1 0 0 0 0,-1 0 0 0 0,0 1 0 0 0,1-1-1 0 0,-1 0 1 0 0,1 0 0 0 0,0 0 0 0 0,-1 0 143 0 0,5 0-174 0 0,17-1 35 0 0,-21 0 3 0 0,0 1 0 0 0,0 0 0 0 0,0 0 0 0 0,0-1 1 0 0,0 1-1 0 0,0 0 0 0 0,0-1 0 0 0,0 1 0 0 0,-1-1 1 0 0,1 1-1 0 0,0-1 0 0 0,0 0 0 0 0,0 1 0 0 0,-1-1 0 0 0,1 0 1 0 0,0 0-1 0 0,0 1 0 0 0,-1-1 0 0 0,1 0 0 0 0,-1 0 1 0 0,2-2-1 0 0,12-25-4 0 0,-12 25 4 0 0,0 0 1 0 0,0-1 0 0 0,0 1-1 0 0,0 0 1 0 0,-1-1 0 0 0,0 1-1 0 0,0-1 1 0 0,0 0 0 0 0,0 1-1 0 0,0-1 1 0 0,-1 0 0 0 0,1 1-1 0 0,-1-8 1 0 0,0 10-6 0 0,0-1 0 0 0,0 1 0 0 0,0-1 0 0 0,-1 0 0 0 0,1 1 1 0 0,0-1-1 0 0,-1 1 0 0 0,1-1 0 0 0,-1 1 0 0 0,1-1 0 0 0,-1 1 0 0 0,0-1 0 0 0,1 1 1 0 0,-1 0-1 0 0,0-1 0 0 0,0 1 0 0 0,0 0 0 0 0,0 0 0 0 0,0 0 0 0 0,-1 0 0 0 0,1 0 1 0 0,0 0-1 0 0,0 0 0 0 0,-1 0 0 0 0,1 0 0 0 0,0 0 0 0 0,-1 1 0 0 0,1-1 0 0 0,-3 0 1 0 0,1 1-2 0 0,1 0 1 0 0,-1-1-1 0 0,1 2 1 0 0,-1-1 0 0 0,0 0-1 0 0,1 1 1 0 0,-1-1-1 0 0,1 1 1 0 0,-1 0-1 0 0,1-1 1 0 0,0 1 0 0 0,-1 0-1 0 0,1 1 1 0 0,0-1-1 0 0,0 0 1 0 0,-1 1 0 0 0,1-1-1 0 0,-2 3 1 0 0,1 0 4 0 0,0 0 1 0 0,0 0-1 0 0,0 0 1 0 0,0 0-1 0 0,-2 8 1 0 0,-7 9 12 0 0,10-16-20 0 0,-1 1 1 0 0,2 0-1 0 0,-1 0 1 0 0,1 0-1 0 0,-1 1 1 0 0,2-1-1 0 0,-1 0 0 0 0,1 0 1 0 0,0 1-1 0 0,1 11 1 0 0,0-17 4 0 0,-1 1 1 0 0,1-1-1 0 0,-1 1 1 0 0,1-1 0 0 0,0 1-1 0 0,0-1 1 0 0,-1 0-1 0 0,1 1 1 0 0,0-1-1 0 0,0 0 1 0 0,0 0-1 0 0,1 0 1 0 0,-1 0 0 0 0,0 0-1 0 0,0 0 1 0 0,1 0-1 0 0,-1 0 1 0 0,0 0-1 0 0,1 0 1 0 0,-1-1-1 0 0,1 1 1 0 0,-1-1 0 0 0,1 1-1 0 0,-1-1 1 0 0,1 1-1 0 0,-1-1 1 0 0,1 0-1 0 0,-1 0 1 0 0,1 0-1 0 0,2 0 1 0 0,-1 0 4 0 0,0 1 0 0 0,1-1 0 0 0,-1 0 0 0 0,0-1-1 0 0,0 1 1 0 0,0 0 0 0 0,0-1 0 0 0,0 0 0 0 0,0 0 0 0 0,0 0 0 0 0,0 0 0 0 0,-1 0 0 0 0,1 0 0 0 0,4-4 0 0 0,34-37 54 0 0,-40 42-58 0 0,-1-1 0 0 0,1 0 0 0 0,0 0 0 0 0,-1 0 0 0 0,1 0 0 0 0,-1-1 0 0 0,1 1 0 0 0,-1 0 0 0 0,1 0 0 0 0,-1 0 0 0 0,0 0 0 0 0,1 0 0 0 0,-1-1 1 0 0,0 1-1 0 0,0 0 0 0 0,0 0 0 0 0,0-1 0 0 0,0 1 0 0 0,0 0 0 0 0,0 0 0 0 0,-1 0 0 0 0,1-2 0 0 0,-9-28 91 0 0,7 25-66 0 0,0 2-25 0 0,1 0 0 0 0,-1 0-1 0 0,0 0 1 0 0,0 0 0 0 0,0 0 0 0 0,-1 1 0 0 0,0-1-1 0 0,-3-3 1 0 0,5 6 0 0 0,-1-1 0 0 0,1 1 0 0 0,-1 0 1 0 0,1-1-1 0 0,-1 1 0 0 0,1 0 0 0 0,-1 0 0 0 0,0 0 0 0 0,0 0 0 0 0,1 1 0 0 0,-1-1 0 0 0,0 0 0 0 0,0 1 0 0 0,0 0 0 0 0,0-1 0 0 0,0 1 0 0 0,0 0 0 0 0,0 0 1 0 0,-3 0-1 0 0,-21 19-43 0 0,23-17 41 0 0,0 0 0 0 0,0 1 0 0 0,0-1 0 0 0,1 1 1 0 0,-1-1-1 0 0,1 1 0 0 0,-1 0 0 0 0,1 0 0 0 0,0 1 1 0 0,0-1-1 0 0,1 0 0 0 0,-1 0 0 0 0,-1 5 1 0 0,0-1-5 0 0,1-1 0 0 0,0 1 0 0 0,0 0 0 0 0,1-1 1 0 0,0 1-1 0 0,-1 10 0 0 0,3-16 4 0 0,-1 1-1 0 0,0-1 1 0 0,1 1-1 0 0,0-1 1 0 0,-1 1 0 0 0,1-1-1 0 0,0 1 1 0 0,0-1 0 0 0,0 0-1 0 0,0 1 1 0 0,0-1-1 0 0,0 0 1 0 0,0 0 0 0 0,0 0-1 0 0,1 0 1 0 0,-1 0 0 0 0,0 0-1 0 0,1 0 1 0 0,-1 0 0 0 0,2 0-1 0 0,4 4 31 0 0,-6-4-40 0 0,23 2-38 0 0,-22-3 48 0 0,1 0 0 0 0,-1 0 0 0 0,0-1 1 0 0,1 1-1 0 0,-1 0 0 0 0,0-1 0 0 0,0 1 0 0 0,1-1 0 0 0,-1 0 0 0 0,0 0 1 0 0,0 0-1 0 0,0 0 0 0 0,0 0 0 0 0,0 0 0 0 0,0-1 0 0 0,2-1 0 0 0,1-2 9 0 0,-1 0 0 0 0,1 0 0 0 0,-1 0 0 0 0,6-10 0 0 0,-10 14-7 0 0,1-1-1 0 0,-1 1 1 0 0,0-1 0 0 0,1 1-1 0 0,-1 0 1 0 0,0-1-1 0 0,0 1 1 0 0,0-1-1 0 0,0 1 1 0 0,0-1-1 0 0,0 1 1 0 0,-1-1 0 0 0,1 1-1 0 0,0 0 1 0 0,-1-1-1 0 0,1 1 1 0 0,-1-1-1 0 0,0 1 1 0 0,1 0 0 0 0,-3-3-1 0 0,2 2-5 0 0,0 0 0 0 0,0 0 1 0 0,-1-1-1 0 0,1 1 0 0 0,-1 0 0 0 0,0 1 0 0 0,0-1 1 0 0,0 0-1 0 0,0 0 0 0 0,0 1 0 0 0,-3-2 0 0 0,-1 0 2 0 0,1 1 1 0 0,1 0-1 0 0,-1 0 1 0 0,0 1 0 0 0,0-1-1 0 0,-7 0 1 0 0,10 2 0 0 0,0 0 0 0 0,0 0 0 0 0,0 0 0 0 0,0 1 0 0 0,0-1 0 0 0,0 1 0 0 0,0-1 0 0 0,0 1 0 0 0,0 0 0 0 0,0-1 0 0 0,0 1 0 0 0,0 0 0 0 0,0 0 0 0 0,0 1 1 0 0,1-1-1 0 0,-3 2 0 0 0,0 1-2 0 0,-1 0 0 0 0,1 0 0 0 0,0 0 0 0 0,1 1 0 0 0,-1-1 0 0 0,1 1 0 0 0,0 0 0 0 0,0 0 0 0 0,0 0 0 0 0,1 1 0 0 0,0-1 0 0 0,0 0 1 0 0,0 1-1 0 0,1 0 0 0 0,-1-1 0 0 0,2 1 0 0 0,-2 9 0 0 0,2-14 3 0 0,1 0 0 0 0,-1 1 0 0 0,0-1 0 0 0,1 0-1 0 0,-1 0 1 0 0,1 0 0 0 0,-1 0 0 0 0,1 0 0 0 0,0 0 0 0 0,-1 0 0 0 0,1 0 0 0 0,0-1 0 0 0,0 1 0 0 0,-1 0 0 0 0,1 0 0 0 0,0-1-1 0 0,0 1 1 0 0,0 0 0 0 0,0-1 0 0 0,0 1 0 0 0,0-1 0 0 0,0 1 0 0 0,0-1 0 0 0,0 1 0 0 0,0-1 0 0 0,1 0 0 0 0,-1 0 0 0 0,0 1-1 0 0,0-1 1 0 0,0 0 0 0 0,0 0 0 0 0,0 0 0 0 0,1 0 0 0 0,-1 0 0 0 0,2-1 0 0 0,1 1-3 0 0,0 0-1 0 0,0 0 1 0 0,0-1-1 0 0,0 0 1 0 0,0 0 0 0 0,-1 0-1 0 0,1 0 1 0 0,0 0 0 0 0,4-2-1 0 0,16-7 21 0 0,-22 9-17 0 0,0 1 0 0 0,0 0 0 0 0,0-1 0 0 0,0 0 0 0 0,-1 1 0 0 0,1-1 0 0 0,0 0 0 0 0,0 0 0 0 0,0 0 0 0 0,-1 0 0 0 0,1 0 0 0 0,0 0 0 0 0,-1-1 0 0 0,1 1 0 0 0,-1 0 0 0 0,0-1 0 0 0,1 0 0 0 0,-1 1 0 0 0,0-1 0 0 0,0 1 0 0 0,1-4 0 0 0,5-8 11 0 0,-7 12-13 0 0,1 0 1 0 0,-1 1-1 0 0,1-1 0 0 0,-1 0 1 0 0,0 0-1 0 0,1 1 1 0 0,-1-1-1 0 0,0 0 1 0 0,0 0-1 0 0,1 0 0 0 0,-1 1 1 0 0,0-1-1 0 0,0 0 1 0 0,0 0-1 0 0,0 0 1 0 0,0 0-1 0 0,0 1 1 0 0,0-1-1 0 0,0 0 0 0 0,-1 0 1 0 0,1 0-1 0 0,0 1 1 0 0,0-1-1 0 0,-1 0 1 0 0,1 0-1 0 0,0 0 0 0 0,-1 1 1 0 0,1-1-1 0 0,-1 0 1 0 0,1 1-1 0 0,-2-2 1 0 0,-18-26 33 0 0,19 27-40 0 0,-22-6-14 0 0,22 7 19 0 0,0 0 1 0 0,1 0-1 0 0,-1-1 1 0 0,0 1-1 0 0,1 0 1 0 0,-1 0-1 0 0,0 0 1 0 0,0 0-1 0 0,1 0 0 0 0,-1 0 1 0 0,0 0-1 0 0,1 0 1 0 0,-1 0-1 0 0,0 0 1 0 0,1 0-1 0 0,-1 0 1 0 0,0 0-1 0 0,1 1 0 0 0,-1-1 1 0 0,0 0-1 0 0,1 0 1 0 0,-1 1-1 0 0,0-1 1 0 0,1 1-1 0 0,-1-1 1 0 0,1 0-1 0 0,-1 1 1 0 0,1-1-1 0 0,-1 1 0 0 0,1-1 1 0 0,-1 1-1 0 0,0 1 1 0 0,-6 6-4 0 0,5-7 2 0 0,1 1 0 0 0,0-1 0 0 0,0 1-1 0 0,0-1 1 0 0,0 0 0 0 0,0 1 0 0 0,0 0 0 0 0,1-1 0 0 0,-1 1 0 0 0,0 0 0 0 0,1-1 0 0 0,-1 1-1 0 0,1 0 1 0 0,0-1 0 0 0,0 1 0 0 0,-1 0 0 0 0,1 0 0 0 0,1 3 0 0 0,-2 8-23 0 0,1-12 27 0 0,-1 0 0 0 0,1 0 0 0 0,0 1 0 0 0,0-1 0 0 0,0 0 0 0 0,0 1 0 0 0,0-1 1 0 0,0 0-1 0 0,0 1 0 0 0,0-1 0 0 0,1 0 0 0 0,-1 1 0 0 0,0-1 0 0 0,1 0 0 0 0,-1 0 1 0 0,1 1-1 0 0,-1-1 0 0 0,1 0 0 0 0,0 0 0 0 0,0 0 0 0 0,-1 0 0 0 0,1 0 0 0 0,0 0 0 0 0,0 0 1 0 0,0 0-1 0 0,0 0 0 0 0,0 0 0 0 0,0-1 0 0 0,0 1 0 0 0,0 0 0 0 0,1-1 0 0 0,-1 1 1 0 0,0-1-1 0 0,0 1 0 0 0,0-1 0 0 0,1 1 0 0 0,-1-1 0 0 0,0 0 0 0 0,1 0 0 0 0,-1 0 1 0 0,0 1-1 0 0,1-1 0 0 0,1-1 0 0 0,-1 2 0 0 0,1-1 0 0 0,0 0-1 0 0,-1 0 1 0 0,1 0 0 0 0,0-1 0 0 0,-1 1 0 0 0,1-1 0 0 0,0 1-1 0 0,-1-1 1 0 0,1 0 0 0 0,-1 0 0 0 0,1 0 0 0 0,-1 0 0 0 0,0 0 0 0 0,1-1-1 0 0,-1 1 1 0 0,0-1 0 0 0,0 0 0 0 0,0 1 0 0 0,0-1 0 0 0,0 0-1 0 0,0 0 1 0 0,-1 0 0 0 0,1 0 0 0 0,-1-1 0 0 0,1 1 0 0 0,-1 0 0 0 0,0-1-1 0 0,0 1 1 0 0,0-1 0 0 0,0 1 0 0 0,0-1 0 0 0,0 1 0 0 0,-1-1-1 0 0,0 0 1 0 0,1 1 0 0 0,-1-6 0 0 0,0 6-2 0 0,0 0-2 0 0,0 1 1 0 0,0 0-1 0 0,0-1 1 0 0,0 1-1 0 0,0 0 1 0 0,0-1-1 0 0,0 1 1 0 0,-1 0-1 0 0,1-1 1 0 0,0 1-1 0 0,-1 0 1 0 0,1 0-1 0 0,-2-2 1 0 0,1 2 0 0 0,0 0 1 0 0,0 0-1 0 0,0 1 1 0 0,-1-1-1 0 0,1 1 1 0 0,0-1-1 0 0,-1 1 0 0 0,1-1 1 0 0,0 1-1 0 0,-1 0 1 0 0,1-1-1 0 0,-1 1 1 0 0,1 0-1 0 0,0 0 0 0 0,-1 0 1 0 0,-2 1-1 0 0,-19 3-28 0 0,22-4 29 0 0,0 0-1 0 0,1 1 1 0 0,-1-1 0 0 0,0 0 0 0 0,1 1 0 0 0,-1-1-1 0 0,0 0 1 0 0,1 1 0 0 0,-1-1 0 0 0,1 1-1 0 0,-1-1 1 0 0,0 1 0 0 0,1-1 0 0 0,-1 1 0 0 0,1-1-1 0 0,0 1 1 0 0,-1 0 0 0 0,1-1 0 0 0,-1 1-1 0 0,1 0 1 0 0,0-1 0 0 0,-1 1 0 0 0,1 0 0 0 0,0 0-1 0 0,0-1 1 0 0,0 1 0 0 0,0 0 0 0 0,0-1-1 0 0,-1 1 1 0 0,1 0 0 0 0,1 0 0 0 0,-1 1 0 0 0,0-1-6 0 0,0 1 0 0 0,0-1 1 0 0,0 1-1 0 0,-1-1 1 0 0,1 1-1 0 0,0-1 1 0 0,-1 1-1 0 0,1-1 1 0 0,0 0-1 0 0,-2 3 1 0 0,1-2 5 0 0,0-1 1 0 0,1 0 0 0 0,-1 1 0 0 0,1-1 0 0 0,0 1-1 0 0,-1-1 1 0 0,1 1 0 0 0,0-1 0 0 0,0 1-1 0 0,0-1 1 0 0,0 1 0 0 0,0 1 0 0 0,0-2 3 0 0,17 4-1 0 0,-14-6 2 0 0,-1 0-1 0 0,1 0 0 0 0,0 0 1 0 0,0 0-1 0 0,-1-1 1 0 0,1 1-1 0 0,0-1 0 0 0,-1 0 1 0 0,0 0-1 0 0,1 0 1 0 0,-1 0-1 0 0,0 0 0 0 0,0 0 1 0 0,0 0-1 0 0,0-1 1 0 0,-1 1-1 0 0,1-1 0 0 0,0 1 1 0 0,-1-1-1 0 0,0 0 0 0 0,2-4 1 0 0,-3 7 5 0 0,-2-5-2 0 0,2 5-8 0 0,0-1-1 0 0,0 1 1 0 0,0-1-1 0 0,0 0 1 0 0,0 1-1 0 0,0-1 1 0 0,0 1-1 0 0,0-1 1 0 0,-1 1-1 0 0,1-1 0 0 0,0 1 1 0 0,0-1-1 0 0,-1 1 1 0 0,1-1-1 0 0,0 1 1 0 0,-1-1-1 0 0,1 1 1 0 0,0-1-1 0 0,-1 1 1 0 0,1-1-1 0 0,0 1 0 0 0,-1 0 1 0 0,1-1-1 0 0,-1 1 1 0 0,1 0-1 0 0,-1-1 1 0 0,1 1-1 0 0,-1 0 1 0 0,1 0-1 0 0,-1 0 1 0 0,0-1-1 0 0,1 1 0 0 0,-1 0 1 0 0,1 0-1 0 0,-1 0 1 0 0,1 0-1 0 0,-1 0 1 0 0,0 0-1 0 0,1 0 1 0 0,-1 0-1 0 0,1 0 1 0 0,-1 0-1 0 0,1 0 0 0 0,-1 1 1 0 0,1-1-1 0 0,-2 0 1 0 0,-27 9-17 0 0,29-9 18 0 0,-1 1 0 0 0,0-1 0 0 0,0 0 0 0 0,1 0 0 0 0,-1 1 1 0 0,0-1-1 0 0,1 1 0 0 0,-1-1 0 0 0,0 0 0 0 0,1 1 0 0 0,-1-1 0 0 0,0 1 0 0 0,1-1 0 0 0,-1 1 0 0 0,1 0 0 0 0,-1-1 0 0 0,1 1 1 0 0,-1-1-1 0 0,1 1 0 0 0,0 0 0 0 0,-1 0 0 0 0,1-1 0 0 0,0 1 0 0 0,-1 0 0 0 0,1-1 0 0 0,0 1 0 0 0,0 0 0 0 0,0 0 0 0 0,0 0 1 0 0,0-1-1 0 0,0 1 0 0 0,0 0 0 0 0,0 0 0 0 0,0-1 0 0 0,0 1 0 0 0,0 0 0 0 0,1 1 0 0 0,6 2 93 0 0,-7-4-226 0 0,1 0 0 0 0,-1 0 0 0 0,1 1-1 0 0,0-1 1 0 0,-1 0 0 0 0,1 0 0 0 0,-1 1 0 0 0,1-1 0 0 0,0 0 0 0 0,-1 1 0 0 0,1-1 0 0 0,-1 0 0 0 0,1 1 0 0 0,-1-1 0 0 0,1 1 0 0 0,-1-1 0 0 0,0 1-1 0 0,1-1 1 0 0,-1 1 0 0 0,1 0 0 0 0,9 14-3629 0 0,-10-12 1824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57.0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7 157 2296 0 0,'-4'-7'1342'0'0,"5"-5"697"0"0,0 4-1565 0 0,-1 7-446 0 0,0 0-1 0 0,0 0 1 0 0,0 0 0 0 0,0 0 0 0 0,1 0 0 0 0,-1 0-1 0 0,0 0 1 0 0,1 0 0 0 0,-1 0 0 0 0,1 0-1 0 0,-1 0 1 0 0,1 0 0 0 0,-1 0 0 0 0,1 1-1 0 0,0-1 1 0 0,-1 0 0 0 0,2-1 0 0 0,4-3 196 0 0,0-1 0 0 0,1 1 0 0 0,-1 0 1 0 0,1 1-1 0 0,0 0 0 0 0,11-5 0 0 0,-17 8-105 0 0,16 11 90 0 0,-15-5-193 0 0,0 0 0 0 0,-1 1 0 0 0,1-1 0 0 0,-1 0-1 0 0,0 1 1 0 0,0-1 0 0 0,-1 0 0 0 0,0 1-1 0 0,0-1 1 0 0,-1 10 0 0 0,1-3 13 0 0,-1-9-7 0 0,1 0 1 0 0,0-1-1 0 0,-1 1 0 0 0,1 0 1 0 0,-1-1-1 0 0,0 1 0 0 0,0 0 1 0 0,0-1-1 0 0,-1 1 0 0 0,1-1 0 0 0,0 0 1 0 0,-1 1-1 0 0,1-1 0 0 0,-1 0 1 0 0,0 0-1 0 0,0 0 0 0 0,0 0 0 0 0,0 0 1 0 0,0 0-1 0 0,0-1 0 0 0,-1 1 1 0 0,-3 1-1 0 0,5-2-2 0 0,0-1 1 0 0,-1 1-1 0 0,1 0 1 0 0,-1-1-1 0 0,1 0 1 0 0,0 1-1 0 0,-1-1 1 0 0,0 0-1 0 0,1 1 1 0 0,-1-1-1 0 0,1 0 1 0 0,-1 0-1 0 0,1 0 1 0 0,-1-1-1 0 0,1 1 1 0 0,-1 0-1 0 0,1 0 1 0 0,-1-1-1 0 0,1 1 0 0 0,-1-1 1 0 0,1 0-1 0 0,0 1 1 0 0,-1-1-1 0 0,1 0 1 0 0,0 0-1 0 0,0 0 1 0 0,-1 0-1 0 0,1 0 1 0 0,0 0-1 0 0,0 0 1 0 0,0 0-1 0 0,0 0 1 0 0,0 0-1 0 0,0-1 1 0 0,0 1-1 0 0,1 0 1 0 0,-1-1-1 0 0,0 1 1 0 0,1 0-1 0 0,-1-3 0 0 0,-1 0 20 0 0,1-1-1 0 0,0 0 0 0 0,0 0 0 0 0,1 0 0 0 0,-1 0 0 0 0,1 0 1 0 0,0 0-1 0 0,0 0 0 0 0,1 0 0 0 0,-1 1 0 0 0,1-1 0 0 0,2-7 0 0 0,0 2-21 0 0,1 1-1 0 0,-1-1 1 0 0,2 1-1 0 0,9-18 1 0 0,-12 24-18 0 0,0 1 1 0 0,0-1-1 0 0,1 1 1 0 0,-1-1 0 0 0,0 1-1 0 0,1 0 1 0 0,0 0-1 0 0,5-3 1 0 0,-7 4 1 0 0,-1 1 0 0 0,1-1 0 0 0,0 1 0 0 0,0-1 0 0 0,-1 1 0 0 0,1 0 0 0 0,0 0 0 0 0,0-1 0 0 0,0 1 0 0 0,0 0 0 0 0,-1 0 0 0 0,1 0 0 0 0,0 0 0 0 0,0 0 0 0 0,0 0 0 0 0,0 0 1 0 0,0 0-1 0 0,-1 0 0 0 0,1 0 0 0 0,0 0 0 0 0,0 1 0 0 0,0-1 0 0 0,-1 0 0 0 0,1 0 0 0 0,0 1 0 0 0,0-1 0 0 0,-1 1 0 0 0,1-1 0 0 0,0 1 0 0 0,0-1 0 0 0,-1 1 0 0 0,1-1 0 0 0,-1 1 0 0 0,1 0 0 0 0,0-1 0 0 0,-1 1 0 0 0,1 1 0 0 0,1 1 10 0 0,1 1 0 0 0,-1 1 0 0 0,-1-1 0 0 0,1 0 0 0 0,-1 0 0 0 0,1 1 0 0 0,-1-1 0 0 0,0 0 0 0 0,-1 1 0 0 0,1 0 0 0 0,-1-1-1 0 0,0 1 1 0 0,0-1 0 0 0,0 1 0 0 0,-1-1 0 0 0,1 1 0 0 0,-3 4 0 0 0,3-6-14 0 0,-2 5 28 0 0,0-1-1 0 0,-1 1 1 0 0,1-1-1 0 0,-8 13 0 0 0,9-18-5 0 0,0 0 0 0 0,0-1 1 0 0,-1 1-1 0 0,1 0 0 0 0,-1-1 0 0 0,1 1 0 0 0,-1-1 0 0 0,0 1 0 0 0,1-1 0 0 0,-1 0 0 0 0,0 0 0 0 0,0 0 0 0 0,0 0 0 0 0,0 0 0 0 0,0 0 0 0 0,0 0 0 0 0,0-1 1 0 0,0 1-1 0 0,0-1 0 0 0,0 1 0 0 0,-1-1 0 0 0,-3 0 0 0 0,5 0-14 0 0,-1 0 1 0 0,0 0-1 0 0,0-1 1 0 0,1 1-1 0 0,-1-1 1 0 0,0 1-1 0 0,1-1 1 0 0,-1 1-1 0 0,1-1 1 0 0,-1 0-1 0 0,1 0 1 0 0,-1 0-1 0 0,1 0 1 0 0,-1 0-1 0 0,1 0 1 0 0,0 0-1 0 0,-1 0 1 0 0,1-1-1 0 0,0 1 1 0 0,0 0-1 0 0,0-1 1 0 0,0 1-1 0 0,0-1 1 0 0,0 1-1 0 0,0-3 1 0 0,0 2 0 0 0,0-1 1 0 0,0 1 0 0 0,1 0 0 0 0,-1-1 0 0 0,0 1-1 0 0,1-1 1 0 0,0 1 0 0 0,0-1 0 0 0,0 0 0 0 0,0 1-1 0 0,0-1 1 0 0,0 1 0 0 0,0-1 0 0 0,1 1 0 0 0,0-1-1 0 0,1-3 1 0 0,0 0-3 0 0,0-1 0 0 0,0 0 1 0 0,2-14-1 0 0,6-19 6 0 0,-9 38-16 0 0,1-3-10 0 0,0 0 0 0 0,0 0 0 0 0,1 0 0 0 0,-1 1 0 0 0,8-10 0 0 0,-9 13 9 0 0,0 0 0 0 0,0 0 0 0 0,0 1 0 0 0,0-1 1 0 0,0 0-1 0 0,0 0 0 0 0,0 1 0 0 0,0-1 0 0 0,0 1 1 0 0,0-1-1 0 0,1 1 0 0 0,-1-1 0 0 0,0 1 0 0 0,0 0 1 0 0,1 0-1 0 0,-1-1 0 0 0,0 1 0 0 0,0 0 0 0 0,1 0 0 0 0,-1 0 1 0 0,0 0-1 0 0,1 1 0 0 0,-1-1 0 0 0,0 0 0 0 0,0 0 1 0 0,1 1-1 0 0,-1-1 0 0 0,0 1 0 0 0,0-1 0 0 0,0 1 1 0 0,2 1-1 0 0,-1-1 4 0 0,0 0 1 0 0,0 0-1 0 0,0 1 1 0 0,0-1 0 0 0,-1 0-1 0 0,1 1 1 0 0,0 0-1 0 0,-1-1 1 0 0,1 1-1 0 0,-1 0 1 0 0,0 0-1 0 0,1 0 1 0 0,-1 0-1 0 0,0 0 1 0 0,0 0-1 0 0,0 0 1 0 0,-1 0 0 0 0,1 0-1 0 0,0 0 1 0 0,-1 3-1 0 0,4 9 24 0 0,0-1 0 0 0,-2 1 0 0 0,0 0 0 0 0,1 25 0 0 0,-4-38-17 0 0,1 1 1 0 0,0-1 0 0 0,0 0 0 0 0,-1 1 0 0 0,1-1 0 0 0,-1 0 0 0 0,1 1 0 0 0,-1-1 0 0 0,1 0 0 0 0,-1 1 0 0 0,0-1 0 0 0,0 0 0 0 0,0 0 0 0 0,1 0 0 0 0,-1 0 0 0 0,0 0 0 0 0,-1 0 0 0 0,1 0 0 0 0,0 0 0 0 0,0 0 0 0 0,0-1 0 0 0,0 1 0 0 0,-1 0 0 0 0,1-1 0 0 0,0 1 0 0 0,-1-1 0 0 0,1 1 0 0 0,0-1 0 0 0,-1 0 0 0 0,1 1 0 0 0,-1-1 0 0 0,1 0 0 0 0,0 0 0 0 0,-1 0 0 0 0,1 0 0 0 0,-3 0 0 0 0,0 0 11 0 0,0-1 0 0 0,0 1 0 0 0,-1 0 0 0 0,1-1 0 0 0,0 0 1 0 0,0 0-1 0 0,0 0 0 0 0,0 0 0 0 0,0-1 0 0 0,1 0 0 0 0,-7-3 0 0 0,9 4-16 0 0,0 0-1 0 0,-1 0 0 0 0,1-1 1 0 0,0 1-1 0 0,-1-1 0 0 0,1 1 1 0 0,0-1-1 0 0,0 1 0 0 0,0-1 0 0 0,1 0 1 0 0,-1 1-1 0 0,0-1 0 0 0,0 0 1 0 0,1 0-1 0 0,-1 0 0 0 0,1 1 1 0 0,0-4-1 0 0,3-31 40 0 0,-1 25-71 0 0,-1 8 27 0 0,0 0 0 0 0,0 0 0 0 0,0 0-1 0 0,1 0 1 0 0,-1 0 0 0 0,1 0 0 0 0,-1 0 0 0 0,1 1 0 0 0,0-1 0 0 0,0 1-1 0 0,1-1 1 0 0,-1 1 0 0 0,0 0 0 0 0,1 0 0 0 0,-1 0 0 0 0,1 0 0 0 0,0 0-1 0 0,4-1 1 0 0,-5 2 3 0 0,0 1 0 0 0,0 0 0 0 0,1 0 0 0 0,-1 0-1 0 0,0 0 1 0 0,0 0 0 0 0,0 1 0 0 0,0-1 0 0 0,1 1 0 0 0,-1-1-1 0 0,0 1 1 0 0,0 0 0 0 0,0 0 0 0 0,0 0 0 0 0,2 1 0 0 0,-2 0 0 0 0,0 0 1 0 0,0 0 0 0 0,0 1 0 0 0,0-1 0 0 0,-1 0-1 0 0,1 1 1 0 0,-1-1 0 0 0,0 1 0 0 0,0-1 0 0 0,1 1-1 0 0,-2-1 1 0 0,2 5 0 0 0,0-1-5 0 0,0 1 1 0 0,-1-1-1 0 0,0 1 0 0 0,0 0 0 0 0,0 8 1 0 0,-1-13 8 0 0,0 0 0 0 0,0 0 0 0 0,0 0 0 0 0,-1 1 0 0 0,1-1-1 0 0,-1 0 1 0 0,1 0 0 0 0,-1 0 0 0 0,0 0 0 0 0,0 0 0 0 0,0 0 0 0 0,0 0 0 0 0,0-1 0 0 0,0 1 0 0 0,-1 0 0 0 0,1-1 0 0 0,0 1 0 0 0,-1 0 0 0 0,0-1 0 0 0,-1 2 0 0 0,-3 1 10 0 0,4-2-5 0 0,1-1 0 0 0,0 0 0 0 0,0 0 0 0 0,-1 0 0 0 0,1 0 0 0 0,-1-1 0 0 0,1 1 0 0 0,0 0 0 0 0,-1-1 0 0 0,0 1 0 0 0,1-1 0 0 0,-1 1 0 0 0,1-1 0 0 0,-1 0 0 0 0,0 1 0 0 0,1-1 0 0 0,-1 0 0 0 0,1 0 0 0 0,-1 0 0 0 0,0 0 0 0 0,1-1 0 0 0,-1 1 0 0 0,0 0 0 0 0,1-1 0 0 0,-3 0 0 0 0,4 1-7 0 0,-1 0 1 0 0,0-1-1 0 0,1 1 1 0 0,-1 0-1 0 0,1-1 1 0 0,-1 1 0 0 0,1 0-1 0 0,-1-1 1 0 0,1 1-1 0 0,-1-1 1 0 0,1 1-1 0 0,-1-1 1 0 0,1 1 0 0 0,-1-1-1 0 0,1 1 1 0 0,0-1-1 0 0,-1 1 1 0 0,1-1-1 0 0,0 0 1 0 0,0 1-1 0 0,-1-1 1 0 0,1 1 0 0 0,0-1-1 0 0,0 0 1 0 0,0 1-1 0 0,0-1 1 0 0,0 0-1 0 0,0 1 1 0 0,0-2-1 0 0,0 1-6 0 0,0-1 0 0 0,-1 1-1 0 0,1 0 1 0 0,0-1 0 0 0,-1 1-1 0 0,1 0 1 0 0,0-1 0 0 0,-1 1-1 0 0,0 0 1 0 0,1 0 0 0 0,-1-1-1 0 0,0 1 1 0 0,-1-2 0 0 0,1 2 6 0 0,0-1 0 0 0,0 1 0 0 0,1 0 0 0 0,-1-1 1 0 0,1 1-1 0 0,-1-1 0 0 0,1 1 0 0 0,0-1 0 0 0,-1 1 1 0 0,1-1-1 0 0,0 1 0 0 0,0-1 0 0 0,0 1 0 0 0,0-1 1 0 0,0 1-1 0 0,0-1 0 0 0,1 1 0 0 0,-1-1 0 0 0,0 1 1 0 0,1-1-1 0 0,-1 1 0 0 0,1-1 0 0 0,0 1 0 0 0,-1-1 1 0 0,1 1-1 0 0,0 0 0 0 0,0 0 0 0 0,0-1 0 0 0,1 0 0 0 0,4-7-14 0 0,1 1 0 0 0,13-14 0 0 0,-18 21 15 0 0,2-7-9 0 0,1-2-15 0 0,-5 10 18 0 0,1 0 1 0 0,-1 0-1 0 0,0 0 1 0 0,1-1 0 0 0,-1 1-1 0 0,0 0 1 0 0,1 0-1 0 0,-1 0 1 0 0,0 0-1 0 0,1 0 1 0 0,-1 0 0 0 0,0 0-1 0 0,1 0 1 0 0,-1 1-1 0 0,0-1 1 0 0,1 0-1 0 0,-1 0 1 0 0,0 0 0 0 0,0 0-1 0 0,1 0 1 0 0,-1 0-1 0 0,0 1 1 0 0,1-1-1 0 0,-1 0 1 0 0,0 0 0 0 0,0 0-1 0 0,1 1 1 0 0,-1-1-1 0 0,0 0 1 0 0,0 1-1 0 0,0-1 1 0 0,1 0-1 0 0,-1 0 1 0 0,0 1 0 0 0,4 3 3 0 0,-1 1 0 0 0,0-1 1 0 0,0 1-1 0 0,0-1 0 0 0,0 1 1 0 0,-1 0-1 0 0,0 0 0 0 0,0 0 1 0 0,0 0-1 0 0,-1 1 0 0 0,1-1 1 0 0,-1 0-1 0 0,-1 1 0 0 0,1-1 1 0 0,-1 1-1 0 0,0-1 0 0 0,-1 9 1 0 0,1-13 1 0 0,0 0-1 0 0,-1 0 1 0 0,1-1 0 0 0,-1 1 0 0 0,1 0 0 0 0,-1 0 0 0 0,1 0 0 0 0,-1 0 0 0 0,0-1-1 0 0,1 1 1 0 0,-1 0 0 0 0,0-1 0 0 0,0 1 0 0 0,1 0 0 0 0,-1-1 0 0 0,0 1 0 0 0,0-1 0 0 0,0 0-1 0 0,0 1 1 0 0,0-1 0 0 0,0 1 0 0 0,0-1 0 0 0,0 0 0 0 0,0 0 0 0 0,0 0 0 0 0,0 0-1 0 0,0 0 1 0 0,0 0 0 0 0,0 0 0 0 0,-1 0 0 0 0,2 0 97 0 0,-3-3-83 0 0,2 3-16 0 0,0-1-1 0 0,0 0 1 0 0,0 1-1 0 0,1-1 1 0 0,-1 0 0 0 0,0 0-1 0 0,0 0 1 0 0,0 0-1 0 0,1 1 1 0 0,-1-1-1 0 0,0 0 1 0 0,1 0-1 0 0,-1-1 1 0 0,1 1-1 0 0,0 0 1 0 0,-1 0-1 0 0,1 0 1 0 0,0 0-1 0 0,-1 0 1 0 0,1 0-1 0 0,0 0 1 0 0,0-1-1 0 0,0 1 1 0 0,0 0 0 0 0,0 0-1 0 0,0 0 1 0 0,1 0-1 0 0,-1-1 1 0 0,0 1-1 0 0,0 0 1 0 0,1 0-1 0 0,-1 0 1 0 0,1 0-1 0 0,-1 0 1 0 0,1 0-1 0 0,-1 0 1 0 0,2-2-1 0 0,8-18 33 0 0,-10 19-33 0 0,1 0 0 0 0,0 0 0 0 0,-1 0 0 0 0,1 0 1 0 0,0 0-1 0 0,0 0 0 0 0,0 0 0 0 0,1 1 0 0 0,-1-1 0 0 0,0 0 1 0 0,1 1-1 0 0,2-4 0 0 0,-3 8-6 0 0,0-1-1 0 0,0 0 1 0 0,0 1-1 0 0,0-1 1 0 0,0 1 0 0 0,-1-1-1 0 0,1 1 1 0 0,-1-1 0 0 0,0 1-1 0 0,0-1 1 0 0,0 1-1 0 0,0-1 1 0 0,-1 5 0 0 0,-3 6 50 0 0,3-9-40 0 0,0-1 1 0 0,0 0-1 0 0,0 0 0 0 0,-1 0 0 0 0,1 1 1 0 0,-1-1-1 0 0,1-1 0 0 0,-4 5 0 0 0,-1 4 9 0 0,5-10-11 0 0,1-1-1 0 0,0 1 1 0 0,-1 0 0 0 0,1 0-1 0 0,-1 0 1 0 0,1-1 0 0 0,-1 1 0 0 0,1 0-1 0 0,-1-1 1 0 0,1 1 0 0 0,-1 0-1 0 0,0-1 1 0 0,1 1 0 0 0,-1-1-1 0 0,0 1 1 0 0,-1 0 0 0 0,2-1 26 0 0,-1 0-22 0 0,1 0 0 0 0,0 0 0 0 0,-1 0 0 0 0,1 0 0 0 0,0 0 0 0 0,-1 0 0 0 0,1 0 0 0 0,0 0 0 0 0,-1 0 0 0 0,1 0 0 0 0,0 0 0 0 0,-1 0 1 0 0,1-1-1 0 0,0 1 0 0 0,-1 0 0 0 0,1 0 0 0 0,0 0 0 0 0,0 0 0 0 0,-1-1 0 0 0,1 1 0 0 0,0 0 0 0 0,0 0 0 0 0,-1-1 0 0 0,1 1 0 0 0,0 0 0 0 0,0-1 0 0 0,0 1 1 0 0,-1 0-1 0 0,1 0 0 0 0,0-1 0 0 0,0 1 0 0 0,0 0 0 0 0,0-1 0 0 0,0 1 0 0 0,0 0 0 0 0,0-1 0 0 0,0 1 0 0 0,0 0 0 0 0,0-1 0 0 0,0 1 0 0 0,0-1 0 0 0,2-8-1 0 0,1 1 0 0 0,0-1 0 0 0,0 1-1 0 0,1 0 1 0 0,0 0 0 0 0,7-11 0 0 0,-5 5-48 0 0,-6 13 43 0 0,0 0-1 0 0,0 0 1 0 0,0 0 0 0 0,1 0-1 0 0,-1 0 1 0 0,0 0 0 0 0,0 0-1 0 0,1 0 1 0 0,-1 0-1 0 0,1 0 1 0 0,-1 0 0 0 0,1 0-1 0 0,-1 0 1 0 0,1 1 0 0 0,0-1-1 0 0,-1 0 1 0 0,1 0 0 0 0,0 1-1 0 0,0-1 1 0 0,-1 0 0 0 0,1 1-1 0 0,1-2 1 0 0,-1 2-13 0 0,-2 5 19 0 0,1-1 5 0 0,-1 1 0 0 0,0-1 0 0 0,0 0-1 0 0,0 0 1 0 0,0 1 0 0 0,-1-1 0 0 0,0 0-1 0 0,0 0 1 0 0,-4 6 0 0 0,-10 26-19 0 0,14-34 17 0 0,1 1-1 0 0,0 0 1 0 0,-1 0-1 0 0,1-1 0 0 0,-1 1 1 0 0,0-1-1 0 0,0 1 1 0 0,0-1-1 0 0,-3 3 0 0 0,5-4 3 0 0,0-1-9 0 0,0 0 1 0 0,0 0-1 0 0,0 0 0 0 0,0 0 1 0 0,1 0-1 0 0,-1 1 0 0 0,0-1 1 0 0,0 0-1 0 0,0 0 0 0 0,0 0 1 0 0,1 0-1 0 0,-1 0 0 0 0,0 0 1 0 0,0 0-1 0 0,0 0 0 0 0,1 0 1 0 0,-1 0-1 0 0,0-1 0 0 0,0 1 1 0 0,0 0-1 0 0,1 0 0 0 0,-1 0 1 0 0,0 0-1 0 0,0 0 0 0 0,0 0 1 0 0,0 0-1 0 0,0 0 0 0 0,1 0 0 0 0,-1-1 1 0 0,0 1-1 0 0,0 0 0 0 0,0 0 1 0 0,0 0-1 0 0,0 0 0 0 0,0 0 1 0 0,1-1-1 0 0,-1 1 0 0 0,0 0 1 0 0,0 0-1 0 0,0 0 0 0 0,0 0 1 0 0,0-1-1 0 0,0 1 0 0 0,0 0 1 0 0,0 0-1 0 0,0 0 0 0 0,0-1 1 0 0,0 1-1 0 0,0 0 0 0 0,0 0 1 0 0,3-13 21 0 0,-2 11-24 0 0,12-12 18 0 0,-11 12-15 0 0,0 1 1 0 0,0-1-1 0 0,-1 1 1 0 0,1-1-1 0 0,-1 0 1 0 0,0 0-1 0 0,1 1 1 0 0,-1-1-1 0 0,0 0 1 0 0,0 0-1 0 0,0 0 1 0 0,0 0-1 0 0,0-4 1 0 0,1 1 18 0 0,-1-1 1 0 0,0 1 0 0 0,-1-1 0 0 0,1-10 0 0 0,-1 15-43 0 0,-2 1 3 0 0,1 0 20 0 0,0 0 0 0 0,0 0-1 0 0,-1 1 1 0 0,1-1 0 0 0,0 0 0 0 0,0 0 0 0 0,0 1 0 0 0,-1-1-1 0 0,1 1 1 0 0,0-1 0 0 0,0 1 0 0 0,0-1 0 0 0,0 1-1 0 0,0 0 1 0 0,0 0 0 0 0,0-1 0 0 0,0 1 0 0 0,0 0 0 0 0,0 0-1 0 0,-1 2 1 0 0,-8 24 9 0 0,6-14 18 0 0,4-12-36 0 0,0-1 0 0 0,0 1 0 0 0,0-1-1 0 0,0 1 1 0 0,0 0 0 0 0,1-1 0 0 0,-1 1 0 0 0,0-1 0 0 0,0 1-1 0 0,1-1 1 0 0,-1 1 0 0 0,0-1 0 0 0,1 1 0 0 0,-1-1-1 0 0,0 1 1 0 0,1-1 0 0 0,-1 1 0 0 0,1 0 0 0 0,18 15-4947 0 0,-16-13 4166 0 0,1 1-2043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4:59.8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79 2152 0 0,'0'-1'127'0'0,"0"1"0"0"0,0-1 0 0 0,0 1-1 0 0,-1-1 1 0 0,1 1 0 0 0,0-1-1 0 0,0 1 1 0 0,0-1 0 0 0,0 1-1 0 0,0-1 1 0 0,0 0 0 0 0,0 1-1 0 0,0-1 1 0 0,0 1 0 0 0,0-1-1 0 0,0 1 1 0 0,0-1 0 0 0,0 1-1 0 0,0-1 1 0 0,1 1 0 0 0,-1-1 0 0 0,0 1-1 0 0,0-1 1 0 0,0 1 0 0 0,1-1-1 0 0,-1 1 1 0 0,0-1 0 0 0,1 1-1 0 0,-1 0 1 0 0,1-1 0 0 0,12-10-196 0 0,-10 10 117 0 0,-1 0 0 0 0,1 1 0 0 0,-1-1 0 0 0,1 1 0 0 0,0 0 0 0 0,-1 0 0 0 0,1 0 0 0 0,-1 0 0 0 0,1 0 0 0 0,0 0 0 0 0,-1 1 0 0 0,1 0 0 0 0,-1-1 0 0 0,1 1 0 0 0,-1 0 0 0 0,1 0 0 0 0,-1 0 0 0 0,0 1 0 0 0,3 1 0 0 0,-1-1-25 0 0,-1 1 0 0 0,0 0 0 0 0,0 0 0 0 0,0 0 0 0 0,0 0 1 0 0,0 1-1 0 0,-1-1 0 0 0,1 1 0 0 0,-1 0 0 0 0,2 5 1 0 0,-3-7-9 0 0,0-1 0 0 0,0 1 0 0 0,0 0 0 0 0,-1 0 0 0 0,1 0 0 0 0,-1 0 0 0 0,1 0 0 0 0,-1 0 0 0 0,0 0 0 0 0,1 0 0 0 0,-1 0 0 0 0,0 0 0 0 0,-1 0 0 0 0,1 1 0 0 0,0-1 0 0 0,0 0 0 0 0,-1 0 0 0 0,0 0 0 0 0,1 0 0 0 0,-1-1 0 0 0,0 1 0 0 0,0 0 0 0 0,0 0 0 0 0,0 0 0 0 0,0 0 0 0 0,0-1 0 0 0,0 1 0 0 0,-1-1 0 0 0,1 1 0 0 0,-1-1 0 0 0,1 1 0 0 0,-1-1 0 0 0,1 0 0 0 0,-1 0 0 0 0,0 0 0 0 0,0 0 0 0 0,0 0 0 0 0,1 0 0 0 0,-1 0 0 0 0,0 0 0 0 0,-2 0 0 0 0,-5 2 49 0 0,8-3-47 0 0,0 1 0 0 0,0-1-1 0 0,0 1 1 0 0,0-1 0 0 0,0 1 0 0 0,0-1 0 0 0,0 0-1 0 0,0 0 1 0 0,0 1 0 0 0,0-1 0 0 0,-1 0-1 0 0,1 0 1 0 0,0 0 0 0 0,0 0 0 0 0,0 0-1 0 0,0-1 1 0 0,0 1 0 0 0,0 0 0 0 0,0 0 0 0 0,0-1-1 0 0,0 1 1 0 0,-1-1 0 0 0,1 1 0 0 0,0-1-1 0 0,1 1 1 0 0,-1-1 0 0 0,-2-1 0 0 0,2 1 64 0 0,0 0-28 0 0,-3-2-8 0 0,1-1-1 0 0,1 1 1 0 0,-1 0-1 0 0,0-1 1 0 0,1 1-1 0 0,0-1 1 0 0,0 0-1 0 0,0 0 1 0 0,0 0-1 0 0,1 0 0 0 0,-1 0 1 0 0,1 0-1 0 0,0 0 1 0 0,0 0-1 0 0,0-1 1 0 0,1 1-1 0 0,0 0 1 0 0,0-1-1 0 0,0 1 1 0 0,1-6-1 0 0,-1 5-6 0 0,0 1-15 0 0,1 0-1 0 0,-1 0 1 0 0,1 0 0 0 0,0 0 0 0 0,0 0 0 0 0,0 0 0 0 0,0 1 0 0 0,1-1-1 0 0,-1 0 1 0 0,1 1 0 0 0,2-4 0 0 0,-3 5-20 0 0,0 0 0 0 0,1 0 0 0 0,-1 1 0 0 0,0-1-1 0 0,0 1 1 0 0,1-1 0 0 0,-1 0 0 0 0,1 1 0 0 0,-1 0 0 0 0,1-1 0 0 0,0 1 0 0 0,0 0-1 0 0,-1 0 1 0 0,1 0 0 0 0,0 0 0 0 0,0 0 0 0 0,0 1 0 0 0,0-1 0 0 0,0 1 0 0 0,0-1-1 0 0,0 1 1 0 0,0 0 0 0 0,0-1 0 0 0,0 1 0 0 0,0 0 0 0 0,1 0 0 0 0,-1 1 0 0 0,0-1-1 0 0,0 0 1 0 0,0 1 0 0 0,0-1 0 0 0,0 1 0 0 0,0 0 0 0 0,0-1 0 0 0,0 1 0 0 0,-1 0-1 0 0,1 0 1 0 0,0 0 0 0 0,0 1 0 0 0,-1-1 0 0 0,1 0 0 0 0,0 1 0 0 0,-1-1-1 0 0,0 1 1 0 0,1-1 0 0 0,-1 1 0 0 0,0 0 0 0 0,0-1 0 0 0,0 1 0 0 0,0 0 0 0 0,1 3-1 0 0,2 2 34 0 0,-2 0-1 0 0,1 0 0 0 0,-1 0 0 0 0,0 0 0 0 0,-1 1 0 0 0,1-1 0 0 0,-1 0 0 0 0,-1 1 0 0 0,0-1 0 0 0,0 1 0 0 0,0-1 0 0 0,-3 12 1 0 0,3-17-18 0 0,-1-1 1 0 0,1 1 0 0 0,-1 0 0 0 0,0-1 0 0 0,1 1-1 0 0,-1-1 1 0 0,0 0 0 0 0,0 1 0 0 0,0-1-1 0 0,-1 0 1 0 0,1 1 0 0 0,0-1 0 0 0,0 0 0 0 0,-1 0-1 0 0,1 0 1 0 0,0 0 0 0 0,-1 0 0 0 0,1 0 0 0 0,-1-1-1 0 0,1 1 1 0 0,-1 0 0 0 0,0-1 0 0 0,1 1 0 0 0,-1-1-1 0 0,1 0 1 0 0,-1 1 0 0 0,0-1 0 0 0,0 0 0 0 0,1 0-1 0 0,-1 0 1 0 0,0 0 0 0 0,-1-1 0 0 0,-1 1-9 0 0,0-1 0 0 0,0 0 0 0 0,0 0 0 0 0,0 0 0 0 0,0 0 0 0 0,0-1 0 0 0,1 0 0 0 0,-1 1 0 0 0,0-1 0 0 0,1-1 0 0 0,0 1 0 0 0,-1 0 1 0 0,1-1-1 0 0,0 0 0 0 0,0 0 0 0 0,0 0 0 0 0,1 0 0 0 0,-1 0 0 0 0,1 0 0 0 0,0-1 0 0 0,-2-3 0 0 0,3 5-13 0 0,0 0-1 0 0,1 0 1 0 0,0 0-1 0 0,-1 0 1 0 0,1 0 0 0 0,0 0-1 0 0,0 0 1 0 0,0 0 0 0 0,0 0-1 0 0,0 0 1 0 0,0 0-1 0 0,1 0 1 0 0,-1 0 0 0 0,1 0-1 0 0,-1 1 1 0 0,1-1-1 0 0,0 0 1 0 0,0 0 0 0 0,0 0-1 0 0,0 1 1 0 0,0-1-1 0 0,0 0 1 0 0,0 1 0 0 0,1-1-1 0 0,1-1 1 0 0,9-18-58 0 0,-11 19 49 0 0,0 0 0 0 0,0 1 0 0 0,-1-1 0 0 0,1 0 0 0 0,1 0 0 0 0,-1 0 0 0 0,0 1 0 0 0,0-1 0 0 0,1 1 0 0 0,-1-1 0 0 0,1 1 0 0 0,-1-1 0 0 0,1 1 0 0 0,-1 0 0 0 0,1 0 0 0 0,0 0 0 0 0,0 0 0 0 0,3-2 0 0 0,-4 3-10 0 0,0-1 19 0 0,-1 1-1 0 0,0 0 1 0 0,1 0-1 0 0,-1-1 0 0 0,1 1 1 0 0,-1 0-1 0 0,1 0 1 0 0,-1 0-1 0 0,0-1 0 0 0,1 1 1 0 0,-1 0-1 0 0,1 0 1 0 0,-1 0-1 0 0,1 0 1 0 0,-1 0-1 0 0,1 0 0 0 0,-1 0 1 0 0,1 0-1 0 0,-1 0 1 0 0,1 0-1 0 0,-1 0 0 0 0,1 0 1 0 0,-1 0-1 0 0,0 1 1 0 0,1-1-1 0 0,-1 0 0 0 0,1 0 1 0 0,-1 0-1 0 0,1 1 1 0 0,-1-1-1 0 0,17 7-75 0 0,-14-4 84 0 0,-1-1 1 0 0,1 1-1 0 0,-1 0 1 0 0,0 0-1 0 0,0 0 1 0 0,0 0 0 0 0,0 1-1 0 0,0-1 1 0 0,-1 0-1 0 0,0 1 1 0 0,0-1-1 0 0,0 1 1 0 0,0 0-1 0 0,0-1 1 0 0,0 1 0 0 0,-1 0-1 0 0,0-1 1 0 0,0 7-1 0 0,2 9 48 0 0,-2-18-48 0 0,0 0-1 0 0,0 0 0 0 0,0 0 0 0 0,0 0 0 0 0,-1 1 1 0 0,1-1-1 0 0,0 0 0 0 0,0 0 0 0 0,-1 0 0 0 0,1 0 1 0 0,-1 0-1 0 0,1 0 0 0 0,-1 0 0 0 0,1 0 0 0 0,-1-1 1 0 0,0 1-1 0 0,1 0 0 0 0,-1 0 0 0 0,0 0 1 0 0,0-1-1 0 0,1 1 0 0 0,-1 0 0 0 0,0-1 0 0 0,0 1 1 0 0,0-1-1 0 0,0 1 0 0 0,-2 0 0 0 0,2 0 4 0 0,0-1 0 0 0,-1 1 0 0 0,1 0 0 0 0,0 0 0 0 0,0 0 0 0 0,0 0 0 0 0,-1 0 0 0 0,1 0 0 0 0,0 1 0 0 0,0-1 0 0 0,1 0 0 0 0,-1 0 0 0 0,-1 3 0 0 0,1-3-2 0 0,0 0 0 0 0,1-1 0 0 0,-1 1 1 0 0,0 0-1 0 0,1 0 0 0 0,-1-1 1 0 0,0 1-1 0 0,0-1 0 0 0,0 1 0 0 0,0-1 1 0 0,1 1-1 0 0,-1-1 0 0 0,0 1 0 0 0,0-1 1 0 0,0 0-1 0 0,0 0 0 0 0,0 1 1 0 0,0-1-1 0 0,0 0 0 0 0,0 0 0 0 0,0 0 1 0 0,0 0-1 0 0,0 0 0 0 0,0 0 0 0 0,0 0 1 0 0,0-1-1 0 0,0 1 0 0 0,0 0 0 0 0,-2-1 1 0 0,2 1 1 0 0,-1-1 1 0 0,0 1 0 0 0,1-1-1 0 0,-1 1 1 0 0,0-1-1 0 0,1 0 1 0 0,-1 1 0 0 0,1-1-1 0 0,-1 0 1 0 0,1 0-1 0 0,0 0 1 0 0,-1 0 0 0 0,1 0-1 0 0,0 0 1 0 0,0-1-1 0 0,0 1 1 0 0,-1 0 0 0 0,1-1-1 0 0,-1-1 1 0 0,1 0-15 0 0,0-1 1 0 0,0 1 0 0 0,0-1-1 0 0,0 1 1 0 0,0-1 0 0 0,1 1-1 0 0,0-1 1 0 0,-1 1 0 0 0,1-1-1 0 0,1 1 1 0 0,-1-1 0 0 0,0 1-1 0 0,1-1 1 0 0,0 1 0 0 0,0-1-1 0 0,0 1 1 0 0,0-1 0 0 0,0 1-1 0 0,1 0 1 0 0,-1 0 0 0 0,1 0-1 0 0,0 0 1 0 0,0 0 0 0 0,0 0-1 0 0,1 0 1 0 0,-1 0 0 0 0,5-3-1 0 0,-6 5-1 0 0,-1 0 0 0 0,1 0 0 0 0,0 0 0 0 0,0 1 0 0 0,0-1 0 0 0,0 0 0 0 0,0 0-1 0 0,0 1 1 0 0,0-1 0 0 0,1 1 0 0 0,-1-1 0 0 0,0 1 0 0 0,0-1 0 0 0,0 1 0 0 0,0 0-1 0 0,1-1 1 0 0,-1 1 0 0 0,0 0 0 0 0,0 0 0 0 0,1 0 0 0 0,-1 0 0 0 0,0 0 0 0 0,0 0-1 0 0,1 0 1 0 0,-1 1 0 0 0,0-1 0 0 0,0 0 0 0 0,0 1 0 0 0,1-1 0 0 0,-1 1 0 0 0,0-1 0 0 0,0 1-1 0 0,0 0 1 0 0,0-1 0 0 0,0 1 0 0 0,0 0 0 0 0,0 0 0 0 0,0 0 0 0 0,0-1 0 0 0,-1 1-1 0 0,1 0 1 0 0,0 0 0 0 0,0 0 0 0 0,-1 0 0 0 0,1 1 0 0 0,-1-1 0 0 0,1 0 0 0 0,-1 0-1 0 0,1 3 1 0 0,6 13 71 0 0,-6-15-60 0 0,0-1 0 0 0,0 1 0 0 0,0 0 0 0 0,-1-1 0 0 0,1 1 0 0 0,0 0 0 0 0,-1-1 0 0 0,1 1 0 0 0,-1 0 0 0 0,0 0 0 0 0,0-1 0 0 0,1 1-1 0 0,-1 0 1 0 0,0 0 0 0 0,-1 0 0 0 0,1-1 0 0 0,0 1 0 0 0,0 0 0 0 0,-1 0 0 0 0,1-1 0 0 0,-1 1 0 0 0,0 2 0 0 0,-7 11 58 0 0,8-14-56 0 0,0 0 0 0 0,0 0 0 0 0,-1 0 0 0 0,1 1 0 0 0,0-1-1 0 0,-1 0 1 0 0,1 0 0 0 0,-1 0 0 0 0,0 0 0 0 0,1 0-1 0 0,-1-1 1 0 0,0 1 0 0 0,1 0 0 0 0,-1 0 0 0 0,0 0 0 0 0,0 0-1 0 0,0-1 1 0 0,0 1 0 0 0,0 0 0 0 0,0-1 0 0 0,0 1-1 0 0,0-1 1 0 0,0 1 0 0 0,0-1 0 0 0,0 0 0 0 0,0 1-1 0 0,0-1 1 0 0,0 0 0 0 0,0 0 0 0 0,-2 0 0 0 0,-3 1 17 0 0,5-1-19 0 0,1 0 0 0 0,-1 0-1 0 0,0 1 1 0 0,1-1 0 0 0,-1 0 0 0 0,0 0-1 0 0,0 0 1 0 0,1 0 0 0 0,-1 0-1 0 0,0 0 1 0 0,0 0 0 0 0,1 0 0 0 0,-1-1-1 0 0,0 1 1 0 0,1 0 0 0 0,-1 0-1 0 0,0 0 1 0 0,0-1 0 0 0,1 1 0 0 0,-1-1-1 0 0,0 1 1 0 0,1 0 0 0 0,-1-1-1 0 0,1 1 1 0 0,-1-1 0 0 0,1 1 0 0 0,-1-1-1 0 0,1 1 1 0 0,-1-1 0 0 0,1 0 0 0 0,-1 1-1 0 0,1-1 1 0 0,0 0 0 0 0,-1 1-1 0 0,1-2 1 0 0,7-14-77 0 0,-7 11 68 0 0,0-1 1 0 0,0 0 0 0 0,1 1-1 0 0,0-1 1 0 0,0 1 0 0 0,2-9 0 0 0,-1 12 2 0 0,-1-1 1 0 0,0 1 0 0 0,0 0 0 0 0,1 0 0 0 0,-1 0 0 0 0,1 0 0 0 0,0 0 0 0 0,-1 0-1 0 0,1 0 1 0 0,0 1 0 0 0,0-1 0 0 0,0 0 0 0 0,0 1 0 0 0,1 0 0 0 0,-1-1 0 0 0,4 0-1 0 0,-6 1-3 0 0,1 1 0 0 0,-1 0-1 0 0,0 0 1 0 0,0 0-1 0 0,1 0 1 0 0,-1 0-1 0 0,0 0 1 0 0,0-1 0 0 0,1 1-1 0 0,-1 0 1 0 0,0 0-1 0 0,1 0 1 0 0,-1 0 0 0 0,0 0-1 0 0,1 0 1 0 0,-1 0-1 0 0,0 0 1 0 0,0 0-1 0 0,1 0 1 0 0,-1 0 0 0 0,0 0-1 0 0,1 0 1 0 0,-1 1-1 0 0,0-1 1 0 0,0 0-1 0 0,1 0 1 0 0,-1 0 0 0 0,0 0-1 0 0,0 0 1 0 0,1 1-1 0 0,-1-1 1 0 0,0 0 0 0 0,0 0-1 0 0,1 0 1 0 0,-1 1-1 0 0,0-1 1 0 0,0 0-1 0 0,0 0 1 0 0,0 1 0 0 0,1-1-1 0 0,-1 0 1 0 0,0 1-1 0 0,0 17-10 0 0,-12 24 3 0 0,11-28-1 0 0,1 0 29 0 0,0-12-19 0 0,-7 8 149 0 0,9-13-121 0 0,1 0 0 0 0,-1 0 0 0 0,0 0-1 0 0,0-1 1 0 0,0 1 0 0 0,0-1-1 0 0,-1 0 1 0 0,1 1 0 0 0,0-6 0 0 0,-1 7-23 0 0,0 0 1 0 0,0-1 0 0 0,-1 1 0 0 0,1-1-1 0 0,-1 1 1 0 0,0-1 0 0 0,0 1 0 0 0,0-1-1 0 0,0 1 1 0 0,0-1 0 0 0,0 1 0 0 0,-1-1 0 0 0,1 1-1 0 0,-1-1 1 0 0,-1-4 0 0 0,1 7 12 0 0,-5 0-282 0 0,4 0 263 0 0,1 0 0 0 0,-1 0 1 0 0,1 1-1 0 0,-1-1 0 0 0,1 0 0 0 0,-1 1 0 0 0,1-1 0 0 0,-1 1 0 0 0,1 0 0 0 0,-1-1 0 0 0,1 1 0 0 0,0 0 0 0 0,-1 0 0 0 0,1 0 0 0 0,0 0 0 0 0,0 0 0 0 0,0 0 0 0 0,0 0 0 0 0,0 1 0 0 0,0-1 1 0 0,0 0-1 0 0,0 0 0 0 0,0 1 0 0 0,1-1 0 0 0,-1 1 0 0 0,0-1 0 0 0,1 0 0 0 0,-1 1 0 0 0,1-1 0 0 0,-1 3 0 0 0,-9 35-27 0 0,6-27-7 0 0,4-12 40 0 0,0 1-1 0 0,1-1 1 0 0,-1 0 0 0 0,0 0 0 0 0,0 1 0 0 0,0-1 0 0 0,0 0 0 0 0,0 0 0 0 0,0 1 0 0 0,0-1 0 0 0,0 0-1 0 0,0 0 1 0 0,1 1 0 0 0,-1-1 0 0 0,0 0 0 0 0,0 0 0 0 0,0 0 0 0 0,1 1 0 0 0,-1-1 0 0 0,0 0 0 0 0,0 0 0 0 0,0 0-1 0 0,1 0 1 0 0,-1 1 0 0 0,0-1 0 0 0,0 0 0 0 0,1 0 0 0 0,-1 0 0 0 0,0 0 0 0 0,0 0 0 0 0,1 0 0 0 0,-1 0-1 0 0,0 0 1 0 0,0 0 0 0 0,1 0 0 0 0,-1 0 0 0 0,0 0 0 0 0,1 0 0 0 0,-1 0 0 0 0,0 0 0 0 0,0 0 0 0 0,1 0-1 0 0,-1 0 1 0 0,0 0 0 0 0,0 0 0 0 0,1-1 0 0 0,-1 1 0 0 0,0 0 0 0 0,0 0 0 0 0,1 0 0 0 0,-1 0 0 0 0,0 0-1 0 0,0-1 1 0 0,18-19 166 0 0,-15 19-152 0 0,-1-1 1 0 0,1 0-1 0 0,-1 0 1 0 0,0-1-1 0 0,0 1 1 0 0,0 0-1 0 0,0-1 1 0 0,0 1-1 0 0,0-1 0 0 0,-1 1 1 0 0,1-1-1 0 0,-1 0 1 0 0,0 0-1 0 0,0 0 1 0 0,0 0-1 0 0,0 0 0 0 0,0 0 1 0 0,-1 0-1 0 0,1 0 1 0 0,-1-4-1 0 0,0 6 6 0 0,-2-1-56 0 0,2 1 32 0 0,-1 1 0 0 0,1 0 0 0 0,0-1 0 0 0,0 1-1 0 0,-1 0 1 0 0,1 0 0 0 0,0-1 0 0 0,0 1 0 0 0,-1 0 0 0 0,1 0 0 0 0,0-1-1 0 0,-1 1 1 0 0,1 0 0 0 0,0 0 0 0 0,-1 0 0 0 0,1-1 0 0 0,-1 1-1 0 0,1 0 1 0 0,0 0 0 0 0,-1 0 0 0 0,1 0 0 0 0,0 0 0 0 0,-1 0-1 0 0,1 0 1 0 0,-1 0 0 0 0,-1 0-1 0 0,0-1 0 0 0,0 1-1 0 0,0 0 1 0 0,0 0 0 0 0,0 0 0 0 0,0 0-1 0 0,0 0 1 0 0,0 1 0 0 0,0-1 0 0 0,0 1 0 0 0,0-1-1 0 0,0 1 1 0 0,0 0 0 0 0,1 0 0 0 0,-1-1-1 0 0,0 1 1 0 0,1 0 0 0 0,-1 1 0 0 0,0-1-1 0 0,1 0 1 0 0,-1 0 0 0 0,1 1 0 0 0,0-1-1 0 0,-1 1 1 0 0,1-1 0 0 0,0 1 0 0 0,0-1-1 0 0,0 1 1 0 0,0 0 0 0 0,0 0 0 0 0,0 0 0 0 0,1-1-1 0 0,-2 4 1 0 0,1-3-9 0 0,0 0 12 0 0,0 0 1 0 0,1 0-1 0 0,-1 0 0 0 0,0 0 0 0 0,1 0 0 0 0,-1 0 0 0 0,1 0 0 0 0,0 0 0 0 0,-1 3 0 0 0,2-4 2 0 0,-1 1 1 0 0,1-1-1 0 0,0 0 0 0 0,-1 0 0 0 0,1 0 0 0 0,0 0 1 0 0,0 0-1 0 0,0 0 0 0 0,-1 0 0 0 0,1 0 0 0 0,0 0 1 0 0,0-1-1 0 0,0 1 0 0 0,1 0 0 0 0,1 0 0 0 0,-3 0 5 0 0,1-1 0 0 0,0 0 0 0 0,-1 0 0 0 0,1 0 0 0 0,0 0-1 0 0,-1 0 1 0 0,1 0 0 0 0,-1 0 0 0 0,1 0 0 0 0,0 0 0 0 0,-1-1-1 0 0,1 1 1 0 0,-1 0 0 0 0,1 0 0 0 0,-1 0 0 0 0,1-1 0 0 0,0 1 0 0 0,-1 0-1 0 0,1-1 1 0 0,-1 1 0 0 0,1 0 0 0 0,-1-1 0 0 0,0 1 0 0 0,1-1-1 0 0,-1 1 1 0 0,1-1 0 0 0,0 0 0 0 0,14-18 47 0 0,-12 14-36 0 0,-2 4-5 0 0,0-1 0 0 0,0 1 0 0 0,0 0 0 0 0,-1 0 1 0 0,1-1-1 0 0,-1 1 0 0 0,1 0 0 0 0,-1-1 0 0 0,1 1 0 0 0,-1 0 0 0 0,0-1 1 0 0,0 1-1 0 0,0-1 0 0 0,0 1 0 0 0,0 0 0 0 0,0-1 0 0 0,0 1 0 0 0,0-1 1 0 0,0 1-1 0 0,-1 0 0 0 0,1-1 0 0 0,0 1 0 0 0,-2-2 0 0 0,1 0-8 0 0,0 1-1 0 0,0 0 0 0 0,0 0 1 0 0,-1 0-1 0 0,1 0 0 0 0,-1 0 1 0 0,1 0-1 0 0,-1 0 0 0 0,0 0 1 0 0,0 1-1 0 0,1-1 0 0 0,-4-1 1 0 0,4 3-40 0 0,-18 1-89 0 0,17 0 119 0 0,1 0-1 0 0,0 0 0 0 0,0 0 0 0 0,-1 0 0 0 0,1 0 0 0 0,0 0 1 0 0,0 0-1 0 0,0 1 0 0 0,0-1 0 0 0,1 0 0 0 0,-1 0 0 0 0,0 1 1 0 0,0-1-1 0 0,1 1 0 0 0,-1-1 0 0 0,1 1 0 0 0,-1-1 0 0 0,1 1 0 0 0,0-1 1 0 0,-1 1-1 0 0,1-1 0 0 0,0 1 0 0 0,0-1 0 0 0,0 1 0 0 0,0-1 1 0 0,0 1-1 0 0,1 0 0 0 0,-1-1 0 0 0,1 3 0 0 0,0-4 9 0 0,-1 1 0 0 0,1 0 1 0 0,0 0-1 0 0,-1 0 0 0 0,1-1 0 0 0,0 1 0 0 0,0 0 1 0 0,0-1-1 0 0,0 1 0 0 0,0-1 0 0 0,-1 1 0 0 0,1-1 1 0 0,0 1-1 0 0,0-1 0 0 0,0 0 0 0 0,0 1 0 0 0,0-1 1 0 0,1 0-1 0 0,-1 0 0 0 0,0 0 0 0 0,0 0 0 0 0,0 0 0 0 0,0 0 1 0 0,0 0-1 0 0,0 0 0 0 0,0 0 0 0 0,0-1 0 0 0,0 1 1 0 0,0 0-1 0 0,2-1 0 0 0,1-2 12 0 0,-1 1 0 0 0,1 0 0 0 0,-1-1 0 0 0,1 1 0 0 0,-1-1 0 0 0,3-4-1 0 0,2 2 16 0 0,-7 4-23 0 0,0 1-1 0 0,-1 0 1 0 0,1-1 0 0 0,-1 1-1 0 0,1 0 1 0 0,-1-1 0 0 0,1 1-1 0 0,0-1 1 0 0,-1 1 0 0 0,0-1-1 0 0,1 1 1 0 0,-1-1 0 0 0,1 0-1 0 0,-1 1 1 0 0,0-1 0 0 0,1 1-1 0 0,-1-1 1 0 0,0 0 0 0 0,0 1-1 0 0,1-1 1 0 0,-1 0 0 0 0,0 0-1 0 0,0 0-2 0 0,1-1 1 0 0,-1 1-1 0 0,0 0 0 0 0,0 0 1 0 0,0 0-1 0 0,0 0 0 0 0,0 0 0 0 0,0 0 1 0 0,-1 0-1 0 0,1 0 0 0 0,0 0 1 0 0,0-1-1 0 0,-1 1 0 0 0,1 0 0 0 0,-1 0 1 0 0,1 0-1 0 0,-1 0 0 0 0,1 0 1 0 0,-1 1-1 0 0,1-1 0 0 0,-1 0 0 0 0,0 0 1 0 0,0 0-1 0 0,0 0 0 0 0,1 1 1 0 0,-1-1-1 0 0,0 0 0 0 0,0 1 0 0 0,0-1 1 0 0,0 1-1 0 0,0-1 0 0 0,0 1 1 0 0,0-1-1 0 0,0 1 0 0 0,0 0 0 0 0,0-1 1 0 0,0 1-1 0 0,0 0 0 0 0,-2 0 1 0 0,1 0 0 0 0,0-1 1 0 0,0 1 0 0 0,0 0 0 0 0,0 0 0 0 0,0 0 0 0 0,0 0 0 0 0,0 0 0 0 0,0 1 0 0 0,0-1 0 0 0,0 0 0 0 0,0 1 0 0 0,1 0 0 0 0,-1-1 0 0 0,0 1 0 0 0,0 0 0 0 0,1 0 0 0 0,-1 0 0 0 0,0 0 0 0 0,1 0 0 0 0,-1 0 0 0 0,1 1 0 0 0,-3 2 0 0 0,-4 5 74 0 0,7-8-78 0 0,1-1 0 0 0,-1 1-1 0 0,0-1 1 0 0,0 1 0 0 0,1-1 0 0 0,-1 1-1 0 0,0 0 1 0 0,1 0 0 0 0,-1-1 0 0 0,1 1-1 0 0,-1 0 1 0 0,1 0 0 0 0,-1 0 0 0 0,1-1-1 0 0,0 1 1 0 0,-1 0 0 0 0,1 0 0 0 0,0 0-1 0 0,0 0 1 0 0,0 0 0 0 0,-1 0 0 0 0,1 0-1 0 0,0 0 1 0 0,0 0 0 0 0,0-1 0 0 0,1 1-1 0 0,-1 0 1 0 0,0 0 0 0 0,0 0 0 0 0,1 2-1 0 0,3 3 19 0 0,9 17 65 0 0,-12-23-81 0 0,-1 1 0 0 0,0-1 0 0 0,0 1 0 0 0,0-1 0 0 0,1 0-1 0 0,-1 1 1 0 0,0-1 0 0 0,1 0 0 0 0,-1 0 0 0 0,0 1 0 0 0,1-1 0 0 0,-1 0 0 0 0,0 0 0 0 0,1 1 0 0 0,-1-1 0 0 0,0 0 0 0 0,1 0 0 0 0,-1 0 0 0 0,1 0 0 0 0,-1 0 0 0 0,0 1 0 0 0,1-1-1 0 0,-1 0 1 0 0,1 0 0 0 0,-1 0 0 0 0,1 0 0 0 0,-1 0 0 0 0,0 0 0 0 0,1 0 0 0 0,-1-1 0 0 0,1 1 0 0 0,-1 0 0 0 0,0 0 0 0 0,1 0 0 0 0,-1 0 0 0 0,1 0 0 0 0,-1-1 0 0 0,0 1 0 0 0,1 0 0 0 0,-1 0-1 0 0,0-1 1 0 0,1 1 0 0 0,-1 0 0 0 0,0 0 0 0 0,0-1 0 0 0,1 1 0 0 0,-1 0 0 0 0,1-1 0 0 0,6-12 182 0 0,-5 9-4611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01.5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134 86 536 0 0,'-1'0'138'0'0,"1"0"0"0"0,-1 1 0 0 0,1-1 1 0 0,-1 0-1 0 0,1 1 0 0 0,-1-1 0 0 0,1 0 0 0 0,-1 0 0 0 0,1 0 0 0 0,-1 1 0 0 0,1-1 0 0 0,-1 0 0 0 0,0 0 1 0 0,1 0-1 0 0,-1 0 0 0 0,1 0 0 0 0,-1 0 0 0 0,1 0 0 0 0,-1 0 0 0 0,0 0 0 0 0,1 0 0 0 0,-1 0 1 0 0,1-1-1 0 0,-1 1 0 0 0,1 0 0 0 0,-1 0 0 0 0,1 0 0 0 0,-1-1 0 0 0,1 1 0 0 0,-1 0 0 0 0,1-1 0 0 0,-1 1 1 0 0,1 0-1 0 0,-1-1 0 0 0,1 1 0 0 0,-1-1 0 0 0,1 1 0 0 0,0-1 0 0 0,-1 1 0 0 0,1-1 0 0 0,0 1 1 0 0,0-1-1 0 0,-1 1 0 0 0,1-1 0 0 0,0 1 0 0 0,0-2 0 0 0,-1 2-60 0 0,1-1 0 0 0,0 0 0 0 0,-1 0 0 0 0,1 0 0 0 0,-1 0 0 0 0,1 1 0 0 0,-1-1 0 0 0,1 0 0 0 0,-1 1 0 0 0,0-1 0 0 0,1 0 0 0 0,-1 1 0 0 0,0-1 0 0 0,1 1 1 0 0,-1-1-1 0 0,0 1 0 0 0,0-1 0 0 0,0 1 0 0 0,0-1 0 0 0,1 1 0 0 0,-1 0 0 0 0,0-1 0 0 0,0 1 0 0 0,0 0 0 0 0,0 0 0 0 0,0 0 0 0 0,0 0 0 0 0,0 0 0 0 0,0 0 0 0 0,1 0 0 0 0,-1 0 0 0 0,-2 0 0 0 0,-1 1-42 0 0,3-1-18 0 0,-1 0 1 0 0,1 0 0 0 0,-1 0 0 0 0,1 0 0 0 0,-1 1-1 0 0,1-1 1 0 0,-1 0 0 0 0,1 1 0 0 0,0-1 0 0 0,-1 1 0 0 0,1 0-1 0 0,-1-1 1 0 0,1 1 0 0 0,0 0 0 0 0,0 0 0 0 0,0 0-1 0 0,-1 0 1 0 0,1 0 0 0 0,0 0 0 0 0,0 0 0 0 0,-1 2-1 0 0,-10 16 349 0 0,11-18-337 0 0,-1 1 1 0 0,1 0-1 0 0,0 0 0 0 0,0 0 1 0 0,-1 0-1 0 0,2 0 0 0 0,-1 0 1 0 0,0 0-1 0 0,0 0 0 0 0,1 0 1 0 0,-1 0-1 0 0,1 0 1 0 0,-1 0-1 0 0,1 1 0 0 0,0 2 1 0 0,-1 3 39 0 0,1-7-61 0 0,0 0 0 0 0,0 0 0 0 0,0 0 0 0 0,0 0 0 0 0,0 0 0 0 0,0 0 0 0 0,0 0 1 0 0,0 1-1 0 0,1-1 0 0 0,-1 0 0 0 0,0 0 0 0 0,1 0 0 0 0,-1 0 0 0 0,1 1 0 0 0,-1 3 11 0 0,1-1 3 0 0,9-1 104 0 0,-7-3-112 0 0,-1 0 1 0 0,1 0 0 0 0,-1 0-1 0 0,1 0 1 0 0,-1-1-1 0 0,1 1 1 0 0,-1-1 0 0 0,1 0-1 0 0,-1 0 1 0 0,0 0-1 0 0,1 0 1 0 0,-1 0 0 0 0,0 0-1 0 0,0-1 1 0 0,0 1-1 0 0,0-1 1 0 0,0 1 0 0 0,0-1-1 0 0,0 0 1 0 0,0 0-1 0 0,-1 1 1 0 0,4-5 0 0 0,-3 3 5 0 0,0 0 1 0 0,0 0-1 0 0,0 0 1 0 0,-1-1-1 0 0,1 1 1 0 0,-1 0-1 0 0,0-1 0 0 0,1 1 1 0 0,-2 0-1 0 0,1-1 1 0 0,0 0-1 0 0,-1 1 1 0 0,1-1-1 0 0,-1 1 1 0 0,0-1-1 0 0,0 1 1 0 0,-2-7-1 0 0,-13-25 124 0 0,14 33-144 0 0,0 0 1 0 0,0 0-1 0 0,0 0 1 0 0,-1 0-1 0 0,1 0 1 0 0,-1 0-1 0 0,0 0 1 0 0,1 0-1 0 0,-1 1 1 0 0,0-1-1 0 0,0 1 1 0 0,0-1-1 0 0,-3 0 1 0 0,4 2-9 0 0,-1 0 1 0 0,1 1-1 0 0,-1-1 0 0 0,1 1 1 0 0,-1-1-1 0 0,1 1 1 0 0,0 0-1 0 0,-1-1 1 0 0,1 1-1 0 0,0 0 1 0 0,-1 0-1 0 0,1 0 1 0 0,0 0-1 0 0,0 0 1 0 0,0 0-1 0 0,0 1 0 0 0,0-1 1 0 0,0 0-1 0 0,0 0 1 0 0,0 1-1 0 0,0 1 1 0 0,-2 1 7 0 0,0 0-1 0 0,1 0 1 0 0,-1 1 0 0 0,1 0 0 0 0,-3 8 0 0 0,-2 33 99 0 0,6-44-97 0 0,1 0 1 0 0,0-1-1 0 0,-1 1 0 0 0,1 0 1 0 0,0-1-1 0 0,0 1 0 0 0,0 0 1 0 0,0 0-1 0 0,0-1 0 0 0,1 1 1 0 0,-1 0-1 0 0,0-1 0 0 0,1 1 1 0 0,-1 0-1 0 0,1-1 0 0 0,0 1 1 0 0,0-1-1 0 0,-1 1 0 0 0,1-1 1 0 0,0 1-1 0 0,0-1 0 0 0,0 0 1 0 0,0 1-1 0 0,1-1 0 0 0,-1 0 1 0 0,0 0-1 0 0,1 0 0 0 0,-1 0 1 0 0,0 0-1 0 0,1 0 0 0 0,-1 0 1 0 0,4 1-1 0 0,-3-1 2 0 0,-1-1-1 0 0,1 1 1 0 0,0-1 0 0 0,0 1 0 0 0,0-1 0 0 0,0 0-1 0 0,0 1 1 0 0,0-1 0 0 0,0 0 0 0 0,0 0-1 0 0,0 0 1 0 0,0-1 0 0 0,0 1 0 0 0,0-1-1 0 0,0 1 1 0 0,0-1 0 0 0,0 1 0 0 0,0-1-1 0 0,-1 0 1 0 0,1 0 0 0 0,0 0 0 0 0,0 0-1 0 0,-1 0 1 0 0,1 0 0 0 0,-1-1 0 0 0,1 1-1 0 0,-1 0 1 0 0,2-2 0 0 0,0-1 24 0 0,0-1 0 0 0,0 1 0 0 0,0 0 0 0 0,-1-1-1 0 0,0 1 1 0 0,0-1 0 0 0,0 0 0 0 0,2-6 0 0 0,-4 8-18 0 0,1 0-1 0 0,-1 0 1 0 0,0 0-1 0 0,0 0 1 0 0,0 0-1 0 0,0 0 1 0 0,0 0-1 0 0,-1 0 1 0 0,1 1-1 0 0,-1-1 1 0 0,0 0-1 0 0,0 0 1 0 0,0 0-1 0 0,0 1 1 0 0,-1-1-1 0 0,-1-2 1 0 0,-1-2 26 0 0,0 1-24 0 0,1 0 1 0 0,-1 0-1 0 0,0 0 0 0 0,-1 1 1 0 0,-7-8-1 0 0,11 12-15 0 0,1 1 1 0 0,-1-1-1 0 0,0 0 1 0 0,0 1-1 0 0,0-1 0 0 0,0 1 1 0 0,0-1-1 0 0,0 1 0 0 0,0-1 1 0 0,0 1-1 0 0,0 0 1 0 0,0 0-1 0 0,0-1 0 0 0,-1 1 1 0 0,1 0-1 0 0,0 0 1 0 0,0 0-1 0 0,0 0 0 0 0,0 0 1 0 0,0 0-1 0 0,0 1 1 0 0,0-1-1 0 0,0 0 0 0 0,0 0 1 0 0,-1 1-1 0 0,1-1 0 0 0,0 1 1 0 0,0-1-1 0 0,0 1 1 0 0,1-1-1 0 0,-1 1 0 0 0,0 0 1 0 0,0-1-1 0 0,0 1 1 0 0,0 0-1 0 0,1 0 0 0 0,-1 0 1 0 0,0-1-1 0 0,1 1 1 0 0,-1 0-1 0 0,0 0 0 0 0,0 2 1 0 0,-3 5 4 0 0,-1 1 1 0 0,2-1 0 0 0,-1 1-1 0 0,1 0 1 0 0,1 0 0 0 0,-3 12-1 0 0,1-2 29 0 0,3-18-30 0 0,1 1 0 0 0,0-1 0 0 0,-1 1 0 0 0,1-1-1 0 0,0 1 1 0 0,0-1 0 0 0,0 1 0 0 0,0 0 0 0 0,0-1 0 0 0,0 1 0 0 0,1-1-1 0 0,-1 1 1 0 0,0-1 0 0 0,1 1 0 0 0,-1-1 0 0 0,1 1 0 0 0,0-1 0 0 0,-1 0-1 0 0,1 1 1 0 0,0-1 0 0 0,0 0 0 0 0,0 0 0 0 0,0 1 0 0 0,0-1 0 0 0,0 0 0 0 0,0 0-1 0 0,0 0 1 0 0,1 0 0 0 0,-1 0 0 0 0,0 0 0 0 0,1-1 0 0 0,1 2 0 0 0,-1-1 0 0 0,1 0 1 0 0,-1 0 0 0 0,1-1 0 0 0,-1 1 0 0 0,1-1-1 0 0,-1 0 1 0 0,1 1 0 0 0,-1-1 0 0 0,1 0 0 0 0,-1 0-1 0 0,1-1 1 0 0,0 1 0 0 0,-1 0 0 0 0,1-1-1 0 0,-1 0 1 0 0,0 0 0 0 0,1 1 0 0 0,-1-1 0 0 0,3-2-1 0 0,-1 0 9 0 0,0 0-1 0 0,0 0 1 0 0,0 0-1 0 0,-1-1 1 0 0,1 1-1 0 0,-1-1 1 0 0,0 0-1 0 0,0 0 1 0 0,0 0-1 0 0,-1-1 1 0 0,0 1-1 0 0,3-5 1 0 0,-5 7-3 0 0,1 1 0 0 0,0-1 0 0 0,-1 1 0 0 0,1-1 0 0 0,-1 1 0 0 0,0-1 0 0 0,1 0 0 0 0,-1 1 1 0 0,0-1-1 0 0,0 1 0 0 0,0-1 0 0 0,0 0 0 0 0,0 1 0 0 0,0-1 0 0 0,-1 0 0 0 0,1 1 0 0 0,-1-1 0 0 0,1 1 1 0 0,-1-1-1 0 0,1 1 0 0 0,-1-1 0 0 0,0 1 0 0 0,0-1 0 0 0,0 1 0 0 0,1 0 0 0 0,-1-1 0 0 0,-1 1 0 0 0,1 0 0 0 0,0 0 1 0 0,0 0-1 0 0,0 0 0 0 0,-1 0 0 0 0,1 0 0 0 0,0 0 0 0 0,-1 0 0 0 0,1 0 0 0 0,-1 1 0 0 0,1-1 0 0 0,-1 0 0 0 0,-2 0 1 0 0,3 1-12 0 0,0-1 1 0 0,0 1-1 0 0,-1-1 1 0 0,1 1-1 0 0,0 0 1 0 0,0 0 0 0 0,-1-1-1 0 0,1 1 1 0 0,0 0-1 0 0,-1 0 1 0 0,1 0-1 0 0,0 0 1 0 0,-1 0 0 0 0,1 1-1 0 0,0-1 1 0 0,-1 0-1 0 0,-1 1 1 0 0,1 1 3 0 0,0 0 0 0 0,0 0 0 0 0,0 0 0 0 0,0 0 0 0 0,1 0 0 0 0,-1 0 0 0 0,0 0 0 0 0,1 1 0 0 0,-1 2 0 0 0,-1-1-8 0 0,1 1-1 0 0,0 0 1 0 0,0-1-1 0 0,0 1 1 0 0,1 0-1 0 0,-1 0 1 0 0,1 0-1 0 0,0 0 1 0 0,1 0-1 0 0,0 0 1 0 0,-1 1-1 0 0,2 8 1 0 0,-1-13 8 0 0,1 0 0 0 0,-1-1 0 0 0,0 1 1 0 0,0-1-1 0 0,1 1 0 0 0,-1-1 0 0 0,0 1 0 0 0,1-1 0 0 0,-1 1 1 0 0,0-1-1 0 0,1 1 0 0 0,-1-1 0 0 0,1 1 0 0 0,-1-1 0 0 0,1 1 1 0 0,-1-1-1 0 0,1 0 0 0 0,-1 1 0 0 0,1-1 0 0 0,-1 0 0 0 0,1 0 1 0 0,-1 1-1 0 0,1-1 0 0 0,0 0 0 0 0,-1 0 0 0 0,2 0 1 0 0,18-4-26 0 0,14-19 27 0 0,-32 21 4 0 0,0 0 0 0 0,0 0 0 0 0,0-1 0 0 0,0 1 0 0 0,-1-1 0 0 0,1 1 0 0 0,2-6 0 0 0,-4 7-2 0 0,1 0 0 0 0,-1 0 1 0 0,1 0-1 0 0,-1 0 0 0 0,1 0 0 0 0,-1 0 0 0 0,0 0 0 0 0,0 0 0 0 0,0 0 0 0 0,1 0 0 0 0,-1 0 0 0 0,0 0 0 0 0,0 0 1 0 0,0 0-1 0 0,-1 0 0 0 0,1 0 0 0 0,0 0 0 0 0,0 0 0 0 0,-1 0 0 0 0,1 0 0 0 0,0 0 0 0 0,-1 0 0 0 0,1 0 0 0 0,-2-2 1 0 0,2 3-14 0 0,-36 2-18 0 0,35-1 25 0 0,-1 0-1 0 0,1 0 0 0 0,-1 0 0 0 0,1 0 1 0 0,-1 1-1 0 0,1-1 0 0 0,0 0 1 0 0,0 1-1 0 0,-1-1 0 0 0,1 1 0 0 0,0-1 1 0 0,0 1-1 0 0,1 0 0 0 0,-1-1 1 0 0,0 1-1 0 0,1 0 0 0 0,-2 2 1 0 0,-2 6-19 0 0,3-8 16 0 0,0-1 0 0 0,0 1 1 0 0,1-1-1 0 0,-1 1 1 0 0,1-1-1 0 0,-1 1 0 0 0,1-1 1 0 0,-1 1-1 0 0,1 0 1 0 0,0-1-1 0 0,0 1 1 0 0,0-1-1 0 0,0 1 0 0 0,0 0 1 0 0,1 2-1 0 0,0-3 7 0 0,0-1 0 0 0,0 1 0 0 0,0-1-1 0 0,0 0 1 0 0,0 0 0 0 0,0 1 0 0 0,0-1-1 0 0,0 0 1 0 0,0 0 0 0 0,0 0 0 0 0,0 0 0 0 0,0 0-1 0 0,0 0 1 0 0,0-1 0 0 0,0 1 0 0 0,0 0 0 0 0,0 0-1 0 0,0-1 1 0 0,0 1 0 0 0,0-1 0 0 0,-1 1-1 0 0,1-1 1 0 0,0 1 0 0 0,0-1 0 0 0,0 1 0 0 0,0-1-1 0 0,-1 0 1 0 0,1 1 0 0 0,0-1 0 0 0,-1 0-1 0 0,2-1 1 0 0,21-25-12 0 0,-18 21-6 0 0,-4 3 22 0 0,1 1-1 0 0,-1 0 1 0 0,1-1 0 0 0,-1 1-1 0 0,0 0 1 0 0,0-1-1 0 0,0 1 1 0 0,0-1 0 0 0,-1 0-1 0 0,1 1 1 0 0,-1-1-1 0 0,1 0 1 0 0,-1 1 0 0 0,0-4-1 0 0,0 6 81 0 0,-9 1-108 0 0,7 0 17 0 0,0 0 1 0 0,0 0 0 0 0,0 0 0 0 0,1 0 0 0 0,-1 0 0 0 0,0 1 0 0 0,0-1 0 0 0,1 1-1 0 0,-1-1 1 0 0,1 1 0 0 0,-1 0 0 0 0,1-1 0 0 0,0 1 0 0 0,-1 0 0 0 0,1 0 0 0 0,0 0-1 0 0,0 0 1 0 0,0 0 0 0 0,1 0 0 0 0,-1 1 0 0 0,1-1 0 0 0,-1 0 0 0 0,1 0 0 0 0,-1 0-1 0 0,1 1 1 0 0,0-1 0 0 0,0 0 0 0 0,0 0 0 0 0,1 0 0 0 0,-1 1 0 0 0,1 2 0 0 0,0-2-12 0 0,-1-1 1 0 0,1 1-1 0 0,0-1 0 0 0,0 0 1 0 0,0 0-1 0 0,0 0 1 0 0,0 1-1 0 0,0-1 1 0 0,1 0-1 0 0,-1-1 1 0 0,1 1-1 0 0,-1 0 1 0 0,1 0-1 0 0,3 2 1 0 0,12 2-4027 0 0,-13-6 767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03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149 62 1872 0 0,'-2'-2'647'0'0,"0"0"0"0"0,0 1 0 0 0,0-1 0 0 0,0 1 0 0 0,0-1 0 0 0,0 1 0 0 0,0 0 0 0 0,-1 0 1 0 0,1 0-1 0 0,-3-1 0 0 0,-22-1 246 0 0,22 3-694 0 0,-2 7 348 0 0,5-3-523 0 0,0-1 0 0 0,0 0-1 0 0,0 1 1 0 0,0-1 0 0 0,1 1 0 0 0,-1-1 0 0 0,1 1 0 0 0,0 0-1 0 0,0 0 1 0 0,0 0 0 0 0,1-1 0 0 0,-1 1 0 0 0,1 0 0 0 0,0 6-1 0 0,0-7-1 0 0,0-1 0 0 0,0 1 0 0 0,1-1 0 0 0,-1 0 0 0 0,1 1 0 0 0,-1-1 1 0 0,1 0-1 0 0,0 1 0 0 0,-1-1 0 0 0,1 0 0 0 0,0 0 0 0 0,1 0 0 0 0,-1 0 0 0 0,0 0 0 0 0,1 0 0 0 0,2 4 0 0 0,-3-6-17 0 0,-1 1 1 0 0,1-1-1 0 0,0 1 1 0 0,0-1-1 0 0,-1 0 1 0 0,1 1-1 0 0,0-1 1 0 0,0 0 0 0 0,-1 1-1 0 0,1-1 1 0 0,0 0-1 0 0,0 0 1 0 0,0 0-1 0 0,0 0 1 0 0,-1 0-1 0 0,1 0 1 0 0,0 0-1 0 0,0 0 1 0 0,1 0-1 0 0,0-1 10 0 0,0 1-1 0 0,-1-1 1 0 0,1 0-1 0 0,-1 0 1 0 0,1 0-1 0 0,-1 0 1 0 0,1 0-1 0 0,-1 0 1 0 0,1 0-1 0 0,-1 0 1 0 0,0-1-1 0 0,2-2 1 0 0,1-1 27 0 0,0 0 0 0 0,-1 0 1 0 0,0-1-1 0 0,0 0 0 0 0,0 0 1 0 0,-1 1-1 0 0,0-2 0 0 0,0 1 0 0 0,-1 0 1 0 0,2-8-1 0 0,-3 12-34 0 0,0 0 0 0 0,1 0 0 0 0,-1 1-1 0 0,0-1 1 0 0,0 0 0 0 0,0 0 0 0 0,-1 0 0 0 0,1 0 0 0 0,0 0-1 0 0,-1 0 1 0 0,1 1 0 0 0,-1-1 0 0 0,0 0 0 0 0,1 0 0 0 0,-1 1-1 0 0,0-1 1 0 0,0 0 0 0 0,0 1 0 0 0,0-1 0 0 0,0 1 0 0 0,-1-1 0 0 0,1 1-1 0 0,0-1 1 0 0,-1 1 0 0 0,1 0 0 0 0,-1 0 0 0 0,1 0 0 0 0,-1 0-1 0 0,0 0 1 0 0,1 0 0 0 0,-1 0 0 0 0,0 1 0 0 0,0-1 0 0 0,1 0-1 0 0,-1 1 1 0 0,0 0 0 0 0,0-1 0 0 0,0 1 0 0 0,-2 0 0 0 0,2 0-2 0 0,-1 0 0 0 0,1 1 0 0 0,0-1 0 0 0,-1 1 0 0 0,1 0 1 0 0,0-1-1 0 0,0 1 0 0 0,-1 0 0 0 0,1 1 0 0 0,0-1 0 0 0,0 0 1 0 0,0 0-1 0 0,0 1 0 0 0,0-1 0 0 0,0 1 0 0 0,1 0 0 0 0,-1-1 0 0 0,1 1 1 0 0,-1 0-1 0 0,1 0 0 0 0,-1 0 0 0 0,1 0 0 0 0,-2 5 0 0 0,0-1 29 0 0,-1 1 0 0 0,2-1 0 0 0,-1 1 0 0 0,1 0 0 0 0,0 0 0 0 0,-2 13 0 0 0,3-18-31 0 0,1-1 1 0 0,0 0-1 0 0,-1 1 0 0 0,1-1 1 0 0,0 0-1 0 0,0 0 1 0 0,0 1-1 0 0,0-1 0 0 0,0 0 1 0 0,1 1-1 0 0,-1-1 1 0 0,0 0-1 0 0,1 1 1 0 0,-1-1-1 0 0,1 0 0 0 0,-1 0 1 0 0,1 0-1 0 0,-1 1 1 0 0,1-1-1 0 0,0 0 0 0 0,-1 0 1 0 0,1 0-1 0 0,0 0 1 0 0,0 0-1 0 0,0 0 1 0 0,0 0-1 0 0,0-1 0 0 0,0 1 1 0 0,0 0-1 0 0,0 0 1 0 0,0-1-1 0 0,1 1 0 0 0,-1-1 1 0 0,0 1-1 0 0,0-1 1 0 0,1 0-1 0 0,-1 1 1 0 0,0-1-1 0 0,0 0 0 0 0,3 0 1 0 0,0 0 5 0 0,0 0 1 0 0,0 0 0 0 0,-1-1-1 0 0,1 0 1 0 0,0 0-1 0 0,0 0 1 0 0,-1 0 0 0 0,1 0-1 0 0,-1-1 1 0 0,1 0-1 0 0,-1 0 1 0 0,6-3-1 0 0,-6 2 7 0 0,0 1 0 0 0,0-1 0 0 0,0 1 0 0 0,0-1 0 0 0,0 0 0 0 0,-1 0 0 0 0,1 0 0 0 0,-1-1 0 0 0,0 1 0 0 0,0-1 0 0 0,0 1 0 0 0,0-1 0 0 0,-1 1 0 0 0,1-1 0 0 0,0-5 0 0 0,-2 6-3 0 0,0 1-1 0 0,0-1 1 0 0,0 0-1 0 0,0 0 1 0 0,0 1-1 0 0,-1-1 1 0 0,0 0-1 0 0,1 0 0 0 0,-1 1 1 0 0,0-1-1 0 0,0 1 1 0 0,-1-1-1 0 0,1 1 1 0 0,0-1-1 0 0,-1 1 1 0 0,1 0-1 0 0,-1 0 1 0 0,0 0-1 0 0,0 0 0 0 0,0 0 1 0 0,0 0-1 0 0,0 0 1 0 0,-3-1-1 0 0,3 1-10 0 0,0 0 0 0 0,0 0 0 0 0,0 1 0 0 0,-1-1 0 0 0,1 1 0 0 0,0-1 0 0 0,-1 1 0 0 0,1 0 0 0 0,-1 0 0 0 0,0 0 1 0 0,1 1-1 0 0,-1-1 0 0 0,0 0 0 0 0,0 1 0 0 0,1 0 0 0 0,-1 0 0 0 0,0 0 0 0 0,0 0 0 0 0,0 0 0 0 0,1 0 0 0 0,-1 1 0 0 0,0-1 0 0 0,1 1 0 0 0,-1 0 0 0 0,0 0 0 0 0,1 0 0 0 0,-1 0 0 0 0,1 0 0 0 0,-1 1 0 0 0,1-1 0 0 0,0 1 0 0 0,-1-1 0 0 0,1 1 0 0 0,0 0 0 0 0,0 0 0 0 0,0 0 0 0 0,0 0 0 0 0,-1 3 0 0 0,-1 0 5 0 0,1 0 1 0 0,-1 0-1 0 0,1 1 0 0 0,0-1 1 0 0,1 1-1 0 0,-1 0 0 0 0,1 0 0 0 0,0 0 1 0 0,1 0-1 0 0,-1 0 0 0 0,1 0 1 0 0,1 0-1 0 0,-1 1 0 0 0,1-1 0 0 0,0 0 1 0 0,1 10-1 0 0,-1-14-6 0 0,1 1-1 0 0,-1-1 1 0 0,1 1 0 0 0,-1-1-1 0 0,1 1 1 0 0,0-1 0 0 0,0 0-1 0 0,0 0 1 0 0,0 1 0 0 0,0-1 0 0 0,0 0-1 0 0,1 0 1 0 0,-1 0 0 0 0,1 0-1 0 0,-1 0 1 0 0,1 0 0 0 0,0-1-1 0 0,0 1 1 0 0,0 0 0 0 0,0-1-1 0 0,0 0 1 0 0,0 1 0 0 0,0-1-1 0 0,0 0 1 0 0,1 0 0 0 0,-1 0 0 0 0,0 0-1 0 0,1-1 1 0 0,-1 1 0 0 0,1-1-1 0 0,-1 1 1 0 0,1-1 0 0 0,-1 0-1 0 0,1 0 1 0 0,-1 0 0 0 0,1 0-1 0 0,-1 0 1 0 0,0-1 0 0 0,1 1-1 0 0,-1-1 1 0 0,1 0 0 0 0,-1 1 0 0 0,0-1-1 0 0,1 0 1 0 0,-1 0 0 0 0,0-1-1 0 0,0 1 1 0 0,2-2 0 0 0,2 0 9 0 0,-1 0 1 0 0,-1-1-1 0 0,1 1 1 0 0,-1-1-1 0 0,1 0 0 0 0,6-8 1 0 0,-10 10-7 0 0,0 0 1 0 0,1 1 0 0 0,-1-1-1 0 0,0 0 1 0 0,0 0-1 0 0,-1 0 1 0 0,1 0 0 0 0,0 0-1 0 0,-1 0 1 0 0,1 0-1 0 0,-1-1 1 0 0,1 1-1 0 0,-1 0 1 0 0,0 0 0 0 0,0 0-1 0 0,0 0 1 0 0,0-1-1 0 0,-1 1 1 0 0,1 0-1 0 0,-1-3 1 0 0,-1 0 5 0 0,0 1 0 0 0,0-1 0 0 0,0 1 0 0 0,0 0 0 0 0,-1 0 0 0 0,1 0 0 0 0,-1 0 0 0 0,0 1 0 0 0,-1-1 0 0 0,1 1 0 0 0,-6-5 0 0 0,8 7-13 0 0,-1-1 1 0 0,1 1 0 0 0,-1 0 0 0 0,0 0 0 0 0,0 0 0 0 0,1 0 0 0 0,-1 1 0 0 0,0-1 0 0 0,0 0 0 0 0,0 1-1 0 0,0-1 1 0 0,0 1 0 0 0,0 0 0 0 0,0-1 0 0 0,0 1 0 0 0,0 0 0 0 0,0 0 0 0 0,0 1 0 0 0,0-1 0 0 0,0 0 0 0 0,0 1-1 0 0,0-1 1 0 0,0 1 0 0 0,0-1 0 0 0,0 1 0 0 0,0 0 0 0 0,1 0 0 0 0,-1 0 0 0 0,-3 2 0 0 0,3-1-2 0 0,1 0 0 0 0,-1 0 0 0 0,0 0-1 0 0,1 0 1 0 0,-1 0 0 0 0,1 0 0 0 0,0 0 0 0 0,-1 1 0 0 0,1-1 0 0 0,0 0 0 0 0,1 1 0 0 0,-1-1 0 0 0,0 1 0 0 0,0 4 0 0 0,1-6 3 0 0,-1 1 0 0 0,1 0 0 0 0,0 0 1 0 0,0-1-1 0 0,0 1 0 0 0,0 0 0 0 0,0 0 1 0 0,0-1-1 0 0,1 1 0 0 0,-1 0 1 0 0,1-1-1 0 0,-1 1 0 0 0,1 0 0 0 0,-1-1 1 0 0,1 1-1 0 0,0-1 0 0 0,0 1 0 0 0,0-1 1 0 0,0 1-1 0 0,0-1 0 0 0,0 0 0 0 0,3 3 1 0 0,-3-3 0 0 0,1 0 0 0 0,-1-1 0 0 0,1 1 0 0 0,-1 0 0 0 0,1-1 0 0 0,0 0 0 0 0,-1 1 0 0 0,1-1 0 0 0,0 0 0 0 0,-1 0 0 0 0,1 0-1 0 0,0 0 1 0 0,-1 0 0 0 0,1 0 0 0 0,0 0 0 0 0,0-1 0 0 0,-1 1 0 0 0,1 0 0 0 0,-1-1 0 0 0,1 0 0 0 0,0 1 0 0 0,-1-1 0 0 0,1 0 0 0 0,-1 0 0 0 0,1 0 0 0 0,-1 0 0 0 0,0 0 0 0 0,1 0 0 0 0,-1 0 0 0 0,0 0 0 0 0,0 0 0 0 0,0-1 0 0 0,2-2 0 0 0,-2 1-4 0 0,-1-1 0 0 0,0 1 0 0 0,1 0 0 0 0,-1-1 0 0 0,-1 1 0 0 0,1-1 0 0 0,0 1 0 0 0,-1 0 0 0 0,1-1 0 0 0,-1 1 0 0 0,0 0 0 0 0,0 0 0 0 0,-1-1 0 0 0,-1-3 0 0 0,2 7 9 0 0,0 1-92 0 0,-1 0 35 0 0,0 0 0 0 0,1 1 0 0 0,0-1 0 0 0,-1 1 1 0 0,1-1-1 0 0,0 1 0 0 0,-1-1 0 0 0,1 1 1 0 0,0 0-1 0 0,-1 2 0 0 0,-1 3-456 0 0,0 7-48 0 0,4 1-3538 0 0,0-9 590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05.5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32 124 2345 0 0,'-1'0'208'0'0,"1"-1"1"0"0,-1 0 0 0 0,1 1 0 0 0,-1-1-1 0 0,1 0 1 0 0,-1 0 0 0 0,1 1 0 0 0,-1-1 0 0 0,1 0-1 0 0,0 0 1 0 0,0 1 0 0 0,-1-1 0 0 0,1 0-1 0 0,0 0 1 0 0,0 0 0 0 0,0 0 0 0 0,0 0 0 0 0,0 1-1 0 0,0-1 1 0 0,0 0 0 0 0,0 0 0 0 0,0 0-1 0 0,1-1 1 0 0,3-19-553 0 0,-4 20 560 0 0,1-2-118 0 0,0-1 0 0 0,0 1 1 0 0,1-1-1 0 0,-1 1 0 0 0,1 0 1 0 0,0 0-1 0 0,0 0 0 0 0,0 0 0 0 0,0 0 1 0 0,1 0-1 0 0,-1 1 0 0 0,1-1 1 0 0,3-2-1 0 0,7-8 388 0 0,-13 13-481 0 0,0 0 0 0 0,0 0 0 0 0,1 0 1 0 0,-1 0-1 0 0,0 0 0 0 0,0 0 0 0 0,0 0 1 0 0,1 0-1 0 0,-1 0 0 0 0,0 0 0 0 0,0 0 1 0 0,0 0-1 0 0,1 0 0 0 0,-1 0 0 0 0,0 0 1 0 0,0 0-1 0 0,1 0 0 0 0,-1 0 0 0 0,0 0 1 0 0,0 0-1 0 0,0 0 0 0 0,1 0 0 0 0,-1 0 1 0 0,0 0-1 0 0,0 0 0 0 0,0 0 0 0 0,1 1 1 0 0,-1-1-1 0 0,0 0 0 0 0,0 0 0 0 0,0 0 1 0 0,0 0-1 0 0,1 1 0 0 0,-1-1 0 0 0,0 0 1 0 0,0 0-1 0 0,0 0 0 0 0,0 0 0 0 0,0 1 1 0 0,0-1-1 0 0,0 0 0 0 0,0 0 0 0 0,1 1 1 0 0,-1-1-1 0 0,0 0 0 0 0,0 0 0 0 0,0 0 1 0 0,0 1-1 0 0,0-1 0 0 0,0 0 0 0 0,0 0 0 0 0,0 1 1 0 0,-1-1-1 0 0,6 16 87 0 0,-5-14-47 0 0,3 10-5 0 0,0-1 1 0 0,-1 1-1 0 0,-1 0 0 0 0,0 0 1 0 0,0 0-1 0 0,-1 0 1 0 0,-1 0-1 0 0,0 0 0 0 0,-3 16 1 0 0,4-27-16 0 0,-1 0 0 0 0,1 0 0 0 0,0-1 0 0 0,0 1 0 0 0,-1 0 0 0 0,1 0 0 0 0,0 0 0 0 0,-1 0 0 0 0,1 0 0 0 0,-1 0-1 0 0,1-1 1 0 0,-1 1 0 0 0,0 0 0 0 0,1 0 0 0 0,-1-1 0 0 0,0 1 0 0 0,1-1 0 0 0,-1 1 0 0 0,0 0 0 0 0,0-1 0 0 0,0 1 0 0 0,1-1 0 0 0,-1 0 0 0 0,0 1 0 0 0,0-1 0 0 0,-1 1 0 0 0,0-1-1 0 0,1 0 0 0 0,-1-1 1 0 0,1 1-1 0 0,0 0 0 0 0,-1-1 0 0 0,1 1 1 0 0,0-1-1 0 0,-1 1 0 0 0,1-1 0 0 0,0 0 0 0 0,0 1 1 0 0,-1-1-1 0 0,1 0 0 0 0,0 0 0 0 0,-2-2 0 0 0,-1-1-5 0 0,0 0 0 0 0,1 0-1 0 0,-1 0 1 0 0,1-1 0 0 0,0 0-1 0 0,0 1 1 0 0,0-1 0 0 0,-2-7-1 0 0,3 7-22 0 0,1 0 0 0 0,0 0-1 0 0,1 0 1 0 0,-1 0 0 0 0,1 0-1 0 0,0 0 1 0 0,0 0 0 0 0,0 0-1 0 0,1 0 1 0 0,0 0 0 0 0,0 1 0 0 0,0-1-1 0 0,0 0 1 0 0,1 0 0 0 0,0 0-1 0 0,0 1 1 0 0,0-1 0 0 0,0 1-1 0 0,1 0 1 0 0,0-1 0 0 0,0 1-1 0 0,0 1 1 0 0,0-1 0 0 0,8-6-1 0 0,-10 9 7 0 0,-1 1 0 0 0,1 0 1 0 0,-1 0-1 0 0,1-1 0 0 0,0 1 0 0 0,-1 0 0 0 0,1 0 0 0 0,0 0 0 0 0,-1 0 0 0 0,1 0 0 0 0,0 0 0 0 0,-1 0 0 0 0,1 0 0 0 0,0 0 0 0 0,-1 0 0 0 0,1 0 0 0 0,0 0 0 0 0,-1 1 0 0 0,1-1 0 0 0,0 0 0 0 0,-1 0 1 0 0,1 1-1 0 0,-1-1 0 0 0,1 0 0 0 0,-1 1 0 0 0,1-1 0 0 0,0 1 0 0 0,-1-1 0 0 0,0 1 0 0 0,1-1 0 0 0,-1 1 0 0 0,1-1 0 0 0,-1 1 0 0 0,1-1 0 0 0,-1 1 0 0 0,1 0 0 0 0,14 28 101 0 0,-10-21-64 0 0,-4-5-28 0 0,1-1 0 0 0,0 1-1 0 0,-1 0 1 0 0,1 0 0 0 0,-1 0 0 0 0,0 0 0 0 0,0 0 0 0 0,0 0 0 0 0,0 0 0 0 0,-1 0-1 0 0,1 0 1 0 0,-1 0 0 0 0,0 0 0 0 0,0 1 0 0 0,0-1 0 0 0,0 0 0 0 0,0 0 0 0 0,-1 0 0 0 0,0 0-1 0 0,1 0 1 0 0,-1 1 0 0 0,0-1 0 0 0,-1-1 0 0 0,1 1 0 0 0,0 0 0 0 0,-1 0 0 0 0,0 0 0 0 0,1-1-1 0 0,-1 1 1 0 0,-4 3 0 0 0,5-4 0 0 0,-1-1-1 0 0,0 1 1 0 0,1-1-1 0 0,-1 0 0 0 0,0 0 1 0 0,0 0-1 0 0,1 0 1 0 0,-1 0-1 0 0,0-1 1 0 0,0 1-1 0 0,0 0 1 0 0,0-1-1 0 0,0 1 1 0 0,0-1-1 0 0,0 0 0 0 0,0 0 1 0 0,-1 0-1 0 0,1 0 1 0 0,0 0-1 0 0,0 0 1 0 0,0 0-1 0 0,0-1 1 0 0,0 1-1 0 0,0-1 1 0 0,0 0-1 0 0,0 1 1 0 0,0-1-1 0 0,1 0 0 0 0,-1 0 1 0 0,0 0-1 0 0,0 0 1 0 0,1 0-1 0 0,-1-1 1 0 0,0 1-1 0 0,1-1 1 0 0,-3-2-1 0 0,2 2 1 0 0,0 0-1 0 0,0-1 1 0 0,1 1 0 0 0,-1-1-1 0 0,1 0 1 0 0,-1 1-1 0 0,1-1 1 0 0,0 0 0 0 0,0 0-1 0 0,0 1 1 0 0,0-1-1 0 0,1 0 1 0 0,-1 0 0 0 0,1 0-1 0 0,0 0 1 0 0,0 0-1 0 0,0 0 1 0 0,0 0 0 0 0,0 0-1 0 0,1 0 1 0 0,-1 0 0 0 0,1 0-1 0 0,0 0 1 0 0,0 0-1 0 0,2-4 1 0 0,-1 2 1 0 0,1 0 3 0 0,-1 1 0 0 0,1-1 0 0 0,0 1 0 0 0,0-1 0 0 0,6-6 0 0 0,-8 11-13 0 0,0-1 1 0 0,0 0-1 0 0,0 0 1 0 0,0 1-1 0 0,0-1 1 0 0,1 0-1 0 0,-1 1 0 0 0,0-1 1 0 0,0 1-1 0 0,0 0 1 0 0,1-1-1 0 0,-1 1 1 0 0,0 0-1 0 0,0 0 1 0 0,1 0-1 0 0,-1 0 1 0 0,0 0-1 0 0,0 0 1 0 0,1 0-1 0 0,-1 0 1 0 0,0 0-1 0 0,0 1 1 0 0,1-1-1 0 0,-1 0 0 0 0,0 1 1 0 0,0-1-1 0 0,0 1 1 0 0,2 0-1 0 0,1 1 6 0 0,0 1-1 0 0,0 0 1 0 0,0 0-1 0 0,0 0 1 0 0,0 0-1 0 0,-1 0 0 0 0,0 1 1 0 0,1-1-1 0 0,-1 1 1 0 0,0 0-1 0 0,-1 0 1 0 0,1 0-1 0 0,-1 0 0 0 0,0 1 1 0 0,0-1-1 0 0,3 8 1 0 0,-5-9 2 0 0,1 0-1 0 0,0 0 1 0 0,-1 0 0 0 0,0 0 0 0 0,0-1 0 0 0,0 1-1 0 0,0 0 1 0 0,0 0 0 0 0,0 0 0 0 0,-1 0-1 0 0,1-1 1 0 0,-1 1 0 0 0,0 0 0 0 0,0 0 0 0 0,0-1-1 0 0,0 1 1 0 0,0 0 0 0 0,-1-1 0 0 0,1 1 0 0 0,-1-1-1 0 0,1 0 1 0 0,-1 0 0 0 0,0 1 0 0 0,0-1-1 0 0,0 0 1 0 0,0 0 0 0 0,-1-1 0 0 0,1 1 0 0 0,-4 2-1 0 0,4-3 3 0 0,0 0-1 0 0,0 0 1 0 0,0 0-1 0 0,0 0 1 0 0,0-1-1 0 0,0 1 1 0 0,0-1-1 0 0,-1 1 0 0 0,1-1 1 0 0,0 0-1 0 0,0 0 1 0 0,0 0-1 0 0,0 0 1 0 0,-1 0-1 0 0,1 0 1 0 0,0-1-1 0 0,0 1 1 0 0,0-1-1 0 0,0 1 0 0 0,0-1 1 0 0,0 0-1 0 0,0 0 1 0 0,0 0-1 0 0,0 0 1 0 0,0 0-1 0 0,-3-2 1 0 0,3 0-7 0 0,-1 1 1 0 0,1 0-1 0 0,-1-1 1 0 0,1 1-1 0 0,0-1 1 0 0,0 0-1 0 0,0 0 1 0 0,0 0-1 0 0,0 0 1 0 0,1 0-1 0 0,-1 0 1 0 0,1-1-1 0 0,0 1 1 0 0,0 0-1 0 0,-1-7 1 0 0,1 5-10 0 0,1-1-1 0 0,0 0 1 0 0,0 1 0 0 0,1-1-1 0 0,0 1 1 0 0,0-1 0 0 0,0 1-1 0 0,0-1 1 0 0,1 1 0 0 0,0 0-1 0 0,0 0 1 0 0,0 0 0 0 0,1 0-1 0 0,0 0 1 0 0,0 0 0 0 0,0 1-1 0 0,0-1 1 0 0,1 1 0 0 0,0 0-1 0 0,8-7 1 0 0,-11 10 2 0 0,0-1 0 0 0,0 1-1 0 0,0 0 1 0 0,0 0 0 0 0,1 0 0 0 0,-1 1-1 0 0,0-1 1 0 0,1 0 0 0 0,-1 0 0 0 0,1 1-1 0 0,-1-1 1 0 0,0 1 0 0 0,1-1 0 0 0,-1 1-1 0 0,1-1 1 0 0,0 1 0 0 0,-1 0-1 0 0,1 0 1 0 0,-1 0 0 0 0,1 0 0 0 0,-1 0-1 0 0,1 0 1 0 0,-1 0 0 0 0,1 1 0 0 0,-1-1-1 0 0,1 1 1 0 0,-1-1 0 0 0,1 1 0 0 0,-1-1-1 0 0,1 1 1 0 0,-1 0 0 0 0,0 0 0 0 0,1-1-1 0 0,-1 1 1 0 0,0 0 0 0 0,0 0 0 0 0,0 0-1 0 0,1 1 1 0 0,0 0 0 0 0,0 1 8 0 0,1 0 0 0 0,-1 1 0 0 0,0-1 0 0 0,0 1 0 0 0,0-1 0 0 0,-1 1 1 0 0,1 0-1 0 0,-1-1 0 0 0,0 1 0 0 0,0 0 0 0 0,0 0 0 0 0,0 0 0 0 0,-1 0 0 0 0,0 7 0 0 0,0-7 0 0 0,-1 1-1 0 0,0 0 0 0 0,-1 0 0 0 0,1-1 0 0 0,-1 1 0 0 0,0-1 0 0 0,0 0 0 0 0,0 1 0 0 0,-1-1 0 0 0,1 0 0 0 0,-1 0 0 0 0,0-1 0 0 0,-4 5 0 0 0,5-6 1 0 0,1-1 1 0 0,-1 1-1 0 0,1 0 0 0 0,-1-1 0 0 0,0 0 0 0 0,0 1 0 0 0,1-1 0 0 0,-1 0 0 0 0,0 0 0 0 0,0 0 0 0 0,0 0 0 0 0,0 0 0 0 0,0 0 0 0 0,-1-1 0 0 0,1 1 0 0 0,0-1 0 0 0,0 0 0 0 0,0 1 0 0 0,-1-1 0 0 0,1 0 0 0 0,0 0 0 0 0,0 0 0 0 0,0-1 0 0 0,-1 1 0 0 0,1 0 0 0 0,0-1 0 0 0,0 0 0 0 0,0 1 0 0 0,0-1 0 0 0,-4-2 0 0 0,5 2-7 0 0,-1 0 0 0 0,1-1 0 0 0,-1 1 0 0 0,1 0 1 0 0,0-1-1 0 0,0 1 0 0 0,0-1 0 0 0,0 1 0 0 0,0-1 0 0 0,0 0 0 0 0,0 1 1 0 0,0-1-1 0 0,0 0 0 0 0,1 0 0 0 0,-1 0 0 0 0,1 1 0 0 0,0-1 0 0 0,-1 0 1 0 0,1 0-1 0 0,0 0 0 0 0,0 0 0 0 0,0 0 0 0 0,0 0 0 0 0,0 0 0 0 0,1 1 1 0 0,-1-1-1 0 0,2-3 0 0 0,-1-1-10 0 0,1 0 0 0 0,0 0 1 0 0,1 0-1 0 0,-1 0 0 0 0,1 0 1 0 0,7-9-1 0 0,-9 14 12 0 0,0-1 1 0 0,0 0-1 0 0,0 1 0 0 0,0-1 0 0 0,1 1 0 0 0,-1 0 0 0 0,0-1 1 0 0,1 1-1 0 0,-1 0 0 0 0,4-2 0 0 0,-3 3-3 0 0,-1-1-1 0 0,1 1 1 0 0,-1 0-1 0 0,1 0 0 0 0,0 1 1 0 0,-1-1-1 0 0,1 0 1 0 0,-1 0-1 0 0,1 1 1 0 0,-1-1-1 0 0,1 1 1 0 0,-1-1-1 0 0,3 2 1 0 0,-2-1 3 0 0,0 1 0 0 0,0-1 1 0 0,0 1-1 0 0,0 0 1 0 0,0-1-1 0 0,0 1 0 0 0,0 0 1 0 0,0 0-1 0 0,-1 0 1 0 0,1 0-1 0 0,-1 1 0 0 0,0-1 1 0 0,0 0-1 0 0,1 1 1 0 0,-1-1-1 0 0,-1 1 1 0 0,1-1-1 0 0,0 1 0 0 0,-1-1 1 0 0,1 1-1 0 0,-1-1 1 0 0,0 6-1 0 0,1-6 0 0 0,-1 1 1 0 0,0-1-1 0 0,0 1 1 0 0,0-1-1 0 0,0 0 1 0 0,0 1-1 0 0,-1-1 0 0 0,1 0 1 0 0,-1 1-1 0 0,1-1 1 0 0,-1 0-1 0 0,0 0 0 0 0,0 1 1 0 0,0-1-1 0 0,0 0 1 0 0,0 0-1 0 0,-1 0 1 0 0,1 0-1 0 0,-1 0 0 0 0,1-1 1 0 0,-1 1-1 0 0,0 0 1 0 0,0-1-1 0 0,1 1 0 0 0,-4 1 1 0 0,4-2-1 0 0,1-1 0 0 0,-1 1 0 0 0,0-1 1 0 0,0 0-1 0 0,1 1 0 0 0,-1-1 0 0 0,0 0 0 0 0,0 1 1 0 0,0-1-1 0 0,1 0 0 0 0,-1 0 0 0 0,0 0 0 0 0,0 1 1 0 0,0-1-1 0 0,0 0 0 0 0,0 0 0 0 0,1 0 1 0 0,-1-1-1 0 0,0 1 0 0 0,0 0 0 0 0,0 0 0 0 0,0 0 1 0 0,1-1-1 0 0,-1 1 0 0 0,0 0 0 0 0,0-1 0 0 0,0 1 1 0 0,1-1-1 0 0,-1 1 0 0 0,0-1 0 0 0,1 1 0 0 0,-1-1 1 0 0,0 1-1 0 0,1-1 0 0 0,-1 1 0 0 0,1-1 0 0 0,-1 0 1 0 0,1 0-1 0 0,-1 1 0 0 0,1-1 0 0 0,0 0 0 0 0,-1 0 1 0 0,1 1-1 0 0,0-1 0 0 0,-1 0 0 0 0,1 0 0 0 0,0 0 1 0 0,0 0-1 0 0,0 1 0 0 0,0-1 0 0 0,0 0 0 0 0,0 0 1 0 0,0 0-1 0 0,0 0 0 0 0,0 0 0 0 0,1-6-3 0 0,-1 0 0 0 0,1 1 1 0 0,0-1-1 0 0,0 1 0 0 0,4-10 0 0 0,-4 15 0 0 0,-1-1 0 0 0,1 1 1 0 0,0-1-1 0 0,0 0 0 0 0,0 1 1 0 0,0 0-1 0 0,0-1 0 0 0,0 1 1 0 0,0 0-1 0 0,1-1 0 0 0,-1 1 0 0 0,0 0 1 0 0,1 0-1 0 0,-1 0 0 0 0,1 0 1 0 0,-1 0-1 0 0,2 0 0 0 0,-2 0-14 0 0,2 2-29 0 0,-3-1 45 0 0,0 0 0 0 0,0-1 0 0 0,1 1-1 0 0,-1 0 1 0 0,0 0 0 0 0,0 0 0 0 0,0 0 0 0 0,0 0 0 0 0,1 0 0 0 0,-1 0 0 0 0,0 0 0 0 0,0 0-1 0 0,0 0 1 0 0,0 0 0 0 0,1 0 0 0 0,-1 0 0 0 0,0 1 0 0 0,0-1 0 0 0,0 0 0 0 0,0 0 0 0 0,1 0 0 0 0,-1 0-1 0 0,0 0 1 0 0,0 0 0 0 0,0 0 0 0 0,0 0 0 0 0,0 0 0 0 0,0 1 0 0 0,1-1 0 0 0,-1 0 0 0 0,0 0 0 0 0,0 0-1 0 0,0 0 1 0 0,0 0 0 0 0,0 1 0 0 0,0-1 0 0 0,0 0 0 0 0,0 0 0 0 0,0 0 0 0 0,0 0 0 0 0,0 1 0 0 0,0-1-1 0 0,0 0 1 0 0,0 0 0 0 0,0 0 0 0 0,0 0 0 0 0,0 1 0 0 0,0-1 0 0 0,0 0 0 0 0,0 0 0 0 0,0 0 0 0 0,1 3 2 0 0,0-1 0 0 0,-1 1 0 0 0,1-1 1 0 0,-1 1-1 0 0,1-1 0 0 0,-1 1 0 0 0,0-1 1 0 0,0 1-1 0 0,0 0 0 0 0,0-1 1 0 0,-1 1-1 0 0,1-1 0 0 0,-1 1 0 0 0,1-1 1 0 0,-1 1-1 0 0,0-1 0 0 0,0 0 0 0 0,0 1 1 0 0,0-1-1 0 0,-1 0 0 0 0,1 0 1 0 0,-1 0-1 0 0,1 0 0 0 0,-1 0 0 0 0,0 0 1 0 0,-2 2-1 0 0,4-4 62 0 0,-6 0-262 0 0,0-4-2944 0 0,-6-9 1150 0 0,11 13 1909 0 0,1 0-1 0 0,0 0 1 0 0,0 0-1 0 0,0 0 1 0 0,0-1-1 0 0,0 1 1 0 0,0 0-1 0 0,0 0 1 0 0,-1 0-1 0 0,1-1 1 0 0,0 1-1 0 0,0 0 1 0 0,0 0-1 0 0,0 0 1 0 0,0-1-1 0 0,0 1 1 0 0,0 0-1 0 0,0 0 1 0 0,0 0-1 0 0,0-1 1 0 0,0 1-1 0 0,0 0 1 0 0,0 0-1 0 0,0-1 1 0 0,0 1-1 0 0,1 0 1 0 0,-1 0-1 0 0,0 0 1 0 0,0 0-1 0 0,0-1 1 0 0,0 1-1 0 0,0 0 1 0 0,0 0-1 0 0,0 0 1 0 0,1-1-1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06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33 106 1664 0 0,'0'0'106'0'0,"0"-1"-1"0"0,0 1 1 0 0,0 0-1 0 0,0-1 1 0 0,0 1-1 0 0,0-1 1 0 0,0 1-1 0 0,0-1 1 0 0,0 1-1 0 0,0 0 1 0 0,1-1-1 0 0,-1 1 1 0 0,0 0-1 0 0,0-1 1 0 0,0 1-1 0 0,1-1 1 0 0,-1 1-1 0 0,0 0 1 0 0,0 0-1 0 0,1-1 1 0 0,-1 1-1 0 0,0 0 1 0 0,1-1-1 0 0,-1 1 1 0 0,0 0-1 0 0,1 0 1 0 0,-1 0-1 0 0,1-1 1 0 0,-1 1-1 0 0,0 0 1 0 0,1 0-1 0 0,-1 0 1 0 0,1 0-1 0 0,-1 0 1 0 0,1 0-1 0 0,0 0-78 0 0,-1-1 1 0 0,1 1-1 0 0,-1 0 0 0 0,1 0 0 0 0,0-1 0 0 0,-1 1 0 0 0,1 0 0 0 0,-1 0 0 0 0,1-1 0 0 0,-1 1 0 0 0,1-1 0 0 0,-1 1 0 0 0,1 0 0 0 0,-1-1 0 0 0,0 1 0 0 0,1-1 0 0 0,-1 1 0 0 0,1-1 1 0 0,-1 0-1 0 0,0 0 0 0 0,10-14 845 0 0,-8 14-811 0 0,-1 0 0 0 0,0-1 1 0 0,1 1-1 0 0,-1-1 0 0 0,0 1 1 0 0,0-1-1 0 0,0 0 1 0 0,0 0-1 0 0,0-2 0 0 0,0 1 52 0 0,4-28 728 0 0,-5 30-789 0 0,0 1-1 0 0,0-1 1 0 0,0 0-1 0 0,0 0 1 0 0,0 1-1 0 0,0-1 1 0 0,0 0-1 0 0,0 0 1 0 0,0 1-1 0 0,-1-1 1 0 0,1 0-1 0 0,0 1 1 0 0,0-1-1 0 0,-1 0 1 0 0,1 1 0 0 0,-1-1-1 0 0,1 0 1 0 0,0 1-1 0 0,-1-1 1 0 0,1 1-1 0 0,-1-1 1 0 0,0 1-1 0 0,1-1 1 0 0,-1 1-1 0 0,1-1 1 0 0,-1 1-1 0 0,0 0 1 0 0,1-1-1 0 0,-1 1 1 0 0,0 0-1 0 0,1-1 1 0 0,-1 1-1 0 0,0 0 1 0 0,1 0-1 0 0,-1 0 1 0 0,0 0 0 0 0,0-1-1 0 0,0 1 1 0 0,-2 1-25 0 0,1 1 0 0 0,-1-1 1 0 0,1 0-1 0 0,0 1 0 0 0,0-1 0 0 0,-1 1 1 0 0,1-1-1 0 0,0 1 0 0 0,1 0 1 0 0,-1 0-1 0 0,0 0 0 0 0,0 0 1 0 0,1 0-1 0 0,-2 4 0 0 0,-15 14 250 0 0,17-19-261 0 0,0 0-1 0 0,0 0 1 0 0,0 0-1 0 0,0 0 1 0 0,0 1-1 0 0,1-1 1 0 0,-1 0-1 0 0,0 1 1 0 0,1-1-1 0 0,-1 0 1 0 0,1 1-1 0 0,0-1 1 0 0,-1 1-1 0 0,1-1 1 0 0,0 0-1 0 0,0 1 1 0 0,0-1-1 0 0,0 4 1 0 0,3 28 155 0 0,-2-28-72 0 0,-1-4-96 0 0,0-1 1 0 0,0 1 0 0 0,0 0 0 0 0,0 0 0 0 0,1 0-1 0 0,-1-1 1 0 0,0 1 0 0 0,1 0 0 0 0,-1-1 0 0 0,0 1-1 0 0,1 0 1 0 0,-1-1 0 0 0,1 1 0 0 0,-1 0 0 0 0,1-1-1 0 0,-1 1 1 0 0,1-1 0 0 0,0 1 0 0 0,-1-1 0 0 0,1 1-1 0 0,0-1 1 0 0,-1 0 0 0 0,1 1 0 0 0,1-1 0 0 0,0 1 8 0 0,0 0 0 0 0,0-1 0 0 0,1 1 0 0 0,-1-1 0 0 0,0 0 1 0 0,1 0-1 0 0,-1 0 0 0 0,3 0 0 0 0,4-2 31 0 0,-1 1 0 0 0,0-1 1 0 0,12-4-1 0 0,-17 4-19 0 0,0 1 0 0 0,0-1 0 0 0,0 0 1 0 0,0-1-1 0 0,0 1 0 0 0,-1 0 0 0 0,1-1 0 0 0,-1 1 0 0 0,0-1 1 0 0,1 0-1 0 0,-1 0 0 0 0,0 0 0 0 0,-1 0 0 0 0,1 0 0 0 0,-1 0 1 0 0,1 0-1 0 0,-1-1 0 0 0,2-5 0 0 0,-3 7-13 0 0,1 0 1 0 0,-1 0-1 0 0,1 0 1 0 0,-1 0-1 0 0,0 0 0 0 0,1 1 1 0 0,-1-1-1 0 0,0 0 1 0 0,0 0-1 0 0,-1 0 0 0 0,1 0 1 0 0,0 0-1 0 0,-1 0 1 0 0,1 0-1 0 0,-1 0 0 0 0,1 1 1 0 0,-1-1-1 0 0,0 0 1 0 0,0 0-1 0 0,0 1 0 0 0,0-1 1 0 0,0 0-1 0 0,0 1 1 0 0,0-1-1 0 0,-1 1 0 0 0,1 0 1 0 0,0-1-1 0 0,-1 1 1 0 0,1 0-1 0 0,-1 0 0 0 0,0 0 1 0 0,1 0-1 0 0,-1 0 1 0 0,0 0-1 0 0,-2 0 0 0 0,2 0-9 0 0,1 0-1 0 0,-1 1 0 0 0,0-1 0 0 0,0 1 0 0 0,0-1 0 0 0,0 1 0 0 0,0 0 1 0 0,0 0-1 0 0,0 0 0 0 0,0 0 0 0 0,0 0 0 0 0,0 1 0 0 0,0-1 1 0 0,0 0-1 0 0,0 1 0 0 0,1 0 0 0 0,-1-1 0 0 0,0 1 0 0 0,0 0 0 0 0,0 0 1 0 0,1 0-1 0 0,-1 0 0 0 0,1 0 0 0 0,-1 0 0 0 0,1 0 0 0 0,-1 1 0 0 0,1-1 1 0 0,-3 3-1 0 0,-1 1 9 0 0,1-2-4 0 0,1 0 1 0 0,-1 0-1 0 0,1 0 0 0 0,-1 1 0 0 0,1-1 1 0 0,0 1-1 0 0,1 0 0 0 0,-1 0 0 0 0,0 0 1 0 0,1 0-1 0 0,0 0 0 0 0,0 1 0 0 0,1-1 1 0 0,-3 7-1 0 0,4-9-2 0 0,0-1 0 0 0,-1 1 0 0 0,1-1 0 0 0,0 1 0 0 0,0 0 0 0 0,0-1 0 0 0,0 1 0 0 0,0-1 0 0 0,1 1 0 0 0,-1 0 0 0 0,0-1 0 0 0,1 1 1 0 0,-1-1-1 0 0,1 1 0 0 0,0-1 0 0 0,-1 1 0 0 0,1-1 0 0 0,0 0 0 0 0,0 1 0 0 0,0-1 0 0 0,0 0 0 0 0,0 0 0 0 0,0 1 0 0 0,0-1 0 0 0,0 0 0 0 0,1 0 0 0 0,-1 0 0 0 0,0 0 0 0 0,1-1 1 0 0,-1 1-1 0 0,0 0 0 0 0,1 0 0 0 0,-1-1 0 0 0,1 1 0 0 0,-1-1 0 0 0,1 1 0 0 0,0-1 0 0 0,-1 0 0 0 0,1 0 0 0 0,-1 0 0 0 0,1 0 0 0 0,0 0 0 0 0,-1 0 0 0 0,1 0 0 0 0,-1 0 0 0 0,4-1 1 0 0,3-2-3 0 0,0 1 15 0 0,-1 0 0 0 0,0 0 0 0 0,0-1-1 0 0,0 0 1 0 0,10-6 0 0 0,-15 7-3 0 0,0 0-1 0 0,0 1 0 0 0,0-1 1 0 0,-1 0-1 0 0,1 0 1 0 0,0 0-1 0 0,-1 0 1 0 0,0 0-1 0 0,1 0 0 0 0,-1-1 1 0 0,0 1-1 0 0,0 0 1 0 0,0-1-1 0 0,-1 1 0 0 0,1 0 1 0 0,0-1-1 0 0,-1 1 1 0 0,0-1-1 0 0,1 1 0 0 0,-1-1 1 0 0,0-2-1 0 0,-1 2-4 0 0,1 1-1 0 0,0-1 1 0 0,0 0 0 0 0,-1 1-1 0 0,0-1 1 0 0,1 1-1 0 0,-1-1 1 0 0,0 1-1 0 0,0 0 1 0 0,0-1-1 0 0,-1 1 1 0 0,1 0 0 0 0,0-1-1 0 0,-1 1 1 0 0,0 0-1 0 0,1 0 1 0 0,-1 1-1 0 0,0-1 1 0 0,0 0 0 0 0,0 0-1 0 0,0 1 1 0 0,0-1-1 0 0,-1 1 1 0 0,1 0-1 0 0,0 0 1 0 0,-1 0-1 0 0,1 0 1 0 0,-1 0 0 0 0,1 0-1 0 0,-1 0 1 0 0,1 1-1 0 0,-1 0 1 0 0,1-1-1 0 0,-1 1 1 0 0,0 0 0 0 0,1 0-1 0 0,-5 1 1 0 0,2 2-9 0 0,-1 0 1 0 0,1 0-1 0 0,0 0 1 0 0,0 1 0 0 0,0 0-1 0 0,-6 7 1 0 0,9-8 1 0 0,1-1 0 0 0,-1 0 0 0 0,1 1 0 0 0,0-1 0 0 0,0 1 0 0 0,0-1 1 0 0,0 1-1 0 0,0-1 0 0 0,1 1 0 0 0,-1 0 0 0 0,1-1 0 0 0,0 1 0 0 0,0 0 0 0 0,0-1 1 0 0,0 1-1 0 0,0 0 0 0 0,1 3 0 0 0,0 9 1 0 0,-1-14-56 0 0,0 0 0 0 0,1 0 0 0 0,-1 0 0 0 0,1 0 0 0 0,-1 0-1 0 0,1 0 1 0 0,-1 0 0 0 0,1 0 0 0 0,-1-1 0 0 0,1 1 0 0 0,0 0 0 0 0,-1-1 0 0 0,1 1 0 0 0,0 0 0 0 0,0-1-1 0 0,0 1 1 0 0,0-1 0 0 0,-1 1 0 0 0,1-1 0 0 0,0 1 0 0 0,0-1 0 0 0,0 0 0 0 0,0 1 0 0 0,0-1 0 0 0,0 0 0 0 0,0 0-1 0 0,0 0 1 0 0,0 0 0 0 0,0 1 0 0 0,0-2 0 0 0,2 1 0 0 0,2 0-2017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19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89 4993 0 0,'-1'-6'275'0'0,"1"1"-1"0"0,0 0 1 0 0,1 0-1 0 0,-1 0 1 0 0,1 0-1 0 0,0 0 1 0 0,0 0-1 0 0,3-6 1 0 0,-3 8-173 0 0,1 1 0 0 0,0 0 0 0 0,-1-1 0 0 0,1 1 0 0 0,0 0 0 0 0,0 0 0 0 0,1 0 0 0 0,-1 1 1 0 0,0-1-1 0 0,0 0 0 0 0,1 1 0 0 0,-1 0 0 0 0,1-1 0 0 0,0 1 0 0 0,-1 0 0 0 0,6-1 0 0 0,-2 1-92 0 0,0-1-1 0 0,0 1 0 0 0,0 0 1 0 0,0 1-1 0 0,0 0 1 0 0,1 0-1 0 0,-1 0 0 0 0,0 0 1 0 0,0 1-1 0 0,0 0 0 0 0,0 1 1 0 0,0-1-1 0 0,0 1 1 0 0,0 0-1 0 0,-1 0 0 0 0,1 1 1 0 0,-1 0-1 0 0,1 0 1 0 0,-1 0-1 0 0,0 1 0 0 0,0 0 1 0 0,-1 0-1 0 0,1 0 0 0 0,-1 0 1 0 0,0 1-1 0 0,0-1 1 0 0,0 1-1 0 0,0 0 0 0 0,3 7 1 0 0,-5-6-1 0 0,0 0 1 0 0,0 0-1 0 0,0 0 1 0 0,-1 0-1 0 0,1 0 0 0 0,-2 0 1 0 0,1 0-1 0 0,-1 1 1 0 0,0-1-1 0 0,0 0 1 0 0,0 0-1 0 0,-1 1 1 0 0,0-1-1 0 0,-1 0 1 0 0,-3 10-1 0 0,4-12-1 0 0,-1 1 0 0 0,0-1-1 0 0,0-1 1 0 0,-1 1 0 0 0,1 0-1 0 0,-1 0 1 0 0,1-1 0 0 0,-1 0 0 0 0,-1 1-1 0 0,1-1 1 0 0,0 0 0 0 0,-1-1 0 0 0,1 1-1 0 0,-1 0 1 0 0,0-1 0 0 0,0 0 0 0 0,0 0-1 0 0,0 0 1 0 0,0-1 0 0 0,0 1 0 0 0,-1-1-1 0 0,-6 2 1 0 0,4-3 11 0 0,0-1 1 0 0,0 1-1 0 0,0-1 0 0 0,0 0 1 0 0,0-1-1 0 0,0 0 0 0 0,0 0 1 0 0,1 0-1 0 0,-13-7 0 0 0,-7-1 57 0 0,20 8-106 0 0,0 0 0 0 0,1 0 0 0 0,0-1-1 0 0,-1 0 1 0 0,1 0 0 0 0,-7-5-1 0 0,11 7-106 0 0,0 0 0 0 0,0 1 0 0 0,1-1 0 0 0,-1 0 0 0 0,0 0 0 0 0,1 0-1 0 0,-1 0 1 0 0,0 0 0 0 0,1 0 0 0 0,-1 0 0 0 0,1 0 0 0 0,0 0 0 0 0,-1 0 0 0 0,1 0 0 0 0,0 0 0 0 0,0 0-1 0 0,0 0 1 0 0,-1 0 0 0 0,1-1 0 0 0,0 1 0 0 0,0 0 0 0 0,1 0 0 0 0,-1 0 0 0 0,0 0 0 0 0,0 0 0 0 0,0 0-1 0 0,1 0 1 0 0,-1 0 0 0 0,1 0 0 0 0,-1 0 0 0 0,1 0 0 0 0,-1 0 0 0 0,1 0 0 0 0,-1 0 0 0 0,1 0-1 0 0,0 0 1 0 0,0 0 0 0 0,-1 1 0 0 0,1-1 0 0 0,0 0 0 0 0,2-1 0 0 0,4-7-2324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10.9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48 162 2409 0 0,'-2'0'318'0'0,"0"-1"1"0"0,-1 0 0 0 0,1 0 0 0 0,0 0 0 0 0,0 0 0 0 0,0 0 0 0 0,0 0 0 0 0,0 0 0 0 0,0-1 0 0 0,0 1 0 0 0,0-1 0 0 0,-2-2 0 0 0,3 3-49 0 0,2-25 792 0 0,0 20-913 0 0,0 1-1 0 0,1 0 1 0 0,0 0 0 0 0,0 0-1 0 0,1 0 1 0 0,-1 0-1 0 0,1 0 1 0 0,0 1 0 0 0,0-1-1 0 0,8-7 1 0 0,-10 12-129 0 0,0 0 0 0 0,0-1-1 0 0,0 1 1 0 0,0 0 0 0 0,0 0 0 0 0,0-1 0 0 0,0 1 0 0 0,0 0-1 0 0,0 0 1 0 0,1 0 0 0 0,-1 1 0 0 0,0-1 0 0 0,0 0-1 0 0,0 0 1 0 0,0 0 0 0 0,0 1 0 0 0,0-1 0 0 0,0 1 0 0 0,0-1-1 0 0,0 1 1 0 0,0-1 0 0 0,0 1 0 0 0,0-1 0 0 0,0 1-1 0 0,-1 0 1 0 0,1 0 0 0 0,0-1 0 0 0,0 1 0 0 0,-1 0 0 0 0,1 0-1 0 0,0 0 1 0 0,-1 0 0 0 0,1 0 0 0 0,0 1 0 0 0,3 5 26 0 0,0-1 1 0 0,0 1 0 0 0,4 12-1 0 0,7 39 134 0 0,-15-57-160 0 0,0 0 0 0 0,0 0-1 0 0,0 0 1 0 0,0 0 0 0 0,-1 0-1 0 0,1 0 1 0 0,0 0 0 0 0,0 0-1 0 0,-1 0 1 0 0,1 0 0 0 0,0 0-1 0 0,-1 0 1 0 0,1 0 0 0 0,-1 0-1 0 0,1 0 1 0 0,-1 0 0 0 0,0 0-1 0 0,1-1 1 0 0,-1 1 0 0 0,-1 1-1 0 0,-18 18 546 0 0,14-14-473 0 0,5-5-67 0 0,0 0 0 0 0,0 1 0 0 0,0-1 0 0 0,-1 0 1 0 0,1 0-1 0 0,0 0 0 0 0,0-1 0 0 0,-1 1 0 0 0,1 0 0 0 0,-1 0 0 0 0,1-1 1 0 0,0 1-1 0 0,-1-1 0 0 0,1 1 0 0 0,-1-1 0 0 0,1 0 0 0 0,-1 1 0 0 0,0-1 1 0 0,1 0-1 0 0,-1 0 0 0 0,1 0 0 0 0,-1 0 0 0 0,1 0 0 0 0,-1-1 0 0 0,1 1 1 0 0,-3-1-1 0 0,2 0-1 0 0,0 0 0 0 0,0-1 0 0 0,0 1 0 0 0,0 0 0 0 0,0-1 0 0 0,1 1 0 0 0,-1-1 0 0 0,1 0 0 0 0,-1 0 0 0 0,1 1 1 0 0,0-1-1 0 0,-1 0 0 0 0,1 0 0 0 0,0 0 0 0 0,0 0 0 0 0,1 0 0 0 0,-2-3 0 0 0,0 0-10 0 0,0 0 0 0 0,1-1 0 0 0,-1 1 1 0 0,1 0-1 0 0,0-1 0 0 0,0 1 0 0 0,1-1 0 0 0,-1 1 0 0 0,1-1 0 0 0,1 1 0 0 0,-1-1 1 0 0,1 1-1 0 0,0-1 0 0 0,0 1 0 0 0,0 0 0 0 0,4-9 0 0 0,9-14 3 0 0,-14 27 5 0 0,8 1 12 0 0,-3-1-29 0 0,-1 1-1 0 0,1-1 1 0 0,-1 1-1 0 0,1 0 1 0 0,0 1-1 0 0,-1-1 0 0 0,1 1 1 0 0,-1 0-1 0 0,1 0 1 0 0,-1 1-1 0 0,0-1 0 0 0,7 4 1 0 0,-8-4 4 0 0,0 1 0 0 0,0 0 0 0 0,-1 0 0 0 0,1 1 1 0 0,0-1-1 0 0,-1 0 0 0 0,1 1 0 0 0,-1-1 0 0 0,0 1 0 0 0,0 0 0 0 0,0 0 0 0 0,0 0 1 0 0,0 0-1 0 0,-1 0 0 0 0,1 0 0 0 0,-1 1 0 0 0,0-1 0 0 0,0 0 0 0 0,0 1 1 0 0,-1-1-1 0 0,1 1 0 0 0,-1-1 0 0 0,1 1 0 0 0,-1-1 0 0 0,0 1 0 0 0,-1-1 1 0 0,1 1-1 0 0,-1-1 0 0 0,1 1 0 0 0,-1-1 0 0 0,0 0 0 0 0,0 1 0 0 0,-2 3 1 0 0,-26 28 92 0 0,28-34-97 0 0,0 0-1 0 0,0 0 0 0 0,0 0 0 0 0,0-1 1 0 0,0 1-1 0 0,0-1 0 0 0,-1 1 1 0 0,1-1-1 0 0,0 1 0 0 0,0-1 1 0 0,0 1-1 0 0,-1-1 0 0 0,1 0 1 0 0,0 0-1 0 0,0 0 0 0 0,-1 0 1 0 0,1 0-1 0 0,0 0 0 0 0,-1 0 0 0 0,1 0 1 0 0,0 0-1 0 0,-2-1 0 0 0,-26-8 140 0 0,26 7-144 0 0,1 0 1 0 0,-1 0-1 0 0,1 0 1 0 0,-1 0-1 0 0,1 0 1 0 0,0-1 0 0 0,0 1-1 0 0,0-1 1 0 0,0 1-1 0 0,0-1 1 0 0,1 0-1 0 0,-1 0 1 0 0,1 0-1 0 0,0 0 1 0 0,-1 0-1 0 0,2 0 1 0 0,-1 0-1 0 0,-1-6 1 0 0,1 5-2 0 0,1 0 1 0 0,-1 0-1 0 0,1 0 0 0 0,0 0 1 0 0,0 0-1 0 0,0 0 1 0 0,0 0-1 0 0,1 0 1 0 0,-1 0-1 0 0,1 0 1 0 0,0 0-1 0 0,1 0 0 0 0,-1 0 1 0 0,4-5-1 0 0,0 1 0 0 0,-4 5-1 0 0,1 0 1 0 0,-1 0-1 0 0,1 0 0 0 0,0 1 0 0 0,0-1 0 0 0,1 1 0 0 0,-1-1 0 0 0,0 1 0 0 0,1 0 0 0 0,-1 0 0 0 0,1 0 0 0 0,0 0 0 0 0,0 0 0 0 0,0 0 0 0 0,0 1 0 0 0,0 0 0 0 0,4-2 0 0 0,-5 2-1 0 0,1 1-1 0 0,0-1 1 0 0,0 0-1 0 0,0 1 1 0 0,0 0 0 0 0,0 0-1 0 0,0 0 1 0 0,5 0-1 0 0,-7 1 3 0 0,1-1 0 0 0,-1 1 0 0 0,0-1 0 0 0,1 1 0 0 0,-1-1 1 0 0,0 1-1 0 0,0 0 0 0 0,1 0 0 0 0,-1 0 0 0 0,0 0 0 0 0,0 0 0 0 0,0 0 0 0 0,0 0 0 0 0,0 0 0 0 0,0 0 0 0 0,-1 0 0 0 0,1 0 0 0 0,0 1 0 0 0,0-1 0 0 0,-1 0 0 0 0,1 2 0 0 0,1 1 2 0 0,-1 0-1 0 0,0 0 0 0 0,1 0 1 0 0,-2 0-1 0 0,1 0 1 0 0,0 1-1 0 0,-1-1 0 0 0,0 0 1 0 0,0 0-1 0 0,0 0 0 0 0,-1 1 1 0 0,1-1-1 0 0,-3 7 1 0 0,1 11 21 0 0,2-20-19 0 0,0-1 0 0 0,0 1 1 0 0,0 0-1 0 0,0-1 1 0 0,0 1-1 0 0,0-1 0 0 0,0 1 1 0 0,-1-1-1 0 0,1 1 0 0 0,0-1 1 0 0,-1 1-1 0 0,0-1 1 0 0,1 1-1 0 0,-1-1 0 0 0,0 0 1 0 0,1 1-1 0 0,-1-1 0 0 0,0 0 1 0 0,0 0-1 0 0,0 1 1 0 0,0-1-1 0 0,-1 0 0 0 0,1 0 1 0 0,0 0-1 0 0,0 0 0 0 0,-1-1 1 0 0,1 1-1 0 0,-3 1 1 0 0,-12 11 12 0 0,15-12-15 0 0,0 0-1 0 0,0 0 1 0 0,0 0-1 0 0,0 0 1 0 0,0 0 0 0 0,0 0-1 0 0,0 0 1 0 0,0 0-1 0 0,0-1 1 0 0,-1 1 0 0 0,1-1-1 0 0,0 1 1 0 0,0-1-1 0 0,-1 1 1 0 0,1-1-1 0 0,-1 1 1 0 0,1-1 0 0 0,0 0-1 0 0,-1 0 1 0 0,1 0-1 0 0,-2 0 1 0 0,1 0 2 0 0,0 0-1 0 0,0 0 1 0 0,0 0 0 0 0,0-1-1 0 0,0 1 1 0 0,0-1 0 0 0,0 1 0 0 0,0-1-1 0 0,0 0 1 0 0,0 1 0 0 0,1-1-1 0 0,-1 0 1 0 0,0 0 0 0 0,0-1 0 0 0,1 1-1 0 0,-1 0 1 0 0,1 0 0 0 0,-1-1-1 0 0,1 1 1 0 0,-1-1 0 0 0,1 1-1 0 0,0-1 1 0 0,0 0 0 0 0,0 0 0 0 0,0 1-1 0 0,0-1 1 0 0,0 0 0 0 0,0 0-1 0 0,1 0 1 0 0,-1 0 0 0 0,1 0-1 0 0,-1 0 1 0 0,1 0 0 0 0,0 0 0 0 0,0 0-1 0 0,0 0 1 0 0,0 0 0 0 0,0-3-1 0 0,1 0-7 0 0,-1-1-1 0 0,1 1 0 0 0,-1 0 0 0 0,1 0 0 0 0,1-1 0 0 0,-1 1 0 0 0,1 0 0 0 0,0 0 1 0 0,0 1-1 0 0,1-1 0 0 0,-1 0 0 0 0,1 1 0 0 0,0-1 0 0 0,4-4 0 0 0,-6 8 5 0 0,1-1-1 0 0,0 1 1 0 0,-1-1-1 0 0,1 1 1 0 0,0 0-1 0 0,0 0 0 0 0,-1 0 1 0 0,1 0-1 0 0,0 0 1 0 0,0 0-1 0 0,0 1 1 0 0,0-1-1 0 0,0 1 1 0 0,0-1-1 0 0,0 1 1 0 0,1 0-1 0 0,-1-1 0 0 0,0 1 1 0 0,0 1-1 0 0,0-1 1 0 0,0 0-1 0 0,0 0 1 0 0,0 1-1 0 0,3 0 1 0 0,-4-1-17 0 0,16 10 46 0 0,-15-9-27 0 0,-1 0-1 0 0,0 1 1 0 0,0-1 0 0 0,0 0-1 0 0,0 0 1 0 0,0 1-1 0 0,-1-1 1 0 0,1 0-1 0 0,0 1 1 0 0,-1-1 0 0 0,1 1-1 0 0,-1-1 1 0 0,1 1-1 0 0,-1-1 1 0 0,0 1-1 0 0,1-1 1 0 0,-1 1-1 0 0,0 2 1 0 0,-2 28 20 0 0,1-29-22 0 0,-1-1-1 0 0,1 1 0 0 0,0-1 1 0 0,0 1-1 0 0,-1-1 0 0 0,1 0 0 0 0,-1 1 1 0 0,0-1-1 0 0,0 0 0 0 0,0 0 1 0 0,0 0-1 0 0,0-1 0 0 0,0 1 1 0 0,-4 2-1 0 0,4-3 6 0 0,0-1 0 0 0,0 1 0 0 0,0 0 1 0 0,0-1-1 0 0,0 0 0 0 0,0 1 0 0 0,0-1 0 0 0,0 0 0 0 0,0 0 1 0 0,0 0-1 0 0,0 0 0 0 0,0-1 0 0 0,0 1 0 0 0,0 0 0 0 0,0-1 1 0 0,0 0-1 0 0,1 1 0 0 0,-1-1 0 0 0,0 0 0 0 0,0 0 0 0 0,-3-2 1 0 0,4 2-7 0 0,0 0 1 0 0,0-1 0 0 0,-1 1 0 0 0,1 0 0 0 0,1-1 0 0 0,-1 1 0 0 0,0 0 0 0 0,0-1 0 0 0,0 1 0 0 0,1-1 0 0 0,-1 0 0 0 0,1 1 0 0 0,-1-1-1 0 0,1 1 1 0 0,0-1 0 0 0,0 0 0 0 0,-1 1 0 0 0,1-1 0 0 0,0 0 0 0 0,0 1 0 0 0,1-1 0 0 0,-1 0 0 0 0,0 1 0 0 0,1-1 0 0 0,-1 0-1 0 0,1 1 1 0 0,0-3 0 0 0,6-20-37 0 0,-7 21 37 0 0,1 0 0 0 0,0-1-1 0 0,0 1 1 0 0,0 0 0 0 0,0 0-1 0 0,0-1 1 0 0,0 1-1 0 0,1 0 1 0 0,0 1 0 0 0,-1-1-1 0 0,1 0 1 0 0,0 0-1 0 0,1 1 1 0 0,-1-1 0 0 0,5-4-1 0 0,2-3 19 0 0,-9 10-19 0 0,1-1 0 0 0,-1 0 0 0 0,0 1 0 0 0,1-1 0 0 0,-1 1 0 0 0,0-1 0 0 0,1 1 0 0 0,-1-1 0 0 0,1 1 0 0 0,-1-1 0 0 0,0 1 0 0 0,1-1 0 0 0,-1 1 0 0 0,1 0 0 0 0,0-1 0 0 0,-1 1 0 0 0,1 0 0 0 0,-1-1 0 0 0,1 1 0 0 0,0 0 0 0 0,-1 0 0 0 0,1-1 0 0 0,-1 1 0 0 0,1 0 0 0 0,0 0 0 0 0,-1 0 0 0 0,1 0 0 0 0,0 0 0 0 0,-1 0 0 0 0,1 0 0 0 0,0 0 0 0 0,-1 0 0 0 0,1 0 0 0 0,0 1 0 0 0,-1-1 0 0 0,1 0 0 0 0,0 0 0 0 0,-1 0 0 0 0,1 1 0 0 0,-1-1 0 0 0,1 0 0 0 0,-1 1 1 0 0,1-1-1 0 0,-1 1 0 0 0,1-1 0 0 0,-1 1 0 0 0,2 0 0 0 0,0 1 2 0 0,0-1 0 0 0,0 1 0 0 0,0 0 0 0 0,0 0 0 0 0,0 0 0 0 0,0 1 0 0 0,-1-1 0 0 0,1 0 0 0 0,-1 1 0 0 0,1-1 0 0 0,-1 1 0 0 0,0-1 0 0 0,0 1 0 0 0,0 0 0 0 0,-1 0 0 0 0,1-1 0 0 0,0 1 0 0 0,-1 0 0 0 0,0 0 0 0 0,0-1 0 0 0,0 1 0 0 0,0 0 0 0 0,0 0 0 0 0,-1 3 0 0 0,2 14 52 0 0,-1-18-50 0 0,1 0-1 0 0,-1-1 0 0 0,0 1 0 0 0,0-1 0 0 0,0 1 1 0 0,0 0-1 0 0,0-1 0 0 0,-1 1 0 0 0,1-1 1 0 0,0 1-1 0 0,-1-1 0 0 0,1 1 0 0 0,-1-1 1 0 0,0 1-1 0 0,1-1 0 0 0,-1 1 0 0 0,0-1 1 0 0,0 0-1 0 0,-2 3 0 0 0,-20 26 35 0 0,22-29-38 0 0,0 0 0 0 0,0 0 0 0 0,-1 0 0 0 0,1 0 0 0 0,0 0 0 0 0,-1 0 0 0 0,1-1 0 0 0,0 1 0 0 0,-1 0 0 0 0,1-1 0 0 0,-1 1 0 0 0,1-1 0 0 0,-1 1 0 0 0,0-1 0 0 0,1 0 0 0 0,-1 0 0 0 0,1 0 0 0 0,-1 0 0 0 0,-2 0 0 0 0,2 0 35 0 0,-2-7 42 0 0,-3-5-103 0 0,7-1-11 0 0,0 9 38 0 0,-1-1-1 0 0,1 1 1 0 0,1-1-1 0 0,-1 1 1 0 0,1 0-1 0 0,0-1 1 0 0,0 1-1 0 0,2-7 1 0 0,0 4 5 0 0,8-16-46 0 0,-11 22 43 0 0,1 0 0 0 0,-1 0 0 0 0,1 1-1 0 0,0-1 1 0 0,-1 0 0 0 0,1 1 0 0 0,0-1-1 0 0,0 0 1 0 0,-1 1 0 0 0,1-1-1 0 0,0 1 1 0 0,0 0 0 0 0,0-1 0 0 0,0 1-1 0 0,-1 0 1 0 0,1-1 0 0 0,0 1 0 0 0,0 0-1 0 0,0 0 1 0 0,0 0 0 0 0,0 0 0 0 0,0 0-1 0 0,2 0 1 0 0,2 0-6 0 0,-5-1 4 0 0,0 1 0 0 0,1 0 0 0 0,-1 0 0 0 0,1 0 0 0 0,-1 0 0 0 0,1 0 0 0 0,-1 0 0 0 0,0 0 0 0 0,1 0 0 0 0,-1 1 0 0 0,1-1-1 0 0,-1 0 1 0 0,1 0 0 0 0,-1 0 0 0 0,0 0 0 0 0,1 0 0 0 0,-1 1 0 0 0,0-1 0 0 0,1 0 0 0 0,-1 0 0 0 0,0 1 0 0 0,1-1 0 0 0,-1 0-1 0 0,0 0 1 0 0,1 1 0 0 0,-1-1 0 0 0,0 0 0 0 0,0 1 0 0 0,1-1 0 0 0,-1 1 0 0 0,0-1 0 0 0,0 0 0 0 0,1 1 0 0 0,-1 1 0 0 0,1-1 1 0 0,-1 1 0 0 0,0-1-1 0 0,1 1 1 0 0,-1-1 0 0 0,0 1 0 0 0,0 0-1 0 0,0-1 1 0 0,0 1 0 0 0,0-1-1 0 0,0 1 1 0 0,0-1 0 0 0,0 1 0 0 0,-1-1-1 0 0,1 1 1 0 0,-2 2 0 0 0,2-2-3 0 0,-1 0 0 0 0,1 0 0 0 0,-1 0 0 0 0,1 0 0 0 0,0 0 1 0 0,-1 0-1 0 0,1 0 0 0 0,1 4 0 0 0,-1-4 6 0 0,1 0 0 0 0,-1 1 1 0 0,0-1-1 0 0,0 0 0 0 0,0 0 0 0 0,-1 0 1 0 0,1 1-1 0 0,0-1 0 0 0,-1 0 0 0 0,1 0 1 0 0,-1 0-1 0 0,0 0 0 0 0,1 0 0 0 0,-1 0 1 0 0,-2 3-1 0 0,-23 26 38 0 0,26-30-34 0 0,-10 4-4 0 0,9-5-3 0 0,0 0 1 0 0,0 0-1 0 0,0 0 1 0 0,0 0-1 0 0,0-1 1 0 0,1 1-1 0 0,-1 0 1 0 0,0-1-1 0 0,0 1 1 0 0,0 0-1 0 0,1-1 1 0 0,-1 1 0 0 0,0-1-1 0 0,0 1 1 0 0,1-1-1 0 0,-1 0 1 0 0,1 1-1 0 0,-1-1 1 0 0,0 0-1 0 0,1 1 1 0 0,-1-1-1 0 0,1 0 1 0 0,0 0-1 0 0,-1 1 1 0 0,1-1-1 0 0,-1 0 1 0 0,1 0 0 0 0,0 0-1 0 0,0 1 1 0 0,0-1-1 0 0,-1 0 1 0 0,1 0-1 0 0,0 0 1 0 0,0-1-1 0 0,1-5-1 0 0,-1 0-1 0 0,1 0 0 0 0,1 0 1 0 0,-1 0-1 0 0,1 0 0 0 0,1 0 1 0 0,-1 1-1 0 0,1-1 1 0 0,0 1-1 0 0,0-1 0 0 0,1 1 1 0 0,7-9-1 0 0,-9 9-8 0 0,5-12-30 0 0,-3 17 24 0 0,1 11 9 0 0,1 8 14 0 0,-5-14-3 0 0,1 1 0 0 0,-1-1 0 0 0,0 0 0 0 0,0 1 0 0 0,0-1 0 0 0,-1 1 0 0 0,1-1 0 0 0,-1 1-1 0 0,0-1 1 0 0,-1 6 0 0 0,4 3 2 0 0,-3-13-6 0 0,1 1 0 0 0,-1-1 1 0 0,0 1-1 0 0,1-1 1 0 0,-1 1-1 0 0,0-1 0 0 0,0 1 1 0 0,0-1-1 0 0,0 1 0 0 0,1-1 1 0 0,-1 1-1 0 0,0 0 1 0 0,0-1-1 0 0,0 1 0 0 0,0-1 1 0 0,0 1-1 0 0,0-1 1 0 0,0 1-1 0 0,0-1 0 0 0,-1 1 1 0 0,1 0-1 0 0,0-1 0 0 0,0 1 1 0 0,0-1-1 0 0,0 1 1 0 0,-1-1-1 0 0,1 1 0 0 0,0-1 1 0 0,-1 1-1 0 0,1-1 0 0 0,0 0 1 0 0,-1 1-1 0 0,1-1 1 0 0,-1 1-1 0 0,1-1 0 0 0,0 0 1 0 0,-1 1-1 0 0,1-1 1 0 0,-1 0-1 0 0,1 1 0 0 0,-2-1 1 0 0,-11 15 26 0 0,13-14-25 0 0,-1 0 0 0 0,1-1 1 0 0,-1 1-1 0 0,0 0 0 0 0,1 0 0 0 0,-1 0 1 0 0,0 0-1 0 0,0-1 0 0 0,1 1 1 0 0,-1 0-1 0 0,0-1 0 0 0,0 1 0 0 0,0 0 1 0 0,0-1-1 0 0,0 1 0 0 0,0-1 0 0 0,0 0 1 0 0,0 1-1 0 0,0-1 0 0 0,0 0 1 0 0,0 1-1 0 0,0-1 0 0 0,0 0 0 0 0,-2 0 1 0 0,2-1-5 0 0,0 0 1 0 0,-1-1 0 0 0,1 1-1 0 0,0-1 1 0 0,0 1 0 0 0,0 0-1 0 0,1-1 1 0 0,-1 0 0 0 0,0 1-1 0 0,0-1 1 0 0,1 1 0 0 0,-1-1-1 0 0,1 0 1 0 0,-1-3 0 0 0,3-13-5 0 0,-2 14 2 0 0,0-1 0 0 0,1 1 0 0 0,-1-1 0 0 0,1 0 0 0 0,0 1 0 0 0,0-1 0 0 0,1 1-1 0 0,-1 0 1 0 0,1-1 0 0 0,0 1 0 0 0,0 0 0 0 0,4-5 0 0 0,-1-5 5 0 0,-5 13-1 0 0,0 1-1 0 0,0-1 1 0 0,0 0-1 0 0,1 1 1 0 0,-1-1-1 0 0,0 0 1 0 0,0 1 0 0 0,0-1-1 0 0,0 0 1 0 0,1 1-1 0 0,-1-1 1 0 0,0 1-1 0 0,0-1 1 0 0,1 0 0 0 0,-1 1-1 0 0,1-1 1 0 0,-1 1-1 0 0,0-1 1 0 0,1 1-1 0 0,-1 0 1 0 0,1-1-1 0 0,-1 1 1 0 0,1-1 0 0 0,-1 1-1 0 0,1 0 1 0 0,0-1-1 0 0,-1 1 1 0 0,1 0-1 0 0,0-1 1 0 0,0 1-1 0 0,19 19-26 0 0,-17-14 43 0 0,-1 0-1 0 0,0 0 1 0 0,0 0-1 0 0,0 1 1 0 0,1 10-1 0 0,-9-5-27 0 0,6-11 13 0 0,-1 1 1 0 0,1-1 0 0 0,-1 1-1 0 0,1-1 1 0 0,-1 1-1 0 0,1-1 1 0 0,-1 1 0 0 0,1 0-1 0 0,0-1 1 0 0,-1 1 0 0 0,1-1-1 0 0,0 1 1 0 0,0 0-1 0 0,0-1 1 0 0,-1 1 0 0 0,1 0-1 0 0,0 0 1 0 0,0-1-1 0 0,0 1 1 0 0,0 1 0 0 0,0-2-2 0 0,0 1 0 0 0,0-1 1 0 0,0 0-1 0 0,0 0 0 0 0,0 1 1 0 0,0-1-1 0 0,0 0 1 0 0,0 1-1 0 0,0-1 0 0 0,0 0 1 0 0,0 0-1 0 0,0 1 0 0 0,0-1 1 0 0,0 0-1 0 0,0 1 0 0 0,0-1 1 0 0,0 0-1 0 0,0 0 1 0 0,-1 1-1 0 0,1-1 0 0 0,0 0 1 0 0,0 0-1 0 0,0 1 0 0 0,-1-1 1 0 0,1 0-1 0 0,0 0 1 0 0,0 0-1 0 0,0 1 0 0 0,-1-1 1 0 0,1 0-1 0 0,0 0 0 0 0,0 0 1 0 0,-1 0-1 0 0,1 0 0 0 0,0 0 1 0 0,-1 1-1 0 0,1-1 1 0 0,0 0-1 0 0,0 0 0 0 0,-1 0 1 0 0,1 0-1 0 0,-1 0 0 0 0,1 0 1 0 0,0-1-1 0 0,-1 1 1 0 0,1 0 0 0 0,0 0-1 0 0,0 0 1 0 0,-1-1-1 0 0,1 1 1 0 0,0 0-1 0 0,0 0 1 0 0,0 0-1 0 0,-1-1 1 0 0,1 1 0 0 0,0 0-1 0 0,0-1 1 0 0,0 1-1 0 0,0 0 1 0 0,-1 0-1 0 0,1-1 1 0 0,0 1-1 0 0,0 0 1 0 0,0-1-1 0 0,0 1 1 0 0,0 0 0 0 0,0-1-1 0 0,0 1 1 0 0,0 0-1 0 0,0-1 1 0 0,0 1-1 0 0,0 0 1 0 0,0-1-1 0 0,0 1 1 0 0,0 0 0 0 0,0-1-1 0 0,1 1 1 0 0,-1 0-1 0 0,0 0 1 0 0,0-1-1 0 0,0 1 1 0 0,0 0-1 0 0,0-1 1 0 0,1 1-1 0 0,-1 0 1 0 0,0 0 0 0 0,0 0-1 0 0,1-1 1 0 0,-1 1-1 0 0,0 0 1 0 0,1-1-1 0 0,2-2 0 0 0,-1-1 0 0 0,1 1-1 0 0,-1-1 1 0 0,0 0-1 0 0,0 0 1 0 0,-1 0 0 0 0,1 0-1 0 0,-1-1 1 0 0,0 1-1 0 0,0 0 1 0 0,0 0 0 0 0,0-1-1 0 0,-1 1 1 0 0,0-1-1 0 0,0 1 1 0 0,0-1 0 0 0,0 1-1 0 0,-1 0 1 0 0,-1-7-1 0 0,-3-7 44 0 0,4 16-44 0 0,1-1 1 0 0,-1 1-1 0 0,0 0 1 0 0,1 0 0 0 0,-1 0-1 0 0,0-1 1 0 0,0 1-1 0 0,-1 0 1 0 0,1 0 0 0 0,0 1-1 0 0,-3-3 1 0 0,4 3 0 0 0,0 1 0 0 0,0-1 0 0 0,0 1 0 0 0,-1-1 0 0 0,1 1 0 0 0,0 0 0 0 0,-1-1 0 0 0,1 1 0 0 0,0 0 0 0 0,-1-1 0 0 0,1 1 0 0 0,0 0 0 0 0,-1 0 0 0 0,1-1 0 0 0,0 1 0 0 0,-1 0 0 0 0,1 0 0 0 0,-1-1 0 0 0,1 1 0 0 0,-1 0 0 0 0,1 0 0 0 0,0 0 0 0 0,-1 0 0 0 0,1 0 0 0 0,-1 0 0 0 0,1 0 0 0 0,-1 0 0 0 0,1 0 0 0 0,-1 0 0 0 0,1 0 0 0 0,-1 0 0 0 0,1 0 0 0 0,0 0 0 0 0,-1 0 0 0 0,1 0 0 0 0,-1 1 0 0 0,1-1 0 0 0,-1 0 0 0 0,1 0 0 0 0,0 0 0 0 0,-1 1 0 0 0,1-1 0 0 0,-1 1 0 0 0,-2 0-4 0 0,-1 2 9 0 0,0 0 0 0 0,-1 0 1 0 0,1 0-1 0 0,1 1 0 0 0,-1-1 1 0 0,0 1-1 0 0,1 0 0 0 0,0 0 1 0 0,0 0-1 0 0,0 0 0 0 0,0 0 1 0 0,-3 10-1 0 0,0 1 67 0 0,1 0-1 0 0,-5 29 1 0 0,3-12-36 0 0,6-30-33 0 0,1 1 1 0 0,0-1 0 0 0,0 1 0 0 0,1-1-1 0 0,-1 0 1 0 0,0 1 0 0 0,1-1-1 0 0,0 0 1 0 0,-1 1 0 0 0,1-1-1 0 0,0 0 1 0 0,0 0 0 0 0,0 0-1 0 0,1 0 1 0 0,-1 0 0 0 0,0 0 0 0 0,1 0-1 0 0,-1 0 1 0 0,1 0 0 0 0,0-1-1 0 0,2 3 1 0 0,-4-4-4 0 0,2 1-24 0 0,0-1 28 0 0,1 1 0 0 0,-1-1 0 0 0,0 1 0 0 0,0-1 0 0 0,0 0 0 0 0,0 0 0 0 0,1 1 1 0 0,-1-2-1 0 0,0 1 0 0 0,0 0 0 0 0,1 0 0 0 0,-1-1 0 0 0,0 1 0 0 0,0-1 0 0 0,0 0 0 0 0,0 0 0 0 0,0 1 0 0 0,0-1 0 0 0,0-1 0 0 0,0 1 0 0 0,0 0 0 0 0,0 0 0 0 0,-1-1 0 0 0,3-1 0 0 0,17-17 91 0 0,-18 18-85 0 0,0 0 0 0 0,-1-1 0 0 0,1 1-1 0 0,0-1 1 0 0,-1 1 0 0 0,0-1 0 0 0,0 0-1 0 0,0 0 1 0 0,0 0 0 0 0,0 0 0 0 0,1-4-1 0 0,0 0 20 0 0,-1 0 0 0 0,0 0 0 0 0,0 0 0 0 0,1-10-1 0 0,-3 15-22 0 0,0-1 0 0 0,0 1 0 0 0,0-1 0 0 0,-1 1 0 0 0,1 0 0 0 0,0-1 0 0 0,-1 1 0 0 0,0 0 0 0 0,1-1 0 0 0,-1 1 0 0 0,0 0 1 0 0,0 0-1 0 0,0 0 0 0 0,-1-1 0 0 0,1 1 0 0 0,0 1 0 0 0,-3-4 0 0 0,1 2 1 0 0,0-1 1 0 0,0 1-1 0 0,0-1 1 0 0,0 1 0 0 0,-1 0-1 0 0,0 0 1 0 0,1 1 0 0 0,-1-1-1 0 0,0 1 1 0 0,0 0 0 0 0,-1 0-1 0 0,1 0 1 0 0,0 1 0 0 0,-10-3-1 0 0,5 2-3 0 0,8 2-4 0 0,0 0-1 0 0,0-1 0 0 0,0 1 1 0 0,0 0-1 0 0,-1 0 0 0 0,1 0 1 0 0,0 0-1 0 0,0 0 0 0 0,0 0 1 0 0,-1 0-1 0 0,1 0 0 0 0,0 0 1 0 0,0 0-1 0 0,0 1 0 0 0,0-1 1 0 0,-1 0-1 0 0,1 1 0 0 0,0-1 1 0 0,0 1-1 0 0,0 0 0 0 0,0-1 1 0 0,0 1-1 0 0,0 0 0 0 0,0-1 1 0 0,0 1-1 0 0,1 0 0 0 0,-1 0 1 0 0,0 0-1 0 0,0 0 0 0 0,1 0 1 0 0,-2 1-1 0 0,-13 28 26 0 0,0 0 2 0 0,14-29-29 0 0,0 1 0 0 0,0 0 0 0 0,0 0 0 0 0,0 0 0 0 0,0 0 1 0 0,0 1-1 0 0,1-1 0 0 0,-1 0 0 0 0,1 0 0 0 0,0 0 0 0 0,-1 0 0 0 0,1 1 0 0 0,0-1 0 0 0,0 0 1 0 0,1 0-1 0 0,-1 1 0 0 0,0-1 0 0 0,1 0 0 0 0,-1 0 0 0 0,2 4 0 0 0,0-2-3 0 0,-1 0 0 0 0,1 0 0 0 0,0 0 0 0 0,0 0 0 0 0,0 0 0 0 0,1-1 0 0 0,-1 1 0 0 0,1-1 1 0 0,3 4-1 0 0,-2-4 7 0 0,-1 0 0 0 0,1 0 1 0 0,-1 0-1 0 0,1 0 0 0 0,6 3 1 0 0,-8-6-2 0 0,0 1 1 0 0,0 0-1 0 0,0-1 1 0 0,0 1-1 0 0,0-1 1 0 0,0 0 0 0 0,0 0-1 0 0,0 0 1 0 0,0 0-1 0 0,0 0 1 0 0,0 0-1 0 0,0-1 1 0 0,0 1-1 0 0,0 0 1 0 0,3-2-1 0 0,1-1 3 0 0,0 0 0 0 0,0 0 0 0 0,-1 0-1 0 0,1-1 1 0 0,-1 0 0 0 0,0 0 0 0 0,0-1-1 0 0,0 1 1 0 0,-1-1 0 0 0,1 0 0 0 0,-1 0-1 0 0,-1 0 1 0 0,1-1 0 0 0,-1 1 0 0 0,1-1 0 0 0,-2 0-1 0 0,1 0 1 0 0,-1 0 0 0 0,0-1 0 0 0,0 1-1 0 0,0 0 1 0 0,0-10 0 0 0,-2 14-1 0 0,0-1 0 0 0,0 0-1 0 0,0 1 1 0 0,0-1 0 0 0,-1 1 0 0 0,0-1 0 0 0,1 1 0 0 0,-1-1-1 0 0,0 1 1 0 0,0-1 0 0 0,0 1 0 0 0,0 0 0 0 0,-1-1 0 0 0,1 1 0 0 0,-1 0-1 0 0,1 0 1 0 0,-1 0 0 0 0,0 0 0 0 0,-3-3 0 0 0,-1 0-7 0 0,0 0-1 0 0,0 0 1 0 0,-1 1 0 0 0,1 0 0 0 0,-11-5 0 0 0,14 9 4 0 0,0-1-1 0 0,-1 0 1 0 0,1 1-1 0 0,0 0 1 0 0,0 0-1 0 0,0 0 1 0 0,0 0 0 0 0,0 0-1 0 0,0 1 1 0 0,-1-1-1 0 0,1 1 1 0 0,0 0 0 0 0,0 0-1 0 0,0 0 1 0 0,1 0-1 0 0,-1 1 1 0 0,0-1 0 0 0,0 1-1 0 0,1-1 1 0 0,-1 1-1 0 0,1 0 1 0 0,-1 0 0 0 0,-2 4-1 0 0,1-3-7 0 0,-1 1-1 0 0,1 0 1 0 0,1 1-1 0 0,-1-1 1 0 0,1 0-1 0 0,0 1 1 0 0,0 0-1 0 0,0 0 1 0 0,0 0-1 0 0,1 0 1 0 0,0 0-1 0 0,-3 9 1 0 0,4-6 11 0 0,0-1 0 0 0,1 1 1 0 0,0-1-1 0 0,0 1 0 0 0,0-1 1 0 0,1 1-1 0 0,0-1 0 0 0,3 9 0 0 0,-4-14-3 0 0,1 1-1 0 0,0-1 0 0 0,0 0 0 0 0,0 0 0 0 0,0 1 0 0 0,1-1 0 0 0,-1 0 0 0 0,1 0 0 0 0,-1 0 0 0 0,1 0 0 0 0,-1 0 1 0 0,1 0-1 0 0,0-1 0 0 0,0 1 0 0 0,0-1 0 0 0,0 1 0 0 0,0-1 0 0 0,1 0 0 0 0,-1 1 0 0 0,0-1 0 0 0,1 0 0 0 0,-1-1 0 0 0,0 1 1 0 0,1 0-1 0 0,-1-1 0 0 0,1 1 0 0 0,3-1 0 0 0,-2 0 4 0 0,0 1 0 0 0,0-2 0 0 0,0 1 0 0 0,0 0-1 0 0,-1-1 1 0 0,1 1 0 0 0,0-1 0 0 0,0 0 0 0 0,-1-1 0 0 0,1 1 0 0 0,0-1 0 0 0,-1 1 0 0 0,0-1 0 0 0,1 0 0 0 0,-1 0-1 0 0,0-1 1 0 0,0 1 0 0 0,0-1 0 0 0,0 1 0 0 0,0-1 0 0 0,2-3 0 0 0,9-8 6 0 0,-12 12-7 0 0,0 0 1 0 0,0 0-1 0 0,0 0 1 0 0,0-1 0 0 0,0 1-1 0 0,0 0 1 0 0,0-1 0 0 0,-1 1-1 0 0,0-1 1 0 0,1 0-1 0 0,-1 1 1 0 0,0-1 0 0 0,1-6-1 0 0,3-10 4 0 0,-3 15-1 0 0,-1-1 0 0 0,0 1 0 0 0,0-1 0 0 0,-1 1 0 0 0,1-9 0 0 0,-1 11-5 0 0,-1 0 1 0 0,1-1 0 0 0,-1 1 0 0 0,1 0-1 0 0,-1 0 1 0 0,0 0 0 0 0,0 0-1 0 0,0 0 1 0 0,0 0 0 0 0,-1 0-1 0 0,1 0 1 0 0,0 0 0 0 0,-1 0 0 0 0,1 0-1 0 0,-3-1 1 0 0,1 0-3 0 0,-3-3 0 0 0,1 0 0 0 0,-1 1 1 0 0,-12-8-1 0 0,17 12 4 0 0,0 0-1 0 0,-1 0 1 0 0,1 1 0 0 0,-1-1 0 0 0,0 0 0 0 0,1 1 0 0 0,-1-1 0 0 0,1 1 0 0 0,-1 0 0 0 0,0-1 0 0 0,1 1 0 0 0,-1 0 0 0 0,0 0 0 0 0,1 0 0 0 0,-1 0 0 0 0,0 0 0 0 0,1 0 0 0 0,-1 1 0 0 0,0-1-1 0 0,1 1 1 0 0,-1-1 0 0 0,1 1 0 0 0,-3 0 0 0 0,-12 7-25 0 0,13-7 18 0 0,0 0 1 0 0,0 1 0 0 0,0-1-1 0 0,0 1 1 0 0,0 0-1 0 0,0 0 1 0 0,-4 4 0 0 0,3-1 2 0 0,0-1 1 0 0,1 1-1 0 0,0 0 1 0 0,-1 0 0 0 0,2 1-1 0 0,-1-1 1 0 0,0 0-1 0 0,1 1 1 0 0,0 0 0 0 0,-1 8-1 0 0,1-9 3 0 0,2-1-1 0 0,-1 1 0 0 0,0-1 0 0 0,1 1 1 0 0,0-1-1 0 0,0 1 0 0 0,1 0 1 0 0,-1-1-1 0 0,1 1 0 0 0,0-1 1 0 0,0 1-1 0 0,0-1 0 0 0,1 0 1 0 0,3 8-1 0 0,-4-10-2 0 0,1-1 1 0 0,-1 1-1 0 0,1-1 1 0 0,0 1-1 0 0,-1-1 0 0 0,1 1 1 0 0,0-1-1 0 0,0 0 1 0 0,0 0-1 0 0,0 0 0 0 0,0 0 1 0 0,0 0-1 0 0,1 0 1 0 0,-1-1-1 0 0,0 1 0 0 0,0-1 1 0 0,0 1-1 0 0,1-1 1 0 0,-1 0-1 0 0,0 0 0 0 0,1 0 1 0 0,-1 0-1 0 0,0 0 1 0 0,0-1-1 0 0,1 1 0 0 0,3-2 1 0 0,-3 1 0 0 0,0 1 0 0 0,1-1 0 0 0,-1 0-1 0 0,0-1 1 0 0,0 1 0 0 0,1-1 0 0 0,-1 1 0 0 0,0-1 0 0 0,-1 0 0 0 0,1 0 0 0 0,0 0 0 0 0,0 0 0 0 0,-1-1 0 0 0,1 1-1 0 0,-1-1 1 0 0,0 1 0 0 0,2-4 0 0 0,8-10 29 0 0,-11 15-26 0 0,0 0 0 0 0,0 0 0 0 0,0 0 0 0 0,0 0 0 0 0,0-1 0 0 0,0 1 0 0 0,-1 0 0 0 0,1 0 0 0 0,0 0 0 0 0,-1-1 0 0 0,1 1 0 0 0,-1 0 0 0 0,1-1 0 0 0,-1 1 0 0 0,0-1 0 0 0,1 1 0 0 0,-1-1 0 0 0,0 1 0 0 0,0-2 0 0 0,-1-17-21 0 0,1 19 22 0 0,1-1-1 0 0,-1 1 1 0 0,0 0-1 0 0,0-1 1 0 0,0 1-1 0 0,0-1 1 0 0,0 1-1 0 0,0-1 1 0 0,0 1 0 0 0,-1-1-1 0 0,1 1 1 0 0,-1-1-1 0 0,1 1 1 0 0,-1 0-1 0 0,1-1 1 0 0,-1 1-1 0 0,0 0 1 0 0,1-1-1 0 0,-1 1 1 0 0,0 0-1 0 0,0 0 1 0 0,0 0-1 0 0,0 0 1 0 0,0 0-1 0 0,0 0 1 0 0,0 0-1 0 0,-1 0 1 0 0,1 0-1 0 0,0 0 1 0 0,0 1-1 0 0,-1-1 1 0 0,1 0-1 0 0,0 1 1 0 0,-1-1-1 0 0,1 1 1 0 0,-1 0-1 0 0,1-1 1 0 0,-1 1-1 0 0,-1 0 1 0 0,1 0-8 0 0,1 0 1 0 0,-1 0-1 0 0,1 0 1 0 0,-1 0-1 0 0,1 0 1 0 0,-1 0-1 0 0,1 0 1 0 0,0 0-1 0 0,-1 1 1 0 0,1-1-1 0 0,0 1 1 0 0,-1-1-1 0 0,1 1 1 0 0,0-1 0 0 0,-1 1-1 0 0,1 0 1 0 0,0 0-1 0 0,0 0 1 0 0,-2 1-1 0 0,0 1 7 0 0,1 0 1 0 0,-1 0-1 0 0,0 0 0 0 0,1 1 0 0 0,0-1 0 0 0,-4 7 0 0 0,2 0-6 0 0,0-1-1 0 0,1 1 1 0 0,0 0-1 0 0,-3 20 0 0 0,6-29 4 0 0,0 1 0 0 0,-1-1-1 0 0,1 1 1 0 0,0 0-1 0 0,0-1 1 0 0,0 1 0 0 0,0-1-1 0 0,1 1 1 0 0,-1-1 0 0 0,0 1-1 0 0,1 0 1 0 0,-1-1 0 0 0,1 1-1 0 0,0-1 1 0 0,-1 0-1 0 0,1 1 1 0 0,0-1 0 0 0,0 1-1 0 0,0-1 1 0 0,0 0 0 0 0,0 0-1 0 0,0 1 1 0 0,0-1 0 0 0,0 0-1 0 0,0 0 1 0 0,1 0 0 0 0,-1 0-1 0 0,0-1 1 0 0,1 1-1 0 0,-1 0 1 0 0,1 0 0 0 0,-1-1-1 0 0,1 1 1 0 0,-1-1 0 0 0,1 1-1 0 0,-1-1 1 0 0,1 0 0 0 0,-1 0-1 0 0,1 0 1 0 0,0 0-1 0 0,-1 0 1 0 0,1 0 0 0 0,-1 0-1 0 0,1 0 1 0 0,-1 0 0 0 0,1-1-1 0 0,0 1 1 0 0,-1-1 0 0 0,3 0-1 0 0,2-3 7 0 0,0-1 0 0 0,-1 1 0 0 0,0-1 0 0 0,0 0-1 0 0,0 0 1 0 0,0-1 0 0 0,-1 1 0 0 0,0-1 0 0 0,4-7-1 0 0,-6 10 7 0 0,-2 2-10 0 0,1-1 0 0 0,0 1 0 0 0,-1-1 0 0 0,1 0 0 0 0,-1 1 0 0 0,1-1 0 0 0,-1 0 0 0 0,0 1 0 0 0,0-1 0 0 0,1 0 0 0 0,-1 1 0 0 0,-1-1 0 0 0,1 0 0 0 0,0 1 0 0 0,0-1 0 0 0,-1 0 0 0 0,1 0 0 0 0,0 1 0 0 0,-1-1 0 0 0,0 1 0 0 0,1-1 0 0 0,-1 1 0 0 0,0-1 0 0 0,0 1 0 0 0,0-1 0 0 0,0 1 0 0 0,0 0 0 0 0,0-1 0 0 0,0 1 0 0 0,-1 0 0 0 0,1 0 0 0 0,0 0 0 0 0,-1 0 0 0 0,1 0 0 0 0,-1 0 0 0 0,1 0 0 0 0,-1 0 0 0 0,1 1 0 0 0,-1-1 0 0 0,0 1 0 0 0,1-1 0 0 0,-1 1 0 0 0,0 0 0 0 0,1-1 0 0 0,-1 1 0 0 0,0 0 0 0 0,1 0 0 0 0,-1 0 0 0 0,0 0 0 0 0,1 0 0 0 0,-4 1 0 0 0,4 0 0 0 0,1-1-1 0 0,-1 1 1 0 0,0-1 0 0 0,0 1-1 0 0,1-1 1 0 0,-1 1 0 0 0,1 0 0 0 0,-1-1-1 0 0,1 1 1 0 0,-1 0 0 0 0,1 0-1 0 0,-1-1 1 0 0,1 1 0 0 0,-1 0-1 0 0,1 0 1 0 0,-1 1 0 0 0,1-1 0 0 0,-1 0 1 0 0,1 1 0 0 0,-1-1 0 0 0,0 0-1 0 0,0 0 1 0 0,1 0 0 0 0,-1 1-1 0 0,0-1 1 0 0,0 0 0 0 0,0 0-1 0 0,-2 1 1 0 0,1 0-3 0 0,0 0 0 0 0,1 0 1 0 0,0-1-1 0 0,-1 1 0 0 0,1 0 0 0 0,0 0 0 0 0,0 1 1 0 0,0-1-1 0 0,0 0 0 0 0,0 0 0 0 0,0 0 0 0 0,1 1 1 0 0,-1-1-1 0 0,1 0 0 0 0,-1 1 0 0 0,1-1 0 0 0,0 0 1 0 0,0 1-1 0 0,0 2 0 0 0,-1 9 0 0 0,1-14 0 0 0,0 1 0 0 0,0-1 1 0 0,0 0-1 0 0,0 0 0 0 0,0 0 1 0 0,0 1-1 0 0,0-1 1 0 0,0 0-1 0 0,0 0 0 0 0,0 0 1 0 0,0 1-1 0 0,0-1 0 0 0,0 0 1 0 0,0 0-1 0 0,0 0 1 0 0,0 1-1 0 0,0-1 0 0 0,0 0 1 0 0,0 0-1 0 0,0 0 0 0 0,0 0 1 0 0,0 1-1 0 0,1-1 0 0 0,-1 0 1 0 0,0 0-1 0 0,0 0 1 0 0,0 0-1 0 0,0 1 0 0 0,0-1 1 0 0,0 0-1 0 0,1 0 0 0 0,-1 0 1 0 0,0 0-1 0 0,0 0 1 0 0,0 0-1 0 0,1 0 0 0 0,-1 1 1 0 0,0-1-1 0 0,0 0 0 0 0,0 0 1 0 0,0 0-1 0 0,1 0 0 0 0,-1 0 1 0 0,0 0-1 0 0,0 0 1 0 0,0 0-1 0 0,1 0 0 0 0,-1 0 1 0 0,0 0-1 0 0,0 0 0 0 0,0 0 1 0 0,1 0-1 0 0,-1 0 1 0 0,0-1-1 0 0,3 1 2 0 0,-1 0 1 0 0,0-1-1 0 0,0 0 0 0 0,0 1 1 0 0,1-1-1 0 0,-1 0 0 0 0,0 0 1 0 0,0 0-1 0 0,0-1 0 0 0,0 1 1 0 0,-1 0-1 0 0,1-1 0 0 0,0 1 1 0 0,0-1-1 0 0,-1 0 0 0 0,1 1 1 0 0,-1-1-1 0 0,0 0 0 0 0,1 0 1 0 0,-1 0-1 0 0,0 0 0 0 0,0 0 1 0 0,0 0-1 0 0,0 0 0 0 0,-1-1 1 0 0,1 1-1 0 0,0 0 0 0 0,-1 0 1 0 0,0-1-1 0 0,1 1 0 0 0,-1 0 1 0 0,0-1-1 0 0,0 1 0 0 0,-1 0 1 0 0,0-4-1 0 0,-6-6-28 0 0,7 12 27 0 0,0 0 1 0 0,0-1 0 0 0,0 1-1 0 0,0 0 1 0 0,0 0-1 0 0,0 0 1 0 0,0 0-1 0 0,0-1 1 0 0,0 1 0 0 0,0 0-1 0 0,0 0 1 0 0,0 0-1 0 0,0 0 1 0 0,0 0 0 0 0,-1-1-1 0 0,1 1 1 0 0,0 0-1 0 0,0 0 1 0 0,0 0-1 0 0,0 0 1 0 0,0 0 0 0 0,0 0-1 0 0,0 0 1 0 0,-1-1-1 0 0,1 1 1 0 0,0 0 0 0 0,0 0-1 0 0,0 0 1 0 0,0 0-1 0 0,0 0 1 0 0,-1 0-1 0 0,1 0 1 0 0,0 0 0 0 0,0 0-1 0 0,0 0 1 0 0,0 0-1 0 0,-1 0 1 0 0,1 0-1 0 0,0 0 1 0 0,0 0 0 0 0,0 0-1 0 0,0 0 1 0 0,-1 0-1 0 0,1 0 1 0 0,0 0 0 0 0,0 0-1 0 0,0 0 1 0 0,0 0-1 0 0,0 0 1 0 0,-1 0-1 0 0,1 1 1 0 0,0-1 0 0 0,0 0-1 0 0,0 0 1 0 0,0 0-1 0 0,0 0 1 0 0,0 0 0 0 0,-1 0-1 0 0,1 0 1 0 0,0 1-1 0 0,0-1 1 0 0,0 0-1 0 0,0 0 1 0 0,0 0 0 0 0,0 1-1 0 0,0-1-1 0 0,-1 1 1 0 0,1-1 0 0 0,0 1 0 0 0,0-1 0 0 0,-1 0 0 0 0,1 1 0 0 0,0-1 0 0 0,0 1 0 0 0,-1-1 0 0 0,1 0-1 0 0,0 1 1 0 0,-1-1 0 0 0,1 0 0 0 0,-1 0 0 0 0,1 1 0 0 0,0-1 0 0 0,-1 0 0 0 0,1 0 0 0 0,-1 0 0 0 0,1 1 0 0 0,-1-1-1 0 0,1 0 1 0 0,-1 0 0 0 0,1 0 0 0 0,-1 0 0 0 0,0 0 0 0 0,0 0-1 0 0,1 0 0 0 0,-1 0 0 0 0,0 0 1 0 0,1 1-1 0 0,-1-1 0 0 0,1 0 0 0 0,-1 0 0 0 0,0 0 0 0 0,1 1 0 0 0,-1-1 1 0 0,1 0-1 0 0,-1 1 0 0 0,0-1 0 0 0,1 1 0 0 0,-1-1 0 0 0,1 0 0 0 0,-1 1 1 0 0,1-1-1 0 0,0 1 0 0 0,-1 0 0 0 0,1-1 0 0 0,0 1 0 0 0,-1-1 0 0 0,1 2 1 0 0,-3 15-966 0 0,2-8-3083 0 0,1-5 1401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14.4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72 125 1624 0 0,'-1'-2'113'0'0,"1"1"0"0"0,-1 0-1 0 0,1 0 1 0 0,0 0 0 0 0,-1 0-1 0 0,1-1 1 0 0,0 1 0 0 0,0 0-1 0 0,0 0 1 0 0,0-1 0 0 0,0 1 0 0 0,0 0-1 0 0,0 0 1 0 0,0-1 0 0 0,0 1-1 0 0,1-1 1 0 0,-1 0 175 0 0,1 0 0 0 0,-1 0 0 0 0,0 0 0 0 0,0 0-1 0 0,0 0 1 0 0,0 0 0 0 0,0 0 0 0 0,0 0 0 0 0,-1 0 0 0 0,1 0 0 0 0,-2-2 0 0 0,2 3-104 0 0,-1 0 0 0 0,0 0 0 0 0,0 0 0 0 0,0 0 0 0 0,0 0 0 0 0,0 0 0 0 0,-1 0 0 0 0,1 0 0 0 0,0 1 0 0 0,0-1 0 0 0,0 0 0 0 0,-1 1 0 0 0,-2-1 0 0 0,4 1-148 0 0,-1-1 0 0 0,1 1 0 0 0,-1 0 0 0 0,0 0-1 0 0,1 0 1 0 0,-1 0 0 0 0,1 0 0 0 0,-1 0 0 0 0,0 0-1 0 0,1 0 1 0 0,-1 0 0 0 0,1 1 0 0 0,-1-1 0 0 0,1 0 0 0 0,-1 0-1 0 0,0 0 1 0 0,1 1 0 0 0,-1-1 0 0 0,1 0 0 0 0,-1 1-1 0 0,1-1 1 0 0,-1 0 0 0 0,1 1 0 0 0,0-1 0 0 0,-1 1-1 0 0,1-1 1 0 0,-1 0 0 0 0,1 1 0 0 0,0-1 0 0 0,-1 1-1 0 0,1-1 1 0 0,0 2 0 0 0,-5 7 144 0 0,-4 16 159 0 0,9 24 70 0 0,0-47-405 0 0,0-1 1 0 0,0 1-1 0 0,0-1 0 0 0,0 1 1 0 0,1-1-1 0 0,-1 1 0 0 0,1-1 1 0 0,-1 1-1 0 0,1-1 1 0 0,0 1-1 0 0,-1-1 0 0 0,1 0 1 0 0,0 1-1 0 0,0-1 0 0 0,0 0 1 0 0,0 0-1 0 0,0 0 0 0 0,0 1 1 0 0,1-1-1 0 0,-1 0 0 0 0,0 0 1 0 0,0-1-1 0 0,1 1 0 0 0,-1 0 1 0 0,0 0-1 0 0,1-1 0 0 0,-1 1 1 0 0,1-1-1 0 0,-1 1 0 0 0,1-1 1 0 0,-1 0-1 0 0,1 1 0 0 0,0-1 1 0 0,-1 0-1 0 0,1 0 0 0 0,-1 0 1 0 0,1 0-1 0 0,-1 0 0 0 0,3-1 1 0 0,-1 0 10 0 0,1 0 1 0 0,-1 0-1 0 0,0 0 1 0 0,0 0-1 0 0,1-1 1 0 0,-1 1 0 0 0,0-1-1 0 0,-1 0 1 0 0,1 0-1 0 0,0 0 1 0 0,0 0-1 0 0,-1-1 1 0 0,1 1 0 0 0,-1-1-1 0 0,0 1 1 0 0,0-1-1 0 0,0 0 1 0 0,0 0-1 0 0,0 0 1 0 0,-1 0 0 0 0,1 0-1 0 0,-1 0 1 0 0,0 0-1 0 0,0-1 1 0 0,0 1-1 0 0,0 0 1 0 0,0-4 0 0 0,5-15 95 0 0,-5 19-97 0 0,0 0 0 0 0,0 1 0 0 0,0-1 0 0 0,-1 0 0 0 0,1 0 0 0 0,-1 0 0 0 0,1 0 0 0 0,-1 0 0 0 0,0 0 0 0 0,0 0 0 0 0,0 0 0 0 0,-1 0 1 0 0,1 0-1 0 0,-1 0 0 0 0,1 0 0 0 0,-1 0 0 0 0,-2-4 0 0 0,2 5-40 0 0,-18-28 480 0 0,18 29-436 0 0,1 0 1 0 0,-1 1-1 0 0,0-1 0 0 0,0 0 0 0 0,1 0 0 0 0,-1 1 1 0 0,0-1-1 0 0,0 0 0 0 0,0 1 0 0 0,0-1 1 0 0,0 1-1 0 0,0-1 0 0 0,0 1 0 0 0,0 0 0 0 0,0-1 1 0 0,0 1-1 0 0,0 0 0 0 0,0 0 0 0 0,0-1 0 0 0,0 1 1 0 0,0 0-1 0 0,0 0 0 0 0,0 0 0 0 0,0 0 0 0 0,0 1 1 0 0,0-1-1 0 0,0 0 0 0 0,-1 0 0 0 0,0 1 1 0 0,0 0-14 0 0,1 0 0 0 0,-1 0 1 0 0,1 1-1 0 0,-1-1 1 0 0,1 0-1 0 0,0 1 0 0 0,0-1 1 0 0,-1 1-1 0 0,1-1 1 0 0,0 1-1 0 0,1-1 0 0 0,-1 1 1 0 0,0 0-1 0 0,0-1 1 0 0,0 3-1 0 0,-8 33 49 0 0,5-16-33 0 0,3-18-7 0 0,0 0-1 0 0,0 0 1 0 0,0 1 0 0 0,1-1-1 0 0,-1 0 1 0 0,1 1-1 0 0,0-1 1 0 0,0 1 0 0 0,0-1-1 0 0,1 0 1 0 0,-1 1 0 0 0,1-1-1 0 0,0 1 1 0 0,-1-1 0 0 0,2 0-1 0 0,-1 0 1 0 0,0 0 0 0 0,1 0-1 0 0,-1 0 1 0 0,1 0-1 0 0,0 0 1 0 0,0 0 0 0 0,0 0-1 0 0,0-1 1 0 0,5 5 0 0 0,-6-6-9 0 0,0 0-1 0 0,0 0 1 0 0,0 1 0 0 0,0-1 0 0 0,0 0 0 0 0,1-1 0 0 0,-1 1 0 0 0,0 0 0 0 0,1 0 0 0 0,-1 0-1 0 0,0-1 1 0 0,1 1 0 0 0,-1-1 0 0 0,1 1 0 0 0,-1-1 0 0 0,1 1 0 0 0,-1-1 0 0 0,1 0 0 0 0,-1 0-1 0 0,1 0 1 0 0,-1 0 0 0 0,1 0 0 0 0,0 0 0 0 0,1-1 0 0 0,0 0-1 0 0,0 0 0 0 0,0 0-1 0 0,0 0 1 0 0,-1-1 0 0 0,1 0 0 0 0,0 1 0 0 0,-1-1-1 0 0,1 0 1 0 0,-1 0 0 0 0,0 0 0 0 0,4-4 0 0 0,-1 0 22 0 0,-1 0 0 0 0,1 0 0 0 0,-1-1 0 0 0,0 1 0 0 0,-1-1 0 0 0,0 1 0 0 0,0-1 0 0 0,0 0 0 0 0,-1-1 0 0 0,2-6 0 0 0,-4 10-10 0 0,0 1-1 0 0,0 0 0 0 0,-1 0 0 0 0,1 0 1 0 0,-1 0-1 0 0,0 0 0 0 0,1 0 0 0 0,-1 0 1 0 0,0 0-1 0 0,-1 0 0 0 0,1 0 0 0 0,-1 0 1 0 0,1 0-1 0 0,-1 1 0 0 0,0-1 0 0 0,0 1 1 0 0,0-1-1 0 0,0 1 0 0 0,0 0 0 0 0,-1 0 1 0 0,1 0-1 0 0,-1 0 0 0 0,1 0 0 0 0,-5-2 1 0 0,4 3-9 0 0,1-1 1 0 0,-1 1-1 0 0,1 0 1 0 0,-1 0-1 0 0,1 0 1 0 0,-1 0-1 0 0,1 1 1 0 0,-1-1-1 0 0,0 1 1 0 0,0-1 0 0 0,1 1-1 0 0,-1 0 1 0 0,0 0-1 0 0,0 0 1 0 0,1 0-1 0 0,-1 1 1 0 0,0-1-1 0 0,1 1 1 0 0,-1 0 0 0 0,0 0-1 0 0,1 0 1 0 0,-1 0-1 0 0,1 0 1 0 0,-1 0-1 0 0,1 1 1 0 0,0-1-1 0 0,-1 1 1 0 0,-1 2 0 0 0,0-1-10 0 0,0 1 1 0 0,0 0-1 0 0,0 1 1 0 0,1-1-1 0 0,0 0 1 0 0,0 1-1 0 0,0 0 1 0 0,0 0-1 0 0,-2 9 1 0 0,4-14 0 0 0,-2 10 5 0 0,-1 0 0 0 0,-3 19 0 0 0,7-25-1 0 0,-1-1 0 0 0,1 0 0 0 0,0 1 0 0 0,0-1 0 0 0,0 0 0 0 0,1 1 0 0 0,-1-1 0 0 0,1 0 0 0 0,0 0 0 0 0,0 1 0 0 0,0-1 0 0 0,0 0 0 0 0,2 3 0 0 0,-2-4 2 0 0,0 0-1 0 0,0-1 1 0 0,0 1-1 0 0,0-1 1 0 0,0 1-1 0 0,0-1 0 0 0,1 0 1 0 0,-1 1-1 0 0,0-1 1 0 0,1 0-1 0 0,-1 0 1 0 0,1 0-1 0 0,-1 0 1 0 0,1 0-1 0 0,-1 0 1 0 0,3 1-1 0 0,0-1-4 0 0,0-1 0 0 0,0 1 1 0 0,1-1-1 0 0,-1 0 0 0 0,0 0 0 0 0,7 0 1 0 0,-8-1-1 0 0,1 0 0 0 0,-1 1-1 0 0,0-1 1 0 0,0 0 0 0 0,0-1 0 0 0,0 1 0 0 0,0 0 0 0 0,0-1 0 0 0,0 0 0 0 0,0 1 0 0 0,0-1 0 0 0,-1 0 0 0 0,1-1 0 0 0,-1 1 0 0 0,0 0 0 0 0,1-1 0 0 0,-1 1 0 0 0,3-7 0 0 0,-1 3 19 0 0,0-1-1 0 0,0 0 1 0 0,-1 0 0 0 0,0 0 0 0 0,-1 0-1 0 0,1-1 1 0 0,0-7 0 0 0,-2 12-13 0 0,-1 0 1 0 0,0 1-1 0 0,0-1 0 0 0,-1 0 1 0 0,1 1-1 0 0,0-1 0 0 0,-1 0 1 0 0,0 1-1 0 0,1-1 0 0 0,-1 1 1 0 0,0-1-1 0 0,0 1 0 0 0,-1-1 1 0 0,1 1-1 0 0,0 0 0 0 0,-4-4 1 0 0,2 2 6 0 0,0 1 0 0 0,0-1 0 0 0,-1 1 1 0 0,1-1-1 0 0,-1 1 0 0 0,0 0 0 0 0,0 1 1 0 0,0-1-1 0 0,-8-3 0 0 0,10 6-12 0 0,-1 0 0 0 0,1 0 1 0 0,0 0-1 0 0,-1 0 0 0 0,1 0 0 0 0,0 1 1 0 0,-1-1-1 0 0,1 1 0 0 0,0-1 0 0 0,-1 1 0 0 0,-1 1 1 0 0,2-1-1 0 0,0 0 1 0 0,1 1-1 0 0,-1-1 1 0 0,1 1 0 0 0,-1-1-1 0 0,1 1 1 0 0,-1-1-1 0 0,1 1 1 0 0,0 0-1 0 0,0-1 1 0 0,0 1 0 0 0,0 0-1 0 0,0 0 1 0 0,0 0-1 0 0,0 0 1 0 0,1 0 0 0 0,-1 0-1 0 0,1 0 1 0 0,-1 4-1 0 0,-1 43-61 0 0,2-36 53 0 0,12 20-3 0 0,-12-32 9 0 0,1 0 0 0 0,-1-1-1 0 0,1 1 1 0 0,-1-1-1 0 0,1 1 1 0 0,-1-1 0 0 0,1 1-1 0 0,-1-1 1 0 0,1 1-1 0 0,-1-1 1 0 0,1 0 0 0 0,0 1-1 0 0,-1-1 1 0 0,1 0-1 0 0,0 1 1 0 0,-1-1 0 0 0,1 0-1 0 0,0 0 1 0 0,-1 0-1 0 0,1 0 1 0 0,0 0 0 0 0,0 1-1 0 0,-1-1 1 0 0,1-1-1 0 0,0 1 1 0 0,-1 0 0 0 0,2 0-1 0 0,19-1 25 0 0,-17 1-24 0 0,-1 0 0 0 0,1-1 0 0 0,-1 0 0 0 0,1 0 0 0 0,-1 0-1 0 0,1 0 1 0 0,-1 0 0 0 0,0-1 0 0 0,1 1 0 0 0,-1-1 0 0 0,0 0 0 0 0,0 0-1 0 0,0 0 1 0 0,0-1 0 0 0,-1 1 0 0 0,1-1 0 0 0,-1 1 0 0 0,1-1 0 0 0,-1 0-1 0 0,0 0 1 0 0,0 0 0 0 0,0 0 0 0 0,0 0 0 0 0,-1-1 0 0 0,1 1 0 0 0,-1 0-1 0 0,1-4 1 0 0,-1 5 5 0 0,-1 0 0 0 0,0 0 0 0 0,1 0 0 0 0,-1 0 0 0 0,0 0 0 0 0,0 0 0 0 0,0 0 0 0 0,0 0 0 0 0,0 0 0 0 0,0 0 0 0 0,-1 0 0 0 0,1 0 0 0 0,-1 0 0 0 0,1 0 0 0 0,-1 0 0 0 0,0 0 0 0 0,1 0 0 0 0,-1 0 0 0 0,0 1 0 0 0,-2-3 0 0 0,1 2 3 0 0,-1 0-1 0 0,0 0 1 0 0,1 0-1 0 0,-1 0 1 0 0,0 0-1 0 0,0 1 1 0 0,0 0-1 0 0,0-1 1 0 0,0 1-1 0 0,0 0 0 0 0,0 1 1 0 0,-5-2-1 0 0,8 2-6 0 0,-26-3 57 0 0,26 4-55 0 0,-1-1 0 0 0,0 0 0 0 0,0 0 0 0 0,0 0-1 0 0,1 0 1 0 0,-1 0 0 0 0,0 1 0 0 0,0-1 0 0 0,1 0 0 0 0,-1 1 0 0 0,0-1 0 0 0,0 1 0 0 0,1-1 0 0 0,-1 0 0 0 0,0 1 0 0 0,1 0-1 0 0,-1-1 1 0 0,1 1 0 0 0,-1-1 0 0 0,1 1 0 0 0,-1 0 0 0 0,1-1 0 0 0,-1 1 0 0 0,1 0 0 0 0,0 0 0 0 0,-1-1 0 0 0,1 1-1 0 0,-1 1 1 0 0,1 0-2 0 0,-1 1-1 0 0,0-1 0 0 0,0 0 1 0 0,-1 0-1 0 0,1 0 1 0 0,0 1-1 0 0,-1-1 0 0 0,0-1 1 0 0,-2 4-1 0 0,3-4 0 0 0,0 0 0 0 0,0 0 1 0 0,0 0-1 0 0,0 0 0 0 0,0 0 0 0 0,0 1 0 0 0,0-1 0 0 0,0 0 1 0 0,1 1-1 0 0,-1-1 0 0 0,0 0 0 0 0,1 1 0 0 0,-1-1 1 0 0,1 1-1 0 0,0-1 0 0 0,-1 1 0 0 0,1-1 0 0 0,0 1 1 0 0,0 0-1 0 0,0-1 0 0 0,0 1 0 0 0,0-1 0 0 0,0 1 1 0 0,1 2-1 0 0,-1-3-1 0 0,0 0 1 0 0,0 0-1 0 0,0 0 1 0 0,0 0-1 0 0,0 0 1 0 0,0 0-1 0 0,0 0 1 0 0,-1 0-1 0 0,1 0 1 0 0,0 0-1 0 0,-1 0 1 0 0,1 0 0 0 0,-1 0-1 0 0,0 2 1 0 0,0-3 1 0 0,1 1 1 0 0,-1-1-1 0 0,1 1 0 0 0,0-1 1 0 0,-1 1-1 0 0,1-1 1 0 0,0 1-1 0 0,0 0 1 0 0,-1-1-1 0 0,1 1 1 0 0,0-1-1 0 0,0 1 1 0 0,0 0-1 0 0,0-1 1 0 0,0 1-1 0 0,0 0 1 0 0,0-1-1 0 0,0 1 1 0 0,0 0-1 0 0,0-1 1 0 0,0 1-1 0 0,0-1 1 0 0,0 1-1 0 0,0 0 1 0 0,1-1-1 0 0,-1 1 1 0 0,0-1-1 0 0,0 1 1 0 0,1 0-1 0 0,-1-1 0 0 0,0 1 1 0 0,1-1-1 0 0,-1 1 1 0 0,1 0-1 0 0,2 1-7 0 0,1 1-1 0 0,-1 0 0 0 0,1-1 0 0 0,-1 0 0 0 0,1 0 0 0 0,0 0 0 0 0,6 3 0 0 0,-8-5 9 0 0,-1 0 0 0 0,1 1 0 0 0,0-1 0 0 0,-1 0 0 0 0,1 0 0 0 0,0 0 0 0 0,-1 0 0 0 0,1 0-1 0 0,0 0 1 0 0,-1-1 0 0 0,1 1 0 0 0,-1 0 0 0 0,1-1 0 0 0,-1 1 0 0 0,1-1 0 0 0,-1 0-1 0 0,1 1 1 0 0,-1-1 0 0 0,1 0 0 0 0,-1 0 0 0 0,0 0 0 0 0,3-2 0 0 0,-1 0 5 0 0,1-1 0 0 0,0 0 0 0 0,-1 0 1 0 0,1 0-1 0 0,-1-1 0 0 0,-1 1 1 0 0,1-1-1 0 0,0 1 0 0 0,-1-1 0 0 0,0 0 1 0 0,2-6-1 0 0,-4 9-3 0 0,0 1 0 0 0,1-1 1 0 0,-1 0-1 0 0,0 1 0 0 0,0-1 0 0 0,0 0 1 0 0,0 0-1 0 0,0 1 0 0 0,-1-1 1 0 0,1 0-1 0 0,0 1 0 0 0,-1-1 0 0 0,1 1 1 0 0,-1-1-1 0 0,0 0 0 0 0,1 1 0 0 0,-1-1 1 0 0,0 1-1 0 0,0 0 0 0 0,0-1 1 0 0,0 1-1 0 0,0 0 0 0 0,0-1 0 0 0,0 1 1 0 0,-1 0-1 0 0,1 0 0 0 0,0 0 0 0 0,-1 0 1 0 0,1 0-1 0 0,-1 0 0 0 0,1 1 1 0 0,-1-1-1 0 0,1 0 0 0 0,-1 1 0 0 0,0-1 1 0 0,1 1-1 0 0,-1-1 0 0 0,-1 1 0 0 0,1 0-1 0 0,1 0-1 0 0,0 0 0 0 0,-1 0 0 0 0,1 0 1 0 0,0 0-1 0 0,-1 0 0 0 0,1 0 0 0 0,0 1 0 0 0,-1-1 1 0 0,1 1-1 0 0,0-1 0 0 0,0 1 0 0 0,-1-1 1 0 0,1 1-1 0 0,0 0 0 0 0,0-1 0 0 0,0 1 1 0 0,0 0-1 0 0,0 0 0 0 0,0 0 0 0 0,0 0 0 0 0,0 0 1 0 0,0 0-1 0 0,0 0 0 0 0,1 0 0 0 0,-1 0 1 0 0,0 0-1 0 0,1 0 0 0 0,-1 1 0 0 0,1-1 0 0 0,-2 3 1 0 0,1-1-6 0 0,0 0 1 0 0,0 0 0 0 0,0 0 0 0 0,0 0 0 0 0,1 0-1 0 0,-1 0 1 0 0,1 0 0 0 0,0 0 0 0 0,0 0-1 0 0,0 0 1 0 0,0 0 0 0 0,1 6 0 0 0,2 1 16 0 0,-3-9-13 0 0,0 1 0 0 0,0-1 0 0 0,0 0 0 0 0,0 0-1 0 0,1 0 1 0 0,-1 0 0 0 0,0 0 0 0 0,1 0 0 0 0,-1 0 0 0 0,1 0-1 0 0,-1 0 1 0 0,1 0 0 0 0,-1-1 0 0 0,1 1 0 0 0,1 1-1 0 0,-2-2 3 0 0,0 1 0 0 0,1-1 0 0 0,-1 1 0 0 0,1-1 0 0 0,-1 0 0 0 0,1 1 0 0 0,-1-1 0 0 0,1 0 0 0 0,-1 0 0 0 0,1 1 0 0 0,-1-1 0 0 0,1 0 0 0 0,0 0 0 0 0,-1 0 0 0 0,1 0 0 0 0,-1 0 0 0 0,1 0 0 0 0,-1 0 0 0 0,1 0 0 0 0,0 0 0 0 0,-1 0 0 0 0,1 0 0 0 0,-1 0 0 0 0,2-1 0 0 0,14-1-37 0 0,-12-1 39 0 0,-1 0 0 0 0,0 0-1 0 0,0 0 1 0 0,0 0 0 0 0,0-1 0 0 0,0 1 0 0 0,-1-1 0 0 0,0 0-1 0 0,1 0 1 0 0,-1 0 0 0 0,-1 0 0 0 0,1 0 0 0 0,0 0-1 0 0,-1 0 1 0 0,0 0 0 0 0,0-1 0 0 0,0 1 0 0 0,-1 0-1 0 0,1-9 1 0 0,-1 12-4 0 0,-1 0 0 0 0,1 0 0 0 0,0 0 1 0 0,0 0-1 0 0,-1 1 0 0 0,1-1 0 0 0,0 0 0 0 0,-1 0 0 0 0,1 0 0 0 0,-1 1 0 0 0,1-1 1 0 0,-1 0-1 0 0,1 0 0 0 0,-1 1 0 0 0,0-1 0 0 0,1 0 0 0 0,-1 1 0 0 0,0-1 0 0 0,1 1 0 0 0,-1-1 1 0 0,0 1-1 0 0,0-1 0 0 0,1 1 0 0 0,-1 0 0 0 0,0-1 0 0 0,0 1 0 0 0,0 0 0 0 0,0 0 1 0 0,0-1-1 0 0,0 1 0 0 0,1 0 0 0 0,-1 0 0 0 0,0 0 0 0 0,0 0 0 0 0,0 0 0 0 0,0 0 1 0 0,0 1-1 0 0,0-1 0 0 0,0 0 0 0 0,1 0 0 0 0,-1 1 0 0 0,0-1 0 0 0,0 0 0 0 0,0 1 0 0 0,0-1 1 0 0,1 1-1 0 0,-1-1 0 0 0,0 1 0 0 0,1-1 0 0 0,-1 1 0 0 0,0-1 0 0 0,1 1 0 0 0,-1 0 1 0 0,0-1-1 0 0,0 3 0 0 0,-1 0-1 0 0,0 1 0 0 0,0 0-1 0 0,0 0 1 0 0,0 0 0 0 0,1 0 0 0 0,0 0 0 0 0,0 1 0 0 0,0-1 0 0 0,0 0 0 0 0,1 1 0 0 0,-1-1 0 0 0,1 0 0 0 0,0 1-1 0 0,0-1 1 0 0,1 0 0 0 0,1 6 0 0 0,-2-10 0 0 0,0 0 1 0 0,0 0-1 0 0,0 0 0 0 0,0 1 1 0 0,0-1-1 0 0,0 0 0 0 0,0 0 1 0 0,0 1-1 0 0,1-1 0 0 0,-1 0 1 0 0,0 0-1 0 0,0 0 0 0 0,0 1 1 0 0,0-1-1 0 0,1 0 0 0 0,-1 0 1 0 0,0 0-1 0 0,0 0 0 0 0,1 0 1 0 0,-1 1-1 0 0,0-1 0 0 0,0 0 1 0 0,0 0-1 0 0,1 0 0 0 0,-1 0 1 0 0,0 0-1 0 0,0 0 0 0 0,1 0 0 0 0,-1 0 1 0 0,0 0-1 0 0,0 0 0 0 0,1 0 1 0 0,-1 0-1 0 0,0 0 0 0 0,1 0 1 0 0,10-6-20 0 0,6-12 1 0 0,-15 16 24 0 0,-1 0 0 0 0,1 0 0 0 0,-1 0 0 0 0,0 0 0 0 0,0 0 0 0 0,0-1 0 0 0,0 1 0 0 0,0 0 0 0 0,0-1 0 0 0,-1 1-1 0 0,1-1 1 0 0,-1 1 0 0 0,0-1 0 0 0,0 1 0 0 0,1-1 0 0 0,-2 1 0 0 0,1-1 0 0 0,0 1 0 0 0,0-1 0 0 0,-1 1 0 0 0,-1-5-1 0 0,2 7 83 0 0,-2-1-88 0 0,1 0 0 0 0,-1 0-1 0 0,1 1 1 0 0,-1-1 0 0 0,0 1-1 0 0,1 0 1 0 0,-1-1 0 0 0,0 1-1 0 0,1 0 1 0 0,-1 0 0 0 0,0 0 0 0 0,1 0-1 0 0,-4 0 1 0 0,4 1 1 0 0,1-1-1 0 0,-1 0 1 0 0,0 1 0 0 0,0-1-1 0 0,1 0 1 0 0,-1 1 0 0 0,0-1-1 0 0,0 1 1 0 0,1-1 0 0 0,-1 1-1 0 0,1-1 1 0 0,-1 1 0 0 0,0 0-1 0 0,1-1 1 0 0,-1 1 0 0 0,1 0-1 0 0,-1-1 1 0 0,1 1 0 0 0,0 0-1 0 0,-1 0 1 0 0,1-1 0 0 0,0 1-1 0 0,-1 0 1 0 0,1 0 0 0 0,0 0-1 0 0,0-1 1 0 0,0 1-1 0 0,0 1 1 0 0,-14 35-20 0 0,14-36 21 0 0,-1 0 0 0 0,1 0 0 0 0,0-1 0 0 0,0 1 0 0 0,0 0 0 0 0,0 0 0 0 0,0-1 0 0 0,0 1 0 0 0,0 0 0 0 0,0-1 0 0 0,1 1 0 0 0,-1 0 0 0 0,0 0 0 0 0,0-1 1 0 0,1 1-1 0 0,-1 0 0 0 0,0-1 0 0 0,1 1 0 0 0,-1 0 0 0 0,1-1 0 0 0,-1 1 0 0 0,0-1 0 0 0,1 1 0 0 0,0-1 0 0 0,0 2 0 0 0,1-4-14 0 0,0 1 0 0 0,-1-1 0 0 0,1 0-1 0 0,0 0 1 0 0,-1 1 0 0 0,1-1 0 0 0,-1 0 0 0 0,0 0 0 0 0,0 0 0 0 0,1 0 0 0 0,-1-1 0 0 0,-1 1 0 0 0,1 0 0 0 0,1-4 0 0 0,1 0-11 0 0,1-3 17 0 0,7-12-29 0 0,-10 21 32 0 0,-1-1 0 0 0,0 1 0 0 0,1-1 1 0 0,-1 0-1 0 0,0 1 0 0 0,0-1 0 0 0,1 0 0 0 0,-1 1 1 0 0,0-1-1 0 0,0 0 0 0 0,0 1 0 0 0,0-1 0 0 0,0 0 0 0 0,0 0 1 0 0,0 1-1 0 0,0-1 0 0 0,0 0 0 0 0,0 1 0 0 0,-1-1 1 0 0,1 0-1 0 0,0 1 0 0 0,-1-2 0 0 0,1 2 4 0 0,0-1 0 0 0,-1 1 0 0 0,1 0 0 0 0,0 0 0 0 0,0 0 0 0 0,0 0 0 0 0,-1-1 0 0 0,1 1 0 0 0,0 0 0 0 0,0 0 0 0 0,-1 0 0 0 0,1 0 0 0 0,0 0 0 0 0,0 0 0 0 0,-1 0 0 0 0,1 0 0 0 0,0 0 0 0 0,-1 0 0 0 0,1 0 1 0 0,0 0-1 0 0,0 0 0 0 0,-1 0 0 0 0,1 0 0 0 0,0 0 0 0 0,0 0 0 0 0,-1 0 0 0 0,1 0 0 0 0,0 0 0 0 0,0 0 0 0 0,-1 0 0 0 0,1 0 0 0 0,0 1 0 0 0,0-1 0 0 0,-1 0 0 0 0,1 0 0 0 0,0 0 0 0 0,0 0 0 0 0,0 1 0 0 0,-1-1 0 0 0,1 0 0 0 0,0 0 0 0 0,0 1 0 0 0,-8 13 14 0 0,3-6-8 0 0,1-5-9 0 0,0 0 0 0 0,1 1 0 0 0,-1 0 0 0 0,0 0 0 0 0,1 0-1 0 0,0 0 1 0 0,0 0 0 0 0,0 0 0 0 0,1 1 0 0 0,-3 5 0 0 0,-15 21 81 0 0,15-19-55 0 0,4-11-21 0 0,0 1 0 0 0,0-1 1 0 0,1 0-1 0 0,-1 1 0 0 0,0 0 0 0 0,1-1 1 0 0,-1 1-1 0 0,1-1 0 0 0,0 1 0 0 0,-1 0 0 0 0,1-1 1 0 0,0 1-1 0 0,0 0 0 0 0,0 2 0 0 0,0 0 28 0 0,0-4 36 0 0,17-9-82 0 0,-13 4 7 0 0,-1-1 0 0 0,1 0 0 0 0,-1 0-1 0 0,2-7 1 0 0,13-20 49 0 0,-18 32-40 0 0,0 1 0 0 0,0-1 0 0 0,1 1 0 0 0,-1-1 0 0 0,0 1 0 0 0,0-1 0 0 0,1 1 0 0 0,-1-1 0 0 0,0 1 0 0 0,0-1 0 0 0,0 1 0 0 0,0-1 0 0 0,0 0 0 0 0,0 1 0 0 0,0-1 0 0 0,0 1 0 0 0,0-1 0 0 0,0 1 0 0 0,0-1-1 0 0,0 0 1 0 0,-1 1 0 0 0,1-1 0 0 0,0 1 0 0 0,0-1 0 0 0,0 1 0 0 0,-1-1 0 0 0,0 0 1 0 0,1 1-1 0 0,0-1 0 0 0,0 1 1 0 0,-1 0-1 0 0,1-1 0 0 0,0 1 1 0 0,0-1-1 0 0,0 1 0 0 0,0-1 1 0 0,0 1-1 0 0,-1 0 0 0 0,1-1 1 0 0,0 1-1 0 0,0-1 0 0 0,0 1 0 0 0,0-1 1 0 0,0 1-1 0 0,1-1 0 0 0,-1 1 1 0 0,0-1-1 0 0,0 1 0 0 0,0-1 1 0 0,0 1-1 0 0,0 0 0 0 0,1-1 1 0 0,-1 1-1 0 0,0-1 0 0 0,0 1 1 0 0,0 0-1 0 0,1-1 0 0 0,-1 1 1 0 0,0 0-1 0 0,1-1 0 0 0,-1 1 0 0 0,0 0 1 0 0,1-1-1 0 0,-1 1 0 0 0,1 0 1 0 0,0-1-1 0 0,-1 1 1 0 0,1 0-1 0 0,-1-1 1 0 0,1 1-1 0 0,0-1 0 0 0,-1 1 1 0 0,1-1-1 0 0,-1 1 1 0 0,1-1-1 0 0,-1 1 1 0 0,0-1-1 0 0,1 1 1 0 0,-1-1-1 0 0,0 0 0 0 0,1 1 1 0 0,-1-1-1 0 0,0 1 1 0 0,0-1-1 0 0,1 0 1 0 0,-1 1-1 0 0,0-1 1 0 0,0 0-1 0 0,0 0 0 0 0,0 1 1 0 0,0-1-1 0 0,0 0 1 0 0,0 1-1 0 0,0-1 1 0 0,0 0-1 0 0,0 1 1 0 0,0-1-1 0 0,-1 0 0 0 0,1 1 1 0 0,0-1-1 0 0,0 0 1 0 0,-1 1-1 0 0,1-1 1 0 0,0 1-1 0 0,-1-1 1 0 0,1 0-1 0 0,-1 1 0 0 0,1-1 1 0 0,-1 1-1 0 0,1-1 1 0 0,-1 1-1 0 0,1-1 1 0 0,-1 1-1 0 0,1 0 1 0 0,-1-1-1 0 0,1 1 0 0 0,-1 0 1 0 0,0-1-1 0 0,0 1 1 0 0,-1-3 13 0 0,-4 1 13 0 0,6 2-12 0 0,-2 2-23 0 0,-9 5 0 0 0,10-6 8 0 0,-1 0 1 0 0,0 0-1 0 0,0 0 0 0 0,1 0 0 0 0,-1 1 1 0 0,1-1-1 0 0,-1 1 0 0 0,1-1 0 0 0,0 1 1 0 0,-1-1-1 0 0,1 1 0 0 0,0 0 1 0 0,-2 3-1 0 0,-6 9-44 0 0,8-13 44 0 0,0 0 0 0 0,0 0-1 0 0,0 0 1 0 0,0 0 0 0 0,0 1-1 0 0,1-1 1 0 0,-1 0 0 0 0,0 0-1 0 0,1 1 1 0 0,-1-1 0 0 0,1 0-1 0 0,-1 1 1 0 0,1-1 0 0 0,0 0-1 0 0,-1 1 1 0 0,1-1-1 0 0,0 1 1 0 0,0-1 0 0 0,0 0-1 0 0,0 3 1 0 0,1-2 0 0 0,-1 0-1 0 0,0 0 1 0 0,0 0-1 0 0,0 1 1 0 0,0-1-1 0 0,0 0 1 0 0,0 0 0 0 0,-1 1-1 0 0,1-1 1 0 0,-1 0-1 0 0,1 0 1 0 0,-1 0-1 0 0,0 0 1 0 0,-1 4-1 0 0,2-6 2 0 0,0 1 0 0 0,0 0-1 0 0,0-1 1 0 0,0 1-1 0 0,0 0 1 0 0,1-1 0 0 0,-1 1-1 0 0,0-1 1 0 0,1 1-1 0 0,-1-1 1 0 0,0 1-1 0 0,1-1 1 0 0,-1 1 0 0 0,1-1-1 0 0,-1 1 1 0 0,1-1-1 0 0,-1 1 1 0 0,1-1 0 0 0,-1 0-1 0 0,1 1 1 0 0,-1-1-1 0 0,1 0 1 0 0,0 1-1 0 0,-1-1 1 0 0,1 0 0 0 0,-1 0-1 0 0,1 0 1 0 0,0 1-1 0 0,-1-1 1 0 0,1 0 0 0 0,0 0-1 0 0,24 4 27 0 0,-22-6-26 0 0,0 1 0 0 0,0-1 1 0 0,0 0-1 0 0,0 1 0 0 0,0-1 1 0 0,0-1-1 0 0,-1 1 0 0 0,1 0 1 0 0,-1-1-1 0 0,0 1 0 0 0,1-1 1 0 0,-1 1-1 0 0,0-1 0 0 0,-1 0 1 0 0,1 0-1 0 0,1-4 0 0 0,0 2 0 0 0,-1 0-1 0 0,0 0 1 0 0,0 0-1 0 0,-1 0 1 0 0,0-1-1 0 0,0 1 1 0 0,0-1-1 0 0,0 1 1 0 0,-1-1-1 0 0,0-5 1 0 0,-1 9 6 0 0,1 1 0 0 0,-1 0 0 0 0,0-1 0 0 0,1 1 0 0 0,-1-1 0 0 0,0 1 0 0 0,0 0 1 0 0,0-1-1 0 0,0 1 0 0 0,0 0 0 0 0,-1 0 0 0 0,1 0 0 0 0,0 0 0 0 0,0 0 0 0 0,-1 0 0 0 0,1 0 0 0 0,0 1 1 0 0,-1-1-1 0 0,1 0 0 0 0,-1 1 0 0 0,1-1 0 0 0,-1 1 0 0 0,0 0 0 0 0,-2-1 0 0 0,1 0 7 0 0,-1 0-1 0 0,1 1 1 0 0,0-1-1 0 0,-1 1 0 0 0,1 0 1 0 0,0 0-1 0 0,-1 0 1 0 0,1 0-1 0 0,-1 0 1 0 0,-4 2-1 0 0,3 1 1 0 0,1-2-9 0 0,0 1 0 0 0,0-1 0 0 0,0 1 0 0 0,0 0 0 0 0,1 1 0 0 0,-1-1 0 0 0,1 1 1 0 0,-1-1-1 0 0,1 1 0 0 0,0 0 0 0 0,-5 7 0 0 0,-3 2-3 0 0,11-11-2 0 0,-1-1-1 0 0,0 1 1 0 0,0-1-1 0 0,1 1 1 0 0,-1 0 0 0 0,1-1-1 0 0,-1 1 1 0 0,0 0 0 0 0,1-1-1 0 0,-1 1 1 0 0,1 0-1 0 0,-1 0 1 0 0,1-1 0 0 0,0 1-1 0 0,-1 0 1 0 0,1 0 0 0 0,0 0-1 0 0,0 0 1 0 0,-1-1-1 0 0,1 1 1 0 0,0 0 0 0 0,0 0-1 0 0,0 0 1 0 0,0 0 0 0 0,0 0-1 0 0,0 0 1 0 0,0 0-1 0 0,1-1 1 0 0,-1 1 0 0 0,0 0-1 0 0,0 0 1 0 0,1 0 0 0 0,0 1-1 0 0,3 7-180 0 0,-4-7-153 0 0,1 1 1 0 0,0-1 0 0 0,0 0 0 0 0,0 0 0 0 0,1 0 0 0 0,-1 0 0 0 0,1 0 0 0 0,-1 0 0 0 0,4 3-1 0 0,2-1-2329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17.2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75 97 2008 0 0,'0'-1'3798'0'0,"-2"0"-941"0"0,-7-13-2065 0 0,9 12-674 0 0,0 0 0 0 0,-1-1 0 0 0,1 1-1 0 0,0 0 1 0 0,0-1 0 0 0,1 1 0 0 0,-1 0-1 0 0,1 0 1 0 0,-1-1 0 0 0,1 1 0 0 0,-1 0-1 0 0,1 0 1 0 0,0 0 0 0 0,2-4 0 0 0,5-19 553 0 0,-7 25-665 0 0,-1 0-1 0 0,0 0 0 0 0,1-1 1 0 0,-1 1-1 0 0,0 0 1 0 0,1-1-1 0 0,-1 1 1 0 0,0 0-1 0 0,1 0 0 0 0,-1-1 1 0 0,1 1-1 0 0,-1 0 1 0 0,0 0-1 0 0,1 0 1 0 0,-1 0-1 0 0,1 0 0 0 0,-1 0 1 0 0,1 0-1 0 0,-1 0 1 0 0,0 0-1 0 0,1 0 0 0 0,-1 0 1 0 0,1 0-1 0 0,-1 0 1 0 0,1 0-1 0 0,-1 0 1 0 0,0 0-1 0 0,1 0 0 0 0,-1 0 1 0 0,1 0-1 0 0,-1 1 1 0 0,0-1-1 0 0,1 0 1 0 0,-1 0-1 0 0,1 1 0 0 0,-1-1 1 0 0,0 0-1 0 0,1 0 1 0 0,-1 1-1 0 0,0-1 1 0 0,20 13 78 0 0,-18-11-68 0 0,0 0 0 0 0,-1 0 0 0 0,1 1 0 0 0,-1-1 0 0 0,1 1 0 0 0,-1-1-1 0 0,0 1 1 0 0,0 0 0 0 0,0-1 0 0 0,0 1 0 0 0,-1 0 0 0 0,1-1 0 0 0,-1 1 0 0 0,0 0 0 0 0,1 0 0 0 0,-1 0 0 0 0,0-1 0 0 0,-1 1 0 0 0,1 0-1 0 0,0 0 1 0 0,-1 0 0 0 0,0-1 0 0 0,0 1 0 0 0,1 0 0 0 0,-1-1 0 0 0,-1 1 0 0 0,1-1 0 0 0,0 1 0 0 0,-1-1 0 0 0,1 1 0 0 0,-1-1 0 0 0,0 0 0 0 0,0 0-1 0 0,-2 2 1 0 0,-4 3 59 0 0,7-5-56 0 0,0-1 1 0 0,0 1 0 0 0,-1-1-1 0 0,1 0 1 0 0,0 1-1 0 0,-1-1 1 0 0,1 0 0 0 0,-1 0-1 0 0,0 0 1 0 0,1 0-1 0 0,-1 0 1 0 0,0-1 0 0 0,1 1-1 0 0,-1 0 1 0 0,0-1-1 0 0,0 1 1 0 0,0-1 0 0 0,0 0-1 0 0,0 0 1 0 0,1 0-1 0 0,-1 0 1 0 0,0 0 0 0 0,0 0-1 0 0,0 0 1 0 0,0 0-1 0 0,0-1 1 0 0,0 1 0 0 0,-1-1-1 0 0,1 0-4 0 0,0 0 1 0 0,0 0-1 0 0,0 0 0 0 0,0 0 1 0 0,0 0-1 0 0,0 0 0 0 0,1 0 0 0 0,-1 0 1 0 0,0-1-1 0 0,1 1 0 0 0,-1-1 1 0 0,1 1-1 0 0,0-1 0 0 0,-1 0 0 0 0,1 1 1 0 0,0-1-1 0 0,0 0 0 0 0,0 0 0 0 0,0 0 1 0 0,1 0-1 0 0,-1 0 0 0 0,0 0 1 0 0,1 0-1 0 0,-1 0 0 0 0,1 0 0 0 0,0 0 1 0 0,0 0-1 0 0,0 0 0 0 0,0 0 0 0 0,0 0 1 0 0,0-1-1 0 0,0 1 0 0 0,1 0 1 0 0,-1 0-1 0 0,1 0 0 0 0,-1 0 0 0 0,1 0 1 0 0,0 0-1 0 0,0 0 0 0 0,0 1 1 0 0,0-1-1 0 0,0 0 0 0 0,2-2 0 0 0,1-6-18 0 0,-4 9 8 0 0,0 0 0 0 0,1 1 0 0 0,-1-1 0 0 0,0 1 0 0 0,0-1 0 0 0,0 0 0 0 0,0 1 0 0 0,1-1 0 0 0,-1 1 0 0 0,0-1 0 0 0,1 0 0 0 0,-1 1 0 0 0,0-1 0 0 0,1 1 0 0 0,-1-1 0 0 0,1 1 0 0 0,-1-1 0 0 0,1 1 0 0 0,-1 0 0 0 0,1-1 1 0 0,-1 1-1 0 0,1 0 0 0 0,-1-1 0 0 0,1 1 0 0 0,-1 0 0 0 0,1 0 0 0 0,0-1 0 0 0,-1 1 0 0 0,1 0 0 0 0,-1 0 0 0 0,1 0 0 0 0,0 0 0 0 0,-1 0 0 0 0,1 0 0 0 0,0 0 0 0 0,-1 0 0 0 0,2 0 0 0 0,1 0 0 0 0,-1 0 0 0 0,1 0 0 0 0,-1 0 0 0 0,1 0 0 0 0,-1 1-1 0 0,1-1 1 0 0,-1 1 0 0 0,0 0 0 0 0,1-1 0 0 0,-1 1-1 0 0,0 0 1 0 0,1 0 0 0 0,-1 1 0 0 0,0-1 0 0 0,0 0 0 0 0,0 1-1 0 0,0-1 1 0 0,0 1 0 0 0,0 0 0 0 0,1 2 0 0 0,0 0 12 0 0,-1-3-7 0 0,-1 1 1 0 0,1 0-1 0 0,-1-1 1 0 0,1 1 0 0 0,-1 0-1 0 0,0 0 1 0 0,0 0-1 0 0,0 0 1 0 0,0 0 0 0 0,0 0-1 0 0,0 0 1 0 0,-1 0-1 0 0,1 1 1 0 0,-1-1-1 0 0,1 0 1 0 0,-1 0 0 0 0,0 1-1 0 0,0-1 1 0 0,0 0-1 0 0,0 0 1 0 0,0 1-1 0 0,-1-1 1 0 0,1 0 0 0 0,-1 0-1 0 0,0 4 1 0 0,0-5-7 0 0,1 1 1 0 0,0-1-1 0 0,-1 0 1 0 0,0 1 0 0 0,1-1-1 0 0,-1 1 1 0 0,0-1-1 0 0,0 0 1 0 0,1 0-1 0 0,-1 1 1 0 0,0-1 0 0 0,0 0-1 0 0,-3 2 1 0 0,-6 8 71 0 0,9-10-62 0 0,0 1 1 0 0,0-1-1 0 0,0 0 1 0 0,0 0-1 0 0,0 0 1 0 0,0-1-1 0 0,-1 1 1 0 0,1 0-1 0 0,0 0 1 0 0,-1-1 0 0 0,1 1-1 0 0,0-1 1 0 0,-1 1-1 0 0,1-1 1 0 0,-1 1-1 0 0,1-1 1 0 0,-1 0-1 0 0,1 0 1 0 0,-1 0-1 0 0,1 0 1 0 0,-1 0-1 0 0,1 0 1 0 0,-3 0-1 0 0,2-1-4 0 0,0 1 1 0 0,0 0-1 0 0,0-1 0 0 0,-1 0 1 0 0,1 1-1 0 0,0-1 0 0 0,0 0 0 0 0,0 0 1 0 0,1 0-1 0 0,-1 0 0 0 0,0-1 0 0 0,0 1 1 0 0,1 0-1 0 0,-1-1 0 0 0,0 1 0 0 0,-1-3 1 0 0,2-7 12 0 0,1 9-26 0 0,0 1 0 0 0,0 0 0 0 0,0-1 1 0 0,0 1-1 0 0,0 0 0 0 0,0-1 0 0 0,0 1 0 0 0,-1 0 1 0 0,1-1-1 0 0,0 1 0 0 0,-1 0 0 0 0,1-1 1 0 0,-1 1-1 0 0,-1-2 0 0 0,2 3 1 0 0,-1-1 1 0 0,0 0-1 0 0,1 0 1 0 0,-1 0-1 0 0,1 0 0 0 0,-1 0 1 0 0,1 0-1 0 0,-1 0 1 0 0,1 0-1 0 0,0 0 0 0 0,0 0 1 0 0,-1 0-1 0 0,1 0 0 0 0,0 0 1 0 0,0 0-1 0 0,0-2 1 0 0,10-18-41 0 0,-10 21 42 0 0,9-18-12 0 0,-8 15 7 0 0,0 0-1 0 0,0 0 0 0 0,1 1 1 0 0,-1-1-1 0 0,1 0 0 0 0,0 1 0 0 0,-1-1 1 0 0,4-2-1 0 0,-4 4 2 0 0,0 0 0 0 0,0 0 0 0 0,1 0 0 0 0,-1-1 0 0 0,0 1 0 0 0,1 0-1 0 0,-1 1 1 0 0,1-1 0 0 0,-1 0 0 0 0,1 0 0 0 0,0 1 0 0 0,-1-1 0 0 0,1 1 0 0 0,0-1 0 0 0,-1 1 0 0 0,1 0 0 0 0,0-1 0 0 0,0 1 0 0 0,-1 0 0 0 0,1 0 0 0 0,0 0-1 0 0,0 1 1 0 0,-1-1 0 0 0,1 0 0 0 0,0 1 0 0 0,-1-1 0 0 0,1 1 0 0 0,0-1 0 0 0,-1 1 0 0 0,1 0 0 0 0,-1 0 0 0 0,1 0 0 0 0,-1 0 0 0 0,1 0 0 0 0,-1 0 0 0 0,0 0 0 0 0,1 0-1 0 0,-1 0 1 0 0,0 1 0 0 0,0-1 0 0 0,1 2 0 0 0,0 0 11 0 0,0 0 0 0 0,0 0 0 0 0,0 0 0 0 0,0 1 0 0 0,-1-1 0 0 0,1 0 0 0 0,-1 1-1 0 0,0-1 1 0 0,0 1 0 0 0,0-1 0 0 0,-1 1 0 0 0,1 0 0 0 0,-1-1 0 0 0,0 6 0 0 0,-1-2 7 0 0,0 0-1 0 0,0-1 1 0 0,0 1 0 0 0,-1 0 0 0 0,0-1-1 0 0,-6 13 1 0 0,7-17-5 0 0,-1 0 0 0 0,1 0 0 0 0,-1 0 0 0 0,0 0-1 0 0,0 0 1 0 0,0 0 0 0 0,0 0 0 0 0,0-1 0 0 0,-1 1 0 0 0,1-1 0 0 0,0 1-1 0 0,-1-1 1 0 0,1 0 0 0 0,-1 0 0 0 0,0 0 0 0 0,1-1 0 0 0,-1 1 0 0 0,1 0-1 0 0,-1-1 1 0 0,0 0 0 0 0,0 0 0 0 0,1 1 0 0 0,-1-2 0 0 0,0 1 0 0 0,1 0-1 0 0,-1 0 1 0 0,0-1 0 0 0,1 0 0 0 0,-1 1 0 0 0,0-1 0 0 0,1 0-1 0 0,-4-2 1 0 0,-17-29 13 0 0,22 30-25 0 0,-1-1 1 0 0,1 1 0 0 0,0-1-1 0 0,0 0 1 0 0,0 1 0 0 0,1-1-1 0 0,-1 0 1 0 0,0 0 0 0 0,1 0-1 0 0,0 1 1 0 0,0-1 0 0 0,0 0-1 0 0,0 0 1 0 0,1-4 0 0 0,-1 4-2 0 0,0 0-1 0 0,1-1 1 0 0,-1 1 0 0 0,1 0 0 0 0,0-1 0 0 0,0 1 0 0 0,0 0 0 0 0,1 0 0 0 0,-1 0 0 0 0,1-1 0 0 0,3-3 0 0 0,-4 5 0 0 0,1 1 1 0 0,0-1-1 0 0,0 0 1 0 0,-1 0-1 0 0,1 0 1 0 0,-1 0-1 0 0,0 0 1 0 0,1 0-1 0 0,-1 0 1 0 0,0 0-1 0 0,0 0 1 0 0,0-1-1 0 0,-1 1 1 0 0,1 0-1 0 0,0-5 1 0 0,0 6-1 0 0,-1 0 0 0 0,1 0 1 0 0,-1 0-1 0 0,1 0 1 0 0,0 0-1 0 0,-1 0 1 0 0,1 0-1 0 0,0 0 1 0 0,-1 0-1 0 0,1 1 0 0 0,0-1 1 0 0,0 0-1 0 0,0 0 1 0 0,0 1-1 0 0,0-1 1 0 0,0 1-1 0 0,0-1 0 0 0,0 1 1 0 0,0-1-1 0 0,0 1 1 0 0,0 0-1 0 0,0-1 1 0 0,0 1-1 0 0,0 0 0 0 0,0 0 1 0 0,0 0-1 0 0,1 0 1 0 0,-1 0-1 0 0,0 0 1 0 0,0 0-1 0 0,2 1 0 0 0,0-1-4 0 0,0 0-1 0 0,1 0 0 0 0,-1 1 1 0 0,0-1-1 0 0,1 1 0 0 0,-1 0 0 0 0,0 0 1 0 0,0 0-1 0 0,6 4 0 0 0,-7-3 12 0 0,1 0 0 0 0,-1 0 0 0 0,0 0 0 0 0,0 1-1 0 0,0-1 1 0 0,0 1 0 0 0,0-1 0 0 0,0 1 0 0 0,-1 0-1 0 0,0-1 1 0 0,1 1 0 0 0,-1 0 0 0 0,1 4 0 0 0,5 41 55 0 0,-7-43-52 0 0,0-3-3 0 0,0 0 0 0 0,-1 0 0 0 0,1 0-1 0 0,-1 0 1 0 0,1 0 0 0 0,-1 0 0 0 0,0 0 0 0 0,0 0 0 0 0,0 0-1 0 0,0 0 1 0 0,0 0 0 0 0,0-1 0 0 0,-1 1 0 0 0,1 0-1 0 0,0-1 1 0 0,-4 3 0 0 0,3-1 14 0 0,-1-1 0 0 0,0 1 1 0 0,0-1-1 0 0,0 0 0 0 0,0 0 0 0 0,0 0 1 0 0,0-1-1 0 0,-7 3 0 0 0,9-3 3 0 0,-20-5 88 0 0,18 2-108 0 0,0 1 1 0 0,1-1-1 0 0,-1 0 1 0 0,1 0-1 0 0,0 0 0 0 0,-1 0 1 0 0,1 0-1 0 0,0 0 0 0 0,0-1 1 0 0,0 1-1 0 0,1-1 1 0 0,-4-5-1 0 0,5 7-8 0 0,-1 0 1 0 0,0-1-1 0 0,1 1 0 0 0,-1 0 1 0 0,1-1-1 0 0,-1 1 0 0 0,1-1 0 0 0,0 1 1 0 0,0-1-1 0 0,0 1 0 0 0,0-1 1 0 0,0 1-1 0 0,0-1 0 0 0,0 1 0 0 0,0-1 1 0 0,0 1-1 0 0,1-1 0 0 0,-1 1 1 0 0,0-1-1 0 0,1 1 0 0 0,0-1 1 0 0,-1 1-1 0 0,1 0 0 0 0,0-1 0 0 0,0 1 1 0 0,-1 0-1 0 0,3-2 0 0 0,-1 1 8 0 0,-1 0 1 0 0,1 0-1 0 0,-1 1 0 0 0,0-1 0 0 0,1 0 0 0 0,-1 0 0 0 0,0 0 1 0 0,0-1-1 0 0,-1 1 0 0 0,1 0 0 0 0,0 0 0 0 0,-1 0 0 0 0,1-1 0 0 0,-1 1 1 0 0,0 0-1 0 0,1-4 0 0 0,8-11-56 0 0,-8 16 49 0 0,-1 0 0 0 0,1 1-1 0 0,-1-1 1 0 0,1 0 0 0 0,0 1 0 0 0,-1-1 0 0 0,1 1 0 0 0,0-1-1 0 0,0 1 1 0 0,-1-1 0 0 0,1 1 0 0 0,0-1 0 0 0,0 1 0 0 0,0 0-1 0 0,-1-1 1 0 0,1 1 0 0 0,0 0 0 0 0,0 0 0 0 0,0 0 0 0 0,0-1-1 0 0,0 1 1 0 0,0 0 0 0 0,1 1 0 0 0,1 0 11 0 0,-1 0 0 0 0,1 0 0 0 0,0 1 0 0 0,-1 0 0 0 0,1-1 0 0 0,-1 1 0 0 0,0 0 0 0 0,0 0 1 0 0,0 0-1 0 0,1 1 0 0 0,-2-1 0 0 0,1 0 0 0 0,0 1 0 0 0,0-1 0 0 0,-1 1 0 0 0,0 0 0 0 0,1-1 0 0 0,-1 1 0 0 0,0 0 0 0 0,0 0 0 0 0,-1 0 0 0 0,1 0 1 0 0,0 0-1 0 0,-1 0 0 0 0,0 0 0 0 0,0 0 0 0 0,0 0 0 0 0,0 0 0 0 0,0 0 0 0 0,-1 0 0 0 0,1 0 0 0 0,-1 0 0 0 0,0 0 0 0 0,0-1 0 0 0,0 1 0 0 0,0 0 1 0 0,-3 5-1 0 0,0 2 30 0 0,3-9-36 0 0,1 0 1 0 0,0 0 0 0 0,0-1-1 0 0,0 1 1 0 0,-1 0 0 0 0,1 0-1 0 0,0-1 1 0 0,-1 1-1 0 0,1 0 1 0 0,0-1 0 0 0,-1 1-1 0 0,1 0 1 0 0,-1-1 0 0 0,1 1-1 0 0,-1-1 1 0 0,0 1 0 0 0,1-1-1 0 0,-1 1 1 0 0,0-1-1 0 0,1 1 1 0 0,-1-1 0 0 0,0 1-1 0 0,1-1 1 0 0,-2 1 0 0 0,-23 3 176 0 0,24-4-173 0 0,0 0 0 0 0,0 0 0 0 0,0-1 0 0 0,1 1 0 0 0,-1 0 0 0 0,0 0 0 0 0,0-1 0 0 0,0 1 0 0 0,0 0 0 0 0,1-1 0 0 0,-1 1 0 0 0,0-1 0 0 0,0 1 0 0 0,1-1 0 0 0,-1 1 0 0 0,0-1 0 0 0,1 0 0 0 0,-1 1 0 0 0,0-1 0 0 0,1 0 0 0 0,-1 0 0 0 0,1 1 0 0 0,-1-1 0 0 0,1 0 0 0 0,0 0 0 0 0,-1 0 0 0 0,1 0 0 0 0,0 0 0 0 0,-1-3-7 0 0,1 0-1 0 0,-1 1 1 0 0,1-1-1 0 0,1 1 1 0 0,-1-1-1 0 0,0 0 1 0 0,1 1-1 0 0,0-1 1 0 0,-1 1-1 0 0,3-5 1 0 0,3-8-82 0 0,-6 15 86 0 0,0 0-1 0 0,0 0 1 0 0,0-1 0 0 0,1 1-1 0 0,-1 0 1 0 0,0 0-1 0 0,1 0 1 0 0,-1 0 0 0 0,1 0-1 0 0,-1 0 1 0 0,1 0-1 0 0,0 0 1 0 0,-1 0 0 0 0,1 0-1 0 0,0 0 1 0 0,0 0-1 0 0,-1 0 1 0 0,2 0 0 0 0,7-5 3 0 0,6-2-80 0 0,-14 8 77 0 0,0 1 0 0 0,0-1 0 0 0,0 0 0 0 0,-1 1 0 0 0,1-1 0 0 0,0 1 0 0 0,-1-1 0 0 0,1 1 0 0 0,0-1 0 0 0,-1 1 0 0 0,1 0 1 0 0,0-1-1 0 0,-1 1 0 0 0,1 0 0 0 0,-1-1 0 0 0,1 1 0 0 0,-1 0 0 0 0,0 0 0 0 0,1 0 0 0 0,-1 0 0 0 0,1 0 3 0 0,0 0 1 0 0,-1 0 0 0 0,0 0-1 0 0,1 1 1 0 0,-1-1 0 0 0,0 0-1 0 0,1 0 1 0 0,-1 0 0 0 0,0 0-1 0 0,0 0 1 0 0,0 1 0 0 0,0-1-1 0 0,0 0 1 0 0,0 0-1 0 0,0 0 1 0 0,0 0 0 0 0,-1 3-1 0 0,0-3 1 0 0,1 0 0 0 0,0 0-1 0 0,0-1 1 0 0,-1 1-1 0 0,1 0 1 0 0,0 0 0 0 0,0 0-1 0 0,0 0 1 0 0,0 0 0 0 0,0 0-1 0 0,1 0 1 0 0,-1 0-1 0 0,0 0 1 0 0,0 0 0 0 0,1 0-1 0 0,-1 0 1 0 0,0 0-1 0 0,2 1 1 0 0,-2-1-1 0 0,0 1-1 0 0,0-1 1 0 0,0 0 0 0 0,0 0 0 0 0,0 0 0 0 0,0 0-1 0 0,0 0 1 0 0,0 1 0 0 0,0-1 0 0 0,-1 0-1 0 0,1 0 1 0 0,0 0 0 0 0,-1 0 0 0 0,1 0-1 0 0,-1 0 1 0 0,1 0 0 0 0,-1 0 0 0 0,0 0-1 0 0,0 1 1 0 0,-16 17 51 0 0,17-18-25 0 0,0-1-26 0 0,-1 0 0 0 0,1 0 0 0 0,0 0 0 0 0,-1 0 0 0 0,1 0 0 0 0,0 0 0 0 0,0 0 0 0 0,-1 0 0 0 0,1 0 0 0 0,0 0 0 0 0,-1 0 0 0 0,1 0 0 0 0,0 0 1 0 0,-1 0-1 0 0,1-1 0 0 0,0 1 0 0 0,0 0 0 0 0,-1 0 0 0 0,1 0 0 0 0,0 0 0 0 0,0 0 0 0 0,-1-1 0 0 0,1 1 0 0 0,0 0 0 0 0,0 0 0 0 0,-1 0 0 0 0,1-1 0 0 0,0 1 0 0 0,0 0 0 0 0,0 0 0 0 0,0-1 0 0 0,-1 1 0 0 0,1 0 0 0 0,0-1 0 0 0,-8-7-14 0 0,7 7 10 0 0,0 0 1 0 0,1 1 0 0 0,-1-1-1 0 0,0 0 1 0 0,1 0 0 0 0,-1 0-1 0 0,1 0 1 0 0,-1 1 0 0 0,1-1 0 0 0,-1 0-1 0 0,1 0 1 0 0,0 0 0 0 0,-1 0-1 0 0,1 0 1 0 0,0 0 0 0 0,0 0-1 0 0,-1 0 1 0 0,1 0 0 0 0,0 0-1 0 0,0 0 1 0 0,0 0 0 0 0,1 0-1 0 0,-1 0 1 0 0,0-1 0 0 0,14-20-54 0 0,-12 21 53 0 0,-1-1 0 0 0,1 1-1 0 0,-1-1 1 0 0,0 1 0 0 0,1-1-1 0 0,-1 0 1 0 0,0 0 0 0 0,0 1-1 0 0,0-1 1 0 0,-1 0 0 0 0,1 0-1 0 0,0 0 1 0 0,-1 0 0 0 0,1 0-1 0 0,-1 0 1 0 0,0 0 0 0 0,1-2-1 0 0,-1 4 2 0 0,0-1 1 0 0,0 1-1 0 0,0 0 0 0 0,0 0 0 0 0,0 0 0 0 0,0-1 1 0 0,0 1-1 0 0,0 0 0 0 0,0 0 0 0 0,0-1 0 0 0,0 1 1 0 0,0 0-1 0 0,0 0 0 0 0,0 0 0 0 0,0-1 0 0 0,1 1 1 0 0,-1 0-1 0 0,0 0 0 0 0,0 0 0 0 0,0 0 0 0 0,0-1 1 0 0,0 1-1 0 0,1 0 0 0 0,-1 0 0 0 0,0 0 0 0 0,0 0 1 0 0,0 0-1 0 0,0 0 0 0 0,1 0 0 0 0,-1-1 0 0 0,0 1 0 0 0,0 0 1 0 0,0 0-1 0 0,1 0 0 0 0,-1 0 0 0 0,0 0 0 0 0,0 0 1 0 0,1 0-1 0 0,-1 0 0 0 0,0 0 0 0 0,0 0 0 0 0,0 0 1 0 0,1 0-1 0 0,-1 0 0 0 0,0 0 0 0 0,1 1 2 0 0,0-1 0 0 0,-1 0-1 0 0,1 0 1 0 0,-1 1 0 0 0,1-1-1 0 0,0 0 1 0 0,-1 1 0 0 0,1-1-1 0 0,-1 0 1 0 0,1 1 0 0 0,-1-1-1 0 0,1 1 1 0 0,-1-1 0 0 0,0 1-1 0 0,1-1 1 0 0,-1 1 0 0 0,1-1 0 0 0,-1 1-1 0 0,0 0 1 0 0,0-1 0 0 0,1 1-1 0 0,-1 0 1 0 0,1 4 5 0 0,1 0 1 0 0,-1 0-1 0 0,-1 0 1 0 0,1-1-1 0 0,-1 1 1 0 0,1 0-1 0 0,-2 0 1 0 0,1 0-1 0 0,0 0 1 0 0,-1 0-1 0 0,0 0 1 0 0,0 0-1 0 0,-4 8 1 0 0,2-8 82 0 0,1-7-47 0 0,1-14-46 0 0,4-24-1 0 0,-4 21-9 0 0,1 1-25 0 0,-3 20 50 0 0,2-2-11 0 0,0 0 0 0 0,0 1 0 0 0,1-1 0 0 0,-1 0 0 0 0,0 1 0 0 0,0-1 0 0 0,0 1 0 0 0,0 0 0 0 0,0-1 0 0 0,1 1 0 0 0,-1 0 0 0 0,0-1 0 0 0,1 1 0 0 0,-1 0 1 0 0,0 0-1 0 0,1 0 0 0 0,-1 0 0 0 0,1-1 0 0 0,-1 1 0 0 0,1 0 0 0 0,-1 2 0 0 0,0 4 14 0 0,0 1 0 0 0,0-1 0 0 0,-1 1 0 0 0,0-1 0 0 0,-1 0 0 0 0,1 0 0 0 0,-7 11 0 0 0,6-11 66 0 0,7-13-84 0 0,5-17-49 0 0,2-17 78 0 0,-10 39-21 0 0,-2 0 0 0 0,1-1 1 0 0,0 1-1 0 0,0 0 0 0 0,0 0 0 0 0,0 0 0 0 0,-1 0 0 0 0,1 0 1 0 0,0-1-1 0 0,-1 1 0 0 0,1 0 0 0 0,-1 0 0 0 0,1 0 1 0 0,-1 0-1 0 0,0 0 0 0 0,1 0 0 0 0,-1 1 0 0 0,0-1 0 0 0,0 0 1 0 0,0 0-1 0 0,0 0 0 0 0,0 1 0 0 0,0-1 0 0 0,1 0 1 0 0,-2 1-1 0 0,1-1 0 0 0,0 1 0 0 0,0-1 0 0 0,0 1 0 0 0,0-1 1 0 0,0 1-1 0 0,0 0 0 0 0,0 0 0 0 0,-1 0 0 0 0,1 0 1 0 0,-1-1-1 0 0,1 2-7 0 0,0 0 0 0 0,-1 0 1 0 0,2 0-1 0 0,-1 1 1 0 0,0-1-1 0 0,0 0 0 0 0,0 0 1 0 0,0 0-1 0 0,1 1 1 0 0,-1-1-1 0 0,1 0 0 0 0,-2 3 1 0 0,-2 6-11 0 0,2-9-31 0 0,0 1 0 0 0,1 0 0 0 0,0 0-1 0 0,-1 0 1 0 0,1 0 0 0 0,0 0 0 0 0,0 0 0 0 0,0 0 0 0 0,0 0 0 0 0,0 0-1 0 0,0 1 1 0 0,1-1 0 0 0,-1 0 0 0 0,1 1 0 0 0,0-1 0 0 0,-1 0 0 0 0,1 1-1 0 0,0-1 1 0 0,0 0 0 0 0,1 1 0 0 0,-1-1 0 0 0,0 0 0 0 0,1 1 0 0 0,-1-1-1 0 0,1 0 1 0 0,0 0 0 0 0,0 0 0 0 0,1 3 0 0 0,0-1-1112 0 0,1-1-1746 0 0,1-1 292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19.2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123 138 2128 0 0,'0'0'2022'0'0,"2"-2"-640"0"0,5-11-377 0 0,-6 9-891 0 0,1-1 0 0 0,-1 1 0 0 0,-1-1 0 0 0,1 0 0 0 0,0 1 0 0 0,-1-9-1 0 0,0 11 11 0 0,-1 0-1 0 0,1-1 0 0 0,0 1 0 0 0,-1 0 0 0 0,1 0 0 0 0,-1-1 0 0 0,0 1 1 0 0,1 0-1 0 0,-1 0 0 0 0,0 0 0 0 0,0 0 0 0 0,-1 0 0 0 0,1 0 0 0 0,0 0 1 0 0,-1 0-1 0 0,1 1 0 0 0,-1-1 0 0 0,-2-1 0 0 0,3 1-58 0 0,-1 1-1 0 0,1 0 1 0 0,-1 0 0 0 0,1 0-1 0 0,-1 0 1 0 0,0 0 0 0 0,1 0-1 0 0,-1 0 1 0 0,0 1 0 0 0,0-1-1 0 0,0 1 1 0 0,0-1 0 0 0,0 1-1 0 0,1 0 1 0 0,-1 0 0 0 0,0 0-1 0 0,0 0 1 0 0,0 0 0 0 0,0 0-1 0 0,0 0 1 0 0,0 0 0 0 0,0 1-1 0 0,1-1 1 0 0,-1 1 0 0 0,0 0-1 0 0,0-1 1 0 0,0 1 0 0 0,1 0-1 0 0,-1 0 1 0 0,0 0 0 0 0,1 0-1 0 0,-2 2 1 0 0,-7 0 47 0 0,8 2 52 0 0,2 2-111 0 0,-1-3-24 0 0,2-3-19 0 0,-1 0-1 0 0,0 0 0 0 0,0 0 0 0 0,0 0 1 0 0,0-1-1 0 0,0 1 0 0 0,-1 0 0 0 0,1 0 1 0 0,0 0-1 0 0,0 0 0 0 0,0-1 0 0 0,-1 1 0 0 0,1 0 1 0 0,0 0-1 0 0,-1-1 0 0 0,1 1 0 0 0,-1 0 1 0 0,1-1-1 0 0,-1 1 0 0 0,1 0 0 0 0,-1-1 1 0 0,0 1-1 0 0,1 0 0 0 0,-1-1 0 0 0,0 1 1 0 0,0 0-2 0 0,0-1 1 0 0,0 1 0 0 0,0 0-1 0 0,1 0 1 0 0,-1 0 0 0 0,0-1 0 0 0,1 1-1 0 0,-1 0 1 0 0,1 0 0 0 0,-1 0-1 0 0,1 0 1 0 0,-1 0 0 0 0,1 0 0 0 0,0 0-1 0 0,0 0 1 0 0,-1 0 0 0 0,1 0-1 0 0,0 0 1 0 0,0 0 0 0 0,0 1 0 0 0,2 26 125 0 0,-1-9-77 0 0,-1-17-47 0 0,0-1-1 0 0,0 1 0 0 0,0 0 0 0 0,1 0 0 0 0,-1 0 0 0 0,0 0 0 0 0,1 0 0 0 0,0-1 0 0 0,-1 1 1 0 0,1 0-1 0 0,0 0 0 0 0,0-1 0 0 0,0 1 0 0 0,0 0 0 0 0,0-1 0 0 0,0 1 0 0 0,0-1 1 0 0,1 0-1 0 0,-1 1 0 0 0,1-1 0 0 0,-1 0 0 0 0,1 0 0 0 0,-1 0 0 0 0,1 0 0 0 0,0 0 1 0 0,-1 0-1 0 0,1 0 0 0 0,0-1 0 0 0,0 1 0 0 0,-1-1 0 0 0,1 1 0 0 0,0-1 0 0 0,0 1 1 0 0,0-1-1 0 0,0 0 0 0 0,0 0 0 0 0,0 0 0 0 0,-1 0 0 0 0,1 0 0 0 0,0-1 0 0 0,0 1 1 0 0,0-1-1 0 0,2 0 0 0 0,0-1 2 0 0,0 0 0 0 0,-1 0-1 0 0,1 0 1 0 0,-1 0 0 0 0,1-1 0 0 0,-1 1 0 0 0,0-1 0 0 0,0 0-1 0 0,0 0 1 0 0,0 0 0 0 0,-1 0 0 0 0,1-1 0 0 0,-1 1 0 0 0,0-1 0 0 0,4-6-1 0 0,-3 2 9 0 0,1 0-1 0 0,-1 0 1 0 0,0 0-1 0 0,-1 0 1 0 0,0 0-1 0 0,0 0 1 0 0,0-9-1 0 0,-2 14-2 0 0,0 0 0 0 0,0 0 1 0 0,-1 0-1 0 0,1 0 0 0 0,-1 0 0 0 0,0 0 0 0 0,0 0 0 0 0,0 0 0 0 0,0 1 1 0 0,0-1-1 0 0,-1 0 0 0 0,0 0 0 0 0,1 1 0 0 0,-1-1 0 0 0,0 1 0 0 0,0 0 1 0 0,-4-4-1 0 0,5 5-10 0 0,-1-1 0 0 0,1 1 1 0 0,0 0-1 0 0,-1 0 1 0 0,1 0-1 0 0,-1 0 1 0 0,0 0-1 0 0,1 1 0 0 0,-1-1 1 0 0,0 0-1 0 0,1 1 1 0 0,-1-1-1 0 0,0 1 1 0 0,0 0-1 0 0,1 0 0 0 0,-1-1 1 0 0,0 1-1 0 0,0 0 1 0 0,1 0-1 0 0,-1 1 0 0 0,0-1 1 0 0,0 0-1 0 0,1 1 1 0 0,-1-1-1 0 0,0 1 1 0 0,0-1-1 0 0,1 1 0 0 0,-1 0 1 0 0,1 0-1 0 0,-4 1 1 0 0,0 2 9 0 0,-1 1 0 0 0,1 0-1 0 0,0 0 1 0 0,0 0 0 0 0,0 0 0 0 0,1 1 0 0 0,-1 0 0 0 0,1 0 0 0 0,1 0 0 0 0,-1 0 0 0 0,1 1 0 0 0,0 0 0 0 0,1-1 0 0 0,-1 1 0 0 0,2 0-1 0 0,-3 12 1 0 0,2-5 20 0 0,0 25 21 0 0,2-37-47 0 0,1 1-1 0 0,-1-1 0 0 0,1 1 1 0 0,0-1-1 0 0,0 0 1 0 0,-1 1-1 0 0,2-1 0 0 0,-1 0 1 0 0,0 0-1 0 0,0 0 0 0 0,1 0 1 0 0,-1 0-1 0 0,4 4 0 0 0,-3-5-5 0 0,-1 0-1 0 0,0 0 1 0 0,1-1-1 0 0,-1 1 1 0 0,0 0-1 0 0,1 0 1 0 0,-1-1-1 0 0,1 1 1 0 0,0-1-1 0 0,-1 1 1 0 0,1-1-1 0 0,-1 1 1 0 0,1-1-1 0 0,0 0 1 0 0,-1 0-1 0 0,1 0 1 0 0,0 0-1 0 0,-1 0 1 0 0,1 0-1 0 0,-1-1 1 0 0,1 1-1 0 0,0 0 1 0 0,-1-1-1 0 0,1 1 1 0 0,-1-1-1 0 0,1 0 1 0 0,-1 0-1 0 0,3-1 1 0 0,3-2 14 0 0,-1 0 1 0 0,0 0 0 0 0,0-1-1 0 0,9-9 1 0 0,-11 10-2 0 0,0 0-1 0 0,0 0 1 0 0,0-1 0 0 0,-1 0-1 0 0,0 0 1 0 0,0 0 0 0 0,0 0-1 0 0,4-10 1 0 0,-6 11-8 0 0,0 1 0 0 0,-1-1 0 0 0,1 1 0 0 0,-1-1 1 0 0,0 1-1 0 0,0-1 0 0 0,0 1 0 0 0,0-1 0 0 0,0 1 0 0 0,-1-1 1 0 0,0 1-1 0 0,1-1 0 0 0,-1 1 0 0 0,-1 0 0 0 0,1 0 0 0 0,-2-5 1 0 0,0 6-6 0 0,1 0 0 0 0,0 0 0 0 0,0 0 0 0 0,-1 0 0 0 0,1 0 0 0 0,-1 0 0 0 0,0 1 0 0 0,-2-2 1 0 0,-8-5 60 0 0,12 7-61 0 0,-1 0 1 0 0,1 0-1 0 0,-1 0 0 0 0,1 0 0 0 0,-1 1 0 0 0,1-1 1 0 0,-1 0-1 0 0,0 1 0 0 0,1-1 0 0 0,-1 1 0 0 0,0 0 1 0 0,0 0-1 0 0,1-1 0 0 0,-1 1 0 0 0,0 0 0 0 0,1 0 1 0 0,-1 1-1 0 0,0-1 0 0 0,0 0 0 0 0,1 1 0 0 0,-1-1 1 0 0,0 1-1 0 0,1-1 0 0 0,-2 2 0 0 0,0-1 2 0 0,0 1 0 0 0,0 0 0 0 0,0 0 0 0 0,1 0-1 0 0,-1 0 1 0 0,1 1 0 0 0,-1-1 0 0 0,1 1 0 0 0,0-1-1 0 0,0 1 1 0 0,-2 4 0 0 0,-23 31-93 0 0,26-35 88 0 0,-1 0 0 0 0,1-1-1 0 0,0 1 1 0 0,1 0 0 0 0,-1 0 0 0 0,0 0 0 0 0,1 0-1 0 0,0 0 1 0 0,0 1 0 0 0,0-1 0 0 0,0 3-1 0 0,0 5-2 0 0,0-2-10 0 0,0-8 15 0 0,-1 0-1 0 0,1 0 0 0 0,0-1 0 0 0,0 1 0 0 0,0 0 1 0 0,0 0-1 0 0,1 0 0 0 0,-1 0 0 0 0,0 0 0 0 0,0-1 1 0 0,0 1-1 0 0,1 0 0 0 0,-1 0 0 0 0,0 0 0 0 0,1 0 1 0 0,-1-1-1 0 0,1 1 0 0 0,-1 0 0 0 0,1-1 0 0 0,-1 1 1 0 0,1 0-1 0 0,-1-1 0 0 0,1 1 0 0 0,0 0 1 0 0,-1-1-1 0 0,2 1 0 0 0,0 1-1 0 0,0 0-1 0 0,0 0 1 0 0,0-1 0 0 0,0 1-1 0 0,0-1 1 0 0,0 1 0 0 0,0-1-1 0 0,0 0 1 0 0,1 0 0 0 0,-1 0 0 0 0,0 0-1 0 0,1 0 1 0 0,-1 0 0 0 0,1-1-1 0 0,-1 1 1 0 0,1-1 0 0 0,-1 0-1 0 0,1 0 1 0 0,0 0 0 0 0,-1 0-1 0 0,1 0 1 0 0,-1 0 0 0 0,1-1 0 0 0,2 0-1 0 0,1-1 5 0 0,-1 0 0 0 0,1 0 0 0 0,-1 0-1 0 0,0 0 1 0 0,0-1 0 0 0,0 0 0 0 0,0 0-1 0 0,0-1 1 0 0,-1 1 0 0 0,1-1 0 0 0,-1 0-1 0 0,0 0 1 0 0,0 0 0 0 0,0-1 0 0 0,6-9-1 0 0,-8 10 0 0 0,0 0-1 0 0,-1-1 0 0 0,1 1 1 0 0,-1 0-1 0 0,0-1 0 0 0,0 1 1 0 0,0-1-1 0 0,0 1 0 0 0,-1-1 1 0 0,0 0-1 0 0,0 1 0 0 0,0-1 1 0 0,-2-7-1 0 0,-1 7 5 0 0,0-1 0 0 0,0 0 0 0 0,-1 1 0 0 0,0 0 0 0 0,0 0 0 0 0,-1 0 0 0 0,1 1 0 0 0,-1-1 0 0 0,0 1 0 0 0,0 0 0 0 0,0 0 0 0 0,-9-4 0 0 0,10 7 2 0 0,-1 0-1 0 0,1 1 1 0 0,-1 0-1 0 0,1 0 1 0 0,-1 0 0 0 0,1 0-1 0 0,-1 1 1 0 0,1-1 0 0 0,-1 1-1 0 0,1 0 1 0 0,-1 1-1 0 0,1-1 1 0 0,-5 3 0 0 0,8-2-39 0 0,0-1 0 0 0,-1 1 0 0 0,1 0 0 0 0,0-1 0 0 0,1 1 1 0 0,-1 0-1 0 0,0 0 0 0 0,1 0 0 0 0,-1 0 0 0 0,0 3 0 0 0,-4 9-918 0 0,5-13 857 0 0,0-1-1 0 0,0 0 0 0 0,0 0 0 0 0,-1 1 0 0 0,1-1 0 0 0,0 0 0 0 0,0 1 0 0 0,0-1 0 0 0,0 0 1 0 0,0 1-1 0 0,0-1 0 0 0,0 0 0 0 0,0 1 0 0 0,0-1 0 0 0,0 0 0 0 0,0 1 0 0 0,0-1 0 0 0,0 0 1 0 0,0 1-1 0 0,0-1 0 0 0,0 0 0 0 0,0 1 0 0 0,0-1 0 0 0,1 0 0 0 0,-1 1 0 0 0,0-1 0 0 0,0 0 1 0 0,0 1-1 0 0,1-1 0 0 0,-1 0 0 0 0,0 0 0 0 0,1 1 0 0 0,3 2-2568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23.6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 56 1920 0 0,'-3'-2'4101'0'0,"-3"-1"-1455"0"0,6 3-2583 0 0,-1 0 0 0 0,1 0 0 0 0,-1 0 0 0 0,1 1 0 0 0,-1-1 0 0 0,1 0 0 0 0,-1 0 0 0 0,1 0 0 0 0,-1 0 0 0 0,1 0 0 0 0,-1 1 0 0 0,1-1 0 0 0,-1 0 0 0 0,1 1 0 0 0,0-1 0 0 0,-1 0 0 0 0,1 0 0 0 0,-1 1 0 0 0,1-1 0 0 0,0 1 0 0 0,-1-1 0 0 0,1 0 0 0 0,0 1 0 0 0,0-1 0 0 0,-1 1 0 0 0,-1 3-5 0 0,0 0-1 0 0,0-1 1 0 0,1 1 0 0 0,-1 0 0 0 0,1 0-1 0 0,-2 8 1 0 0,3-10-43 0 0,-1 0-1 0 0,1-1 1 0 0,0 1 0 0 0,0 0-1 0 0,0 0 1 0 0,0 0-1 0 0,0-1 1 0 0,0 1 0 0 0,0 0-1 0 0,0 0 1 0 0,1-1-1 0 0,-1 1 1 0 0,1 0 0 0 0,-1 0-1 0 0,1-1 1 0 0,0 1-1 0 0,0-1 1 0 0,-1 1 0 0 0,1-1-1 0 0,0 1 1 0 0,1-1-1 0 0,0 2 1 0 0,0-2-9 0 0,-1 1 0 0 0,0-1 1 0 0,1-1-1 0 0,-1 1 0 0 0,0 0 0 0 0,1 0 1 0 0,0 0-1 0 0,-1-1 0 0 0,1 1 0 0 0,-1-1 1 0 0,1 1-1 0 0,0-1 0 0 0,-1 0 0 0 0,1 0 1 0 0,0 1-1 0 0,-1-1 0 0 0,1 0 0 0 0,0-1 1 0 0,-1 1-1 0 0,1 0 0 0 0,0 0 0 0 0,-1-1 0 0 0,1 1 1 0 0,0-1-1 0 0,-1 1 0 0 0,1-1 0 0 0,-1 0 1 0 0,1 0-1 0 0,-1 1 0 0 0,0-1 0 0 0,1 0 1 0 0,-1 0-1 0 0,2-2 0 0 0,12-5 51 0 0,-13 7-48 0 0,0 0-1 0 0,0 0 1 0 0,0 0-1 0 0,0 0 1 0 0,0 0-1 0 0,0 0 1 0 0,0-1-1 0 0,-1 1 1 0 0,1-1-1 0 0,2-2 1 0 0,6-7 126 0 0,-7 7-89 0 0,0 0-1 0 0,1 0 0 0 0,-1 1 1 0 0,-1-2-1 0 0,5-6 0 0 0,-6 9-37 0 0,-1 1 0 0 0,0 0-1 0 0,1 0 1 0 0,-1-1 0 0 0,0 1 0 0 0,0 0-1 0 0,1 0 1 0 0,-1-1 0 0 0,0 1 0 0 0,0 0-1 0 0,-1-1 1 0 0,1 1 0 0 0,0 0 0 0 0,0 0-1 0 0,-1-1 1 0 0,1 1 0 0 0,0 0 0 0 0,-1 0-1 0 0,1-1 1 0 0,-1 1 0 0 0,0 0-1 0 0,1 0 1 0 0,-1 0 0 0 0,0 0 0 0 0,0 0-1 0 0,0 0 1 0 0,-1-1 0 0 0,-4-5 47 0 0,5 5-36 0 0,0 0 0 0 0,0 1 1 0 0,0-1-1 0 0,0 1 0 0 0,-1-1 1 0 0,1 1-1 0 0,0 0 0 0 0,-1 0 0 0 0,1-1 1 0 0,-1 1-1 0 0,1 0 0 0 0,-1 0 1 0 0,0 0-1 0 0,0 1 0 0 0,1-1 1 0 0,-1 0-1 0 0,0 1 0 0 0,0-1 0 0 0,0 1 1 0 0,-3-1-1 0 0,3 1-16 0 0,1 0-1 0 0,-1 1 1 0 0,0-1 0 0 0,1 0-1 0 0,-1 1 1 0 0,0 0-1 0 0,0-1 1 0 0,1 1 0 0 0,-1 0-1 0 0,1 0 1 0 0,-1 0 0 0 0,1 0-1 0 0,-1 0 1 0 0,1 0 0 0 0,0 0-1 0 0,-1 0 1 0 0,1 0 0 0 0,0 1-1 0 0,0-1 1 0 0,0 1-1 0 0,0-1 1 0 0,0 1 0 0 0,0-1-1 0 0,0 1 1 0 0,1 0 0 0 0,-1-1-1 0 0,0 1 1 0 0,1 0 0 0 0,0-1-1 0 0,-1 3 1 0 0,-5 12 10 0 0,5-15-10 0 0,1 0 1 0 0,0 0-1 0 0,-1 0 1 0 0,1 0-1 0 0,0 0 1 0 0,0 0-1 0 0,0 0 1 0 0,0 0-1 0 0,0 0 1 0 0,0 0-1 0 0,0 0 1 0 0,0 0-1 0 0,0 0 1 0 0,1 0-1 0 0,-1 0 1 0 0,0 1-1 0 0,2 0 1 0 0,-2-1-2 0 0,0 0 1 0 0,1 0 0 0 0,-1 0 0 0 0,0-1 0 0 0,0 1 0 0 0,1 0 0 0 0,-1 0 0 0 0,0 0-1 0 0,0 0 1 0 0,0 0 0 0 0,0 0 0 0 0,0-1 0 0 0,0 1 0 0 0,0 0 0 0 0,0 0-1 0 0,-1 0 1 0 0,1 0 0 0 0,-1 1 0 0 0,1-1-4 0 0,0-1 1 0 0,0 1-1 0 0,0 0 0 0 0,-1-1 1 0 0,1 1-1 0 0,0 0 1 0 0,0-1-1 0 0,0 1 0 0 0,0 0 1 0 0,0-1-1 0 0,0 1 0 0 0,0-1 1 0 0,0 1-1 0 0,1 0 0 0 0,-1-1 1 0 0,0 1-1 0 0,0 0 0 0 0,0-1 1 0 0,1 1-1 0 0,-1-1 0 0 0,0 1 1 0 0,1-1-1 0 0,-1 1 0 0 0,0-1 1 0 0,1 1-1 0 0,-1-1 1 0 0,1 1-1 0 0,-1-1 0 0 0,1 1 1 0 0,-1-1-1 0 0,1 0 0 0 0,-1 1 1 0 0,1-1-1 0 0,-1 0 0 0 0,2 1 1 0 0,20 9 64 0 0,-20-9-63 0 0,0-1 0 0 0,0 1 0 0 0,1-1 0 0 0,-1 0 0 0 0,0 1 0 0 0,0-1 0 0 0,0 0 0 0 0,0 0 0 0 0,0 0 0 0 0,0-1 0 0 0,0 1 0 0 0,0 0 0 0 0,0-1 0 0 0,0 0 0 0 0,0 1 0 0 0,0-1 0 0 0,0 0 0 0 0,0 0 0 0 0,0 0 0 0 0,0 0 0 0 0,-1 0 0 0 0,1 0-1 0 0,0-1 1 0 0,1-1 0 0 0,11-5 54 0 0,-13 8-46 0 0,0-1 0 0 0,0 1 0 0 0,0 0 0 0 0,0-1 0 0 0,0 1 0 0 0,0-1 0 0 0,0 0 1 0 0,0 1-1 0 0,0-1 0 0 0,-1 0 0 0 0,1 1 0 0 0,0-1 0 0 0,0 0 0 0 0,-1 0 0 0 0,1 0 0 0 0,0 1 0 0 0,0-3 0 0 0,0 1 3 0 0,0 1 0 0 0,0-1-1 0 0,-1 1 1 0 0,1-1 0 0 0,0 1 0 0 0,-1-1 0 0 0,1 0 0 0 0,-1 1 0 0 0,0-1-1 0 0,0 0 1 0 0,0 1 0 0 0,0-1 0 0 0,0 0 0 0 0,0 1 0 0 0,0-1 0 0 0,0 0-1 0 0,0 1 1 0 0,-1-1 0 0 0,1 0 0 0 0,-2-2 0 0 0,1 2-1 0 0,-1 0 1 0 0,1 0 0 0 0,-1 0-1 0 0,0 0 1 0 0,0 1-1 0 0,0-1 1 0 0,0 0-1 0 0,0 1 1 0 0,0 0-1 0 0,0-1 1 0 0,0 1-1 0 0,-1 0 1 0 0,-3-1 0 0 0,1-1 18 0 0,-1 2 0 0 0,1-1 1 0 0,0 1-1 0 0,-1-1 0 0 0,-8 0 1 0 0,13 2-23 0 0,-1 0 1 0 0,1 0 0 0 0,0 0-1 0 0,-1 0 1 0 0,1 0 0 0 0,0 0-1 0 0,0 1 1 0 0,-1-1 0 0 0,1 0-1 0 0,0 1 1 0 0,0-1 0 0 0,-1 1-1 0 0,1-1 1 0 0,0 1 0 0 0,0-1-1 0 0,0 1 1 0 0,0 0 0 0 0,0 0-1 0 0,0 0 1 0 0,0-1 0 0 0,0 1-1 0 0,0 0 1 0 0,0 0 0 0 0,0 0-1 0 0,1 0 1 0 0,-1 0 0 0 0,0 1-1 0 0,0 1 1 0 0,-10 8 77 0 0,10-10-76 0 0,0 0 1 0 0,0-1-1 0 0,0 1 1 0 0,0 0 0 0 0,0 0-1 0 0,0 0 1 0 0,0 0-1 0 0,0 0 1 0 0,0 0-1 0 0,1 0 1 0 0,-1 1-1 0 0,0-1 1 0 0,1 0-1 0 0,-2 3 1 0 0,2-2-13 0 0,-7 37 42 0 0,7-38-40 0 0,0 0 1 0 0,0 0 0 0 0,0-1 0 0 0,0 1 0 0 0,0 0 0 0 0,0 0-1 0 0,0 0 1 0 0,0-1 0 0 0,0 1 0 0 0,0 0 0 0 0,0 0 0 0 0,1-1 0 0 0,-1 1-1 0 0,0 0 1 0 0,0 0 0 0 0,1-1 0 0 0,-1 1 0 0 0,0 0 0 0 0,1-1-1 0 0,-1 1 1 0 0,1-1 0 0 0,-1 1 0 0 0,1 0 0 0 0,-1-1 0 0 0,1 1-1 0 0,0-1 1 0 0,-1 1 0 0 0,1-1 0 0 0,0 0 0 0 0,-1 1 0 0 0,1-1 0 0 0,0 0-1 0 0,-1 1 1 0 0,1-1 0 0 0,0 0 0 0 0,0 0 0 0 0,-1 1 0 0 0,1-1-1 0 0,0 0 1 0 0,0 0 0 0 0,0 0 0 0 0,-1 0 0 0 0,3 0 0 0 0,-2 0 4 0 0,0 0 0 0 0,0 0 0 0 0,0 0 0 0 0,1 1 0 0 0,-1-1 0 0 0,0 0 0 0 0,0 1 0 0 0,0-1 1 0 0,0 1-1 0 0,1-1 0 0 0,-1 1 0 0 0,1 0 0 0 0,-2 0-5 0 0,1 0-1 0 0,-1-1 1 0 0,1 0-1 0 0,-1 1 1 0 0,1-1 0 0 0,-1 1-1 0 0,1-1 1 0 0,0 0 0 0 0,-1 1-1 0 0,1-1 1 0 0,-1 0 0 0 0,1 1-1 0 0,0-1 1 0 0,0 0-1 0 0,-1 0 1 0 0,1 0 0 0 0,0 0-1 0 0,-1 0 1 0 0,1 0 0 0 0,0 0-1 0 0,-1 0 1 0 0,1 0-1 0 0,0 0 1 0 0,0 0 0 0 0,-1 0-1 0 0,1 0 1 0 0,0-1 0 0 0,-1 1-1 0 0,1 0 1 0 0,-1-1 0 0 0,1 1-1 0 0,0 0 1 0 0,-1-1-1 0 0,2 0 1 0 0,-1 0 0 0 0,1 0 0 0 0,-1-1 0 0 0,1 1 0 0 0,-1 0-1 0 0,1 0 1 0 0,-1 0 0 0 0,1 1 0 0 0,0-1 0 0 0,-1 0 0 0 0,1 1 0 0 0,0-1-1 0 0,0 1 1 0 0,0-1 0 0 0,2 1 0 0 0,-2 0 5 0 0,0-1 0 0 0,-1 1 0 0 0,1 0 0 0 0,0-1 0 0 0,0 1 0 0 0,0-1 0 0 0,0 0 0 0 0,-1 1 0 0 0,1-1 0 0 0,0 0 0 0 0,-1 0 0 0 0,1 0 0 0 0,-1 0 0 0 0,1-1 0 0 0,-1 1 0 0 0,1 0-1 0 0,-1-1 1 0 0,0 1 0 0 0,2-4 0 0 0,7-7-8 0 0,-9 11 9 0 0,0 0 0 0 0,-1 1 0 0 0,1-1-1 0 0,0 1 1 0 0,-1-1 0 0 0,1 0-1 0 0,-1 0 1 0 0,1 1 0 0 0,-1-1-1 0 0,1 0 1 0 0,-1 0 0 0 0,0 0 0 0 0,1 0-1 0 0,-1 1 1 0 0,0-1 0 0 0,0 0-1 0 0,1 0 1 0 0,-1 0 0 0 0,0 0 0 0 0,0 0-1 0 0,0 0 1 0 0,0 0 0 0 0,0 1-1 0 0,0-1 1 0 0,-1 0 0 0 0,1 0 0 0 0,0 0-1 0 0,0 0 1 0 0,-1 0 0 0 0,1 0-1 0 0,0 1 1 0 0,-1-2 0 0 0,-2-5 48 0 0,3 5-46 0 0,-1 0 0 0 0,0 0 0 0 0,1 0 0 0 0,-1 0 1 0 0,0 1-1 0 0,0-1 0 0 0,0 0 0 0 0,-1 1 0 0 0,1-1 0 0 0,0 1 1 0 0,0-1-1 0 0,-1 1 0 0 0,1-1 0 0 0,-1 1 0 0 0,1 0 0 0 0,-1 0 1 0 0,0 0-1 0 0,0 0 0 0 0,-2-1 0 0 0,-39-11 40 0 0,41 13-43 0 0,0 0 0 0 0,0 0 0 0 0,0 0 0 0 0,1 0 0 0 0,-1 1 0 0 0,0-1 0 0 0,0 0 0 0 0,0 1 0 0 0,1-1 0 0 0,-1 1 0 0 0,0 0 0 0 0,1 0 0 0 0,-1-1 0 0 0,0 1 0 0 0,1 0 0 0 0,-1 0 0 0 0,1 0 0 0 0,0 1 0 0 0,-3 1 0 0 0,1-1 1 0 0,0 1 1 0 0,0 0-1 0 0,1 0 1 0 0,-1-1 0 0 0,1 1-1 0 0,-1 1 1 0 0,1-1-1 0 0,0 0 1 0 0,-2 7 0 0 0,2-4-12 0 0,0-3 9 0 0,2 0 0 0 0,-1-1 0 0 0,0 1-1 0 0,1 0 1 0 0,-1 0 0 0 0,1 0 0 0 0,0 0-1 0 0,0 0 1 0 0,0 4 0 0 0,1-1-27 0 0,-1-3 23 0 0,0 0-1 0 0,0 0 0 0 0,0 0 1 0 0,1 1-1 0 0,-1-1 0 0 0,1 0 1 0 0,0 0-1 0 0,0 0 0 0 0,3 6 1 0 0,-1-7-1 0 0,0 0 0 0 0,1 1 0 0 0,-1-2 1 0 0,1 1-1 0 0,0 0 0 0 0,-1-1 0 0 0,1 1 1 0 0,5 0-1 0 0,-7-1 3 0 0,0-1 0 0 0,-1 1 0 0 0,1-1 0 0 0,0 0 0 0 0,0 1 0 0 0,0-1 0 0 0,0 0 0 0 0,0 0 0 0 0,0 0 0 0 0,0 0 0 0 0,0-1 0 0 0,0 1 0 0 0,0-1 0 0 0,0 1 0 0 0,-1-1 0 0 0,1 1 0 0 0,3-2 0 0 0,35-17-38 0 0,-35 16 50 0 0,0-1-1 0 0,-1 0 1 0 0,0 0 0 0 0,1 0-1 0 0,-2-1 1 0 0,1 0 0 0 0,5-8 0 0 0,-8 11-11 0 0,-1 1 0 0 0,1-1 1 0 0,-1 0-1 0 0,1 0 1 0 0,-1 0-1 0 0,0 0 1 0 0,1 0-1 0 0,-1 1 0 0 0,0-1 1 0 0,-1 0-1 0 0,1 0 1 0 0,0 0-1 0 0,0 0 1 0 0,-1 0-1 0 0,1 0 1 0 0,-1 1-1 0 0,0-1 0 0 0,1 0 1 0 0,-1 0-1 0 0,0 1 1 0 0,0-1-1 0 0,0 0 1 0 0,0 1-1 0 0,0-1 0 0 0,-1 1 1 0 0,1 0-1 0 0,0-1 1 0 0,-3-1-1 0 0,1-1 1 0 0,0 1-1 0 0,0 0 1 0 0,-1 0-1 0 0,1 0 0 0 0,-1 0 1 0 0,1 1-1 0 0,-1-1 1 0 0,0 1-1 0 0,0 0 1 0 0,0 0-1 0 0,0 1 0 0 0,0-1 1 0 0,-1 1-1 0 0,1 0 1 0 0,0 0-1 0 0,-1 0 1 0 0,1 0-1 0 0,-1 1 0 0 0,1 0 1 0 0,-8 0-1 0 0,10 1-2 0 0,0-1-1 0 0,0 1 0 0 0,0 0 1 0 0,0-1-1 0 0,0 1 0 0 0,1 0 1 0 0,-1 0-1 0 0,0 0 1 0 0,0 1-1 0 0,1-1 0 0 0,-1 0 1 0 0,1 1-1 0 0,-1-1 0 0 0,1 1 1 0 0,0-1-1 0 0,-1 1 1 0 0,0 3-1 0 0,-8 3 35 0 0,10-7-36 0 0,-1-1-1 0 0,0 1 1 0 0,0-1-1 0 0,1 1 1 0 0,-1-1-1 0 0,0 1 1 0 0,1 0-1 0 0,-1-1 1 0 0,1 1-1 0 0,-1 0 0 0 0,1-1 1 0 0,-1 1-1 0 0,1 0 1 0 0,-1 0-1 0 0,1 0 1 0 0,0-1-1 0 0,-1 1 1 0 0,1 0-1 0 0,0 0 1 0 0,0 0-1 0 0,0 0 1 0 0,-1 0-1 0 0,1 1 1 0 0,-2 10-13 0 0,2-11 12 0 0,-1 0 0 0 0,1 0 0 0 0,0 0 0 0 0,0 0 0 0 0,0 0-1 0 0,-1 0 1 0 0,1 0 0 0 0,0 0 0 0 0,0 0 0 0 0,0 0 0 0 0,1 0-1 0 0,-1 0 1 0 0,0 0 0 0 0,0 0 0 0 0,1 0 0 0 0,-1 0-1 0 0,0 0 1 0 0,1 0 0 0 0,-1 0 0 0 0,1 0 0 0 0,-1 0 0 0 0,1 0-1 0 0,0 1 1 0 0,2 2-6 0 0,0 0 0 0 0,0 1 0 0 0,0-1 0 0 0,1 0 0 0 0,-1-1 0 0 0,6 5 0 0 0,-8-7 8 0 0,1 0-1 0 0,-1 0 1 0 0,1 0 0 0 0,-1 0-1 0 0,1 0 1 0 0,0 0 0 0 0,0 0-1 0 0,-1-1 1 0 0,1 1-1 0 0,0-1 1 0 0,0 0 0 0 0,0 1-1 0 0,0-1 1 0 0,0 0-1 0 0,0 0 1 0 0,-1 0 0 0 0,1 0-1 0 0,0 0 1 0 0,0-1 0 0 0,3 0-1 0 0,8-2 38 0 0,-11 2-40 0 0,1 1 0 0 0,0-1 0 0 0,-1 0 0 0 0,1 0 0 0 0,-1 0 0 0 0,0 0 0 0 0,1 0 0 0 0,-1-1 0 0 0,0 1 0 0 0,1-1 1 0 0,1-2-1 0 0,17-8 12 0 0,-19 11-7 0 0,-1 0-1 0 0,1 0 1 0 0,0 1 0 0 0,0-1-1 0 0,0-1 1 0 0,-1 1-1 0 0,1 0 1 0 0,0 0-1 0 0,-1-1 1 0 0,1 1-1 0 0,-1-1 1 0 0,0 1-1 0 0,1-1 1 0 0,-1 0-1 0 0,0 1 1 0 0,2-4 0 0 0,-3 3-1 0 0,1 0 0 0 0,0 1 0 0 0,-1-1 1 0 0,1 0-1 0 0,-1 0 0 0 0,0 0 1 0 0,0 0-1 0 0,1 1 0 0 0,-1-1 1 0 0,0 0-1 0 0,-1 0 0 0 0,1 0 0 0 0,0 0 1 0 0,0 1-1 0 0,-1-1 0 0 0,1 0 1 0 0,-1 0-1 0 0,0 0 0 0 0,1 1 1 0 0,-1-1-1 0 0,0 0 0 0 0,0 1 0 0 0,0-1 1 0 0,0 1-1 0 0,-1-1 0 0 0,1 1 1 0 0,0 0-1 0 0,0-1 0 0 0,-1 1 0 0 0,1 0 1 0 0,-1 0-1 0 0,1 0 0 0 0,-1 0 1 0 0,0 0-1 0 0,-2-1 0 0 0,1 0 1 0 0,-1 0 0 0 0,0 0 0 0 0,1 1-1 0 0,-1-1 1 0 0,0 1 0 0 0,0 0 0 0 0,0 0 0 0 0,0 0 0 0 0,-1 0-1 0 0,1 1 1 0 0,0 0 0 0 0,0 0 0 0 0,0 0 0 0 0,0 0-1 0 0,-1 1 1 0 0,1-1 0 0 0,0 1 0 0 0,0 0 0 0 0,0 0-1 0 0,0 1 1 0 0,0-1 0 0 0,0 1 0 0 0,1 0 0 0 0,-1 0 0 0 0,1 0-1 0 0,-1 1 1 0 0,-3 3 0 0 0,5-5-2 0 0,0 1 0 0 0,1-1 0 0 0,-1 1 0 0 0,1 0 0 0 0,0-1 0 0 0,-1 1 0 0 0,1 0 0 0 0,0 0 0 0 0,0 0 0 0 0,0 0 0 0 0,0 0 0 0 0,1 0 0 0 0,-1 1 0 0 0,1-1 0 0 0,-1 0 0 0 0,1 0 0 0 0,0 0 0 0 0,-1 1 0 0 0,1-1 0 0 0,0 0 0 0 0,1 0 0 0 0,-1 1 0 0 0,0-1 0 0 0,1 0 0 0 0,-1 0 0 0 0,1 0 0 0 0,0 2 0 0 0,0 8-49 0 0,-1-11 50 0 0,0 0 1 0 0,0 0-1 0 0,0 0 0 0 0,-1 0 0 0 0,1 0 1 0 0,0 0-1 0 0,1 0 0 0 0,-1 0 0 0 0,0 0 1 0 0,0-1-1 0 0,0 1 0 0 0,1 0 0 0 0,-1 0 1 0 0,0 0-1 0 0,1 0 0 0 0,-1 0 0 0 0,0 0 1 0 0,1-1-1 0 0,-1 1 0 0 0,1 0 0 0 0,1 1 1 0 0,-2-1-33 0 0,2-1-1 0 0,6 3 28 0 0,-7-2 5 0 0,0 0-1 0 0,0-1 1 0 0,1 1 0 0 0,-1-1-1 0 0,0 1 1 0 0,1-1 0 0 0,-1 0-1 0 0,0 0 1 0 0,1 1 0 0 0,-1-1-1 0 0,0 0 1 0 0,1 0 0 0 0,-1 0-1 0 0,1 0 1 0 0,-1 0 0 0 0,0-1-1 0 0,1 1 1 0 0,-1 0 0 0 0,0-1-1 0 0,1 1 1 0 0,-1-1 0 0 0,0 1-1 0 0,3-2 1 0 0,-2 0-3 0 0,1 1-1 0 0,0 0 1 0 0,-1 0 0 0 0,1 0 0 0 0,0 0-1 0 0,0 0 1 0 0,0 1 0 0 0,3-1 0 0 0,-4 1 0 0 0,1-1 1 0 0,0 1-1 0 0,-1-1 1 0 0,1 1-1 0 0,-1-1 0 0 0,1 0 1 0 0,0 0-1 0 0,-1 0 1 0 0,0-1-1 0 0,1 1 1 0 0,-1-1-1 0 0,3-1 1 0 0,-4 2 4 0 0,1 0 0 0 0,-1 0 0 0 0,0-1 0 0 0,0 1 0 0 0,0 0 1 0 0,0-1-1 0 0,0 1 0 0 0,0-1 0 0 0,0 1 0 0 0,0-1 0 0 0,0 1 0 0 0,-1-1 0 0 0,1 1 0 0 0,-1-1 0 0 0,1 0 1 0 0,-1 1-1 0 0,0-1 0 0 0,1 0 0 0 0,-1 1 0 0 0,0-1 0 0 0,0 0 0 0 0,0 0 0 0 0,-1 1 0 0 0,1-1 0 0 0,0 0 1 0 0,0 1-1 0 0,-1-1 0 0 0,1 0 0 0 0,-1 1 0 0 0,0-1 0 0 0,1 0 0 0 0,-1 1 0 0 0,0-1 0 0 0,0 1 0 0 0,0 0 1 0 0,0-1-1 0 0,0 1 0 0 0,0 0 0 0 0,-1-1 0 0 0,1 1 0 0 0,0 0 0 0 0,-1 0 0 0 0,1 0 0 0 0,-1 0 1 0 0,1 0-1 0 0,-1 1 0 0 0,1-1 0 0 0,-4-1 0 0 0,2 1-4 0 0,0 0 1 0 0,0 0-1 0 0,0 0 1 0 0,0 1-1 0 0,0-1 1 0 0,-1 1-1 0 0,1 0 1 0 0,0 0-1 0 0,0 0 0 0 0,0 0 1 0 0,-1 1-1 0 0,-3 0 1 0 0,5-1 1 0 0,0 1 1 0 0,1-1-1 0 0,-1 1 1 0 0,1 0-1 0 0,-1-1 1 0 0,1 1-1 0 0,-1 0 1 0 0,1 0-1 0 0,-1 0 1 0 0,1 0-1 0 0,0 0 1 0 0,-1 0-1 0 0,1 0 1 0 0,0 0-1 0 0,0 0 1 0 0,0 1-1 0 0,0-1 1 0 0,0 1 0 0 0,0-1-1 0 0,0 1 1 0 0,0-1-1 0 0,1 1 1 0 0,-1-1-1 0 0,0 3 1 0 0,-1 4-22 0 0,-2 25-34 0 0,4-32 53 0 0,0 0 0 0 0,1-1 0 0 0,-1 1 0 0 0,0 0 0 0 0,0 0 0 0 0,0-1-1 0 0,1 1 1 0 0,-1 0 0 0 0,0 0 0 0 0,1-1 0 0 0,-1 1 0 0 0,1 0 0 0 0,-1-1 0 0 0,1 1 0 0 0,-1-1 0 0 0,1 1-1 0 0,-1 0 1 0 0,1-1 0 0 0,-1 1 0 0 0,1-1 0 0 0,0 0 0 0 0,-1 1 0 0 0,1-1 0 0 0,0 1 0 0 0,-1-1-1 0 0,1 0 1 0 0,0 1 0 0 0,0-1 0 0 0,-1 0 0 0 0,1 0 0 0 0,0 0 0 0 0,0 0 0 0 0,0 0 0 0 0,-1 0-1 0 0,1 0 1 0 0,0 0 0 0 0,0 0 0 0 0,0 0 0 0 0,-1 0 0 0 0,1 0 0 0 0,0 0 0 0 0,0-1 0 0 0,0 1 0 0 0,4-1 3 0 0,-1 0 0 0 0,0-1 1 0 0,0 1-1 0 0,1-1 0 0 0,6-3 1 0 0,-3 0 28 0 0,16-12-57 0 0,-23 17 26 0 0,-1-1 1 0 0,1 1 0 0 0,-1-1 0 0 0,1 1 0 0 0,0-1 0 0 0,-1 1-1 0 0,1-1 1 0 0,-1 0 0 0 0,0 1 0 0 0,1-1 0 0 0,-1 0-1 0 0,1 0 1 0 0,-1 1 0 0 0,0-1 0 0 0,0 0 0 0 0,1 0-1 0 0,-1 0 1 0 0,0 1 0 0 0,0-1 0 0 0,0 0 0 0 0,0 0-1 0 0,0 0 1 0 0,0 0 0 0 0,0 1 0 0 0,0-1 0 0 0,0 0-1 0 0,-1 0 1 0 0,1 0 0 0 0,-1 0 0 0 0,1 0 2 0 0,-1 0 1 0 0,1 0-1 0 0,-1-1 0 0 0,0 1 1 0 0,0 0-1 0 0,0 1 1 0 0,0-1-1 0 0,0 0 0 0 0,0 0 1 0 0,0 0-1 0 0,0 0 1 0 0,0 1-1 0 0,0-1 0 0 0,0 0 1 0 0,0 1-1 0 0,-1-1 0 0 0,1 1 1 0 0,0 0-1 0 0,0-1 1 0 0,0 1-1 0 0,-1 0 0 0 0,1 0 1 0 0,0 0-1 0 0,-1 0 1 0 0,-1 0-1 0 0,1 0 1 0 0,-1 0-1 0 0,0 1 1 0 0,0-1 0 0 0,0 1 0 0 0,0 0 0 0 0,1 0-1 0 0,-1 0 1 0 0,0 0 0 0 0,1 0 0 0 0,-5 4-1 0 0,-3 1-64 0 0,-8 7 48 0 0,18-12 14 0 0,-1-1 1 0 0,1 1-1 0 0,0-1 0 0 0,-1 1 0 0 0,1 0 1 0 0,0-1-1 0 0,0 1 0 0 0,-1 0 0 0 0,1 0 0 0 0,0-1 1 0 0,0 1-1 0 0,0 0 0 0 0,0-1 0 0 0,0 1 1 0 0,0 0-1 0 0,0-1 0 0 0,0 1 0 0 0,0 0 0 0 0,0 0 1 0 0,1-1-1 0 0,-1 1 0 0 0,0 0 0 0 0,0-1 1 0 0,1 1-1 0 0,-1-1 0 0 0,0 1 0 0 0,1 0 1 0 0,-1-1-1 0 0,1 2 0 0 0,0-2-2 0 0,-1 1 0 0 0,0-1 0 0 0,0 1 0 0 0,0-1 0 0 0,0 1 0 0 0,0-1 0 0 0,0 0 0 0 0,0 1 0 0 0,0-1 0 0 0,0 1 0 0 0,0-1 0 0 0,-1 1 0 0 0,1-1 0 0 0,0 1 0 0 0,0-1 0 0 0,0 1 0 0 0,0-1 0 0 0,-1 0 0 0 0,1 1 0 0 0,0-1 0 0 0,0 0 0 0 0,-1 1 0 0 0,1-1 0 0 0,0 0 0 0 0,-1 1 0 0 0,0-1 1 0 0,1 0-1 0 0,0 1 0 0 0,0-1 0 0 0,0 0 1 0 0,-1 0-1 0 0,1 0 0 0 0,0 0 1 0 0,0 1-1 0 0,0-1 0 0 0,-1 0 1 0 0,1 0-1 0 0,0 0 0 0 0,0 1 1 0 0,0-1-1 0 0,0 0 0 0 0,0 0 1 0 0,-1 1-1 0 0,1-1 0 0 0,0 0 0 0 0,0 0 1 0 0,0 1-1 0 0,0-1 0 0 0,0 0 1 0 0,0 1-1 0 0,0-1 0 0 0,0 0 1 0 0,0 0-1 0 0,0 1 0 0 0,0-1 1 0 0,0 0-1 0 0,0 0 0 0 0,0 1 1 0 0,0-1-1 0 0,0 0 0 0 0,1 0 0 0 0,-1 1 1 0 0,0-1-1 0 0,0 0 0 0 0,0 0 1 0 0,0 1-1 0 0,0-1 0 0 0,1 0 1 0 0,-1 0-1 0 0,2 1 0 0 0,-1-1-1 0 0,1 1 1 0 0,0-1 0 0 0,0 0 0 0 0,0 0 0 0 0,-1 0-1 0 0,1 0 1 0 0,0 0 0 0 0,0 0 0 0 0,-1 0 0 0 0,1-1-1 0 0,0 1 1 0 0,0-1 0 0 0,-1 1 0 0 0,1-1 0 0 0,0 0-1 0 0,-1 1 1 0 0,1-1 0 0 0,-1 0 0 0 0,2-1-1 0 0,36-27-14 0 0,-36 27 21 0 0,-3 1-4 0 0,1 1 0 0 0,-1-1 1 0 0,1 1-1 0 0,-1-1 1 0 0,0 1-1 0 0,1-1 0 0 0,-1 1 1 0 0,1-1-1 0 0,-1 1 1 0 0,0-1-1 0 0,1 0 0 0 0,-1 1 1 0 0,0-1-1 0 0,0 1 1 0 0,0-1-1 0 0,1 0 0 0 0,-1 1 1 0 0,0-1-1 0 0,0 0 1 0 0,0 1-1 0 0,0-1 1 0 0,0 0-1 0 0,0 1 0 0 0,0-1 1 0 0,0 0-1 0 0,0 1 1 0 0,-1-1-1 0 0,1 0 0 0 0,0 1 1 0 0,0-1-1 0 0,-1 0 1 0 0,-12-16 47 0 0,12 16 1 0 0,-4 1-61 0 0,2-1 4 0 0,2 1 7 0 0,0-1 0 0 0,0 1 0 0 0,0 0-1 0 0,-1 0 1 0 0,1 0 0 0 0,0-1 0 0 0,0 1-1 0 0,-1 0 1 0 0,1 1 0 0 0,0-1 0 0 0,0 0-1 0 0,0 0 1 0 0,-1 0 0 0 0,1 1 0 0 0,0-1-1 0 0,0 1 1 0 0,0-1 0 0 0,0 1 0 0 0,0-1-1 0 0,0 1 1 0 0,-1-1 0 0 0,1 1 0 0 0,1 0-1 0 0,-1 0 1 0 0,0 0 0 0 0,-1 1 0 0 0,1-2-1 0 0,1 1 0 0 0,-1 0 1 0 0,1 0-1 0 0,-1-1 0 0 0,1 1 1 0 0,-1 0-1 0 0,1-1 1 0 0,-1 1-1 0 0,0-1 0 0 0,0 1 1 0 0,1-1-1 0 0,-1 1 0 0 0,0-1 1 0 0,-1 1-1 0 0,1 0 0 0 0,1-1 0 0 0,-1 0 0 0 0,0 0 0 0 0,1 1 0 0 0,-1-1 0 0 0,0 1 0 0 0,1-1 0 0 0,-1 1 0 0 0,1-1 0 0 0,-1 1 0 0 0,1-1 0 0 0,-1 1 0 0 0,1-1 0 0 0,-1 1 0 0 0,1 0 0 0 0,0-1 0 0 0,-1 1 0 0 0,1-1 0 0 0,0 1 0 0 0,-1 0 0 0 0,1 0 0 0 0,0-1 0 0 0,0 1 0 0 0,0 0 0 0 0,-1 0 0 0 0,1-1 0 0 0,0 2 0 0 0,0 8 5 0 0,2 0-16 0 0,13-4-14 0 0,-12-7 24 0 0,0 0 0 0 0,-1 0 0 0 0,1 0 1 0 0,-1 0-1 0 0,1 0 0 0 0,-1-1 1 0 0,0 1-1 0 0,0-1 0 0 0,4-3 1 0 0,6-3 0 0 0,-10 6 3 0 0,0 1 0 0 0,0 0 0 0 0,0-1 1 0 0,0 1-1 0 0,-1-1 0 0 0,1 1 0 0 0,0-1 0 0 0,-1 0 0 0 0,3-2 0 0 0,-4 3-1 0 0,0 1-1 0 0,1 0 1 0 0,-1-1-1 0 0,0 1 1 0 0,0-1 0 0 0,1 1-1 0 0,-1-1 1 0 0,0 1-1 0 0,0-1 1 0 0,0 1 0 0 0,0-1-1 0 0,1 1 1 0 0,-1-1 0 0 0,0 1-1 0 0,0-1 1 0 0,0 1-1 0 0,0-1 1 0 0,0 1 0 0 0,0-1-1 0 0,0 1 1 0 0,0-1 0 0 0,-1 1-1 0 0,1-1 1 0 0,0 1-1 0 0,0 0 1 0 0,0-1 0 0 0,0 1-1 0 0,-1-1 1 0 0,1 1-1 0 0,0-1 1 0 0,0 1 0 0 0,-1-1-1 0 0,1 1 1 0 0,0 0 0 0 0,-1-1-1 0 0,1 1 1 0 0,-1 0-1 0 0,1-1 1 0 0,-1 1 0 0 0,0-1 0 0 0,1 1 1 0 0,-1 0 0 0 0,1-1-1 0 0,-1 1 1 0 0,0 0 0 0 0,1-1 0 0 0,-1 1-1 0 0,0 0 1 0 0,1 0 0 0 0,-1 0-1 0 0,0 0 1 0 0,0-1 0 0 0,1 1-1 0 0,-1 0 1 0 0,0 0 0 0 0,1 0 0 0 0,-1 1-1 0 0,0-1 1 0 0,0 0 0 0 0,1 0-1 0 0,-1 0 1 0 0,0 0 0 0 0,1 1 0 0 0,-1-1-1 0 0,0 0 1 0 0,0 1 0 0 0,0 1-4 0 0,-1-1 0 0 0,1 0 0 0 0,0 0 1 0 0,0 0-1 0 0,1 1 0 0 0,-1-1 0 0 0,0 0 1 0 0,0 1-1 0 0,1-1 0 0 0,-2 4 0 0 0,2-5 3 0 0,0 1 0 0 0,-1-1 0 0 0,1 1 0 0 0,0-1 0 0 0,-1 1 0 0 0,1-1 0 0 0,0 1 0 0 0,-1-1 0 0 0,1 0 0 0 0,-1 1 0 0 0,1-1 0 0 0,-1 0 0 0 0,1 1 0 0 0,-1-1 0 0 0,1 0 0 0 0,-1 0 0 0 0,1 1 0 0 0,-2-1 0 0 0,2 0-2 0 0,-1 0 0 0 0,1 0 1 0 0,0 0-1 0 0,-1 1 0 0 0,1-1 0 0 0,-1 0 1 0 0,1 0-1 0 0,-1 0 0 0 0,1 1 0 0 0,0-1 0 0 0,-1 0 1 0 0,1 0-1 0 0,0 1 0 0 0,-1-1 0 0 0,1 0 1 0 0,0 1-1 0 0,-1-1 0 0 0,1 0 0 0 0,0 1 0 0 0,-1-1 1 0 0,1 1-1 0 0,0-1 0 0 0,0 1 0 0 0,0-1 0 0 0,0 0 1 0 0,-1 1-1 0 0,1-1 0 0 0,0 1 0 0 0,0-1 1 0 0,0 1-1 0 0,0-1 0 0 0,0 1 0 0 0,0-1 0 0 0,0 1 1 0 0,0-1-1 0 0,0 1 0 0 0,0-1 0 0 0,0 0 1 0 0,1 1-1 0 0,-1 0 0 0 0,0-1 0 0 0,0 1 0 0 0,0-1 0 0 0,0 1 1 0 0,0-1-1 0 0,0 1 0 0 0,0-1 0 0 0,1 1 0 0 0,-1-1 0 0 0,0 1 0 0 0,0-1 1 0 0,0 1-1 0 0,1-1 0 0 0,-1 0 0 0 0,0 1 0 0 0,0-1 0 0 0,1 1 1 0 0,-1-1-1 0 0,0 0 0 0 0,1 1 0 0 0,-1-1 0 0 0,1 0 0 0 0,-1 1 0 0 0,0-1 1 0 0,1 0-1 0 0,-1 0 0 0 0,1 0 0 0 0,-1 1 0 0 0,1-1 0 0 0,-1 0 0 0 0,1 0 1 0 0,-1 0-1 0 0,1 0 0 0 0,-1 0 0 0 0,1 0 0 0 0,-1 0 0 0 0,1 0 1 0 0,-1 0-1 0 0,1 0 0 0 0,-1 0 0 0 0,1 0 0 0 0,-1 0 0 0 0,1 0 0 0 0,0 0 1 0 0,2-2-1 0 0,1 0 0 0 0,-1 0 1 0 0,1 0-1 0 0,-1 0 0 0 0,1-1 1 0 0,-1 1-1 0 0,0-1 0 0 0,0 0 1 0 0,-1 0-1 0 0,1 0 0 0 0,0 0 1 0 0,-1-1-1 0 0,4-6 0 0 0,-6 10 11 0 0,-3-4 7 0 0,3 4-16 0 0,-1 0 0 0 0,1-1 0 0 0,0 1 0 0 0,0 0-1 0 0,0-1 1 0 0,0 1 0 0 0,-1 0 0 0 0,1-1 0 0 0,0 1 0 0 0,0 0 0 0 0,-1-1 0 0 0,1 1-1 0 0,0 0 1 0 0,-1 0 0 0 0,1 0 0 0 0,0-1 0 0 0,-1 1 0 0 0,1 0 0 0 0,0 0 0 0 0,-1 0-1 0 0,1 0 1 0 0,0-1 0 0 0,-1 1 0 0 0,1 0 0 0 0,0 0 0 0 0,-1 0 0 0 0,1 0 0 0 0,-1 0-1 0 0,1 0 1 0 0,0 0 0 0 0,-1 0 0 0 0,1 0 0 0 0,0 0 0 0 0,-1 0 0 0 0,1 1 0 0 0,-1-1-1 0 0,1 0 1 0 0,0 0 0 0 0,-1 0 0 0 0,1 0 0 0 0,0 0 0 0 0,-1 1 0 0 0,1-1 0 0 0,-2 1-13 0 0,-21 6 44 0 0,22-6-34 0 0,1-1 0 0 0,-1 0 0 0 0,1 0 0 0 0,-1 1 0 0 0,0-1 0 0 0,1 0 0 0 0,-1 1 0 0 0,1-1 0 0 0,-1 0 0 0 0,1 1 0 0 0,-1-1 0 0 0,1 1 0 0 0,-1-1 0 0 0,1 1 0 0 0,-1-1 0 0 0,1 1 0 0 0,-1-1 0 0 0,1 1 0 0 0,0-1 0 0 0,0 1 0 0 0,-1 0 0 0 0,1-1 0 0 0,0 1 0 0 0,0 0 0 0 0,-1-1 0 0 0,1 1 0 0 0,0 0 0 0 0,0-1 0 0 0,0 1 0 0 0,0 0 0 0 0,0-1 0 0 0,0 1 0 0 0,0 0 0 0 0,0-1 0 0 0,1 2 0 0 0,0 19 16 0 0,1-14-36 0 0,-2-7 22 0 0,0 0 0 0 0,0 1 0 0 0,0-1 0 0 0,1 0 0 0 0,-1 0 0 0 0,0 0 0 0 0,0 0 0 0 0,0 1 0 0 0,0-1 0 0 0,0 0 0 0 0,0 0 0 0 0,0 0 0 0 0,0 0 0 0 0,1 0 0 0 0,-1 0 1 0 0,0 1-1 0 0,0-1 0 0 0,0 0 0 0 0,0 0 0 0 0,0 0 0 0 0,0 0 0 0 0,1 0 0 0 0,-1 0 0 0 0,0 0 0 0 0,0 0 0 0 0,0 0 0 0 0,0 0 0 0 0,1 0 0 0 0,-1 0 0 0 0,0 0 0 0 0,0 0 1 0 0,0 0-1 0 0,0 0 0 0 0,1 0 0 0 0,-1 0 0 0 0,0 0 0 0 0,0 0 0 0 0,0 0 0 0 0,0 0 0 0 0,1 0 0 0 0,-1 0 0 0 0,0 0 0 0 0,0 0 0 0 0,6 0 3 0 0,4 1-22 0 0,9-1 72 0 0,-19-1-68 0 0,1 1 0 0 0,0 0 0 0 0,-1-1 0 0 0,1 1 0 0 0,-1-1 0 0 0,1 1-1 0 0,-1-1 1 0 0,1 1 0 0 0,-1-1 0 0 0,1 1 0 0 0,-1-1 0 0 0,1 0-1 0 0,-1 1 1 0 0,1-1 0 0 0,-1 1 0 0 0,0-1 0 0 0,0 0 0 0 0,1 0-1 0 0,-1 1 1 0 0,0-1 0 0 0,0 0 0 0 0,0 1 0 0 0,0-2 0 0 0,8-19-5907 0 0,-7 17 3292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24.9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118 83 2192 0 0,'0'0'1229'0'0,"-10"5"1198"0"0,10-4-2263 0 0,0 0 0 0 0,-1 0 0 0 0,1 0 1 0 0,-1 0-1 0 0,0 0 0 0 0,1 0 0 0 0,-1 0 0 0 0,0 0 0 0 0,1 0 1 0 0,-1 0-1 0 0,0 0 0 0 0,0 0 0 0 0,0-1 0 0 0,0 1 0 0 0,0 0 1 0 0,0-1-1 0 0,-1 2 0 0 0,-18 8-86 0 0,18-9 31 0 0,0 0 24 0 0,-1 0 0 0 0,0 0 0 0 0,1 0 0 0 0,-1 0 0 0 0,0 0 0 0 0,0-1 0 0 0,0 1 0 0 0,0-1 0 0 0,0 0 1 0 0,1 0-1 0 0,-1 0 0 0 0,0 0 0 0 0,0-1 0 0 0,-5 0 0 0 0,7 0-106 0 0,0 1 1 0 0,0 0 0 0 0,0 0-1 0 0,0-1 1 0 0,-1 1-1 0 0,1-1 1 0 0,0 1-1 0 0,0-1 1 0 0,0 1 0 0 0,0-1-1 0 0,0 0 1 0 0,0 1-1 0 0,0-1 1 0 0,0 0 0 0 0,1 0-1 0 0,-1 0 1 0 0,0 1-1 0 0,0-1 1 0 0,1 0-1 0 0,-1 0 1 0 0,0 0 0 0 0,1-1-1 0 0,-1 1 1 0 0,1 0-1 0 0,-1 0 1 0 0,1 0-1 0 0,0 0 1 0 0,-1 0 0 0 0,1-1-1 0 0,0 1 1 0 0,0 0-1 0 0,0-2 1 0 0,0-5 36 0 0,2-6 123 0 0,0 0-115 0 0,-3 13-68 0 0,1 0 0 0 0,0 1 1 0 0,0-1-1 0 0,0 0 1 0 0,0 0-1 0 0,0 1 0 0 0,0-1 1 0 0,0 0-1 0 0,0 1 1 0 0,0-1-1 0 0,1 0 1 0 0,-1 0-1 0 0,0 1 0 0 0,0-1 1 0 0,1 0-1 0 0,-1 1 1 0 0,0-1-1 0 0,1 1 0 0 0,-1-1 1 0 0,1 0-1 0 0,-1 1 1 0 0,0-1-1 0 0,1 1 1 0 0,-1-1-1 0 0,1 1 0 0 0,0-1 1 0 0,-1 1-1 0 0,2-1 1 0 0,12-11 5 0 0,9-6 136 0 0,-20 17-136 0 0,1-1 0 0 0,-1 1 1 0 0,1 1-1 0 0,-1-1 1 0 0,1 0-1 0 0,-1 1 0 0 0,1 0 1 0 0,0 0-1 0 0,-1 0 1 0 0,1 0-1 0 0,-1 0 0 0 0,1 1 1 0 0,-1 0-1 0 0,4 1 0 0 0,-4-2 0 0 0,0 1-1 0 0,0 0 1 0 0,0 0-1 0 0,0 0 1 0 0,-1 1-1 0 0,1-1 0 0 0,-1 1 1 0 0,1-1-1 0 0,-1 1 1 0 0,1 0-1 0 0,-1 0 1 0 0,0 0-1 0 0,0 0 0 0 0,0 0 1 0 0,0 1-1 0 0,0-1 1 0 0,2 4-1 0 0,4 7 57 0 0,-7-13-62 0 0,-1 1-1 0 0,1-1 1 0 0,-1 1-1 0 0,1 0 1 0 0,0-1-1 0 0,-1 1 1 0 0,1 0-1 0 0,-1 0 1 0 0,1-1 0 0 0,-1 1-1 0 0,0 0 1 0 0,1 0-1 0 0,-1 0 1 0 0,0 0-1 0 0,0-1 1 0 0,1 1-1 0 0,-1 0 1 0 0,0 0 0 0 0,0 0-1 0 0,0 0 1 0 0,0 0-1 0 0,0 0 1 0 0,0-1-1 0 0,0 1 1 0 0,0 0-1 0 0,-1 0 1 0 0,1 0-1 0 0,0 0 1 0 0,-1 0 0 0 0,1-1-1 0 0,0 1 1 0 0,-1 0-1 0 0,1 0 1 0 0,-1 0-1 0 0,1-1 1 0 0,-2 2-1 0 0,-2 11 74 0 0,4-12-75 0 0,-1 0-1 0 0,1 0 1 0 0,0-1 0 0 0,0 1 0 0 0,0 0 0 0 0,0 0-1 0 0,-1 0 1 0 0,1-1 0 0 0,0 1 0 0 0,-1 0 0 0 0,1-1-1 0 0,-1 1 1 0 0,1 0 0 0 0,-1-1 0 0 0,1 1 0 0 0,-1 0-1 0 0,1-1 1 0 0,-1 1 0 0 0,0-1 0 0 0,1 1 0 0 0,-2 0-1 0 0,-9 10-13 0 0,10-10 18 0 0,0 0-1 0 0,1-1 0 0 0,-1 1 0 0 0,0 0 0 0 0,0 0 0 0 0,1 0 1 0 0,-1-1-1 0 0,0 1 0 0 0,0 0 0 0 0,0-1 0 0 0,0 1 0 0 0,0-1 1 0 0,0 1-1 0 0,0-1 0 0 0,0 1 0 0 0,0-1 0 0 0,0 0 0 0 0,0 0 1 0 0,0 1-1 0 0,0-1 0 0 0,-1 0 0 0 0,-1 0 0 0 0,-33 7 70 0 0,34-8-73 0 0,0 1 0 0 0,1 0 1 0 0,-1-1-1 0 0,1 1 0 0 0,-1-1 0 0 0,0 0 0 0 0,1 0 1 0 0,-1 0-1 0 0,1 1 0 0 0,-1-1 0 0 0,1-1 1 0 0,0 1-1 0 0,0 0 0 0 0,-1 0 0 0 0,1 0 0 0 0,0-1 1 0 0,0 1-1 0 0,0 0 0 0 0,0-1 0 0 0,0 1 1 0 0,0-1-1 0 0,1 1 0 0 0,-1-1 0 0 0,0 0 0 0 0,1 1 1 0 0,-1-1-1 0 0,1 0 0 0 0,0 1 0 0 0,0-1 1 0 0,-1 0-1 0 0,1 0 0 0 0,1-2 0 0 0,-1-9 32 0 0,0 11-31 0 0,0 0 1 0 0,0 0-1 0 0,0-1 0 0 0,0 1 1 0 0,0 0-1 0 0,1 0 1 0 0,-1-1-1 0 0,1 1 1 0 0,0 0-1 0 0,0 0 1 0 0,-1 0-1 0 0,1 0 1 0 0,1 0-1 0 0,0-3 1 0 0,8-10-27 0 0,-10 13 24 0 0,1 0-1 0 0,1 0 1 0 0,-1 0 0 0 0,0 0-1 0 0,0 1 1 0 0,1-1 0 0 0,-1 0-1 0 0,1 1 1 0 0,0-1 0 0 0,-1 0-1 0 0,1 1 1 0 0,0 0 0 0 0,2-2-1 0 0,2 0-29 0 0,-5 2 34 0 0,0 1 0 0 0,0-1 0 0 0,-1 1 0 0 0,1-1 0 0 0,0 1 0 0 0,0-1 0 0 0,0 1 0 0 0,0 0 0 0 0,0-1 0 0 0,0 1 0 0 0,-1 0 0 0 0,1 0 0 0 0,0 0 0 0 0,0-1 0 0 0,0 1 0 0 0,0 0 0 0 0,0 0 0 0 0,0 1-1 0 0,0-1 1 0 0,0 0 0 0 0,0 0 0 0 0,0 0 0 0 0,0 1 0 0 0,0-1 0 0 0,0 0 0 0 0,0 1 0 0 0,-1-1 0 0 0,1 0 0 0 0,0 1 0 0 0,0 0 0 0 0,0-1 0 0 0,-1 1 0 0 0,1-1 0 0 0,0 1 0 0 0,-1 0 0 0 0,1-1 0 0 0,0 1 0 0 0,-1 0 0 0 0,1 0 0 0 0,0 1 0 0 0,4 5 14 0 0,-1-1 0 0 0,0 0 0 0 0,0 1 0 0 0,0 0 0 0 0,-1 0 0 0 0,0 0 0 0 0,0 1 0 0 0,-1-1 1 0 0,2 8-1 0 0,-5-13-13 0 0,1-1 1 0 0,0 0 0 0 0,-1 0 0 0 0,1 0 0 0 0,0 0 0 0 0,-1 0-1 0 0,1 0 1 0 0,-1 0 0 0 0,0 0 0 0 0,1 0 0 0 0,-1 0-1 0 0,0 0 1 0 0,0 0 0 0 0,1 0 0 0 0,-1 0 0 0 0,0 0 0 0 0,0-1-1 0 0,0 1 1 0 0,0 0 0 0 0,0-1 0 0 0,0 1 0 0 0,0-1-1 0 0,0 1 1 0 0,-2 0 0 0 0,-8 6 57 0 0,10-6-58 0 0,0-1-1 0 0,-1 1 1 0 0,1-1-1 0 0,0 1 1 0 0,-1-1-1 0 0,1 0 1 0 0,0 1-1 0 0,-1-1 0 0 0,1 0 1 0 0,-1 0-1 0 0,1 0 1 0 0,0 0-1 0 0,-1 0 1 0 0,1 0-1 0 0,-1-1 1 0 0,1 1-1 0 0,0 0 1 0 0,-1-1-1 0 0,1 1 0 0 0,0-1 1 0 0,-1 1-1 0 0,1-1 1 0 0,0 0-1 0 0,-2-1 1 0 0,-14-3 77 0 0,16 5-83 0 0,-1-1 0 0 0,1 1 0 0 0,-1 0 0 0 0,1-1 0 0 0,-1 1 0 0 0,1-1 0 0 0,0 0 0 0 0,-1 1 0 0 0,1-1-1 0 0,0 0 1 0 0,0 0 0 0 0,-1 0 0 0 0,1 0 0 0 0,0 0 0 0 0,0 0 0 0 0,0 0 0 0 0,0 0 0 0 0,0-1 0 0 0,0 1 0 0 0,0 0-1 0 0,1 0 1 0 0,-1-1 0 0 0,0 1 0 0 0,1-1 0 0 0,-1 1 0 0 0,1-1 0 0 0,-1 1 0 0 0,1-1 0 0 0,0 1 0 0 0,0-1 0 0 0,0 1-1 0 0,-1-1 1 0 0,2 1 0 0 0,-1-1 0 0 0,0 1 0 0 0,0-1 0 0 0,0 1 0 0 0,1-1 0 0 0,-1 1 0 0 0,0-1 0 0 0,1 1 0 0 0,0 0-1 0 0,0-2 1 0 0,1-1-11 0 0,-1 2 9 0 0,0-1 1 0 0,0 0 0 0 0,0 1-1 0 0,1-1 1 0 0,-1 1 0 0 0,1-1-1 0 0,0 1 1 0 0,0 0 0 0 0,0-1-1 0 0,0 1 1 0 0,0 0-1 0 0,0 0 1 0 0,5-2 0 0 0,-6 3 2 0 0,1 0 1 0 0,-1 0-1 0 0,0 0 1 0 0,1 0-1 0 0,-1 1 1 0 0,1-1-1 0 0,0 0 1 0 0,-1 1-1 0 0,1-1 1 0 0,-1 1-1 0 0,1 0 1 0 0,0-1-1 0 0,0 1 1 0 0,-1 0 0 0 0,1 0-1 0 0,0 0 1 0 0,-1 0-1 0 0,1 0 1 0 0,0 1-1 0 0,-1-1 1 0 0,1 1-1 0 0,0-1 1 0 0,-1 1-1 0 0,1-1 1 0 0,-1 1-1 0 0,1 0 1 0 0,-1 0-1 0 0,1-1 1 0 0,-1 1-1 0 0,1 0 1 0 0,-1 0-1 0 0,0 1 1 0 0,0-1-1 0 0,0 0 1 0 0,1 0-1 0 0,-1 1 1 0 0,0-1-1 0 0,0 0 1 0 0,-1 1-1 0 0,1-1 1 0 0,0 1 0 0 0,1 2-1 0 0,9 11 21 0 0,5 5 31 0 0,-16-20-49 0 0,1 1 1 0 0,-1-1-1 0 0,0 1 0 0 0,0 0 1 0 0,0-1-1 0 0,0 1 0 0 0,0-1 1 0 0,0 1-1 0 0,0-1 0 0 0,0 1 1 0 0,0-1-1 0 0,0 1 0 0 0,0 0 1 0 0,0-1-1 0 0,0 1 0 0 0,0-1 1 0 0,0 1-1 0 0,0-1 0 0 0,-1 1 1 0 0,1-1-1 0 0,0 1 1 0 0,0-1-1 0 0,-1 1 0 0 0,1-1 1 0 0,0 1-1 0 0,-1-1 0 0 0,1 1 1 0 0,0-1-1 0 0,-1 0 0 0 0,1 1 1 0 0,-1-1-1 0 0,1 0 0 0 0,-1 1 1 0 0,1-1-1 0 0,-1 0 0 0 0,1 1 1 0 0,-1-1-1 0 0,-12 8-2 0 0,10-6-220 0 0,1-1 0 0 0,0 1 0 0 0,0-1 0 0 0,-1 0 0 0 0,1 1 0 0 0,-1-1 0 0 0,1-1 0 0 0,-1 1 0 0 0,1 0 0 0 0,-1 0 0 0 0,0-1 0 0 0,1 0 0 0 0,-4 1 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27.2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78 1176 0 0,'0'0'2482'0'0,"-1"-2"-1873"0"0,0 0-1 0 0,-1 0 1 0 0,1 0 0 0 0,-1 1-1 0 0,0-1 1 0 0,0 1-1 0 0,1-1 1 0 0,-1 1 0 0 0,0 0-1 0 0,-3-2 1 0 0,0 2-487 0 0,0 1-1 0 0,1-1 1 0 0,-1 1 0 0 0,0 1-1 0 0,0-1 1 0 0,-4 1 0 0 0,7 0-68 0 0,-1-1 0 0 0,1 0 0 0 0,-1 1 0 0 0,1 0 0 0 0,0-1 0 0 0,0 1 0 0 0,-1 0 0 0 0,1 0 0 0 0,0 0 1 0 0,0 1-1 0 0,0-1 0 0 0,0 0 0 0 0,0 1 0 0 0,-2 2 0 0 0,4-4-52 0 0,0 0 1 0 0,0 1-1 0 0,0-1 1 0 0,0 0-1 0 0,1 1 1 0 0,-1-1-1 0 0,0 0 1 0 0,0 0-1 0 0,0 1 1 0 0,0-1-1 0 0,1 0 1 0 0,-1 0-1 0 0,0 1 1 0 0,0-1-1 0 0,1 0 1 0 0,-1 0-1 0 0,0 0 1 0 0,0 1-1 0 0,1-1 1 0 0,-1 0-1 0 0,0 0 1 0 0,1 0-1 0 0,-1 0 1 0 0,0 0-1 0 0,0 0 1 0 0,1 0-1 0 0,-1 0 1 0 0,0 0-1 0 0,1 0 1 0 0,0 0-1 0 0,-1 0 1 0 0,0 0 1 0 0,1 0-1 0 0,-1 0 0 0 0,0 0 1 0 0,1 0-1 0 0,-1 0 0 0 0,0 1 1 0 0,1-1-1 0 0,-1 0 0 0 0,0 0 1 0 0,1 0-1 0 0,-1 0 0 0 0,0 0 1 0 0,1 0-1 0 0,-1 1 0 0 0,0-1 1 0 0,0 0-1 0 0,1 0 0 0 0,-1 0 1 0 0,0 1-1 0 0,0-1 1 0 0,1 0-1 0 0,-1 0 0 0 0,0 1 1 0 0,0-1-1 0 0,0 0 0 0 0,1 1 1 0 0,-1-1-1 0 0,0 0 0 0 0,0 0 1 0 0,0 1-1 0 0,0-1 0 0 0,0 0 1 0 0,0 1-1 0 0,0 0 0 0 0,-1 1 23 0 0,-1 0 1 0 0,1 1-1 0 0,-1-1 0 0 0,1 1 0 0 0,0-1 0 0 0,0 1 0 0 0,0 0 1 0 0,0-1-1 0 0,0 1 0 0 0,0 0 0 0 0,1 0 0 0 0,0 0 1 0 0,-1 0-1 0 0,1-1 0 0 0,0 1 0 0 0,0 0 0 0 0,1 0 0 0 0,-1 0 1 0 0,1 0-1 0 0,-1-1 0 0 0,1 1 0 0 0,0 0 0 0 0,2 4 0 0 0,1 2-25 0 0,-3-8-1 0 0,-1 0-1 0 0,1 0 1 0 0,-1-1 0 0 0,1 1-1 0 0,-1 0 1 0 0,1 0 0 0 0,-1 0-1 0 0,1-1 1 0 0,0 1-1 0 0,-1 0 1 0 0,1 0 0 0 0,0-1-1 0 0,0 1 1 0 0,-1-1-1 0 0,1 1 1 0 0,0-1 0 0 0,0 1-1 0 0,0-1 1 0 0,0 1 0 0 0,0-1-1 0 0,0 0 1 0 0,2 1-1 0 0,-2 0 9 0 0,1-1 0 0 0,0 1 1 0 0,0-1-1 0 0,1 1 0 0 0,-1-1 0 0 0,0 0 0 0 0,0 1 0 0 0,0-1 0 0 0,0 0 0 0 0,0-1 0 0 0,3 1 0 0 0,-4-1-4 0 0,1 0-1 0 0,-1 1 1 0 0,0-1 0 0 0,1 0-1 0 0,-1 0 1 0 0,0 0 0 0 0,0 0 0 0 0,0 0-1 0 0,0-1 1 0 0,0 1 0 0 0,0 0 0 0 0,0 0-1 0 0,0-1 1 0 0,0 1 0 0 0,0-2-1 0 0,7-9 79 0 0,-7 12-77 0 0,-1-1-1 0 0,1 0 1 0 0,0 1 0 0 0,0-1-1 0 0,-1 0 1 0 0,1 0 0 0 0,0 0-1 0 0,-1 1 1 0 0,1-1 0 0 0,-1 0-1 0 0,1 0 1 0 0,-1 0 0 0 0,0 0-1 0 0,1 0 1 0 0,-1 0 0 0 0,0 0-1 0 0,0 0 1 0 0,0 0 0 0 0,0 0 0 0 0,0 0-1 0 0,0 0 1 0 0,0 0 0 0 0,0 0-1 0 0,0 0 1 0 0,0 0 0 0 0,0 0-1 0 0,-1 0 1 0 0,1 0 0 0 0,0 0-1 0 0,-1 0 1 0 0,1 0 0 0 0,0 0-1 0 0,-1 0 1 0 0,0-1 0 0 0,0 2-1 0 0,1-1-1 0 0,0 1 1 0 0,-1-1 0 0 0,1 0 0 0 0,0 1 0 0 0,0-1 0 0 0,-1 1-1 0 0,1-1 1 0 0,0 0 0 0 0,0 1 0 0 0,0-1 0 0 0,0 0-1 0 0,0 1 1 0 0,0-1 0 0 0,0 0 0 0 0,0 1 0 0 0,0-1 0 0 0,0 0-1 0 0,0 1 1 0 0,0-1 0 0 0,0 0 0 0 0,1 0 0 0 0,-1 0-1 0 0,1 0 0 0 0,-1 0 1 0 0,0 0-1 0 0,0 1 0 0 0,1-1 1 0 0,-1 0-1 0 0,0 0 0 0 0,0 0 0 0 0,0 0 1 0 0,0 0-1 0 0,-1 0 0 0 0,1 0 1 0 0,0 1-1 0 0,0-1 0 0 0,0 0 1 0 0,-1 0-1 0 0,1 0 0 0 0,0 0 1 0 0,-1 1-1 0 0,0-2 0 0 0,0 0 5 0 0,-1-1 0 0 0,0 1 1 0 0,-1 0-1 0 0,1 0 0 0 0,0 0 0 0 0,-1 0 0 0 0,1 1 0 0 0,-1-1 0 0 0,1 0 0 0 0,-1 1 0 0 0,0 0 0 0 0,-4-2 1 0 0,6 3-5 0 0,1 0-4 0 0,1 0 1 0 0,-1 0 0 0 0,0 0-1 0 0,0 0 1 0 0,0 0 0 0 0,0 0-1 0 0,0 0 1 0 0,0-1 0 0 0,0 1-1 0 0,0 0 1 0 0,0 0 0 0 0,0 0-1 0 0,0 0 1 0 0,0 0 0 0 0,1 0-1 0 0,-1 0 1 0 0,0 0-1 0 0,0-1 1 0 0,0 1 0 0 0,0 0-1 0 0,0 0 1 0 0,0 0 0 0 0,0 0-1 0 0,0 0 1 0 0,0 0 0 0 0,0-1-1 0 0,0 1 1 0 0,0 0 0 0 0,0 0-1 0 0,0 0 1 0 0,-1 0 0 0 0,1 0-1 0 0,0 0 1 0 0,0 0 0 0 0,0 0-1 0 0,0-1 1 0 0,0 1-1 0 0,0 0 1 0 0,0 0 0 0 0,0 0-1 0 0,0 0 1 0 0,0 0 0 0 0,0 0-1 0 0,0 0 1 0 0,0 0 0 0 0,-1 0-1 0 0,1 0 1 0 0,0 0 0 0 0,0-1-1 0 0,0 1 1 0 0,-30 2-10 0 0,28-2 21 0 0,1 1 0 0 0,-1 0 0 0 0,1-1 0 0 0,-1 1 0 0 0,1 0 1 0 0,0-1-1 0 0,-1 1 0 0 0,1 0 0 0 0,0 0 0 0 0,0 0 0 0 0,0 0 1 0 0,0 1-1 0 0,0-1 0 0 0,0 0 0 0 0,0 0 0 0 0,0 0 0 0 0,0 1 1 0 0,0-1-1 0 0,0 2 0 0 0,-13 14 141 0 0,14-16-150 0 0,-1-1 0 0 0,0 1 0 0 0,1 0 0 0 0,-1-1 0 0 0,1 1 0 0 0,-1 0 0 0 0,1-1 0 0 0,-1 1 0 0 0,1 0 0 0 0,0 0 0 0 0,-1 0 0 0 0,1-1 0 0 0,0 1 0 0 0,0 0 0 0 0,-1 0 0 0 0,1 0 0 0 0,0 0 0 0 0,0 0 0 0 0,0-1 0 0 0,0 1 0 0 0,0 0 0 0 0,0 0 0 0 0,1 0 0 0 0,-1 0 0 0 0,0 0 0 0 0,0-1 0 0 0,0 1 0 0 0,1 0 0 0 0,-1 0 0 0 0,1 1 0 0 0,0-1 0 0 0,-1 1 1 0 0,1-1 0 0 0,-1 1-1 0 0,0-1 1 0 0,1 1-1 0 0,-1 0 1 0 0,0-1-1 0 0,0 1 1 0 0,0-1-1 0 0,0 1 1 0 0,0 0-1 0 0,-1-1 1 0 0,0 4-1 0 0,1-4-3 0 0,0 0 0 0 0,-1 0 0 0 0,1 0 0 0 0,0 0 0 0 0,0 1 0 0 0,-1-1-1 0 0,1 0 1 0 0,0 0 0 0 0,0 0 0 0 0,0 1 0 0 0,1-1 0 0 0,-1 0 0 0 0,0 0-1 0 0,0 0 1 0 0,1 1 0 0 0,-1-1 0 0 0,1 0 0 0 0,-1 0 0 0 0,1 0 0 0 0,-1 0-1 0 0,1 0 1 0 0,1 2 0 0 0,0-1 1 0 0,0 0-1 0 0,0 0 1 0 0,0 0-1 0 0,0 0 1 0 0,0 0-1 0 0,1-1 1 0 0,-1 1-1 0 0,3 1 1 0 0,-4-3 13 0 0,22-1 60 0 0,-21 0-71 0 0,8-3 20 0 0,0 0 1 0 0,0-1-1 0 0,0 0 1 0 0,-1-1-1 0 0,0 0 1 0 0,0-1-1 0 0,-1 0 1 0 0,11-11-1 0 0,-17 16-12 0 0,-1 0-1 0 0,0 0 1 0 0,0 0-1 0 0,0 0 1 0 0,0 0-1 0 0,-1 0 1 0 0,1-1-1 0 0,-1 1 0 0 0,1 0 1 0 0,-1-1-1 0 0,0 1 1 0 0,1 0-1 0 0,-1-1 1 0 0,-1 1-1 0 0,1 0 1 0 0,0-1-1 0 0,0 1 1 0 0,-1 0-1 0 0,0 0 0 0 0,1-1 1 0 0,-1 1-1 0 0,0 0 1 0 0,0 0-1 0 0,0 0 1 0 0,0 0-1 0 0,0 0 1 0 0,-1 0-1 0 0,1 0 1 0 0,-1 0-1 0 0,1 0 0 0 0,-1 1 1 0 0,0-1-1 0 0,1 1 1 0 0,-1-1-1 0 0,0 1 1 0 0,-3-2-1 0 0,-1-1-7 0 0,0 1-1 0 0,0 0 0 0 0,0 0 1 0 0,-1 0-1 0 0,1 0 0 0 0,-1 1 1 0 0,-8-1-1 0 0,12 2 0 0 0,1 1 0 0 0,-1-1-1 0 0,0 1 1 0 0,0 0 0 0 0,0 0 0 0 0,0 0 0 0 0,1 1 0 0 0,-1-1-1 0 0,0 1 1 0 0,0-1 0 0 0,1 1 0 0 0,-1 0 0 0 0,0 0 0 0 0,1 0-1 0 0,-1 1 1 0 0,1-1 0 0 0,-1 0 0 0 0,1 1 0 0 0,0 0 0 0 0,-4 2-1 0 0,0 13 34 0 0,6-16-36 0 0,-1 1-1 0 0,1-1 1 0 0,0 1-1 0 0,-1 0 1 0 0,1-1-1 0 0,-1 1 0 0 0,0-1 1 0 0,1 0-1 0 0,-1 1 1 0 0,0-1-1 0 0,0 1 1 0 0,-1 1-1 0 0,1-3 5 0 0,0 1-1 0 0,0 0 1 0 0,0 0-1 0 0,0 0 0 0 0,1 0 1 0 0,-1 0-1 0 0,0 0 1 0 0,1 0-1 0 0,-1 0 1 0 0,0 0-1 0 0,1 0 1 0 0,0 0-1 0 0,-1 0 1 0 0,1 0-1 0 0,0 0 1 0 0,-1 1-1 0 0,1-1 0 0 0,0 0 1 0 0,0 0-1 0 0,0 0 1 0 0,0 0-1 0 0,0 1 1 0 0,0-1-1 0 0,0 0 1 0 0,0 0-1 0 0,1 0 1 0 0,-1 0-1 0 0,0 1 0 0 0,1-1 1 0 0,-1 0-1 0 0,2 2 1 0 0,4 9-18 0 0,-6-10 14 0 0,1 0 0 0 0,-1 0 0 0 0,1 0 0 0 0,0 0 0 0 0,0 0-1 0 0,0 0 1 0 0,0 0 0 0 0,0 0 0 0 0,0-1 0 0 0,0 1 0 0 0,0 0 0 0 0,1-1-1 0 0,-1 1 1 0 0,1-1 0 0 0,-1 0 0 0 0,1 1 0 0 0,0-1 0 0 0,-1 0 0 0 0,1 0-1 0 0,0 0 1 0 0,0 0 0 0 0,0 0 0 0 0,0-1 0 0 0,0 1 0 0 0,0 0 0 0 0,2 0 0 0 0,22 3 17 0 0,7 1-31 0 0,-31-5 17 0 0,-1 0 0 0 0,1 0 0 0 0,-1 0 0 0 0,1 0 0 0 0,0 0 0 0 0,-1-1 1 0 0,1 1-1 0 0,-1-1 0 0 0,1 1 0 0 0,-1-1 0 0 0,0 1 0 0 0,1-1 0 0 0,-1 0 0 0 0,1 1 1 0 0,-1-1-1 0 0,2-2 0 0 0,16-10 28 0 0,-16 12-28 0 0,-1 0-1 0 0,1-1 0 0 0,-1 1 1 0 0,0-1-1 0 0,0 0 0 0 0,1 1 1 0 0,-1-1-1 0 0,0 0 0 0 0,2-4 1 0 0,-2 3-5 0 0,1-1 1 0 0,-1 0 0 0 0,0 0-1 0 0,-1 0 1 0 0,1 0 0 0 0,-1 0-1 0 0,1 0 1 0 0,0-5 0 0 0,-2 6 4 0 0,0 1 0 0 0,-1 0 0 0 0,1 0 1 0 0,0-1-1 0 0,-1 1 0 0 0,1 0 1 0 0,-1 0-1 0 0,1 0 0 0 0,-1 0 1 0 0,0 0-1 0 0,0 0 0 0 0,0 0 0 0 0,0 0 1 0 0,-1 0-1 0 0,1 0 0 0 0,-1 0 1 0 0,-2-2-1 0 0,-3-4 0 0 0,1 1-1 0 0,-1 1 1 0 0,-1-1 0 0 0,1 1 0 0 0,-12-6 0 0 0,16 10-1 0 0,0 1 1 0 0,0-1-1 0 0,0 1 0 0 0,0 0 1 0 0,0 0-1 0 0,0 0 1 0 0,0 0-1 0 0,-1 1 1 0 0,1-1-1 0 0,0 1 1 0 0,0 0-1 0 0,-1 0 1 0 0,1 0-1 0 0,0 1 1 0 0,0-1-1 0 0,-1 1 0 0 0,1-1 1 0 0,0 1-1 0 0,-6 2 1 0 0,3 2 3 0 0,-1-1-1 0 0,1 1 1 0 0,0 0 0 0 0,0 1-1 0 0,-7 9 1 0 0,10-11-2 0 0,0 0 1 0 0,1 0 0 0 0,-1 0-1 0 0,1 1 1 0 0,0-1-1 0 0,0 1 1 0 0,0 0-1 0 0,1-1 1 0 0,-1 1-1 0 0,1 0 1 0 0,0 0 0 0 0,1 0-1 0 0,-1 0 1 0 0,1 0-1 0 0,0 0 1 0 0,0 0-1 0 0,1 0 1 0 0,0 0-1 0 0,-1 0 1 0 0,4 9 0 0 0,-2-12-4 0 0,0 0 0 0 0,0-1 1 0 0,0 1-1 0 0,0-1 1 0 0,0 1-1 0 0,0-1 1 0 0,0 0-1 0 0,0 0 1 0 0,1 0-1 0 0,-1 0 0 0 0,1 0 1 0 0,-1 0-1 0 0,0 0 1 0 0,1-1-1 0 0,-1 0 1 0 0,1 1-1 0 0,4-1 1 0 0,-5 0-4 0 0,5-3 14 0 0,0 1 0 0 0,0-2 0 0 0,0 1 0 0 0,11-9 0 0 0,16-29 33 0 0,-29 35-53 0 0,-4 6 11 0 0,-1 0 0 0 0,0 0 0 0 0,1-1 0 0 0,-1 1 0 0 0,0 0 0 0 0,1-1 0 0 0,-1 1 0 0 0,0-1 0 0 0,0 1 0 0 0,1 0 0 0 0,-1-1 0 0 0,0 1 0 0 0,0-1 0 0 0,0 1 1 0 0,0 0-1 0 0,1-1 0 0 0,-1 1 0 0 0,0-1 0 0 0,0 1 0 0 0,0-1 0 0 0,0 1 0 0 0,0-1 0 0 0,0 1 0 0 0,0-1 0 0 0,0 1 0 0 0,0 0 0 0 0,-1-1 0 0 0,1 1 0 0 0,0-1 0 0 0,0 1 0 0 0,0-1 0 0 0,0 1 0 0 0,-1 0 1 0 0,1-1-1 0 0,0 1 0 0 0,0-1 0 0 0,-1 1 0 0 0,1 0 0 0 0,0-1 0 0 0,-1 1 0 0 0,1-1 0 0 0,-2-2 4 0 0,0 0 0 0 0,0-1 0 0 0,0 1-1 0 0,0 0 1 0 0,-1 0 0 0 0,1 0 0 0 0,-1 0 0 0 0,0 0 0 0 0,-3-3 0 0 0,3 5-3 0 0,1 0 0 0 0,-1 0 0 0 0,1 0 0 0 0,0 0 0 0 0,-1 1 0 0 0,0-1 0 0 0,1 1 0 0 0,-1-1 0 0 0,1 1 0 0 0,-1 0 0 0 0,0 0 0 0 0,1 0 0 0 0,-1 0 0 0 0,1 0 0 0 0,-4 2 0 0 0,2-2 0 0 0,1 0 0 0 0,-1 1 0 0 0,1-1 1 0 0,0 1-1 0 0,-1 0 0 0 0,1 0 0 0 0,0 0 1 0 0,0 1-1 0 0,0-1 0 0 0,-1 1 0 0 0,2 0 1 0 0,-1 0-1 0 0,0 0 0 0 0,0 0 0 0 0,-4 5 1 0 0,0 0-32 0 0,7-6 27 0 0,-1-1 0 0 0,1 0 0 0 0,0 0 0 0 0,0 1 0 0 0,-1-1 0 0 0,1 0 0 0 0,0 0 1 0 0,0 1-1 0 0,0-1 0 0 0,-1 0 0 0 0,1 1 0 0 0,0-1 0 0 0,0 0 0 0 0,0 1 0 0 0,0-1 0 0 0,0 1 0 0 0,0-1 0 0 0,0 0 0 0 0,0 1 0 0 0,0-1 0 0 0,0 0 1 0 0,0 1-1 0 0,0-1 0 0 0,0 0 0 0 0,0 1 0 0 0,0-1 0 0 0,0 1 0 0 0,0-1 0 0 0,0 0 0 0 0,0 1 0 0 0,0-1 0 0 0,1 0 0 0 0,-1 1 0 0 0,0-1 0 0 0,0 0 1 0 0,0 1-1 0 0,1-1 0 0 0,-1 0 0 0 0,0 0 0 0 0,0 1 0 0 0,1-1 0 0 0,-1 1 2 0 0,1-1 0 0 0,-1 1 1 0 0,0 0-1 0 0,0 0 0 0 0,0-1 0 0 0,1 1 0 0 0,-1 0 1 0 0,0-1-1 0 0,0 1 0 0 0,0 0 0 0 0,0 0 1 0 0,0-1-1 0 0,0 1 0 0 0,0 0 0 0 0,-1-1 0 0 0,1 1 1 0 0,0 0-1 0 0,0-1 0 0 0,0 1 0 0 0,-1 0 0 0 0,1-1 1 0 0,0 1-1 0 0,-1 0 0 0 0,1-1 0 0 0,-1 1 1 0 0,1-1-1 0 0,-1 1 0 0 0,0 0 0 0 0,1 0-2 0 0,-1-1 0 0 0,1 1 0 0 0,-1-1 0 0 0,1 1 0 0 0,-1-1-1 0 0,1 1 1 0 0,0 0 0 0 0,-1-1 0 0 0,1 1 0 0 0,0 0 0 0 0,-1-1 0 0 0,1 1-1 0 0,0 0 1 0 0,0-1 0 0 0,0 1 0 0 0,0 0 0 0 0,0-1 0 0 0,-1 1 0 0 0,1 0-1 0 0,1 0 1 0 0,-1-1 0 0 0,0 1 0 0 0,0 0 0 0 0,0-1 0 0 0,0 1 0 0 0,0 0-1 0 0,1-1 1 0 0,-1 1 0 0 0,0 0 0 0 0,0-1 0 0 0,1 1 0 0 0,-1 0 0 0 0,1-1-1 0 0,-1 1 1 0 0,0-1 0 0 0,1 1 0 0 0,0 0 0 0 0,0 0 0 0 0,0 0 0 0 0,0 0 0 0 0,0 0 1 0 0,0 0-1 0 0,0 0 0 0 0,0-1 0 0 0,0 1 0 0 0,0 0 1 0 0,0-1-1 0 0,0 1 0 0 0,0-1 0 0 0,1 1 0 0 0,-1-1 0 0 0,0 1 1 0 0,0-1-1 0 0,0 0 0 0 0,1 0 0 0 0,-1 1 0 0 0,0-1 1 0 0,1 0-1 0 0,-1 0 0 0 0,0 0 0 0 0,2-1 0 0 0,28-9 7 0 0,-17 5-39 0 0,18-18 31 0 0,-30 22 6 0 0,1 0 0 0 0,-1 0 1 0 0,0 0-1 0 0,0 0 0 0 0,0-1 1 0 0,0 1-1 0 0,-1-1 0 0 0,1 1 1 0 0,0-1-1 0 0,-1 1 0 0 0,1-1 1 0 0,-1 0-1 0 0,1 0 0 0 0,-1 0 1 0 0,0 0-1 0 0,0 0 0 0 0,0 0 1 0 0,0 0-1 0 0,1-3 0 0 0,1-3 22 0 0,-3 8-26 0 0,0-1 0 0 0,0 1 0 0 0,0 0 0 0 0,1 0 0 0 0,-1-1 1 0 0,0 1-1 0 0,0 0 0 0 0,0-1 0 0 0,0 1 0 0 0,0 0 0 0 0,0-1 0 0 0,0 1 0 0 0,0 0 0 0 0,0-1 0 0 0,0 1 0 0 0,0 0 0 0 0,0 0 0 0 0,0-1 1 0 0,0 1-1 0 0,0 0 0 0 0,0-1 0 0 0,0 1 0 0 0,0 0 0 0 0,-1-1 0 0 0,1 1 0 0 0,0 0 0 0 0,0 0 0 0 0,0-1 0 0 0,0 1 0 0 0,-1 0 0 0 0,1 0 1 0 0,0-1-1 0 0,0 1 0 0 0,0 0 0 0 0,-1 0 0 0 0,1-1 0 0 0,0 1 0 0 0,-1 0 0 0 0,1 0 0 0 0,0 0 0 0 0,0 0 0 0 0,-1 0 0 0 0,1 0 0 0 0,0-1 0 0 0,-1 1 1 0 0,1 0-1 0 0,-1 0-1 0 0,-6-4 7 0 0,1 0 1 0 0,-1 0-1 0 0,-14-5 1 0 0,19 8-6 0 0,0 1 1 0 0,0-1-1 0 0,1 1 1 0 0,-1-1-1 0 0,0 1 1 0 0,0 0-1 0 0,0 0 1 0 0,1 0-1 0 0,-1 0 1 0 0,0 0-1 0 0,0 0 1 0 0,0 1-1 0 0,1-1 1 0 0,-1 0-1 0 0,0 1 1 0 0,0-1-1 0 0,1 1 1 0 0,-1 0-1 0 0,0 0 1 0 0,1 0-1 0 0,-1-1 1 0 0,1 1-1 0 0,-1 1 1 0 0,0 0-1 0 0,-2 2 0 0 0,1 0 1 0 0,0 0-1 0 0,0 0 0 0 0,0 0 0 0 0,0 1 0 0 0,1-1 0 0 0,-3 6 1 0 0,6-10-3 0 0,-1 1 0 0 0,0 0 0 0 0,0-1 0 0 0,0 1-1 0 0,0-1 1 0 0,0 1 0 0 0,0-1 0 0 0,1 1 0 0 0,-1-1 0 0 0,0 1 0 0 0,1-1 0 0 0,-1 1 0 0 0,0-1 0 0 0,1 1 0 0 0,-1-1 0 0 0,0 1 0 0 0,1-1 0 0 0,-1 0 0 0 0,1 1 0 0 0,-1-1 0 0 0,1 0 0 0 0,-1 1 0 0 0,1-1 0 0 0,0 1 0 0 0,-1-1 0 0 0,1 0 0 0 0,-1 0 0 0 0,1 0 0 0 0,-1 1 0 0 0,0-1 0 0 0,1 0 0 0 0,-1 0 0 0 0,0 1 0 0 0,1-1 0 0 0,-1 0 0 0 0,0 1 0 0 0,1-1 0 0 0,-1 1 0 0 0,0-1 0 0 0,0 0 0 0 0,1 1 0 0 0,-1-1 0 0 0,0 1 0 0 0,0-1 0 0 0,0 0 0 0 0,0 1 0 0 0,1-1 0 0 0,-1 1 0 0 0,0-1 0 0 0,0 1 0 0 0,0-1 0 0 0,0 1 0 0 0,0-1 0 0 0,0 1 0 0 0,0-1 0 0 0,0 0 0 0 0,-1 1 0 0 0,1 0 1 0 0,0-1 0 0 0,0 0-1 0 0,0 0 1 0 0,0 1 0 0 0,0-1 0 0 0,-1 0 0 0 0,1 0-1 0 0,0 0 1 0 0,0 1 0 0 0,0-1 0 0 0,0 0 0 0 0,0 0 0 0 0,0 1-1 0 0,0-1 1 0 0,0 0 0 0 0,0 0 0 0 0,0 1 0 0 0,0-1-1 0 0,0 0 1 0 0,0 1 0 0 0,0-1 0 0 0,0 0 0 0 0,0 0-1 0 0,0 1 1 0 0,0-1 0 0 0,1 0 0 0 0,-1 0 0 0 0,0 0-1 0 0,0 1 1 0 0,0-1 0 0 0,0 0 0 0 0,0 0 0 0 0,1 0 0 0 0,-1 1-1 0 0,0-1 1 0 0,0 0 0 0 0,0 0 0 0 0,1 0 0 0 0,-1 0-1 0 0,0 1 1 0 0,0-1 0 0 0,1 0 0 0 0,-1 0 0 0 0,18 4-4 0 0,-14-4 4 0 0,1 0-1 0 0,-1 0 0 0 0,0 0 0 0 0,1 0 0 0 0,-1-1 0 0 0,1 0 0 0 0,3-1 0 0 0,28-15-47 0 0,-20 7 40 0 0,15-11 75 0 0,-31 21-65 0 0,1-1 1 0 0,-1 1-1 0 0,0-1 1 0 0,0 1-1 0 0,0-1 0 0 0,0 1 1 0 0,1-1-1 0 0,-1 1 1 0 0,0-1-1 0 0,0 1 0 0 0,0-1 1 0 0,0 1-1 0 0,0-1 1 0 0,0 1-1 0 0,-1-1 0 0 0,1 1 1 0 0,0-1-1 0 0,0 1 1 0 0,0-1-1 0 0,0 1 1 0 0,-1-1-1 0 0,1 1 0 0 0,0 0 1 0 0,0-1-1 0 0,-1 1 1 0 0,1-1-1 0 0,0 1 0 0 0,-1-1 1 0 0,1 1-1 0 0,-12-13 17 0 0,9 11-16 0 0,1 0-1 0 0,-1 0 1 0 0,0 1 0 0 0,0-1 0 0 0,0 1 0 0 0,0-1 0 0 0,0 1 0 0 0,-1 0 0 0 0,1 0 0 0 0,0 1 0 0 0,0-1 0 0 0,-1 0-1 0 0,1 1 1 0 0,0 0 0 0 0,-1 0 0 0 0,-5 1 0 0 0,7-1-4 0 0,1 0 0 0 0,-1 0 0 0 0,0 1 0 0 0,1-1 0 0 0,-1 0 0 0 0,0 1 0 0 0,1-1 1 0 0,-1 1-1 0 0,1 0 0 0 0,-1 0 0 0 0,1-1 0 0 0,-1 1 0 0 0,1 0 0 0 0,0 0 0 0 0,-1 1 0 0 0,1-1 0 0 0,0 0 0 0 0,0 0 0 0 0,0 0 0 0 0,0 1 0 0 0,0-1 0 0 0,0 1 0 0 0,0-1 0 0 0,0 1 0 0 0,1-1 1 0 0,-1 1-1 0 0,0-1 0 0 0,1 1 0 0 0,-1 0 0 0 0,1-1 0 0 0,0 1 0 0 0,0 0 0 0 0,-1 2 0 0 0,2-2-2 0 0,-1 0-1 0 0,1-1 1 0 0,0 1 0 0 0,0 0-1 0 0,-1 0 1 0 0,1-1 0 0 0,0 1-1 0 0,1 0 1 0 0,-1-1 0 0 0,0 1-1 0 0,0-1 1 0 0,1 1 0 0 0,-1-1-1 0 0,1 0 1 0 0,-1 0 0 0 0,1 0-1 0 0,-1 0 1 0 0,1 0 0 0 0,0 0-1 0 0,-1 0 1 0 0,1 0 0 0 0,0 0-1 0 0,0-1 1 0 0,0 1 0 0 0,0-1-1 0 0,0 1 1 0 0,1-1 0 0 0,18 0-1968 0 0,-13 0-337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36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93 1832 0 0,'-1'-1'1749'0'0,"-1"-4"400"0"0,-5-6 595 0 0,-8 15-1474 0 0,14-4-1243 0 0,0 1 0 0 0,1-1-1 0 0,-1 1 1 0 0,0 0 0 0 0,0-1-1 0 0,0 1 1 0 0,1 0 0 0 0,-1 0 0 0 0,0 0-1 0 0,1 0 1 0 0,-1-1 0 0 0,1 1-1 0 0,-1 0 1 0 0,1 0 0 0 0,-1 0-1 0 0,0 1 1 0 0,1-1 121 0 0,-1 2-91 0 0,-1 0-1 0 0,1 0 0 0 0,0 1 1 0 0,0-1-1 0 0,1 0 0 0 0,-1 0 1 0 0,0 4-1 0 0,1-5-36 0 0,-1 4 37 0 0,1-1 0 0 0,0 1 1 0 0,0-1-1 0 0,0 1 1 0 0,1-1-1 0 0,-1 0 0 0 0,1 1 1 0 0,3 9-1 0 0,-3-14-47 0 0,0 0-1 0 0,0 0 1 0 0,-1-1-1 0 0,1 1 1 0 0,0 0 0 0 0,0 0-1 0 0,0-1 1 0 0,0 1-1 0 0,0-1 1 0 0,0 1-1 0 0,0-1 1 0 0,0 1 0 0 0,0-1-1 0 0,0 1 1 0 0,0-1-1 0 0,0 0 1 0 0,0 0-1 0 0,0 1 1 0 0,0-1 0 0 0,0 0-1 0 0,0 0 1 0 0,0 0-1 0 0,1 0 1 0 0,-1 0-1 0 0,0-1 1 0 0,0 1 0 0 0,0 0-1 0 0,0 0 1 0 0,0-1-1 0 0,2 0 1 0 0,2-2 35 0 0,-1 0 0 0 0,0 0 0 0 0,1 0 0 0 0,-1-1 0 0 0,5-5 0 0 0,-4 4 11 0 0,-1 0 0 0 0,-1 1 0 0 0,1-1 0 0 0,-1-1 1 0 0,0 1-1 0 0,0 0 0 0 0,0-1 0 0 0,3-8 0 0 0,-5 11-43 0 0,-1 1 0 0 0,1 0 0 0 0,0 0-1 0 0,-1 0 1 0 0,0-1 0 0 0,1 1 0 0 0,-1 0 0 0 0,0-1 0 0 0,0 1 0 0 0,0 0-1 0 0,-1-1 1 0 0,1 1 0 0 0,-1 0 0 0 0,1 0 0 0 0,-1-1 0 0 0,0 1 0 0 0,1 0-1 0 0,-1 0 1 0 0,0 0 0 0 0,0 0 0 0 0,-1 0 0 0 0,1 0 0 0 0,0 0 0 0 0,-1 0-1 0 0,1 1 1 0 0,-3-3 0 0 0,-4-3 27 0 0,7 5-28 0 0,0 1 1 0 0,0 0-1 0 0,0 0 0 0 0,1 0 0 0 0,-1 0 1 0 0,0 0-1 0 0,0 1 0 0 0,-1-1 0 0 0,1 0 1 0 0,0 0-1 0 0,0 1 0 0 0,0-1 1 0 0,-1 1-1 0 0,1-1 0 0 0,0 1 0 0 0,0-1 1 0 0,-1 1-1 0 0,1 0 0 0 0,0-1 1 0 0,-1 1-1 0 0,1 0 0 0 0,0 0 0 0 0,-1 0 1 0 0,1 0-1 0 0,0 0 0 0 0,-1 1 1 0 0,1-1-1 0 0,0 0 0 0 0,-1 1 0 0 0,1-1 1 0 0,0 0-1 0 0,-1 1 0 0 0,-1 1 0 0 0,1 0 10 0 0,0 0-1 0 0,0 0 1 0 0,1 1-1 0 0,-1-1 1 0 0,1 0-1 0 0,-1 1 0 0 0,1 0 1 0 0,0-1-1 0 0,0 1 1 0 0,-2 4-1 0 0,-4 11 102 0 0,6-16-117 0 0,0 1-1 0 0,-1-1 1 0 0,2 1-1 0 0,-1-1 1 0 0,0 1-1 0 0,0-1 1 0 0,1 1-1 0 0,0 0 1 0 0,-1 0-1 0 0,1-1 1 0 0,0 1-1 0 0,0 0 1 0 0,1-1-1 0 0,-1 1 1 0 0,0 0-1 0 0,1-1 1 0 0,0 1-1 0 0,0 0 1 0 0,-1-1-1 0 0,1 1 1 0 0,1-1-1 0 0,-1 0 1 0 0,0 1-1 0 0,1-1 1 0 0,-1 0-1 0 0,1 1 1 0 0,0-1-1 0 0,-1 0 1 0 0,1 0-1 0 0,0-1 1 0 0,0 1-1 0 0,1 0 1 0 0,-1-1-1 0 0,0 1 1 0 0,0-1-1 0 0,1 0 1 0 0,-1 1-1 0 0,1-1 1 0 0,-1 0-1 0 0,1-1 1 0 0,0 1-1 0 0,-1 0 1 0 0,1-1-1 0 0,0 0 1 0 0,-1 1-1 0 0,1-1 1 0 0,3 0-1 0 0,-2-2 3 0 0,1 0 0 0 0,0 0 0 0 0,-1-1-1 0 0,1 1 1 0 0,-1-1 0 0 0,0 0 0 0 0,0 0-1 0 0,0-1 1 0 0,0 1 0 0 0,3-6 0 0 0,-1 4-38 0 0,6-5-42 0 0,18-17-153 0 0,-29 26 229 0 0,0-1-1 0 0,0 1 0 0 0,0 0 0 0 0,0 0 0 0 0,0-1 1 0 0,0 1-1 0 0,0-1 0 0 0,0 1 0 0 0,-1-1 0 0 0,1 1 1 0 0,0-1-1 0 0,-1 1 0 0 0,1-1 0 0 0,-1 0 0 0 0,0 1 1 0 0,0-1-1 0 0,0 0 0 0 0,0-2 0 0 0,0 1 3 0 0,-1 1-1 0 0,-1 0 1 0 0,1-1-1 0 0,0 1 1 0 0,0 0-1 0 0,-1 0 1 0 0,1 0-1 0 0,-1 0 1 0 0,0 0-1 0 0,0 0 1 0 0,0 1-1 0 0,0-1 1 0 0,-3-2-1 0 0,-32-19 208 0 0,28 19-93 0 0,7 2-93 0 0,-1 1 0 0 0,1 0 0 0 0,-1 0 0 0 0,1 0 0 0 0,-1 0 0 0 0,0 0 0 0 0,1 1 0 0 0,-1-1 0 0 0,0 1 0 0 0,1 0 1 0 0,-1 0-1 0 0,0 0 0 0 0,1 0 0 0 0,-1 0 0 0 0,0 0 0 0 0,1 1 0 0 0,-1-1 0 0 0,0 1 0 0 0,1 0 0 0 0,-1 0 0 0 0,1 0 0 0 0,-1 0 0 0 0,1 0 1 0 0,0 0-1 0 0,-1 1 0 0 0,1-1 0 0 0,0 1 0 0 0,0 0 0 0 0,0 0 0 0 0,0 0 0 0 0,0 0 0 0 0,-2 3 0 0 0,1-1-15 0 0,-1 0-1 0 0,1 1 1 0 0,1 0 0 0 0,-1-1-1 0 0,1 1 1 0 0,0 0-1 0 0,0 0 1 0 0,0 0-1 0 0,1 1 1 0 0,0-1 0 0 0,0 0-1 0 0,0 1 1 0 0,0-1-1 0 0,1 0 1 0 0,0 10 0 0 0,1-13-11 0 0,0 1 1 0 0,-1-1-1 0 0,1 1 1 0 0,0-1-1 0 0,0 1 1 0 0,1-1-1 0 0,-1 0 1 0 0,0 0-1 0 0,1 1 1 0 0,-1-1-1 0 0,1 0 1 0 0,0 0-1 0 0,0-1 1 0 0,0 1-1 0 0,0 0 1 0 0,0-1-1 0 0,0 1 1 0 0,0-1-1 0 0,0 1 1 0 0,1-1-1 0 0,-1 0 1 0 0,0 0-1 0 0,1 0 1 0 0,3 0-1 0 0,-4 0 5 0 0,1 0-1 0 0,0 0 1 0 0,0 0-1 0 0,0-1 1 0 0,0 0-1 0 0,0 1 1 0 0,0-1-1 0 0,1 0 1 0 0,-1 0-1 0 0,0-1 1 0 0,0 1-1 0 0,0-1 1 0 0,0 0-1 0 0,0 1 1 0 0,-1-1-1 0 0,1 0 1 0 0,0-1 0 0 0,0 1-1 0 0,4-4 1 0 0,-4 3-16 0 0,-1 0 6 0 0,0 1-1 0 0,0-1 0 0 0,0 0 1 0 0,0 1-1 0 0,0-1 1 0 0,0 1-1 0 0,1 0 0 0 0,-1-1 1 0 0,0 1-1 0 0,5-1 1 0 0,-5 1-20 0 0,0-1 1 0 0,0 0 0 0 0,-1 0 0 0 0,1 0-1 0 0,0 0 1 0 0,-1 0 0 0 0,3-4 0 0 0,-1 1-25 0 0,-1 3 45 0 0,-1-1-1 0 0,1 0 1 0 0,-1 0-1 0 0,0 0 1 0 0,0 0-1 0 0,0 1 1 0 0,-1-1 0 0 0,1-1-1 0 0,-1 1 1 0 0,1 0-1 0 0,-1-6 1 0 0,0 8 9 0 0,0-1-1 0 0,0 0 1 0 0,0 1 0 0 0,0-1 0 0 0,0 0 0 0 0,0 1 0 0 0,-1-1-1 0 0,1 0 1 0 0,-1 1 0 0 0,1-1 0 0 0,-1 1 0 0 0,1-1 0 0 0,-1 1 0 0 0,0-1-1 0 0,0 1 1 0 0,0-1 0 0 0,0 1 0 0 0,0 0 0 0 0,0-1 0 0 0,0 1-1 0 0,0 0 1 0 0,-1 0 0 0 0,-1-2 0 0 0,-1 2 7 0 0,0-1 1 0 0,-1 1-1 0 0,1 0 1 0 0,0 0-1 0 0,0 0 1 0 0,-1 1-1 0 0,1-1 1 0 0,-7 1-1 0 0,8 0-11 0 0,-1 0 13 0 0,0 0 1 0 0,0 0-1 0 0,0 1 1 0 0,0-1-1 0 0,0 1 0 0 0,-6 1 1 0 0,8-1-8 0 0,0 0 1 0 0,0 0 0 0 0,1 1 0 0 0,-1-1-1 0 0,0 0 1 0 0,1 1 0 0 0,-1-1 0 0 0,1 1-1 0 0,-1-1 1 0 0,1 1 0 0 0,0 0 0 0 0,-1-1-1 0 0,1 1 1 0 0,0 0 0 0 0,-1 3 0 0 0,0-2-7 0 0,0 0 0 0 0,1 0 0 0 0,-1 0 1 0 0,1 1-1 0 0,0-1 0 0 0,-1 1 0 0 0,1-1 0 0 0,1 1 1 0 0,-1-1-1 0 0,0 1 0 0 0,1-1 0 0 0,0 1 1 0 0,0 0-1 0 0,0-1 0 0 0,0 1 0 0 0,1-1 0 0 0,-1 1 1 0 0,1 0-1 0 0,0-1 0 0 0,2 4 0 0 0,-3-5 0 0 0,1 0 0 0 0,0 0-1 0 0,1 0 1 0 0,-1-1 0 0 0,0 1 0 0 0,0 0-1 0 0,1-1 1 0 0,-1 1 0 0 0,1-1 0 0 0,-1 0-1 0 0,1 1 1 0 0,0-1 0 0 0,0 0 0 0 0,-1 0-1 0 0,1 0 1 0 0,0 0 0 0 0,0 0-1 0 0,0-1 1 0 0,0 1 0 0 0,0-1 0 0 0,0 1-1 0 0,0-1 1 0 0,0 0 0 0 0,0 1 0 0 0,0-1-1 0 0,0 0 1 0 0,1 0 0 0 0,-1-1-1 0 0,0 1 1 0 0,0 0 0 0 0,0-1 0 0 0,0 1-1 0 0,0-1 1 0 0,0 0 0 0 0,0 1 0 0 0,0-1-1 0 0,-1 0 1 0 0,1 0 0 0 0,0 0-1 0 0,0-1 1 0 0,-1 1 0 0 0,1 0 0 0 0,2-3-1 0 0,1 0-4 0 0,0-1-1 0 0,0 0 1 0 0,0 0-1 0 0,0 0 1 0 0,-1-1-1 0 0,5-6 1 0 0,-9 11 4 0 0,1 0 0 0 0,0 0 0 0 0,-1 0-1 0 0,1 0 1 0 0,-1-1 0 0 0,1 1 0 0 0,-1 0 0 0 0,1 0 0 0 0,-1-1 0 0 0,0 1 0 0 0,0 0 0 0 0,1-1 0 0 0,-1 1-1 0 0,0 0 1 0 0,0-1 0 0 0,0 1 0 0 0,-1 0 0 0 0,1-1 0 0 0,0 1 0 0 0,0 0 0 0 0,-1 0 0 0 0,1-1 0 0 0,-1 1-1 0 0,1 0 1 0 0,-1 0 0 0 0,0-1 0 0 0,1 1 0 0 0,-1 0 0 0 0,0 0 0 0 0,0 0 0 0 0,0 0 0 0 0,1 0 0 0 0,-1 0-1 0 0,0 0 1 0 0,0 1 0 0 0,-1-1 0 0 0,1 0 0 0 0,0 0 0 0 0,0 1 0 0 0,0-1 0 0 0,-2 0 0 0 0,-14-8 41 0 0,13 6-31 0 0,0 0 1 0 0,-1 1-1 0 0,1 0 1 0 0,-1 0-1 0 0,0 0 1 0 0,-6-1-1 0 0,9 2-10 0 0,1 1 0 0 0,-1 0 0 0 0,1 0 0 0 0,-1 0 0 0 0,1 1 0 0 0,-1-1 0 0 0,1 0 0 0 0,-1 0 0 0 0,1 1 0 0 0,-1-1 0 0 0,1 1-1 0 0,-1-1 1 0 0,1 1 0 0 0,0 0 0 0 0,-1-1 0 0 0,1 1 0 0 0,0 0 0 0 0,0 0 0 0 0,0 0 0 0 0,-1 0 0 0 0,1 0 0 0 0,0 0 0 0 0,0 1 0 0 0,0-1-1 0 0,-1 2 1 0 0,-1 1 3 0 0,1 0-1 0 0,-1-1 1 0 0,1 1-1 0 0,0 0 0 0 0,0 0 1 0 0,1 1-1 0 0,-1-1 1 0 0,1 0-1 0 0,0 0 0 0 0,0 1 1 0 0,0-1-1 0 0,0 1 0 0 0,1-1 1 0 0,0 1-1 0 0,0-1 1 0 0,0 1-1 0 0,0-1 0 0 0,1 1 1 0 0,0-1-1 0 0,0 0 1 0 0,2 8-1 0 0,-2-11-3 0 0,0 0 0 0 0,0 0 0 0 0,1 0 0 0 0,-1 0 0 0 0,0 0 1 0 0,1 0-1 0 0,-1 0 0 0 0,0 0 0 0 0,1 0 0 0 0,-1-1 0 0 0,1 1 0 0 0,-1-1 0 0 0,1 1 0 0 0,-1-1 0 0 0,1 1 0 0 0,0-1 0 0 0,-1 0 1 0 0,1 0-1 0 0,1 0 0 0 0,1 1 1 0 0,0-1 0 0 0,0 0 0 0 0,-1 0 0 0 0,1 0 0 0 0,0-1-1 0 0,-1 0 1 0 0,5 0 0 0 0,-4-1 5 0 0,0 0-1 0 0,0 0 1 0 0,0 0-1 0 0,-1-1 1 0 0,1 1-1 0 0,-1-1 1 0 0,1 0-1 0 0,3-3 1 0 0,-6 5-6 0 0,0 0 0 0 0,0-1 0 0 0,0 1 0 0 0,-1 0-1 0 0,1 0 1 0 0,0 0 0 0 0,0-1 0 0 0,-1 1 0 0 0,1 0 0 0 0,-1 0 0 0 0,1-1 0 0 0,-1 1 0 0 0,0-1 0 0 0,1 1-1 0 0,-1 0 1 0 0,0-1 0 0 0,0 1 0 0 0,0-1 0 0 0,0 1 0 0 0,0 0 0 0 0,0-1 0 0 0,-1 1 0 0 0,1-1 0 0 0,0 1 0 0 0,-1 0-1 0 0,1-1 1 0 0,-1 1 0 0 0,1 0 0 0 0,-2-2 0 0 0,-5-14 68 0 0,7 15-64 0 0,0 1-1 0 0,-1-1 0 0 0,1 1 1 0 0,-1-1-1 0 0,1 1 0 0 0,-1-1 1 0 0,1 1-1 0 0,-1-1 0 0 0,0 1 1 0 0,0 0-1 0 0,0-1 0 0 0,0 1 1 0 0,0 0-1 0 0,0 0 0 0 0,0-1 1 0 0,0 1-1 0 0,0 0 0 0 0,0 0 1 0 0,-1 0-1 0 0,1 0 0 0 0,0 1 1 0 0,-1-1-1 0 0,1 0 0 0 0,-1 1 0 0 0,1-1 1 0 0,-1 1-1 0 0,1-1 0 0 0,-1 1 1 0 0,-2-1-1 0 0,2 1-2 0 0,0 0-1 0 0,0 0 1 0 0,0 0 0 0 0,0 0 0 0 0,0 0-1 0 0,0 1 1 0 0,0-1 0 0 0,0 1-1 0 0,0-1 1 0 0,0 1 0 0 0,1 0-1 0 0,-1 0 1 0 0,0 0 0 0 0,0 0-1 0 0,1 0 1 0 0,-1 0 0 0 0,1 0-1 0 0,-4 3 1 0 0,3-1-6 0 0,0 1 0 0 0,0-1-1 0 0,0 1 1 0 0,1 0 0 0 0,-1-1-1 0 0,1 1 1 0 0,0 0 0 0 0,-1 4-1 0 0,1-2 7 0 0,-1 0-1 0 0,2-1 0 0 0,-1 1 0 0 0,0 10 0 0 0,1-14 1 0 0,1-1 1 0 0,-1 1-1 0 0,0 0 0 0 0,0-1 1 0 0,0 1-1 0 0,1 0 0 0 0,-1-1 1 0 0,1 1-1 0 0,0-1 1 0 0,-1 1-1 0 0,1-1 0 0 0,0 1 1 0 0,0-1-1 0 0,0 1 0 0 0,0-1 1 0 0,0 0-1 0 0,0 0 1 0 0,0 1-1 0 0,0-1 0 0 0,0 0 1 0 0,2 1-1 0 0,-1-2-2 0 0,-1 1-1 0 0,1-1 1 0 0,-1 0 0 0 0,1 0-1 0 0,-1 0 1 0 0,1 0 0 0 0,-1 0-1 0 0,1 0 1 0 0,-1 0 0 0 0,1-1-1 0 0,-1 1 1 0 0,1 0 0 0 0,-1-1-1 0 0,1 1 1 0 0,-1-1 0 0 0,0 0-1 0 0,1 1 1 0 0,1-2 0 0 0,0 0 7 0 0,0 0 0 0 0,0 0 0 0 0,0 0 0 0 0,-1 0 0 0 0,1 0 0 0 0,-1 0 0 0 0,4-4 0 0 0,21-26-4 0 0,-26 31 3 0 0,0-1 0 0 0,0 1 0 0 0,-1-1 0 0 0,1 1 0 0 0,-1-1 0 0 0,1 0 0 0 0,-1 1 0 0 0,0-1 0 0 0,0 1 0 0 0,0-1 0 0 0,1 0 0 0 0,-2 1 0 0 0,1-1 0 0 0,0 0 0 0 0,0 1 0 0 0,0-1 0 0 0,-1 0 0 0 0,1 1 0 0 0,-1-1 0 0 0,1 1 0 0 0,-1-1 0 0 0,0 1 0 0 0,0-1 0 0 0,1 1 0 0 0,-1-1 0 0 0,0 1-1 0 0,0 0 1 0 0,0-1 0 0 0,-1 1 0 0 0,0-1 0 0 0,-4-6 12 0 0,4 7-14 0 0,-1 0 0 0 0,0 1 1 0 0,0-1-1 0 0,0 1 0 0 0,1 0 0 0 0,-1-1 0 0 0,0 1 1 0 0,0 0-1 0 0,0 1 0 0 0,0-1 0 0 0,0 1 0 0 0,-4 1 0 0 0,3 3-5 0 0,1 0 0 0 0,-1 0 0 0 0,1 1 0 0 0,1-1 0 0 0,-1 1 0 0 0,1 0 0 0 0,0 0 0 0 0,1 0 0 0 0,-3 11 0 0 0,4-16 4 0 0,0-1-1 0 0,1 1 0 0 0,-1 0 1 0 0,0-1-1 0 0,0 1 0 0 0,1-1 1 0 0,-1 1-1 0 0,0-1 0 0 0,1 1 1 0 0,-1-1-1 0 0,0 1 0 0 0,1-1 0 0 0,-1 1 1 0 0,1-1-1 0 0,-1 1 0 0 0,1-1 1 0 0,-1 0-1 0 0,1 1 0 0 0,-1-1 1 0 0,1 0-1 0 0,-1 1 0 0 0,1-1 1 0 0,0 0-1 0 0,-1 0 0 0 0,1 1 0 0 0,-1-1 1 0 0,1 0-1 0 0,0 0 0 0 0,-1 0 1 0 0,1 0-1 0 0,0 0 0 0 0,-1 0 1 0 0,1 0-1 0 0,0 0 0 0 0,-1 0 1 0 0,1 0-1 0 0,-1-1 0 0 0,1 1 0 0 0,0 0 1 0 0,-1 0-1 0 0,1 0 0 0 0,-1-1 1 0 0,1 1-1 0 0,-1 0 0 0 0,1-1 1 0 0,-1 1-1 0 0,1-1 0 0 0,0 0 0 0 0,14-9 12 0 0,-13 10-11 0 0,-1-1 0 0 0,1 0 0 0 0,-1 0 0 0 0,1 0 0 0 0,-1 0-1 0 0,0 0 1 0 0,1 0 0 0 0,-1 0 0 0 0,0-1 0 0 0,0 1 0 0 0,0 0 0 0 0,0-1 0 0 0,0 1 0 0 0,0-1-1 0 0,0 1 1 0 0,0-1 0 0 0,1-2 0 0 0,16-33 46 0 0,-18 36-34 0 0,-1-1 27 0 0,1 1-38 0 0,-1 0-1 0 0,1 0 1 0 0,0 1 0 0 0,-1-1 0 0 0,1 0 0 0 0,-1 0 0 0 0,1 1-1 0 0,-1-1 1 0 0,1 1 0 0 0,-1-1 0 0 0,0 0 0 0 0,1 1-1 0 0,-1-1 1 0 0,0 1 0 0 0,1 0 0 0 0,-1-1 0 0 0,0 1-1 0 0,1-1 1 0 0,-1 1 0 0 0,0 0 0 0 0,0 0 0 0 0,0-1 0 0 0,1 1-1 0 0,-1 0 1 0 0,0 0 0 0 0,0 0 0 0 0,0 0 0 0 0,0 0-1 0 0,1 0 1 0 0,-1 0 0 0 0,-1 0 0 0 0,-2 0-28 0 0,3 0-17 0 0,-23 18 144 0 0,7 22-108 0 0,14-28-39 0 0,9-9 31 0 0,11-6 42 0 0,-16 2-24 0 0,1 0-4 0 0,0 0 1 0 0,1 0 0 0 0,-1 0-1 0 0,0-1 1 0 0,0 1-1 0 0,-1-1 1 0 0,1 1 0 0 0,0-1-1 0 0,0 0 1 0 0,-1 0 0 0 0,1 0-1 0 0,1-3 1 0 0,-2 3 2 0 0,0 0 0 0 0,1 1 0 0 0,-1-1 0 0 0,1 0 0 0 0,-1 0 0 0 0,1 1 0 0 0,0-1 0 0 0,0 1 0 0 0,0-1 0 0 0,0 1 0 0 0,2-1 0 0 0,-3 1-1 0 0,-1 0 0 0 0,0 0 0 0 0,1 1 0 0 0,-1-1 0 0 0,0 0 0 0 0,0 0 0 0 0,0 0 0 0 0,0 0 0 0 0,1 1 0 0 0,-1-1 0 0 0,0 0 0 0 0,0 0 0 0 0,-1 0 1 0 0,1 1-1 0 0,0-1 0 0 0,0 0 0 0 0,0 0 0 0 0,0 0 0 0 0,-1 0 0 0 0,1 1 0 0 0,0-1 0 0 0,-1 0 0 0 0,1 1 0 0 0,-1-1 0 0 0,1 0 0 0 0,-1 0 0 0 0,1 1 0 0 0,-2-2 0 0 0,2 1 2 0 0,-1 0 0 0 0,1 0-1 0 0,-1 0 1 0 0,0 0 0 0 0,1 0 0 0 0,-1 0-1 0 0,0 0 1 0 0,1 0 0 0 0,-1 0 0 0 0,0 1-1 0 0,0-1 1 0 0,0 0 0 0 0,0 0 0 0 0,0 1-1 0 0,0-1 1 0 0,0 1 0 0 0,0-1 0 0 0,0 1-1 0 0,0-1 1 0 0,0 1 0 0 0,-1 0 0 0 0,-1-1-1 0 0,1 1-2 0 0,0 1 0 0 0,0-1 1 0 0,0 1-1 0 0,1-1 0 0 0,-1 1 0 0 0,0 0 0 0 0,0 0 0 0 0,1 0 0 0 0,-1 0 0 0 0,0 0 1 0 0,1 0-1 0 0,-1 0 0 0 0,1 1 0 0 0,-1-1 0 0 0,1 1 0 0 0,0-1 0 0 0,0 1 0 0 0,0-1 1 0 0,-1 1-1 0 0,1 0 0 0 0,1-1 0 0 0,-1 1 0 0 0,0 0 0 0 0,0 2 0 0 0,-8 8-40 0 0,8-11 43 0 0,1-1-1 0 0,-1 1 1 0 0,0 0-1 0 0,1-1 1 0 0,-1 1-1 0 0,1 0 1 0 0,-1 0-1 0 0,1-1 1 0 0,-1 1-1 0 0,1 0 1 0 0,-1 0-1 0 0,1 0 1 0 0,0 0-1 0 0,-1 1 1 0 0,1 1 0 0 0,-3 16-18 0 0,3-19 12 0 0,0 1 1 0 0,0-1-1 0 0,0 1 0 0 0,0-1 1 0 0,0 0-1 0 0,0 1 0 0 0,0-1 0 0 0,0 1 1 0 0,0-1-1 0 0,0 1 0 0 0,0-1 1 0 0,0 0-1 0 0,0 1 0 0 0,0-1 1 0 0,0 1-1 0 0,1-1 0 0 0,-1 0 1 0 0,0 1-1 0 0,0-1 0 0 0,0 1 1 0 0,1-1-1 0 0,-1 0 0 0 0,0 1 0 0 0,0-1 1 0 0,1 0-1 0 0,-1 1 0 0 0,0-1 1 0 0,1 0-1 0 0,-1 0 0 0 0,0 1 1 0 0,1-1-1 0 0,0 0 0 0 0,-1 0-6 0 0,18 12 56 0 0,-16-13-48 0 0,0 0 0 0 0,0 1 0 0 0,0-1 0 0 0,0-1 0 0 0,0 1-1 0 0,0 0 1 0 0,0 0 0 0 0,0-1 0 0 0,-1 1 0 0 0,1-1 0 0 0,-1 1 0 0 0,1-1 0 0 0,-1 0-1 0 0,0 1 1 0 0,1-1 0 0 0,-1 0 0 0 0,0 0 0 0 0,0 0 0 0 0,0 0 0 0 0,1-3 0 0 0,-2 3 2 0 0,1 1 1 0 0,0-1 0 0 0,-1 1-1 0 0,1 0 1 0 0,0-1 0 0 0,0 1-1 0 0,0 0 1 0 0,0 0 0 0 0,0 0-1 0 0,0-1 1 0 0,0 1 0 0 0,3-1-1 0 0,-4 1 0 0 0,1 1-1 0 0,0-1 1 0 0,0 0 0 0 0,0 1-1 0 0,0-1 1 0 0,-1 0-1 0 0,1 0 1 0 0,0 0 0 0 0,-1 1-1 0 0,1-1 1 0 0,-1 0-1 0 0,1 0 1 0 0,-1 0 0 0 0,1-2-1 0 0,-1 2 5 0 0,0-1-1 0 0,0 1 1 0 0,0-1-1 0 0,-1 1 1 0 0,1 0 0 0 0,-1-1-1 0 0,1 1 1 0 0,-1-1-1 0 0,1 1 1 0 0,-1 0-1 0 0,0-1 1 0 0,1 1-1 0 0,-1 0 1 0 0,0 0 0 0 0,0 0-1 0 0,0 0 1 0 0,-1-2-1 0 0,1 2-2 0 0,-1 0 0 0 0,1 0 0 0 0,0 0 0 0 0,0 0 0 0 0,-1 0 0 0 0,1 0 0 0 0,0 1 0 0 0,-1-1 0 0 0,1 0 0 0 0,-1 1 0 0 0,1-1 0 0 0,-1 1 0 0 0,1-1 0 0 0,-1 1 0 0 0,0 0 0 0 0,1-1 0 0 0,-1 1 0 0 0,1 0 0 0 0,-1 0 0 0 0,0 0 0 0 0,1 0 0 0 0,-1 1 0 0 0,1-1 0 0 0,-1 0 0 0 0,1 1 0 0 0,-1-1 0 0 0,0 1 0 0 0,1-1 0 0 0,0 1 0 0 0,-4 2 0 0 0,2-1-3 0 0,-1 0 0 0 0,1 0 0 0 0,-1 1 0 0 0,1-1 0 0 0,0 1 0 0 0,0 0 0 0 0,0 0-1 0 0,0 0 1 0 0,0 0 0 0 0,-3 7 0 0 0,-9 25 20 0 0,14-33-21 0 0,0 0 0 0 0,0 0 0 0 0,1 0 1 0 0,-1 0-1 0 0,1 0 0 0 0,0 0 1 0 0,0 0-1 0 0,-1 0 0 0 0,1 0 1 0 0,1 0-1 0 0,-1 0 0 0 0,0 0 0 0 0,0 0 1 0 0,1 0-1 0 0,-1 0 0 0 0,1 0 1 0 0,0 2-1 0 0,0-3 0 0 0,-1-1 1 0 0,1 0-1 0 0,-1 0 1 0 0,0 1-1 0 0,1-1 1 0 0,-1 0-1 0 0,1 0 1 0 0,-1 1 0 0 0,1-1-1 0 0,-1 0 1 0 0,1 0-1 0 0,-1 0 1 0 0,1 0-1 0 0,-1 0 1 0 0,1 0-1 0 0,-1 0 1 0 0,1 0-1 0 0,-1 0 1 0 0,1 0-1 0 0,-1 0 1 0 0,1 0-1 0 0,-1 0 1 0 0,1 0-1 0 0,-1 0 1 0 0,1-1-1 0 0,0 1 1 0 0,18-8 20 0 0,-9 4-8 0 0,-5 2-11 0 0,-1 0 0 0 0,1 1-1 0 0,-1-2 1 0 0,0 1 0 0 0,0 0 0 0 0,0-1 0 0 0,0 0 0 0 0,-1 0 0 0 0,1 0 0 0 0,-1 0 0 0 0,4-4 0 0 0,-6 5 1 0 0,0 1 0 0 0,1 0 0 0 0,-1 0-1 0 0,0-1 1 0 0,0 1 0 0 0,0 0 0 0 0,0-1 0 0 0,0 1 0 0 0,0-1 0 0 0,-1 1 0 0 0,1-1 0 0 0,0 0 0 0 0,-1 1 0 0 0,1-1 0 0 0,-1 0 0 0 0,0 1 0 0 0,0-1-1 0 0,1 0 1 0 0,-1 0 0 0 0,0 1 0 0 0,0-1 0 0 0,-1 0 0 0 0,1 1 0 0 0,0-1 0 0 0,0 0 0 0 0,-1 0 0 0 0,1 1 0 0 0,-1-1 0 0 0,0 1 0 0 0,1-1-1 0 0,-1 0 1 0 0,-1-1 0 0 0,-1 2 7 0 0,0-1-1 0 0,0 1 0 0 0,0 0 1 0 0,0 0-1 0 0,0 0 0 0 0,-1 0 1 0 0,1 0-1 0 0,0 1 0 0 0,0-1 1 0 0,-1 1-1 0 0,1 0 0 0 0,0 0 1 0 0,-1 0-1 0 0,1 1 0 0 0,-6 0 1 0 0,8 0-9 0 0,-1 0-1 0 0,1 0 1 0 0,0 0 0 0 0,-1 0 0 0 0,1 0 0 0 0,0 0 0 0 0,0 0 0 0 0,-1 0 0 0 0,1 0 0 0 0,0 0-1 0 0,0 1 1 0 0,0-1 0 0 0,1 0 0 0 0,-1 1 0 0 0,0-1 0 0 0,0 1 0 0 0,1-1 0 0 0,-1 1-1 0 0,0 2 1 0 0,0-1 0 0 0,0 1-1 0 0,0-1 1 0 0,1 0-1 0 0,-1 1 1 0 0,1-1-1 0 0,0 1 1 0 0,0-1 0 0 0,0 6-1 0 0,1-7 53 0 0,-1-1-1 0 0,1 1 1 0 0,0 0 0 0 0,-1-1-1 0 0,1 1 1 0 0,0-1 0 0 0,0 1-1 0 0,0-1 1 0 0,0 0 0 0 0,0 1-1 0 0,1-1 1 0 0,1 2 0 0 0,10 2-2261 0 0,-5-9-4846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37 158 1896 0 0,'1'-3'790'0'0,"2"-5"95"0"0,2 0-849 0 0,15-27 1600 0 0,-18 33-1395 0 0,-1-1 0 0 0,0 1 0 0 0,0-1 0 0 0,0 1 0 0 0,0-1 0 0 0,-1 0 0 0 0,1 0 0 0 0,-1 1 0 0 0,1-1 0 0 0,-1 0 0 0 0,0-3 0 0 0,0 5 237 0 0,-2 0-122 0 0,0-1 0 0 0,0 1 1 0 0,1-1-1 0 0,-1 1 1 0 0,-1 0-1 0 0,1 0 1 0 0,0 0-1 0 0,0 0 0 0 0,0 0 1 0 0,-3 0-1 0 0,-16 0-240 0 0,16 0-16 0 0,3 4 140 0 0,-1 1-188 0 0,1 1 0 0 0,-1-1 0 0 0,1 1-1 0 0,0-1 1 0 0,0 1 0 0 0,1 0-1 0 0,-3 9 1 0 0,3-12-41 0 0,1 0 1 0 0,-1 1 0 0 0,1-1-1 0 0,0 1 1 0 0,-1-1-1 0 0,1 1 1 0 0,0-1-1 0 0,0 0 1 0 0,1 1-1 0 0,-1-1 1 0 0,0 1-1 0 0,1-1 1 0 0,0 0-1 0 0,-1 1 1 0 0,1-1-1 0 0,0 0 1 0 0,0 0 0 0 0,0 1-1 0 0,2 1 1 0 0,4 6 23 0 0,-6-9-30 0 0,-1 0 1 0 0,0 0-1 0 0,1 0 1 0 0,0 0-1 0 0,-1 0 1 0 0,1 0-1 0 0,0 0 0 0 0,-1 0 1 0 0,1 0-1 0 0,0 0 1 0 0,0-1-1 0 0,0 1 1 0 0,0 0-1 0 0,-1-1 0 0 0,1 1 1 0 0,0-1-1 0 0,0 1 1 0 0,0-1-1 0 0,2 1 1 0 0,9 6 39 0 0,-12-6-44 0 0,0-1-1 0 0,1 0 1 0 0,-1 1 0 0 0,0-1 0 0 0,1 1 0 0 0,-1-1 0 0 0,1 0 0 0 0,-1 0 0 0 0,1 1 0 0 0,-1-1 0 0 0,0 0 0 0 0,1 1 0 0 0,-1-1 0 0 0,1 0-1 0 0,-1 0 1 0 0,1 0 0 0 0,-1 0 0 0 0,1 0 0 0 0,-1 0 0 0 0,1 0 0 0 0,0 1 0 0 0,-1-1 0 0 0,1-1 0 0 0,-1 1 0 0 0,1 0 0 0 0,-1 0 0 0 0,1 0 0 0 0,-1 0-1 0 0,1 0 1 0 0,-1 0 0 0 0,1 0 0 0 0,-1-1 0 0 0,1 1 0 0 0,-1 0 0 0 0,0-1 0 0 0,1 1 0 0 0,-1 0 0 0 0,1 0 0 0 0,-1-1 0 0 0,0 1 0 0 0,1-1 0 0 0,-1 1-1 0 0,0 0 1 0 0,1-1 0 0 0,37-36 194 0 0,-23 23-161 0 0,-12 12-23 0 0,-1 0 0 0 0,0 0 0 0 0,0 0 0 0 0,0 0 0 0 0,0 0-1 0 0,-1 0 1 0 0,1 0 0 0 0,0 0 0 0 0,-1-1 0 0 0,0 1 0 0 0,1-1-1 0 0,-1 1 1 0 0,0-1 0 0 0,0 0 0 0 0,-1 1 0 0 0,2-5 0 0 0,-2 4 10 0 0,1-1 1 0 0,-1 0-1 0 0,0 1 1 0 0,0-1-1 0 0,0 0 1 0 0,-1 1-1 0 0,1-1 1 0 0,-1 0-1 0 0,0 1 1 0 0,0-1-1 0 0,0 1 1 0 0,0-1-1 0 0,-1 1 1 0 0,1-1-1 0 0,-1 1 1 0 0,0 0-1 0 0,-2-3 1 0 0,2 4-10 0 0,0 0 0 0 0,1 0 0 0 0,-1 0 0 0 0,0 0 0 0 0,0 1 0 0 0,0-1 0 0 0,-1 1 0 0 0,1-1 0 0 0,0 1 0 0 0,0 0 0 0 0,-1 0 0 0 0,1 0 0 0 0,-1 0 0 0 0,1 0 0 0 0,-1 1 1 0 0,1-1-1 0 0,-1 1 0 0 0,1-1 0 0 0,-1 1 0 0 0,0 0 0 0 0,1 0 0 0 0,-1 0 0 0 0,1 1 0 0 0,-1-1 0 0 0,-3 1 0 0 0,3 1 7 0 0,1-1 1 0 0,-1 0 0 0 0,1 1-1 0 0,-1-1 1 0 0,1 1-1 0 0,0 0 1 0 0,-1 0-1 0 0,1 0 1 0 0,0 0 0 0 0,0 0-1 0 0,0 0 1 0 0,1 1-1 0 0,-1-1 1 0 0,1 1-1 0 0,-1-1 1 0 0,1 1 0 0 0,-1 2-1 0 0,-1 1-13 0 0,1 0-1 0 0,0 0 1 0 0,0-1-1 0 0,0 1 0 0 0,1 1 1 0 0,0-1-1 0 0,-1 8 1 0 0,2-12 0 0 0,1 1 0 0 0,-1-1 0 0 0,0 0 1 0 0,0 0-1 0 0,1 1 0 0 0,0-1 0 0 0,-1 0 0 0 0,1 0 0 0 0,0 1 1 0 0,0-1-1 0 0,0 0 0 0 0,0 0 0 0 0,1 0 0 0 0,-1 0 0 0 0,0-1 1 0 0,1 1-1 0 0,-1 0 0 0 0,1-1 0 0 0,0 1 0 0 0,0 0 0 0 0,-1-1 1 0 0,1 0-1 0 0,0 1 0 0 0,0-1 0 0 0,0 0 0 0 0,0 0 0 0 0,1 0 1 0 0,-1-1-1 0 0,0 1 0 0 0,0 0 0 0 0,1-1 0 0 0,-1 1 0 0 0,0-1 1 0 0,0 0-1 0 0,1 0 0 0 0,-1 0 0 0 0,0 0 0 0 0,1 0 0 0 0,-1-1 1 0 0,0 1-1 0 0,1-1 0 0 0,-1 1 0 0 0,0-1 0 0 0,4-1 0 0 0,-2-1 0 0 0,1 0 0 0 0,-1 0-1 0 0,1-1 1 0 0,-1 1 0 0 0,0-1-1 0 0,-1 0 1 0 0,1 0 0 0 0,5-9-1 0 0,-7 11-6 0 0,0-1 0 0 0,-1 1 0 0 0,1-1 0 0 0,-1 1 0 0 0,0-1 0 0 0,0 0 0 0 0,0 1 0 0 0,0-1 0 0 0,-1 0 0 0 0,1 0 0 0 0,-1 0 0 0 0,0 0 0 0 0,1 0 0 0 0,-1 1 0 0 0,0-1 0 0 0,-1 0 0 0 0,1 0 0 0 0,-1-4 0 0 0,0 5 8 0 0,-1-1-1 0 0,1 1 0 0 0,0 0 1 0 0,-1 0-1 0 0,1 0 0 0 0,-1 0 0 0 0,0 0 1 0 0,0 0-1 0 0,0 0 0 0 0,1 1 1 0 0,-2-1-1 0 0,1 1 0 0 0,0-1 1 0 0,0 1-1 0 0,0 0 0 0 0,-1 0 0 0 0,1 0 1 0 0,0 0-1 0 0,-1 0 0 0 0,1 0 1 0 0,-5 0-1 0 0,5 1-5 0 0,1-1-1 0 0,-1 1 1 0 0,0 0-1 0 0,0 0 1 0 0,0 0 0 0 0,1 0-1 0 0,-1 0 1 0 0,0 0-1 0 0,0 0 1 0 0,0 0 0 0 0,1 1-1 0 0,-1-1 1 0 0,0 1-1 0 0,0-1 1 0 0,1 1 0 0 0,-1 0-1 0 0,1 0 1 0 0,-1 0-1 0 0,0 0 1 0 0,1 0 0 0 0,0 0-1 0 0,-1 0 1 0 0,1 0-1 0 0,0 1 1 0 0,-1-1 0 0 0,1 0-1 0 0,0 1 1 0 0,0-1 0 0 0,0 1-1 0 0,-1 2 1 0 0,1-1-5 0 0,-3 5 11 0 0,1 1-1 0 0,1 0 1 0 0,-3 13 0 0 0,4-21-8 0 0,1 0 0 0 0,0 1 0 0 0,0-1 0 0 0,-1 1 1 0 0,1-1-1 0 0,0 1 0 0 0,0-1 0 0 0,0 1 0 0 0,1-1 0 0 0,-1 1 1 0 0,0-1-1 0 0,0 0 0 0 0,1 1 0 0 0,-1-1 0 0 0,1 1 1 0 0,-1-1-1 0 0,1 0 0 0 0,0 0 0 0 0,-1 1 0 0 0,1-1 0 0 0,0 0 1 0 0,0 0-1 0 0,0 0 0 0 0,0 0 0 0 0,0 0 0 0 0,0 0 0 0 0,0 0 1 0 0,1 0-1 0 0,-1 0 0 0 0,2 1 0 0 0,0-2 0 0 0,0 0 0 0 0,0 1 0 0 0,0-1 0 0 0,0-1 0 0 0,0 1 0 0 0,0 0-1 0 0,0-1 1 0 0,0 0 0 0 0,0 1 0 0 0,0-1 0 0 0,0 0 0 0 0,-1-1 0 0 0,1 1 0 0 0,0 0 0 0 0,-1-1 0 0 0,1 0 0 0 0,-1 1-1 0 0,1-1 1 0 0,-1 0 0 0 0,0 0 0 0 0,4-5 0 0 0,-3 3 9 0 0,0 2-1 0 0,-1-1 0 0 0,0 0 0 0 0,0 1 0 0 0,0-1 0 0 0,-1 0 0 0 0,1 0 0 0 0,-1 0 0 0 0,2-4 0 0 0,-3 6-4 0 0,0-1-1 0 0,0 1 1 0 0,0 0 0 0 0,0-1-1 0 0,0 1 1 0 0,0 0 0 0 0,0 0 0 0 0,-1-1-1 0 0,1 1 1 0 0,-1 0 0 0 0,1 0-1 0 0,-1-1 1 0 0,1 1 0 0 0,-1 0 0 0 0,1 0-1 0 0,-1 0 1 0 0,0 0 0 0 0,0 0-1 0 0,0 0 1 0 0,0 0 0 0 0,0 0 0 0 0,0 0-1 0 0,0 0 1 0 0,0 0 0 0 0,0 1-1 0 0,-1-2 1 0 0,1 1-3 0 0,0 0 0 0 0,0 0 0 0 0,0 0 0 0 0,-1 0 0 0 0,1 0 0 0 0,0 1 0 0 0,0-1 0 0 0,-1 0 0 0 0,1 1 0 0 0,-1-1 0 0 0,1 0 1 0 0,0 1-1 0 0,-1 0 0 0 0,1-1 0 0 0,-1 1 0 0 0,1 0 0 0 0,-1 0 0 0 0,1 0 0 0 0,-1 0 0 0 0,1 0 0 0 0,-1 0 0 0 0,1 0 0 0 0,-1 0 0 0 0,1 1 0 0 0,-1-1 0 0 0,1 0 0 0 0,0 1 0 0 0,-1-1 0 0 0,1 1 0 0 0,-1 0 0 0 0,1 0 0 0 0,0-1 0 0 0,0 1 0 0 0,-1 0 0 0 0,1 0 0 0 0,0 0 0 0 0,0 0 0 0 0,0 0 0 0 0,0 0 1 0 0,-1 2-1 0 0,0 1-1 0 0,-1 0 0 0 0,1 1 0 0 0,0-1 0 0 0,1 1 0 0 0,-1 0 0 0 0,1-1 0 0 0,0 1 0 0 0,0 0 0 0 0,0 0 1 0 0,0 0-1 0 0,1 5 0 0 0,0-9 0 0 0,0 0 0 0 0,0 0 0 0 0,0 0 0 0 0,0 0 0 0 0,1 0 0 0 0,-1 0 0 0 0,0 0 0 0 0,0 0 0 0 0,1 0 0 0 0,-1-1 0 0 0,1 1 0 0 0,-1 0 0 0 0,1 0 0 0 0,-1 0 0 0 0,1-1 0 0 0,-1 1 0 0 0,1 0 0 0 0,0-1-1 0 0,-1 1 1 0 0,1 0 0 0 0,0-1 0 0 0,0 1 0 0 0,-1-1 0 0 0,1 1 0 0 0,0-1 0 0 0,0 0 0 0 0,0 1 0 0 0,0-1 0 0 0,0 0 0 0 0,-1 1 0 0 0,1-1 0 0 0,0 0 0 0 0,0 0 0 0 0,0 0 0 0 0,0 0 0 0 0,0 0 0 0 0,0 0 0 0 0,0 0 0 0 0,0 0 0 0 0,0 0 0 0 0,0 0 0 0 0,0-1 0 0 0,-1 1 0 0 0,1 0 0 0 0,0-1 0 0 0,0 1 0 0 0,0 0 0 0 0,0-1 0 0 0,-1 1 0 0 0,1-1 0 0 0,0 0 0 0 0,0 1 0 0 0,0-1 0 0 0,32-22 38 0 0,-32 22-38 0 0,0 0 0 0 0,1 0 0 0 0,-1 0 0 0 0,0 0-1 0 0,0 0 1 0 0,0 0 0 0 0,0-1 0 0 0,0 1 0 0 0,0 0-1 0 0,-1 0 1 0 0,1-1 0 0 0,0 1 0 0 0,-1-1 0 0 0,1 1-1 0 0,-1-1 1 0 0,1 1 0 0 0,-1-1 0 0 0,0 1-1 0 0,1-1 1 0 0,-1-2 0 0 0,0 3 64 0 0,-2-5-45 0 0,1 5-14 0 0,0-1-1 0 0,1 1 0 0 0,-1-1 0 0 0,0 1 1 0 0,0-1-1 0 0,0 1 0 0 0,0 0 0 0 0,-1-1 1 0 0,1 1-1 0 0,0 0 0 0 0,0 0 0 0 0,-1 0 1 0 0,1 0-1 0 0,-1 0 0 0 0,1 0 0 0 0,-1 0 0 0 0,1 1 1 0 0,-1-1-1 0 0,1 1 0 0 0,-1-1 0 0 0,0 1 1 0 0,1-1-1 0 0,-1 1 0 0 0,0 0 0 0 0,1 0 1 0 0,-1 0-1 0 0,-3 0 0 0 0,2 1-5 0 0,1 0 0 0 0,0 0 0 0 0,0 0 0 0 0,-1 0 0 0 0,1 1-1 0 0,0-1 1 0 0,0 0 0 0 0,0 1 0 0 0,0 0 0 0 0,1 0 0 0 0,-1-1 0 0 0,0 1 0 0 0,1 0 0 0 0,-1 0-1 0 0,1 0 1 0 0,0 1 0 0 0,-2 2 0 0 0,2-3 1 0 0,0 0-1 0 0,0 0 1 0 0,1 0-1 0 0,-1-1 1 0 0,1 1 0 0 0,-1 0-1 0 0,1 0 1 0 0,-1 0-1 0 0,1 0 1 0 0,0 0 0 0 0,0 0-1 0 0,0 0 1 0 0,0 0-1 0 0,0 0 1 0 0,1 0-1 0 0,-1 0 1 0 0,1 0 0 0 0,-1 0-1 0 0,1 0 1 0 0,0 0-1 0 0,-1-1 1 0 0,1 1-1 0 0,2 3 1 0 0,-3-5 1 0 0,1 0-1 0 0,-1 1 1 0 0,0-1 0 0 0,1 1 0 0 0,-1-1-1 0 0,1 1 1 0 0,-1-1 0 0 0,1 0-1 0 0,-1 1 1 0 0,1-1 0 0 0,-1 0-1 0 0,1 0 1 0 0,-1 1 0 0 0,1-1-1 0 0,-1 0 1 0 0,1 0 0 0 0,0 0-1 0 0,-1 0 1 0 0,1 0 0 0 0,-1 0-1 0 0,1 0 1 0 0,0 0 0 0 0,-1 0-1 0 0,1 0 1 0 0,-1 0 0 0 0,1 0 0 0 0,-1 0-1 0 0,1 0 1 0 0,0 0 0 0 0,-1-1-1 0 0,1 1 1 0 0,-1 0 0 0 0,1-1-1 0 0,17-13-15 0 0,-9 6 14 0 0,-6 6 1 0 0,-1-1 1 0 0,1 1 0 0 0,-1-1-1 0 0,0 1 1 0 0,0-1 0 0 0,0 0-1 0 0,0 0 1 0 0,0 0 0 0 0,-1 0-1 0 0,1 0 1 0 0,-1 0 0 0 0,0-1-1 0 0,0 1 1 0 0,0 0 0 0 0,1-7-1 0 0,-2 9 5 0 0,0 1 0 0 0,-1-1 0 0 0,1 1 0 0 0,0-1 0 0 0,0 0 0 0 0,-1 1 0 0 0,1-1 0 0 0,0 1 0 0 0,-1-1 0 0 0,1 1 0 0 0,0-1 0 0 0,-1 1 0 0 0,1-1 0 0 0,-1 1 0 0 0,1 0 0 0 0,-1-1 0 0 0,1 1-1 0 0,-1-1 1 0 0,1 1 0 0 0,-1 0 0 0 0,1 0 0 0 0,-1-1 0 0 0,0 1 0 0 0,1 0 0 0 0,-1 0 0 0 0,0 0 0 0 0,1-1 0 0 0,-1 1 0 0 0,1 0 0 0 0,-1 0 0 0 0,0 0 0 0 0,1 0 0 0 0,-1 0 0 0 0,0 0 0 0 0,1 1 0 0 0,-1-1-1 0 0,0 0 1 0 0,-1 0-7 0 0,1 0-1 0 0,0 0 1 0 0,-1 1 0 0 0,1-1-1 0 0,0 0 1 0 0,-1 1-1 0 0,1-1 1 0 0,0 1-1 0 0,0-1 1 0 0,0 1-1 0 0,-1-1 1 0 0,1 1-1 0 0,0 0 1 0 0,0 0-1 0 0,0 0 1 0 0,0-1-1 0 0,0 1 1 0 0,-1 2-1 0 0,0 0 30 0 0,-12 32-47 0 0,13-34 22 0 0,1 1 0 0 0,-1-1 0 0 0,1 0 0 0 0,-1 1 1 0 0,1-1-1 0 0,0 1 0 0 0,0-1 0 0 0,0 1 0 0 0,0-1 1 0 0,0 1-1 0 0,0-1 0 0 0,0 1 0 0 0,0-1 0 0 0,1 0 1 0 0,-1 1-1 0 0,0-1 0 0 0,1 1 0 0 0,0-1 0 0 0,-1 0 1 0 0,1 1-1 0 0,1 1 0 0 0,-1-2-3 0 0,-1-1 0 0 0,1 0 0 0 0,-1 1 0 0 0,1-1 0 0 0,-1 0 0 0 0,1 0 0 0 0,-1 1 0 0 0,1-1 1 0 0,-1 0-1 0 0,1 0 0 0 0,0 0 0 0 0,-1 0 0 0 0,1 0 0 0 0,-1 0 0 0 0,1 0 0 0 0,0 0 0 0 0,-1 0 0 0 0,1 0 0 0 0,-1 0 0 0 0,1 0 0 0 0,0 0 0 0 0,-1-1 0 0 0,1 1 0 0 0,-1 0 0 0 0,1 0 0 0 0,-1 0 0 0 0,1-1 0 0 0,-1 1 0 0 0,1 0 1 0 0,-1-1-1 0 0,1 1 0 0 0,0-1 0 0 0,17-16 15 0 0,-13 11 19 0 0,-3 4-31 0 0,0 1 0 0 0,0-1-1 0 0,0 0 1 0 0,0 0-1 0 0,-1 0 1 0 0,1 0-1 0 0,-1 0 1 0 0,1 0-1 0 0,-1 0 1 0 0,0-1 0 0 0,2-4-1 0 0,0 3-11 0 0,-3 3 12 0 0,1 1-1 0 0,-1-1 1 0 0,0 1 0 0 0,1 0 0 0 0,-1-1 0 0 0,0 1 0 0 0,0-1 0 0 0,1 1 0 0 0,-1 0 0 0 0,0-1 0 0 0,0 1 0 0 0,0-1-1 0 0,0 1 1 0 0,1-1 0 0 0,-1 1 0 0 0,0-1 0 0 0,0 1 0 0 0,0-1 0 0 0,0 1 0 0 0,0-1 0 0 0,0 1 0 0 0,0-1 0 0 0,-1 1-1 0 0,1-1 1 0 0,0 1 0 0 0,0-1 0 0 0,0 1 0 0 0,0-1 0 0 0,-1 1 0 0 0,1-1 0 0 0,0 1 0 0 0,0 0 0 0 0,-1-1 0 0 0,1 1-1 0 0,0-1 1 0 0,-1 1 0 0 0,1 0 0 0 0,0-1 0 0 0,-1 1 0 0 0,1 0 0 0 0,-1-1 0 0 0,0 0 1 0 0,0 1-1 0 0,0-1 1 0 0,1 0 0 0 0,-1 1 0 0 0,0-1 0 0 0,0 1 0 0 0,0-1 0 0 0,0 1 0 0 0,0-1-1 0 0,0 1 1 0 0,0 0 0 0 0,0-1 0 0 0,0 1 0 0 0,-1 0 0 0 0,1 0 0 0 0,0 0-1 0 0,0 0 1 0 0,0 0 0 0 0,0 0 0 0 0,0 0 0 0 0,0 0 0 0 0,0 0 0 0 0,0 1-1 0 0,0-1 1 0 0,0 0 0 0 0,0 1 0 0 0,0-1 0 0 0,0 1 0 0 0,0-1 0 0 0,0 1-1 0 0,0-1 1 0 0,0 1 0 0 0,0 0 0 0 0,0-1 0 0 0,1 1 0 0 0,-1 0 0 0 0,0 0-1 0 0,0 0 1 0 0,1-1 0 0 0,-1 1 0 0 0,0 2 0 0 0,-2 0 1 0 0,0 1 0 0 0,1 0 1 0 0,-1 0-1 0 0,1 0 0 0 0,0 1 1 0 0,0-1-1 0 0,0 1 0 0 0,0 4 1 0 0,1-7-18 0 0,0 15-23 0 0,2-17 39 0 0,-1 0-1 0 0,0 1 1 0 0,0-1-1 0 0,1 0 1 0 0,-1 1-1 0 0,1-1 1 0 0,-1 0-1 0 0,0 0 1 0 0,1 1 0 0 0,-1-1-1 0 0,1 0 1 0 0,-1 0-1 0 0,0 0 1 0 0,1 1-1 0 0,-1-1 1 0 0,1 0-1 0 0,-1 0 1 0 0,1 0 0 0 0,-1 0-1 0 0,1 0 1 0 0,-1 0-1 0 0,1 0 1 0 0,-1 0-1 0 0,1 0 1 0 0,-1 0-1 0 0,0 0 1 0 0,1 0-1 0 0,-1 0 1 0 0,1-1 0 0 0,0 1-1 0 0,22-26-2 0 0,-22 24 3 0 0,1-1 0 0 0,0 1 0 0 0,-1-1 0 0 0,0 1 0 0 0,1-1 0 0 0,-1 0 1 0 0,0 0-1 0 0,0 1 0 0 0,-1-1 0 0 0,1 0 0 0 0,0-5 0 0 0,-1 7 14 0 0,0-4 12 0 0,-4-8-2 0 0,4 12-26 0 0,0 1 0 0 0,0 0 1 0 0,-1 0-1 0 0,1-1 0 0 0,0 1 0 0 0,0 0 1 0 0,0 0-1 0 0,0 0 0 0 0,0-1 0 0 0,-1 1 1 0 0,1 0-1 0 0,0 0 0 0 0,0 0 0 0 0,0-1 1 0 0,-1 1-1 0 0,1 0 0 0 0,0 0 0 0 0,0 0 1 0 0,-1 0-1 0 0,1-1 0 0 0,0 1 0 0 0,0 0 1 0 0,-1 0-1 0 0,1 0 0 0 0,0 0 0 0 0,-1 0 1 0 0,1 0-1 0 0,0 0 0 0 0,0 0 0 0 0,-1 0 1 0 0,1 0-1 0 0,0 0 0 0 0,0 0 0 0 0,-1 0 1 0 0,1 0-1 0 0,0 0 0 0 0,-1 0 0 0 0,1 0 1 0 0,0 1-1 0 0,0-1 0 0 0,-1 0 0 0 0,1 0 1 0 0,0 0-1 0 0,0 0 0 0 0,0 0 0 0 0,-1 1 1 0 0,1-1-1 0 0,0 0 0 0 0,0 0 0 0 0,0 0 1 0 0,-1 1-1 0 0,1-1 0 0 0,0 0 0 0 0,0 0 1 0 0,0 1-1 0 0,0-1 0 0 0,-7 6 22 0 0,6-6-25 0 0,0 0 1 0 0,1 0-1 0 0,-1 1 0 0 0,1-1 1 0 0,-1 0-1 0 0,1 1 1 0 0,-1-1-1 0 0,0 1 1 0 0,1-1-1 0 0,0 1 1 0 0,-1-1-1 0 0,1 1 1 0 0,-1-1-1 0 0,1 1 0 0 0,0-1 1 0 0,-1 1-1 0 0,1-1 1 0 0,0 1-1 0 0,0 0 1 0 0,-1 0-1 0 0,-11 36 14 0 0,12-36-9 0 0,0 3-13 0 0,1 2 28 0 0,5-10-31 0 0,-3 1 2 0 0,0-1 0 0 0,-1 1-1 0 0,1 0 1 0 0,-1-1-1 0 0,0 0 1 0 0,0 1-1 0 0,0-1 1 0 0,-1 0-1 0 0,1 0 1 0 0,-1 0 0 0 0,0 0-1 0 0,0 0 1 0 0,0 0-1 0 0,0 0 1 0 0,-1 0-1 0 0,0-1 1 0 0,0-4-1 0 0,0 8 24 0 0,-11 16-141 0 0,10-13 124 0 0,0-1 0 0 0,0 0-1 0 0,0 0 1 0 0,0 1 0 0 0,0-1-1 0 0,0 1 1 0 0,0-1 0 0 0,1 1-1 0 0,-1-1 1 0 0,0 1-1 0 0,1-1 1 0 0,-1 1 0 0 0,1 1-1 0 0,-7 27-619 0 0,12-30-4337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42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91 2529 0 0,'0'0'2932'0'0,"-14"-13"-213"0"0,25-8-1761 0 0,-9 18-725 0 0,1-1 0 0 0,0 0 0 0 0,0 1 0 0 0,0-1 0 0 0,7-4 0 0 0,-6 5-99 0 0,-1 1 1 0 0,1-1 0 0 0,0 1-1 0 0,0 0 1 0 0,0 0 0 0 0,7-3 0 0 0,-9 5-130 0 0,-1 0 1 0 0,0 0 0 0 0,0 0 0 0 0,0 0 0 0 0,0 0 0 0 0,0 0-1 0 0,0 0 1 0 0,0 0 0 0 0,0 1 0 0 0,0-1 0 0 0,0 0 0 0 0,0 0-1 0 0,0 1 1 0 0,0-1 0 0 0,0 1 0 0 0,0-1 0 0 0,0 1-1 0 0,0-1 1 0 0,0 1 0 0 0,-1 0 0 0 0,1 0 0 0 0,0-1 0 0 0,0 1-1 0 0,-1 0 1 0 0,1 0 0 0 0,0 0 0 0 0,-1-1 0 0 0,1 1 0 0 0,-1 0-1 0 0,1 0 1 0 0,-1 0 0 0 0,0 0 0 0 0,1 0 0 0 0,-1 2 0 0 0,2 0 20 0 0,-1 1 1 0 0,0 0-1 0 0,0 0 1 0 0,0 0 0 0 0,0 0-1 0 0,0 0 1 0 0,-1 7 0 0 0,0-10-16 0 0,0 1 0 0 0,0 0 0 0 0,-1-1 0 0 0,1 1 0 0 0,0-1 0 0 0,-1 1 0 0 0,1-1 0 0 0,-1 1 0 0 0,0-1 0 0 0,1 1 0 0 0,-1-1 0 0 0,0 1 0 0 0,0-1 0 0 0,0 0 0 0 0,0 1 0 0 0,0-1 0 0 0,0 0 0 0 0,-1 0 0 0 0,1 0 1 0 0,0 0-1 0 0,-2 1 0 0 0,1-1 18 0 0,1 1 1 0 0,-1-1 0 0 0,1 0-1 0 0,-1 0 1 0 0,0 0 0 0 0,1 0 0 0 0,-1-1-1 0 0,0 1 1 0 0,0 0 0 0 0,0-1-1 0 0,0 1 1 0 0,0-1 0 0 0,0 0 0 0 0,0 1-1 0 0,0-1 1 0 0,1 0 0 0 0,-1 0-1 0 0,0-1 1 0 0,0 1 0 0 0,0 0 0 0 0,0 0-1 0 0,0-1 1 0 0,0 1 0 0 0,0-1-1 0 0,0 0 1 0 0,1 0 0 0 0,-1 0 0 0 0,0 1-1 0 0,0-1 1 0 0,1-1 0 0 0,-3-1-1 0 0,2 2-12 0 0,0 0-1 0 0,1 0 0 0 0,-1 0 0 0 0,1 0 0 0 0,-1-1 0 0 0,1 1 0 0 0,-1 0 0 0 0,1-1 0 0 0,0 1 0 0 0,0-1 0 0 0,0 1 1 0 0,0-1-1 0 0,0 0 0 0 0,0 0 0 0 0,0 1 0 0 0,0-1 0 0 0,1 0 0 0 0,-1 0 0 0 0,1 0 0 0 0,-1 0 0 0 0,1 0 0 0 0,0 0 0 0 0,0 0 1 0 0,0 0-1 0 0,0 0 0 0 0,0 1 0 0 0,0-1 0 0 0,0 0 0 0 0,1 0 0 0 0,-1 0 0 0 0,1 0 0 0 0,-1 0 0 0 0,1 0 0 0 0,0 1 1 0 0,0-1-1 0 0,0 0 0 0 0,0 0 0 0 0,0 1 0 0 0,0-1 0 0 0,0 1 0 0 0,0-1 0 0 0,1 1 0 0 0,-1-1 0 0 0,1 1 0 0 0,-1 0 1 0 0,2-1-1 0 0,1-1-8 0 0,-1 0 0 0 0,1 1 0 0 0,-1 0 1 0 0,1 0-1 0 0,0 0 0 0 0,0 0 0 0 0,0 0 1 0 0,0 1-1 0 0,6-2 0 0 0,-8 3-3 0 0,-1 0 0 0 0,1 0 0 0 0,-1 0-1 0 0,1 0 1 0 0,-1 1 0 0 0,1-1 0 0 0,-1 0-1 0 0,1 1 1 0 0,-1-1 0 0 0,1 1 0 0 0,-1-1-1 0 0,1 1 1 0 0,-1 0 0 0 0,0 0 0 0 0,0 0-1 0 0,1-1 1 0 0,-1 1 0 0 0,0 0 0 0 0,0 0-1 0 0,0 1 1 0 0,0-1 0 0 0,0 0 0 0 0,0 0-1 0 0,0 0 1 0 0,0 1 0 0 0,-1-1 0 0 0,1 1-1 0 0,0-1 1 0 0,0 2 0 0 0,2 3 17 0 0,-1 0-1 0 0,0 0 1 0 0,0-1-1 0 0,0 1 1 0 0,-1 0-1 0 0,2 11 1 0 0,-3-15-18 0 0,0 0 1 0 0,0-1-1 0 0,0 1 0 0 0,0-1 0 0 0,0 1 1 0 0,-1-1-1 0 0,1 1 0 0 0,0-1 0 0 0,-1 1 1 0 0,1-1-1 0 0,-1 1 0 0 0,0-1 1 0 0,1 0-1 0 0,-1 1 0 0 0,0-1 0 0 0,0 0 1 0 0,0 1-1 0 0,0-1 0 0 0,0 0 1 0 0,0 0-1 0 0,0 0 0 0 0,0 0 0 0 0,-1 0 1 0 0,1 0-1 0 0,0 0 0 0 0,-1-1 0 0 0,1 1 1 0 0,0 0-1 0 0,-1-1 0 0 0,1 1 1 0 0,-1-1-1 0 0,-1 1 0 0 0,-11 5 42 0 0,13-5-40 0 0,0 0-1 0 0,0-1 1 0 0,0 1 0 0 0,0-1 0 0 0,0 1 0 0 0,-1-1 0 0 0,1 1 0 0 0,0-1 0 0 0,0 0 0 0 0,0 0 0 0 0,0 1 0 0 0,-1-1 0 0 0,1 0 0 0 0,0 0-1 0 0,0 0 1 0 0,-1 0 0 0 0,1-1 0 0 0,0 1 0 0 0,-1-1 0 0 0,-1 1 3 0 0,1-1 0 0 0,-1 1 0 0 0,1-1 1 0 0,0 0-1 0 0,-1 0 0 0 0,1 0 0 0 0,0 0 0 0 0,0 0 0 0 0,0 0 0 0 0,0-1 0 0 0,0 1 1 0 0,0-1-1 0 0,0 0 0 0 0,0 1 0 0 0,0-1 0 0 0,-1-3 0 0 0,2 3-5 0 0,0 0 0 0 0,0 0 0 0 0,0 0 0 0 0,1 1 0 0 0,-1-1 0 0 0,1 0 1 0 0,0 0-1 0 0,-1 0 0 0 0,1 0 0 0 0,0 0 0 0 0,0 0 0 0 0,0 0 0 0 0,0 0 0 0 0,1 0 0 0 0,-1 0 0 0 0,0 0 0 0 0,1 1 0 0 0,0-1 0 0 0,-1 0 0 0 0,1 0 0 0 0,0 0 0 0 0,1-2 0 0 0,24-32-9 0 0,-25 34 3 0 0,1 0-1 0 0,0 0 0 0 0,-1 0 1 0 0,1 1-1 0 0,0-1 0 0 0,0 1 0 0 0,0-1 1 0 0,0 1-1 0 0,0 0 0 0 0,0 0 1 0 0,0 0-1 0 0,0 0 0 0 0,1 0 1 0 0,-1 0-1 0 0,4 0 0 0 0,-5 1 4 0 0,1 1-1 0 0,-1-1 1 0 0,1 1-1 0 0,-1-1 1 0 0,1 1-1 0 0,-1 0 1 0 0,0 0-1 0 0,1 0 1 0 0,-1 0-1 0 0,0 0 1 0 0,1 0-1 0 0,-1 0 1 0 0,0 0-1 0 0,0 0 1 0 0,0 1-1 0 0,0-1 0 0 0,0 0 1 0 0,-1 1-1 0 0,1-1 1 0 0,0 2-1 0 0,13 31 17 0 0,-13-31-11 0 0,0-1 1 0 0,-1 1 0 0 0,1 0-1 0 0,-1 0 1 0 0,1 0-1 0 0,-1 0 1 0 0,0-1 0 0 0,0 1-1 0 0,-1 0 1 0 0,1 0-1 0 0,-1 0 1 0 0,1 0-1 0 0,-1 0 1 0 0,0-1 0 0 0,0 1-1 0 0,0 0 1 0 0,0-1-1 0 0,0 1 1 0 0,-1-1 0 0 0,1 1-1 0 0,-1-1 1 0 0,0 0-1 0 0,0 1 1 0 0,1-1 0 0 0,-1 0-1 0 0,-1 0 1 0 0,1 0-1 0 0,0-1 1 0 0,0 1-1 0 0,-1 0 1 0 0,1-1 0 0 0,-6 3-1 0 0,-4 0 15 0 0,10-3-12 0 0,-1 0 0 0 0,1 0 1 0 0,-1 0-1 0 0,1 0 0 0 0,-1-1 1 0 0,1 1-1 0 0,-1-1 0 0 0,0 0 0 0 0,1 0 1 0 0,-1 0-1 0 0,0 0 0 0 0,1 0 1 0 0,-1 0-1 0 0,1-1 0 0 0,-1 1 1 0 0,-3-2-1 0 0,3 1-2 0 0,1 1 1 0 0,0-1-1 0 0,0 0 1 0 0,0 0-1 0 0,0 0 0 0 0,0 0 1 0 0,0 0-1 0 0,0-1 1 0 0,0 1-1 0 0,1-1 0 0 0,-1 1 1 0 0,0-1-1 0 0,1 1 1 0 0,0-1-1 0 0,-1 0 0 0 0,1 0 1 0 0,0 0-1 0 0,-2-2 1 0 0,1-1-2 0 0,1 0 0 0 0,0 0 0 0 0,0 1 0 0 0,0-1 0 0 0,0 0 0 0 0,1 0 0 0 0,0-8 0 0 0,1 10-10 0 0,-1 1 1 0 0,1-1-1 0 0,0 0 0 0 0,0 0 0 0 0,1 1 0 0 0,-1-1 0 0 0,1 1 0 0 0,-1-1 0 0 0,1 1 1 0 0,0-1-1 0 0,0 1 0 0 0,0 0 0 0 0,2-2 0 0 0,0 0 17 0 0,0 0-1 0 0,-1 1 1 0 0,2 0-1 0 0,-1 0 1 0 0,0 0-1 0 0,9-4 1 0 0,-11 6-16 0 0,1 1 0 0 0,0-1 1 0 0,0 1-1 0 0,-1 0 0 0 0,1 0 1 0 0,0 0-1 0 0,0 0 0 0 0,0 0 1 0 0,-1 1-1 0 0,1-1 0 0 0,0 1 0 0 0,-1 0 1 0 0,1-1-1 0 0,0 1 0 0 0,-1 1 1 0 0,1-1-1 0 0,-1 0 0 0 0,1 1 1 0 0,-1-1-1 0 0,0 1 0 0 0,0 0 1 0 0,0-1-1 0 0,1 1 0 0 0,-2 0 1 0 0,1 0-1 0 0,0 1 0 0 0,0-1 1 0 0,-1 0-1 0 0,3 5 0 0 0,-2-5 10 0 0,-1 1-1 0 0,1 0 1 0 0,0 0-1 0 0,-1 0 0 0 0,0 0 1 0 0,0 0-1 0 0,0 0 1 0 0,0 0-1 0 0,0 0 0 0 0,-1 1 1 0 0,1-1-1 0 0,-1 0 1 0 0,0 0-1 0 0,0 1 1 0 0,0-1-1 0 0,-1 0 0 0 0,1 0 1 0 0,-1 1-1 0 0,1-1 1 0 0,-1 0-1 0 0,0 0 1 0 0,0 0-1 0 0,-1 0 0 0 0,1 0 1 0 0,-3 4-1 0 0,2-4-1 0 0,0-1 0 0 0,-1 0 0 0 0,1 0 0 0 0,0 0 0 0 0,-1 0 1 0 0,1 0-1 0 0,-1-1 0 0 0,0 1 0 0 0,0-1 0 0 0,1 0 0 0 0,-1 1 0 0 0,0-1 0 0 0,0 0 0 0 0,0-1 0 0 0,0 1 0 0 0,0-1 0 0 0,0 1 0 0 0,-1-1 0 0 0,1 0 0 0 0,-6 0 0 0 0,5-1 4 0 0,-1 0-1 0 0,0 0 1 0 0,0 0-1 0 0,0 0 1 0 0,0-1 0 0 0,1 1-1 0 0,-1-1 1 0 0,1-1-1 0 0,-1 1 1 0 0,1-1 0 0 0,0 1-1 0 0,-4-5 1 0 0,6 6-7 0 0,1 0 0 0 0,-1-1 0 0 0,1 0 0 0 0,0 1 0 0 0,0-1 0 0 0,-1 0 0 0 0,1 0 0 0 0,0 1 0 0 0,1-1 1 0 0,-1 0-1 0 0,0 0 0 0 0,1 0 0 0 0,-1 0 0 0 0,1 0 0 0 0,-1 0 0 0 0,1 0 0 0 0,0 0 0 0 0,0-1 0 0 0,0 1 0 0 0,0 0 1 0 0,0 0-1 0 0,0 0 0 0 0,1 0 0 0 0,-1 0 0 0 0,1 0 0 0 0,-1 0 0 0 0,1 0 0 0 0,0 0 0 0 0,0 0 0 0 0,0 1 0 0 0,1-4 0 0 0,2 0-2 0 0,-1 0-1 0 0,0 0 0 0 0,1 0 0 0 0,0 0 0 0 0,0 1 1 0 0,1 0-1 0 0,-1-1 0 0 0,1 2 0 0 0,9-7 0 0 0,-12 9-3 0 0,1-1 0 0 0,0 1 0 0 0,0 0 0 0 0,-1 1 0 0 0,1-1 0 0 0,0 0 0 0 0,0 1 0 0 0,0 0-1 0 0,0-1 1 0 0,0 1 0 0 0,0 0 0 0 0,0 1 0 0 0,0-1 0 0 0,0 0 0 0 0,0 1 0 0 0,-1 0 0 0 0,1 0 0 0 0,0 0 0 0 0,0 0-1 0 0,0 0 1 0 0,-1 0 0 0 0,1 1 0 0 0,-1-1 0 0 0,1 1 0 0 0,3 3 0 0 0,-4-4 6 0 0,0 1-1 0 0,0 0 1 0 0,0-1 0 0 0,-1 1-1 0 0,1 0 1 0 0,-1 0 0 0 0,1 0-1 0 0,-1 0 1 0 0,0 0 0 0 0,0 0-1 0 0,1 1 1 0 0,-2-1 0 0 0,1 0-1 0 0,0 1 1 0 0,0-1 0 0 0,-1 0-1 0 0,1 1 1 0 0,-1-1 0 0 0,0 1-1 0 0,0-1 1 0 0,0 1 0 0 0,0-1-1 0 0,0 1 1 0 0,0-1 0 0 0,-1 0-1 0 0,1 1 1 0 0,-1-1 0 0 0,1 1-1 0 0,-1-1 1 0 0,-2 4 0 0 0,1-3 3 0 0,0 0 1 0 0,0-1 0 0 0,-1 1 0 0 0,1-1-1 0 0,0 0 1 0 0,-1 0 0 0 0,0 0 0 0 0,1 0-1 0 0,-1 0 1 0 0,0-1 0 0 0,0 1 0 0 0,0-1-1 0 0,0 1 1 0 0,0-1 0 0 0,0 0 0 0 0,0 0-1 0 0,-1-1 1 0 0,1 1 0 0 0,0-1 0 0 0,0 0-1 0 0,-1 1 1 0 0,1-1 0 0 0,0-1 0 0 0,-1 1-1 0 0,-5-2 1 0 0,8 2-6 0 0,0 0 1 0 0,0-1-1 0 0,0 1 0 0 0,-1-1 0 0 0,1 0 0 0 0,0 1 1 0 0,1-1-1 0 0,-1 0 0 0 0,0 1 0 0 0,0-1 1 0 0,0 0-1 0 0,0 0 0 0 0,0 0 0 0 0,1 0 1 0 0,-1 0-1 0 0,0 0 0 0 0,1 0 0 0 0,-1 0 1 0 0,1 0-1 0 0,-1 0 0 0 0,1 0 0 0 0,0 0 0 0 0,-1 0 1 0 0,1 0-1 0 0,0 0 0 0 0,0-1 0 0 0,0 1 1 0 0,0 0-1 0 0,0 0 0 0 0,0 0 0 0 0,0 0 1 0 0,0-2-1 0 0,-2-11-23 0 0,2 12 24 0 0,0 1-1 0 0,0 0 0 0 0,0 0 1 0 0,0 0-1 0 0,0 0 0 0 0,0 0 0 0 0,0 0 1 0 0,0 0-1 0 0,1 0 0 0 0,-1 0 1 0 0,0 0-1 0 0,1 0 0 0 0,-1 0 1 0 0,1 0-1 0 0,-1 0 0 0 0,1 0 0 0 0,0 0 1 0 0,-1 0-1 0 0,2-1 0 0 0,18-18-42 0 0,-6 6 2 0 0,-14 13 40 0 0,0 0 0 0 0,1 0 0 0 0,-1 0 0 0 0,1 0 0 0 0,0 1 0 0 0,-1-1-1 0 0,1 0 1 0 0,-1 1 0 0 0,1-1 0 0 0,0 0 0 0 0,0 1 0 0 0,-1-1 0 0 0,1 1 0 0 0,0-1-1 0 0,0 1 1 0 0,0-1 0 0 0,0 1 0 0 0,-1 0 0 0 0,1-1 0 0 0,0 1 0 0 0,0 0-1 0 0,0 0 1 0 0,0 0 0 0 0,0 0 0 0 0,0-1 0 0 0,0 1 0 0 0,0 0 0 0 0,0 1 0 0 0,1-1-1 0 0,0 1 1 0 0,-1 0 0 0 0,1 0 0 0 0,-1 0 0 0 0,0 0-1 0 0,0 0 1 0 0,1 0 0 0 0,-1 1 0 0 0,0-1-1 0 0,0 0 1 0 0,0 1 0 0 0,0-1 0 0 0,0 1-1 0 0,0-1 1 0 0,0 4 0 0 0,1-1 0 0 0,0 1-1 0 0,0-1 1 0 0,-1 1 0 0 0,0-1 0 0 0,0 1-1 0 0,0-1 1 0 0,-1 1 0 0 0,1 0 0 0 0,-1-1-1 0 0,0 1 1 0 0,-1 9 0 0 0,-2-11 4 0 0,1 1 1 0 0,-1-1 0 0 0,0 1 0 0 0,0-1 0 0 0,0 0-1 0 0,-7 5 1 0 0,9-8 1 0 0,0 1-1 0 0,0-1 1 0 0,0 0-1 0 0,0 0 1 0 0,0 0-1 0 0,0 0 1 0 0,0 0 0 0 0,-1 0-1 0 0,1 0 1 0 0,0 0-1 0 0,0-1 1 0 0,0 1-1 0 0,0 0 1 0 0,0-1 0 0 0,0 1-1 0 0,-2-1 1 0 0,2 0 3 0 0,1 1-9 0 0,-1-1 0 0 0,0 1 0 0 0,0-1 0 0 0,0 1 0 0 0,0-1 0 0 0,0 0-1 0 0,1 1 1 0 0,-1-1 0 0 0,0 0 0 0 0,1 0 0 0 0,-1 1 0 0 0,0-1 0 0 0,1 0 0 0 0,-1 0 0 0 0,1 0 0 0 0,0 0 0 0 0,-1 0 0 0 0,1 0 0 0 0,0 0-1 0 0,-1 0 1 0 0,1 0 0 0 0,0 0 0 0 0,0 0 0 0 0,0 0 0 0 0,0 0 0 0 0,0 0 0 0 0,0 0 0 0 0,0 0 0 0 0,0 0 0 0 0,0 0 0 0 0,1-1-1 0 0,-1-1-6 0 0,1 0 0 0 0,-1 0 0 0 0,1 0 0 0 0,0 0 0 0 0,0 0 0 0 0,0 0 0 0 0,1 0 0 0 0,-1 0 0 0 0,3-3 0 0 0,-2 4 4 0 0,-1-1 1 0 0,1 1 0 0 0,0 1 0 0 0,0-1 0 0 0,0 0-1 0 0,0 0 1 0 0,4-2 0 0 0,-5 4 1 0 0,-1 0-1 0 0,1-1 1 0 0,-1 1 0 0 0,1 0-1 0 0,0 0 1 0 0,-1 0 0 0 0,1 0-1 0 0,-1 0 1 0 0,1 0-1 0 0,-1 0 1 0 0,1 1 0 0 0,0-1-1 0 0,-1 0 1 0 0,1 0 0 0 0,-1 0-1 0 0,1 0 1 0 0,-1 1 0 0 0,1-1-1 0 0,-1 0 1 0 0,1 1-1 0 0,-1-1 1 0 0,1 0 0 0 0,-1 1-1 0 0,1-1 1 0 0,-1 0 0 0 0,0 1-1 0 0,1-1 1 0 0,-1 1 0 0 0,0-1-1 0 0,1 1 1 0 0,-1-1-1 0 0,0 1 1 0 0,0-1 0 0 0,1 1-1 0 0,-1 0 1 0 0,0 1 2 0 0,1-1 0 0 0,-1 1 1 0 0,0-1-1 0 0,0 1 0 0 0,0 0 0 0 0,0-1 1 0 0,0 1-1 0 0,0-1 0 0 0,0 1 0 0 0,0 0 1 0 0,-1-1-1 0 0,1 1 0 0 0,-1-1 0 0 0,1 1 1 0 0,-1-1-1 0 0,-1 3 0 0 0,-2 9 18 0 0,-2 4 27 0 0,4-16-22 0 0,4-10-34 0 0,3-2 5 0 0,-4 8 11 0 0,1 0-1 0 0,0-1 0 0 0,-1 1 0 0 0,0-1 0 0 0,0 1 0 0 0,0-1 0 0 0,0 0 1 0 0,-1 1-1 0 0,1-1 0 0 0,-1 0 0 0 0,0 0 0 0 0,0 1 0 0 0,0-1 0 0 0,-1 0 1 0 0,1 0-1 0 0,-1 1 0 0 0,-1-5 0 0 0,2 8 36 0 0,-3 0-41 0 0,1 1-1 0 0,-1 0 0 0 0,1 0 1 0 0,-1 0-1 0 0,1 0 0 0 0,0 0 0 0 0,-1 0 1 0 0,1 1-1 0 0,0-1 0 0 0,0 1 0 0 0,0-1 1 0 0,0 1-1 0 0,0 0 0 0 0,0 0 1 0 0,1 0-1 0 0,-1 0 0 0 0,-2 4 0 0 0,-25 42 32 0 0,26-43-25 0 0,-2 3 0 0 0,4-8-3 0 0,1 0-1 0 0,0 1 1 0 0,0-1 0 0 0,-1 0 0 0 0,1 1-1 0 0,0-1 1 0 0,-1 0 0 0 0,1 1-1 0 0,0-1 1 0 0,0 0 0 0 0,0 1-1 0 0,-1-1 1 0 0,1 1 0 0 0,0-1 0 0 0,0 0-1 0 0,0 1 1 0 0,0-1 0 0 0,0 1-1 0 0,0-1 1 0 0,0 1 0 0 0,0-1-1 0 0,0 0 1 0 0,0 1 0 0 0,0-1 0 0 0,0 1-1 0 0,0-1 1 0 0,0 1 0 0 0,0-1-1 0 0,0 0 1 0 0,1 1 0 0 0,-1-1-1 0 0,0 1 1 0 0,1 0 0 0 0,0-1 8 0 0,1 0 0 0 0,-1 0 1 0 0,1 0-1 0 0,-1 0 0 0 0,1 0 1 0 0,-1 0-1 0 0,0 0 0 0 0,1-1 0 0 0,-1 1 1 0 0,1 0-1 0 0,-1-1 0 0 0,1 1 1 0 0,-1-1-1 0 0,0 0 0 0 0,1 1 1 0 0,-1-1-1 0 0,0 0 0 0 0,0 0 1 0 0,1 0-1 0 0,-1 0 0 0 0,1-1 0 0 0,1 0-10 0 0,0 0 0 0 0,0 0-1 0 0,0 0 1 0 0,0-1-1 0 0,-1 1 1 0 0,1-1-1 0 0,-1 1 1 0 0,0-1-1 0 0,1 0 1 0 0,1-4-1 0 0,-3 4 16 0 0,0 0 0 0 0,0 0-1 0 0,0-1 1 0 0,-1 1-1 0 0,1 0 1 0 0,-1 0-1 0 0,0-6 1 0 0,0 7-9 0 0,-1 1 1 0 0,1 0-1 0 0,-1-1 1 0 0,1 1-1 0 0,-1-1 0 0 0,1 1 1 0 0,-1 0-1 0 0,0-1 1 0 0,0 1-1 0 0,1 0 0 0 0,-1 0 1 0 0,0 0-1 0 0,0 0 1 0 0,0 0-1 0 0,0 0 0 0 0,-1 0 1 0 0,1 0-1 0 0,0 0 1 0 0,0 0-1 0 0,-2 0 1 0 0,2 0-6 0 0,-1 0 1 0 0,0 1-1 0 0,1-1 1 0 0,-1 1 0 0 0,1-1-1 0 0,-1 1 1 0 0,0 0 0 0 0,1-1-1 0 0,-1 1 1 0 0,0 0 0 0 0,1 0-1 0 0,-1 0 1 0 0,0 0-1 0 0,1 0 1 0 0,-1 1 0 0 0,1-1-1 0 0,-1 1 1 0 0,0-1 0 0 0,1 1-1 0 0,-1-1 1 0 0,1 1 0 0 0,-1 0-1 0 0,1 0 1 0 0,-1-1 0 0 0,1 1-1 0 0,0 0 1 0 0,-1 0-1 0 0,1 1 1 0 0,0-1 0 0 0,0 0-1 0 0,0 0 1 0 0,-2 3 0 0 0,-3 5-7 0 0,-1 0-1 0 0,2 0 1 0 0,-9 19 0 0 0,9-19-5 0 0,5-9 11 0 0,-1 1 1 0 0,1 0-1 0 0,0-1 1 0 0,-1 1-1 0 0,1 0 1 0 0,0 0-1 0 0,-1-1 1 0 0,1 1 0 0 0,0 0-1 0 0,0 0 1 0 0,0 0-1 0 0,-1 0 1 0 0,1-1-1 0 0,0 1 1 0 0,0 0-1 0 0,0 0 1 0 0,1 0-1 0 0,-1 0 1 0 0,0-1-1 0 0,0 1 1 0 0,0 0-1 0 0,1 0 1 0 0,-1 0-1 0 0,0-1 1 0 0,1 1-1 0 0,-1 0 1 0 0,1 1-1 0 0,0-2 0 0 0,0 1 0 0 0,0 0 0 0 0,1 0 0 0 0,-1-1 0 0 0,0 1 0 0 0,0 0-1 0 0,1-1 1 0 0,-1 1 0 0 0,0-1 0 0 0,1 0 0 0 0,-1 1 0 0 0,1-1 0 0 0,-1 0-1 0 0,0 0 1 0 0,2 0 0 0 0,2 0 5 0 0,0 0 0 0 0,-1-1 0 0 0,1 1 0 0 0,0-1 0 0 0,-1 0 0 0 0,1 0 0 0 0,-1-1-1 0 0,1 1 1 0 0,7-5 0 0 0,-3 1 7 0 0,-4 1-10 0 0,1 1 0 0 0,-1-1 0 0 0,0 0 1 0 0,0 0-1 0 0,0 0 0 0 0,7-10 0 0 0,-11 13 1 0 0,0-1 1 0 0,0 0-1 0 0,0 1 1 0 0,-1-1-1 0 0,1 0 1 0 0,0 0-1 0 0,-1 1 1 0 0,0-1-1 0 0,1 0 1 0 0,-1 0-1 0 0,0 0 1 0 0,0 0-1 0 0,0 0 1 0 0,0 1-1 0 0,0-1 0 0 0,0 0 1 0 0,-1 0-1 0 0,1 0 1 0 0,-1 0-1 0 0,1 1 1 0 0,-1-1-1 0 0,0 0 1 0 0,0 0-1 0 0,1 1 1 0 0,-1-1-1 0 0,0 1 1 0 0,-1-1-1 0 0,-1-2 1 0 0,2 2-3 0 0,-1 0 0 0 0,1 0 1 0 0,0 0-1 0 0,-1 1 1 0 0,0-1-1 0 0,1 0 0 0 0,-1 1 1 0 0,0-1-1 0 0,0 1 0 0 0,0 0 1 0 0,0-1-1 0 0,0 1 1 0 0,0 0-1 0 0,0 0 0 0 0,0 1 1 0 0,0-1-1 0 0,0 0 0 0 0,-1 1 1 0 0,1-1-1 0 0,0 1 1 0 0,-1 0-1 0 0,1 0 0 0 0,0-1 1 0 0,-1 2-1 0 0,1-1 0 0 0,0 0 1 0 0,-1 0-1 0 0,1 1 1 0 0,0-1-1 0 0,0 1 0 0 0,0 0 1 0 0,-1 0-1 0 0,1 0 0 0 0,0 0 1 0 0,0 0-1 0 0,0 0 1 0 0,0 0-1 0 0,0 1 0 0 0,1-1 1 0 0,-1 1-1 0 0,0-1 0 0 0,1 1 1 0 0,-1 0-1 0 0,1 0 1 0 0,-1-1-1 0 0,1 1 0 0 0,0 0 1 0 0,-1 3-1 0 0,-10 11-11 0 0,-4 10-64 0 0,16-24 74 0 0,-1-1 1 0 0,1 1-1 0 0,-1-1 1 0 0,1 1-1 0 0,-1 0 1 0 0,1-1-1 0 0,0 1 1 0 0,0-1-1 0 0,0 1 1 0 0,0 0-1 0 0,0-1 0 0 0,0 1 1 0 0,0-1-1 0 0,1 1 1 0 0,-1 0-1 0 0,0-1 1 0 0,1 1-1 0 0,-1-1 1 0 0,1 1-1 0 0,0-1 0 0 0,0 0 1 0 0,-1 1-1 0 0,1-1 1 0 0,0 1-1 0 0,0-1 1 0 0,0 0-1 0 0,0 0 1 0 0,0 0-1 0 0,1 0 1 0 0,-1 0-1 0 0,0 0 0 0 0,1 0 1 0 0,-1 0-1 0 0,0 0 1 0 0,1 0-1 0 0,1 0 1 0 0,1 1 2 0 0,-1-1 0 0 0,1 0 1 0 0,0 0-1 0 0,-1-1 0 0 0,1 1 1 0 0,0-1-1 0 0,-1 0 0 0 0,1 0 1 0 0,0 0-1 0 0,0 0 0 0 0,-1-1 1 0 0,1 1-1 0 0,0-1 0 0 0,-1 0 1 0 0,7-2-1 0 0,-4 1-3 0 0,-1-1 1 0 0,0 1-1 0 0,1-1 0 0 0,-1 0 1 0 0,0 0-1 0 0,-1-1 0 0 0,6-4 1 0 0,-9 7-2 0 0,0 0 1 0 0,0 0 0 0 0,0 0-1 0 0,-1-1 1 0 0,1 1 0 0 0,0 0-1 0 0,-1-1 1 0 0,1 1 0 0 0,-1-1-1 0 0,1 1 1 0 0,-1 0 0 0 0,0-1-1 0 0,1 1 1 0 0,-1-1 0 0 0,0 1-1 0 0,0-1 1 0 0,0 1 0 0 0,0-1 0 0 0,0 1-1 0 0,0-1 1 0 0,-1 1 0 0 0,1-1-1 0 0,-1 1 1 0 0,1-1 0 0 0,-1 1-1 0 0,1 0 1 0 0,-1-1 0 0 0,0 1-1 0 0,1 0 1 0 0,-1-1 0 0 0,0 1-1 0 0,0 0 1 0 0,0 0 0 0 0,-1-2-1 0 0,-1 0 4 0 0,1 0 0 0 0,-1 0 0 0 0,0 0-1 0 0,0 0 1 0 0,0 1 0 0 0,0-1 0 0 0,-1 1 0 0 0,1 0-1 0 0,-1 0 1 0 0,1 0 0 0 0,-1 0 0 0 0,0 1-1 0 0,0-1 1 0 0,-5 0 0 0 0,7 1-3 0 0,0 1-1 0 0,0 0 1 0 0,0 0 0 0 0,0 0 0 0 0,0 0-1 0 0,-1 0 1 0 0,1 1 0 0 0,0-1 0 0 0,0 0-1 0 0,0 1 1 0 0,0 0 0 0 0,0-1 0 0 0,0 1-1 0 0,1 0 1 0 0,-1 0 0 0 0,0 0 0 0 0,0 0-1 0 0,1 1 1 0 0,-1-1 0 0 0,0 0 0 0 0,1 1-1 0 0,-1-1 1 0 0,1 1 0 0 0,0-1 0 0 0,0 1-1 0 0,-1 0 1 0 0,1 0 0 0 0,0 0 0 0 0,-1 3-1 0 0,0-2-5 0 0,0 1 1 0 0,1-1-1 0 0,0 1 0 0 0,-1 0 0 0 0,1-1 0 0 0,1 1 0 0 0,-1 0 0 0 0,0 0 0 0 0,1 0 0 0 0,0 0 0 0 0,0 4 0 0 0,0-6 5 0 0,1 0 1 0 0,-1 0-1 0 0,1-1 0 0 0,-1 1 1 0 0,1 0-1 0 0,-1-1 0 0 0,1 1 1 0 0,0-1-1 0 0,0 1 0 0 0,0-1 1 0 0,0 1-1 0 0,0-1 0 0 0,0 0 0 0 0,1 1 1 0 0,-1-1-1 0 0,0 0 0 0 0,1 0 1 0 0,-1 0-1 0 0,1 0 0 0 0,-1 0 1 0 0,1 0-1 0 0,-1 0 0 0 0,1 0 1 0 0,0-1-1 0 0,-1 1 0 0 0,1-1 0 0 0,2 1 1 0 0,1-1 3 0 0,0 0 0 0 0,0 0 0 0 0,0-1 0 0 0,0 0 0 0 0,0 0 0 0 0,0 0 0 0 0,0-1 0 0 0,0 1-1 0 0,-1-1 1 0 0,7-3 0 0 0,-9 3-2 0 0,-1 0 0 0 0,1 1 0 0 0,0-1 0 0 0,0 0 0 0 0,-1 0 0 0 0,1 0 0 0 0,-1 0 0 0 0,0 0 0 0 0,1 0 0 0 0,-1-1-1 0 0,0 1 1 0 0,0 0 0 0 0,-1-1 0 0 0,1 1 0 0 0,0-4 0 0 0,-1 5-1 0 0,0-1 0 0 0,0 0 0 0 0,-1 0 0 0 0,1 0 0 0 0,0 0 0 0 0,-1 0 0 0 0,0 1 0 0 0,1-1 0 0 0,-1 0 0 0 0,0 0 0 0 0,0 1 0 0 0,0-1 0 0 0,0 0 0 0 0,0 1 0 0 0,0-1 0 0 0,0 1 0 0 0,-1 0 0 0 0,1-1 0 0 0,-1 1 0 0 0,1 0-1 0 0,-1 0 1 0 0,-1-1 0 0 0,1 1-3 0 0,1 0 0 0 0,-1 0-1 0 0,0 0 1 0 0,0 1-1 0 0,1-1 1 0 0,-1 1 0 0 0,0-1-1 0 0,0 1 1 0 0,0 0 0 0 0,0 0-1 0 0,0 0 1 0 0,1 0-1 0 0,-1 0 1 0 0,0 0 0 0 0,0 0-1 0 0,0 0 1 0 0,0 1-1 0 0,1-1 1 0 0,-1 1 0 0 0,0 0-1 0 0,0-1 1 0 0,1 1-1 0 0,-1 0 1 0 0,0 0 0 0 0,1 0-1 0 0,-1 0 1 0 0,1 0-1 0 0,-1 0 1 0 0,1 1 0 0 0,0-1-1 0 0,-1 0 1 0 0,1 1-1 0 0,0-1 1 0 0,0 1 0 0 0,0-1-1 0 0,0 1 1 0 0,0 0 0 0 0,0-1-1 0 0,1 1 1 0 0,-1 0-1 0 0,1 0 1 0 0,-1-1 0 0 0,1 1-1 0 0,-1 3 1 0 0,-1 1 2 0 0,1-2-184 0 0,7-2-5562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140 201 4665 0 0,'8'2'365'0'0,"0"1"1"0"0,0-1-1 0 0,0-1 1 0 0,0 1-1 0 0,0-1 0 0 0,1-1 1 0 0,-1 0-1 0 0,0 0 1 0 0,11-2-1 0 0,-16 2-334 0 0,0-1-1 0 0,0 1 0 0 0,0-1 1 0 0,0 0-1 0 0,0 0 1 0 0,0-1-1 0 0,0 1 0 0 0,0-1 1 0 0,-1 1-1 0 0,1-1 1 0 0,0 0-1 0 0,-1 0 0 0 0,0 0 1 0 0,1 0-1 0 0,-1-1 1 0 0,0 1-1 0 0,0-1 0 0 0,0 1 1 0 0,0-1-1 0 0,-1 1 1 0 0,1-1-1 0 0,-1 0 0 0 0,0 0 1 0 0,0 0-1 0 0,0 0 1 0 0,0 0-1 0 0,1-4 0 0 0,-1 2 136 0 0,0 0-1 0 0,0 0 0 0 0,0-1 1 0 0,-1 1-1 0 0,0 0 0 0 0,0 0 1 0 0,0 0-1 0 0,-1-1 1 0 0,1 1-1 0 0,-1 0 0 0 0,-1 0 1 0 0,1 0-1 0 0,-1 0 0 0 0,0 0 1 0 0,0 0-1 0 0,-3-4 0 0 0,2 3-53 0 0,-1 1 0 0 0,0 1 0 0 0,0-1 0 0 0,-1 0-1 0 0,1 1 1 0 0,-1 0 0 0 0,0 0 0 0 0,0 1 0 0 0,-7-5 0 0 0,8 6-92 0 0,1 1 0 0 0,0-1 0 0 0,-1 1 0 0 0,1 0 0 0 0,-1 0 0 0 0,1 0 0 0 0,-1 0 1 0 0,1 1-1 0 0,-1-1 0 0 0,0 1 0 0 0,1 0 0 0 0,-1 0 0 0 0,0 1 0 0 0,1-1 0 0 0,-1 1 0 0 0,-5 1 1 0 0,-22 5 101 0 0,28-7-120 0 0,-1 0 0 0 0,1 1 0 0 0,0-1-1 0 0,-1 1 1 0 0,1 0 0 0 0,0 0 0 0 0,0 0-1 0 0,0 0 1 0 0,-1 1 0 0 0,1-1 0 0 0,1 1 0 0 0,-1 0-1 0 0,0 0 1 0 0,0 0 0 0 0,1 0 0 0 0,-1 1-1 0 0,-2 3 1 0 0,-53 76 21 0 0,56-79-20 0 0,-1 1 0 0 0,1 0 0 0 0,0 0 0 0 0,1 0 0 0 0,-1 0 0 0 0,0 0 0 0 0,1 1 0 0 0,0-1 0 0 0,0 0 0 0 0,1 1 0 0 0,-1-1 0 0 0,1 6 0 0 0,0 8-8 0 0,4 30-1 0 0,-2-30 6 0 0,-2-18 0 0 0,1 18 22 0 0,1-1 0 0 0,1 0 0 0 0,0 1 1 0 0,12 31-1 0 0,-13-45-10 0 0,1 1 1 0 0,0-1 0 0 0,0 1 0 0 0,1-1 0 0 0,-1 0 0 0 0,1 0 0 0 0,0 0 0 0 0,0-1-1 0 0,1 1 1 0 0,-1-1 0 0 0,1 0 0 0 0,-1 0 0 0 0,1-1 0 0 0,0 1 0 0 0,0-1 0 0 0,0 0-1 0 0,0 0 1 0 0,1-1 0 0 0,9 2 0 0 0,-11-3 0 0 0,0 0 1 0 0,1 0-1 0 0,-1-1 0 0 0,1 1 0 0 0,-1-1 1 0 0,0 0-1 0 0,1 0 0 0 0,-1-1 1 0 0,0 1-1 0 0,0-1 0 0 0,0 0 0 0 0,0 0 1 0 0,0 0-1 0 0,-1 0 0 0 0,1-1 1 0 0,-1 0-1 0 0,1 0 0 0 0,-1 0 1 0 0,0 0-1 0 0,0 0 0 0 0,0 0 0 0 0,3-6 1 0 0,-1 0-2 0 0,0 1 1 0 0,0-1 0 0 0,-1 0 0 0 0,0 0 0 0 0,-1 0-1 0 0,0-1 1 0 0,-1 1 0 0 0,0-1 0 0 0,1-11-1 0 0,4-189 13 0 0,-7 172-27 0 0,-3 15-2 0 0,3 22-5 0 0,-1 0 22 0 0,-6 5 52 0 0,5-2-59 0 0,0 0-1 0 0,0-1 0 0 0,1 1 0 0 0,-1 1 0 0 0,1-1 0 0 0,-1 0 0 0 0,1 0 0 0 0,0 1 0 0 0,0-1 0 0 0,0 0 0 0 0,0 1 0 0 0,0-1 0 0 0,1 1 0 0 0,-1-1 0 0 0,1 1 1 0 0,-1-1-1 0 0,1 1 0 0 0,0 0 0 0 0,0-1 0 0 0,0 1 0 0 0,1-1 0 0 0,-1 1 0 0 0,1-1 0 0 0,0 4 0 0 0,11 69 28 0 0,-9-47-9 0 0,1-1-1 0 0,10 30 1 0 0,-2-12-14 0 0,-7-28 45 0 0,-1-1 1 0 0,2 1-1 0 0,0-1 0 0 0,11 20 1 0 0,-16-35-5 0 0,-1 5-1102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0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19 139 4065 0 0,'-5'-21'1866'0'0,"0"0"0"0"0,1 0 0 0 0,0-22 407 0 0,5 42-2223 0 0,6 8 11 0 0,-2 5-55 0 0,0 0 1 0 0,-1 0 0 0 0,0 1 0 0 0,-1-1 0 0 0,0 1 0 0 0,-1 0-1 0 0,1 21 1 0 0,3 38 145 0 0,15 77 0 0 0,-19-142-1074 0 0,-3-20 725 0 0,-6-28 179 0 0,3 21 17 0 0,0 1 0 0 0,2-1 1 0 0,0 0-1 0 0,1 0 0 0 0,1 0 1 0 0,0 0-1 0 0,5-25 0 0 0,-4 37 6 0 0,1 1 1 0 0,0-1-1 0 0,0 1 1 0 0,0-1-1 0 0,1 1 0 0 0,0 0 1 0 0,0 0-1 0 0,1 0 0 0 0,0 0 1 0 0,0 1-1 0 0,1 0 0 0 0,0 0 1 0 0,0 0-1 0 0,0 0 0 0 0,1 1 1 0 0,0-1-1 0 0,0 1 0 0 0,0 1 1 0 0,0-1-1 0 0,1 1 0 0 0,10-5 1 0 0,-15 8 16 0 0,1 0 1 0 0,-1 0-1 0 0,0 0 0 0 0,1 1 1 0 0,-1-1-1 0 0,1 1 1 0 0,-1-1-1 0 0,1 1 0 0 0,-1 0 1 0 0,1-1-1 0 0,-1 1 1 0 0,1 1-1 0 0,-1-1 0 0 0,0 0 1 0 0,1 1-1 0 0,-1-1 1 0 0,1 1-1 0 0,-1 0 0 0 0,0-1 1 0 0,1 1-1 0 0,-1 1 1 0 0,0-1-1 0 0,0 0 0 0 0,0 0 1 0 0,1 1-1 0 0,-1-1 1 0 0,-1 1-1 0 0,1 0 0 0 0,0-1 1 0 0,2 4-1 0 0,2 4 2 0 0,0 0-1 0 0,-1 0 1 0 0,0 1 0 0 0,-1 0-1 0 0,6 17 1 0 0,1 0-45 0 0,-9-20 45 0 0,0 1 1 0 0,0 0-1 0 0,0 0 1 0 0,1 14-1 0 0,3 17-38 0 0,-5-33 19 0 0,0 0 0 0 0,-1 0 0 0 0,1 0 0 0 0,-1 0 0 0 0,-1 9 0 0 0,1-10 9 0 0,-1 0 0 0 0,1 0 0 0 0,0 0 1 0 0,1 0-1 0 0,-1 0 0 0 0,1-1 1 0 0,0 1-1 0 0,1 5 0 0 0,1-3 21 0 0,-1 1 0 0 0,0-1-1 0 0,-1 1 1 0 0,1-1 0 0 0,-1 15-1 0 0,-1-22-64 0 0,-2-2-254 0 0,1 0 260 0 0,0 0-1 0 0,-1-1 1 0 0,1 1-1 0 0,0-1 1 0 0,0 1-1 0 0,0-1 1 0 0,0 1-1 0 0,1-1 1 0 0,-1 1-1 0 0,1-1 0 0 0,-1 0 1 0 0,1 1-1 0 0,0-1 1 0 0,0 0-1 0 0,0 1 1 0 0,0-1-1 0 0,1-3 1 0 0,0 2 14 0 0,-1-1-1 0 0,0 1 1 0 0,0 0 0 0 0,0 0 0 0 0,-1 0 0 0 0,-1-7 0 0 0,0 2 11 0 0,0-1 0 0 0,0 1 0 0 0,1-1 0 0 0,1 0 0 0 0,-1 1 0 0 0,1-1 0 0 0,1 0 0 0 0,0 1 0 0 0,4-18 0 0 0,-1 0-49 0 0,-1 18 51 0 0,0 0 0 0 0,0 0 0 0 0,1 0 0 0 0,0 0 0 0 0,1 1 0 0 0,0 0 0 0 0,0 0 0 0 0,0 0 0 0 0,1 0 0 0 0,1 1 0 0 0,-1 0 0 0 0,1 0 0 0 0,10-7 0 0 0,-14 11 16 0 0,0 1 1 0 0,0 0-1 0 0,0 0 1 0 0,0 0-1 0 0,0 0 1 0 0,1 0-1 0 0,-1 1 1 0 0,0-1-1 0 0,1 1 1 0 0,-1 0-1 0 0,1 0 1 0 0,0 0-1 0 0,-1 1 1 0 0,1-1-1 0 0,0 1 1 0 0,-1 0-1 0 0,1 0 1 0 0,0 0-1 0 0,-1 0 1 0 0,1 1 0 0 0,0 0-1 0 0,4 1 1 0 0,-5-1-3 0 0,1 1 0 0 0,-1 0 0 0 0,1 0 0 0 0,-1 1 0 0 0,0-1 0 0 0,0 1 0 0 0,0-1 0 0 0,0 1 0 0 0,0 0 0 0 0,-1 0 0 0 0,1 0 0 0 0,-1 1 0 0 0,0-1 0 0 0,0 0 0 0 0,0 1 0 0 0,0 0 0 0 0,-1-1 0 0 0,1 1 0 0 0,-1 0 0 0 0,1 4 0 0 0,23 108 73 0 0,-22-98-55 0 0,-1 0 0 0 0,0 0-1 0 0,-1 0 1 0 0,-1 0 0 0 0,-5 34 0 0 0,0-20 104 0 0,-2 15-3375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45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54 2737 0 0,'2'-3'4666'0'0,"2"-7"-3808"0"0,-2 6 166 0 0,-2 2-941 0 0,1 0-1 0 0,-1 1 1 0 0,0-1 0 0 0,0 0 0 0 0,0 0 0 0 0,0 1 0 0 0,0-1 0 0 0,0 0 0 0 0,0 0 0 0 0,-1 1 0 0 0,0-4 0 0 0,0 2 67 0 0,1 3-94 0 0,0-1 1 0 0,-1 1-1 0 0,1-1 0 0 0,0 1 1 0 0,0-1-1 0 0,-1 1 0 0 0,1 0 0 0 0,0-1 1 0 0,-1 1-1 0 0,1-1 0 0 0,0 1 0 0 0,-1 0 1 0 0,1-1-1 0 0,-1 1 0 0 0,1 0 0 0 0,0 0 1 0 0,-1-1-1 0 0,1 1 0 0 0,-1 0 1 0 0,1 0-1 0 0,-1 0 0 0 0,1 0 0 0 0,-1-1 1 0 0,1 1-1 0 0,-1 0 0 0 0,1 0 0 0 0,-1 0 1 0 0,1 0-1 0 0,-1 0 0 0 0,1 0 0 0 0,-1 0 1 0 0,1 0-1 0 0,-1 1 0 0 0,1-1 0 0 0,0 0 1 0 0,-1 0-1 0 0,0 1 0 0 0,-15 6 464 0 0,12-3-412 0 0,1 1 0 0 0,-1-1 0 0 0,1 1 0 0 0,1 0-1 0 0,-1 0 1 0 0,0 1 0 0 0,1-1 0 0 0,-2 8 0 0 0,3-9-86 0 0,0 0 0 0 0,0-1 0 0 0,0 1 0 0 0,0 0 0 0 0,1-1 0 0 0,0 1 0 0 0,0 0 0 0 0,0-1 0 0 0,0 1 0 0 0,0 0 0 0 0,1 0 0 0 0,0-1 0 0 0,2 8 0 0 0,1-6 16 0 0,0 1 1 0 0,1-1-1 0 0,0-1 0 0 0,0 1 0 0 0,8 5 0 0 0,-11-9-30 0 0,1 1-1 0 0,-1-1 1 0 0,1 0-1 0 0,0 0 1 0 0,-1 0-1 0 0,1 0 1 0 0,0-1-1 0 0,0 1 1 0 0,0-1-1 0 0,-1 1 1 0 0,1-1-1 0 0,0 0 1 0 0,0 0-1 0 0,0-1 1 0 0,0 1-1 0 0,0 0 1 0 0,3-2-1 0 0,-2 1 7 0 0,0 0-1 0 0,0 0 0 0 0,-1-1 1 0 0,1 1-1 0 0,0-1 0 0 0,0 0 1 0 0,-1 0-1 0 0,1-1 0 0 0,-1 1 1 0 0,0-1-1 0 0,4-3 0 0 0,-3 2 9 0 0,0 0 1 0 0,0-1-1 0 0,0 0 0 0 0,-1 0 0 0 0,0 0 1 0 0,0 0-1 0 0,3-8 0 0 0,-5 11-8 0 0,-1 0 0 0 0,1 0-1 0 0,-1 0 1 0 0,1 0 0 0 0,-1-1 0 0 0,0 1-1 0 0,0 0 1 0 0,0 0 0 0 0,0 0 0 0 0,-1-1-1 0 0,1 1 1 0 0,-1 0 0 0 0,1 0 0 0 0,-1 0-1 0 0,0 0 1 0 0,1 0 0 0 0,-1 0 0 0 0,0 0-1 0 0,0 0 1 0 0,-1 0 0 0 0,1 0 0 0 0,0 0 0 0 0,-3-2-1 0 0,1 1 26 0 0,-1 0 0 0 0,1 0-1 0 0,-1 0 1 0 0,1 1 0 0 0,-1-1-1 0 0,0 1 1 0 0,0 0 0 0 0,0 0-1 0 0,0 0 1 0 0,-9-2 0 0 0,11 4-28 0 0,0-1 1 0 0,0 0 0 0 0,0 1 0 0 0,0 0 0 0 0,0-1 0 0 0,0 1-1 0 0,0 0 1 0 0,0 0 0 0 0,0 0 0 0 0,0 1 0 0 0,0-1 0 0 0,0 0 0 0 0,0 1-1 0 0,0 0 1 0 0,0-1 0 0 0,0 1 0 0 0,0 0 0 0 0,0 0 0 0 0,0 0 0 0 0,0 0-1 0 0,1 0 1 0 0,-1 0 0 0 0,0 0 0 0 0,-2 3 0 0 0,-5 7 50 0 0,7-9-59 0 0,1-1 1 0 0,-1 1-1 0 0,1 0 0 0 0,0-1 1 0 0,0 1-1 0 0,-1 0 1 0 0,1 0-1 0 0,0 0 1 0 0,1 0-1 0 0,-1 0 0 0 0,0 0 1 0 0,1 0-1 0 0,-1 0 1 0 0,1 0-1 0 0,-1 0 0 0 0,1 3 1 0 0,-2 11 33 0 0,1-13-29 0 0,1 0 0 0 0,-1 0-1 0 0,1 0 1 0 0,0 1 0 0 0,0-1 0 0 0,0 0 0 0 0,0 0 0 0 0,1 0 0 0 0,-1 1-1 0 0,1-1 1 0 0,0 0 0 0 0,0 0 0 0 0,0 0 0 0 0,0 0 0 0 0,2 3 0 0 0,1-4 4 0 0,0-1 0 0 0,0 0 0 0 0,1 0 1 0 0,-1 0-1 0 0,0 0 0 0 0,1 0 0 0 0,-1-1 1 0 0,0 0-1 0 0,8 0 0 0 0,-9-1-3 0 0,1 0 0 0 0,0-1 0 0 0,0 1 0 0 0,0-1 0 0 0,-1 0 0 0 0,1 0 0 0 0,-1 0 0 0 0,1-1 0 0 0,-1 1 0 0 0,0-1 0 0 0,0 1 1 0 0,0-1-1 0 0,0 0 0 0 0,0-1 0 0 0,-1 1 0 0 0,1 0 0 0 0,-1-1 0 0 0,0 1 0 0 0,0-1 0 0 0,-1 1 0 0 0,1-1 0 0 0,-1 0 0 0 0,1 0 0 0 0,-1 0 0 0 0,1-7 0 0 0,-2 8-1 0 0,0 1 0 0 0,-1-1 0 0 0,1 1 1 0 0,-1 0-1 0 0,0-1 0 0 0,1 1 0 0 0,-1 0 0 0 0,0-1 0 0 0,0 1 1 0 0,0 0-1 0 0,-1 0 0 0 0,1 0 0 0 0,0 0 0 0 0,-1 0 0 0 0,1 0 1 0 0,-1 0-1 0 0,0 1 0 0 0,0-1 0 0 0,1 1 0 0 0,-1-1 0 0 0,0 1 1 0 0,0-1-1 0 0,-1 1 0 0 0,1 0 0 0 0,0 0 0 0 0,0 0 0 0 0,-1 1 1 0 0,1-1-1 0 0,0 0 0 0 0,-1 1 0 0 0,1-1 0 0 0,-4 1 0 0 0,4 0-5 0 0,0 1-1 0 0,0 0 0 0 0,0 0 1 0 0,0-1-1 0 0,0 1 0 0 0,0 0 0 0 0,1 1 1 0 0,-1-1-1 0 0,0 0 0 0 0,0 0 1 0 0,1 1-1 0 0,-1-1 0 0 0,1 1 1 0 0,-1 0-1 0 0,1-1 0 0 0,0 1 1 0 0,0 0-1 0 0,0 0 0 0 0,0 0 0 0 0,-2 3 1 0 0,1-1 0 0 0,1 0 0 0 0,-1 0 0 0 0,1 0 0 0 0,0 0 0 0 0,0 0 0 0 0,0 0 0 0 0,1 1 0 0 0,-1-1 0 0 0,1 6 0 0 0,0-8-2 0 0,0 0 0 0 0,0 0 0 0 0,1-1 0 0 0,-1 1 0 0 0,0 0 0 0 0,1 0 0 0 0,0-1 0 0 0,-1 1 0 0 0,1 0 0 0 0,0-1 0 0 0,0 1-1 0 0,-1-1 1 0 0,1 1 0 0 0,1-1 0 0 0,-1 1 0 0 0,0-1 0 0 0,0 0 0 0 0,0 1 0 0 0,1-1 0 0 0,-1 0 0 0 0,1 0 0 0 0,-1 0 0 0 0,3 1 0 0 0,-2-1 0 0 0,0 0 1 0 0,1-1-1 0 0,-1 1 1 0 0,0-1-1 0 0,1 0 1 0 0,-1 0-1 0 0,0 0 1 0 0,1 0-1 0 0,-1 0 1 0 0,0 0-1 0 0,1 0 1 0 0,-1-1-1 0 0,0 1 1 0 0,1-1-1 0 0,2-1 1 0 0,-2 0 2 0 0,0 1 0 0 0,0 0 1 0 0,0-1-1 0 0,0 0 1 0 0,0 0-1 0 0,-1 0 1 0 0,1 0-1 0 0,-1 0 1 0 0,1 0-1 0 0,-1-1 1 0 0,3-3-1 0 0,-4 5 1 0 0,0-1 0 0 0,0 1 0 0 0,0-1 0 0 0,-1 1 0 0 0,1-1 0 0 0,0 1 0 0 0,-1-1 0 0 0,1 0-1 0 0,-1 1 1 0 0,0-1 0 0 0,1 0 0 0 0,-1 1 0 0 0,0-1 0 0 0,0 0 0 0 0,0 1 0 0 0,0-1 0 0 0,-1 0 0 0 0,1 1 0 0 0,0-1 0 0 0,-1 0 0 0 0,1 1-1 0 0,-1-3 1 0 0,0 2 1 0 0,0 0 1 0 0,0 1-1 0 0,-1-1 0 0 0,1 0 0 0 0,0 0 0 0 0,-1 0 0 0 0,1 1 0 0 0,-1-1 0 0 0,1 1 0 0 0,-1-1 0 0 0,0 1 1 0 0,0 0-1 0 0,0 0 0 0 0,0-1 0 0 0,0 1 0 0 0,0 0 0 0 0,0 1 0 0 0,0-1 0 0 0,0 0 0 0 0,0 1 0 0 0,0-1 1 0 0,0 1-1 0 0,0 0 0 0 0,-1-1 0 0 0,1 1 0 0 0,0 0 0 0 0,0 0 0 0 0,-1 1 0 0 0,1-1 0 0 0,0 0 0 0 0,0 1 0 0 0,0-1 1 0 0,0 1-1 0 0,0 0 0 0 0,-1 0 0 0 0,1 0 0 0 0,1 0 0 0 0,-1 0 0 0 0,0 0 0 0 0,0 0 0 0 0,-3 4 0 0 0,2 0-11 0 0,0 1 0 0 0,0 0 1 0 0,0-1-1 0 0,1 1 0 0 0,0 0 0 0 0,0 1 0 0 0,1-1 0 0 0,-1 0 0 0 0,1 1 0 0 0,0 6 0 0 0,2-12 4 0 0,-1 0 1 0 0,0 0 0 0 0,1 0-1 0 0,-1 0 1 0 0,0 0 0 0 0,1-1-1 0 0,-1 1 1 0 0,1 0 0 0 0,0 0-1 0 0,-1-1 1 0 0,1 1 0 0 0,-1 0-1 0 0,1-1 1 0 0,0 1 0 0 0,0 0-1 0 0,-1-1 1 0 0,1 1 0 0 0,0-1-1 0 0,0 0 1 0 0,0 1 0 0 0,0-1-1 0 0,0 0 1 0 0,-1 1 0 0 0,1-1-1 0 0,2 0 1 0 0,-1 1 0 0 0,1 0-1 0 0,-1-1 1 0 0,1 1-1 0 0,0-1 0 0 0,-1 0 1 0 0,1 0-1 0 0,0 0 1 0 0,2 0-1 0 0,-2-1 5 0 0,0 0 0 0 0,0-1-1 0 0,0 1 1 0 0,-1-1-1 0 0,1 0 1 0 0,-1 1-1 0 0,1-1 1 0 0,-1 0-1 0 0,0-1 1 0 0,0 1 0 0 0,0 0-1 0 0,0 0 1 0 0,0-1-1 0 0,0 0 1 0 0,-1 1-1 0 0,1-1 1 0 0,-1 0-1 0 0,1 1 1 0 0,-1-1 0 0 0,0 0-1 0 0,1-5 1 0 0,-2 7-1 0 0,0-1 1 0 0,1 1-1 0 0,-1-1 0 0 0,0 1 1 0 0,0-1-1 0 0,1 1 1 0 0,-1-1-1 0 0,0 1 1 0 0,-1-1-1 0 0,1 1 0 0 0,0 0 1 0 0,0-1-1 0 0,-1 1 1 0 0,1-1-1 0 0,-1 1 1 0 0,1-1-1 0 0,-1 1 0 0 0,1 0 1 0 0,-1-1-1 0 0,0 1 1 0 0,0 0-1 0 0,0 0 1 0 0,0-1-1 0 0,0 1 0 0 0,0 0 1 0 0,0 0-1 0 0,0 0 1 0 0,0 0-1 0 0,0 0 1 0 0,-1 1-1 0 0,1-1 0 0 0,0 0 1 0 0,0 1-1 0 0,-1-1 1 0 0,1 0-1 0 0,-1 1 1 0 0,1-1-1 0 0,-1 1 0 0 0,1 0 1 0 0,-1 0-1 0 0,1 0 1 0 0,-1-1-1 0 0,1 1 1 0 0,-1 0-1 0 0,-2 1 0 0 0,3-1-1 0 0,-1 1-1 0 0,1-1 0 0 0,-1 1 0 0 0,1 0 0 0 0,-1-1 0 0 0,1 1 0 0 0,0 0 0 0 0,-1 0 0 0 0,1 0 0 0 0,0 0 0 0 0,0 0 0 0 0,0 0 0 0 0,0 0 0 0 0,0 0 0 0 0,0 1 0 0 0,0-1 0 0 0,-1 2 0 0 0,-13 25 16 0 0,15-27-17 0 0,-1 1 0 0 0,1-1-1 0 0,0 0 1 0 0,-1 0-1 0 0,1 0 1 0 0,0 0-1 0 0,0 1 1 0 0,0-1-1 0 0,0 0 1 0 0,0 0 0 0 0,0 0-1 0 0,0 1 1 0 0,0-1-1 0 0,0 0 1 0 0,0 0-1 0 0,1 0 1 0 0,-1 1-1 0 0,0-1 1 0 0,1 0 0 0 0,0 1-1 0 0,0-1 0 0 0,-1-1 0 0 0,1 1 0 0 0,0-1 1 0 0,0 0-1 0 0,-1 0 0 0 0,1 1 0 0 0,0-1 0 0 0,-1 0 0 0 0,1 0 0 0 0,0 0 0 0 0,0 0 1 0 0,-1 0-1 0 0,1 0 0 0 0,0 0 0 0 0,0 0 0 0 0,-1 0 0 0 0,1 0 0 0 0,0 0 0 0 0,0 0 0 0 0,-1-1 1 0 0,1 1-1 0 0,1-1 0 0 0,4-2-5 0 0,1 0 1 0 0,-1 0-1 0 0,0-1 1 0 0,8-6-1 0 0,-1-6 61 0 0,-12 15-53 0 0,-1 0 1 0 0,0 1 0 0 0,0-1 0 0 0,1 0 0 0 0,-1 1-1 0 0,0-1 1 0 0,0 0 0 0 0,0 1 0 0 0,0-1 0 0 0,0 0 0 0 0,0 1-1 0 0,0-1 1 0 0,0 0 0 0 0,0 1 0 0 0,0-1 0 0 0,0 0 0 0 0,-1 1-1 0 0,1-1 1 0 0,0 0 0 0 0,0 1 0 0 0,-1-1 0 0 0,1 0 0 0 0,0 1-1 0 0,-1-1 1 0 0,1 1 0 0 0,-1-1 0 0 0,1 1 0 0 0,-1-1-1 0 0,1 1 1 0 0,-1-1 0 0 0,1 1 0 0 0,-1-1 0 0 0,1 1 0 0 0,-2-1-1 0 0,2 1-2 0 0,-1-1 0 0 0,0 0 0 0 0,0 0-1 0 0,0 1 1 0 0,0-1 0 0 0,0 0-1 0 0,0 1 1 0 0,0-1 0 0 0,0 1 0 0 0,0 0-1 0 0,0-1 1 0 0,0 1 0 0 0,0 0-1 0 0,0-1 1 0 0,0 1 0 0 0,0 0-1 0 0,0 0 1 0 0,0 0 0 0 0,0 0 0 0 0,-1 0-1 0 0,1 0 1 0 0,0 0 0 0 0,0 0-1 0 0,0 1 1 0 0,0-1 0 0 0,0 0-1 0 0,0 1 1 0 0,0-1 0 0 0,0 1 0 0 0,0-1-1 0 0,0 1 1 0 0,0-1 0 0 0,0 1-1 0 0,0 0 1 0 0,0-1 0 0 0,1 1-1 0 0,-1 0 1 0 0,0 0 0 0 0,0 0 0 0 0,1 0-1 0 0,-1-1 1 0 0,0 1 0 0 0,1 0-1 0 0,-1 2 1 0 0,-3 4 1 0 0,3-6-1 0 0,0 1 0 0 0,0-1 1 0 0,0 1-1 0 0,0-1 1 0 0,0 1-1 0 0,0 0 0 0 0,0-1 1 0 0,1 1-1 0 0,-1 0 0 0 0,1 0 1 0 0,-1-1-1 0 0,1 1 0 0 0,0 0 1 0 0,-1 0-1 0 0,1 0 0 0 0,0 0 1 0 0,0-1-1 0 0,1 1 1 0 0,-1 0-1 0 0,0 0 0 0 0,1 0 1 0 0,-1 0-1 0 0,1-1 0 0 0,-1 1 1 0 0,1 0-1 0 0,0-1 0 0 0,1 4 1 0 0,-1-4-1 0 0,0-1 0 0 0,0 1 0 0 0,0-1 0 0 0,0 1 0 0 0,0-1 0 0 0,0 1 0 0 0,1-1 0 0 0,-1 0 0 0 0,0 1 0 0 0,0-1 0 0 0,0 0 0 0 0,0 0 0 0 0,0 0 0 0 0,1 0 0 0 0,-1 0 0 0 0,0 0 0 0 0,0 0 0 0 0,0 0 0 0 0,0-1 0 0 0,1 1 0 0 0,-1 0 0 0 0,0-1 0 0 0,0 1 0 0 0,0-1 0 0 0,0 1 0 0 0,0-1 0 0 0,0 1 0 0 0,0-1 0 0 0,0 0 0 0 0,0 1 0 0 0,0-1 0 0 0,0-1 0 0 0,2 0 0 0 0,0 0 0 0 0,0-1 0 0 0,0 1 0 0 0,-1-1 0 0 0,1 1 0 0 0,-1-1 0 0 0,0 0 0 0 0,0 0 0 0 0,3-5 0 0 0,-1 0 25 0 0,-3 6-16 0 0,0 0 0 0 0,0 0 0 0 0,0 0 0 0 0,-1 0 0 0 0,1 0 1 0 0,0 0-1 0 0,-1 0 0 0 0,0 0 0 0 0,1-4 0 0 0,-1 5-9 0 0,-1 1 0 0 0,1-1-1 0 0,0 1 1 0 0,-1-1 0 0 0,1 1 0 0 0,0 0 0 0 0,-1-1 0 0 0,1 1 0 0 0,-1 0 0 0 0,1-1-1 0 0,-1 1 1 0 0,1 0 0 0 0,-1 0 0 0 0,1-1 0 0 0,-1 1 0 0 0,1 0 0 0 0,-1 0 0 0 0,1 0-1 0 0,-1 0 1 0 0,0 0 0 0 0,1-1 0 0 0,-1 1 0 0 0,1 0 0 0 0,-1 0 0 0 0,1 1 0 0 0,-1-1-1 0 0,1 0 1 0 0,-2 0 0 0 0,-12 1-6 0 0,12 0 7 0 0,1-1 0 0 0,-1 1-1 0 0,1 0 1 0 0,0-1-1 0 0,-1 1 1 0 0,1 0 0 0 0,0 0-1 0 0,0 0 1 0 0,-1 0-1 0 0,1 0 1 0 0,0 0 0 0 0,0 0-1 0 0,0 0 1 0 0,0 0-1 0 0,0 1 1 0 0,0-1 0 0 0,1 0-1 0 0,-1 1 1 0 0,0-1-1 0 0,1 0 1 0 0,-1 1 0 0 0,0 2-1 0 0,-1 1 2 0 0,1 0 0 0 0,0 0 0 0 0,0 0 0 0 0,1 1 0 0 0,-1 4 0 0 0,1-10-2 0 0,0 1-1 0 0,0-1 1 0 0,0 1 0 0 0,0-1-1 0 0,0 1 1 0 0,0-1 0 0 0,0 1 0 0 0,0-1-1 0 0,0 1 1 0 0,0-1 0 0 0,0 1 0 0 0,0-1-1 0 0,0 1 1 0 0,0-1 0 0 0,1 1-1 0 0,-1-1 1 0 0,0 1 0 0 0,0-1 0 0 0,1 0-1 0 0,-1 1 1 0 0,0-1 0 0 0,0 1-1 0 0,1-1 1 0 0,-1 0 0 0 0,0 1 0 0 0,1-1-1 0 0,-1 0 1 0 0,1 0 0 0 0,-1 1-1 0 0,0-1 1 0 0,1 0 0 0 0,-1 0 0 0 0,1 1-1 0 0,-1-1 1 0 0,1 0 0 0 0,-1 0 0 0 0,1 0-1 0 0,-1 0 1 0 0,1 0 0 0 0,-1 0-1 0 0,1 0 1 0 0,-1 0 0 0 0,1 0 0 0 0,-1 0-1 0 0,1 0 1 0 0,-1 0 0 0 0,1 0-1 0 0,-1 0 1 0 0,0 0 0 0 0,1 0 0 0 0,-1 0-1 0 0,1-1 1 0 0,-1 1 0 0 0,1 0-1 0 0,-1 0 1 0 0,0-1 0 0 0,1 1 0 0 0,0-1-1 0 0,1 0 3 0 0,0 0 1 0 0,0 0-1 0 0,-1-1 0 0 0,1 1 0 0 0,0-1 0 0 0,-1 1 0 0 0,1-1 0 0 0,0 1 0 0 0,-1-1 0 0 0,0 0 0 0 0,0 0 0 0 0,2-3 1 0 0,-2 2-1 0 0,0 0 1 0 0,0 0 0 0 0,0 0 0 0 0,0-1-1 0 0,-1 1 1 0 0,0 0 0 0 0,1-1-1 0 0,-1 1 1 0 0,0 0 0 0 0,-1-1 0 0 0,1 1-1 0 0,-1 0 1 0 0,0-4 0 0 0,0 5 0 0 0,0 1 1 0 0,0-1-1 0 0,0 1 1 0 0,0-1-1 0 0,0 0 1 0 0,0 1-1 0 0,0 0 1 0 0,-1-1-1 0 0,1 1 1 0 0,0 0-1 0 0,-1 0 1 0 0,1 0-1 0 0,-1 0 0 0 0,0 0 1 0 0,1 0-1 0 0,-1 0 1 0 0,0 0-1 0 0,1 1 1 0 0,-1-1-1 0 0,0 1 1 0 0,0-1-1 0 0,0 1 1 0 0,1 0-1 0 0,-1-1 1 0 0,0 1-1 0 0,-2 0 1 0 0,0 0 1 0 0,0 0 0 0 0,0 0 0 0 0,0 0 0 0 0,0 1 1 0 0,0-1-1 0 0,0 1 0 0 0,0 0 0 0 0,0 0 0 0 0,0 0 1 0 0,-5 3-1 0 0,7-3-5 0 0,0 0-1 0 0,0 0 1 0 0,0 1 0 0 0,1-1 0 0 0,-1 1 0 0 0,0-1 0 0 0,0 1 0 0 0,1 0 0 0 0,-1 0-1 0 0,1 0 1 0 0,0 0 0 0 0,-1 0 0 0 0,1 0 0 0 0,0 0 0 0 0,0 0 0 0 0,0 0 0 0 0,0 0-1 0 0,1 1 1 0 0,-1 2 0 0 0,-4 10-14 0 0,4-13 13 0 0,0-1 1 0 0,1 1 0 0 0,-1-1 0 0 0,0 1-1 0 0,1-1 1 0 0,-1 1 0 0 0,1 0-1 0 0,0-1 1 0 0,-1 1 0 0 0,1 0-1 0 0,0-1 1 0 0,0 1 0 0 0,0 0 0 0 0,0 0-1 0 0,1-1 1 0 0,-1 1 0 0 0,0 0-1 0 0,1-1 1 0 0,-1 1 0 0 0,1-1-1 0 0,-1 1 1 0 0,1 0 0 0 0,0-1-1 0 0,0 1 1 0 0,-1-1 0 0 0,3 3 0 0 0,-2-3-1 0 0,0-1 0 0 0,0 1 1 0 0,-1 0-1 0 0,1-1 1 0 0,0 1-1 0 0,0 0 0 0 0,0-1 1 0 0,0 1-1 0 0,0-1 1 0 0,0 0-1 0 0,0 1 0 0 0,0-1 1 0 0,0 0-1 0 0,0 1 1 0 0,0-1-1 0 0,0 0 1 0 0,0 0-1 0 0,0 0 0 0 0,0 0 1 0 0,0 0-1 0 0,0 0 1 0 0,0 0-1 0 0,0-1 0 0 0,2 1 1 0 0,5-1-1 0 0,-3-1 4 0 0,1 0 0 0 0,0 0 0 0 0,-1 0 0 0 0,1 0 1 0 0,-1-1-1 0 0,0 0 0 0 0,0 0 0 0 0,0-1 1 0 0,-1 1-1 0 0,1-1 0 0 0,-1 0 0 0 0,1 0 1 0 0,-1 0-1 0 0,-1-1 0 0 0,1 0 0 0 0,-1 1 0 0 0,1-1 1 0 0,3-9-1 0 0,-6 12 1 0 0,-1 0-1 0 0,1 0 1 0 0,-1 0-1 0 0,0 0 1 0 0,1 0 0 0 0,-1 1-1 0 0,0-1 1 0 0,0 0-1 0 0,0 0 1 0 0,-1 0 0 0 0,1 0-1 0 0,0 0 1 0 0,-1 0-1 0 0,1 0 1 0 0,-1 0 0 0 0,1 1-1 0 0,-1-1 1 0 0,0 0 0 0 0,0 0-1 0 0,0 1 1 0 0,0-1-1 0 0,0 0 1 0 0,0 1 0 0 0,-1-1-1 0 0,1 1 1 0 0,0 0-1 0 0,-1-1 1 0 0,1 1 0 0 0,-1 0-1 0 0,1 0 1 0 0,-1 0 0 0 0,0 0-1 0 0,1 0 1 0 0,-1 0-1 0 0,0 1 1 0 0,0-1 0 0 0,0 0-1 0 0,0 1 1 0 0,0 0-1 0 0,1-1 1 0 0,-1 1 0 0 0,0 0-1 0 0,0 0 1 0 0,0 0-1 0 0,0 0 1 0 0,0 0 0 0 0,0 0-1 0 0,0 1 1 0 0,0-1 0 0 0,0 1-1 0 0,1-1 1 0 0,-1 1-1 0 0,0 0 1 0 0,0 0 0 0 0,1-1-1 0 0,-1 1 1 0 0,0 1-1 0 0,1-1 1 0 0,-1 0 0 0 0,1 0-1 0 0,-3 3 1 0 0,1-1-7 0 0,1 1 1 0 0,0-1-1 0 0,0 0 0 0 0,0 1 0 0 0,0 0 1 0 0,0 0-1 0 0,1-1 0 0 0,-1 1 0 0 0,1 0 1 0 0,0 0-1 0 0,1 0 0 0 0,-1 0 1 0 0,0 5-1 0 0,1-7 1 0 0,0 0-1 0 0,1 0 1 0 0,-1 1 0 0 0,0-1-1 0 0,1 0 1 0 0,-1 0 0 0 0,1 0-1 0 0,0 0 1 0 0,0 0 0 0 0,-1 0-1 0 0,2 0 1 0 0,-1 0 0 0 0,0 0-1 0 0,0 0 1 0 0,0 0 0 0 0,1 0-1 0 0,-1-1 1 0 0,1 1 0 0 0,0-1-1 0 0,-1 1 1 0 0,1-1 0 0 0,0 0 0 0 0,0 1-1 0 0,3 1 1 0 0,-4-3-10 0 0,-1 0 0 0 0,1 1 0 0 0,-1-1 0 0 0,1 0 0 0 0,-1 0 0 0 0,1 0 0 0 0,-1 1 0 0 0,1-1 0 0 0,-1 0 0 0 0,1 0 1 0 0,-1 0-1 0 0,1 0 0 0 0,0 0 0 0 0,-1 0 0 0 0,1 0 0 0 0,-1 0 0 0 0,1 0 0 0 0,-1 0 0 0 0,1 0 0 0 0,-1 0 0 0 0,1 0 0 0 0,-1-1 0 0 0,1 1 0 0 0,0 0 0 0 0,-1 0 0 0 0,1-1 0 0 0,-1 1 0 0 0,0 0 1 0 0,1-1-1 0 0,-1 1 0 0 0,1 0 0 0 0,-1-1 0 0 0,1 1 0 0 0,-1 0 0 0 0,0-1 0 0 0,1 1 0 0 0,-1-1 0 0 0,0 1 0 0 0,0-1 0 0 0,1 1 0 0 0,-1-2 0 0 0,1 1-192 0 0,3 0-1869 0 0,-3 1 1983 0 0,-1 0 0 0 0,0 0 0 0 0,0 0 0 0 0,0 0 0 0 0,0 1 0 0 0,0-1 0 0 0,0 0-1 0 0,1 0 1 0 0,-1 0 0 0 0,0 0 0 0 0,0 0 0 0 0,0 0 0 0 0,0 0 0 0 0,0 0 0 0 0,0 0 0 0 0,1 0 0 0 0,-1 0 0 0 0,0 0 0 0 0,0 0 0 0 0,0-1 0 0 0,0 1-1 0 0,0 0 1 0 0,0 0 0 0 0,1 0 0 0 0,-1 0 0 0 0,0 0 0 0 0,0 0 0 0 0,0 0 0 0 0,0 0 0 0 0,0 0 0 0 0,0 0 0 0 0,0 0 0 0 0,1-1 0 0 0,-1 1 0 0 0,0 0 0 0 0,0 0-1 0 0,0 0 1 0 0,0 0 0 0 0,0 0 0 0 0,0 0 0 0 0,0 0 0 0 0,0-1 0 0 0,0 1 0 0 0,0 0 0 0 0,0 0 0 0 0,0 0 0 0 0,1-7-2324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47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61 2665 0 0,'-5'-3'1109'0'0,"-7"-4"4141"0"0,6 8-3514 0 0,3 2-1110 0 0,2 0-587 0 0,0-1 0 0 0,0 0 0 0 0,0 0 0 0 0,0 1 0 0 0,0-1 0 0 0,0 1 0 0 0,1-1 0 0 0,0 1 0 0 0,-1-1 0 0 0,1 1 0 0 0,0-1-1 0 0,0 1 1 0 0,0-1 0 0 0,0 1 0 0 0,1-1 0 0 0,-1 1 0 0 0,1-1 0 0 0,-1 1 0 0 0,1-1 0 0 0,1 3 0 0 0,-1-4-24 0 0,0 1 0 0 0,0-1-1 0 0,0 1 1 0 0,0-1 0 0 0,0 0 0 0 0,0 0 0 0 0,0 1 0 0 0,0-1 0 0 0,1 0 0 0 0,-1 0 0 0 0,0 0 0 0 0,1 0 0 0 0,-1-1-1 0 0,1 1 1 0 0,-1 0 0 0 0,1 0 0 0 0,-1-1 0 0 0,1 1 0 0 0,0-1 0 0 0,-1 0 0 0 0,1 1 0 0 0,0-1 0 0 0,-1 0 0 0 0,1 0 0 0 0,0 0-1 0 0,0 0 1 0 0,-1 0 0 0 0,1-1 0 0 0,0 1 0 0 0,-1 0 0 0 0,1-1 0 0 0,-1 1 0 0 0,3-2 0 0 0,-2 1 5 0 0,1 0 1 0 0,0 0 0 0 0,-1 0 0 0 0,1-1-1 0 0,-1 1 1 0 0,1-1 0 0 0,-1 0 0 0 0,0 0-1 0 0,0 0 1 0 0,0 0 0 0 0,0 0 0 0 0,0 0-1 0 0,0 0 1 0 0,0-1 0 0 0,-1 1-1 0 0,1-1 1 0 0,-1 1 0 0 0,0-1 0 0 0,0 0-1 0 0,0 0 1 0 0,0 1 0 0 0,0-1 0 0 0,-1 0-1 0 0,1 0 1 0 0,-1 0 0 0 0,1 0 0 0 0,-1 0-1 0 0,0 0 1 0 0,-1 1 0 0 0,0-7 0 0 0,0 7 29 0 0,0 0 1 0 0,0 0 0 0 0,0 0-1 0 0,-1 0 1 0 0,1 0 0 0 0,-1 0 0 0 0,1 0-1 0 0,-1 1 1 0 0,0-1 0 0 0,0 1-1 0 0,1-1 1 0 0,-1 1 0 0 0,0 0 0 0 0,-3-2-1 0 0,4 2-24 0 0,-1 0 0 0 0,1 1 1 0 0,0-1-1 0 0,-1 1 0 0 0,1-1 0 0 0,0 1 0 0 0,-1-1 0 0 0,1 1 0 0 0,-1 0 0 0 0,1-1 0 0 0,-1 1 0 0 0,1 0 0 0 0,-1 0 0 0 0,1 0 0 0 0,-1 0 0 0 0,1 1 0 0 0,-1-1 0 0 0,1 0 1 0 0,-1 0-1 0 0,1 1 0 0 0,-1-1 0 0 0,0 2 0 0 0,-3 1 17 0 0,1 1 0 0 0,-1 0-1 0 0,1 0 1 0 0,0 0 0 0 0,0 0 0 0 0,1 1 0 0 0,0-1 0 0 0,-1 1-1 0 0,1 0 1 0 0,1 0 0 0 0,-5 11 0 0 0,6-14-34 0 0,0 1 0 0 0,0 0-1 0 0,0 0 1 0 0,1 0 0 0 0,0 0 0 0 0,-1 0-1 0 0,1 0 1 0 0,0 0 0 0 0,0 0 0 0 0,0 0-1 0 0,1 0 1 0 0,-1 0 0 0 0,1 0 0 0 0,0 0 0 0 0,0 0-1 0 0,0 0 1 0 0,0 0 0 0 0,0-1 0 0 0,1 1-1 0 0,-1 0 1 0 0,1-1 0 0 0,-1 1 0 0 0,1-1 0 0 0,4 4-1 0 0,-4-4 0 0 0,0-1-1 0 0,0 1 1 0 0,0-1 0 0 0,0 1-1 0 0,1-1 1 0 0,-1 0-1 0 0,0 0 1 0 0,1 0-1 0 0,-1-1 1 0 0,1 1-1 0 0,-1-1 1 0 0,1 1-1 0 0,0-1 1 0 0,-1 0 0 0 0,1 0-1 0 0,-1 0 1 0 0,1 0-1 0 0,-1 0 1 0 0,1 0-1 0 0,0-1 1 0 0,-1 1-1 0 0,1-1 1 0 0,-1 0 0 0 0,4-2-1 0 0,-2 2 6 0 0,0-1-1 0 0,0 0 1 0 0,0 0-1 0 0,-1 0 1 0 0,1 0-1 0 0,-1-1 0 0 0,1 1 1 0 0,-1-1-1 0 0,0 0 1 0 0,0 0-1 0 0,0 0 1 0 0,-1 0-1 0 0,1-1 1 0 0,2-5-1 0 0,-3 5 8 0 0,0-1-1 0 0,0 0 1 0 0,-1 0 0 0 0,0 0-1 0 0,0 0 1 0 0,0 0-1 0 0,0 0 1 0 0,-1 0-1 0 0,0-1 1 0 0,0 1-1 0 0,-1 0 1 0 0,-1-7-1 0 0,2 9-6 0 0,-1 0 0 0 0,0 1-1 0 0,1-1 1 0 0,-1 1 0 0 0,0 0-1 0 0,-1-1 1 0 0,1 1-1 0 0,0 0 1 0 0,-1-1 0 0 0,1 1-1 0 0,-1 0 1 0 0,0 0-1 0 0,1 0 1 0 0,-1 0 0 0 0,0 1-1 0 0,0-1 1 0 0,-1 0 0 0 0,1 1-1 0 0,0 0 1 0 0,0-1-1 0 0,-1 1 1 0 0,1 0 0 0 0,-1 0-1 0 0,1 0 1 0 0,-1 0 0 0 0,-2 0-1 0 0,3 1-8 0 0,-1 1 0 0 0,1-1-1 0 0,0 0 1 0 0,0 1 0 0 0,0-1 0 0 0,0 1 0 0 0,0 0-1 0 0,0 0 1 0 0,0 0 0 0 0,0 0 0 0 0,0 0-1 0 0,0 0 1 0 0,0 0 0 0 0,1 1 0 0 0,-1-1 0 0 0,1 0-1 0 0,-1 1 1 0 0,1 0 0 0 0,-3 3 0 0 0,-2 1 9 0 0,1 1 1 0 0,0 0-1 0 0,-6 14 1 0 0,9-17-11 0 0,0 0 1 0 0,1 0 0 0 0,0 0 0 0 0,0 0 0 0 0,0 0 0 0 0,0 1 0 0 0,1-1-1 0 0,0 0 1 0 0,0 0 0 0 0,0 1 0 0 0,0-1 0 0 0,0 0 0 0 0,1 0-1 0 0,0 1 1 0 0,0-1 0 0 0,2 6 0 0 0,-2-8 0 0 0,0 0 0 0 0,0 0 0 0 0,0 0-1 0 0,0-1 1 0 0,1 1 0 0 0,-1 0 0 0 0,0-1 0 0 0,1 1 0 0 0,-1 0-1 0 0,1-1 1 0 0,0 0 0 0 0,-1 1 0 0 0,1-1 0 0 0,0 0 0 0 0,0 0-1 0 0,0 0 1 0 0,0 0 0 0 0,0 0 0 0 0,0 0 0 0 0,0-1 0 0 0,0 1 0 0 0,0-1-1 0 0,0 1 1 0 0,0-1 0 0 0,0 0 0 0 0,1 0 0 0 0,-1 0 0 0 0,0 0-1 0 0,0 0 1 0 0,0 0 0 0 0,0-1 0 0 0,1 1 0 0 0,3-2 0 0 0,-2 0 5 0 0,0 1 0 0 0,0-1 0 0 0,-1 1 0 0 0,1-1 0 0 0,0 0 0 0 0,-1-1 0 0 0,1 1 1 0 0,-1-1-1 0 0,1 1 0 0 0,-1-1 0 0 0,0 0 0 0 0,0 0 0 0 0,-1 0 0 0 0,1-1 0 0 0,-1 1 1 0 0,1-1-1 0 0,-1 1 0 0 0,0-1 0 0 0,-1 0 0 0 0,1 0 0 0 0,0 0 0 0 0,-1 0 0 0 0,0 0 0 0 0,1-7 1 0 0,-2 7-3 0 0,-1 1 1 0 0,1 0-1 0 0,-1 0 1 0 0,0-1-1 0 0,1 1 1 0 0,-2 0-1 0 0,1 0 1 0 0,0 0-1 0 0,-1 0 1 0 0,1 1-1 0 0,-1-1 1 0 0,0 0-1 0 0,0 0 1 0 0,0 1-1 0 0,0-1 1 0 0,0 1-1 0 0,0 0 1 0 0,-1 0-1 0 0,1 0 1 0 0,-1 0-1 0 0,0 0 1 0 0,0 0-1 0 0,1 1 1 0 0,-1-1-1 0 0,0 1 1 0 0,0 0-1 0 0,-1 0 1 0 0,-3-1-1 0 0,4 2-5 0 0,1 0 1 0 0,-1 1-1 0 0,0-1 0 0 0,1 1 1 0 0,-1-1-1 0 0,1 1 0 0 0,-1 0 1 0 0,1 0-1 0 0,0 0 1 0 0,-1 0-1 0 0,1 1 0 0 0,0-1 1 0 0,0 1-1 0 0,0-1 0 0 0,0 1 1 0 0,0 0-1 0 0,0-1 0 0 0,0 1 1 0 0,0 0-1 0 0,1 0 0 0 0,-1 1 1 0 0,1-1-1 0 0,-2 3 0 0 0,1-2-4 0 0,0 1 1 0 0,0 0-1 0 0,0-1 0 0 0,1 1 0 0 0,-1 0 0 0 0,1 0 0 0 0,0 0 0 0 0,0 1 0 0 0,1-1 0 0 0,-1 0 0 0 0,1 0 0 0 0,0 0 0 0 0,1 8 0 0 0,-1-10 2 0 0,1 0 0 0 0,0 0-1 0 0,0 0 1 0 0,0 0 0 0 0,0 0-1 0 0,0-1 1 0 0,0 1 0 0 0,0 0-1 0 0,1-1 1 0 0,-1 1 0 0 0,1-1-1 0 0,-1 0 1 0 0,1 1-1 0 0,-1-1 1 0 0,1 0 0 0 0,0 0-1 0 0,0 0 1 0 0,-1 0 0 0 0,1 0-1 0 0,0 0 1 0 0,0-1 0 0 0,0 1-1 0 0,0-1 1 0 0,0 1 0 0 0,0-1-1 0 0,4 1 1 0 0,-4-1 2 0 0,0 0-1 0 0,1 0 1 0 0,-1 1 0 0 0,0-1 0 0 0,0-1 0 0 0,0 1-1 0 0,0 0 1 0 0,1 0 0 0 0,-1-1 0 0 0,0 1-1 0 0,0-1 1 0 0,0 0 0 0 0,0 0 0 0 0,0 0-1 0 0,0 0 1 0 0,0 0 0 0 0,-1 0 0 0 0,1 0-1 0 0,0 0 1 0 0,0-1 0 0 0,-1 1 0 0 0,1-1-1 0 0,-1 0 1 0 0,3-2 0 0 0,2-7-2 0 0,-3 6 8 0 0,-1 0 0 0 0,0 1 0 0 0,0-1-1 0 0,0 0 1 0 0,2-8 0 0 0,-4 12-5 0 0,0-1-1 0 0,0 1 1 0 0,0-1 0 0 0,0 0 0 0 0,0 1-1 0 0,0-1 1 0 0,0 0 0 0 0,0 1 0 0 0,-1-1 0 0 0,1 0-1 0 0,-1 1 1 0 0,1-1 0 0 0,-1 1 0 0 0,0-1-1 0 0,0 1 1 0 0,1-1 0 0 0,-1 1 0 0 0,0 0 0 0 0,0-1-1 0 0,0 1 1 0 0,-1 0 0 0 0,-1-2 0 0 0,3 2-2 0 0,-1 0 0 0 0,0 0 0 0 0,0 0 0 0 0,0 0 0 0 0,-1 0 0 0 0,1 0 0 0 0,0 0 0 0 0,0 0 0 0 0,0 1 0 0 0,-1-1 0 0 0,1 0 0 0 0,0 1 1 0 0,-1-1-1 0 0,1 1 0 0 0,0-1 0 0 0,-1 1 0 0 0,1 0 0 0 0,-1 0 0 0 0,1-1 0 0 0,-1 1 0 0 0,1 0 0 0 0,-1 0 0 0 0,1 1 0 0 0,0-1 0 0 0,-1 0 0 0 0,1 0 0 0 0,-1 1 0 0 0,1-1 1 0 0,-1 1-1 0 0,1-1 0 0 0,0 1 0 0 0,-1-1 0 0 0,1 1 0 0 0,0 0 0 0 0,0 0 0 0 0,0 0 0 0 0,-1-1 0 0 0,1 1 0 0 0,0 0 0 0 0,0 1 0 0 0,0-1 0 0 0,1 0 0 0 0,-1 0 0 0 0,0 0 1 0 0,0 0-1 0 0,0 1 0 0 0,1-1 0 0 0,-1 2 0 0 0,-2 2-3 0 0,1-1 1 0 0,1 1-1 0 0,-1 0 0 0 0,1 0 1 0 0,-1 1-1 0 0,2-1 1 0 0,-2 7-1 0 0,2-10 0 0 0,0-1-1 0 0,-1 0 1 0 0,1 1-1 0 0,0-1 1 0 0,0 0 0 0 0,0 1-1 0 0,0-1 1 0 0,0 1 0 0 0,1-1-1 0 0,-1 0 1 0 0,0 1 0 0 0,0-1-1 0 0,1 0 1 0 0,-1 1 0 0 0,1-1-1 0 0,-1 0 1 0 0,1 0-1 0 0,0 0 1 0 0,0 1 0 0 0,-1-1-1 0 0,1 0 1 0 0,0 0 0 0 0,0 0-1 0 0,0 0 1 0 0,0 0 0 0 0,0-1-1 0 0,0 1 1 0 0,0 0-1 0 0,0 0 1 0 0,1-1 0 0 0,-1 1-1 0 0,2 0 1 0 0,-1-1 4 0 0,-1 0 1 0 0,0 0-1 0 0,1 0 1 0 0,-1-1-1 0 0,0 1 0 0 0,1-1 1 0 0,-1 1-1 0 0,0-1 1 0 0,1 1-1 0 0,-1-1 1 0 0,0 0-1 0 0,0 1 0 0 0,0-1 1 0 0,0 0-1 0 0,0 0 1 0 0,0 0-1 0 0,0 0 0 0 0,0 0 1 0 0,1-2-1 0 0,17-23 27 0 0,-17 24-18 0 0,-1 1-10 0 0,0-1 1 0 0,-1 1-1 0 0,1 0 0 0 0,-1 0 0 0 0,1-1 1 0 0,-1 1-1 0 0,0 0 0 0 0,1-1 0 0 0,-1 1 1 0 0,0-1-1 0 0,0 1 0 0 0,0 0 1 0 0,0-1-1 0 0,0 1 0 0 0,0-1 0 0 0,0 1 1 0 0,0 0-1 0 0,-1-1 0 0 0,1 1 0 0 0,-1 0 1 0 0,1-1-1 0 0,-1 1 0 0 0,1 0 1 0 0,-1-1-1 0 0,0 1 0 0 0,1 0 0 0 0,-1 0 1 0 0,0 0-1 0 0,0 0 0 0 0,0 0 0 0 0,-2-2 1 0 0,3 3-2 0 0,-1-1 0 0 0,0 0 1 0 0,0 1-1 0 0,0-1 0 0 0,1 1 1 0 0,-1-1-1 0 0,0 1 0 0 0,0 0 1 0 0,0-1-1 0 0,0 1 0 0 0,0 0 1 0 0,0 0-1 0 0,0-1 0 0 0,0 1 1 0 0,0 0-1 0 0,0 0 0 0 0,0 0 1 0 0,0 0-1 0 0,0 0 0 0 0,0 0 1 0 0,1 1-1 0 0,-1-1 1 0 0,0 0-1 0 0,0 0 0 0 0,0 1 1 0 0,0-1-1 0 0,0 0 0 0 0,0 1 1 0 0,0-1-1 0 0,0 1 0 0 0,1-1 1 0 0,-1 1-1 0 0,0 0 0 0 0,0-1 1 0 0,1 1-1 0 0,-1 0 0 0 0,0-1 1 0 0,1 1-1 0 0,-1 0 0 0 0,1 0 1 0 0,-1 0-1 0 0,1-1 0 0 0,-1 1 1 0 0,1 2-1 0 0,-5 5-13 0 0,3-4 12 0 0,0-1 0 0 0,0 1 0 0 0,0-1-1 0 0,0 1 1 0 0,1 0 0 0 0,0 0 0 0 0,0-1 0 0 0,0 1 0 0 0,0 0-1 0 0,0 0 1 0 0,1 0 0 0 0,0 0 0 0 0,0 5 0 0 0,8-13 53 0 0,-4 1-49 0 0,0 0 1 0 0,0-1-1 0 0,0 1 1 0 0,0-1 0 0 0,-1 0-1 0 0,1-1 1 0 0,-1 1-1 0 0,0-1 1 0 0,0 1 0 0 0,0-1-1 0 0,-1 0 1 0 0,0 0-1 0 0,0 0 1 0 0,0 0-1 0 0,-1 0 1 0 0,1 0 0 0 0,-1-1-1 0 0,0-9 1 0 0,-5 18 10 0 0,2 0-13 0 0,-1 0 0 0 0,1-1 0 0 0,0 1 0 0 0,0 0 0 0 0,1 0 0 0 0,-1 1-1 0 0,1-1 1 0 0,-1 0 0 0 0,1 0 0 0 0,0 1 0 0 0,0-1 0 0 0,0 1-1 0 0,1-1 1 0 0,-1 1 0 0 0,1-1 0 0 0,0 1 0 0 0,0-1 0 0 0,0 1 0 0 0,0-1-1 0 0,1 1 1 0 0,0 3 0 0 0,-1-6-1 0 0,8-2-24 0 0,-6-1 24 0 0,0 0-1 0 0,1 0 1 0 0,-1 0 0 0 0,0 0-1 0 0,0 0 1 0 0,0 0 0 0 0,-1 0-1 0 0,1-1 1 0 0,0 1 0 0 0,-1-1-1 0 0,0 1 1 0 0,1-1 0 0 0,-1 0-1 0 0,0 1 1 0 0,1-7 0 0 0,-2 8-1 0 0,1 0 1 0 0,-1 0-1 0 0,1 0 1 0 0,-1-1-1 0 0,0 1 1 0 0,0 0 0 0 0,0 0-1 0 0,0-1 1 0 0,0 1-1 0 0,0 0 1 0 0,0 0-1 0 0,0-1 1 0 0,0 1 0 0 0,0 0-1 0 0,-1 0 1 0 0,1-1-1 0 0,-1 1 1 0 0,1 0 0 0 0,-1 0-1 0 0,1 0 1 0 0,-1 0-1 0 0,1 0 1 0 0,-1 0-1 0 0,0 0 1 0 0,0 0 0 0 0,0 0-1 0 0,1 0 1 0 0,-1 0-1 0 0,0 0 1 0 0,0 0 0 0 0,0 1-1 0 0,0-1 1 0 0,0 0-1 0 0,-1 1 1 0 0,1-1-1 0 0,0 1 1 0 0,0-1 0 0 0,0 1-1 0 0,0 0 1 0 0,-2-1-1 0 0,0 4-173 0 0,0 0-1 0 0,1 1 1 0 0,0-1-1 0 0,0 1 1 0 0,0 0-1 0 0,-3 6 1 0 0,0-1-3367 0 0,3-3-137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50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61 2088 0 0,'0'0'3485'0'0,"-2"-9"-627"0"0,-4-6 188 0 0,-19 3-2631 0 0,25 12-403 0 0,-1 0 1 0 0,0 0-1 0 0,1 0 1 0 0,-1 0 0 0 0,1 0-1 0 0,-1 0 1 0 0,0 1-1 0 0,1-1 1 0 0,-1 0-1 0 0,1 0 1 0 0,-1 1-1 0 0,1-1 1 0 0,-1 0-1 0 0,1 1 1 0 0,-1-1-1 0 0,1 1 1 0 0,-1-1-1 0 0,1 0 1 0 0,0 1 0 0 0,-1-1-1 0 0,1 1 1 0 0,-1-1-1 0 0,1 1 1 0 0,0 0-1 0 0,0-1 1 0 0,-1 1-1 0 0,1-1 1 0 0,0 1-1 0 0,0 0 1 0 0,-6 16 226 0 0,5-7-190 0 0,0-1 0 0 0,0 0 1 0 0,1 0-1 0 0,1 0 0 0 0,0 1 1 0 0,0-1-1 0 0,0 0 0 0 0,1 0 1 0 0,1 0-1 0 0,-1-1 0 0 0,1 1 1 0 0,6 9-1 0 0,-7-6-22 0 0,-2-11-25 0 0,0-1 1 0 0,0 0-1 0 0,0 1 0 0 0,0-1 0 0 0,0 1 1 0 0,0-1-1 0 0,0 1 0 0 0,0-1 0 0 0,0 1 1 0 0,0-1-1 0 0,0 1 0 0 0,1-1 1 0 0,-1 1-1 0 0,0-1 0 0 0,0 0 0 0 0,0 1 1 0 0,1-1-1 0 0,-1 1 0 0 0,0-1 0 0 0,1 0 1 0 0,-1 1-1 0 0,0-1 0 0 0,1 0 1 0 0,-1 1-1 0 0,0-1 0 0 0,1 0 0 0 0,-1 0 1 0 0,1 1-1 0 0,-1-1 0 0 0,0 0 0 0 0,1 0 1 0 0,-1 0-1 0 0,1 1 0 0 0,-1-1 1 0 0,1 0-1 0 0,-1 0 0 0 0,1 0 0 0 0,-1 0 1 0 0,1 0-1 0 0,0 0 0 0 0,2 0 18 0 0,-1 0-1 0 0,1 0 1 0 0,0 0-1 0 0,0 0 0 0 0,0-1 1 0 0,-1 1-1 0 0,1-1 1 0 0,0 0-1 0 0,-1 0 1 0 0,1 0-1 0 0,-1 0 1 0 0,1 0-1 0 0,-1-1 1 0 0,1 1-1 0 0,-1-1 1 0 0,3-1-1 0 0,-2 0 0 0 0,0 1-1 0 0,0-1 1 0 0,0 0 0 0 0,0 0-1 0 0,-1 0 1 0 0,1 0 0 0 0,-1-1-1 0 0,0 1 1 0 0,0-1 0 0 0,0 1-1 0 0,2-5 1 0 0,-4 6-12 0 0,0-1 0 0 0,1 1-1 0 0,-1 0 1 0 0,0 0 0 0 0,0 0 0 0 0,0 0 0 0 0,-1 0 0 0 0,1 0-1 0 0,-1-4 1 0 0,-1-14 165 0 0,2 17-159 0 0,0 1-1 0 0,-1-1 1 0 0,1 1-1 0 0,-1-1 1 0 0,1 1-1 0 0,-1-1 1 0 0,0 1-1 0 0,0 0 1 0 0,0-1-1 0 0,0 1 1 0 0,-1 0 0 0 0,1 0-1 0 0,0 0 1 0 0,-1 0-1 0 0,0 0 1 0 0,-2-2-1 0 0,3 3 2 0 0,0 0 59 0 0,-25-10 284 0 0,-1 11-178 0 0,26 0-176 0 0,0 1 1 0 0,0-1-1 0 0,1 0 0 0 0,-1 0 1 0 0,0 0-1 0 0,0 0 1 0 0,0 1-1 0 0,1-1 0 0 0,-1 0 1 0 0,0 1-1 0 0,0-1 1 0 0,1 1-1 0 0,-1-1 0 0 0,0 1 1 0 0,1-1-1 0 0,-1 1 1 0 0,0-1-1 0 0,1 1 0 0 0,-1 0 1 0 0,1-1-1 0 0,-1 1 0 0 0,1 0 1 0 0,-1-1-1 0 0,1 1 1 0 0,0 0-1 0 0,-1 0 0 0 0,1-1 1 0 0,0 1-1 0 0,-1 1 1 0 0,1 4 21 0 0,-1 0 1 0 0,0 0-1 0 0,0 0 1 0 0,-1 0 0 0 0,0 0-1 0 0,-2 5 1 0 0,2-7-15 0 0,0 1 0 0 0,1-1 0 0 0,-1 1 1 0 0,1-1-1 0 0,0 1 0 0 0,0-1 0 0 0,1 1 0 0 0,0 0 0 0 0,-1 0 1 0 0,1-1-1 0 0,2 9 0 0 0,-2-10-7 0 0,1 0 0 0 0,0 1-1 0 0,0-1 1 0 0,0 0 0 0 0,1-1 0 0 0,-1 1 0 0 0,1 0 0 0 0,-1 0 0 0 0,1-1-1 0 0,0 1 1 0 0,0 0 0 0 0,0-1 0 0 0,1 0 0 0 0,-1 0 0 0 0,4 3-1 0 0,-4-4 6 0 0,0 0 0 0 0,0 0 0 0 0,-1-1 0 0 0,1 1-1 0 0,0-1 1 0 0,0 1 0 0 0,0-1 0 0 0,0 1-1 0 0,0-1 1 0 0,0 0 0 0 0,-1 0 0 0 0,1 0 0 0 0,0 0-1 0 0,0-1 1 0 0,0 1 0 0 0,0 0 0 0 0,0-1-1 0 0,0 1 1 0 0,0-1 0 0 0,-1 0 0 0 0,1 0 0 0 0,0 0-1 0 0,-1 1 1 0 0,1-2 0 0 0,0 1 0 0 0,-1 0-1 0 0,1 0 1 0 0,2-3 0 0 0,2 0 4 0 0,0-1-1 0 0,-1-1 1 0 0,1 1 0 0 0,-1-1-1 0 0,0 1 1 0 0,-1-1-1 0 0,1-1 1 0 0,-1 1 0 0 0,0-1-1 0 0,-1 0 1 0 0,0 1 0 0 0,0-1-1 0 0,0-1 1 0 0,3-13-1 0 0,-6 17 6 0 0,1 0-1 0 0,-1 0 0 0 0,0 0 0 0 0,-1 0 1 0 0,1 1-1 0 0,-1-1 0 0 0,1 0 0 0 0,-1 0 1 0 0,0 1-1 0 0,0-1 0 0 0,-1 0 0 0 0,1 1 1 0 0,-1-1-1 0 0,0 1 0 0 0,0 0 0 0 0,0-1 1 0 0,0 1-1 0 0,0 0 0 0 0,-1 0 1 0 0,0 0-1 0 0,1 1 0 0 0,-1-1 0 0 0,0 1 1 0 0,0-1-1 0 0,-1 1 0 0 0,1 0 0 0 0,0 0 1 0 0,-1 1-1 0 0,1-1 0 0 0,-1 1 0 0 0,1-1 1 0 0,-6 0-1 0 0,8 2-14 0 0,-1 0 0 0 0,1 0 0 0 0,-1-1 0 0 0,0 2 1 0 0,1-1-1 0 0,-1 0 0 0 0,1 0 0 0 0,-1 0 0 0 0,0 1 0 0 0,1-1 0 0 0,-1 1 1 0 0,1-1-1 0 0,-1 1 0 0 0,1 0 0 0 0,0-1 0 0 0,-1 1 0 0 0,1 0 0 0 0,0 0 1 0 0,-1 0-1 0 0,1 0 0 0 0,0 0 0 0 0,0 0 0 0 0,0 1 0 0 0,-1 0 0 0 0,-1 2-6 0 0,1 0 0 0 0,0 0 0 0 0,0 0 0 0 0,0 0 0 0 0,0 1 0 0 0,1-1-1 0 0,-1 5 1 0 0,-3 5 13 0 0,4-10-5 0 0,0-1 1 0 0,0 0 0 0 0,0 1-1 0 0,0 0 1 0 0,0-1 0 0 0,1 1-1 0 0,0-1 1 0 0,0 1 0 0 0,0-1 0 0 0,1 6-1 0 0,-1-6-4 0 0,1 0-1 0 0,-1 0 0 0 0,1 0 1 0 0,0-1-1 0 0,0 1 1 0 0,0 0-1 0 0,0-1 0 0 0,1 1 1 0 0,-1-1-1 0 0,1 1 1 0 0,-1-1-1 0 0,1 0 0 0 0,0 0 1 0 0,0 0-1 0 0,0 0 1 0 0,0 0-1 0 0,0 0 0 0 0,1 0 1 0 0,-1 0-1 0 0,0-1 1 0 0,1 0-1 0 0,-1 1 0 0 0,1-1 1 0 0,0 0-1 0 0,-1 0 1 0 0,1 0-1 0 0,0-1 0 0 0,0 1 1 0 0,0 0-1 0 0,-1-1 1 0 0,1 0-1 0 0,0 0 0 0 0,0 0 1 0 0,0 0-1 0 0,0 0 1 0 0,-1-1-1 0 0,1 1 0 0 0,0-1 1 0 0,3-1-1 0 0,-2 1 5 0 0,-1 0-1 0 0,1 0 0 0 0,0-1 1 0 0,0 0-1 0 0,0 0 1 0 0,-1 0-1 0 0,1 0 0 0 0,-1 0 1 0 0,0-1-1 0 0,0 1 1 0 0,0-1-1 0 0,0 0 0 0 0,0 0 1 0 0,0 0-1 0 0,-1-1 1 0 0,1 1-1 0 0,-1-1 0 0 0,0 1 1 0 0,0-1-1 0 0,-1 0 1 0 0,1 1-1 0 0,-1-1 0 0 0,1 0 1 0 0,-1 0-1 0 0,0 0 1 0 0,-1 0-1 0 0,1 0 1 0 0,-1 0-1 0 0,0-1 0 0 0,0 1 1 0 0,0 0-1 0 0,-1-7 1 0 0,0 7 5 0 0,0 1 0 0 0,0 0 1 0 0,0 0-1 0 0,-1 0 1 0 0,1 0-1 0 0,-1 0 0 0 0,0 0 1 0 0,0 0-1 0 0,0 0 1 0 0,0 0-1 0 0,0 1 0 0 0,0-1 1 0 0,-1 1-1 0 0,1 0 1 0 0,-4-3-1 0 0,4 4-7 0 0,0-1 1 0 0,0 1-1 0 0,-1-1 0 0 0,1 1 0 0 0,0 0 0 0 0,-1 0 1 0 0,1 0-1 0 0,0 0 0 0 0,-1 0 0 0 0,1 0 0 0 0,-1 1 1 0 0,0-1-1 0 0,1 1 0 0 0,-1 0 0 0 0,1 0 0 0 0,-1 0 1 0 0,0 0-1 0 0,1 0 0 0 0,-4 1 0 0 0,1 2 2 0 0,0-1 0 0 0,0 1 0 0 0,1 1 0 0 0,-1-1-1 0 0,1 1 1 0 0,0-1 0 0 0,0 1 0 0 0,0 1 0 0 0,1-1 0 0 0,0 0-1 0 0,-1 1 1 0 0,1-1 0 0 0,1 1 0 0 0,-1 0 0 0 0,-2 8 0 0 0,4-10-6 0 0,0 1 1 0 0,0-1-1 0 0,1 1 1 0 0,-1-1 0 0 0,1 1-1 0 0,0-1 1 0 0,0 1-1 0 0,0-1 1 0 0,1 4 0 0 0,0 20 33 0 0,-1-25-34 0 0,0-1 1 0 0,0 0-1 0 0,0 1 0 0 0,1-1 0 0 0,-1 0 1 0 0,0 0-1 0 0,1 1 0 0 0,-1-1 0 0 0,1 0 1 0 0,-1 0-1 0 0,1 0 0 0 0,0 1 0 0 0,-1-1 1 0 0,1 0-1 0 0,0 0 0 0 0,0 0 0 0 0,0 0 1 0 0,0 0-1 0 0,0 0 0 0 0,0-1 1 0 0,0 1-1 0 0,0 0 0 0 0,0 0 0 0 0,0-1 1 0 0,0 1-1 0 0,0-1 0 0 0,1 1 0 0 0,-1-1 1 0 0,0 1-1 0 0,1-1 0 0 0,0 1 0 0 0,3 0 2 0 0,-1 0 0 0 0,1 0-1 0 0,-1 0 1 0 0,1-1-1 0 0,0 1 1 0 0,-1-1 0 0 0,7-1-1 0 0,-6 0 5 0 0,0-1-1 0 0,0 0 0 0 0,0 0 1 0 0,0-1-1 0 0,0 1 0 0 0,-1-1 1 0 0,0 0-1 0 0,1 0 0 0 0,-1-1 1 0 0,0 1-1 0 0,0-1 0 0 0,-1 0 1 0 0,1 0-1 0 0,-1 0 0 0 0,0 0 1 0 0,3-6-1 0 0,-5 8 2 0 0,1-1 0 0 0,-1 1 1 0 0,0 0-1 0 0,0-1 0 0 0,0 1 0 0 0,0-1 0 0 0,-1 0 1 0 0,1 1-1 0 0,-1-1 0 0 0,1 1 0 0 0,-1-1 0 0 0,0 0 1 0 0,0 1-1 0 0,-1-5 0 0 0,1 5-1 0 0,-1 0 0 0 0,0 0 0 0 0,0 0 0 0 0,0 1 0 0 0,0-1 0 0 0,0 0 0 0 0,0 1 0 0 0,0-1 0 0 0,0 1 0 0 0,0-1 0 0 0,-1 1 0 0 0,1-1 0 0 0,-1 1 0 0 0,1 0 0 0 0,-1 0 0 0 0,0 0-1 0 0,1 0 1 0 0,-1 0 0 0 0,0 0 0 0 0,0 0 0 0 0,-3-1 0 0 0,-2 0 12 0 0,1-1 0 0 0,-1 1 0 0 0,0 0 1 0 0,0 1-1 0 0,0 0 0 0 0,-10-1 0 0 0,14 3-16 0 0,0-1 1 0 0,0 0 0 0 0,1 1 0 0 0,-1-1-1 0 0,0 1 1 0 0,1 0 0 0 0,-1-1 0 0 0,1 1 0 0 0,-1 1-1 0 0,1-1 1 0 0,0 0 0 0 0,-1 1 0 0 0,1-1-1 0 0,0 1 1 0 0,0-1 0 0 0,0 1 0 0 0,0 0 0 0 0,0 0-1 0 0,-3 4 1 0 0,2-2-3 0 0,0 0 1 0 0,0 0-1 0 0,1 0 0 0 0,-1 0 0 0 0,1 0 1 0 0,0 1-1 0 0,0-1 0 0 0,0 1 0 0 0,1-1 1 0 0,0 1-1 0 0,0 0 0 0 0,0-1 0 0 0,0 1 1 0 0,1 0-1 0 0,-1 5 0 0 0,1-8 0 0 0,0 0 0 0 0,0 0 0 0 0,0 0 0 0 0,0 0 0 0 0,0-1 0 0 0,1 1 0 0 0,-1 0 0 0 0,1 0 0 0 0,-1-1 0 0 0,1 1 0 0 0,-1 0 0 0 0,1-1 0 0 0,0 1 0 0 0,0 0 0 0 0,0-1 0 0 0,0 1 0 0 0,0-1 0 0 0,0 1 0 0 0,0-1 0 0 0,0 0 0 0 0,1 0 0 0 0,-1 1 0 0 0,1-1 0 0 0,-1 0 0 0 0,1 0 0 0 0,-1 0 0 0 0,1 0 0 0 0,-1-1 0 0 0,1 1 0 0 0,0 0 0 0 0,-1-1 0 0 0,5 2 0 0 0,-3-1 1 0 0,0 0 1 0 0,0 0-1 0 0,1-1 1 0 0,-1 1 0 0 0,1 0-1 0 0,-1-1 1 0 0,1 0-1 0 0,-1 0 1 0 0,0 0 0 0 0,1 0-1 0 0,-1-1 1 0 0,1 1-1 0 0,-1-1 1 0 0,0 0 0 0 0,1 0-1 0 0,-1 0 1 0 0,0-1-1 0 0,0 1 1 0 0,0-1 0 0 0,0 1-1 0 0,0-1 1 0 0,0 0-1 0 0,0 0 1 0 0,0 0-1 0 0,-1-1 1 0 0,1 1 0 0 0,-1-1-1 0 0,0 1 1 0 0,0-1-1 0 0,0 0 1 0 0,0 0 0 0 0,0 0-1 0 0,0 0 1 0 0,-1 0-1 0 0,0 0 1 0 0,1 0 0 0 0,-1-1-1 0 0,-1 1 1 0 0,1-1-1 0 0,0 1 1 0 0,-1 0-1 0 0,1-5 1 0 0,-1 5 4 0 0,-1 0-1 0 0,1 0 1 0 0,-1-1 0 0 0,0 1-1 0 0,1 0 1 0 0,-1 0 0 0 0,-1 0 0 0 0,1 0-1 0 0,0 0 1 0 0,-1 0 0 0 0,1 0-1 0 0,-1 0 1 0 0,0 1 0 0 0,0-1-1 0 0,0 1 1 0 0,-1-1 0 0 0,1 1-1 0 0,0 0 1 0 0,-5-3 0 0 0,5 3-3 0 0,-1 0 1 0 0,1 0 0 0 0,-1 0 0 0 0,0 1 0 0 0,1-1-1 0 0,-1 1 1 0 0,0 0 0 0 0,0-1 0 0 0,0 1 0 0 0,0 1-1 0 0,-1-1 1 0 0,1 0 0 0 0,0 1 0 0 0,0 0-1 0 0,0-1 1 0 0,0 1 0 0 0,-1 0 0 0 0,1 1 0 0 0,-5 0-1 0 0,6 0-2 0 0,0-1 0 0 0,1 1-1 0 0,-1 0 1 0 0,0 0 0 0 0,1 0-1 0 0,-1 0 1 0 0,1 1 0 0 0,0-1-1 0 0,-1 0 1 0 0,1 1 0 0 0,0-1-1 0 0,0 0 1 0 0,-1 1 0 0 0,1 0-1 0 0,-1 2 1 0 0,-10 12-36 0 0,10-12 36 0 0,0-1-1 0 0,0 1 1 0 0,0 0 0 0 0,1 0-1 0 0,-1 0 1 0 0,1 1 0 0 0,0-1-1 0 0,0 0 1 0 0,1 0 0 0 0,-1 1-1 0 0,1-1 1 0 0,0 0 0 0 0,0 1-1 0 0,0-1 1 0 0,2 8 0 0 0,-1-10-1 0 0,-1 1 0 0 0,1-1 1 0 0,0 0-1 0 0,0 0 0 0 0,0 0 1 0 0,0 0-1 0 0,0 0 0 0 0,0 0 1 0 0,0 0-1 0 0,1 0 0 0 0,-1-1 1 0 0,1 1-1 0 0,-1 0 0 0 0,1-1 1 0 0,0 1-1 0 0,0-1 0 0 0,-1 0 1 0 0,1 1-1 0 0,0-1 0 0 0,0 0 1 0 0,0 0-1 0 0,1 0 0 0 0,-1-1 0 0 0,0 1 1 0 0,0 0-1 0 0,3-1 0 0 0,-1 1 1 0 0,-1-1 0 0 0,1 0-1 0 0,-1 0 1 0 0,1-1-1 0 0,-1 1 1 0 0,1-1 0 0 0,-1 0-1 0 0,1 1 1 0 0,-1-2-1 0 0,1 1 1 0 0,-1 0-1 0 0,0-1 1 0 0,0 1 0 0 0,0-1-1 0 0,0 0 1 0 0,4-3-1 0 0,-4 2 3 0 0,1 0-1 0 0,-1-1 0 0 0,0 1 0 0 0,0-1 1 0 0,-1 0-1 0 0,1 1 0 0 0,-1-2 1 0 0,1 1-1 0 0,-1 0 0 0 0,-1 0 0 0 0,1-1 1 0 0,0 1-1 0 0,-1 0 0 0 0,1-9 0 0 0,-1 11 2 0 0,-1-1 0 0 0,0 1 0 0 0,0 0 0 0 0,0 0 0 0 0,0 0 0 0 0,0 0 0 0 0,0 0-1 0 0,0 0 1 0 0,-1 0 0 0 0,1 0 0 0 0,-1-1 0 0 0,0 1 0 0 0,0 0 0 0 0,1 1 0 0 0,-1-1 0 0 0,0 0-1 0 0,-1 0 1 0 0,1 0 0 0 0,0 1 0 0 0,0-1 0 0 0,-1 0 0 0 0,1 1 0 0 0,-1-1 0 0 0,1 1 0 0 0,-1 0-1 0 0,0-1 1 0 0,0 1 0 0 0,1 0 0 0 0,-1 0 0 0 0,0 0 0 0 0,0 0 0 0 0,0 1 0 0 0,0-1 0 0 0,-3 0-1 0 0,4 1-1 0 0,-1 0 0 0 0,1 0 0 0 0,0 0-1 0 0,-1 0 1 0 0,1 1 0 0 0,0-1-1 0 0,-1 0 1 0 0,1 1 0 0 0,0-1 0 0 0,-1 1-1 0 0,1-1 1 0 0,0 1 0 0 0,0 0-1 0 0,0-1 1 0 0,0 1 0 0 0,0 0 0 0 0,0 0-1 0 0,0 0 1 0 0,0 0 0 0 0,0 0 0 0 0,0 0-1 0 0,0 0 1 0 0,0 0 0 0 0,1 0-1 0 0,-1 1 1 0 0,0-1 0 0 0,0 2 0 0 0,-8 9-6 0 0,7-9 3 0 0,1-1 0 0 0,0 0 0 0 0,0 0 0 0 0,-1 1 0 0 0,1-1 0 0 0,0 1 0 0 0,1-1 0 0 0,-1 1 0 0 0,0-1 0 0 0,1 1 0 0 0,0-1 0 0 0,-1 1 0 0 0,1 0 0 0 0,0-1 0 0 0,0 1 0 0 0,1-1 0 0 0,-1 1 0 0 0,1 4 0 0 0,3 6-8 0 0,-4-12 9 0 0,1 0 0 0 0,-1 0 0 0 0,0-1 0 0 0,0 1 0 0 0,0 0 0 0 0,1 0 0 0 0,-1 0 0 0 0,0-1 0 0 0,1 1 0 0 0,-1 0 0 0 0,1 0 0 0 0,-1-1 0 0 0,1 1 0 0 0,-1 0 0 0 0,1-1 0 0 0,0 1 0 0 0,-1-1 1 0 0,1 1-1 0 0,0-1 0 0 0,-1 1 0 0 0,1-1 0 0 0,0 1 0 0 0,1-1 1 0 0,-1 1 1 0 0,0-1-1 0 0,0 0 1 0 0,1 1 0 0 0,-1-1-1 0 0,0 0 1 0 0,0 0-1 0 0,1 0 1 0 0,-1 0-1 0 0,0 0 1 0 0,0-1-1 0 0,1 1 1 0 0,-1 0 0 0 0,0-1-1 0 0,0 1 1 0 0,0 0-1 0 0,1-1 1 0 0,-1 0-1 0 0,0 1 1 0 0,0-1 0 0 0,0 0-1 0 0,0 1 1 0 0,0-1-1 0 0,0 0 1 0 0,0 0-1 0 0,0 0 1 0 0,0 0-1 0 0,-1 0 1 0 0,1 0 0 0 0,0 0-1 0 0,0-1 1 0 0,2-1 1 0 0,-1 0 0 0 0,0 0 0 0 0,0 1 0 0 0,-1-1 0 0 0,1-1 0 0 0,-1 1 0 0 0,1 0 0 0 0,-1 0 0 0 0,0 0 0 0 0,1-5 0 0 0,-2-22 59 0 0,0 30-60 0 0,0-1 1 0 0,0 1-1 0 0,0-1 0 0 0,-1 1 0 0 0,1-1 0 0 0,0 1 1 0 0,0-1-1 0 0,0 1 0 0 0,-1-1 0 0 0,1 1 1 0 0,0-1-1 0 0,-1 1 0 0 0,1-1 0 0 0,0 1 1 0 0,-1 0-1 0 0,1-1 0 0 0,0 1 0 0 0,-1 0 0 0 0,1-1 1 0 0,-1 1-1 0 0,1 0 0 0 0,-1-1 0 0 0,1 1 1 0 0,-1 0-1 0 0,1 0 0 0 0,-1 0 0 0 0,1 0 0 0 0,-1-1 1 0 0,1 1-1 0 0,-1 0 0 0 0,1 0 0 0 0,-1 0 1 0 0,0 0-1 0 0,0 0-1 0 0,0 0 0 0 0,0 0 1 0 0,0 0-1 0 0,-1 0 0 0 0,1 0 1 0 0,0 0-1 0 0,0 0 0 0 0,0 1 1 0 0,0-1-1 0 0,0 0 0 0 0,0 1 1 0 0,0-1-1 0 0,0 1 0 0 0,0-1 0 0 0,-1 2 1 0 0,1-2-1 0 0,0 1 0 0 0,0 0 0 0 0,0 0 1 0 0,0 0-1 0 0,0 0 0 0 0,0-1 0 0 0,0 1 0 0 0,0 1 1 0 0,1-1-1 0 0,-1 0 0 0 0,0 0 0 0 0,1 0 0 0 0,-1 0 1 0 0,1 0-1 0 0,-1 1 0 0 0,1-1 0 0 0,0 0 0 0 0,-1 0 1 0 0,1 1-1 0 0,0-1 0 0 0,0 0 0 0 0,0 0 0 0 0,0 1 1 0 0,0-1-1 0 0,0 0 0 0 0,1 2 0 0 0,-1-1 0 0 0,0-1 1 0 0,0 1-1 0 0,0-1 0 0 0,-1 1 1 0 0,1-1-1 0 0,0 0 0 0 0,-1 1 1 0 0,1-1-1 0 0,0 1 0 0 0,-1-1 1 0 0,0 0-1 0 0,1 1 0 0 0,-1-1 1 0 0,-1 2-1 0 0,1-1-3 0 0,0-1 0 0 0,0 1 0 0 0,0-1 1 0 0,0 1-1 0 0,1-1 0 0 0,-1 1 0 0 0,1 0 0 0 0,-1-1 0 0 0,1 1 1 0 0,-1 0-1 0 0,1-1 0 0 0,0 4 0 0 0,0 1 3 0 0,0-6 0 0 0,0 0-1 0 0,0 0 1 0 0,0 1-1 0 0,0-1 1 0 0,0 0-1 0 0,0 0 1 0 0,0 1-1 0 0,0-1 1 0 0,0 0-1 0 0,0 0 1 0 0,0 1-1 0 0,0-1 1 0 0,0 0-1 0 0,0 0 1 0 0,0 1-1 0 0,0-1 1 0 0,0 0-1 0 0,0 0 1 0 0,1 1-1 0 0,-1-1 1 0 0,0 0-1 0 0,0 0 1 0 0,0 1-1 0 0,0-1 1 0 0,0 0-1 0 0,1 0 1 0 0,-1 0-1 0 0,0 1 1 0 0,0-1-1 0 0,0 0 1 0 0,1 0-1 0 0,-1 0 1 0 0,0 0-1 0 0,0 0 1 0 0,1 1-1 0 0,-1-1 1 0 0,0 0-1 0 0,0 0 1 0 0,1 0-1 0 0,-1 0 1 0 0,0 0-1 0 0,0 0 1 0 0,1 0 0 0 0,-1 0-1 0 0,0 0 1 0 0,0 0-1 0 0,1 0 1 0 0,-1 0-1 0 0,0 0 1 0 0,1 0-1 0 0,-1 0 1 0 0,0 0-1 0 0,0 0 1 0 0,1 0-1 0 0,-1-1 1 0 0,0 1-1 0 0,0 0 1 0 0,0 0-1 0 0,1 0 1 0 0,-1 0-1 0 0,0 0 1 0 0,0-1-1 0 0,0 1 1 0 0,1 0-1 0 0,-1 0 1 0 0,0 0-1 0 0,0-1 1 0 0,11-16 29 0 0,-8 11-22 0 0,8-12-8 0 0,-8 15 0 0 0,0-1 0 0 0,-1 0-1 0 0,1 0 1 0 0,-1 0-1 0 0,0 0 1 0 0,0 0 0 0 0,0 0-1 0 0,-1 0 1 0 0,0-1-1 0 0,0 1 1 0 0,1-6-1 0 0,-2 10 34 0 0,0 0-31 0 0,0 0-1 0 0,0 0 1 0 0,0 0-1 0 0,0 0 1 0 0,0 0-1 0 0,-1 0 1 0 0,1 0-1 0 0,0 0 1 0 0,0 0-1 0 0,0 0 1 0 0,0 0-1 0 0,0 0 1 0 0,0 0-1 0 0,0 0 1 0 0,0 0-1 0 0,0 0 1 0 0,-1 0-1 0 0,1 0 1 0 0,0 0-1 0 0,0 0 1 0 0,0 0-1 0 0,0 0 1 0 0,0 0-1 0 0,0 0 1 0 0,0 0-1 0 0,0 0 1 0 0,-1 0-1 0 0,1 0 1 0 0,0 0-1 0 0,0 0 1 0 0,0 0-1 0 0,0 0 1 0 0,0 0-1 0 0,0 0 1 0 0,0 0-1 0 0,0 0 1 0 0,0 0-1 0 0,-1 0 0 0 0,1 0 1 0 0,0 0-1 0 0,0 0 1 0 0,0-1-1 0 0,0 1 1 0 0,0 0-1 0 0,0 0 1 0 0,0 0-1 0 0,0 0 1 0 0,0 0-1 0 0,0 0 1 0 0,0 0-1 0 0,0 0 1 0 0,0-1-1 0 0,0 1 1 0 0,0 0-1 0 0,0 0 1 0 0,0 0-1 0 0,0 0 1 0 0,0 0-1 0 0,0 0 1 0 0,-6 36-23 0 0,9-4 54 0 0,-3-32-45 0 0,1-9 45 0 0,0 4-25 0 0,1-4-13 0 0,0 0 0 0 0,-1 0 1 0 0,1 0-1 0 0,-2-1 0 0 0,0 1 1 0 0,0 0-1 0 0,-1-10 0 0 0,0 19 8 0 0,1-1 0 0 0,0 0-1 0 0,-1 0 1 0 0,1 1 0 0 0,0-1-1 0 0,0 0 1 0 0,0 1-1 0 0,-1-1 1 0 0,1 0 0 0 0,0 0-1 0 0,0 1 1 0 0,0-1-1 0 0,0 0 1 0 0,0 0 0 0 0,1 1-1 0 0,-1-1 1 0 0,0 0-1 0 0,0 0 1 0 0,0 1 0 0 0,1-1-1 0 0,-1 0 1 0 0,1 0-1 0 0,-1 1-2 0 0,1 1 0 0 0,-1 0 0 0 0,0-1 0 0 0,0 1-1 0 0,1 0 1 0 0,-1-1 0 0 0,0 1 0 0 0,0 0 0 0 0,0 0-1 0 0,0-1 1 0 0,1 1 0 0 0,-1 0 0 0 0,0 0 0 0 0,0-1-1 0 0,-1 1 1 0 0,1 0 0 0 0,0-1 0 0 0,0 1-1 0 0,0 0 1 0 0,0 0 0 0 0,-1-1 0 0 0,1 1 0 0 0,-1 1-1 0 0,-8 74-64 0 0,2-36-3663 0 0,5-32 1869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5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6 155 2328 0 0,'-1'-1'184'0'0,"1"1"-1"0"0,0 0 0 0 0,-1 0 1 0 0,1 0-1 0 0,0-1 0 0 0,-1 1 1 0 0,1 0-1 0 0,0-1 0 0 0,0 1 0 0 0,-1 0 1 0 0,1-1-1 0 0,0 1 0 0 0,0 0 1 0 0,-1-1-1 0 0,1 1 0 0 0,0 0 0 0 0,0-1 1 0 0,0 1-1 0 0,0-1 0 0 0,0 1 1 0 0,0 0-1 0 0,-1-1 0 0 0,1 1 0 0 0,0-1 1 0 0,0 1-1 0 0,0 0 0 0 0,0-1 1 0 0,0 1-1 0 0,1-1 0 0 0,0-5 880 0 0,1 3-917 0 0,1-1 0 0 0,-1 1 0 0 0,1-1 0 0 0,0 1 0 0 0,0 0 0 0 0,0 0 1 0 0,0 0-1 0 0,0 0 0 0 0,1 1 0 0 0,-1-1 0 0 0,8-3 0 0 0,-2 0 285 0 0,-8 6-115 0 0,15 15 245 0 0,-13-4-422 0 0,-2-10-120 0 0,0 1 0 0 0,0 0 0 0 0,-1-1 0 0 0,1 1 1 0 0,-1 0-1 0 0,0 0 0 0 0,1 0 0 0 0,-1-1 0 0 0,0 1 0 0 0,0 0 1 0 0,0 0-1 0 0,0 0 0 0 0,0 0 0 0 0,-1 3 0 0 0,-1 5 39 0 0,2-9-50 0 0,0 0 0 0 0,0-1 0 0 0,-1 1 0 0 0,1 0-1 0 0,0 0 1 0 0,0 0 0 0 0,0 0 0 0 0,-1 0 0 0 0,1-1 0 0 0,-1 1 0 0 0,1 0-1 0 0,0 0 1 0 0,-1 0 0 0 0,0-1 0 0 0,1 1 0 0 0,-1 0 0 0 0,1-1 0 0 0,-1 1 0 0 0,0 0-1 0 0,1-1 1 0 0,-1 1 0 0 0,-1 0 0 0 0,1 0 9 0 0,-1 0 1 0 0,0 0-1 0 0,0 1 1 0 0,0-1-1 0 0,0 0 1 0 0,0-1-1 0 0,0 1 1 0 0,0 0-1 0 0,-3 0 1 0 0,4-1 0 0 0,1 0 1 0 0,-1 0 0 0 0,0 0 0 0 0,1 0 0 0 0,-1 0-1 0 0,0 0 1 0 0,1 0 0 0 0,-1 0 0 0 0,1-1 0 0 0,-1 1-1 0 0,0 0 1 0 0,1 0 0 0 0,-1-1 0 0 0,1 1 0 0 0,-1 0-1 0 0,1 0 1 0 0,-1-1 0 0 0,1 1 0 0 0,-1-1 0 0 0,1 1-1 0 0,-1-1 1 0 0,0 0 0 0 0,0-2 30 0 0,0 1-1 0 0,-1-1 0 0 0,1 0 1 0 0,0-1-1 0 0,1 1 1 0 0,-1 0-1 0 0,0 0 1 0 0,1 0-1 0 0,0 0 0 0 0,0-1 1 0 0,0-4-1 0 0,1 3-26 0 0,-1 0 0 0 0,1 0 0 0 0,1 0-1 0 0,-1 0 1 0 0,1 1 0 0 0,0-1 0 0 0,0 0-1 0 0,0 1 1 0 0,1-1 0 0 0,-1 1 0 0 0,1-1-1 0 0,0 1 1 0 0,0 0 0 0 0,1 0 0 0 0,-1 1-1 0 0,1-1 1 0 0,0 1 0 0 0,0 0 0 0 0,0 0 0 0 0,0 0-1 0 0,7-3 1 0 0,-11 6-13 0 0,1-1 0 0 0,0 1 0 0 0,-1-1 0 0 0,1 1 0 0 0,0 0-1 0 0,-1-1 1 0 0,1 1 0 0 0,0 0 0 0 0,0 0 0 0 0,-1 0 0 0 0,1 0 0 0 0,0-1 0 0 0,-1 1 0 0 0,1 0 0 0 0,0 0-1 0 0,0 0 1 0 0,-1 1 0 0 0,1-1 0 0 0,0 0 0 0 0,0 0 0 0 0,-1 0 0 0 0,1 0 0 0 0,0 1 0 0 0,0-1-1 0 0,-1 0 1 0 0,1 1 0 0 0,-1-1 0 0 0,2 1 0 0 0,-1 0 3 0 0,1 1 0 0 0,-1-1 0 0 0,0 1 0 0 0,0 0 0 0 0,1-1 0 0 0,-1 1 0 0 0,0 0 0 0 0,-1 0-1 0 0,1 0 1 0 0,1 2 0 0 0,0 5 32 0 0,0 0 0 0 0,0 0 0 0 0,1 15 1 0 0,-3-16-27 0 0,0-1 1 0 0,0 1 0 0 0,0 0-1 0 0,-1 0 1 0 0,-2 9 0 0 0,2-15-10 0 0,0 0 1 0 0,1 1-1 0 0,-1-1 1 0 0,0 0 0 0 0,0 0-1 0 0,0 0 1 0 0,0 1-1 0 0,0-1 1 0 0,-1-1 0 0 0,1 1-1 0 0,-1 0 1 0 0,1 0-1 0 0,-1 0 1 0 0,0-1-1 0 0,0 1 1 0 0,1-1 0 0 0,-1 1-1 0 0,0-1 1 0 0,0 0-1 0 0,-4 2 1 0 0,4-2 0 0 0,0-1-1 0 0,0 1 1 0 0,0-1 0 0 0,1 1 0 0 0,-1-1-1 0 0,0 0 1 0 0,0 0 0 0 0,0 0 0 0 0,0 0-1 0 0,0 0 1 0 0,0 0 0 0 0,0 0 0 0 0,0-1-1 0 0,0 1 1 0 0,1-1 0 0 0,-1 1 0 0 0,0-1-1 0 0,0 0 1 0 0,0 0 0 0 0,1 0 0 0 0,-1 0-1 0 0,1 0 1 0 0,-1 0 0 0 0,0 0 0 0 0,1 0-1 0 0,0-1 1 0 0,-1 1 0 0 0,1 0 0 0 0,0-1 0 0 0,0 0-1 0 0,0 1 1 0 0,0-1 0 0 0,0 1 0 0 0,0-1-1 0 0,0 0 1 0 0,0 0 0 0 0,1 0 0 0 0,-1 1-1 0 0,1-1 1 0 0,-1 0 0 0 0,1 0 0 0 0,0 0-1 0 0,0 0 1 0 0,0 0 0 0 0,0 0 0 0 0,0 0-1 0 0,0 0 1 0 0,0 1 0 0 0,1-1 0 0 0,0-2-1 0 0,3-27 2 0 0,-3 24-9 0 0,-1 0 0 0 0,1 1 0 0 0,0-1 0 0 0,1 1 0 0 0,-1-1 0 0 0,1 1 0 0 0,1 0 0 0 0,-1 0 0 0 0,1 0 0 0 0,0 0 0 0 0,7-10 0 0 0,-1 0 36 0 0,3-1 53 0 0,-12 16-89 0 0,1 1 1 0 0,0-1-1 0 0,0 1 0 0 0,-1 0 0 0 0,1-1 0 0 0,0 1 0 0 0,0 0 1 0 0,-1 0-1 0 0,1 0 0 0 0,0-1 0 0 0,0 1 0 0 0,0 0 0 0 0,0 0 0 0 0,-1 0 1 0 0,1 0-1 0 0,0 0 0 0 0,0 1 0 0 0,0-1 0 0 0,-1 0 0 0 0,1 0 1 0 0,0 0-1 0 0,0 1 0 0 0,0-1 0 0 0,-1 0 0 0 0,2 1 0 0 0,1 2 6 0 0,1-1 0 0 0,-1 1 1 0 0,0-1-1 0 0,0 1 0 0 0,0 0 0 0 0,0 0 0 0 0,0 1 0 0 0,-1-1 0 0 0,1 1 0 0 0,-1-1 0 0 0,0 1 0 0 0,0 0 0 0 0,0 0 0 0 0,-1 0 0 0 0,1 0 0 0 0,-1 0 0 0 0,0 0 0 0 0,0 0 0 0 0,0 5 0 0 0,2 8 4 0 0,-1-1-1 0 0,-1 1 1 0 0,-2 28-1 0 0,1-43-1 0 0,0 1 0 0 0,-1-1 1 0 0,1 1-1 0 0,-1 0 0 0 0,0-1 0 0 0,1 1 0 0 0,-1-1 1 0 0,-1 0-1 0 0,1 1 0 0 0,0-1 0 0 0,0 0 0 0 0,-1 0 1 0 0,1 1-1 0 0,-1-1 0 0 0,0 0 0 0 0,0-1 0 0 0,0 1 1 0 0,0 0-1 0 0,0 0 0 0 0,0-1 0 0 0,0 1 0 0 0,0-1 1 0 0,-1 0-1 0 0,-2 2 0 0 0,3-3-3 0 0,1 1-1 0 0,-1-1 1 0 0,0 0 0 0 0,0 1 0 0 0,0-1-1 0 0,1 0 1 0 0,-1 0 0 0 0,0 0-1 0 0,0 0 1 0 0,0 0 0 0 0,0-1-1 0 0,1 1 1 0 0,-1 0 0 0 0,0-1 0 0 0,0 1-1 0 0,1-1 1 0 0,-1 0 0 0 0,0 0-1 0 0,1 0 1 0 0,-1 0 0 0 0,1 0-1 0 0,-1 0 1 0 0,1 0 0 0 0,-1 0 0 0 0,1 0-1 0 0,0-1 1 0 0,-1 1 0 0 0,1 0-1 0 0,0-1 1 0 0,0 1 0 0 0,0-1-1 0 0,0 0 1 0 0,0 1 0 0 0,0-4 0 0 0,-1 1-8 0 0,0 0 0 0 0,1 0 1 0 0,0 0-1 0 0,0 0 0 0 0,0 0 1 0 0,0 0-1 0 0,1 0 0 0 0,-1 0 1 0 0,1 0-1 0 0,0 0 1 0 0,0 0-1 0 0,1 0 0 0 0,-1 0 1 0 0,1 0-1 0 0,0 0 0 0 0,0 0 1 0 0,0 0-1 0 0,1 0 0 0 0,0 0 1 0 0,-1 1-1 0 0,1-1 0 0 0,3-4 1 0 0,-3 5-1 0 0,0-1 0 0 0,0 1 1 0 0,1 0-1 0 0,-1 0 0 0 0,0 1 0 0 0,1-1 1 0 0,5-4-1 0 0,-7 6 0 0 0,0 0 1 0 0,1 0 0 0 0,-1 1-1 0 0,0-1 1 0 0,1 0-1 0 0,-1 1 1 0 0,0-1 0 0 0,1 1-1 0 0,-1-1 1 0 0,1 1-1 0 0,-1 0 1 0 0,1 0-1 0 0,-1 0 1 0 0,1-1 0 0 0,-1 2-1 0 0,1-1 1 0 0,-1 0-1 0 0,1 0 1 0 0,-1 0 0 0 0,1 0-1 0 0,-1 1 1 0 0,1-1-1 0 0,0 1 1 0 0,0 1 1 0 0,0-1-1 0 0,0 1 1 0 0,0-1 0 0 0,0 1-1 0 0,0 0 1 0 0,-1-1 0 0 0,1 1 0 0 0,-1 0-1 0 0,1 0 1 0 0,-1 0 0 0 0,0 0-1 0 0,0 0 1 0 0,0 0 0 0 0,0 1 0 0 0,0-1-1 0 0,0 0 1 0 0,-1 1 0 0 0,1 2 0 0 0,1 2 9 0 0,-1 0 0 0 0,0 0 1 0 0,-1 0-1 0 0,0 13 0 0 0,0-17-6 0 0,-1 0 0 0 0,1 0-1 0 0,-1 0 1 0 0,0 0 0 0 0,0-1-1 0 0,0 1 1 0 0,0 0 0 0 0,0-1-1 0 0,-1 1 1 0 0,1-1 0 0 0,-1 0-1 0 0,0 1 1 0 0,0-1 0 0 0,-2 2 0 0 0,3-3-2 0 0,0 0 0 0 0,0 0 0 0 0,0 0 0 0 0,0 0 0 0 0,-1 0 0 0 0,1 0 0 0 0,0 0 1 0 0,-1-1-1 0 0,1 1 0 0 0,0 0 0 0 0,-1-1 0 0 0,1 1 0 0 0,-1-1 0 0 0,1 0 0 0 0,-1 0 0 0 0,1 1 1 0 0,-1-1-1 0 0,1 0 0 0 0,-1 0 0 0 0,1 0 0 0 0,-1 0 0 0 0,1-1 0 0 0,-1 1 0 0 0,1 0 1 0 0,-1-1-1 0 0,1 1 0 0 0,-3-2 0 0 0,2 1-2 0 0,1 0 1 0 0,-1 0 0 0 0,0 0-1 0 0,0-1 1 0 0,1 1-1 0 0,-1-1 1 0 0,1 1-1 0 0,-1-1 1 0 0,1 0 0 0 0,0 1-1 0 0,-1-1 1 0 0,1 0-1 0 0,0 0 1 0 0,0 0-1 0 0,1 0 1 0 0,-1 0-1 0 0,0 0 1 0 0,0 0 0 0 0,1 0-1 0 0,0 0 1 0 0,-1 0-1 0 0,1-1 1 0 0,0 1-1 0 0,0 0 1 0 0,0 0 0 0 0,0 0-1 0 0,0 0 1 0 0,1-1-1 0 0,0-2 1 0 0,1-4-12 0 0,1 0 1 0 0,0 0 0 0 0,0 1-1 0 0,1 0 1 0 0,8-15 0 0 0,-11 21 7 0 0,0 0 1 0 0,0 0 0 0 0,1 0 0 0 0,-1 0 0 0 0,0 1 0 0 0,1-1 0 0 0,-1 0-1 0 0,1 1 1 0 0,0-1 0 0 0,-1 1 0 0 0,1 0 0 0 0,4-2 0 0 0,-5 2-1 0 0,0 1 1 0 0,0 0 0 0 0,0 0-1 0 0,0 0 1 0 0,0 0 0 0 0,0 0-1 0 0,0 0 1 0 0,0 0 0 0 0,0 0-1 0 0,1 0 1 0 0,-1 1 0 0 0,0-1-1 0 0,0 0 1 0 0,0 1 0 0 0,0-1-1 0 0,0 1 1 0 0,0-1 0 0 0,0 1-1 0 0,0 0 1 0 0,-1-1 0 0 0,1 1-1 0 0,0 0 1 0 0,0-1 0 0 0,0 1-1 0 0,-1 0 1 0 0,1 0 0 0 0,0 1-1 0 0,3 2 9 0 0,-1 1 0 0 0,0 0 0 0 0,0 0 0 0 0,-1 0 0 0 0,0 1-1 0 0,0-1 1 0 0,0 0 0 0 0,0 1 0 0 0,-1-1 0 0 0,0 1 0 0 0,0 0 0 0 0,0 6-1 0 0,-1-9 1 0 0,0 0-1 0 0,0 0 0 0 0,0 0 0 0 0,-1 0 0 0 0,1 0 0 0 0,-1 0 0 0 0,1 0 0 0 0,-1 0 0 0 0,0 0 0 0 0,-1 0 0 0 0,0 2 1 0 0,1-3-3 0 0,0-1 1 0 0,0 1 0 0 0,0-1-1 0 0,-1 0 1 0 0,1 0 0 0 0,0 1-1 0 0,-1-1 1 0 0,1 0 0 0 0,0 0-1 0 0,-1 0 1 0 0,1 0 0 0 0,-1-1-1 0 0,0 1 1 0 0,1 0 0 0 0,-1-1 0 0 0,0 1-1 0 0,1-1 1 0 0,-1 1 0 0 0,0-1-1 0 0,-1 0 1 0 0,0 0-2 0 0,0 0-1 0 0,0 0 1 0 0,0-1-1 0 0,0 1 1 0 0,1-1-1 0 0,-1 0 1 0 0,0 0 0 0 0,1 0-1 0 0,-1 0 1 0 0,1 0-1 0 0,-1-1 1 0 0,1 1-1 0 0,-1-1 1 0 0,1 1 0 0 0,0-1-1 0 0,0 0 1 0 0,0 0-1 0 0,0 0 1 0 0,-3-3 0 0 0,0-2 4 0 0,0 0 1 0 0,0 1-1 0 0,1-1 1 0 0,0-1-1 0 0,-5-10 1 0 0,9 15-14 0 0,-1 0 1 0 0,1 0 0 0 0,0 0 0 0 0,1-1 0 0 0,-1 1-1 0 0,0 0 1 0 0,1 0 0 0 0,0 0 0 0 0,0 0 0 0 0,0 0 0 0 0,0 1-1 0 0,0-1 1 0 0,2-3 0 0 0,2-8 42 0 0,-4 12-38 0 0,0 0-1 0 0,-1-1 1 0 0,1 1-1 0 0,0 0 1 0 0,0 0 0 0 0,0 0-1 0 0,0 0 1 0 0,0 0-1 0 0,0 0 1 0 0,1 0 0 0 0,-1 0-1 0 0,1 0 1 0 0,-1 0 0 0 0,1 1-1 0 0,0-1 1 0 0,0 1-1 0 0,0-1 1 0 0,0 1 0 0 0,0 0-1 0 0,0 0 1 0 0,0 0 0 0 0,0 0-1 0 0,0 0 1 0 0,0 0-1 0 0,1 0 1 0 0,-1 1 0 0 0,2-1-1 0 0,-2 1 3 0 0,-1 0-1 0 0,0 0 1 0 0,0 1 0 0 0,0-1-1 0 0,0 0 1 0 0,0 1-1 0 0,0-1 1 0 0,0 0 0 0 0,0 1-1 0 0,0-1 1 0 0,0 1 0 0 0,0 0-1 0 0,0-1 1 0 0,0 1-1 0 0,0 0 1 0 0,0 0 0 0 0,-1-1-1 0 0,1 1 1 0 0,0 0-1 0 0,0 0 1 0 0,0 1 0 0 0,12 22 54 0 0,-11-18-51 0 0,-1 0 0 0 0,1 0 0 0 0,-1 1 1 0 0,-1-1-1 0 0,1 0 0 0 0,-1 1 0 0 0,0-1 1 0 0,0 1-1 0 0,-1-1 0 0 0,0 0 0 0 0,0 1 1 0 0,-3 7-1 0 0,3-11 1 0 0,0-1-1 0 0,1 0 1 0 0,-1 0 0 0 0,0 0 0 0 0,-1 0 0 0 0,1-1-1 0 0,0 1 1 0 0,0 0 0 0 0,-1 0 0 0 0,1-1-1 0 0,-1 1 1 0 0,0-1 0 0 0,1 1 0 0 0,-1-1-1 0 0,0 0 1 0 0,0 1 0 0 0,0-1 0 0 0,0 0 0 0 0,0 0-1 0 0,0-1 1 0 0,0 1 0 0 0,0 0 0 0 0,0-1-1 0 0,0 1 1 0 0,-1-1 0 0 0,1 0 0 0 0,0 1-1 0 0,0-1 1 0 0,-1 0 0 0 0,1 0 0 0 0,0-1 0 0 0,0 1-1 0 0,0 0 1 0 0,-1-1 0 0 0,1 0 0 0 0,0 1-1 0 0,0-1 1 0 0,-3-2 0 0 0,0 1-2 0 0,1 0 0 0 0,0 0 0 0 0,0-1 0 0 0,0 1 0 0 0,0-1 0 0 0,0 0 0 0 0,1-1 0 0 0,-5-4 0 0 0,6 7-1 0 0,0-1 1 0 0,0-1 0 0 0,1 1-1 0 0,-1 0 1 0 0,1 0-1 0 0,-1 0 1 0 0,1-1-1 0 0,0 1 1 0 0,0-1-1 0 0,0 1 1 0 0,0-1-1 0 0,0 1 1 0 0,1-1 0 0 0,-1 0-1 0 0,0-4 1 0 0,13-29 11 0 0,-12 35-16 0 0,-1-1-2 0 0,1 1 1 0 0,0-1-1 0 0,0 0 0 0 0,0 1 1 0 0,0-1-1 0 0,0 1 0 0 0,0-1 0 0 0,0 0 1 0 0,0 1-1 0 0,1-1 0 0 0,-1 1 1 0 0,1-1-1 0 0,-1 0 0 0 0,1 1 0 0 0,-1-1 1 0 0,1 1-1 0 0,0 0 0 0 0,0-1 0 0 0,0 1 1 0 0,0 0-1 0 0,2-3 0 0 0,2-1 10 0 0,0 1 1 0 0,-1-1 0 0 0,2 1 0 0 0,-1 0-1 0 0,9-5 1 0 0,-13 8-8 0 0,1 0 0 0 0,0 0 0 0 0,-1 0 0 0 0,1 1-1 0 0,0-1 1 0 0,0 1 0 0 0,0-1 0 0 0,0 1 0 0 0,0 0 0 0 0,-1 0 0 0 0,1 0 0 0 0,0 0 0 0 0,0 0-1 0 0,0 0 1 0 0,0 1 0 0 0,0-1 0 0 0,0 0 0 0 0,-1 1 0 0 0,1 0 0 0 0,3 1 0 0 0,-1 0 4 0 0,0 0 0 0 0,-1 1 1 0 0,1 0-1 0 0,-1 0 0 0 0,0 0 1 0 0,0 0-1 0 0,0 0 0 0 0,0 1 1 0 0,0-1-1 0 0,-1 1 0 0 0,0 0 1 0 0,1-1-1 0 0,-1 1 0 0 0,-1 0 1 0 0,1 0-1 0 0,-1 1 0 0 0,1-1 1 0 0,-1 0-1 0 0,0 0 0 0 0,-1 1 1 0 0,1 4-1 0 0,0-5 2 0 0,-1 0-1 0 0,0 0 1 0 0,0 0-1 0 0,-1-1 1 0 0,1 1 0 0 0,-1 0-1 0 0,1 0 1 0 0,-1 0-1 0 0,0-1 1 0 0,-1 1 0 0 0,1 0-1 0 0,-1-1 1 0 0,1 1-1 0 0,-1-1 1 0 0,0 0 0 0 0,0 0-1 0 0,-1 1 1 0 0,1-1-1 0 0,-1-1 1 0 0,1 1 0 0 0,-1 0-1 0 0,0-1 1 0 0,0 1-1 0 0,-6 3 1 0 0,7-6-3 0 0,0 1 0 0 0,0 0 0 0 0,0 0 0 0 0,-1-1 0 0 0,1 0 0 0 0,0 1-1 0 0,0-1 1 0 0,-1 0 0 0 0,1 0 0 0 0,0 0 0 0 0,-1 0 0 0 0,1 0 0 0 0,0-1 0 0 0,-1 1 0 0 0,1-1 0 0 0,0 0 0 0 0,0 1 0 0 0,0-1 0 0 0,0 0 0 0 0,0 0-1 0 0,0 0 1 0 0,0-1 0 0 0,0 1 0 0 0,0 0 0 0 0,0-1 0 0 0,0 1 0 0 0,1-1 0 0 0,-1 0 0 0 0,1 0 0 0 0,-1 1 0 0 0,-1-4 0 0 0,1 2-5 0 0,0 1 1 0 0,1 0-1 0 0,-1-1 1 0 0,0 1-1 0 0,1-1 1 0 0,0 1 0 0 0,0-1-1 0 0,0 0 1 0 0,0 0-1 0 0,0 0 1 0 0,0 1 0 0 0,1-1-1 0 0,-1 0 1 0 0,1 0-1 0 0,0 0 1 0 0,0 0-1 0 0,0 0 1 0 0,0 0 0 0 0,1 0-1 0 0,-1 0 1 0 0,1 1-1 0 0,-1-1 1 0 0,1 0-1 0 0,2-3 1 0 0,6-9-7 0 0,1 2 0 0 0,15-17-1 0 0,-24 28 12 0 0,1 1-1 0 0,-1-1 0 0 0,0 1 1 0 0,0 0-1 0 0,0 0 1 0 0,1 0-1 0 0,-1 0 0 0 0,1 0 1 0 0,-1 0-1 0 0,1 0 1 0 0,2-1-1 0 0,-3 2-3 0 0,0 0 0 0 0,0 1 1 0 0,-1-1-1 0 0,1 0 0 0 0,0 0 0 0 0,0 1 0 0 0,-1-1 1 0 0,1 0-1 0 0,0 1 0 0 0,-1-1 0 0 0,1 1 0 0 0,0-1 1 0 0,-1 1-1 0 0,1 0 0 0 0,0-1 0 0 0,-1 1 1 0 0,1-1-1 0 0,-1 1 0 0 0,0 0 0 0 0,1 0 0 0 0,-1-1 1 0 0,1 1-1 0 0,-1 0 0 0 0,0 0 0 0 0,1-1 0 0 0,-1 3 1 0 0,7 11 3 0 0,-4-10 5 0 0,-1 1 0 0 0,0 0-1 0 0,0 0 1 0 0,0-1 0 0 0,0 1 0 0 0,-1 0 0 0 0,1 1-1 0 0,-1-1 1 0 0,0 0 0 0 0,-1 0 0 0 0,0 0 0 0 0,0 1-1 0 0,0 9 1 0 0,-1-12-7 0 0,0 0 0 0 0,-1 1 0 0 0,1-1 0 0 0,-1 0 0 0 0,1 1 0 0 0,-1-1 0 0 0,0 0 0 0 0,0 0 0 0 0,0 0 0 0 0,-5 4 0 0 0,7-7 3 0 0,-1 1 1 0 0,1 0-1 0 0,-1-1 0 0 0,1 1 1 0 0,-1 0-1 0 0,0-1 0 0 0,1 1 1 0 0,-1-1-1 0 0,0 1 0 0 0,0-1 1 0 0,1 1-1 0 0,-1-1 0 0 0,0 0 1 0 0,0 1-1 0 0,0-1 0 0 0,1 0 0 0 0,-1 0 1 0 0,0 1-1 0 0,0-1 0 0 0,0 0 1 0 0,0 0-1 0 0,0 0 0 0 0,0 0 1 0 0,1 0-1 0 0,-1 0 0 0 0,0 0 1 0 0,0-1-1 0 0,0 1 0 0 0,0 0 1 0 0,0 0-1 0 0,1-1 0 0 0,-1 1 1 0 0,0 0-1 0 0,0-1 0 0 0,1 1 1 0 0,-1-1-1 0 0,0 1 0 0 0,0-1 1 0 0,1 0-1 0 0,-1 1 0 0 0,1-1 0 0 0,-1 1 1 0 0,0-1-1 0 0,1 0 0 0 0,-1 0 1 0 0,1 1-1 0 0,-1-2 0 0 0,0 0-7 0 0,0 0 0 0 0,1 1 0 0 0,-1-1 0 0 0,0 0 0 0 0,1 1 0 0 0,0-1 0 0 0,-1 0 0 0 0,1 1 0 0 0,0-1 0 0 0,0 0 0 0 0,0 0 0 0 0,0 1 0 0 0,0-1 0 0 0,0 0 0 0 0,0 0 0 0 0,1-2 0 0 0,13-28-32 0 0,-5 9 31 0 0,-8 23-18 0 0,0 0 23 0 0,0 0-1 0 0,0 0 1 0 0,0 0 0 0 0,-1 0-1 0 0,1 1 1 0 0,0-1-1 0 0,0 0 1 0 0,0 0 0 0 0,0 1-1 0 0,0-1 1 0 0,0 1-1 0 0,0-1 1 0 0,0 1 0 0 0,-1-1-1 0 0,1 1 1 0 0,0 0-1 0 0,0-1 1 0 0,-1 1 0 0 0,1 0-1 0 0,0 0 1 0 0,-1-1-1 0 0,1 2 1 0 0,1 1 2 0 0,-1-1 0 0 0,0 0 0 0 0,0 1 0 0 0,0-1 0 0 0,-1 1 0 0 0,1 0 0 0 0,0-1 0 0 0,-1 5 0 0 0,1-2 4 0 0,-1-1 0 0 0,0 1 0 0 0,0-1 0 0 0,-1 1 0 0 0,1-1 0 0 0,-1 1 0 0 0,0-1 0 0 0,0 0 0 0 0,0 1 0 0 0,-4 6 0 0 0,5-10-4 0 0,0-1-1 0 0,0 0 1 0 0,0 1-1 0 0,-1-1 1 0 0,1 0-1 0 0,0 1 1 0 0,0-1-1 0 0,0 0 1 0 0,0 0-1 0 0,-1 1 1 0 0,1-1 0 0 0,0 0-1 0 0,0 0 1 0 0,0 0-1 0 0,-1 1 1 0 0,1-1-1 0 0,0 0 1 0 0,-1 0-1 0 0,1 0 1 0 0,0 0-1 0 0,0 1 1 0 0,-1-1-1 0 0,1 0 1 0 0,0 0-1 0 0,-1 0 1 0 0,1 0-1 0 0,0 0 1 0 0,-1 0-1 0 0,0 0 1 0 0,-4-8-5 0 0,-1-25-59 0 0,5 22 2 0 0,-1-6-307 0 0,2 10-4401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5:56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61 3225 0 0,'-3'-10'5862'0'0,"-1"-21"-5431"0"0,4 30-355 0 0,-1 0 1 0 0,1 1-1 0 0,0-1 1 0 0,-1 0-1 0 0,1 0 0 0 0,-1 0 1 0 0,1 0-1 0 0,-1 1 1 0 0,1-1-1 0 0,-1 0 0 0 0,0 0 1 0 0,1 1-1 0 0,-1-1 0 0 0,0 0 1 0 0,0 1-1 0 0,1-1 1 0 0,-1 1-1 0 0,0-1 0 0 0,0 1 1 0 0,0 0-1 0 0,0-1 1 0 0,1 1-1 0 0,-1 0 0 0 0,0-1 1 0 0,0 1-1 0 0,0 0 1 0 0,0 0-1 0 0,0 0 0 0 0,0 0 1 0 0,0 0-1 0 0,0 0 1 0 0,0 0-1 0 0,0 0 0 0 0,0 0 1 0 0,0 0-1 0 0,-1 1 0 0 0,-4 0 255 0 0,-2 27 194 0 0,7-26-500 0 0,-1 1-1 0 0,1-1 0 0 0,-1 1 1 0 0,1 0-1 0 0,0-1 1 0 0,0 1-1 0 0,0 0 0 0 0,1 0 1 0 0,-1 0-1 0 0,1 0 1 0 0,-1 0-1 0 0,1 0 0 0 0,0 0 1 0 0,0 0-1 0 0,0 0 1 0 0,1 4-1 0 0,0 17 51 0 0,2 5 55 0 0,-2-28-126 0 0,0 0 1 0 0,-1 1-1 0 0,1-1 0 0 0,0 0 1 0 0,-1 0-1 0 0,1 0 0 0 0,0 0 1 0 0,0 0-1 0 0,0 0 1 0 0,0 0-1 0 0,0 0 0 0 0,0 0 1 0 0,0 0-1 0 0,0 0 0 0 0,0-1 1 0 0,1 1-1 0 0,-1 0 0 0 0,0-1 1 0 0,3 2-1 0 0,-1-1 20 0 0,1 1-1 0 0,1-1 1 0 0,-1 0 0 0 0,0 0-1 0 0,0-1 1 0 0,0 1 0 0 0,0-1-1 0 0,6 0 1 0 0,-8 0-16 0 0,0 0 0 0 0,0-1 0 0 0,0 1 0 0 0,0-1 0 0 0,-1 1 0 0 0,1-1 0 0 0,0 0 0 0 0,0 0 0 0 0,-1 0 0 0 0,1 0 0 0 0,-1 0 0 0 0,1 0 0 0 0,-1 0 0 0 0,1-1 0 0 0,-1 1 0 0 0,0 0 0 0 0,1-1 0 0 0,-1 1 0 0 0,0-1 0 0 0,2-3 0 0 0,-1 2 13 0 0,0-1-1 0 0,0 1 1 0 0,-1-1 0 0 0,1 0-1 0 0,-1 1 1 0 0,1-1-1 0 0,-1 0 1 0 0,0 0-1 0 0,-1 0 1 0 0,1 0-1 0 0,-1 0 1 0 0,1 0-1 0 0,-1 0 1 0 0,0 0-1 0 0,-1 0 1 0 0,1 0 0 0 0,-1 0-1 0 0,0 0 1 0 0,-2-6-1 0 0,1 2 28 0 0,2 6-37 0 0,0 0 0 0 0,-1 1-1 0 0,1-1 1 0 0,0 1 0 0 0,-1-1 0 0 0,0 0-1 0 0,1 1 1 0 0,-1-1 0 0 0,0 1-1 0 0,0-1 1 0 0,1 1 0 0 0,-1 0 0 0 0,0-1-1 0 0,-1 1 1 0 0,1 0 0 0 0,0 0 0 0 0,0-1-1 0 0,0 1 1 0 0,-1 0 0 0 0,-2-1 0 0 0,-10-9 68 0 0,13 10-76 0 0,1 1 0 0 0,0-1-1 0 0,-1 1 1 0 0,1-1-1 0 0,-1 1 1 0 0,1-1 0 0 0,-1 1-1 0 0,1 0 1 0 0,-1-1 0 0 0,1 1-1 0 0,-1 0 1 0 0,1-1 0 0 0,-1 1-1 0 0,1 0 1 0 0,-1-1-1 0 0,0 1 1 0 0,1 0 0 0 0,-1 0-1 0 0,1 0 1 0 0,-1 0 0 0 0,0 0-1 0 0,1-1 1 0 0,-1 1 0 0 0,0 0-1 0 0,1 0 1 0 0,-1 1-1 0 0,1-1 1 0 0,-1 0 0 0 0,0 0-1 0 0,1 0 1 0 0,-1 0 0 0 0,1 0-1 0 0,-1 1 1 0 0,0-1 0 0 0,-3 3 13 0 0,0-1 0 0 0,1 1 1 0 0,0 0-1 0 0,0 0 0 0 0,0 0 1 0 0,0 0-1 0 0,0 0 0 0 0,0 1 0 0 0,1-1 1 0 0,-1 1-1 0 0,1 0 0 0 0,0-1 1 0 0,0 1-1 0 0,1 0 0 0 0,-1 0 1 0 0,1 1-1 0 0,0-1 0 0 0,0 0 1 0 0,0 0-1 0 0,1 1 0 0 0,-1-1 1 0 0,1 0-1 0 0,0 1 0 0 0,1 4 1 0 0,-3 10 7 0 0,1-18-24 0 0,1 0 0 0 0,0 0-1 0 0,-1 0 1 0 0,1 0 0 0 0,0 0 0 0 0,0 0 0 0 0,0 0 0 0 0,-1 1 0 0 0,1-1 0 0 0,0 0-1 0 0,1 0 1 0 0,-1 0 0 0 0,0 0 0 0 0,0 0 0 0 0,0 0 0 0 0,1 0 0 0 0,-1 0 0 0 0,0 1-1 0 0,1-1 1 0 0,-1 0 0 0 0,1 0 0 0 0,0 1 0 0 0,1 0 10 0 0,-1 0-1 0 0,1 0 1 0 0,0 0-1 0 0,0 0 1 0 0,0 0-1 0 0,0 0 1 0 0,0 0-1 0 0,0 0 1 0 0,1-1-1 0 0,-1 1 1 0 0,1-1-1 0 0,-1 0 1 0 0,1 0-1 0 0,-1 0 1 0 0,1 0-1 0 0,0 0 1 0 0,-1 0-1 0 0,1-1 1 0 0,0 1-1 0 0,0-1 1 0 0,0 0-1 0 0,4 0 1 0 0,-4-1-2 0 0,1 0 0 0 0,-1 1 0 0 0,0-1 0 0 0,0-1 0 0 0,1 1 0 0 0,-1 0 0 0 0,0-1 0 0 0,0 0 0 0 0,-1 0 1 0 0,1 0-1 0 0,0 0 0 0 0,0 0 0 0 0,-1 0 0 0 0,1-1 0 0 0,-1 1 0 0 0,0-1 0 0 0,0 0 0 0 0,3-5 0 0 0,-2 4 10 0 0,-1 0 0 0 0,0 0 0 0 0,0-1 0 0 0,-1 1 0 0 0,1-1-1 0 0,-1 1 1 0 0,0-1 0 0 0,0 1 0 0 0,-1-1 0 0 0,1 0 0 0 0,-1 0 0 0 0,0-5 0 0 0,0 7-7 0 0,-1 1 1 0 0,1-1 0 0 0,-1 0-1 0 0,1 0 1 0 0,-1 0 0 0 0,0 1-1 0 0,0-1 1 0 0,0 1 0 0 0,0-1-1 0 0,-1 0 1 0 0,1 1 0 0 0,-1 0-1 0 0,1-1 1 0 0,-1 1 0 0 0,0 0-1 0 0,0 0 1 0 0,0 0 0 0 0,0 0-1 0 0,0 0 1 0 0,-1 0 0 0 0,-3-1 0 0 0,-31-9 116 0 0,24 9-60 0 0,11 3-65 0 0,1 0 1 0 0,0 0 0 0 0,-1 0 0 0 0,1 0 0 0 0,-1 0 0 0 0,1 0 0 0 0,-1 0 0 0 0,1 0 0 0 0,0 0 0 0 0,-1 1 0 0 0,1-1 0 0 0,0 1 0 0 0,-1-1 0 0 0,1 1 0 0 0,0-1-1 0 0,-1 1 1 0 0,1 0 0 0 0,0 0 0 0 0,0-1 0 0 0,0 1 0 0 0,0 0 0 0 0,0 0 0 0 0,0 0 0 0 0,0 0 0 0 0,0 1 0 0 0,-1 0 0 0 0,-3 5-2 0 0,1-1-1 0 0,0 1 1 0 0,-5 12 0 0 0,3-4-25 0 0,4-10 26 0 0,1 0 0 0 0,-1 0 0 0 0,1 0 0 0 0,1 0-1 0 0,-1 0 1 0 0,1 0 0 0 0,0 0 0 0 0,0 1 0 0 0,0-1 0 0 0,1 0 0 0 0,-1 0-1 0 0,1 0 1 0 0,1 0 0 0 0,-1 0 0 0 0,1 0 0 0 0,0 0 0 0 0,0 0-1 0 0,0-1 1 0 0,0 1 0 0 0,1-1 0 0 0,0 1 0 0 0,5 5 0 0 0,-6-8 0 0 0,-1-1 1 0 0,1 0-1 0 0,-1 1 0 0 0,1-1 1 0 0,0 0-1 0 0,-1 0 1 0 0,1 0-1 0 0,0 0 1 0 0,0 0-1 0 0,0-1 1 0 0,0 1-1 0 0,0 0 1 0 0,-1-1-1 0 0,1 1 1 0 0,0-1-1 0 0,1 0 1 0 0,-1 0-1 0 0,0 0 1 0 0,0 0-1 0 0,0 0 0 0 0,0 0 1 0 0,0 0-1 0 0,0-1 1 0 0,0 1-1 0 0,0-1 1 0 0,0 1-1 0 0,-1-1 1 0 0,1 0-1 0 0,0 0 1 0 0,0 0-1 0 0,0 0 1 0 0,-1 0-1 0 0,1 0 1 0 0,2-2-1 0 0,0-1 5 0 0,0 1 0 0 0,-1-1 0 0 0,1 0 0 0 0,-1 1 0 0 0,0-1-1 0 0,0-1 1 0 0,0 1 0 0 0,0 0 0 0 0,-1-1 0 0 0,0 0 0 0 0,0 1 0 0 0,2-8 0 0 0,-3 9-2 0 0,-1 1-1 0 0,1-1 1 0 0,-1 0 0 0 0,0 1 0 0 0,0-1 0 0 0,0 1 0 0 0,0-1 0 0 0,0 1 0 0 0,0-1-1 0 0,-1 1 1 0 0,1-1 0 0 0,-1 1 0 0 0,0-1 0 0 0,-2-4 0 0 0,0 2 20 0 0,0 0 1 0 0,0 1-1 0 0,-1-1 1 0 0,-8-7-1 0 0,0-1 30 0 0,12 13-54 0 0,-1-1 0 0 0,0 0 1 0 0,1 1-1 0 0,-1-1 1 0 0,0 1-1 0 0,0-1 0 0 0,1 1 1 0 0,-1-1-1 0 0,0 1 1 0 0,0 0-1 0 0,1-1 0 0 0,-1 1 1 0 0,0 0-1 0 0,0-1 1 0 0,0 1-1 0 0,0 0 0 0 0,0 0 1 0 0,0 0-1 0 0,1 0 0 0 0,-1 0 1 0 0,0 0-1 0 0,0 0 1 0 0,0 0-1 0 0,0 0 0 0 0,0 1 1 0 0,0-1-1 0 0,1 0 1 0 0,-1 1-1 0 0,0-1 0 0 0,0 0 1 0 0,-1 2-1 0 0,0-1-3 0 0,1 0-1 0 0,-1 0 0 0 0,0 0 1 0 0,1 1-1 0 0,-1-1 1 0 0,1 1-1 0 0,0-1 1 0 0,-1 1-1 0 0,1-1 0 0 0,0 1 1 0 0,0 0-1 0 0,-1 2 1 0 0,-6 29-4 0 0,7-27 5 0 0,0 0-1 0 0,0-1 1 0 0,-1 1 0 0 0,0 0-1 0 0,-4 9 1 0 0,5-12 1 0 0,1-1-1 0 0,-1 1 0 0 0,1 0 1 0 0,0-1-1 0 0,0 1 1 0 0,0 0-1 0 0,0 0 1 0 0,0-1-1 0 0,1 1 1 0 0,-1 0-1 0 0,1-1 1 0 0,0 1-1 0 0,-1-1 1 0 0,1 1-1 0 0,1-1 1 0 0,-1 1-1 0 0,0-1 0 0 0,1 1 1 0 0,2 3-1 0 0,-3-5 1 0 0,0-1-1 0 0,0 1 1 0 0,0 0-1 0 0,0-1 1 0 0,0 1-1 0 0,0 0 0 0 0,0-1 1 0 0,0 0-1 0 0,0 1 1 0 0,0-1-1 0 0,0 1 1 0 0,1-1-1 0 0,-1 0 0 0 0,0 0 1 0 0,0 0-1 0 0,0 0 1 0 0,0 0-1 0 0,1 0 1 0 0,-1 0-1 0 0,0 0 0 0 0,0 0 1 0 0,0 0-1 0 0,0-1 1 0 0,1 1-1 0 0,-1 0 1 0 0,0-1-1 0 0,0 1 0 0 0,0-1 1 0 0,0 0-1 0 0,0 1 1 0 0,0-1-1 0 0,0 0 1 0 0,0 1-1 0 0,0-1 0 0 0,-1 0 1 0 0,2-1-1 0 0,4-3 8 0 0,0-1-1 0 0,0 0 0 0 0,8-11 1 0 0,-11 12-2 0 0,1 0 0 0 0,-1 0 0 0 0,1-1 0 0 0,-2 0 0 0 0,1 0 0 0 0,0 1 0 0 0,-1-1 0 0 0,1-8 0 0 0,-2 12-2 0 0,-1 0 0 0 0,1-1-1 0 0,-1 1 1 0 0,0 0 0 0 0,0 0-1 0 0,0-1 1 0 0,0 1 0 0 0,-1 0-1 0 0,1 0 1 0 0,-1-1 0 0 0,1 1-1 0 0,-1 0 1 0 0,0 0-1 0 0,0 0 1 0 0,1 0 0 0 0,-2 0-1 0 0,1 0 1 0 0,0 0 0 0 0,0 0-1 0 0,-1 0 1 0 0,1 0 0 0 0,-1 1-1 0 0,1-1 1 0 0,-1 0 0 0 0,0 1-1 0 0,-2-2 1 0 0,3 2-3 0 0,-1 0 1 0 0,1 0-1 0 0,-1 0 0 0 0,1 0 0 0 0,-1 1 1 0 0,0-1-1 0 0,0 1 0 0 0,1-1 0 0 0,-1 1 1 0 0,0-1-1 0 0,0 1 0 0 0,0 0 0 0 0,1 0 1 0 0,-1 0-1 0 0,0 0 0 0 0,0 0 0 0 0,0 0 1 0 0,1 0-1 0 0,-1 1 0 0 0,0-1 0 0 0,0 1 1 0 0,0-1-1 0 0,1 1 0 0 0,-1 0 1 0 0,1 0-1 0 0,-1 0 0 0 0,0 0 0 0 0,1 0 1 0 0,-1 0-1 0 0,1 0 0 0 0,0 0 0 0 0,-1 0 1 0 0,1 1-1 0 0,0-1 0 0 0,0 1 0 0 0,0-1 1 0 0,0 1-1 0 0,0-1 0 0 0,0 1 0 0 0,0-1 1 0 0,0 1-1 0 0,1 0 0 0 0,-1 0 0 0 0,1-1 1 0 0,-1 1-1 0 0,1 0 0 0 0,0 0 0 0 0,0-1 1 0 0,-1 1-1 0 0,1 0 0 0 0,1 2 0 0 0,-6 31 27 0 0,4-29-38 0 0,-1 0 1 0 0,2 0 0 0 0,-1-1-1 0 0,1 1 1 0 0,0 10 0 0 0,0-14 10 0 0,0-1 0 0 0,1 1-1 0 0,-1 0 1 0 0,1-1 0 0 0,0 1 0 0 0,-1-1 0 0 0,1 1 0 0 0,0-1 0 0 0,0 1 0 0 0,0-1 0 0 0,0 1 0 0 0,0-1 0 0 0,0 0 0 0 0,0 0-1 0 0,0 1 1 0 0,1-1 0 0 0,-1 0 0 0 0,0 0 0 0 0,1 0 0 0 0,-1 0 0 0 0,1-1 0 0 0,-1 1 0 0 0,4 1 0 0 0,-4-2-1 0 0,1 0 0 0 0,-1 1 0 0 0,1-1 0 0 0,-1 0 0 0 0,1 0 0 0 0,-1 0 1 0 0,1-1-1 0 0,-1 1 0 0 0,1 0 0 0 0,-1 0 0 0 0,1-1 0 0 0,-1 1 0 0 0,0-1 0 0 0,1 1 0 0 0,-1-1 1 0 0,0 0-1 0 0,1 0 0 0 0,-1 1 0 0 0,0-1 0 0 0,0 0 0 0 0,0 0 0 0 0,0 0 0 0 0,2-2 0 0 0,22-26 21 0 0,-25 28-22 0 0,3-3 5 0 0,0 0 0 0 0,-1 0-1 0 0,1 0 1 0 0,-1 0-1 0 0,0 0 1 0 0,0-1-1 0 0,-1 1 1 0 0,0-1-1 0 0,1 1 1 0 0,-1-1 0 0 0,-1 1-1 0 0,1-7 1 0 0,-1 8 0 0 0,0 0 0 0 0,0-1-1 0 0,-1 1 1 0 0,1 0 0 0 0,-1 0 0 0 0,0-1 0 0 0,0 1 0 0 0,0 0 0 0 0,-1 0 0 0 0,1 0 0 0 0,-1 0 0 0 0,1 0 0 0 0,-1 1 0 0 0,0-1 0 0 0,0 0 0 0 0,0 1 0 0 0,-5-5 0 0 0,6 7-4 0 0,0-1 0 0 0,0 1 0 0 0,1 0 0 0 0,-1-1 0 0 0,0 1 0 0 0,0 0 0 0 0,0 0 0 0 0,0 0 0 0 0,0 0 0 0 0,0-1 0 0 0,0 1 0 0 0,1 0 0 0 0,-1 1 0 0 0,0-1 0 0 0,0 0 0 0 0,0 0 0 0 0,0 0 0 0 0,0 1 0 0 0,0-1 0 0 0,1 0 0 0 0,-1 1 0 0 0,0-1 0 0 0,0 0 0 0 0,0 1 0 0 0,1-1 1 0 0,-1 1-1 0 0,0-1 0 0 0,1 1 0 0 0,-1 0 0 0 0,0-1 0 0 0,1 1 0 0 0,-1 0 0 0 0,1 0 0 0 0,-1-1 0 0 0,1 1 0 0 0,-1 1 0 0 0,-3 3 0 0 0,0 0 1 0 0,0 1 0 0 0,1-1-1 0 0,-4 10 1 0 0,6-12-2 0 0,0 1 0 0 0,0-1 1 0 0,0 1-1 0 0,0-1 0 0 0,0 1 1 0 0,1-1-1 0 0,0 1 0 0 0,0 0 1 0 0,0-1-1 0 0,0 1 0 0 0,0 0 1 0 0,1-1-1 0 0,0 1 0 0 0,0-1 1 0 0,2 7-1 0 0,-3-9 0 0 0,1 0 0 0 0,0 0 0 0 0,-1 0 1 0 0,1 0-1 0 0,-1 0 0 0 0,1 0 0 0 0,0 0 0 0 0,0 0 0 0 0,0-1 0 0 0,-1 1 0 0 0,1 0 0 0 0,0-1 1 0 0,0 1-1 0 0,0-1 0 0 0,0 1 0 0 0,0-1 0 0 0,0 1 0 0 0,0-1 0 0 0,0 1 0 0 0,0-1 0 0 0,1 0 0 0 0,-1 0 1 0 0,0 0-1 0 0,0 0 0 0 0,0 1 0 0 0,0-1 0 0 0,0-1 0 0 0,0 1 0 0 0,0 0 0 0 0,1 0 0 0 0,-1 0 1 0 0,0-1-1 0 0,0 1 0 0 0,0 0 0 0 0,0-1 0 0 0,0 1 0 0 0,0-1 0 0 0,0 1 0 0 0,0-1 0 0 0,0 0 1 0 0,0 1-1 0 0,1-2 0 0 0,1-1 4 0 0,1 1 1 0 0,-1-1 0 0 0,1 0 0 0 0,-1 0-1 0 0,0-1 1 0 0,0 1 0 0 0,-1-1 0 0 0,1 1-1 0 0,-1-1 1 0 0,3-6 0 0 0,-4 8 0 0 0,0 0 0 0 0,0 0 0 0 0,-1 0 0 0 0,1 0 0 0 0,-1 0 0 0 0,0 0 0 0 0,1 0 0 0 0,-1 0 0 0 0,0-1 0 0 0,0 1 0 0 0,-1 0 0 0 0,1 0 0 0 0,0 0 0 0 0,-1 0 0 0 0,1-1 0 0 0,-1 1 0 0 0,0 0 0 0 0,1 0 0 0 0,-1 0 0 0 0,0 0 0 0 0,0 1 0 0 0,-1-1 0 0 0,1 0 0 0 0,0 0 0 0 0,-1 1 0 0 0,1-1 0 0 0,-1 0 0 0 0,1 1 0 0 0,-1 0 0 0 0,1-1 0 0 0,-1 1 0 0 0,0 0 0 0 0,0 0 0 0 0,0 0 0 0 0,0 0 0 0 0,0 0 0 0 0,0 0 0 0 0,-3 0 0 0 0,4 1-5 0 0,0 0 1 0 0,0 0 0 0 0,0 0-1 0 0,0 0 1 0 0,0 0 0 0 0,0 0-1 0 0,0 0 1 0 0,0 0-1 0 0,-1 1 1 0 0,1-1 0 0 0,0 0-1 0 0,0 1 1 0 0,0-1-1 0 0,0 1 1 0 0,1 0 0 0 0,-1-1-1 0 0,0 1 1 0 0,0 0-1 0 0,0-1 1 0 0,0 1 0 0 0,0 0-1 0 0,1 0 1 0 0,-1 0 0 0 0,0 0-1 0 0,-15 24-15 0 0,14-19 14 0 0,-1 1-1 0 0,1 0 0 0 0,0-1 0 0 0,1 1 0 0 0,-2 8 0 0 0,3-14 3 0 0,0 0 0 0 0,-1 0 0 0 0,1 0 0 0 0,0 0 0 0 0,0 0 0 0 0,0 0-1 0 0,0 0 1 0 0,0 0 0 0 0,0 0 0 0 0,0 0 0 0 0,0 0 0 0 0,0 0 0 0 0,1 0 0 0 0,-1 0 0 0 0,0 0 0 0 0,1 0 0 0 0,-1 0-1 0 0,1 0 1 0 0,-1 0 0 0 0,1 0 0 0 0,-1 0 0 0 0,1 0 0 0 0,0 0 0 0 0,-1-1 0 0 0,1 1 0 0 0,0 0 0 0 0,0 0-1 0 0,-1-1 1 0 0,1 1 0 0 0,0-1 0 0 0,0 1 0 0 0,0 0 0 0 0,0-1 0 0 0,0 0 0 0 0,0 1 0 0 0,0-1 0 0 0,0 0 0 0 0,0 1-1 0 0,0-1 1 0 0,0 0 0 0 0,0 0 0 0 0,0 0 0 0 0,0 0 0 0 0,0 0 0 0 0,0 0 0 0 0,0 0 0 0 0,0 0 0 0 0,0 0-1 0 0,0-1 1 0 0,1 1 0 0 0,-1 0 0 0 0,0-1 0 0 0,-1 1 0 0 0,1 0 0 0 0,0-1 0 0 0,0 0 0 0 0,0 1 0 0 0,0-1 0 0 0,0 1-1 0 0,0-1 1 0 0,-1 0 0 0 0,1 0 0 0 0,0 1 0 0 0,0-1 0 0 0,-1 0 0 0 0,1 0 0 0 0,-1 0 0 0 0,2-1-1 0 0,-2 1 1 0 0,3-3 6 0 0,1 0 1 0 0,-1 0-1 0 0,0-1 0 0 0,0 0 0 0 0,0 0 0 0 0,-1 1 0 0 0,1-1 0 0 0,-1-1 0 0 0,-1 1 0 0 0,1 0 0 0 0,-1 0 0 0 0,1-1 0 0 0,-2 1 0 0 0,1-6 0 0 0,-22-6 18 0 0,20 17-22 0 0,0 0-1 0 0,1 0 1 0 0,-1 0 0 0 0,0 0-1 0 0,0 1 1 0 0,1-1 0 0 0,-1 0-1 0 0,0 0 1 0 0,1 1 0 0 0,-1-1-1 0 0,0 0 1 0 0,1 1-1 0 0,-1-1 1 0 0,1 1 0 0 0,-1-1-1 0 0,0 1 1 0 0,1-1 0 0 0,-1 1-1 0 0,1-1 1 0 0,-1 1 0 0 0,1-1-1 0 0,0 1 1 0 0,-1 0 0 0 0,1-1-1 0 0,0 1 1 0 0,-1 1-1 0 0,-5 23-57 0 0,2-5 96 0 0,3-18-41 0 0,1 0 0 0 0,-1 0 0 0 0,1 0 0 0 0,0 0 0 0 0,0 0 0 0 0,0 0 0 0 0,0 0 0 0 0,0 0 1 0 0,0 0-1 0 0,0 0 0 0 0,1 0 0 0 0,-1 0 0 0 0,1 0 0 0 0,0 0 0 0 0,-1 0 0 0 0,1-1 0 0 0,1 3 0 0 0,-1-4 6 0 0,7-2 9 0 0,-5 0-12 0 0,0-1 0 0 0,0 0 0 0 0,-1 0 0 0 0,1 0 0 0 0,-1 0 0 0 0,0 0 0 0 0,1-1 0 0 0,-1 1 0 0 0,-1-1 0 0 0,1 1 0 0 0,-1-1 0 0 0,1 0 0 0 0,-1 0 0 0 0,1-5 0 0 0,-1 4 1 0 0,-1 0-1 0 0,1 0 1 0 0,-1 0-1 0 0,0 0 1 0 0,0 0-1 0 0,0 0 1 0 0,-1 0-1 0 0,-1-6 1 0 0,2 10 50 0 0,-6 4-66 0 0,4-1 13 0 0,0 1 0 0 0,0-1 0 0 0,0 1 0 0 0,0 0 0 0 0,0 0-1 0 0,1 0 1 0 0,0 0 0 0 0,-1 0 0 0 0,1 0 0 0 0,0 0 0 0 0,0 0 0 0 0,1 0 0 0 0,-1 5 0 0 0,-2 48 1 0 0,3-56 55 0 0,-6-19-47 0 0,6 18-10 0 0,0-1 0 0 0,0 1 0 0 0,-1-1-1 0 0,1 1 1 0 0,-1-1 0 0 0,1 1 0 0 0,-1-1-1 0 0,1 1 1 0 0,-1-1 0 0 0,0 1 0 0 0,-1-3 0 0 0,-4-8 37 0 0,6 11-155 0 0,0 8-7899 0 0,3 0 3113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6:08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3 1560 0 0,'-7'0'5820'0'0,"4"-1"-5455"0"0,0 0 1 0 0,-1 1-1 0 0,1 0 1 0 0,0 0-1 0 0,0 0 1 0 0,0 0-1 0 0,-1 0 0 0 0,1 1 1 0 0,0-1-1 0 0,0 1 1 0 0,-4 1-1 0 0,0 1-343 0 0,5-2-13 0 0,0-1 0 0 0,0 1 1 0 0,-1 0-1 0 0,1 0 0 0 0,0 0 1 0 0,0 0-1 0 0,0 1 0 0 0,1-1 1 0 0,-4 3-1 0 0,5-3 18 0 0,-1-1 1 0 0,1 1-1 0 0,0-1 1 0 0,0 1-1 0 0,0-1 1 0 0,-1 1-1 0 0,1-1 0 0 0,0 1 1 0 0,0-1-1 0 0,0 1 1 0 0,0-1-1 0 0,0 1 1 0 0,0 0-1 0 0,0-1 1 0 0,0 1-1 0 0,0-1 1 0 0,0 1-1 0 0,0-1 0 0 0,0 1 1 0 0,1 0-1 0 0,0 5-898 0 0,-3-3-3943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6:13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47 1784 0 0,'0'0'2848'0'0,"16"-22"3064"0"0,-16 22-5899 0 0,0 0 0 0 0,0 0 0 0 0,0 0 0 0 0,0 0 0 0 0,0-1 0 0 0,0 1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1 0 0,0 0-1 0 0,-1 0 0 0 0,1 0 0 0 0,0 0 0 0 0,0 0 0 0 0,0 1 0 0 0,0-1 0 0 0,0 0 0 0 0,0 0 0 0 0,0 0 0 0 0,0 0 0 0 0,-1 0 0 0 0,1 0 0 0 0,0 1 0 0 0,-12 10 519 0 0,9-8-452 0 0,1 0 0 0 0,-1 0 1 0 0,1 0-1 0 0,0 1 0 0 0,0-1 1 0 0,0 0-1 0 0,-2 7 0 0 0,2-5-26 0 0,1 1 1 0 0,0-1-1 0 0,1 1 0 0 0,-1-1 0 0 0,1 1 0 0 0,0-1 0 0 0,1 1 0 0 0,-1 0 1 0 0,2 5-1 0 0,-1-10-48 0 0,-1 0 0 0 0,1 0 1 0 0,0 0-1 0 0,-1 0 0 0 0,1 0 0 0 0,0 0 1 0 0,-1 0-1 0 0,1 0 0 0 0,0-1 0 0 0,0 1 1 0 0,0 0-1 0 0,0-1 0 0 0,0 1 0 0 0,0 0 1 0 0,0-1-1 0 0,0 0 0 0 0,0 1 0 0 0,0-1 1 0 0,0 1-1 0 0,0-1 0 0 0,0 0 1 0 0,0 0-1 0 0,0 0 0 0 0,0 0 0 0 0,1 0 1 0 0,-1 0-1 0 0,0 0 0 0 0,0 0 0 0 0,0 0 1 0 0,0 0-1 0 0,0 0 0 0 0,0-1 0 0 0,2 1 1 0 0,4-3 43 0 0,1 1 1 0 0,0-1-1 0 0,10-6 1 0 0,-8 4-15 0 0,-8 4-27 0 0,1 0 1 0 0,-1-1-1 0 0,0 1 1 0 0,0-1 0 0 0,0 1-1 0 0,0-1 1 0 0,0 0 0 0 0,-1 0-1 0 0,1 1 1 0 0,-1-2-1 0 0,1 1 1 0 0,-1 0 0 0 0,1 0-1 0 0,0-3 1 0 0,-1 3 4 0 0,0 1 1 0 0,-1-1-1 0 0,1 1 1 0 0,-1-1-1 0 0,1 1 1 0 0,-1-1-1 0 0,0 1 1 0 0,1-1-1 0 0,-1 0 1 0 0,0 1-1 0 0,0-1 1 0 0,0 0-1 0 0,0 1 1 0 0,-1-1-1 0 0,1 1 0 0 0,0-1 1 0 0,-1 0-1 0 0,1 1 1 0 0,-1-1-1 0 0,1 1 1 0 0,-2-3-1 0 0,-1 1 26 0 0,0-1 0 0 0,0 1-1 0 0,0 0 1 0 0,0 0-1 0 0,-1 0 1 0 0,-3-3 0 0 0,5 5-30 0 0,0 0 0 0 0,0 0 0 0 0,0 0 1 0 0,1 0-1 0 0,-1 0 0 0 0,0 0 1 0 0,0 1-1 0 0,0-1 0 0 0,-1 1 0 0 0,1-1 1 0 0,0 1-1 0 0,0 0 0 0 0,0 0 1 0 0,0-1-1 0 0,0 2 0 0 0,-3-1 0 0 0,1 1 27 0 0,0 1 0 0 0,0-1 0 0 0,1 1-1 0 0,-1 0 1 0 0,1 0 0 0 0,-1 0 0 0 0,1 0-1 0 0,0 0 1 0 0,0 1 0 0 0,0 0 0 0 0,0-1 0 0 0,-4 7-1 0 0,5-7-30 0 0,0 0-1 0 0,1 0 0 0 0,-1 1 1 0 0,1-1-1 0 0,0 1 0 0 0,-1-1 0 0 0,1 1 1 0 0,0 0-1 0 0,1-1 0 0 0,-1 1 1 0 0,0 0-1 0 0,1 0 0 0 0,-1 0 1 0 0,1-1-1 0 0,0 1 0 0 0,0 0 1 0 0,1 6-1 0 0,-1-6 6 0 0,1 0 0 0 0,0 1 1 0 0,0-1-1 0 0,0 0 0 0 0,0 0 1 0 0,1 0-1 0 0,-1 0 0 0 0,3 4 1 0 0,-2-5-8 0 0,-1-1 0 0 0,0 0 0 0 0,0 0 0 0 0,0 0 0 0 0,1-1 0 0 0,-1 1 0 0 0,1 0 0 0 0,-1 0 1 0 0,0-1-1 0 0,1 1 0 0 0,-1-1 0 0 0,1 1 0 0 0,0-1 0 0 0,-1 0 0 0 0,1 1 0 0 0,-1-1 0 0 0,1 0 0 0 0,-1 0 1 0 0,1 0-1 0 0,0 0 0 0 0,2-1 0 0 0,20-8 59 0 0,-2 0-13 0 0,-22 9-48 0 0,1 0-1 0 0,0 0 0 0 0,-1 0 1 0 0,1 0-1 0 0,0 0 1 0 0,-1 0-1 0 0,1 0 1 0 0,0 0-1 0 0,-1 0 0 0 0,1 0 1 0 0,0-1-1 0 0,-1 1 1 0 0,1 0-1 0 0,-1-1 0 0 0,1 1 1 0 0,0 0-1 0 0,-1-1 1 0 0,1 1-1 0 0,-1 0 0 0 0,1-1 1 0 0,-1 1-1 0 0,1-1 1 0 0,-1 1-1 0 0,0-1 0 0 0,1 0 1 0 0,-1 1-1 0 0,1-1 1 0 0,-1 1-1 0 0,0-1 0 0 0,0 0 1 0 0,1 1-1 0 0,-1-1 1 0 0,0 0-1 0 0,0 1 1 0 0,0-1-1 0 0,0 0 0 0 0,0 1 1 0 0,0-1-1 0 0,0 0 1 0 0,0 1-1 0 0,0-2 0 0 0,1-4 16 0 0,6-3 21 0 0,-6 9-34 0 0,-1-1 1 0 0,1 1-1 0 0,-1 0 0 0 0,1-1 0 0 0,-1 1 0 0 0,1 0 0 0 0,-1-1 1 0 0,1 1-1 0 0,-1-1 0 0 0,0 1 0 0 0,1 0 0 0 0,-1-1 0 0 0,1 1 0 0 0,-1-1 1 0 0,0 1-1 0 0,0-1 0 0 0,1 0 0 0 0,-1 1 0 0 0,0-1 0 0 0,0 1 0 0 0,0-1 1 0 0,1 1-1 0 0,-1-1 0 0 0,0 0 0 0 0,0 1 0 0 0,0-1 0 0 0,0 1 1 0 0,0-1-1 0 0,0 0 0 0 0,0 1 0 0 0,-1-1 0 0 0,1 1 0 0 0,0-1 0 0 0,0 0 1 0 0,0 1-1 0 0,0-1 0 0 0,-1 1 0 0 0,1-1 0 0 0,-1 0 0 0 0,-6-9 65 0 0,6 9-66 0 0,0 0 1 0 0,0 0 0 0 0,0 0-1 0 0,0 0 1 0 0,0-1-1 0 0,1 1 1 0 0,-1 0-1 0 0,0 0 1 0 0,1-1 0 0 0,-1 1-1 0 0,1 0 1 0 0,-1-1-1 0 0,1 1 1 0 0,0-1 0 0 0,0 1-1 0 0,-1-3 1 0 0,1 3-1 0 0,0-1 0 0 0,-1 1 0 0 0,1 0 0 0 0,-1 0 0 0 0,0 0 0 0 0,1-1 0 0 0,-1 1 0 0 0,0 0 0 0 0,0 0 0 0 0,1 0 0 0 0,-1 0 0 0 0,0 0 0 0 0,0 0 0 0 0,0 1 0 0 0,0-1 0 0 0,0 0 0 0 0,0 0 0 0 0,-1 1 0 0 0,1-1 0 0 0,0 1 0 0 0,-2-1 0 0 0,0-1 10 0 0,1 1 0 0 0,-1 0 0 0 0,0 0 0 0 0,0 0 0 0 0,0 0 0 0 0,0 0-1 0 0,0 0 1 0 0,-5 1 0 0 0,5 0-2 0 0,0 1-1 0 0,-1 0 0 0 0,1 0 1 0 0,0 1-1 0 0,0-1 0 0 0,0 0 1 0 0,0 1-1 0 0,0 0 0 0 0,0 0 0 0 0,1 0 1 0 0,-1 0-1 0 0,0 0 0 0 0,1 1 1 0 0,0-1-1 0 0,-1 1 0 0 0,1-1 1 0 0,0 1-1 0 0,-2 4 0 0 0,-7 7 46 0 0,9-12-49 0 0,0 1-1 0 0,0-1 0 0 0,1 1 0 0 0,-1 0 0 0 0,1 0 0 0 0,-1 0 0 0 0,1 0 0 0 0,0 0 0 0 0,0 0 0 0 0,0 0 0 0 0,0 0 0 0 0,1 0 1 0 0,-1 0-1 0 0,1 1 0 0 0,0-1 0 0 0,0 0 0 0 0,1 5 0 0 0,-1-6-5 0 0,1 1 0 0 0,-1-1 0 0 0,1 0 0 0 0,0 0 1 0 0,-1 0-1 0 0,1 0 0 0 0,0 0 0 0 0,0 0 0 0 0,1 0 0 0 0,-1-1 0 0 0,0 1 0 0 0,1 0 1 0 0,-1-1-1 0 0,1 1 0 0 0,-1-1 0 0 0,1 1 0 0 0,0-1 0 0 0,-1 0 0 0 0,1 1 0 0 0,0-1 1 0 0,0 0-1 0 0,0 0 0 0 0,0-1 0 0 0,0 1 0 0 0,4 1 0 0 0,-4-1 2 0 0,0-1 0 0 0,0 1 0 0 0,1-1 0 0 0,-1 1 1 0 0,0-1-1 0 0,0 0 0 0 0,0 0 0 0 0,1 0 0 0 0,-1 0 0 0 0,0 0 0 0 0,0-1 0 0 0,0 1 0 0 0,0-1 0 0 0,1 1 0 0 0,3-2 0 0 0,15-5 21 0 0,-17 7-15 0 0,0-1 0 0 0,-1 0 0 0 0,1-1 0 0 0,-1 1 0 0 0,1 0 0 0 0,-1-1 0 0 0,0 0 0 0 0,6-3-1 0 0,-4 1-3 0 0,23-22 94 0 0,-27 26-96 0 0,0-1 0 0 0,-1 0 0 0 0,1 1-1 0 0,0-1 1 0 0,-1 0 0 0 0,1 0 0 0 0,-1 0-1 0 0,1 0 1 0 0,-1 0 0 0 0,1 0 0 0 0,-1 0-1 0 0,0 0 1 0 0,1 1 0 0 0,-1-1 0 0 0,0 0-1 0 0,0-1 1 0 0,0 1 0 0 0,0 0 0 0 0,0 0-1 0 0,0 0 1 0 0,0 0 0 0 0,0 0 0 0 0,0 0-1 0 0,0 0 1 0 0,0 0 0 0 0,-1 0 0 0 0,1 0-1 0 0,0 0 1 0 0,-1 1 0 0 0,1-1 0 0 0,-2-1 0 0 0,-9-15 49 0 0,4 7-27 0 0,0 0-1 0 0,-1 1 1 0 0,-10-11 0 0 0,17 18-19 0 0,-1 1 0 0 0,0-1 1 0 0,0 1-1 0 0,0-1 1 0 0,0 1-1 0 0,0-1 0 0 0,0 1 1 0 0,0 0-1 0 0,-1 0 1 0 0,1 0-1 0 0,0 0 0 0 0,0 1 1 0 0,-1-1-1 0 0,1 0 1 0 0,-1 1-1 0 0,1 0 1 0 0,-1 0-1 0 0,1 0 0 0 0,-1 0 1 0 0,1 0-1 0 0,-5 1 1 0 0,3 0 0 0 0,-1 1 0 0 0,1 0 0 0 0,-1 0 0 0 0,1 1 1 0 0,0-1-1 0 0,0 1 0 0 0,0 0 0 0 0,1 0 0 0 0,-1 0 1 0 0,0 1-1 0 0,1-1 0 0 0,0 1 0 0 0,0 0 0 0 0,-3 5 0 0 0,1-1 7 0 0,0 0-1 0 0,1 0 1 0 0,1 0-1 0 0,-1 1 0 0 0,1-1 1 0 0,-3 17-1 0 0,5-23-11 0 0,1 0 0 0 0,0 0 0 0 0,-1 0 0 0 0,1 0 0 0 0,0 1 0 0 0,0-1-1 0 0,0 0 1 0 0,0 0 0 0 0,1 0 0 0 0,-1 0 0 0 0,1 1 0 0 0,-1-1 0 0 0,1 0 0 0 0,0 0 0 0 0,-1 0 0 0 0,1 0 0 0 0,0 0 0 0 0,1 0 0 0 0,-1-1-1 0 0,0 1 1 0 0,0 0 0 0 0,1 0 0 0 0,-1-1 0 0 0,1 1 0 0 0,-1-1 0 0 0,1 0 0 0 0,0 1 0 0 0,0-1 0 0 0,-1 0 0 0 0,1 0 0 0 0,0 0 0 0 0,0 0-1 0 0,0 0 1 0 0,0 0 0 0 0,0-1 0 0 0,5 2 0 0 0,2 0 2 0 0,1-1 0 0 0,0 0-1 0 0,1 0 1 0 0,-1-1 0 0 0,0 0 0 0 0,16-3-1 0 0,-22 2 6 0 0,0 0-1 0 0,-1 0 0 0 0,1 0 1 0 0,-1 0-1 0 0,0 0 1 0 0,1-1-1 0 0,5-3 0 0 0,-8 4-7 0 0,1 0 0 0 0,-1 0 0 0 0,0 0 0 0 0,1 0 0 0 0,-1 0 0 0 0,0-1 0 0 0,0 1 0 0 0,0 0 0 0 0,0-1 0 0 0,0 1 0 0 0,0 0 0 0 0,0-1 0 0 0,0 1 0 0 0,0-1-1 0 0,-1 1 1 0 0,1-1 0 0 0,0-3 0 0 0,-1 4 2 0 0,0-1 0 0 0,1 0-1 0 0,-1 1 1 0 0,1-1 0 0 0,-1 1-1 0 0,1-1 1 0 0,0 1 0 0 0,-1-1 0 0 0,1 1-1 0 0,0 0 1 0 0,0-1 0 0 0,1-1-1 0 0,-1 3 1 0 0,0-1 0 0 0,0 0 1 0 0,-1 0-1 0 0,1 0 0 0 0,0 0 0 0 0,-1 1 0 0 0,1-1 0 0 0,-1 0 0 0 0,1 0 0 0 0,-1 0 0 0 0,0 0 0 0 0,1 0 0 0 0,-1 0 0 0 0,0-1 0 0 0,0 1 0 0 0,0 0 1 0 0,0 0-1 0 0,0 0 0 0 0,0 0 0 0 0,0 0 0 0 0,0 0 0 0 0,0 0 0 0 0,0 0 0 0 0,-1 0 0 0 0,1 0 0 0 0,0 0 0 0 0,-1 0 0 0 0,0-1 0 0 0,-2-6 12 0 0,-1 0 0 0 0,0 1 0 0 0,-1 0 0 0 0,0 0 0 0 0,0 0 0 0 0,0 1 0 0 0,-1-1 0 0 0,0 1 0 0 0,0 0 0 0 0,0 1 0 0 0,-1 0 0 0 0,-9-6 0 0 0,14 10-13 0 0,0 1-1 0 0,0-1 1 0 0,0 1-1 0 0,0-1 1 0 0,0 1-1 0 0,0 0 1 0 0,0-1-1 0 0,0 1 1 0 0,0 0-1 0 0,0 0 1 0 0,0 1 0 0 0,0-1-1 0 0,0 0 1 0 0,-1 1-1 0 0,1-1 1 0 0,0 1-1 0 0,1 0 1 0 0,-1-1-1 0 0,0 1 1 0 0,0 0-1 0 0,0 0 1 0 0,0 1 0 0 0,1-1-1 0 0,-1 0 1 0 0,0 0-1 0 0,1 1 1 0 0,-1-1-1 0 0,1 1 1 0 0,-2 2-1 0 0,-3 3 2 0 0,0 0 0 0 0,1 0 0 0 0,0 0-1 0 0,0 1 1 0 0,-5 12 0 0 0,8-16-4 0 0,0 1 1 0 0,1-1-1 0 0,0 0 0 0 0,0 1 1 0 0,0-1-1 0 0,0 1 0 0 0,1 0 1 0 0,-1-1-1 0 0,1 1 1 0 0,0 0-1 0 0,2 8 0 0 0,-2-11 0 0 0,1 1-1 0 0,0-1 0 0 0,0 0 1 0 0,-1 1-1 0 0,1-1 1 0 0,1 0-1 0 0,-1 0 0 0 0,0 0 1 0 0,0 0-1 0 0,1 0 0 0 0,-1 0 1 0 0,1 0-1 0 0,0 0 0 0 0,0 0 1 0 0,-1-1-1 0 0,1 1 1 0 0,0-1-1 0 0,0 1 0 0 0,1-1 1 0 0,-1 0-1 0 0,0 0 0 0 0,0 0 1 0 0,4 1-1 0 0,1 0 7 0 0,0 1 0 0 0,1-2 1 0 0,-1 1-1 0 0,9 0 0 0 0,-12-2-7 0 0,-1 0 0 0 0,1 0 0 0 0,0-1-1 0 0,-1 0 1 0 0,1 0 0 0 0,0 0 0 0 0,-1 0 0 0 0,1 0 0 0 0,-1-1 0 0 0,5-2 0 0 0,10-3 6 0 0,-16 6-2 0 0,0 1 0 0 0,-1-1 1 0 0,1 1-1 0 0,0-1 1 0 0,0 0-1 0 0,-1 1 1 0 0,1-1-1 0 0,0 0 0 0 0,-1 0 1 0 0,1 0-1 0 0,-1 0 1 0 0,1 0-1 0 0,-1-1 0 0 0,1 1 1 0 0,-1 0-1 0 0,0-1 1 0 0,0 1-1 0 0,0-1 1 0 0,0 1-1 0 0,0-1 0 0 0,0 0 1 0 0,0 1-1 0 0,0-1 1 0 0,-1 0-1 0 0,2-3 0 0 0,-1-1 11 0 0,0 1 0 0 0,-1-1 0 0 0,0 1-1 0 0,1-1 1 0 0,-2 0 0 0 0,1 1-1 0 0,-2-8 1 0 0,1 10-9 0 0,0 0 0 0 0,0 1-1 0 0,-1-1 1 0 0,1 1 0 0 0,0-1 0 0 0,-1 1 0 0 0,0-1 0 0 0,0 1-1 0 0,0 0 1 0 0,0 0 0 0 0,0 0 0 0 0,0 0 0 0 0,0 0-1 0 0,0 1 1 0 0,-4-3 0 0 0,1 1 2 0 0,1 0 0 0 0,0 0 0 0 0,-1 1 0 0 0,0 0 0 0 0,1 0 0 0 0,-1 0 0 0 0,0 0 0 0 0,-7-1 0 0 0,10 3-4 0 0,-1 0-1 0 0,0 0 0 0 0,1 1 0 0 0,-1-1 0 0 0,0 0 1 0 0,1 1-1 0 0,-1 0 0 0 0,1-1 0 0 0,-1 1 1 0 0,1 0-1 0 0,-1 0 0 0 0,1 0 0 0 0,-1 1 0 0 0,1-1 1 0 0,0 1-1 0 0,0-1 0 0 0,-3 3 0 0 0,1 1 0 0 0,0-1-1 0 0,0 1 1 0 0,0 0-1 0 0,1 0 1 0 0,0 0-1 0 0,0 0 1 0 0,0 0-1 0 0,1 1 1 0 0,-4 8-1 0 0,5-11-2 0 0,0 1-1 0 0,1-1 0 0 0,-1 0 0 0 0,1 0 1 0 0,-1 1-1 0 0,1-1 0 0 0,0 0 0 0 0,1 6 1 0 0,-1-8 2 0 0,0 1 0 0 0,1-1 1 0 0,-1 1-1 0 0,0-1 0 0 0,1 0 1 0 0,0 1-1 0 0,-1-1 1 0 0,1 0-1 0 0,0 0 0 0 0,-1 0 1 0 0,1 0-1 0 0,0 1 0 0 0,0-1 1 0 0,0 0-1 0 0,0 0 0 0 0,0 0 1 0 0,0-1-1 0 0,0 1 0 0 0,1 0 1 0 0,1 1-1 0 0,5 2-13 0 0,-6-3 11 0 0,1 1-1 0 0,-1-1 1 0 0,0 0-1 0 0,1 0 0 0 0,-1 0 1 0 0,1 0-1 0 0,-1-1 1 0 0,1 1-1 0 0,-1-1 0 0 0,4 1 1 0 0,0-1 4 0 0,-1 0 1 0 0,1 0 0 0 0,-1-1 0 0 0,1 0-1 0 0,-1 0 1 0 0,1 0 0 0 0,-1 0-1 0 0,0-1 1 0 0,0 0 0 0 0,8-4-1 0 0,-11 5 2 0 0,0 0-1 0 0,0 0 1 0 0,0-1-1 0 0,0 1 1 0 0,0-1-1 0 0,0 1 1 0 0,-1-1-1 0 0,1 0 1 0 0,-1 0-1 0 0,1 0 1 0 0,-1 0-1 0 0,0 0 0 0 0,0 0 1 0 0,0 0-1 0 0,0 0 1 0 0,0 0-1 0 0,0 0 1 0 0,0 0-1 0 0,-1-1 1 0 0,1 1-1 0 0,-1 0 1 0 0,0-1-1 0 0,0 1 1 0 0,1 0-1 0 0,-2-1 1 0 0,1 1-1 0 0,-1-5 0 0 0,0 4 4 0 0,0 0 0 0 0,0 0 0 0 0,-1 0 0 0 0,1 1 0 0 0,-1-1-1 0 0,0 1 1 0 0,0-1 0 0 0,0 1 0 0 0,0-1 0 0 0,0 1-1 0 0,-1 0 1 0 0,-3-3 0 0 0,4 3-7 0 0,0 1-1 0 0,1 0 1 0 0,-1-1-1 0 0,0 1 1 0 0,0 0 0 0 0,0 0-1 0 0,0 0 1 0 0,0 0 0 0 0,0 0-1 0 0,-1 0 1 0 0,1 1-1 0 0,0-1 1 0 0,0 1 0 0 0,-1 0-1 0 0,1-1 1 0 0,0 1 0 0 0,0 0-1 0 0,-4 1 1 0 0,3 0 1 0 0,0 0 0 0 0,0 1 0 0 0,0 0 0 0 0,0 0 0 0 0,0 0 0 0 0,0 0 0 0 0,0 0 0 0 0,0 1 0 0 0,1-1 0 0 0,-1 1 0 0 0,1 0 0 0 0,0-1 0 0 0,-4 7 0 0 0,5-7-1 0 0,0 1-1 0 0,0-1 0 0 0,0 0 0 0 0,0 1 1 0 0,0-1-1 0 0,0 0 0 0 0,0 1 0 0 0,1-1 1 0 0,-1 1-1 0 0,1 0 0 0 0,0-1 0 0 0,0 1 1 0 0,0-1-1 0 0,0 1 0 0 0,0-1 0 0 0,1 1 1 0 0,-1-1-1 0 0,1 1 0 0 0,-1-1 0 0 0,3 5 1 0 0,-2-5-2 0 0,1 0 0 0 0,-1-1 0 0 0,0 1 0 0 0,1 0 0 0 0,0-1 0 0 0,-1 1 0 0 0,1-1 1 0 0,0 1-1 0 0,0-1 0 0 0,0 0 0 0 0,0 0 0 0 0,0 0 0 0 0,0 0 0 0 0,0 0 1 0 0,0-1-1 0 0,0 1 0 0 0,1 0 0 0 0,-1-1 0 0 0,0 0 0 0 0,0 1 0 0 0,1-1 1 0 0,-1 0-1 0 0,0 0 0 0 0,0-1 0 0 0,1 1 0 0 0,-1 0 0 0 0,0-1 0 0 0,3 0 1 0 0,0 0 2 0 0,-1 0 0 0 0,0 0 0 0 0,0 0 0 0 0,0-1 0 0 0,0 0 0 0 0,0 0 0 0 0,0 0 0 0 0,0 0 0 0 0,-1 0 0 0 0,1-1 0 0 0,-1 1 0 0 0,1-1 0 0 0,-1 0 0 0 0,4-5 0 0 0,-7 7 2 0 0,1-1 1 0 0,0 1-1 0 0,0-1 1 0 0,0 0-1 0 0,-1 0 1 0 0,1 1-1 0 0,-1-1 0 0 0,0 0 1 0 0,1 0-1 0 0,-1 0 1 0 0,0 1-1 0 0,0-1 1 0 0,0 0-1 0 0,0 0 1 0 0,0 0-1 0 0,-1 0 0 0 0,1 1 1 0 0,0-1-1 0 0,-1 0 1 0 0,0 0-1 0 0,1 0 1 0 0,-1 1-1 0 0,0-1 1 0 0,0 1-1 0 0,0-1 1 0 0,0 0-1 0 0,0 1 0 0 0,0-1 1 0 0,0 1-1 0 0,-2-2 1 0 0,1 2-3 0 0,1-1 0 0 0,-1 1 1 0 0,1 0-1 0 0,-1-1 0 0 0,0 1 0 0 0,1 0 1 0 0,-1 0-1 0 0,0 0 0 0 0,0 0 1 0 0,0 0-1 0 0,0 1 0 0 0,0-1 0 0 0,0 1 1 0 0,0-1-1 0 0,0 1 0 0 0,0 0 0 0 0,0-1 1 0 0,0 1-1 0 0,0 0 0 0 0,0 0 1 0 0,-1 1-1 0 0,1-1 0 0 0,0 0 0 0 0,0 1 1 0 0,0-1-1 0 0,-3 2 0 0 0,1 1-6 0 0,0 1 1 0 0,0-1-1 0 0,1 1 0 0 0,-1-1 1 0 0,1 1-1 0 0,0 0 0 0 0,0 0 0 0 0,0 1 1 0 0,1-1-1 0 0,0 0 0 0 0,-1 1 1 0 0,1 0-1 0 0,1-1 0 0 0,-2 7 1 0 0,2-10-19 0 0,21 11 43 0 0,-15-13-24 0 0,0 0-1 0 0,-1-1 1 0 0,1 1 0 0 0,-1-1 0 0 0,0 0-1 0 0,1-1 1 0 0,-1 1 0 0 0,0-1-1 0 0,0 0 1 0 0,0 0 0 0 0,-1 0 0 0 0,1 0-1 0 0,-1-1 1 0 0,4-4 0 0 0,-7 7 9 0 0,1 0 0 0 0,-1-1 1 0 0,1 1-1 0 0,-1-1 1 0 0,0 1-1 0 0,0 0 0 0 0,1-1 1 0 0,-1 1-1 0 0,0-1 0 0 0,0 1 1 0 0,0 0-1 0 0,-1-1 0 0 0,1 1 1 0 0,0-1-1 0 0,0 1 0 0 0,-1 0 1 0 0,1-1-1 0 0,-1 1 0 0 0,-1-3 1 0 0,2 4-6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0,0 0 0 0 0,-1 0 0 0 0,1 0 0 0 0,0 0 0 0 0,0 0 0 0 0,0 1 0 0 0,0-1 0 0 0,0 0 0 0 0,0 0 0 0 0,0 0 0 0 0,0 0 0 0 0,0 0 0 0 0,-1 0 0 0 0,1 0 0 0 0,0 1 0 0 0,0-1 0 0 0,0 0 0 0 0,0 0 0 0 0,0 0 0 0 0,0 0 0 0 0,0 0 0 0 0,0 1 0 0 0,-7 10 3 0 0,0 1 0 0 0,6-12-4 0 0,-1 1 0 0 0,1 0 0 0 0,0 0 0 0 0,0 0 0 0 0,0 0 0 0 0,0 0 0 0 0,-1 0 0 0 0,1 0 0 0 0,1 0 0 0 0,-1 0 0 0 0,0 0 0 0 0,0 1 0 0 0,0-1 0 0 0,1 0 0 0 0,-1 0 0 0 0,0 1 0 0 0,1-1 0 0 0,-1 3 0 0 0,0-1 2 0 0,0-2 0 0 0,1-1 1 0 0,-1 1 0 0 0,1 0 0 0 0,-1-1-1 0 0,1 0 1 0 0,-1 1 0 0 0,1-1 0 0 0,-1 1 0 0 0,0-1-1 0 0,1 0 1 0 0,-1 1 0 0 0,0-1 0 0 0,1 0-1 0 0,-1 1 1 0 0,0-1 0 0 0,1 0 0 0 0,-1 0 0 0 0,-1 0-1 0 0,2 0 0 0 0,-1 0-1 0 0,0 1 0 0 0,0-1 0 0 0,1 0 0 0 0,-1 0 0 0 0,0 1 0 0 0,1-1 0 0 0,-1 0 0 0 0,0 1 1 0 0,1-1-1 0 0,-1 0 0 0 0,0 1 0 0 0,1-1 0 0 0,-1 1 0 0 0,1-1 0 0 0,-1 1 0 0 0,0 1 1 0 0,-10 6-45 0 0,5-8 27 0 0,9-10 11 0 0,-2 8 21 0 0,25-45-61 0 0,-24 44 48 0 0,1 0 0 0 0,0-1 0 0 0,-1 1 0 0 0,1 0 0 0 0,1 0 0 0 0,-1 1-1 0 0,0-1 1 0 0,1 1 0 0 0,-1 0 0 0 0,1-1 0 0 0,5-1 0 0 0,-8 4-2 0 0,-1 0-1 0 0,1 0 1 0 0,-1 0 0 0 0,1 1-1 0 0,-1-1 1 0 0,1 0 0 0 0,-1 0-1 0 0,1 1 1 0 0,-1-1 0 0 0,1 0 0 0 0,-1 1-1 0 0,0-1 1 0 0,1 0 0 0 0,-1 1-1 0 0,0-1 1 0 0,1 0 0 0 0,-1 1-1 0 0,0-1 1 0 0,1 1 0 0 0,-1-1 0 0 0,0 1-1 0 0,0-1 1 0 0,0 1 0 0 0,1-1-1 0 0,-1 1 1 0 0,0-1 0 0 0,0 1 0 0 0,0-1-1 0 0,0 2 1 0 0,4 18-2 0 0,-4-17 18 0 0,0 2-9 0 0,-1-1 0 0 0,1 0 0 0 0,-1 0 0 0 0,0 0 0 0 0,0 0 0 0 0,0 0 0 0 0,-2 4 0 0 0,2-5-5 0 0,0-1 0 0 0,1 0 0 0 0,-1 0 0 0 0,0 1 0 0 0,-1-1 0 0 0,1 0 0 0 0,0 0 0 0 0,-1 0 0 0 0,1 0 0 0 0,-1 0 0 0 0,0 0 0 0 0,1-1 0 0 0,-1 1 0 0 0,-2 1 0 0 0,3-3-1 0 0,-2 2-2 0 0,-1-1-1 0 0,1 0 1 0 0,-1-1 0 0 0,1 1-1 0 0,-1 0 1 0 0,0-1 0 0 0,1 0-1 0 0,-1 0 1 0 0,0 0 0 0 0,1 0-1 0 0,-6-2 1 0 0,5 2 2 0 0,1-1 0 0 0,0 0 0 0 0,-1 0 1 0 0,1-1-1 0 0,0 1 0 0 0,0-1 0 0 0,0 1 1 0 0,0-1-1 0 0,0 0 0 0 0,-4-4 0 0 0,6 5-2 0 0,0-1 0 0 0,0 0 0 0 0,0 1 1 0 0,0-1-1 0 0,0 0 0 0 0,0 0 0 0 0,0 0 0 0 0,1 0 0 0 0,-1 0 0 0 0,1 0 0 0 0,0 0 0 0 0,-1 0 0 0 0,1 0 0 0 0,0 0 0 0 0,0-3 1 0 0,1 1-5 0 0,0 0 0 0 0,0 0 0 0 0,1 0 1 0 0,-1 0-1 0 0,1 1 0 0 0,0-1 1 0 0,0 1-1 0 0,0-1 0 0 0,1 1 0 0 0,-1 0 1 0 0,1 0-1 0 0,0 0 0 0 0,-1 0 1 0 0,5-3-1 0 0,-3 4 7 0 0,-1 0-1 0 0,1 1 1 0 0,-1-1 0 0 0,1 1-1 0 0,0 0 1 0 0,-1 0 0 0 0,1 0 0 0 0,0 1-1 0 0,0-1 1 0 0,5 1 0 0 0,-7 0-3 0 0,0 0 1 0 0,0 0-1 0 0,0 0 1 0 0,0 1-1 0 0,0-1 0 0 0,-1 0 1 0 0,1 1-1 0 0,0 0 1 0 0,0-1-1 0 0,-1 1 1 0 0,1 0-1 0 0,-1 0 0 0 0,1 0 1 0 0,-1 0-1 0 0,1 0 1 0 0,-1 0-1 0 0,1 1 1 0 0,-1-1-1 0 0,0 0 0 0 0,0 1 1 0 0,1-1-1 0 0,-1 1 1 0 0,1 2-1 0 0,9 26 13 0 0,-10-29-10 0 0,0 0 0 0 0,-1 0-1 0 0,1 0 1 0 0,0 0 0 0 0,-1 1 0 0 0,1-1-1 0 0,-1 0 1 0 0,1 1 0 0 0,-1-1-1 0 0,0 0 1 0 0,1 3 0 0 0,-7 6 24 0 0,-2 0-18 0 0,3-1-4 0 0,5-8-3 0 0,0-1-1 0 0,0 1 1 0 0,-1-1-1 0 0,1 1 1 0 0,0 0-1 0 0,-1-1 0 0 0,1 1 1 0 0,-1-1-1 0 0,1 1 1 0 0,-1-1-1 0 0,1 1 1 0 0,-1-1-1 0 0,1 1 1 0 0,-1-1-1 0 0,1 0 1 0 0,-1 1-1 0 0,1-1 1 0 0,-1 0-1 0 0,0 1 1 0 0,1-1-1 0 0,-1 0 0 0 0,0 0 1 0 0,1 1-1 0 0,-2-1 1 0 0,-4 2 1 0 0,1-1 0 0 0,-1 1 1 0 0,0-1-1 0 0,0 0 0 0 0,1-1 0 0 0,-1 1 0 0 0,0-1 1 0 0,-10-1-1 0 0,14 1-2 0 0,1-1 0 0 0,-1 0 1 0 0,1 1-1 0 0,-1-1 0 0 0,1 0 0 0 0,-1 0 1 0 0,1 0-1 0 0,0 0 0 0 0,-1 0 0 0 0,1 0 1 0 0,0 0-1 0 0,0-1 0 0 0,0 1 0 0 0,0 0 1 0 0,0-1-1 0 0,0 1 0 0 0,0-1 0 0 0,0 1 1 0 0,0-3-1 0 0,-1 0-3 0 0,1 1 0 0 0,0-1 0 0 0,0 0 0 0 0,0 1 0 0 0,0-1 0 0 0,0 0 0 0 0,1-4 0 0 0,-1 4 1 0 0,1 0-1 0 0,0 0 0 0 0,0 0 1 0 0,1 0-1 0 0,-1 0 0 0 0,1 0 1 0 0,0 0-1 0 0,0 0 0 0 0,0 0 1 0 0,0 0-1 0 0,1 1 0 0 0,0-1 1 0 0,4-7-1 0 0,-5 9 3 0 0,1-1 1 0 0,0 1-1 0 0,-1-1 0 0 0,1 1 1 0 0,0 0-1 0 0,1-1 0 0 0,-1 1 1 0 0,0 0-1 0 0,1 1 0 0 0,2-3 0 0 0,-4 4 0 0 0,1-1 0 0 0,-1 1 0 0 0,1 0 0 0 0,-1-1 0 0 0,1 1 0 0 0,-1 0 0 0 0,1 0 0 0 0,-1 0 0 0 0,1 0-1 0 0,-1 0 1 0 0,1 1 0 0 0,-1-1 0 0 0,0 0 0 0 0,1 1 0 0 0,-1-1 0 0 0,1 1 0 0 0,-1 0 0 0 0,0-1 0 0 0,1 1-1 0 0,-1 0 1 0 0,0 0 0 0 0,2 1 0 0 0,0 0-3 0 0,-1-1-1 0 0,1 1-1 0 0,-1-1 1 0 0,0 1-1 0 0,0 0 1 0 0,1-1-1 0 0,-1 1 1 0 0,-1 0-1 0 0,1 0 1 0 0,0 0-1 0 0,0 1 1 0 0,-1-1-1 0 0,3 4 1 0 0,7 10 16 0 0,-10-15-11 0 0,0 0-1 0 0,-1-1 1 0 0,1 1-1 0 0,0 0 0 0 0,0 0 1 0 0,-1 0-1 0 0,1-1 1 0 0,-1 1-1 0 0,1 0 0 0 0,-1 0 1 0 0,1 0-1 0 0,-1 0 1 0 0,1 0-1 0 0,-1 0 0 0 0,0 0 1 0 0,1 0-1 0 0,-1 0 1 0 0,0 0-1 0 0,0 1 1 0 0,0-1-1 0 0,0 0 0 0 0,0 0 1 0 0,0 0-1 0 0,0 0 1 0 0,0 0-1 0 0,-1 0 0 0 0,1 1 1 0 0,0 0-1 0 0,-1-1 1 0 0,2 1 0 0 0,-1-1-1 0 0,0 1 1 0 0,0-1 0 0 0,0 1-1 0 0,1-1 1 0 0,-1 1 0 0 0,1-1-1 0 0,-1 0 1 0 0,1 1 0 0 0,-1-1-1 0 0,2 3 1 0 0,5 13 24 0 0,-7-16-24 0 0,0 0-1 0 0,0-1 1 0 0,0 1-1 0 0,-1 0 1 0 0,1 0-1 0 0,0-1 1 0 0,0 1-1 0 0,0 0 1 0 0,-1-1-1 0 0,1 1 1 0 0,0-1-1 0 0,-1 1 1 0 0,1 0-1 0 0,0-1 1 0 0,-1 1-1 0 0,1-1 1 0 0,-1 1-1 0 0,1-1 1 0 0,-1 1-1 0 0,1-1 1 0 0,-1 1-1 0 0,1-1 1 0 0,-1 0-1 0 0,0 1 1 0 0,1-1-1 0 0,-1 1 1 0 0,-7 9 24 0 0,7-9-24 0 0,1 0 1 0 0,0-1-1 0 0,0 1 0 0 0,-1 0 1 0 0,1-1-1 0 0,0 1 1 0 0,-1 0-1 0 0,1-1 1 0 0,-1 1-1 0 0,1-1 1 0 0,-1 1-1 0 0,1-1 1 0 0,-1 1-1 0 0,1-1 0 0 0,-1 1 1 0 0,1-1-1 0 0,-1 1 1 0 0,0-1-1 0 0,1 0 1 0 0,-1 1-1 0 0,0-1 1 0 0,1 0-1 0 0,-1 1 1 0 0,0-1-1 0 0,0 0 1 0 0,-19 4-2 0 0,15-3 2 0 0,0 0 1 0 0,1 0 0 0 0,-1 0-1 0 0,0 0 1 0 0,0-1 0 0 0,0 1-1 0 0,0-1 1 0 0,0-1 0 0 0,0 1-1 0 0,0-1 1 0 0,0 1 0 0 0,0-1-1 0 0,0-1 1 0 0,1 1 0 0 0,-1-1-1 0 0,-8-4 1 0 0,12 5-9 0 0,-3-1-1 0 0,1 0-1 0 0,0-1 0 0 0,-1 0 1 0 0,1 0-1 0 0,-4-5 0 0 0,6 7 6 0 0,0 0-1 0 0,1 0 1 0 0,-1 1-1 0 0,1-1 1 0 0,-1 0-1 0 0,1 0 1 0 0,0 0-1 0 0,-1 0 1 0 0,1 0-1 0 0,0 0 1 0 0,0 0-1 0 0,0 0 1 0 0,0 0-1 0 0,0 0 1 0 0,0 0-1 0 0,0 0 1 0 0,0 0-1 0 0,0 0 1 0 0,0 0-1 0 0,0 0 1 0 0,0 0-1 0 0,1 0 1 0 0,-1 0-1 0 0,1 0 1 0 0,-1 0-1 0 0,0 0 1 0 0,1 1-1 0 0,-1-1 1 0 0,1 0-1 0 0,1-1 1 0 0,15-25-33 0 0,-14 21 33 0 0,1 1-1 0 0,-1-1 1 0 0,1 0 0 0 0,1 1-1 0 0,7-9 1 0 0,-10 13 3 0 0,-1 0 0 0 0,1 0 0 0 0,-1 0 0 0 0,1 0 1 0 0,-1 1-1 0 0,1-1 0 0 0,-1 0 0 0 0,1 1 0 0 0,0-1 0 0 0,-1 1 0 0 0,1 0 0 0 0,0-1 0 0 0,-1 1 1 0 0,1 0-1 0 0,0 0 0 0 0,-1 0 0 0 0,1 0 0 0 0,0 0 0 0 0,0 1 0 0 0,-1-1 0 0 0,1 0 1 0 0,0 1-1 0 0,-1-1 0 0 0,1 1 0 0 0,-1 0 0 0 0,1-1 0 0 0,2 3 0 0 0,1 1 1 0 0,1 0 1 0 0,-1 0-1 0 0,0 0 0 0 0,0 1 0 0 0,0 0 0 0 0,-1 0 0 0 0,0 0 0 0 0,0 1 1 0 0,0-1-1 0 0,0 1 0 0 0,-1 0 0 0 0,4 11 0 0 0,-7-16 0 0 0,1 0-1 0 0,-1 0 1 0 0,0 0-1 0 0,1 0 1 0 0,-1 0-1 0 0,0 1 1 0 0,0-1 0 0 0,0 0-1 0 0,0 0 1 0 0,0 0-1 0 0,-1 0 1 0 0,1 0-1 0 0,0 1 1 0 0,0-1-1 0 0,-1 0 1 0 0,1 0-1 0 0,-1 0 1 0 0,1 0 0 0 0,-1 0-1 0 0,1 0 1 0 0,-1 0-1 0 0,1 0 1 0 0,-1 0-1 0 0,0 0 1 0 0,0-1-1 0 0,0 1 1 0 0,-1 1-1 0 0,0 0 4 0 0,0-1 0 0 0,0 0 0 0 0,0 1-1 0 0,0-1 1 0 0,0 0 0 0 0,0 0-1 0 0,-1 0 1 0 0,1 0 0 0 0,0-1 0 0 0,-1 1-1 0 0,1-1 1 0 0,-1 1 0 0 0,-4-1 0 0 0,-6 3-1 0 0,13-3-6 0 0,-1 1-1 0 0,1-1 1 0 0,-1 0 0 0 0,0 0-1 0 0,1 0 1 0 0,-1 1-1 0 0,1-1 1 0 0,-1 0-1 0 0,0 0 1 0 0,1 0-1 0 0,-1 0 1 0 0,1 0-1 0 0,-1 0 1 0 0,0 0-1 0 0,1 0 1 0 0,-1 0 0 0 0,1-1-1 0 0,-1 1 1 0 0,0 0-1 0 0,1 0 1 0 0,-1 0-1 0 0,1-1 1 0 0,-1 1-1 0 0,1 0 1 0 0,-1-1-1 0 0,1 1 1 0 0,-1 0 0 0 0,1-1-1 0 0,-1 1 1 0 0,1-1-1 0 0,-1 1 1 0 0,1-1-1 0 0,0 1 1 0 0,-1-1-1 0 0,1 1 1 0 0,0-1-1 0 0,-1 1 1 0 0,1-1-1 0 0,0 1 1 0 0,-1-2 0 0 0,-9-22-2058 0 0,7 8-4797 0 0,3 12 2568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6:15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58 2080 0 0,'0'0'4112'0'0,"0"7"-82"0"0,2-10-3954 0 0,0 0-19 0 0,-1 1 0 0 0,0-1 0 0 0,1 1 0 0 0,-1-1 0 0 0,0 1 1 0 0,0-1-1 0 0,-1 0 0 0 0,1 1 0 0 0,0-1 0 0 0,-1 0 0 0 0,0 0 1 0 0,1 1-1 0 0,-1-1 0 0 0,0 0 0 0 0,-1 0 0 0 0,1 1 0 0 0,-1-4 0 0 0,1 5 0 0 0,-1 1-1 0 0,1-1 1 0 0,-1 0-1 0 0,1 0 0 0 0,-1 1 1 0 0,0-1-1 0 0,1 1 1 0 0,-1-1-1 0 0,0 0 0 0 0,1 1 1 0 0,-1-1-1 0 0,0 1 1 0 0,0 0-1 0 0,1-1 0 0 0,-1 1 1 0 0,0 0-1 0 0,0-1 1 0 0,0 1-1 0 0,0 0 0 0 0,0 0 1 0 0,1 0-1 0 0,-1 0 1 0 0,0-1-1 0 0,0 1 0 0 0,0 1 1 0 0,0-1-1 0 0,0 0 1 0 0,0 0-1 0 0,0 0 0 0 0,1 0 1 0 0,-3 1-1 0 0,-31 11 797 0 0,26-8-761 0 0,5-3-67 0 0,1 0 0 0 0,-1 1 0 0 0,1-1 0 0 0,0 1 0 0 0,0 0 0 0 0,0-1 0 0 0,0 1 0 0 0,0 0 0 0 0,0 0 0 0 0,0 1 0 0 0,1-1 0 0 0,-1 0 0 0 0,1 0 0 0 0,-1 1 0 0 0,1-1 0 0 0,0 1 0 0 0,-2 4 0 0 0,-9 18 135 0 0,10-23-147 0 0,1 1 0 0 0,0-1 0 0 0,0 1 1 0 0,1-1-1 0 0,-1 1 0 0 0,1 0 0 0 0,-1 0 0 0 0,1-1 0 0 0,0 1 1 0 0,0 0-1 0 0,0 0 0 0 0,0-1 0 0 0,0 1 0 0 0,1 0 1 0 0,-1 0-1 0 0,2 2 0 0 0,0 3-1 0 0,0-1 0 0 0,0 0 1 0 0,1 0-1 0 0,6 11 0 0 0,-8-17-6 0 0,0 1 1 0 0,0-1-1 0 0,0 0 0 0 0,0 1 1 0 0,0-1-1 0 0,0 0 0 0 0,0 1 0 0 0,1-1 1 0 0,-1 0-1 0 0,0 0 0 0 0,1 0 0 0 0,-1 0 1 0 0,1 0-1 0 0,-1 0 0 0 0,1-1 0 0 0,-1 1 1 0 0,1 0-1 0 0,0-1 0 0 0,-1 1 0 0 0,1-1 1 0 0,0 0-1 0 0,-1 0 0 0 0,1 1 1 0 0,3-1-1 0 0,-2-1 3 0 0,-1 1 0 0 0,1-1 0 0 0,0 0 0 0 0,-1 0 0 0 0,1 0 1 0 0,-1 0-1 0 0,1 0 0 0 0,-1 0 0 0 0,1-1 0 0 0,-1 1 0 0 0,0-1 0 0 0,0 1 0 0 0,0-1 0 0 0,4-4 1 0 0,12-11 85 0 0,-15 14-91 0 0,0 0 0 0 0,0 0 0 0 0,0 0 0 0 0,0 0 0 0 0,0 0 0 0 0,-1-1 0 0 0,1 1 0 0 0,-1-1 0 0 0,0 0 1 0 0,2-4-1 0 0,-2 1 31 0 0,1 0 1 0 0,-1 0 0 0 0,0 0-1 0 0,-1 0 1 0 0,1-11-1 0 0,-1 16-25 0 0,-1 0-1 0 0,0 0 1 0 0,0 0-1 0 0,-1 0 1 0 0,1 0-1 0 0,0 0 0 0 0,-1 0 1 0 0,1 0-1 0 0,-1 1 1 0 0,0-1-1 0 0,1 0 1 0 0,-1 0-1 0 0,0 0 0 0 0,0 1 1 0 0,0-1-1 0 0,0 1 1 0 0,0-1-1 0 0,-1 1 0 0 0,1-1 1 0 0,0 1-1 0 0,-1-1 1 0 0,1 1-1 0 0,-1 0 1 0 0,1 0-1 0 0,-4-2 0 0 0,-8-4 27 0 0,12 6-31 0 0,0 0-1 0 0,0 0 0 0 0,-1 0 0 0 0,1 1 0 0 0,0-1 0 0 0,-1 0 0 0 0,1 0 1 0 0,-1 1-1 0 0,1-1 0 0 0,-1 1 0 0 0,1-1 0 0 0,-1 1 0 0 0,1 0 1 0 0,-1 0-1 0 0,0-1 0 0 0,1 1 0 0 0,-1 0 0 0 0,1 0 0 0 0,-1 1 0 0 0,0-1 1 0 0,1 0-1 0 0,-1 0 0 0 0,1 1 0 0 0,-1-1 0 0 0,1 1 0 0 0,-1-1 0 0 0,1 1 1 0 0,-1 0-1 0 0,1 0 0 0 0,0-1 0 0 0,-1 1 0 0 0,1 0 0 0 0,0 0 0 0 0,0 0 1 0 0,-2 2-1 0 0,-15 13 51 0 0,14-14-35 0 0,0 1 0 0 0,1 0-1 0 0,-1 0 1 0 0,1 0 0 0 0,0 0 0 0 0,0 1-1 0 0,0 0 1 0 0,0-1 0 0 0,1 1 0 0 0,-1 0 0 0 0,1 0-1 0 0,0 0 1 0 0,-2 6 0 0 0,-6 10 22 0 0,9-18-38 0 0,0-1 1 0 0,-1 1 0 0 0,1 0-1 0 0,0 0 1 0 0,0-1 0 0 0,0 1-1 0 0,1 0 1 0 0,-1 0 0 0 0,0 0-1 0 0,1 0 1 0 0,-1 0 0 0 0,1 0-1 0 0,0 0 1 0 0,0 0 0 0 0,0 0-1 0 0,0 0 1 0 0,0 0 0 0 0,0 0 0 0 0,0 0-1 0 0,1 3 1 0 0,5 21 20 0 0,-6-24-22 0 0,0 0 0 0 0,0 0 1 0 0,0 0-1 0 0,0 0 0 0 0,1 0 0 0 0,-1 0 1 0 0,1-1-1 0 0,0 1 0 0 0,-1 0 0 0 0,1 0 0 0 0,0 0 1 0 0,0 0-1 0 0,0-1 0 0 0,0 1 0 0 0,1-1 1 0 0,-1 1-1 0 0,0-1 0 0 0,1 1 0 0 0,-1-1 0 0 0,1 1 1 0 0,2 1-1 0 0,-1-2 2 0 0,-1 0 1 0 0,1 0-1 0 0,-1 0 1 0 0,1-1-1 0 0,0 1 1 0 0,-1-1-1 0 0,1 1 1 0 0,0-1-1 0 0,-1 0 1 0 0,1 0-1 0 0,0 0 1 0 0,-1 0-1 0 0,1-1 1 0 0,0 1-1 0 0,-1-1 1 0 0,1 1-1 0 0,0-1 1 0 0,-1 0-1 0 0,1 0 1 0 0,2-2-1 0 0,2 0 14 0 0,1-1 0 0 0,-1 0 0 0 0,0-1-1 0 0,0 0 1 0 0,8-8 0 0 0,-8 7-19 0 0,-1-1 0 0 0,0 0 0 0 0,0-1 1 0 0,-1 1-1 0 0,9-17 0 0 0,-11 20 8 0 0,-2 0 0 0 0,1 0 1 0 0,0 0-1 0 0,-1 0 0 0 0,0-1 1 0 0,0 1-1 0 0,0 0 0 0 0,0-1 1 0 0,-1 1-1 0 0,1-1 0 0 0,-1 1 0 0 0,-1-1 1 0 0,1 1-1 0 0,-1-6 0 0 0,0 7 1 0 0,0 1 0 0 0,-1-1 0 0 0,1 0 0 0 0,0 1-1 0 0,-1-1 1 0 0,0 1 0 0 0,0 0 0 0 0,1 0 0 0 0,-1-1 0 0 0,0 1-1 0 0,-1 0 1 0 0,1 1 0 0 0,0-1 0 0 0,-1 0 0 0 0,1 0 0 0 0,-1 1-1 0 0,1 0 1 0 0,-1-1 0 0 0,1 1 0 0 0,-1 0 0 0 0,0 0 0 0 0,0 1-1 0 0,-4-2 1 0 0,4 2-3 0 0,-1-1 0 0 0,1 1 1 0 0,-1-1-1 0 0,1 1 0 0 0,-1 0 0 0 0,1 0 0 0 0,-1 1 0 0 0,1-1 0 0 0,0 1 0 0 0,-1 0 0 0 0,1-1 0 0 0,0 2 0 0 0,-1-1 0 0 0,1 0 0 0 0,0 1 0 0 0,0-1 0 0 0,0 1 1 0 0,0 0-1 0 0,-5 4 0 0 0,6-4-6 0 0,0-1 1 0 0,0 1 0 0 0,0 0 0 0 0,-1-1 0 0 0,1 1-1 0 0,-1-1 1 0 0,1 0 0 0 0,-1 0 0 0 0,-4 2 0 0 0,6-3-1 0 0,1 0 1 0 0,-1 0 0 0 0,1 1-1 0 0,-1-1 1 0 0,1 0 0 0 0,-1 1-1 0 0,1-1 1 0 0,-1 1 0 0 0,1-1-1 0 0,0 1 1 0 0,-1-1-1 0 0,1 0 1 0 0,0 1 0 0 0,-1-1-1 0 0,1 1 1 0 0,0-1 0 0 0,0 1-1 0 0,-1 0 1 0 0,1-1 0 0 0,0 1-1 0 0,0-1 1 0 0,0 1 0 0 0,0-1-1 0 0,0 1 1 0 0,0 0 0 0 0,0-1-1 0 0,0 2 1 0 0,1 21-13 0 0,0-10 16 0 0,-3-7 0 0 0,1 0-2 0 0,0 0-1 0 0,0 0 1 0 0,1 0 0 0 0,-1 10-1 0 0,2-15 0 0 0,-1 1-1 0 0,0-1 0 0 0,0 1 1 0 0,1 0-1 0 0,-1-1 0 0 0,1 1 0 0 0,-1-1 1 0 0,1 1-1 0 0,0-1 0 0 0,0 0 1 0 0,-1 1-1 0 0,1-1 0 0 0,0 0 0 0 0,0 1 1 0 0,0-1-1 0 0,1 0 0 0 0,-1 0 1 0 0,0 0-1 0 0,0 0 0 0 0,0 0 0 0 0,1 0 1 0 0,2 1-1 0 0,-1 0 4 0 0,1-1 0 0 0,0 1-1 0 0,-1-1 1 0 0,1 0 0 0 0,0 0 0 0 0,0 0 0 0 0,0-1-1 0 0,0 1 1 0 0,0-1 0 0 0,0 0 0 0 0,0 0 0 0 0,0 0-1 0 0,0-1 1 0 0,0 1 0 0 0,0-1 0 0 0,0 0 0 0 0,0 0 0 0 0,-1-1-1 0 0,1 1 1 0 0,0-1 0 0 0,-1 0 0 0 0,1 0 0 0 0,-1 0-1 0 0,1 0 1 0 0,-1 0 0 0 0,4-5 0 0 0,-1 1 0 0 0,-2 2-7 0 0,-1 1 0 0 0,0-1 1 0 0,0 0-1 0 0,0 0 0 0 0,0 0 1 0 0,-1 0-1 0 0,0-1 0 0 0,4-8 1 0 0,-1-2 60 0 0,-4 14-57 0 0,0 0 0 0 0,-1-1 0 0 0,1 1 0 0 0,-1 0 0 0 0,1-1-1 0 0,-1 1 1 0 0,0-1 0 0 0,0 1 0 0 0,1-1 0 0 0,-1 1 0 0 0,0-1-1 0 0,0 1 1 0 0,0-1 0 0 0,-1 1 0 0 0,1-1 0 0 0,0 1 0 0 0,0 0-1 0 0,-1-1 1 0 0,1 1 0 0 0,-1-1 0 0 0,1 1 0 0 0,-1 0 0 0 0,-1-3-1 0 0,1 2 7 0 0,0 0-1 0 0,0 0 1 0 0,0 0-1 0 0,-1 0 1 0 0,1 0-1 0 0,-1 0 1 0 0,1 0-1 0 0,-1 0 1 0 0,1 1-1 0 0,-1-1 1 0 0,0 0-1 0 0,0 1 1 0 0,0 0-1 0 0,0-1 1 0 0,0 1-1 0 0,0 0 1 0 0,0 0-1 0 0,0 0 1 0 0,-1 0-1 0 0,1 1 1 0 0,0-1-1 0 0,-1 1 1 0 0,1-1-1 0 0,-5 1 1 0 0,3-1-3 0 0,2 0-1 0 0,1 1 0 0 0,-1-1 0 0 0,0 1 0 0 0,0 0 0 0 0,0 0 0 0 0,0 0 0 0 0,1 0 0 0 0,-1 0 0 0 0,0 0 0 0 0,0 1-1 0 0,0-1 1 0 0,0 0 0 0 0,1 1 0 0 0,-1 0 0 0 0,0-1 0 0 0,1 1 0 0 0,-1 0 0 0 0,0 0 0 0 0,1 0 0 0 0,-1 0 0 0 0,1 0 0 0 0,-2 1 0 0 0,-3 2 4 0 0,-4 3-1 0 0,8-7-6 0 0,0 1 0 0 0,1 0 0 0 0,-1 0 0 0 0,1 0 0 0 0,0 0 0 0 0,-1 0 1 0 0,1 0-1 0 0,0 1 0 0 0,-1-1 0 0 0,1 0 0 0 0,0 1 0 0 0,0-1 0 0 0,0 1 0 0 0,0-1 1 0 0,1 1-1 0 0,-2 3 0 0 0,-1 1-4 0 0,1 1 1 0 0,1 0 0 0 0,-1 0-1 0 0,1 0 1 0 0,1 0-1 0 0,-1 0 1 0 0,1 0 0 0 0,0 0-1 0 0,1 0 1 0 0,-1 0 0 0 0,2 0-1 0 0,1 10 1 0 0,-2-16 2 0 0,0 1 0 0 0,0 0 1 0 0,0-1-1 0 0,0 1 0 0 0,0-1 0 0 0,0 1 1 0 0,1-1-1 0 0,-1 1 0 0 0,0-1 0 0 0,1 0 1 0 0,-1 1-1 0 0,1-1 0 0 0,-1 0 0 0 0,1 0 1 0 0,0 0-1 0 0,-1 0 0 0 0,4 1 0 0 0,2 1 7 0 0,-5-2-6 0 0,0 0 0 0 0,1 0 1 0 0,-1 0-1 0 0,1 0 1 0 0,-1 0-1 0 0,1 0 0 0 0,-1-1 1 0 0,1 1-1 0 0,-1-1 0 0 0,1 0 1 0 0,-1 0-1 0 0,1 0 0 0 0,0 0 1 0 0,-1 0-1 0 0,1 0 0 0 0,-1-1 1 0 0,1 1-1 0 0,-1-1 0 0 0,1 0 1 0 0,3-1-1 0 0,1-2-4 0 0,0 0 0 0 0,0 0 0 0 0,0 0 0 0 0,0-1 0 0 0,7-7-1 0 0,-12 11 10 0 0,1-1 0 0 0,-1 0 0 0 0,0-1 0 0 0,0 1-1 0 0,0 0 1 0 0,-1 0 0 0 0,1-1 0 0 0,0 1 0 0 0,-1-1 0 0 0,0 0-1 0 0,1 1 1 0 0,-1-1 0 0 0,0 0 0 0 0,-1 0 0 0 0,1 0-1 0 0,0 1 1 0 0,-1-1 0 0 0,1 0 0 0 0,-1 0 0 0 0,0 0-1 0 0,0 0 1 0 0,0 0 0 0 0,-1 0 0 0 0,1 0 0 0 0,-1 0-1 0 0,1 0 1 0 0,-1 0 0 0 0,0 1 0 0 0,0-1 0 0 0,0 0-1 0 0,-1 0 1 0 0,1 1 0 0 0,-1-1 0 0 0,1 1 0 0 0,-1-1-1 0 0,0 1 1 0 0,0 0 0 0 0,0 0 0 0 0,0 0 0 0 0,0 0 0 0 0,0 0-1 0 0,-3-2 1 0 0,3 3-4 0 0,0 1 0 0 0,1-1 0 0 0,-1 1 0 0 0,1-1 0 0 0,-1 1 0 0 0,0-1 0 0 0,0 1 0 0 0,1 0 1 0 0,-1 0-1 0 0,0 0 0 0 0,1 0 0 0 0,-3 0 0 0 0,1 0-1 0 0,1 0 1 0 0,0 0-1 0 0,-1 0 1 0 0,1 0 0 0 0,0-1-1 0 0,-1 1 1 0 0,1-1-1 0 0,-5-1 1 0 0,6 2-1 0 0,-1-1 0 0 0,1 1 0 0 0,-1-1 0 0 0,1 1 0 0 0,-1 0 1 0 0,1-1-1 0 0,-1 1 0 0 0,0 0 0 0 0,1 0 0 0 0,-1 0 0 0 0,1 0 0 0 0,-1 1 0 0 0,1-1 0 0 0,-1 0 1 0 0,1 1-1 0 0,-1-1 0 0 0,1 1 0 0 0,-1-1 0 0 0,1 1 0 0 0,-1 0 0 0 0,1 0 0 0 0,0 0 1 0 0,-1-1-1 0 0,1 1 0 0 0,0 0 0 0 0,0 1 0 0 0,-2 1 0 0 0,0-1 0 0 0,0 1 0 0 0,1 0 0 0 0,-1 0 0 0 0,1 1 0 0 0,0-1 0 0 0,0 0 0 0 0,0 1 0 0 0,0 0 0 0 0,1-1 0 0 0,-2 6-1 0 0,2-5 12 0 0,-3 28 11 0 0,4-30-23 0 0,0-1 0 0 0,0 1 0 0 0,0-1 0 0 0,0 0-1 0 0,0 1 1 0 0,1-1 0 0 0,-1 0 0 0 0,1 1 0 0 0,-1-1-1 0 0,1 0 1 0 0,-1 0 0 0 0,1 1 0 0 0,0-1 0 0 0,0 0-1 0 0,0 0 1 0 0,-1 0 0 0 0,1 0 0 0 0,0 0 0 0 0,0 0-1 0 0,0 0 1 0 0,1 0 0 0 0,0 0 0 0 0,0 0-52 0 0,-1-1-1 0 0,1 0 1 0 0,-1 0 0 0 0,1 0 0 0 0,0 0-1 0 0,-1 0 1 0 0,1 0 0 0 0,-1 0-1 0 0,1 0 1 0 0,-1-1 0 0 0,1 1 0 0 0,-1 0-1 0 0,1-1 1 0 0,-1 0 0 0 0,1 1 0 0 0,-1-1-1 0 0,0 0 1 0 0,1 0 0 0 0,1-1 0 0 0,9-4-2815 0 0,-5 4 383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6:18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67 130 2144 0 0,'-11'-3'4317'0'0,"3"2"-321"0"0,4-2-3873 0 0,3 2-93 0 0,0 1 1 0 0,0-1 0 0 0,0 0 0 0 0,0 0 0 0 0,0 0-1 0 0,0 1 1 0 0,1-1 0 0 0,-1 0 0 0 0,0 0 0 0 0,0 0-1 0 0,1 0 1 0 0,-1-1 0 0 0,1 1 0 0 0,-1 0-1 0 0,1 0 1 0 0,-1 0 0 0 0,1 0 0 0 0,0 0 0 0 0,0-1-1 0 0,-1 1 1 0 0,1 0 0 0 0,0 0 0 0 0,0 0 0 0 0,0-1-1 0 0,0 1 1 0 0,0 0 0 0 0,1 0 0 0 0,-1-1 0 0 0,0 1-1 0 0,1 0 1 0 0,-1 0 0 0 0,0 0 0 0 0,2-2 0 0 0,2-10 406 0 0,-4 11-400 0 0,0 0-1 0 0,1 1 1 0 0,-1-1-1 0 0,1 0 1 0 0,-1 0-1 0 0,1 0 1 0 0,0 0 0 0 0,0 1-1 0 0,0-1 1 0 0,0 0-1 0 0,0 1 1 0 0,0-1 0 0 0,0 1-1 0 0,1-1 1 0 0,-1 1-1 0 0,0 0 1 0 0,1-1 0 0 0,-1 1-1 0 0,1 0 1 0 0,-1 0-1 0 0,1 0 1 0 0,0 0-1 0 0,0 0 1 0 0,-1 0 0 0 0,1 1-1 0 0,0-1 1 0 0,0 1-1 0 0,0-1 1 0 0,0 1 0 0 0,0 0-1 0 0,3-1 1 0 0,-3 2-25 0 0,1-1 0 0 0,-1 1 0 0 0,0-1 0 0 0,1 1 1 0 0,-1 0-1 0 0,0 0 0 0 0,1 0 0 0 0,-1 0 0 0 0,0 0 1 0 0,0 1-1 0 0,0-1 0 0 0,0 1 0 0 0,0-1 0 0 0,0 1 0 0 0,-1 0 1 0 0,1-1-1 0 0,0 1 0 0 0,-1 0 0 0 0,0 0 0 0 0,1 0 0 0 0,1 4 1 0 0,-1-2 7 0 0,1 1 1 0 0,-1 0 0 0 0,0 0 0 0 0,0 0 0 0 0,-1 0 0 0 0,1 0-1 0 0,-1 0 1 0 0,0 0 0 0 0,0 8 0 0 0,-1-12-15 0 0,0 1-1 0 0,0-1 1 0 0,0 0 0 0 0,-1 1-1 0 0,1-1 1 0 0,0 0 0 0 0,-1 1-1 0 0,1-1 1 0 0,-1 0 0 0 0,1 1-1 0 0,-1-1 1 0 0,1 0-1 0 0,-1 0 1 0 0,0 1 0 0 0,0-1-1 0 0,0 0 1 0 0,0 0 0 0 0,0 0-1 0 0,0 0 1 0 0,0 0 0 0 0,0 0-1 0 0,0-1 1 0 0,0 1 0 0 0,0 0-1 0 0,0 0 1 0 0,-1-1 0 0 0,1 1-1 0 0,0-1 1 0 0,-1 1 0 0 0,1-1-1 0 0,0 0 1 0 0,-1 1 0 0 0,1-1-1 0 0,0 0 1 0 0,-1 0 0 0 0,-1 0-1 0 0,0 1 21 0 0,-1-1-7 0 0,1 1 0 0 0,0-1 0 0 0,-1 0 0 0 0,1 0 0 0 0,0 0 0 0 0,0-1-1 0 0,-1 1 1 0 0,1-1 0 0 0,-5-1 0 0 0,3 1 4 0 0,0-1-7 0 0,-1 1-1 0 0,1-1 1 0 0,-1 0-1 0 0,1-1 1 0 0,-7-4-1 0 0,10 6-13 0 0,1 0 0 0 0,0 0 0 0 0,0 0 0 0 0,0 0 0 0 0,0 0 1 0 0,0 0-1 0 0,0-1 0 0 0,0 1 0 0 0,0 0 0 0 0,0-1 0 0 0,0 1 0 0 0,1-1 0 0 0,-1 1 0 0 0,1-1 0 0 0,-1 1 0 0 0,1-1 0 0 0,-1 1 1 0 0,1-1-1 0 0,0 1 0 0 0,0-1 0 0 0,0 0 0 0 0,0 1 0 0 0,0-1 0 0 0,0-1 0 0 0,0-11-21 0 0,0 13 23 0 0,0 0-1 0 0,0 0 1 0 0,0 0-1 0 0,0 0 1 0 0,0 0-1 0 0,0 0 1 0 0,0 0-1 0 0,0 0 1 0 0,0 0-1 0 0,0 0 1 0 0,0 0-1 0 0,1 1 1 0 0,-1-1-1 0 0,0 0 1 0 0,1 0-1 0 0,-1 0 0 0 0,1 0 1 0 0,-1 0-1 0 0,1 1 1 0 0,-1-1-1 0 0,1 0 1 0 0,1-1-1 0 0,12-16 46 0 0,-11 12-43 0 0,1 1 1 0 0,0 0 0 0 0,0 0 0 0 0,0 1-1 0 0,0-1 1 0 0,7-4 0 0 0,-10 8-4 0 0,0 1-1 0 0,0-1 1 0 0,0 0 0 0 0,0 1 0 0 0,1-1 0 0 0,-1 1 0 0 0,0 0 0 0 0,1-1 0 0 0,-1 1-1 0 0,0 0 1 0 0,0 0 0 0 0,1 0 0 0 0,-1 0 0 0 0,0 0 0 0 0,1 0 0 0 0,-1 0 0 0 0,0 0-1 0 0,1 0 1 0 0,-1 1 0 0 0,0-1 0 0 0,1 1 0 0 0,-1-1 0 0 0,0 1 0 0 0,0-1 0 0 0,0 1-1 0 0,0-1 1 0 0,1 1 0 0 0,-1 0 0 0 0,0 0 0 0 0,0 0 0 0 0,0 0 0 0 0,0 0 0 0 0,-1 0-1 0 0,1 0 1 0 0,1 1 0 0 0,2 4 14 0 0,1-1-1 0 0,-1 1 1 0 0,-1 0-1 0 0,1 0 1 0 0,-1 1 0 0 0,0-1-1 0 0,0 1 1 0 0,-1-1-1 0 0,0 1 1 0 0,0 0-1 0 0,-1 0 1 0 0,0 0-1 0 0,0 0 1 0 0,0 0 0 0 0,-1 0-1 0 0,0 0 1 0 0,0 0-1 0 0,-3 10 1 0 0,2-14-12 0 0,0-1 0 0 0,0 0 0 0 0,-1 1 1 0 0,1-1-1 0 0,-1 0 0 0 0,1 1 0 0 0,-1-1 1 0 0,0 0-1 0 0,0 0 0 0 0,0-1 0 0 0,0 1 0 0 0,0 0 1 0 0,-1-1-1 0 0,1 1 0 0 0,-1-1 0 0 0,1 0 0 0 0,0 0 1 0 0,-1 0-1 0 0,0 0 0 0 0,-3 1 0 0 0,-31-3 152 0 0,35 1-156 0 0,0-1 1 0 0,0 1 0 0 0,0-1-1 0 0,-1 1 1 0 0,1-1-1 0 0,0 0 1 0 0,0 0-1 0 0,0 0 1 0 0,0 0 0 0 0,0 0-1 0 0,1 0 1 0 0,-1-1-1 0 0,-3-2 1 0 0,4 2 17 0 0,-19-27 32 0 0,19 28-53 0 0,1-1-1 0 0,-1 1 0 0 0,1-1 0 0 0,-1 0 0 0 0,1 1 0 0 0,0-1 0 0 0,-1 1 1 0 0,1-1-1 0 0,0 0 0 0 0,0 1 0 0 0,0-1 0 0 0,0 0 0 0 0,1 1 0 0 0,-1-1 1 0 0,0 0-1 0 0,1 1 0 0 0,-1-1 0 0 0,1 1 0 0 0,1-4 0 0 0,5-10 31 0 0,-5 11-32 0 0,0 0-1 0 0,0 0 1 0 0,0 0 0 0 0,0 0-1 0 0,0 1 1 0 0,1-1 0 0 0,0 0-1 0 0,-1 1 1 0 0,2 0-1 0 0,-1 0 1 0 0,0 0 0 0 0,0 0-1 0 0,5-2 1 0 0,-7 4 16 0 0,29 2 20 0 0,-27-1-29 0 0,0 1 0 0 0,0 0 0 0 0,-1 0 0 0 0,1 0-1 0 0,0 1 1 0 0,-1-1 0 0 0,1 1 0 0 0,-1-1 0 0 0,1 1 0 0 0,-1 0 0 0 0,0 0 0 0 0,0 0 0 0 0,0 0 0 0 0,0 1 0 0 0,0-1 0 0 0,0 0-1 0 0,-1 1 1 0 0,1-1 0 0 0,1 5 0 0 0,-1-3 3 0 0,0 1 0 0 0,0-1-1 0 0,0 0 1 0 0,-1 0 0 0 0,0 1-1 0 0,0-1 1 0 0,0 1 0 0 0,0-1 0 0 0,-1 1-1 0 0,1 0 1 0 0,-2 7 0 0 0,0-9-2 0 0,1 0 1 0 0,-1 0 0 0 0,0-1 0 0 0,-1 1 0 0 0,1 0 0 0 0,0 0 0 0 0,-1-1 0 0 0,0 1-1 0 0,0-1 1 0 0,1 1 0 0 0,-1-1 0 0 0,-1 0 0 0 0,-3 4 0 0 0,4-5-3 0 0,1 1-1 0 0,-1-1 1 0 0,0 0 0 0 0,1 0 0 0 0,-1 0-1 0 0,0 0 1 0 0,0 0 0 0 0,0 0 0 0 0,0-1 0 0 0,0 1-1 0 0,0-1 1 0 0,0 1 0 0 0,0-1 0 0 0,0 0-1 0 0,0 1 1 0 0,0-1 0 0 0,0 0 0 0 0,0-1-1 0 0,0 1 1 0 0,-4-1 0 0 0,-11-3-42 0 0,15 4 43 0 0,-1 0-1 0 0,1-1 1 0 0,0 1-1 0 0,0 0 1 0 0,0-1-1 0 0,0 0 1 0 0,0 1-1 0 0,0-1 1 0 0,0 0-1 0 0,1 0 1 0 0,-1 0 0 0 0,0 0-1 0 0,0 0 1 0 0,1-1-1 0 0,-1 1 1 0 0,0-1-1 0 0,1 1 1 0 0,0-1-1 0 0,-3-2 1 0 0,3 2-5 0 0,-1 0 1 0 0,1-1 0 0 0,0 1-1 0 0,0 0 1 0 0,0 0-1 0 0,0-1 1 0 0,1 1 0 0 0,-1-1-1 0 0,1 1 1 0 0,-1-1 0 0 0,1 1-1 0 0,0-1 1 0 0,0 1-1 0 0,0-1 1 0 0,0 1 0 0 0,0-1-1 0 0,1 1 1 0 0,-1 0 0 0 0,2-6-1 0 0,0 5 6 0 0,-1 1-1 0 0,1-1 0 0 0,0 0 1 0 0,-1 0-1 0 0,1 1 0 0 0,1-1 1 0 0,-1 1-1 0 0,0 0 0 0 0,0 0 1 0 0,1 0-1 0 0,0 0 0 0 0,-1 0 1 0 0,1 0-1 0 0,5-2 0 0 0,-7 3-1 0 0,1 0 0 0 0,0 0 0 0 0,0 0 0 0 0,-1 0 0 0 0,1 1 0 0 0,0-1 0 0 0,0 0 0 0 0,0 1 0 0 0,0 0 0 0 0,3-1 0 0 0,-3 2-1 0 0,0-1 0 0 0,0 1 0 0 0,0 0 0 0 0,0 0 0 0 0,-1 0 0 0 0,1 0 0 0 0,0 0-1 0 0,-1 1 1 0 0,1-1 0 0 0,1 3 0 0 0,-1-3 4 0 0,0 1-1 0 0,0 0 0 0 0,0 0 0 0 0,0 0 0 0 0,-1 0 0 0 0,1 0 1 0 0,-1 0-1 0 0,1 0 0 0 0,-1 0 0 0 0,0 1 0 0 0,0-1 1 0 0,0 0-1 0 0,0 1 0 0 0,0-1 0 0 0,-1 1 0 0 0,1-1 1 0 0,-1 1-1 0 0,1-1 0 0 0,-1 1 0 0 0,0 0 0 0 0,0-1 1 0 0,0 1-1 0 0,-1-1 0 0 0,1 1 0 0 0,0-1 0 0 0,-1 1 0 0 0,0-1 1 0 0,0 1-1 0 0,1-1 0 0 0,-2 1 0 0 0,1-1 0 0 0,0 0 1 0 0,0 0-1 0 0,-3 4 0 0 0,-5 8 6 0 0,8-13-9 0 0,0 0 0 0 0,1 1 0 0 0,-1-1 0 0 0,0 0 0 0 0,0 0 0 0 0,0 0 0 0 0,0 0-1 0 0,0 0 1 0 0,0 0 0 0 0,0 0 0 0 0,0 0 0 0 0,0 0 0 0 0,0 0 0 0 0,0 0 0 0 0,-1-1 0 0 0,1 1-1 0 0,0 0 1 0 0,-1-1 0 0 0,1 1 0 0 0,0-1 0 0 0,-1 0 0 0 0,-2 1 0 0 0,-7 1-10 0 0,-14 2 73 0 0,24-3-64 0 0,0-1 1 0 0,0 0 0 0 0,0 0 0 0 0,0 0-1 0 0,1-1 1 0 0,-1 1 0 0 0,0 0 0 0 0,0 0 0 0 0,0 0-1 0 0,1-1 1 0 0,-1 1 0 0 0,0 0 0 0 0,0-1 0 0 0,1 1-1 0 0,-1-1 1 0 0,0 1 0 0 0,0 0 0 0 0,1-1 0 0 0,-1 0-1 0 0,1 1 1 0 0,-1-1 0 0 0,0 1 0 0 0,1-1 0 0 0,-1-1-1 0 0,-7-8 60 0 0,7 9-61 0 0,0 1-1 0 0,0-1 1 0 0,1 0-1 0 0,-1 0 1 0 0,0 0 0 0 0,1 0-1 0 0,-1 0 1 0 0,0 0 0 0 0,1 1-1 0 0,-1-1 1 0 0,1 0-1 0 0,0 0 1 0 0,-1-1 0 0 0,1 1-1 0 0,0 0 1 0 0,0 0 0 0 0,0 0-1 0 0,-1 0 1 0 0,1 0-1 0 0,0-1 1 0 0,1-2-2 0 0,-1 1 0 0 0,1-1 1 0 0,0 1-1 0 0,0-1 0 0 0,0 1 0 0 0,0 0 1 0 0,0 0-1 0 0,1-1 0 0 0,0 1 0 0 0,-1 0 0 0 0,1 0 1 0 0,0 1-1 0 0,0-1 0 0 0,1 0 0 0 0,-1 1 1 0 0,1-1-1 0 0,-1 1 0 0 0,1 0 0 0 0,0-1 0 0 0,0 2 1 0 0,0-1-1 0 0,5-3 0 0 0,-6 5 4 0 0,-1-1 0 0 0,1 0-1 0 0,0 1 1 0 0,-1 0 0 0 0,1-1 0 0 0,-1 1 0 0 0,1 0-1 0 0,0 0 1 0 0,-1 0 0 0 0,1 0 0 0 0,0 0 0 0 0,-1 0 0 0 0,1 1-1 0 0,0-1 1 0 0,-1 0 0 0 0,1 1 0 0 0,-1-1 0 0 0,1 1-1 0 0,-1 0 1 0 0,1-1 0 0 0,-1 1 0 0 0,1 0 0 0 0,-1 0-1 0 0,0 0 1 0 0,1 0 0 0 0,-1 0 0 0 0,0 0 0 0 0,0 1-1 0 0,0-1 1 0 0,0 0 0 0 0,0 0 0 0 0,1 3 0 0 0,0-1 3 0 0,-1 0 0 0 0,1 0 0 0 0,-1 1 0 0 0,0-1 0 0 0,0 0 0 0 0,-1 1 0 0 0,1-1 0 0 0,-1 1 0 0 0,1 4 0 0 0,-1-6 1 0 0,0 0 0 0 0,0 0 0 0 0,0-1 0 0 0,0 1 0 0 0,-1 0 0 0 0,1 0 0 0 0,0 0 0 0 0,-1-1 0 0 0,1 1 0 0 0,-1 0 0 0 0,1-1 0 0 0,-1 1 0 0 0,0 0 0 0 0,0-1 0 0 0,0 1 0 0 0,0-1 0 0 0,0 1 0 0 0,0-1 0 0 0,-1 2 0 0 0,-6 5-51 0 0,2-2 57 0 0,-10-9-2 0 0,14 2-10 0 0,0 0 1 0 0,0-1-1 0 0,0 1 0 0 0,0-1 0 0 0,1 1 0 0 0,-1-1 0 0 0,0 0 0 0 0,1 0 0 0 0,-1 1 0 0 0,1-1 0 0 0,0 0 0 0 0,0-1 0 0 0,0 1 1 0 0,0 0-1 0 0,0 0 0 0 0,0 0 0 0 0,0-1 0 0 0,1 1 0 0 0,-1 0 0 0 0,1-1 0 0 0,-1 1 0 0 0,1 0 0 0 0,0-1 0 0 0,0 1 0 0 0,0-1 0 0 0,1 1 1 0 0,-1 0-1 0 0,1-4 0 0 0,-1 6 1 0 0,0-1 0 0 0,1 1 0 0 0,-1 0 0 0 0,0-1-1 0 0,0 1 1 0 0,1 0 0 0 0,-1-1 0 0 0,0 1 0 0 0,0 0 0 0 0,1 0 0 0 0,-1-1 0 0 0,0 1 0 0 0,1 0 0 0 0,-1 0 0 0 0,0-1 0 0 0,1 1 0 0 0,-1 0 0 0 0,1 0 0 0 0,-1 0 0 0 0,0 0 0 0 0,1-1 0 0 0,-1 1 0 0 0,1 0 0 0 0,-1 0 0 0 0,1 0 0 0 0,-1 0 0 0 0,0 0-1 0 0,1 0 1 0 0,-1 0 0 0 0,1 0 0 0 0,-1 1 0 0 0,1-1-2 0 0,-1 0 0 0 0,0 0 0 0 0,1 0 0 0 0,-1 0 0 0 0,0 0-1 0 0,1 0 1 0 0,-1 0 0 0 0,0 0 0 0 0,1 0 0 0 0,-1 0 0 0 0,0 0 0 0 0,0 0 0 0 0,1 0-1 0 0,-1-1 1 0 0,0 1 0 0 0,1 0 0 0 0,-1 0 0 0 0,0 0 0 0 0,0 0 0 0 0,1 0 0 0 0,-1-1-1 0 0,0 1 1 0 0,0 0 0 0 0,1 0 0 0 0,-1 0 0 0 0,0-1 0 0 0,0 1 0 0 0,0 0-1 0 0,1 0 1 0 0,-1-1 0 0 0,0 1 0 0 0,0 0 0 0 0,0 0 0 0 0,0-1 0 0 0,0 1 0 0 0,1 0-1 0 0,-1-1 1 0 0,0 1 0 0 0,0 0 0 0 0,0-1 0 0 0,0 1 0 0 0,0 0 0 0 0,0-1-1 0 0,0 1 1 0 0,0 0 0 0 0,0 0 0 0 0,0-1 0 0 0,0 1 0 0 0,-1-1 0 0 0,1 1-80 0 0,0 0 0 0 0,0-1 0 0 0,1 1 1 0 0,-1 0-1 0 0,0-1 0 0 0,0 1 0 0 0,0 0 0 0 0,0 0 1 0 0,0-1-1 0 0,0 1 0 0 0,1 0 0 0 0,-1 0 0 0 0,0-1 1 0 0,0 1-1 0 0,0 0 0 0 0,1 0 0 0 0,-1 0 1 0 0,0-1-1 0 0,0 1 0 0 0,1 0 0 0 0,-1 0 0 0 0,0 0 1 0 0,0 0-1 0 0,1 0 0 0 0,-1-1 0 0 0,0 1 1 0 0,0 0-1 0 0,1 0 0 0 0,-1 0 0 0 0,0 0 0 0 0,1 0 1 0 0,-1 0-1 0 0,1 0-623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7:54.812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59 77 1632 0 0,'0'0'-824'0'0,"-1"-2"3081"0"0,-2-3 116 0 0,1 5-2203 0 0,0 0-1 0 0,1 1 0 0 0,-1-1 1 0 0,1 0-1 0 0,-1 1 0 0 0,0-1 1 0 0,1 1-1 0 0,-1 0 0 0 0,1-1 1 0 0,-1 1-1 0 0,1 0 0 0 0,0 0 1 0 0,-1 0-1 0 0,1 0 0 0 0,-2 2 1 0 0,3-3-169 0 0,0 0 0 0 0,-1 1 1 0 0,1-1-1 0 0,0 0 1 0 0,0 1-1 0 0,0-1 0 0 0,-1 0 1 0 0,1 1-1 0 0,0-1 0 0 0,0 1 1 0 0,0-1-1 0 0,0 0 0 0 0,0 1 1 0 0,0-1-1 0 0,0 1 1 0 0,0-1-1 0 0,0 1 0 0 0,0-1 1 0 0,0 0-1 0 0,0 1 0 0 0,0-1 1 0 0,0 1-1 0 0,0-1 1 0 0,0 0-1 0 0,0 1 0 0 0,1 0 1 0 0,-1 0 9 0 0,1 0 1 0 0,0 0 0 0 0,0 0-1 0 0,0 0 1 0 0,0 0 0 0 0,0-1 0 0 0,0 1-1 0 0,0 0 1 0 0,0 0 0 0 0,0-1-1 0 0,1 1 1 0 0,-1-1 0 0 0,2 1-1 0 0,3 3 2 0 0,-4-3-9 0 0,0 0 1 0 0,0 0 0 0 0,-1 0 0 0 0,1 0 0 0 0,0-1 0 0 0,0 1 0 0 0,0 0 0 0 0,0-1 0 0 0,1 0-1 0 0,-1 1 1 0 0,4-1 0 0 0,7-6 155 0 0,11-7-120 0 0,-23 13-29 0 0,-1 0 0 0 0,1 0 0 0 0,-1 0-1 0 0,1-1 1 0 0,-1 1 0 0 0,1 0 0 0 0,-1 0 0 0 0,1-1-1 0 0,-1 1 1 0 0,1 0 0 0 0,-1-1 0 0 0,0 1-1 0 0,1 0 1 0 0,-1-1 0 0 0,0 1 0 0 0,1-1 0 0 0,-1 1-1 0 0,0-1 1 0 0,1 1 0 0 0,-1-1 0 0 0,0 1 0 0 0,0-1-1 0 0,0 1 1 0 0,0-1 0 0 0,1 1 0 0 0,-1-1 0 0 0,0 1-1 0 0,0-1 1 0 0,0 1 0 0 0,0-1 0 0 0,0 1-1 0 0,0-1 1 0 0,0 1 0 0 0,0-1 0 0 0,0 1 0 0 0,-1-2-1 0 0,0-6 314 0 0,1-16-84 0 0,-1 18 7 0 0,-5 1 631 0 0,4 4-843 0 0,1 0-1 0 0,0 0 1 0 0,0 0-1 0 0,0 0 1 0 0,-1 0 0 0 0,1 1-1 0 0,-1-1 1 0 0,1 0 0 0 0,0 0-1 0 0,-1 1 1 0 0,-2-1-1 0 0,-20-5 29 0 0,18 5-6 0 0,-16 15 517 0 0,-2 8-554 0 0,23-20-15 0 0,-1 0 1 0 0,1 0-1 0 0,-1 0 0 0 0,1 0 1 0 0,0 0-1 0 0,0 0 0 0 0,0 0 1 0 0,0 0-1 0 0,0 1 0 0 0,0-1 0 0 0,1 0 1 0 0,-1 3-1 0 0,-1 5 59 0 0,1-9-59 0 0,0 1 1 0 0,1 0-1 0 0,-1 0 0 0 0,0-1 0 0 0,1 1 0 0 0,0 0 0 0 0,0 0 0 0 0,-1-1 1 0 0,1 1-1 0 0,0 0 0 0 0,0 0 0 0 0,1 0 0 0 0,-1-1 0 0 0,0 1 1 0 0,0 0-1 0 0,1 0 0 0 0,-1 0 0 0 0,1-1 0 0 0,0 1 0 0 0,0 0 0 0 0,-1-1 1 0 0,1 1-1 0 0,0-1 0 0 0,0 1 0 0 0,0-1 0 0 0,1 1 0 0 0,-1-1 0 0 0,0 0 1 0 0,3 2-1 0 0,-2-1 5 0 0,0-1-1 0 0,0 0 1 0 0,1 0 0 0 0,-1 0 0 0 0,0 0 0 0 0,1-1-1 0 0,-1 1 1 0 0,1-1 0 0 0,-1 1 0 0 0,1-1-1 0 0,-1 0 1 0 0,1 0 0 0 0,-1 0 0 0 0,1 0 0 0 0,-1 0-1 0 0,1-1 1 0 0,-1 1 0 0 0,1-1 0 0 0,-1 0 0 0 0,5-1-1 0 0,2-2-1 0 0,27-13 114 0 0,-35 16-99 0 0,1 0-1 0 0,0 0 0 0 0,0 0 0 0 0,-1 0 0 0 0,1-1 1 0 0,-1 1-1 0 0,1-1 0 0 0,-1 1 0 0 0,0-1 0 0 0,0 0 1 0 0,1 1-1 0 0,-1-1 0 0 0,0 0 0 0 0,-1 0 1 0 0,2-3-1 0 0,-1 4 0 0 0,-5-11 197 0 0,1 8-220 0 0,1 0-1 0 0,-1 0 1 0 0,0 0-1 0 0,0 0 1 0 0,0 1-1 0 0,0-1 1 0 0,-1 1-1 0 0,1 0 1 0 0,-1 0-1 0 0,0 0 1 0 0,0 1-1 0 0,0-1 1 0 0,0 1-1 0 0,-1 0 1 0 0,1 0-1 0 0,0 1 1 0 0,-6-2-1 0 0,7 3-13 0 0,1 1 0 0 0,-1 0-1 0 0,0 0 1 0 0,1 0-1 0 0,-1 0 1 0 0,1 1 0 0 0,-1-1-1 0 0,1 1 1 0 0,-1-1-1 0 0,1 1 1 0 0,0 0 0 0 0,0 0-1 0 0,-2 2 1 0 0,2-2-4 0 0,0 0 19 0 0,0 1 1 0 0,0-1-1 0 0,0 1 1 0 0,0 0-1 0 0,0 0 0 0 0,1 0 1 0 0,0 0-1 0 0,-1 0 1 0 0,1 0-1 0 0,0 0 1 0 0,0 0-1 0 0,1 1 1 0 0,-1-1-1 0 0,1 0 0 0 0,-1 0 1 0 0,1 1-1 0 0,0-1 1 0 0,0 0-1 0 0,1 1 1 0 0,-1-1-1 0 0,1 0 1 0 0,0 1-1 0 0,0 2 0 0 0,0-4 2 0 0,0-1 0 0 0,0 0 0 0 0,-1 1-1 0 0,1-1 1 0 0,0 1 0 0 0,0-1 0 0 0,0 0-1 0 0,0 0 1 0 0,1 0 0 0 0,-1 0 0 0 0,0 0-1 0 0,0 0 1 0 0,1 0 0 0 0,-1 0 0 0 0,0 0-1 0 0,1 0 1 0 0,-1-1 0 0 0,1 1 0 0 0,-1 0-1 0 0,1-1 1 0 0,0 0 0 0 0,-1 1 0 0 0,1-1-1 0 0,-1 0 1 0 0,1 0 0 0 0,0 0 0 0 0,-1 0-1 0 0,4 0 1 0 0,1-1 4 0 0,-1 1 1 0 0,1-1-1 0 0,-1 0 0 0 0,1-1 1 0 0,-1 1-1 0 0,0-1 0 0 0,7-3 1 0 0,-8 3 8 0 0,1 0 0 0 0,-1-1 0 0 0,1 0-1 0 0,-1 0 1 0 0,0 0 0 0 0,0 0 0 0 0,0-1 0 0 0,4-4 0 0 0,-8 7-11 0 0,1 0-1 0 0,0 0 1 0 0,-1-1-1 0 0,1 1 1 0 0,-1 0-1 0 0,1 0 1 0 0,-1 0-1 0 0,1-1 1 0 0,-1 1-1 0 0,0 0 1 0 0,0 0-1 0 0,0-1 1 0 0,0 1-1 0 0,0 0 1 0 0,0-1-1 0 0,0 1 1 0 0,0 0-1 0 0,0-1 1 0 0,0 1-1 0 0,-1 0 1 0 0,1 0-1 0 0,-1-1 1 0 0,1 1-1 0 0,-1 0 1 0 0,1 0-1 0 0,-1 0 1 0 0,0 0-1 0 0,1 0 1 0 0,-1 0-1 0 0,0 0 1 0 0,0 0-1 0 0,0 0 1 0 0,0 0-1 0 0,0 0 1 0 0,0 0-1 0 0,0 0 1 0 0,0 1-1 0 0,-1-2 0 0 0,-2 0-9 0 0,0-1 0 0 0,1 1 0 0 0,-1-1 0 0 0,0 1 0 0 0,0 0 0 0 0,0 0 0 0 0,0 1 0 0 0,-1-1 0 0 0,1 1 0 0 0,-7-1 0 0 0,9 2 0 0 0,0 0 1 0 0,0 0-1 0 0,0-1 1 0 0,1 2 0 0 0,-1-1-1 0 0,0 0 1 0 0,0 0-1 0 0,0 1 1 0 0,0-1-1 0 0,1 1 1 0 0,-1-1 0 0 0,0 1-1 0 0,0 0 1 0 0,1 0-1 0 0,-1 0 1 0 0,1 0-1 0 0,-1 0 1 0 0,0 0 0 0 0,1 0-1 0 0,0 0 1 0 0,-1 1-1 0 0,1-1 1 0 0,0 0-1 0 0,0 1 1 0 0,0-1 0 0 0,0 1-1 0 0,-2 3 1 0 0,-2 4 53 0 0,4-6-44 0 0,-1 0-1 0 0,0 0 0 0 0,1 0 0 0 0,0 0 1 0 0,0 1-1 0 0,0-1 0 0 0,0 0 1 0 0,0 1-1 0 0,1-1 0 0 0,-1 1 0 0 0,1 5 1 0 0,0-8-2 0 0,1 1-1 0 0,-1-1 1 0 0,1 1 0 0 0,-1-1 0 0 0,1 0 0 0 0,0 1 0 0 0,0-1-1 0 0,-1 0 1 0 0,1 1 0 0 0,0-1 0 0 0,0 0 0 0 0,0 0 0 0 0,0 0-1 0 0,0 0 1 0 0,1 0 0 0 0,-1 0 0 0 0,0 0 0 0 0,0 0-1 0 0,1 0 1 0 0,-1-1 0 0 0,0 1 0 0 0,1-1 0 0 0,-1 1 0 0 0,1-1-1 0 0,-1 1 1 0 0,1-1 0 0 0,-1 0 0 0 0,1 1 0 0 0,2-1 0 0 0,5 1-1 0 0,0 0 1 0 0,0 0-1 0 0,15-2 1 0 0,-19 0 13 0 0,1 0 0 0 0,-1 0 0 0 0,0 0 0 0 0,0-1 0 0 0,0 0-1 0 0,0 0 1 0 0,0-1 0 0 0,0 1 0 0 0,-1-1 0 0 0,1 0 0 0 0,5-5 0 0 0,-9 6-7 0 0,-1 0 0 0 0,1 0 0 0 0,-1 0 0 0 0,0 0 0 0 0,1 0 0 0 0,-1 0 0 0 0,0 0 0 0 0,0 0 1 0 0,0 0-1 0 0,-1 0 0 0 0,1 0 0 0 0,0 0 0 0 0,-1 0 0 0 0,1 1 0 0 0,-1-1 0 0 0,0 0 0 0 0,1 0 0 0 0,-1 0 0 0 0,0 1 0 0 0,0-1 0 0 0,0 0 1 0 0,0 1-1 0 0,-1-1 0 0 0,1 1 0 0 0,0-1 0 0 0,-1 1 0 0 0,1-1 0 0 0,-1 1 0 0 0,1 0 0 0 0,-4-2 0 0 0,1 0-11 0 0,-1 0 0 0 0,0-1-1 0 0,0 2 1 0 0,0-1 0 0 0,0 0-1 0 0,-1 1 1 0 0,1 0 0 0 0,-1 0 0 0 0,-7-1-1 0 0,11 3-3 0 0,0 0 1 0 0,0 1-1 0 0,-1-1 0 0 0,1 0 0 0 0,0 1 0 0 0,0-1 0 0 0,0 1 1 0 0,0-1-1 0 0,0 1 0 0 0,0 0 0 0 0,0 0 0 0 0,0 0 1 0 0,0 0-1 0 0,1 1 0 0 0,-1-1 0 0 0,0 0 0 0 0,1 1 0 0 0,-1-1 1 0 0,1 1-1 0 0,-1-1 0 0 0,1 1 0 0 0,0 0 0 0 0,0 0 1 0 0,-2 2-1 0 0,1-1 11 0 0,1 0 1 0 0,-1 0 0 0 0,1 0 0 0 0,0 0-1 0 0,0 0 1 0 0,0 1 0 0 0,0-1 0 0 0,0 0-1 0 0,1 1 1 0 0,-1-1 0 0 0,1 0 0 0 0,0 1-1 0 0,0-1 1 0 0,0 1 0 0 0,1 3 0 0 0,0-5 0 0 0,-1-1 1 0 0,1 1 0 0 0,-1 0 0 0 0,1 0-1 0 0,0-1 1 0 0,0 1 0 0 0,0-1 0 0 0,0 1-1 0 0,0 0 1 0 0,0-1 0 0 0,0 0 0 0 0,0 1-1 0 0,1-1 1 0 0,-1 0 0 0 0,1 0 0 0 0,-1 1-1 0 0,1-1 1 0 0,-1 0 0 0 0,3 0 0 0 0,-1 1-5 0 0,0-1 1 0 0,0 0 0 0 0,0-1-1 0 0,1 1 1 0 0,-1 0 0 0 0,0-1-1 0 0,0 0 1 0 0,1 0 0 0 0,-1 0-1 0 0,4-1 1 0 0,0 1 10 0 0,-1-2 0 0 0,1 1 0 0 0,-1-1 0 0 0,0 0-1 0 0,0 0 1 0 0,0 0 0 0 0,0-1 0 0 0,0 0 0 0 0,0 0 0 0 0,7-7 0 0 0,-11 9-2 0 0,-1 0 1 0 0,1-1-1 0 0,-1 1 1 0 0,1-1-1 0 0,-1 1 1 0 0,0-1 0 0 0,0 1-1 0 0,0-1 1 0 0,0 0-1 0 0,0 0 1 0 0,0 0-1 0 0,0 1 1 0 0,-1-1 0 0 0,1 0-1 0 0,-1 0 1 0 0,1 0-1 0 0,-1 0 1 0 0,0 0-1 0 0,1 0 1 0 0,-1 0 0 0 0,0 0-1 0 0,0 0 1 0 0,-1 0-1 0 0,1 0 1 0 0,0 0-1 0 0,-1 0 1 0 0,1 0 0 0 0,-1 0-1 0 0,0 0 1 0 0,1 0-1 0 0,-1 1 1 0 0,0-1-1 0 0,-2-2 1 0 0,1 1-5 0 0,0 0-1 0 0,0 1 1 0 0,0-1-1 0 0,-1 1 1 0 0,1 0-1 0 0,-1 0 1 0 0,1 0 0 0 0,-1 0-1 0 0,0 0 1 0 0,0 0-1 0 0,0 1 1 0 0,0-1-1 0 0,0 1 1 0 0,0 0-1 0 0,0 0 1 0 0,0 0 0 0 0,0 0-1 0 0,-1 1 1 0 0,-5-1-1 0 0,6 1-8 0 0,-1 1 0 0 0,1-1 0 0 0,0 1 0 0 0,-1 0 1 0 0,1 0-1 0 0,0 0 0 0 0,0 0 0 0 0,0 0 0 0 0,0 1 0 0 0,0-1 0 0 0,0 1 0 0 0,0 0 0 0 0,0 0 0 0 0,1 0 0 0 0,-1 0 0 0 0,1 1 0 0 0,-1-1 0 0 0,1 1 0 0 0,0-1 0 0 0,0 1 0 0 0,0 0 0 0 0,1 0 0 0 0,-1 0 0 0 0,0 0 0 0 0,1 0 0 0 0,0 0 0 0 0,0 0 0 0 0,0 1 0 0 0,0-1 0 0 0,0 0 0 0 0,1 1 1 0 0,0-1-1 0 0,-1 0 0 0 0,1 1 0 0 0,1 3 0 0 0,-1-6 6 0 0,0 1 0 0 0,0 0-1 0 0,0-1 1 0 0,1 1 0 0 0,-1 0 0 0 0,0-1 0 0 0,1 1 0 0 0,0 0 0 0 0,-1-1 0 0 0,1 1 0 0 0,0-1 0 0 0,0 0 0 0 0,0 1 0 0 0,0-1 0 0 0,0 1 0 0 0,0-1 0 0 0,0 0-1 0 0,0 0 1 0 0,0 0 0 0 0,1 0 0 0 0,-1 0 0 0 0,0 0 0 0 0,1 0 0 0 0,-1 0 0 0 0,2 0 0 0 0,0 1 1 0 0,0-1-1 0 0,0 0 1 0 0,0-1-1 0 0,0 1 1 0 0,0 0-1 0 0,0-1 1 0 0,0 1 0 0 0,0-1-1 0 0,0 0 1 0 0,0 0-1 0 0,0-1 1 0 0,6 0-1 0 0,-3 0-10 0 0,0 0 11 0 0,-1 0 0 0 0,1-1 0 0 0,-1 1 0 0 0,0-1 0 0 0,1 0 0 0 0,-1-1 0 0 0,0 1 0 0 0,0-1-1 0 0,5-4 1 0 0,-8 6 9 0 0,0-1-1 0 0,0 1 1 0 0,-1-1-1 0 0,1 0 1 0 0,0 0-1 0 0,-1 0 1 0 0,0 1-1 0 0,1-1 0 0 0,-1-1 1 0 0,0 1-1 0 0,0 0 1 0 0,0 0-1 0 0,0 0 1 0 0,0-1-1 0 0,-1 1 1 0 0,1 0-1 0 0,-1-1 0 0 0,1 1 1 0 0,-1-4-1 0 0,0 3-1 0 0,0 0 0 0 0,-1 0-1 0 0,0 1 1 0 0,1-1 0 0 0,-1 0 0 0 0,0 0-1 0 0,0 0 1 0 0,-1 1 0 0 0,1-1-1 0 0,0 0 1 0 0,-1 1 0 0 0,0 0-1 0 0,1-1 1 0 0,-1 1 0 0 0,-4-4-1 0 0,0 0-20 0 0,1 1 21 0 0,0 0 0 0 0,0 0 1 0 0,-1 0-1 0 0,1 1 0 0 0,-1-1 1 0 0,-7-2-1 0 0,11 6-11 0 0,0 0 1 0 0,1 1-1 0 0,-1-1 0 0 0,0 1 1 0 0,0-1-1 0 0,0 1 0 0 0,0 0 1 0 0,0 0-1 0 0,0 0 0 0 0,0 0 1 0 0,0 0-1 0 0,0 0 0 0 0,0 0 0 0 0,0 1 1 0 0,0-1-1 0 0,0 1 0 0 0,1-1 1 0 0,-1 1-1 0 0,0 0 0 0 0,0 0 1 0 0,0 0-1 0 0,1 0 0 0 0,-1 0 1 0 0,1 0-1 0 0,-1 0 0 0 0,0 0 0 0 0,-1 3 1 0 0,-3 2 4 0 0,-1 1 0 0 0,1 0 0 0 0,1 1 0 0 0,-1-1 0 0 0,1 1 0 0 0,0 0 0 0 0,1 0 0 0 0,0 1 0 0 0,0 0 0 0 0,-3 12-1 0 0,7-19-4 0 0,0 0 0 0 0,0 0 0 0 0,0 0 0 0 0,0 0 0 0 0,0 0 0 0 0,0 0-1 0 0,1 1 1 0 0,-1-1 0 0 0,1 0 0 0 0,0 0 0 0 0,-1-1 0 0 0,1 1-1 0 0,0 0 1 0 0,0 0 0 0 0,0 0 0 0 0,0 0 0 0 0,0-1 0 0 0,1 1 0 0 0,-1 0-1 0 0,0-1 1 0 0,1 0 0 0 0,0 1 0 0 0,-1-1 0 0 0,1 0 0 0 0,0 1-1 0 0,-1-1 1 0 0,1 0 0 0 0,0 0 0 0 0,3 1 0 0 0,-1-1-1 0 0,-1 1 0 0 0,1-1 0 0 0,0 0 0 0 0,0 0 0 0 0,0 0 0 0 0,0 0 0 0 0,-1 0 0 0 0,1-1 0 0 0,0 0 0 0 0,0 0 0 0 0,0 0 0 0 0,0-1 0 0 0,0 1-1 0 0,5-2 1 0 0,14-4 6 0 0,-20 6-6 0 0,0-1 1 0 0,0 1-1 0 0,1-1 1 0 0,-1 0-1 0 0,0 0 0 0 0,0-1 1 0 0,0 1-1 0 0,0-1 1 0 0,0 1-1 0 0,0-1 0 0 0,3-3 1 0 0,1-1-45 0 0,-3 3 39 0 0,-1 0 0 0 0,1 0-1 0 0,-1-1 1 0 0,0 0 0 0 0,1 1 0 0 0,-2-1-1 0 0,4-6 1 0 0,-5 9 10 0 0,-1-1-1 0 0,1 1 1 0 0,-1-1 0 0 0,0 1-1 0 0,1-1 1 0 0,-1 1-1 0 0,0-1 1 0 0,0 1 0 0 0,0-1-1 0 0,0 1 1 0 0,-1-1 0 0 0,1 1-1 0 0,0-1 1 0 0,-1 1 0 0 0,1-1-1 0 0,-1 1 1 0 0,1-1-1 0 0,-1 1 1 0 0,1 0 0 0 0,-1-1-1 0 0,0 1 1 0 0,0 0 0 0 0,0-1-1 0 0,0 1 1 0 0,0 0 0 0 0,0 0-1 0 0,0 0 1 0 0,-2-1-1 0 0,-2-4 7 0 0,0 1-1 0 0,-1 0 0 0 0,0 0 1 0 0,0 1-1 0 0,0-1 0 0 0,-12-5 1 0 0,15 9-13 0 0,1 0 0 0 0,-1 1 0 0 0,0-1 1 0 0,0 0-1 0 0,1 1 0 0 0,-1-1 1 0 0,0 1-1 0 0,0 0 0 0 0,0 0 0 0 0,1 0 1 0 0,-1 1-1 0 0,0-1 0 0 0,0 1 0 0 0,0-1 1 0 0,1 1-1 0 0,-1 0 0 0 0,0 0 1 0 0,1 0-1 0 0,-1 0 0 0 0,-4 3 0 0 0,4-1 0 0 0,-1-1-1 0 0,1 1 0 0 0,0-1 1 0 0,0 1-1 0 0,0 0 0 0 0,0 0 1 0 0,1 1-1 0 0,-1-1 0 0 0,1 1 1 0 0,0-1-1 0 0,0 1 0 0 0,0 0 0 0 0,0-1 1 0 0,1 1-1 0 0,-1 0 0 0 0,1 0 1 0 0,0 0-1 0 0,0 0 0 0 0,1 0 1 0 0,-1 1-1 0 0,1-1 0 0 0,0 0 1 0 0,0 0-1 0 0,0 0 0 0 0,1 6 0 0 0,1-8 9 0 0,-1 0-1 0 0,1 0 1 0 0,0 0-1 0 0,0 0 1 0 0,0 0-1 0 0,0 0 1 0 0,0 0-1 0 0,0-1 1 0 0,0 1-1 0 0,0-1 1 0 0,1 0-1 0 0,-1 1 1 0 0,1-1-1 0 0,-1 0 1 0 0,4 0-1 0 0,2 0-8 0 0,1-1-1 0 0,-1 0 0 0 0,1-1 0 0 0,12-2 0 0 0,-16 2 14 0 0,-1 0 1 0 0,0 0-1 0 0,0 0 0 0 0,1-1 0 0 0,-1 1 0 0 0,0-1 0 0 0,0 0 0 0 0,0-1 0 0 0,-1 1 0 0 0,6-5 0 0 0,-8 6-2 0 0,0 1-1 0 0,0-1 1 0 0,0 0 0 0 0,0 0-1 0 0,0 0 1 0 0,-1 0-1 0 0,1-1 1 0 0,0 1-1 0 0,-1 0 1 0 0,1 0-1 0 0,-1 0 1 0 0,1 0-1 0 0,-1-1 1 0 0,1 1-1 0 0,-1 0 1 0 0,0 0-1 0 0,0-1 1 0 0,1 1-1 0 0,-1 0 1 0 0,0-1-1 0 0,0 1 1 0 0,-1 0-1 0 0,1-1 1 0 0,0 1-1 0 0,-1-1 1 0 0,0-1-1 0 0,0 1 1 0 0,0 0-1 0 0,0 0 1 0 0,-1 0 0 0 0,1-1-1 0 0,-1 2 1 0 0,0-1-1 0 0,1 0 1 0 0,-1 0 0 0 0,0 0-1 0 0,0 1 1 0 0,-3-2-1 0 0,-1-1-1 0 0,-1 0 1 0 0,0 0-1 0 0,0 1 0 0 0,0 0 0 0 0,0 1 0 0 0,0-1 0 0 0,-14-2 1 0 0,19 5-9 0 0,-1 1 1 0 0,1-1-1 0 0,-1 0 1 0 0,1 1 0 0 0,0-1-1 0 0,0 1 1 0 0,-1-1 0 0 0,1 1-1 0 0,0 0 1 0 0,0 0-1 0 0,0 0 1 0 0,0 0 0 0 0,0 1-1 0 0,0-1 1 0 0,0 1 0 0 0,0-1-1 0 0,0 1 1 0 0,1-1-1 0 0,-1 1 1 0 0,-1 2 0 0 0,1-1-7 0 0,-1 0 1 0 0,1 0-1 0 0,1 0 0 0 0,-1 0 1 0 0,0 1-1 0 0,1-1 1 0 0,-1 0-1 0 0,1 1 1 0 0,0-1-1 0 0,0 1 0 0 0,1-1 1 0 0,-2 7-1 0 0,2-9 10 0 0,0 0 0 0 0,1 0 0 0 0,-1 0 0 0 0,0 0 0 0 0,0-1 0 0 0,0 1 1 0 0,0 0-1 0 0,1 0 0 0 0,-1 0 0 0 0,0 0 0 0 0,1-1 0 0 0,-1 1 0 0 0,0 0 0 0 0,1 0 0 0 0,-1-1 0 0 0,1 1 0 0 0,-1 0 0 0 0,1-1 0 0 0,0 1 0 0 0,-1 0 0 0 0,1-1 0 0 0,0 1 0 0 0,-1-1 0 0 0,1 1 0 0 0,0-1 1 0 0,0 0-1 0 0,-1 1 0 0 0,1-1 0 0 0,0 0 0 0 0,0 1 0 0 0,0-1 0 0 0,0 0 0 0 0,-1 0 0 0 0,1 0 0 0 0,0 0 0 0 0,1 0 0 0 0,4 0 5 0 0,0 0-1 0 0,0 0 0 0 0,-1-1 1 0 0,9-1-1 0 0,-2 0 31 0 0,-10 2-35 0 0,1-1 0 0 0,-1 1 0 0 0,0 0 0 0 0,0-1 0 0 0,0 1 0 0 0,0-1 0 0 0,-1 1 0 0 0,1-1 0 0 0,0 0 0 0 0,0 0 0 0 0,0 0 0 0 0,0 0 0 0 0,1-2 0 0 0,-2 3 2 0 0,0-1 0 0 0,-1 0-1 0 0,1 0 1 0 0,0 0 0 0 0,-1 0 0 0 0,1 0 0 0 0,-1 0 0 0 0,1 0 0 0 0,-1 0 0 0 0,1 0-1 0 0,-1 0 1 0 0,0 0 0 0 0,0 0 0 0 0,1 0 0 0 0,-1 0 0 0 0,0 0 0 0 0,0 0-1 0 0,0-2 1 0 0,0 1 8 0 0,-1-1-1 0 0,0 0 1 0 0,1 0-1 0 0,-1 1 1 0 0,0-1 0 0 0,-1 1-1 0 0,1-1 1 0 0,0 1-1 0 0,-1-1 1 0 0,1 1-1 0 0,-1 0 1 0 0,0-1-1 0 0,1 1 1 0 0,-1 0 0 0 0,0 0-1 0 0,-1 1 1 0 0,-1-3-1 0 0,3 3-11 0 0,0 1-1 0 0,1-1 0 0 0,-1 0 0 0 0,0 1 0 0 0,1-1 1 0 0,-1 1-1 0 0,0-1 0 0 0,0 1 0 0 0,1 0 1 0 0,-1-1-1 0 0,0 1 0 0 0,0 0 0 0 0,0-1 1 0 0,0 1-1 0 0,1 0 0 0 0,-1 0 0 0 0,0 0 1 0 0,0 0-1 0 0,0 0 0 0 0,0 0 0 0 0,0 0 1 0 0,0 0-1 0 0,1 0 0 0 0,-1 0 0 0 0,0 1 1 0 0,0-1-1 0 0,0 0 0 0 0,0 1 0 0 0,1-1 1 0 0,-1 0-1 0 0,0 1 0 0 0,0-1 0 0 0,1 1 1 0 0,-1-1-1 0 0,0 1 0 0 0,1-1 0 0 0,-1 1 1 0 0,0 0-1 0 0,0 1 0 0 0,-2 2-8 0 0,1 0 1 0 0,-1 1-1 0 0,1 0 0 0 0,0 0 0 0 0,-2 8 0 0 0,2-4-1 0 0,1-9 11 0 0,1 0 0 0 0,0 1 0 0 0,0-1 0 0 0,0 0 0 0 0,0 1 0 0 0,0-1 0 0 0,0 0 0 0 0,-1 1 0 0 0,1-1 0 0 0,0 0 0 0 0,0 1 0 0 0,0-1 0 0 0,0 0 0 0 0,0 1 0 0 0,0-1 0 0 0,0 0 0 0 0,1 1 0 0 0,-1-1 0 0 0,0 0 0 0 0,0 1 0 0 0,0-1 0 0 0,0 0 0 0 0,0 1 0 0 0,0-1 0 0 0,1 0 0 0 0,-1 1 0 0 0,0-1 0 0 0,0 0 0 0 0,0 0 0 0 0,1 1 0 0 0,-1-1 0 0 0,0 0 0 0 0,1 1 0 0 0,16 0-24 0 0,16-4 88 0 0,-32 2-61 0 0,0 1-1 0 0,1-1 0 0 0,-1 0 1 0 0,0 0-1 0 0,0 0 1 0 0,0 0-1 0 0,0 0 0 0 0,0 0 1 0 0,0 0-1 0 0,0 0 1 0 0,0-1-1 0 0,-1 1 0 0 0,1 0 1 0 0,0-1-1 0 0,-1 1 1 0 0,1 0-1 0 0,-1-1 0 0 0,1-1 1 0 0,6-18 45 0 0,-7 20-48 0 0,0 0 0 0 0,0 1 1 0 0,1-1-1 0 0,-1 1 0 0 0,0-1 0 0 0,0 0 1 0 0,0 1-1 0 0,0-1 0 0 0,0 0 1 0 0,0 1-1 0 0,-1-1 0 0 0,1 1 1 0 0,0-1-1 0 0,0 0 0 0 0,0 1 1 0 0,-1-1-1 0 0,1 1 0 0 0,0-1 1 0 0,0 1-1 0 0,-1-1 0 0 0,1 1 0 0 0,-1-1 1 0 0,1 1-1 0 0,0-1 0 0 0,-1 1 1 0 0,1-1-1 0 0,-1 1 0 0 0,1 0 1 0 0,-1-1-1 0 0,1 1 0 0 0,-1 0 1 0 0,1-1-1 0 0,-1 1 0 0 0,0 0 1 0 0,1 0-1 0 0,-1-1 0 0 0,0 1 0 0 0,-20-4-49 0 0,20 4 47 0 0,0 1 1 0 0,0-1-1 0 0,0 0 0 0 0,0 1 0 0 0,0-1 0 0 0,0 1 0 0 0,0 0 1 0 0,0-1-1 0 0,0 1 0 0 0,1 0 0 0 0,-1 0 0 0 0,0-1 0 0 0,0 1 1 0 0,1 0-1 0 0,-1 0 0 0 0,0 0 0 0 0,1 0 0 0 0,-1 0 0 0 0,1 0 1 0 0,-1 0-1 0 0,1 0 0 0 0,-1 2 0 0 0,-8 27-16 0 0,8-27 14 0 0,1-2 4 0 0,0-1-1 0 0,0 1 0 0 0,0-1 0 0 0,0 1 1 0 0,0-1-1 0 0,0 1 0 0 0,0-1 0 0 0,0 1 1 0 0,0-1-1 0 0,0 1 0 0 0,0-1 0 0 0,0 1 1 0 0,0-1-1 0 0,0 1 0 0 0,0-1 0 0 0,1 1 1 0 0,-1-1-1 0 0,0 0 0 0 0,0 1 0 0 0,1-1 1 0 0,-1 1-1 0 0,0-1 0 0 0,1 0 1 0 0,-1 1-1 0 0,0-1 0 0 0,1 1 0 0 0,-1-1 1 0 0,0 0-1 0 0,1 1 0 0 0,-1-1 0 0 0,1 0 1 0 0,-1 0-1 0 0,1 0 0 0 0,-1 1 0 0 0,0-1 1 0 0,1 0-1 0 0,-1 0 0 0 0,1 0 0 0 0,-1 0 1 0 0,1 0-1 0 0,-1 0 0 0 0,1 1 0 0 0,-1-1 1 0 0,1-1-1 0 0,-1 1 0 0 0,1 0 0 0 0,-1 0 1 0 0,2 0-1 0 0,0 0 3 0 0,1-1 0 0 0,0 1-1 0 0,-1 0 1 0 0,1-1 0 0 0,-1 0 0 0 0,1 0-1 0 0,0 0 1 0 0,-1 0 0 0 0,4-2 0 0 0,1-2 12 0 0,20-14 17 0 0,-26 17-28 0 0,0 1 0 0 0,0 0 0 0 0,0 0 1 0 0,0-1-1 0 0,0 1 0 0 0,0-1 0 0 0,0 1 0 0 0,0-1 0 0 0,0 1 0 0 0,-1-1 0 0 0,1 1 1 0 0,-1-1-1 0 0,1 0 0 0 0,-1 1 0 0 0,1-1 0 0 0,-1-2 0 0 0,0 3 43 0 0,-1 2-91 0 0,0-1 48 0 0,0 1-1 0 0,0-1 0 0 0,0 1 1 0 0,0-1-1 0 0,1 1 0 0 0,-1 0 1 0 0,0 0-1 0 0,0-1 0 0 0,1 1 1 0 0,-1 0-1 0 0,0 0 0 0 0,1 0 1 0 0,-2 1-1 0 0,-12 16-25 0 0,-11 5 34 0 0,25-22-11 0 0,-1-1 1 0 0,0 1-1 0 0,0 0 0 0 0,0 0 1 0 0,0-1-1 0 0,1 1 1 0 0,-1-1-1 0 0,0 1 1 0 0,0-1-1 0 0,0 1 1 0 0,0-1-1 0 0,0 0 0 0 0,-1 1 1 0 0,-1-1-1 0 0,3 0 1 0 0,-1 0 0 0 0,1 0-1 0 0,-1 0 1 0 0,1 0-1 0 0,0 0 1 0 0,-1 0 0 0 0,1 0-1 0 0,-1-1 1 0 0,1 1 0 0 0,-1 0-1 0 0,1 0 1 0 0,0 0-1 0 0,-1-1 1 0 0,1 1 0 0 0,0 0-1 0 0,-1-1 1 0 0,1 1-1 0 0,0 0 1 0 0,-1-1 0 0 0,1 1-1 0 0,0 0 1 0 0,-1-1 0 0 0,1 0-1 0 0,-1 0-4 0 0,1 1 0 0 0,0-1 1 0 0,-1 0-1 0 0,1 0 0 0 0,0 0 0 0 0,0 0 0 0 0,0 0 0 0 0,-1 0 0 0 0,1 0 1 0 0,0 0-1 0 0,0 0 0 0 0,0 0 0 0 0,1 0 0 0 0,-1 0 0 0 0,0 0 1 0 0,0 0-1 0 0,0 0 0 0 0,1 1 0 0 0,-1-1 0 0 0,0 0 0 0 0,1 0 0 0 0,-1 0 1 0 0,1 0-1 0 0,0-1 0 0 0,0 1 4 0 0,0 1 0 0 0,0-1 0 0 0,0 0-1 0 0,0 1 1 0 0,0-1 0 0 0,0 1 0 0 0,0-1 0 0 0,0 1 0 0 0,0-1 0 0 0,1 1 0 0 0,-1 0-1 0 0,0 0 1 0 0,0-1 0 0 0,0 1 0 0 0,0 0 0 0 0,0 0 0 0 0,1 0 0 0 0,-1 0 0 0 0,0 0-1 0 0,0 1 1 0 0,0-1 0 0 0,0 0 0 0 0,0 0 0 0 0,0 1 0 0 0,1-1 0 0 0,-1 1-1 0 0,0-1 1 0 0,0 1 0 0 0,1 0 0 0 0,-2 0 3 0 0,1-1 0 0 0,0 1 1 0 0,-1 0-1 0 0,1-1 0 0 0,-1 1 0 0 0,1 0 0 0 0,-1-1 0 0 0,1 1 0 0 0,-1 0 0 0 0,1 0 1 0 0,-1 0-1 0 0,0-1 0 0 0,1 1 0 0 0,-1 0 0 0 0,0 0 0 0 0,0 0 0 0 0,0 0 0 0 0,1 0 1 0 0,-1 0-1 0 0,0 0 0 0 0,0-1 0 0 0,0 1 0 0 0,-1 0 0 0 0,1 0 0 0 0,0 0 0 0 0,0 0 1 0 0,0 0-1 0 0,-1 0 0 0 0,1-1 0 0 0,0 1 0 0 0,-1 0 0 0 0,1 0 0 0 0,-1 0 0 0 0,1-1 1 0 0,-1 1-1 0 0,1 0 0 0 0,-1-1 0 0 0,0 1 0 0 0,1 0 0 0 0,-1-1 0 0 0,0 1 0 0 0,0 0 1 0 0,-2 2-8 0 0,2-2 5 0 0,0 1 0 0 0,0-1 0 0 0,0 1-1 0 0,0-1 1 0 0,0 0 0 0 0,-1 1 0 0 0,1-1 0 0 0,-1 0 0 0 0,1 0 0 0 0,-1 0 0 0 0,1 0 0 0 0,-1 0 0 0 0,1-1 0 0 0,-1 1 0 0 0,0 0-1 0 0,1-1 1 0 0,-1 1 0 0 0,0-1 0 0 0,0 1 0 0 0,0-1 0 0 0,1 0 0 0 0,-1 0 0 0 0,0 0 0 0 0,0 0 0 0 0,0 0 0 0 0,1 0-1 0 0,-1-1 1 0 0,-3 0 0 0 0,4 1 1 0 0,-1-1 0 0 0,1 0 0 0 0,0 0 0 0 0,0 0 0 0 0,0 1-1 0 0,0-1 1 0 0,0 0 0 0 0,0 0 0 0 0,0 0 0 0 0,0-1 0 0 0,0 1 0 0 0,0 0-1 0 0,1 0 1 0 0,-1 0 0 0 0,0-1 0 0 0,1 1 0 0 0,-1 0 0 0 0,1-1 0 0 0,0 1-1 0 0,-1 0 1 0 0,1-2 0 0 0,0 0-6 0 0,0 0 0 0 0,0 0 0 0 0,0 0 0 0 0,0 0 0 0 0,0 0 0 0 0,1 0 0 0 0,0 0 0 0 0,-1 0 0 0 0,1 0 0 0 0,2-3 0 0 0,-2 3 1 0 0,0 0 0 0 0,1 0 0 0 0,-1 0-1 0 0,1 1 1 0 0,0-1 0 0 0,0 0-1 0 0,0 1 1 0 0,0-1 0 0 0,0 1 0 0 0,0 0-1 0 0,1-1 1 0 0,-1 1 0 0 0,1 0-1 0 0,0 1 1 0 0,-1-1 0 0 0,1 0-1 0 0,0 1 1 0 0,0 0 0 0 0,0-1 0 0 0,5 0-1 0 0,-4 2 4 0 0,1 0 0 0 0,-1 0 0 0 0,0 0-1 0 0,1 1 1 0 0,-1 0 0 0 0,0 0 0 0 0,1 0 0 0 0,-1 0-1 0 0,0 1 1 0 0,0 0 0 0 0,0-1 0 0 0,0 2 0 0 0,-1-1-1 0 0,1 0 1 0 0,5 5 0 0 0,-7-5 3 0 0,0-1 1 0 0,0 1-1 0 0,-1 0 0 0 0,1 0 0 0 0,0-1 1 0 0,-1 1-1 0 0,0 0 0 0 0,1 1 0 0 0,-1-1 0 0 0,0 0 1 0 0,0 0-1 0 0,0 0 0 0 0,0 1 0 0 0,0-1 1 0 0,-1 1-1 0 0,1-1 0 0 0,-1 0 0 0 0,0 1 1 0 0,0-1-1 0 0,1 1 0 0 0,-2-1 0 0 0,1 1 1 0 0,0-1-1 0 0,0 1 0 0 0,-1-1 0 0 0,1 1 0 0 0,-1-1 1 0 0,-2 5-1 0 0,2-4 1 0 0,-1 0 1 0 0,0 0-1 0 0,0 0 1 0 0,0 0-1 0 0,0-1 0 0 0,-1 1 1 0 0,1-1-1 0 0,-1 1 1 0 0,0-1-1 0 0,0 0 0 0 0,1 0 1 0 0,-1 0-1 0 0,-1 0 0 0 0,1-1 1 0 0,0 1-1 0 0,0-1 1 0 0,0 0-1 0 0,-1 0 0 0 0,-4 1 1 0 0,2 0 0 0 0,-1-1 0 0 0,1-1 0 0 0,-1 1 0 0 0,1-1 0 0 0,-1 0 0 0 0,1 0 0 0 0,-1-1 0 0 0,1 0 1 0 0,-11-3-1 0 0,16 4-3 0 0,-1 0 0 0 0,1-1 0 0 0,-1 1 0 0 0,1-1 0 0 0,-1 0 0 0 0,1 1 0 0 0,0-1 0 0 0,-1 0 0 0 0,1 0 0 0 0,0 0 0 0 0,-1 0 0 0 0,1 0 0 0 0,0 0 0 0 0,0-1 0 0 0,0 1 0 0 0,0 0 0 0 0,0 0 0 0 0,0-1 0 0 0,1 1 0 0 0,-1-1 0 0 0,0 1 0 0 0,1 0 0 0 0,-1-1 0 0 0,0-1 0 0 0,1 0-7 0 0,-1-1 1 0 0,1 1-1 0 0,0 0 1 0 0,1 0-1 0 0,-1 0 1 0 0,0 0-1 0 0,1 0 1 0 0,0 0-1 0 0,0 0 1 0 0,0 0-1 0 0,0 0 1 0 0,1-3 0 0 0,1 1 0 0 0,-1 0 1 0 0,1 0 0 0 0,0 1 0 0 0,0-1 0 0 0,0 0 0 0 0,1 1 0 0 0,0 0-1 0 0,0 0 1 0 0,0 0 0 0 0,0 0 0 0 0,1 1 0 0 0,-1-1 0 0 0,9-4 0 0 0,-10 8 0 0 0,1-1-1 0 0,-1 1 1 0 0,0-1 0 0 0,0 1 0 0 0,1 0 0 0 0,-1 0 0 0 0,0 1 0 0 0,0-1 0 0 0,1 1 0 0 0,-1-1 0 0 0,0 1 0 0 0,0 0-1 0 0,0 0 1 0 0,0 0 0 0 0,0 1 0 0 0,0-1 0 0 0,0 1 0 0 0,0 0 0 0 0,0 0 0 0 0,-1 0 0 0 0,1 0 0 0 0,-1 0 0 0 0,0 0 0 0 0,1 1-1 0 0,-1-1 1 0 0,0 1 0 0 0,0-1 0 0 0,-1 1 0 0 0,1 0 0 0 0,0 0 0 0 0,-1 0 0 0 0,0 0 0 0 0,0 0 0 0 0,0 0 0 0 0,0 0-1 0 0,0 0 1 0 0,0 7 0 0 0,0-8 6 0 0,-1 0 0 0 0,0 0 0 0 0,0 0 0 0 0,0 0 0 0 0,0 0 0 0 0,0 0 0 0 0,0 0 0 0 0,0 0 0 0 0,-1 1 0 0 0,1-1 0 0 0,-1 0 0 0 0,-1 3 0 0 0,0-2 0 0 0,-1 0 0 0 0,1 0 0 0 0,-1 0 0 0 0,0-1 0 0 0,0 1 0 0 0,-4 3 0 0 0,3-4 7 0 0,0 0-1 0 0,1 0 0 0 0,-1 0 1 0 0,0-1-1 0 0,0 1 0 0 0,0-1 1 0 0,0 0-1 0 0,0 0 0 0 0,0 0 1 0 0,0-1-1 0 0,0 0 1 0 0,0 1-1 0 0,0-1 0 0 0,-7-1 1 0 0,5 0-11 0 0,-1 0 0 0 0,1 0 1 0 0,0 0-1 0 0,1-1 1 0 0,-1 0-1 0 0,0 0 1 0 0,0 0-1 0 0,1-1 1 0 0,-8-5-1 0 0,11 7 0 0 0,1 0-1 0 0,-1 0 1 0 0,1 0 0 0 0,0 0 0 0 0,-1-1-1 0 0,1 1 1 0 0,0-1 0 0 0,0 1-1 0 0,0-1 1 0 0,0 1 0 0 0,0-1-1 0 0,0 0 1 0 0,1 1 0 0 0,-1-1 0 0 0,0 0-1 0 0,1 1 1 0 0,-1-1 0 0 0,1 0-1 0 0,0 0 1 0 0,0 0 0 0 0,-1 0 0 0 0,1 1-1 0 0,0-1 1 0 0,1 0 0 0 0,-1 0-1 0 0,0 0 1 0 0,0 0 0 0 0,1 1-1 0 0,0-4 1 0 0,0 3-1 0 0,1-1-1 0 0,-1 0 1 0 0,0 0 0 0 0,1 1-1 0 0,0-1 1 0 0,-1 1 0 0 0,1-1-1 0 0,0 1 1 0 0,0 0 0 0 0,1 0-1 0 0,-1 0 1 0 0,0 0-1 0 0,1 0 1 0 0,-1 0 0 0 0,1 1-1 0 0,0-1 1 0 0,4-1 0 0 0,-4 2-1 0 0,0 0 0 0 0,1 1 0 0 0,-1-1 0 0 0,0 1 0 0 0,1 0 0 0 0,-1 0 0 0 0,0 0 0 0 0,1 0 0 0 0,-1 0 0 0 0,0 1 0 0 0,0 0 0 0 0,1-1 0 0 0,-1 1 0 0 0,0 0 0 0 0,0 1 0 0 0,0-1 0 0 0,0 1 0 0 0,0-1 0 0 0,0 1 0 0 0,4 3 0 0 0,-5-3 5 0 0,1 0 0 0 0,-1 0 0 0 0,1 0 0 0 0,-1 0 0 0 0,0 1 0 0 0,0-1 0 0 0,0 1 0 0 0,0-1 0 0 0,-1 1 0 0 0,1 0 0 0 0,0 0 0 0 0,-1-1 0 0 0,0 1 0 0 0,0 0 0 0 0,0 0 0 0 0,0 0 0 0 0,0 1 0 0 0,-1-1 0 0 0,1 0 0 0 0,-1 0 0 0 0,0 4 0 0 0,-2-1 2 0 0,-1-2 1 0 0,0 1-1 0 0,1 0 1 0 0,-1-1-1 0 0,-1 1 1 0 0,1-1-1 0 0,-1 0 1 0 0,-5 5-1 0 0,6-7 0 0 0,1 0 1 0 0,-1 0-1 0 0,1 0 1 0 0,-1-1-1 0 0,0 1 0 0 0,0-1 1 0 0,0 0-1 0 0,1 0 0 0 0,-1 0 1 0 0,0 0-1 0 0,0-1 1 0 0,-1 1-1 0 0,1-1 0 0 0,0 1 1 0 0,0-1-1 0 0,0 0 0 0 0,0 0 1 0 0,0-1-1 0 0,0 1 1 0 0,0-1-1 0 0,0 1 0 0 0,0-1 1 0 0,0 0-1 0 0,0 0 1 0 0,0-1-1 0 0,0 1 0 0 0,-4-3 1 0 0,5 3-8 0 0,0 0 0 0 0,1 0 1 0 0,-1 0-1 0 0,1-1 0 0 0,-1 1 0 0 0,1 0 1 0 0,0-1-1 0 0,-1 1 0 0 0,1-1 1 0 0,0 1-1 0 0,0-1 0 0 0,0 0 1 0 0,0 1-1 0 0,0-1 0 0 0,0 0 0 0 0,1 0 1 0 0,-1 0-1 0 0,1 1 0 0 0,-1-1 1 0 0,1 0-1 0 0,-1 0 0 0 0,1 0 0 0 0,0 0 1 0 0,0 0-1 0 0,0 0 0 0 0,0 0 1 0 0,1 0-1 0 0,-1 0 0 0 0,0 0 1 0 0,1 0-1 0 0,-1 1 0 0 0,1-1 0 0 0,0 0 1 0 0,0 0-1 0 0,1-2 0 0 0,0-1 0 0 0,1 0 0 0 0,0 0-1 0 0,0 1 1 0 0,0-1 0 0 0,1 1-1 0 0,-1-1 1 0 0,1 1 0 0 0,0 0 0 0 0,0 0-1 0 0,1 1 1 0 0,4-4 0 0 0,-7 6 1 0 0,0 0 1 0 0,0 0 0 0 0,0 1-1 0 0,0-1 1 0 0,-1 1 0 0 0,1-1-1 0 0,0 1 1 0 0,0 0 0 0 0,0-1-1 0 0,0 1 1 0 0,0 0-1 0 0,0 0 1 0 0,0 0 0 0 0,0 1-1 0 0,0-1 1 0 0,0 0 0 0 0,0 1-1 0 0,0-1 1 0 0,0 1 0 0 0,-1 0-1 0 0,1 0 1 0 0,0 0 0 0 0,0 0-1 0 0,-1 0 1 0 0,1 0 0 0 0,0 0-1 0 0,-1 0 1 0 0,1 0 0 0 0,-1 1-1 0 0,0-1 1 0 0,1 1 0 0 0,-1-1-1 0 0,0 1 1 0 0,2 3 0 0 0,-1-2 0 0 0,0 0 1 0 0,-1 0-1 0 0,1 1 1 0 0,-1-1 0 0 0,1 1-1 0 0,-1 0 1 0 0,0-1-1 0 0,-1 1 1 0 0,2 5-1 0 0,-2-7 5 0 0,0-1 0 0 0,0 0 0 0 0,1 1-1 0 0,-1-1 1 0 0,0 1 0 0 0,0-1-1 0 0,-1 0 1 0 0,1 1 0 0 0,0-1 0 0 0,0 0-1 0 0,-1 1 1 0 0,1-1 0 0 0,0 0 0 0 0,-1 1-1 0 0,0-1 1 0 0,1 0 0 0 0,-1 0-1 0 0,0 1 1 0 0,1-1 0 0 0,-1 0 0 0 0,0 0-1 0 0,0 0 1 0 0,0 0 0 0 0,0 0-1 0 0,0 0 1 0 0,0 0 0 0 0,-2 1 0 0 0,-1-1-2 0 0,0 0 1 0 0,0 0-1 0 0,1 0 1 0 0,-1-1-1 0 0,0 1 1 0 0,0-1-1 0 0,0 0 1 0 0,0 0-1 0 0,0 0 1 0 0,0-1-1 0 0,0 1 1 0 0,0-1-1 0 0,0 0 1 0 0,1 0-1 0 0,-1 0 1 0 0,0-1-1 0 0,1 1 1 0 0,-1-1 0 0 0,1 0-1 0 0,-1 0 1 0 0,1 0-1 0 0,0 0 1 0 0,0-1-1 0 0,0 1 1 0 0,0-1-1 0 0,-4-5 1 0 0,6 7-6 0 0,1 0 0 0 0,-1-1 0 0 0,1 1 0 0 0,-1 0 0 0 0,1-1 0 0 0,0 1 0 0 0,0-1 0 0 0,-1 1 0 0 0,1-1 0 0 0,0 1 0 0 0,0 0 0 0 0,1-1 1 0 0,-1 1-1 0 0,0-1 0 0 0,0 1 0 0 0,1 0 0 0 0,-1-1 0 0 0,0 1 0 0 0,1-1 0 0 0,0 1 0 0 0,-1 0 0 0 0,1 0 0 0 0,0-1 0 0 0,0 1 0 0 0,-1 0 0 0 0,3-2 1 0 0,-1 1-4 0 0,-1 0 1 0 0,0 1-1 0 0,1-1 1 0 0,0 1-1 0 0,-1-1 1 0 0,1 1-1 0 0,0 0 1 0 0,0-1-1 0 0,0 1 1 0 0,0 0-1 0 0,0 0 1 0 0,0 0-1 0 0,0 1 1 0 0,0-1 0 0 0,0 0-1 0 0,4 0 1 0 0,0 1 8 0 0,1 1 1 0 0,-1 0 0 0 0,0 0 0 0 0,1 0 0 0 0,-1 1 0 0 0,7 2 0 0 0,-12-4-4 0 0,1 1 1 0 0,0-1-1 0 0,0 1 1 0 0,-1 0-1 0 0,1 0 1 0 0,-1 0 0 0 0,1 0-1 0 0,0 0 1 0 0,-1 0-1 0 0,0 0 1 0 0,1 0-1 0 0,-1 1 1 0 0,0-1-1 0 0,0 0 1 0 0,1 1-1 0 0,-1-1 1 0 0,0 1 0 0 0,-1-1-1 0 0,1 1 1 0 0,0 0-1 0 0,0-1 1 0 0,-1 1-1 0 0,1 0 1 0 0,-1 0-1 0 0,1 3 1 0 0,-1-4 9 0 0,0 1 0 0 0,-1 0 1 0 0,1 0-1 0 0,-1-1 0 0 0,0 1 0 0 0,0 0 1 0 0,1-1-1 0 0,-1 1 0 0 0,0-1 0 0 0,0 1 1 0 0,-3 2-1 0 0,4-4-44 0 0,0 1-1 0 0,0-1 1 0 0,-1 1 0 0 0,1-1 0 0 0,-1 0 0 0 0,1 1-1 0 0,0-1 1 0 0,-1 1 0 0 0,1-1 0 0 0,-1 0 0 0 0,1 1 0 0 0,-1-1-1 0 0,1 0 1 0 0,-1 1 0 0 0,1-1 0 0 0,-1 0 0 0 0,1 0-1 0 0,-1 0 1 0 0,0 1 0 0 0,1-1 0 0 0,-1 0 0 0 0,1 0 0 0 0,-1 0-1 0 0,1 0 1 0 0,-1 0 0 0 0,0 0 0 0 0,1 0 0 0 0,-1 0-1 0 0,1 0 1 0 0,-1 0 0 0 0,1-1 0 0 0,-1 1 0 0 0,0 0-1 0 0,1 0 1 0 0,-1 0 0 0 0,1-1 0 0 0,-1 1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0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41 5953 0 0,'-1'-6'524'0'0,"1"4"-259"0"0,0-1 0 0 0,0 1 1 0 0,0 0-1 0 0,0 0 0 0 0,0 0 0 0 0,0 0 0 0 0,1 0 0 0 0,-1 0 0 0 0,1 0 1 0 0,-1 0-1 0 0,1 0 0 0 0,0 0 0 0 0,-1 0 0 0 0,3-3 1825 0 0,3 8-1890 0 0,-3 0-185 0 0,-1 1 0 0 0,0 0 0 0 0,0 1 0 0 0,0-1 0 0 0,0 0 1 0 0,-1 0-1 0 0,1 1 0 0 0,-1-1 0 0 0,0 1 0 0 0,-1-1 0 0 0,1 1 0 0 0,-1 8 1 0 0,-3 67 9 0 0,2-63-3 0 0,-2 27 133 0 0,3 0 0 0 0,6 45 0 0 0,-6-84-504 0 0,0 12-332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29.3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210 182 1880 0 0,'17'-15'1289'0'0,"-11"10"-593"0"0,-1-1 0 0 0,1 1 0 0 0,-1-1 0 0 0,8-11 0 0 0,-12 15-489 0 0,0 0 1 0 0,1-1 0 0 0,-1 1 0 0 0,0-1 0 0 0,-1 1-1 0 0,1-1 1 0 0,0 1 0 0 0,-1-1 0 0 0,0 1 0 0 0,1-1-1 0 0,-1 0 1 0 0,0 1 0 0 0,0-1 0 0 0,0 0 0 0 0,-1 1 0 0 0,1-1-1 0 0,-1 1 1 0 0,0-4 0 0 0,-1 0 113 0 0,0 0 0 0 0,0 0 0 0 0,0 1 0 0 0,-1-1 0 0 0,0 1 0 0 0,0 0 0 0 0,0 0 0 0 0,0 0 0 0 0,-7-7 0 0 0,8 10-270 0 0,0 1 0 0 0,0-1 0 0 0,0 1 1 0 0,0-1-1 0 0,-1 1 0 0 0,1 0 0 0 0,0 0 0 0 0,-1 0 0 0 0,1 0 1 0 0,-1 0-1 0 0,1 1 0 0 0,-1-1 0 0 0,1 1 0 0 0,-1 0 0 0 0,1-1 0 0 0,-1 1 1 0 0,0 0-1 0 0,1 1 0 0 0,-1-1 0 0 0,1 0 0 0 0,-1 1 0 0 0,1-1 1 0 0,-1 1-1 0 0,-3 1 0 0 0,-1 1 13 0 0,-1 0 0 0 0,1 1 1 0 0,0 0-1 0 0,0 0 0 0 0,0 0 1 0 0,1 1-1 0 0,-1 0 0 0 0,1 0 1 0 0,0 0-1 0 0,1 1 0 0 0,-1 0 0 0 0,1 0 1 0 0,-8 12-1 0 0,7-8-15 0 0,-9 16 91 0 0,-16 34 1 0 0,27-50-119 0 0,0 0 0 0 0,1 0-1 0 0,0 0 1 0 0,1 0 0 0 0,0 0 0 0 0,1 1-1 0 0,0 13 1 0 0,0-12-16 0 0,1-8 3 0 0,0 1 0 0 0,-1 0 0 0 0,1-1 0 0 0,1 1 0 0 0,-1-1 0 0 0,1 1 0 0 0,0-1 0 0 0,0 1 0 0 0,0-1 0 0 0,0 1 0 0 0,1-1 0 0 0,0 0 0 0 0,0 0 0 0 0,0 0 0 0 0,5 7 0 0 0,-2-5 12 0 0,-1 1 0 0 0,2-1 0 0 0,-1 0 0 0 0,1-1 0 0 0,0 1 0 0 0,0-1 0 0 0,0 0 0 0 0,1-1 1 0 0,0 1-1 0 0,0-1 0 0 0,11 4 0 0 0,-11-5-6 0 0,1 0 0 0 0,1 0 0 0 0,-1-1 1 0 0,11 2-1 0 0,-17-3-9 0 0,-1-1 1 0 0,1 0 0 0 0,0 0-1 0 0,-1 0 1 0 0,1 0-1 0 0,-1 0 1 0 0,1 0 0 0 0,0 0-1 0 0,-1-1 1 0 0,1 1-1 0 0,-1 0 1 0 0,1-1-1 0 0,-1 1 1 0 0,1-1 0 0 0,-1 0-1 0 0,1 1 1 0 0,-1-1-1 0 0,0 0 1 0 0,1 0 0 0 0,-1 0-1 0 0,0 0 1 0 0,0 0-1 0 0,1 0 1 0 0,-1 0 0 0 0,0-1-1 0 0,0 1 1 0 0,-1 0-1 0 0,1-1 1 0 0,0 1-1 0 0,1-2 1 0 0,3-10 22 0 0,-1 1 0 0 0,0-1 1 0 0,-1 0-1 0 0,0 0 0 0 0,-1 0 0 0 0,-1-1 0 0 0,0 1 1 0 0,-1 0-1 0 0,-1-22 0 0 0,1 35-31 0 0,0 0 0 0 0,0 0 0 0 0,0 0 0 0 0,0 0 0 0 0,0 0 0 0 0,0 0 0 0 0,0 1 0 0 0,0-1 0 0 0,-1 0 0 0 0,1 0 0 0 0,0 0 0 0 0,0 0 0 0 0,0 0-1 0 0,0 0 1 0 0,0 0 0 0 0,0 0 0 0 0,0 0 0 0 0,0 0 0 0 0,0 0 0 0 0,0 0 0 0 0,0 0 0 0 0,0 0 0 0 0,0 0 0 0 0,0 0 0 0 0,0 0 0 0 0,0 0 0 0 0,0 0 0 0 0,0 0 0 0 0,0 0 0 0 0,0 0 0 0 0,0 0 0 0 0,-1 0 0 0 0,1 0 0 0 0,0 0 0 0 0,0 0 0 0 0,0 0-1 0 0,0 0 1 0 0,0 0 0 0 0,0 0 0 0 0,0 0 0 0 0,0 0 0 0 0,0 0 0 0 0,0 0 0 0 0,0 0 0 0 0,0 0 0 0 0,0 0 0 0 0,0 0 0 0 0,0 0 0 0 0,-1 0 0 0 0,1 0 0 0 0,0 0 0 0 0,0 0 0 0 0,0 0 0 0 0,-4 11-16 0 0,-3 16 62 0 0,9 158 144 0 0,0-125-153 0 0,4 5 10 0 0,-4-45-10 0 0,0 0 1 0 0,-1 0-1 0 0,-1 0 0 0 0,-1 0 1 0 0,-5 29-1 0 0,6-47-24 0 0,0 0 0 0 0,0-1 0 0 0,-1 1 0 0 0,1 0-1 0 0,-1 0 1 0 0,0 0 0 0 0,0-1 0 0 0,1 1 0 0 0,-1 0 0 0 0,0-1 0 0 0,-1 1 0 0 0,1 0-1 0 0,0-1 1 0 0,0 1 0 0 0,0-1 0 0 0,-1 0 0 0 0,1 0 0 0 0,-1 1 0 0 0,1-1-1 0 0,-1 0 1 0 0,0 0 0 0 0,-2 1 0 0 0,2-2 18 0 0,0 1 0 0 0,-1-1-1 0 0,1 0 1 0 0,0 0 0 0 0,0 0-1 0 0,-1 0 1 0 0,1 0 0 0 0,0-1-1 0 0,0 1 1 0 0,-1-1 0 0 0,1 1 0 0 0,0-1-1 0 0,0 0 1 0 0,0 0 0 0 0,0 0-1 0 0,-3-2 1 0 0,0 0-56 0 0,0 0 1 0 0,0-1-1 0 0,0 0 1 0 0,0 0-1 0 0,0-1 0 0 0,1 1 1 0 0,0-1-1 0 0,0 0 1 0 0,0 0-1 0 0,0-1 0 0 0,1 1 1 0 0,-5-11-1 0 0,6 11-566 0 0,0-1-1 0 0,1 0 0 0 0,-1 1 1 0 0,1-1-1 0 0,1 0 1 0 0,-1 1-1 0 0,1-1 0 0 0,0-9 1 0 0,3-1-2004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29.9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56 4113 0 0,'-1'-4'1259'0'0,"0"-1"-1"0"0,0 1 1 0 0,0-1 0 0 0,1 1-1 0 0,0-1 1 0 0,-1 0 0 0 0,2-6 0 0 0,5-2-1446 0 0,-5 16 207 0 0,1-1 0 0 0,0 1 0 0 0,-1 0 0 0 0,0 0 0 0 0,0 0-1 0 0,0 0 1 0 0,0 0 0 0 0,1 3 0 0 0,6 40 144 0 0,4 87-1 0 0,-10-109-81 0 0,-2-17-238 0 0,1 12 716 0 0,-4-34 94 0 0,-1-9-530 0 0,1-1 0 0 0,0-35 0 0 0,3 50-119 0 0,1-1 0 0 0,0 0 0 0 0,1 1-1 0 0,0-1 1 0 0,1 1 0 0 0,0 0-1 0 0,1-1 1 0 0,4-9 0 0 0,-7 18-18 0 0,0 1 0 0 0,-1-1 1 0 0,1 1-1 0 0,0-1 0 0 0,0 1 0 0 0,0-1 1 0 0,0 1-1 0 0,0 0 0 0 0,0 0 1 0 0,0-1-1 0 0,0 1 0 0 0,1 0 0 0 0,-1 0 1 0 0,0 0-1 0 0,1 0 0 0 0,-1 0 1 0 0,1 1-1 0 0,-1-1 0 0 0,1 0 0 0 0,-1 1 1 0 0,1-1-1 0 0,-1 1 0 0 0,1-1 0 0 0,0 1 1 0 0,-1 0-1 0 0,1 0 0 0 0,0 0 1 0 0,-1 0-1 0 0,1 0 0 0 0,0 0 0 0 0,-1 0 1 0 0,1 0-1 0 0,-1 1 0 0 0,1-1 1 0 0,0 1-1 0 0,-1-1 0 0 0,1 1 0 0 0,1 0 1 0 0,23 9-5862 0 0,-22-9 2628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1.5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4 110 2545 0 0,'0'2'9513'0'0,"0"-1"-9447"0"0,0 0 0 0 0,0 0 1 0 0,0 0-1 0 0,0 0 0 0 0,0 0 0 0 0,0 0 0 0 0,1 0 0 0 0,-1 0 0 0 0,0 0 0 0 0,1 0 0 0 0,-1 0 1 0 0,0 0-1 0 0,1 0 0 0 0,-1 0 0 0 0,1 0 0 0 0,0 0 0 0 0,0 0 0 0 0,2 2-47 0 0,-1 0 0 0 0,1 0 0 0 0,0 0-1 0 0,0-1 1 0 0,1 1 0 0 0,-1-1 0 0 0,0 0 0 0 0,1 0 0 0 0,-1 0-1 0 0,5 1 1 0 0,-6-2-2 0 0,0-1-1 0 0,1 1 1 0 0,-1-1 0 0 0,0 0-1 0 0,0 0 1 0 0,0 0 0 0 0,0 0-1 0 0,1 0 1 0 0,-1-1 0 0 0,0 1-1 0 0,0-1 1 0 0,0 1 0 0 0,0-1-1 0 0,0 0 1 0 0,0 0 0 0 0,0 0-1 0 0,0 0 1 0 0,0 0 0 0 0,0 0-1 0 0,0 0 1 0 0,3-4 0 0 0,0 1 30 0 0,0-1 1 0 0,0 0 0 0 0,-1 0-1 0 0,1-1 1 0 0,-1 1 0 0 0,0-1-1 0 0,-1 0 1 0 0,5-9 0 0 0,-7 13-38 0 0,0 1 1 0 0,0-1-1 0 0,-1 0 1 0 0,1 0-1 0 0,-1 0 1 0 0,1 0-1 0 0,-1 0 1 0 0,0 0-1 0 0,1 0 1 0 0,-1 0-1 0 0,0 0 1 0 0,0 0-1 0 0,-1 0 1 0 0,1 0-1 0 0,0 0 1 0 0,-1 0 0 0 0,1 0-1 0 0,-1 0 1 0 0,0 0-1 0 0,1 0 1 0 0,-1 0-1 0 0,0 0 1 0 0,0 0-1 0 0,0 1 1 0 0,0-1-1 0 0,-1 0 1 0 0,1 1-1 0 0,0-1 1 0 0,-1 1-1 0 0,1-1 1 0 0,-1 1-1 0 0,0 0 1 0 0,-2-2-1 0 0,2 2 34 0 0,1 0-1 0 0,-1 0 0 0 0,1 1 0 0 0,-1-1 0 0 0,0 0 0 0 0,1 1 0 0 0,-1-1 0 0 0,0 1 0 0 0,1 0 0 0 0,-1 0 0 0 0,0 0 0 0 0,0-1 0 0 0,1 1 0 0 0,-1 1 0 0 0,0-1 0 0 0,0 0 0 0 0,1 0 0 0 0,-1 1 0 0 0,0-1 0 0 0,1 1 0 0 0,-1-1 1 0 0,0 1-1 0 0,1 0 0 0 0,-4 1 0 0 0,-1 3 76 0 0,-1 0-1 0 0,1 0 1 0 0,0 0 0 0 0,-7 9 0 0 0,-6 5 162 0 0,17-16-270 0 0,0 0 1 0 0,1 0-1 0 0,-1 1 1 0 0,1-1-1 0 0,-1 0 1 0 0,1 1-1 0 0,0-1 1 0 0,0 1 0 0 0,1 0-1 0 0,-1-1 1 0 0,1 1-1 0 0,0 0 1 0 0,0 4-1 0 0,-3 16 64 0 0,2-18-57 0 0,0 1 1 0 0,0-1 0 0 0,0 1 0 0 0,1 0 0 0 0,0-1 0 0 0,1 1 0 0 0,-1-1 0 0 0,1 1 0 0 0,1-1-1 0 0,-1 1 1 0 0,1-1 0 0 0,0 0 0 0 0,1 0 0 0 0,-1 0 0 0 0,1 0 0 0 0,0 0 0 0 0,1 0-1 0 0,6 8 1 0 0,-6-10-4 0 0,1 0-1 0 0,0-1 0 0 0,-1 0 0 0 0,1 0 1 0 0,1 0-1 0 0,-1-1 0 0 0,0 1 1 0 0,1-1-1 0 0,-1 0 0 0 0,1-1 1 0 0,-1 1-1 0 0,1-1 0 0 0,0 0 0 0 0,0-1 1 0 0,0 0-1 0 0,-1 1 0 0 0,1-2 1 0 0,0 1-1 0 0,0-1 0 0 0,10-2 0 0 0,-11 1-11 0 0,-1 0 0 0 0,0 0-1 0 0,1 0 1 0 0,-1-1 0 0 0,0 1-1 0 0,-1-1 1 0 0,1 0 0 0 0,0 0-1 0 0,-1-1 1 0 0,0 1-1 0 0,0-1 1 0 0,0 1 0 0 0,0-1-1 0 0,0 0 1 0 0,-1 0 0 0 0,1 0-1 0 0,-1-1 1 0 0,0 1 0 0 0,2-9-1 0 0,1-5-7 0 0,-1-1 0 0 0,0 1 0 0 0,1-31 0 0 0,-4 35-9 0 0,1 7-185 0 0,1 16 193 0 0,-2-6 15 0 0,0 0 0 0 0,0-1 0 0 0,0 1 0 0 0,0 0 0 0 0,1 0 0 0 0,-1-1 0 0 0,3 3 0 0 0,-2-3-9 0 0,0-1 0 0 0,0 0 0 0 0,0 0 1 0 0,0 0-1 0 0,0 0 0 0 0,1 0 0 0 0,-1-1 1 0 0,0 1-1 0 0,1-1 0 0 0,-1 1 0 0 0,0-1 0 0 0,1 0 1 0 0,-1 0-1 0 0,0 0 0 0 0,1 0 0 0 0,-1-1 1 0 0,1 1-1 0 0,-1-1 0 0 0,0 1 0 0 0,0-1 0 0 0,1 0 1 0 0,-1 0-1 0 0,0 1 0 0 0,0-2 0 0 0,3 0 1 0 0,0-1-29 0 0,1 0 1 0 0,0 0 0 0 0,-1-1-1 0 0,0 1 1 0 0,0-1 0 0 0,0-1-1 0 0,0 1 1 0 0,7-10 0 0 0,-9 9 17 0 0,0 1 0 0 0,0-1 0 0 0,-1 0 0 0 0,1-1 0 0 0,-1 1 1 0 0,-1 0-1 0 0,1 0 0 0 0,-1-1 0 0 0,0 1 0 0 0,1-8 0 0 0,-2 12 15 0 0,0-1 0 0 0,0 1 1 0 0,0-1-1 0 0,0 0 0 0 0,-1 1 0 0 0,1-1 0 0 0,0 1 0 0 0,-1-1 0 0 0,1 1 0 0 0,-1-1 0 0 0,1 1 0 0 0,-1-1 0 0 0,0 1 0 0 0,1-1 1 0 0,-1 1-1 0 0,0 0 0 0 0,0-1 0 0 0,0 1 0 0 0,0 0 0 0 0,0 0 0 0 0,-1 0 0 0 0,1 0 0 0 0,0 0 0 0 0,0 0 0 0 0,-1 0 0 0 0,1 0 1 0 0,-1 1-1 0 0,1-1 0 0 0,-1 0 0 0 0,1 1 0 0 0,-1-1 0 0 0,1 1 0 0 0,-1 0 0 0 0,1-1 0 0 0,-1 1 0 0 0,1 0 0 0 0,-1 0 0 0 0,0 0 1 0 0,1 0-1 0 0,-3 0 0 0 0,1 1 14 0 0,1-1 1 0 0,-1 1 0 0 0,1 0-1 0 0,-1 0 1 0 0,1 0 0 0 0,-1 0-1 0 0,1 0 1 0 0,-1 0-1 0 0,1 0 1 0 0,0 1 0 0 0,0 0-1 0 0,0-1 1 0 0,-1 1 0 0 0,2 0-1 0 0,-1 0 1 0 0,0 0 0 0 0,0 0-1 0 0,1 0 1 0 0,-1 0-1 0 0,1 1 1 0 0,-3 4 0 0 0,0 1 34 0 0,0 0-1 0 0,0 1 1 0 0,1-1 0 0 0,0 1 0 0 0,-1 10-1 0 0,1-6 11 0 0,1 1-1 0 0,0 27 0 0 0,2-36-48 0 0,0 0 1 0 0,1 0-1 0 0,0 1 0 0 0,0-1 0 0 0,0 0 0 0 0,0 0 0 0 0,1 0 0 0 0,0 0 0 0 0,0 0 0 0 0,5 8 1 0 0,-3-8 2 0 0,-1 0 1 0 0,1 0-1 0 0,1 0 1 0 0,-1 0-1 0 0,1-1 0 0 0,-1 1 1 0 0,1-1-1 0 0,1 0 1 0 0,10 6-1 0 0,-13-8-10 0 0,1-1 0 0 0,0 1 0 0 0,0-1 0 0 0,0 0 0 0 0,0 0 0 0 0,0 0 0 0 0,0 0-1 0 0,0-1 1 0 0,0 1 0 0 0,1-1 0 0 0,-1 0 0 0 0,0-1 0 0 0,0 1 0 0 0,0-1 0 0 0,0 1-1 0 0,6-3 1 0 0,10-3-69 0 0,-16 6 32 0 0,0-1 0 0 0,0 0 0 0 0,0 0 0 0 0,0-1 0 0 0,-1 1 1 0 0,1-1-1 0 0,0 0 0 0 0,0 0 0 0 0,-1 0 0 0 0,1 0 0 0 0,-1-1 0 0 0,0 1 1 0 0,0-1-1 0 0,0 0 0 0 0,0 0 0 0 0,4-6 0 0 0,0-2-7 0 0,-2 4 41 0 0,-1 0-1 0 0,0 0 0 0 0,-1-1 1 0 0,1 1-1 0 0,-1-1 1 0 0,-1 0-1 0 0,0 0 0 0 0,0 1 1 0 0,2-14-1 0 0,-3 10-2 0 0,-1 0 0 0 0,0 0 0 0 0,-1 0 0 0 0,-3-21 0 0 0,-1-4 15 0 0,4 35-13 0 0,1 1 1 0 0,0 0 0 0 0,0 0-1 0 0,0-1 1 0 0,0 1-1 0 0,-1 0 1 0 0,1-1-1 0 0,0 1 1 0 0,0 0-1 0 0,-1 0 1 0 0,1-1 0 0 0,0 1-1 0 0,-1 0 1 0 0,1 0-1 0 0,0 0 1 0 0,-1-1-1 0 0,1 1 1 0 0,0 0-1 0 0,-1 0 1 0 0,1 0-1 0 0,0 0 1 0 0,-1 0 0 0 0,1 0-1 0 0,0 0 1 0 0,-1 0-1 0 0,1 0 1 0 0,0 0-1 0 0,-1 0 1 0 0,-1 10-1 0 0,2 0 1 0 0,-1 0-1 0 0,1 0 1 0 0,1 0-1 0 0,-1 0 0 0 0,2 0 1 0 0,-1 0-1 0 0,6 17 1 0 0,5 36 19 0 0,-12-58-21 0 0,1-1 0 0 0,0 0 0 0 0,0 1-1 0 0,1-1 1 0 0,-1 0 0 0 0,5 7 0 0 0,2 8-11 0 0,-8-18-9 0 0,4 13 133 0 0,-5-10 22 0 0,-3-7-48 0 0,-1-4-56 0 0,1 0-1 0 0,1 1 1 0 0,0-1 0 0 0,0 0 0 0 0,-3-9 0 0 0,1 3-12 0 0,3 5-13 0 0,1 1 0 0 0,-1 0 0 0 0,1 0 0 0 0,1-1 0 0 0,-1 1 0 0 0,2-11 0 0 0,-1-7 24 0 0,0 21-34 0 0,0 0 1 0 0,1 0-1 0 0,0 0 0 0 0,0 0 1 0 0,0 0-1 0 0,0 1 0 0 0,0-1 1 0 0,1 0-1 0 0,0 0 0 0 0,0 1 1 0 0,0-1-1 0 0,0 1 0 0 0,0 0 0 0 0,1 0 1 0 0,-1-1-1 0 0,6-4 0 0 0,-4 5 0 0 0,0-1-1 0 0,0 1 0 0 0,0 0 1 0 0,0 0-1 0 0,0 0 0 0 0,0 1 1 0 0,1 0-1 0 0,0-1 0 0 0,-1 2 1 0 0,1-1-1 0 0,0 0 0 0 0,9-1 1 0 0,-9 3-1 0 0,-1 0 1 0 0,1 0 0 0 0,0 0-1 0 0,0 1 1 0 0,-1-1-1 0 0,1 1 1 0 0,0 0 0 0 0,-1 1-1 0 0,1-1 1 0 0,-1 1-1 0 0,0 0 1 0 0,1 0 0 0 0,-1 0-1 0 0,0 0 1 0 0,0 1 0 0 0,0 0-1 0 0,0 0 1 0 0,4 5-1 0 0,0 0-2 0 0,-1 1 0 0 0,0 0 0 0 0,0 0 0 0 0,-1 0 0 0 0,-1 1 0 0 0,9 17 0 0 0,-9-12 22 0 0,0 1-1 0 0,-1 0 1 0 0,0 0-1 0 0,-2 0 1 0 0,1 0-1 0 0,-1 28 1 0 0,-2-43-17 0 0,0 4-660 0 0,1-1-3542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2.8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85 117 2328 0 0,'-30'10'3705'0'0,"3"-1"-928"0"0,15-5-1813 0 0,-4 3 2160 0 0,31-8-1535 0 0,217-35-874 0 0,-130 31-629 0 0,-71 5-28 0 0,53-7 1 0 0,20-4 70 0 0,-103 11-118 0 0,1 0-1 0 0,-1 0 1 0 0,0-1-1 0 0,0 1 1 0 0,0 0-1 0 0,1-1 1 0 0,-1 1-1 0 0,0-1 1 0 0,0 1-1 0 0,0-1 1 0 0,0 0 0 0 0,0 1-1 0 0,0-1 1 0 0,0 0-1 0 0,0 0 1 0 0,0 0-1 0 0,0 0 1 0 0,0 0-1 0 0,0 0 1 0 0,-1 0-1 0 0,2-1 1 0 0,-2 1 113 0 0,0 0-111 0 0,0 0-1 0 0,-1 0 1 0 0,1 0-1 0 0,-1 0 1 0 0,1 0-1 0 0,0 0 1 0 0,-1 0-1 0 0,0 0 1 0 0,1 0-1 0 0,-1 1 1 0 0,0-1-1 0 0,1 0 1 0 0,-1 0-1 0 0,0 0 1 0 0,0 1-1 0 0,0-1 1 0 0,-1 0-1 0 0,-46-36 10 0 0,45 35-24 0 0,-1 0 1 0 0,1 0-1 0 0,-1 0 1 0 0,0 0-1 0 0,0 0 0 0 0,0 1 1 0 0,0 0-1 0 0,0 0 1 0 0,0 0-1 0 0,0 0 1 0 0,-5 0-1 0 0,8 1 235 0 0,6 8-50 0 0,1-4-166 0 0,0 0-1 0 0,0 0 0 0 0,0-1 1 0 0,1 0-1 0 0,0 0 0 0 0,-1-1 1 0 0,1 0-1 0 0,0 0 0 0 0,0 0 1 0 0,0-1-1 0 0,10 0 0 0 0,-4 1 14 0 0,0 0-1 0 0,-1 1 0 0 0,14 5 1 0 0,-26-8-28 0 0,1 0 0 0 0,-1 0 0 0 0,0 0 1 0 0,0 0-1 0 0,0 0 0 0 0,1 0 0 0 0,-1 0 1 0 0,0 0-1 0 0,0 1 0 0 0,0-1 0 0 0,0 0 1 0 0,1 0-1 0 0,-1 0 0 0 0,0 0 0 0 0,0 0 1 0 0,0 1-1 0 0,0-1 0 0 0,0 0 0 0 0,1 0 1 0 0,-1 0-1 0 0,0 0 0 0 0,0 1 0 0 0,0-1 1 0 0,0 0-1 0 0,0 0 0 0 0,0 0 0 0 0,0 1 1 0 0,0-1-1 0 0,0 0 0 0 0,0 0 0 0 0,0 0 1 0 0,0 1-1 0 0,0-1 0 0 0,0 0 0 0 0,0 0 1 0 0,0 0-1 0 0,0 1 0 0 0,0-1 0 0 0,0 0 1 0 0,0 0-1 0 0,0 0 0 0 0,0 1 0 0 0,0-1 1 0 0,0 0-1 0 0,0 0 0 0 0,0 0 0 0 0,0 0 0 0 0,-1 1 1 0 0,1-1-1 0 0,0 0 0 0 0,0 0 0 0 0,0 0 1 0 0,-1 1-1 0 0,-8 11 93 0 0,-1 1 1 0 0,-15 14-1 0 0,-9 10 43 0 0,31-34-98 0 0,1 1 0 0 0,-1-1 0 0 0,1 1 0 0 0,0 0 0 0 0,0-1 0 0 0,-1 5 0 0 0,5 5-4081 0 0,3-11 923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3.7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156 103 2553 0 0,'1'0'7695'0'0,"1"6"-6722"0"0,0-5-945 0 0,-1 0 0 0 0,0 0 0 0 0,1-1 1 0 0,-1 1-1 0 0,1 0 0 0 0,-1-1 0 0 0,1 1 0 0 0,0-1 0 0 0,-1 1 0 0 0,3-1 0 0 0,-3 0 86 0 0,0-1-65 0 0,0 1 0 0 0,0-1 0 0 0,0 0 0 0 0,0 0 0 0 0,0 0 0 0 0,0 1 0 0 0,0-1 0 0 0,-1 0 0 0 0,1 0 0 0 0,0 0 0 0 0,-1-1 0 0 0,1 1 0 0 0,0 0 0 0 0,-1 0 0 0 0,1-2 0 0 0,7-23 139 0 0,-8 24-100 0 0,-1-1 0 0 0,1 1 0 0 0,0 0 0 0 0,-1 0 0 0 0,1 0 0 0 0,-1-1 0 0 0,0 1 0 0 0,0 0 0 0 0,0 0 0 0 0,0 0 0 0 0,0 0 0 0 0,0 0 0 0 0,0 0 0 0 0,-1 0 0 0 0,1 1 0 0 0,-1-1 0 0 0,1 0 0 0 0,-1 1 0 0 0,-2-2 0 0 0,-1-3 239 0 0,3 3-288 0 0,0 1-1 0 0,0 0 1 0 0,0 0-1 0 0,0 0 1 0 0,-1 1 0 0 0,1-1-1 0 0,0 0 1 0 0,-1 1-1 0 0,1 0 1 0 0,-1-1-1 0 0,0 1 1 0 0,1 0-1 0 0,-1 0 1 0 0,0 0 0 0 0,0 1-1 0 0,1-1 1 0 0,-1 1-1 0 0,0 0 1 0 0,0-1-1 0 0,0 1 1 0 0,0 0 0 0 0,0 1-1 0 0,1-1 1 0 0,-1 0-1 0 0,0 1 1 0 0,0 0-1 0 0,0 0 1 0 0,1 0-1 0 0,-1 0 1 0 0,0 0 0 0 0,1 0-1 0 0,-1 0 1 0 0,-2 3-1 0 0,0-1-2 0 0,1 0 0 0 0,-1 1 1 0 0,0-1-1 0 0,1 1 0 0 0,0 0 0 0 0,0 0 0 0 0,0 1 0 0 0,1-1 0 0 0,-1 1 0 0 0,1 0 0 0 0,0 0 0 0 0,0 0 0 0 0,1 0 0 0 0,0 0 0 0 0,-4 11 1 0 0,5-10-11 0 0,-5 22 76 0 0,1 1-1 0 0,1 0 1 0 0,-1 43 0 0 0,5-64-84 0 0,1-1-1 0 0,-1 0 1 0 0,1 1 0 0 0,0-1-1 0 0,1 1 1 0 0,0-1 0 0 0,0 0-1 0 0,0 0 1 0 0,1 0 0 0 0,0 0-1 0 0,1-1 1 0 0,-1 1 0 0 0,1-1-1 0 0,1 0 1 0 0,-1 0 0 0 0,1 0-1 0 0,0 0 1 0 0,0-1 0 0 0,7 6-1 0 0,12 2 53 0 0,-23-12-54 0 0,1-1 0 0 0,-1 1 0 0 0,0-1-1 0 0,0 1 1 0 0,1-1 0 0 0,-1 0 0 0 0,0 1-1 0 0,1-1 1 0 0,-1 0 0 0 0,0 0-1 0 0,1 0 1 0 0,-1 0 0 0 0,0 0 0 0 0,1 0-1 0 0,-1 0 1 0 0,2-1 0 0 0,-3 1 105 0 0,11-16-88 0 0,-10 16-77 0 0,0-1 0 0 0,0 0 1 0 0,0 0-1 0 0,0 0 0 0 0,0 0 0 0 0,-1 0 0 0 0,1 0 0 0 0,0-1 1 0 0,-1 1-1 0 0,1 0 0 0 0,-1 0 0 0 0,1 0 0 0 0,-1-1 0 0 0,1 1 1 0 0,-1 0-1 0 0,0-1 0 0 0,0-1 0 0 0,0 2-68 0 0,0 0 0 0 0,0 0 0 0 0,0-1 0 0 0,0 1-1 0 0,1 0 1 0 0,-1 0 0 0 0,0 0 0 0 0,0 0 0 0 0,1-1 0 0 0,-1 1 0 0 0,1 0 0 0 0,-1 0-1 0 0,1 0 1 0 0,-1 0 0 0 0,1 0 0 0 0,0 0 0 0 0,-1 0 0 0 0,2-1 0 0 0,5-9-3052 0 0,-5 6 907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4.7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163 226 3409 0 0,'1'0'156'0'0,"0"0"-1"0"0,1 0 1 0 0,-1-1 0 0 0,0 1 0 0 0,0 0 0 0 0,1-1-1 0 0,-1 1 1 0 0,0-1 0 0 0,0 0 0 0 0,0 1 0 0 0,0-1-1 0 0,0 0 1 0 0,0 1 0 0 0,0-1 0 0 0,0 0 0 0 0,0 0 0 0 0,0 0-1 0 0,0 0 1 0 0,0 0 0 0 0,-1 0 0 0 0,1 0 0 0 0,0 0-1 0 0,-1 0 1 0 0,1-1 0 0 0,-1 1 0 0 0,1-2 0 0 0,0-1-74 0 0,1 0 1 0 0,-1 1-1 0 0,-1-1 1 0 0,1 0 0 0 0,0-1-1 0 0,-1 1 1 0 0,0-7-1 0 0,-1 8 151 0 0,1 0-1 0 0,-1-1 0 0 0,1 1 0 0 0,-1 0 0 0 0,-1 0 1 0 0,1-1-1 0 0,0 1 0 0 0,-1 0 0 0 0,1 0 0 0 0,-1 0 0 0 0,0 1 1 0 0,0-1-1 0 0,0 0 0 0 0,0 1 0 0 0,0-1 0 0 0,-1 1 1 0 0,1 0-1 0 0,-1-1 0 0 0,0 1 0 0 0,0 0 0 0 0,-4-2 0 0 0,3 2-148 0 0,1 1-1 0 0,0-1 1 0 0,-1 1-1 0 0,1 0 1 0 0,-1 0-1 0 0,1 0 1 0 0,-1 0-1 0 0,1 1 1 0 0,-1-1-1 0 0,0 1 1 0 0,1 0-1 0 0,-1 0 1 0 0,0 0-1 0 0,1 1 1 0 0,-1-1-1 0 0,1 1 1 0 0,-1 0-1 0 0,1 0 1 0 0,-1 0-1 0 0,1 0 1 0 0,-1 1-1 0 0,1-1 1 0 0,0 1-1 0 0,0 0 1 0 0,0 0-1 0 0,0 0 1 0 0,0 0-1 0 0,0 1 1 0 0,1-1-1 0 0,-5 6 1 0 0,1 1-42 0 0,0 0 1 0 0,1 0-1 0 0,1 0 1 0 0,0 0-1 0 0,0 1 0 0 0,1-1 1 0 0,0 1-1 0 0,0 0 1 0 0,1 0-1 0 0,0 0 1 0 0,0 19-1 0 0,3-23-26 0 0,0 0 0 0 0,0 0 0 0 0,0 0 0 0 0,0-1 0 0 0,1 1 0 0 0,0 0 0 0 0,0-1 0 0 0,1 0 0 0 0,0 1 0 0 0,6 8-1 0 0,-7-11-2 0 0,0-1 0 0 0,0 1 0 0 0,0-1-1 0 0,0 1 1 0 0,1-1 0 0 0,-1 0-1 0 0,1 0 1 0 0,0 0 0 0 0,-1-1-1 0 0,1 1 1 0 0,0 0 0 0 0,0-1 0 0 0,0 0-1 0 0,0 0 1 0 0,0 0 0 0 0,0 0-1 0 0,0 0 1 0 0,1-1 0 0 0,-1 1 0 0 0,0-1-1 0 0,5 0 1 0 0,-5 0-5 0 0,0 0 1 0 0,1-1-1 0 0,-1 0 1 0 0,0 0-1 0 0,0 0 1 0 0,0 0-1 0 0,1 0 1 0 0,-1 0-1 0 0,0-1 1 0 0,-1 1-1 0 0,1-1 1 0 0,0 0-1 0 0,0 0 1 0 0,-1 0-1 0 0,1-1 1 0 0,-1 1-1 0 0,1 0 1 0 0,-1-1-1 0 0,0 0 1 0 0,0 1-1 0 0,0-1 1 0 0,-1 0-1 0 0,2-3 1 0 0,0-1 8 0 0,0 0 0 0 0,-1 0 1 0 0,0 0-1 0 0,0 0 0 0 0,0 0 0 0 0,-1 0 0 0 0,0-1 1 0 0,-1 1-1 0 0,0-11 0 0 0,-2-12 4 0 0,-8-39 1 0 0,9 68-38 0 0,0 1-18 0 0,-4 6 37 0 0,4 1 5 0 0,-1-1-1 0 0,1 1 1 0 0,0-1-1 0 0,1 1 1 0 0,-1-1-1 0 0,1 1 1 0 0,0 0-1 0 0,1-1 1 0 0,0 1 0 0 0,0-1-1 0 0,0 1 1 0 0,1-1-1 0 0,0 0 1 0 0,0 0-1 0 0,1 1 1 0 0,-1-1-1 0 0,1-1 1 0 0,7 12 0 0 0,-7-12 0 0 0,0 0 1 0 0,1-1 0 0 0,-1 1 0 0 0,1 0 0 0 0,0-1 0 0 0,0 0-1 0 0,1 0 1 0 0,-1 0 0 0 0,1 0 0 0 0,0-1 0 0 0,0 0 0 0 0,0 0-1 0 0,0 0 1 0 0,1-1 0 0 0,-1 1 0 0 0,1-1 0 0 0,-1-1 0 0 0,1 1-1 0 0,0-1 1 0 0,0 0 0 0 0,-1 0 0 0 0,7 0 0 0 0,-9-2-6 0 0,0 0 0 0 0,0 0 0 0 0,0 0 0 0 0,0 0 0 0 0,0-1 0 0 0,-1 1 0 0 0,1-1 0 0 0,-1 0 0 0 0,1 1 0 0 0,-1-1 0 0 0,4-4 0 0 0,23-27-25 0 0,-27 30 31 0 0,0-1 0 0 0,0 1-1 0 0,-1 0 1 0 0,1-1 0 0 0,-1 1-1 0 0,0-1 1 0 0,0 0 0 0 0,-1 1-1 0 0,1-1 1 0 0,0-5-1 0 0,-3-40 73 0 0,0 13-23 0 0,-5-99-44 0 0,7 134-5 0 0,0-1-1 0 0,0 1 1 0 0,0-1-1 0 0,-1 1 1 0 0,1-1-1 0 0,0 1 1 0 0,-1-1-1 0 0,1 1 1 0 0,0-1-1 0 0,-1 1 1 0 0,0-1-1 0 0,-1-1 1 0 0,-3 2 189 0 0,0 9-121 0 0,3 0-69 0 0,0 0 1 0 0,1 0-1 0 0,0 0 1 0 0,0 0-1 0 0,1 0 1 0 0,1 0-1 0 0,-1 0 1 0 0,1 0-1 0 0,0 0 1 0 0,1 0-1 0 0,3 10 1 0 0,-4-14-6 0 0,5 21-3 0 0,-3-15-2 0 0,-1-1 0 0 0,0 0 0 0 0,-1 1 0 0 0,1 13 0 0 0,-1-14 22 0 0,1 0 1 0 0,0 0-1 0 0,1 0 1 0 0,0-1 0 0 0,0 1-1 0 0,1-1 1 0 0,0 1-1 0 0,8 11 1 0 0,-11-17 6 0 0,1 0-1 0 0,0 0 1 0 0,1 0 0 0 0,-1-1-1 0 0,0 1 1 0 0,1-1 0 0 0,3 3 0 0 0,-6-5-87 0 0,1 1 1 0 0,-1-1 0 0 0,1 0-1 0 0,-1 1 1 0 0,1-1 0 0 0,-1 0-1 0 0,1 0 1 0 0,-1 0 0 0 0,1 0-1 0 0,0 0 1 0 0,-1 0 0 0 0,1 0-1 0 0,-1 0 1 0 0,1 0 0 0 0,-1 0-1 0 0,1 0 1 0 0,0 0 0 0 0,-1 0-1 0 0,1 0 1 0 0,-1 0 0 0 0,1 0-1 0 0,-1-1 1 0 0,1 1 0 0 0,-1 0-1 0 0,1 0 1 0 0,-1-1 0 0 0,1 1 0 0 0,-1 0-1 0 0,1-1 1 0 0,-1 1 0 0 0,1 0-1 0 0,-1-1 1 0 0,0 1 0 0 0,1-1-1 0 0,-1 1 1 0 0,0-1 0 0 0,1 1-1 0 0,-1-1 1 0 0,0 1 0 0 0,0-1-1 0 0,1 1 1 0 0,-1-1 0 0 0,0 1-1 0 0,0-1 1 0 0,0 1 0 0 0,0-1-1 0 0,0 0 1 0 0,0 1 0 0 0,0-1-1 0 0,16-34-6569 0 0,-12 24 3292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5.1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 13 6585 0 0,'-2'0'410'0'0,"0"1"0"0"0,-1-1-1 0 0,1 0 1 0 0,0 1 0 0 0,0-1-1 0 0,0 1 1 0 0,-1 0-1 0 0,1 0 1 0 0,0 0 0 0 0,0 0-1 0 0,0 0 1 0 0,0 0-1 0 0,1 0 1 0 0,-1 1 0 0 0,0-1-1 0 0,0 1 1 0 0,1-1 0 0 0,-1 1-1 0 0,-1 2 1 0 0,3-4-39 0 0,5 1-6 0 0,5-1-319 0 0,0 0-1 0 0,0 0 1 0 0,0-1 0 0 0,0 0-1 0 0,0 0 1 0 0,0-1 0 0 0,13-5 0 0 0,17-2 4 0 0,-14 3-38 0 0,-16 4-72 0 0,-1-1-1 0 0,1 2 1 0 0,12-1 0 0 0,-22 2-275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5.6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77 115 4929 0 0,'-1'0'374'0'0,"0"-1"1"0"0,-1 0-1 0 0,1 1 0 0 0,-1-1 0 0 0,1 1 1 0 0,-1-1-1 0 0,1 1 0 0 0,0 0 0 0 0,-1 0 1 0 0,1 0-1 0 0,-1 0 0 0 0,0 0 0 0 0,1 0 1 0 0,-1 0-1 0 0,1 0 0 0 0,0 0 0 0 0,-1 1 1 0 0,-2 0-1 0 0,3-1-189 0 0,-1 0-1 0 0,1 1 1 0 0,-1-1 0 0 0,1 1 0 0 0,-1-1 0 0 0,1 1-1 0 0,-1 0 1 0 0,1-1 0 0 0,-1 1 0 0 0,1 0 0 0 0,0 0-1 0 0,0 0 1 0 0,-1 0 0 0 0,1 0 0 0 0,-1 2 0 0 0,1-2 277 0 0,20 7-91 0 0,-14-7-357 0 0,0 0 0 0 0,-1 0-1 0 0,1-1 1 0 0,0 0 0 0 0,0 1 0 0 0,-1-2 0 0 0,1 1-1 0 0,0 0 1 0 0,0-1 0 0 0,-1 0 0 0 0,1 0 0 0 0,-1-1-1 0 0,1 1 1 0 0,-1-1 0 0 0,1 0 0 0 0,-1 0 0 0 0,0 0 0 0 0,0-1-1 0 0,4-3 1 0 0,-6 5-6 0 0,0-1-1 0 0,0 0 1 0 0,0 0-1 0 0,0 0 1 0 0,0-1-1 0 0,-1 1 1 0 0,1 0-1 0 0,-1-1 1 0 0,1 1-1 0 0,-1-1 1 0 0,0 1-1 0 0,0-1 1 0 0,0 0-1 0 0,-1 1 1 0 0,1-1-1 0 0,-1 0 1 0 0,1 0 0 0 0,-1 0-1 0 0,0 1 1 0 0,0-1-1 0 0,0 0 1 0 0,0 0-1 0 0,-1 0 1 0 0,1 1-1 0 0,-1-1 1 0 0,0 0-1 0 0,1 1 1 0 0,-1-1-1 0 0,-1 0 1 0 0,1 1-1 0 0,0-1 1 0 0,0 1-1 0 0,-1 0 1 0 0,0-1-1 0 0,1 1 1 0 0,-1 0-1 0 0,0 0 1 0 0,-2-2 0 0 0,2 2 17 0 0,0 0 0 0 0,0 1 1 0 0,0-1-1 0 0,-1 1 1 0 0,1 0-1 0 0,0-1 1 0 0,-1 1-1 0 0,1 0 1 0 0,0 1-1 0 0,-1-1 1 0 0,1 0-1 0 0,-1 1 1 0 0,1-1-1 0 0,-1 1 1 0 0,0 0-1 0 0,1-1 0 0 0,-1 1 1 0 0,1 1-1 0 0,-1-1 1 0 0,1 0-1 0 0,-1 1 1 0 0,1-1-1 0 0,-1 1 1 0 0,1 0-1 0 0,-1-1 1 0 0,1 1-1 0 0,-1 1 1 0 0,1-1-1 0 0,0 0 1 0 0,-4 3-1 0 0,1-1 12 0 0,1 1 0 0 0,-1-1 0 0 0,1 1 0 0 0,0 0 1 0 0,0 1-1 0 0,0-1 0 0 0,0 0 0 0 0,1 1 0 0 0,0 0 0 0 0,0 0 0 0 0,0 0 0 0 0,1 0 0 0 0,-1 1 0 0 0,1-1 0 0 0,1 1 1 0 0,-1-1-1 0 0,1 1 0 0 0,0-1 0 0 0,0 1 0 0 0,0 0 0 0 0,1 0 0 0 0,0-1 0 0 0,1 9 0 0 0,-1-6-10 0 0,2 0-1 0 0,-1-1 1 0 0,1 1-1 0 0,0-1 0 0 0,0 0 1 0 0,1 0-1 0 0,0 0 1 0 0,0 0-1 0 0,1 0 0 0 0,-1 0 1 0 0,2-1-1 0 0,-1 0 1 0 0,1 0-1 0 0,0 0 0 0 0,0 0 1 0 0,0-1-1 0 0,8 6 1 0 0,-9-8-4 0 0,0 0 1 0 0,0-1-1 0 0,0 0 1 0 0,1 0-1 0 0,-1 0 1 0 0,0 0-1 0 0,1-1 1 0 0,-1 0-1 0 0,1 0 1 0 0,6 1-1 0 0,-9-2-31 0 0,0 0 1 0 0,0 1-1 0 0,-1-2 0 0 0,1 1 1 0 0,0 0-1 0 0,-1 0 0 0 0,1-1 1 0 0,0 1-1 0 0,-1 0 0 0 0,1-1 1 0 0,0 0-1 0 0,-1 1 1 0 0,1-1-1 0 0,-1 0 0 0 0,1 0 1 0 0,-1 0-1 0 0,1 0 0 0 0,-1 0 1 0 0,0 0-1 0 0,0 0 0 0 0,1-1 1 0 0,-1 1-1 0 0,0 0 0 0 0,0-1 1 0 0,0 1-1 0 0,0-1 0 0 0,-1 1 1 0 0,1-1-1 0 0,0 1 0 0 0,0-1 1 0 0,0-2-1 0 0,5-22-1504 0 0,-4-1-4026 0 0,-3 24 3006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6.4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147 125 5577 0 0,'2'2'5692'0'0,"2"0"-4909"0"0,3-9-747 0 0,-3 3 0 0 0,0 0 0 0 0,0 0 1 0 0,0 0-1 0 0,-1 0 0 0 0,6-10 1 0 0,-8 12-9 0 0,0 0 1 0 0,-1 0-1 0 0,1-1 1 0 0,0 1-1 0 0,-1 0 1 0 0,0-1-1 0 0,0 1 1 0 0,1 0-1 0 0,-1-1 1 0 0,-1 1-1 0 0,1 0 1 0 0,0-1-1 0 0,0 1 1 0 0,-1 0-1 0 0,0-1 1 0 0,1 1-1 0 0,-3-4 1 0 0,2 3 57 0 0,0 1 0 0 0,1 0 0 0 0,-2-1 0 0 0,1 1-1 0 0,0 0 1 0 0,0 0 0 0 0,-1 0 0 0 0,1 0 0 0 0,-1 0 0 0 0,0 0 0 0 0,1 0 0 0 0,-1 0 0 0 0,0 1 0 0 0,0-1 0 0 0,0 1 0 0 0,0-1 0 0 0,0 1 0 0 0,-1 0 0 0 0,1 0 0 0 0,0 0-1 0 0,-1 0 1 0 0,1 0 0 0 0,-1 0 0 0 0,1 1 0 0 0,-1-1 0 0 0,1 1 0 0 0,-1 0 0 0 0,1 0 0 0 0,-1 0 0 0 0,-4 0 0 0 0,2 1-34 0 0,1 0 1 0 0,-1 1-1 0 0,1-1 1 0 0,-1 1-1 0 0,1 0 0 0 0,0 0 1 0 0,0 0-1 0 0,0 1 1 0 0,0 0-1 0 0,0 0 1 0 0,0 0-1 0 0,1 0 0 0 0,-1 0 1 0 0,1 0-1 0 0,0 1 1 0 0,-3 4-1 0 0,1-1-4 0 0,1-2-30 0 0,0 0 0 0 0,1-1 0 0 0,-1 1-1 0 0,1 0 1 0 0,0 1 0 0 0,1-1 0 0 0,-1 1-1 0 0,1-1 1 0 0,0 1 0 0 0,1-1 0 0 0,-1 1-1 0 0,1 0 1 0 0,0 0 0 0 0,0 0 0 0 0,1 7-1 0 0,0-10-6 0 0,0 7 23 0 0,1 1 1 0 0,0-1-1 0 0,1 1 1 0 0,0-1-1 0 0,4 12 1 0 0,-6-20-24 0 0,1 1 0 0 0,1-1 0 0 0,-1 0-1 0 0,0 1 1 0 0,1-1 0 0 0,-1 0 0 0 0,1 0 0 0 0,-1 0 0 0 0,1 0 0 0 0,0 0 0 0 0,0 0 0 0 0,0 0 0 0 0,0 0 0 0 0,0-1-1 0 0,0 1 1 0 0,1-1 0 0 0,-1 0 0 0 0,0 0 0 0 0,1 0 0 0 0,-1 0 0 0 0,1 0 0 0 0,-1 0 0 0 0,1-1 0 0 0,0 1 0 0 0,-1-1-1 0 0,4 1 1 0 0,-1-1 4 0 0,0 1 0 0 0,0-1 0 0 0,-1 0 0 0 0,1-1 0 0 0,0 1 0 0 0,-1-1 0 0 0,10-2 0 0 0,-12 2-23 0 0,-1 0 1 0 0,1 0-1 0 0,0 0 1 0 0,0-1 0 0 0,0 1-1 0 0,-1 0 1 0 0,1-1 0 0 0,0 1-1 0 0,-1-1 1 0 0,0 0 0 0 0,1 1-1 0 0,-1-1 1 0 0,0 0-1 0 0,0 0 1 0 0,0 0 0 0 0,0 0-1 0 0,0 0 1 0 0,0 0 0 0 0,0-3-1 0 0,3-9 19 0 0,-1-1-1 0 0,-1 1 0 0 0,0-1 0 0 0,-1 1 0 0 0,-1-1 0 0 0,0 1 1 0 0,-5-29-1 0 0,5 43-6 0 0,0 0 0 0 0,0 0 1 0 0,0 0-1 0 0,0 0 0 0 0,0 0 0 0 0,0 0 1 0 0,0 0-1 0 0,0 0 0 0 0,0 0 1 0 0,0 0-1 0 0,0 0 0 0 0,0 0 1 0 0,0 0-1 0 0,0 0 0 0 0,0 0 0 0 0,0 0 1 0 0,0 0-1 0 0,0 0 0 0 0,0 0 1 0 0,0 0-1 0 0,-1 0 0 0 0,1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0,0-1 0 0 0,0 1 1 0 0,0 0-1 0 0,0 0 0 0 0,-4 10 33 0 0,-1 15-21 0 0,3 35 69 0 0,1-30-60 0 0,0 1 0 0 0,6 36 0 0 0,4 37 33 0 0,-3-22-25 0 0,-6-76-33 0 0,3 14 23 0 0,-1 0 0 0 0,-1 0 0 0 0,-1 0 0 0 0,0 0 0 0 0,-5 27 0 0 0,4-46-7 0 0,1 0-1 0 0,0 0 0 0 0,0 0 1 0 0,-1 0-1 0 0,1 0 0 0 0,0 1 1 0 0,-1-1-1 0 0,1 0 0 0 0,-1 0 1 0 0,0-1-1 0 0,1 1 0 0 0,-1 0 1 0 0,0 0-1 0 0,1 0 0 0 0,-1 0 1 0 0,0 0-1 0 0,0-1 0 0 0,0 1 1 0 0,0 0-1 0 0,0-1 0 0 0,0 1 1 0 0,0-1-1 0 0,0 1 0 0 0,0-1 0 0 0,-1 1 1 0 0,0-1 8 0 0,0 0 0 0 0,-1 0 0 0 0,1 0-1 0 0,0 0 1 0 0,0 0 0 0 0,0-1 0 0 0,0 1 0 0 0,0-1 0 0 0,0 1 0 0 0,0-1 0 0 0,0 0 0 0 0,-3-1-1 0 0,-6-5 5 0 0,1 1 0 0 0,0-2-1 0 0,-14-12 1 0 0,21 18-59 0 0,-3-3-375 0 0,1-1 1 0 0,-1 1-1 0 0,1-1 1 0 0,0 0-1 0 0,1 0 1 0 0,-1-1-1 0 0,1 1 1 0 0,1-1-1 0 0,-1 0 1 0 0,1 0-1 0 0,0 0 0 0 0,1 0 1 0 0,-3-10-1 0 0,5 4-1997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7.0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128 136 2248 0 0,'0'0'3424'0'0,"8"0"-1966"0"0,-7 0-1448 0 0,1 0 1 0 0,-1 0 0 0 0,0 0 0 0 0,0 0 0 0 0,0 0-1 0 0,0 0 1 0 0,1 0 0 0 0,-1 0 0 0 0,0 0 0 0 0,0-1 0 0 0,0 1-1 0 0,0-1 1 0 0,0 1 0 0 0,0-1 0 0 0,0 1 0 0 0,0-1-1 0 0,0 1 1 0 0,0-1 0 0 0,0 0 0 0 0,2-1 0 0 0,-2 0 34 0 0,0 0 1 0 0,1 0 0 0 0,-1 0-1 0 0,0 0 1 0 0,0 0 0 0 0,0-1-1 0 0,-1 1 1 0 0,1 0-1 0 0,0 0 1 0 0,-1-1 0 0 0,1-2-1 0 0,-1-1 334 0 0,-1-1-1 0 0,1 1 1 0 0,-1 0-1 0 0,0 1 0 0 0,-1-1 1 0 0,1 0-1 0 0,-1 0 0 0 0,-1 0 1 0 0,1 1-1 0 0,-6-10 1 0 0,6 13-284 0 0,1 0 0 0 0,0 0 1 0 0,0 1-1 0 0,-1-1 1 0 0,1 0-1 0 0,-1 1 0 0 0,0 0 1 0 0,1-1-1 0 0,-1 1 0 0 0,0 0 1 0 0,0 0-1 0 0,0 0 1 0 0,0 0-1 0 0,0 0 0 0 0,0 0 1 0 0,0 0-1 0 0,0 1 1 0 0,0-1-1 0 0,0 1 0 0 0,0 0 1 0 0,0-1-1 0 0,-1 1 1 0 0,1 0-1 0 0,0 0 0 0 0,0 0 1 0 0,0 1-1 0 0,0-1 0 0 0,0 1 1 0 0,-1-1-1 0 0,1 1 1 0 0,0-1-1 0 0,0 1 0 0 0,0 0 1 0 0,-3 2-1 0 0,0 0-19 0 0,0-1 0 0 0,0 1 0 0 0,0 1 1 0 0,1-1-1 0 0,-1 1 0 0 0,1 0 0 0 0,0 0 0 0 0,0 0 0 0 0,0 1 0 0 0,0-1 0 0 0,1 1 0 0 0,-4 5 0 0 0,3-1-21 0 0,1-1 0 0 0,0 1 0 0 0,0 0 0 0 0,1 0-1 0 0,0 0 1 0 0,0 0 0 0 0,0 18 0 0 0,2-22-37 0 0,0 0-1 0 0,0 0 1 0 0,0-1 0 0 0,1 1 0 0 0,0 0 0 0 0,0-1-1 0 0,0 1 1 0 0,0 0 0 0 0,1-1 0 0 0,0 1 0 0 0,0-1-1 0 0,0 0 1 0 0,0 0 0 0 0,1 0 0 0 0,0 0-1 0 0,0 0 1 0 0,4 4 0 0 0,-2-4 8 0 0,1 0 1 0 0,0-1-1 0 0,0 1 1 0 0,1-1-1 0 0,-1-1 1 0 0,1 1-1 0 0,0-1 0 0 0,-1 0 1 0 0,1 0-1 0 0,10 0 1 0 0,-14-2-24 0 0,-1 0 0 0 0,0 0 0 0 0,0 0 0 0 0,0 0 0 0 0,1 0 0 0 0,-1-1 0 0 0,0 1 0 0 0,0-1 1 0 0,0 1-1 0 0,0-1 0 0 0,0 0 0 0 0,0 0 0 0 0,0 0 0 0 0,0 0 0 0 0,0 0 0 0 0,0 0 0 0 0,0-1 0 0 0,-1 1 0 0 0,1-1 1 0 0,0 1-1 0 0,-1-1 0 0 0,1 0 0 0 0,-1 1 0 0 0,0-1 0 0 0,0 0 0 0 0,0 0 0 0 0,0 0 0 0 0,0 0 0 0 0,1-4 0 0 0,0 2 4 0 0,0-1 0 0 0,0 0 0 0 0,-1 0-1 0 0,0 0 1 0 0,0 0 0 0 0,-1 0-1 0 0,1 0 1 0 0,-1-1 0 0 0,0 1 0 0 0,0 0-1 0 0,-2-10 1 0 0,-19-77-4162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30 142 3129 0 0,'-2'-9'688'0'0,"0"-1"0"0"0,1 1 0 0 0,0 0 0 0 0,0-1 1 0 0,2-9-1 0 0,-1 15-484 0 0,1 0 0 0 0,-1 0 0 0 0,1 0 1 0 0,0 1-1 0 0,0-1 0 0 0,1 0 0 0 0,-1 0 0 0 0,1 1 1 0 0,0-1-1 0 0,0 1 0 0 0,0-1 0 0 0,0 1 0 0 0,1 0 1 0 0,4-5-1 0 0,-4 6-163 0 0,-1 0 1 0 0,1 0 0 0 0,1 1-1 0 0,-1-1 1 0 0,0 1 0 0 0,0-1-1 0 0,1 1 1 0 0,-1 0-1 0 0,0 0 1 0 0,1 1 0 0 0,-1-1-1 0 0,1 1 1 0 0,-1-1-1 0 0,1 1 1 0 0,-1 0 0 0 0,1 0-1 0 0,-1 1 1 0 0,1-1-1 0 0,-1 1 1 0 0,6 1 0 0 0,-4-1-36 0 0,0 1 0 0 0,1-1-1 0 0,-1 1 1 0 0,0 0 0 0 0,0 1 0 0 0,0-1 0 0 0,0 1 0 0 0,-1 0 0 0 0,1 0 0 0 0,-1 0 0 0 0,0 1 0 0 0,7 6 0 0 0,-8-6 0 0 0,-1 1 1 0 0,1-1-1 0 0,-1 1 1 0 0,0 0-1 0 0,0 0 1 0 0,0 0-1 0 0,0 0 1 0 0,-1 0-1 0 0,0 1 1 0 0,0-1-1 0 0,-1 0 0 0 0,1 0 1 0 0,-1 1-1 0 0,-1 8 1 0 0,1-11-2 0 0,-1 1 1 0 0,1-1-1 0 0,-1 0 1 0 0,1 0-1 0 0,-1 0 1 0 0,0 0-1 0 0,0 0 0 0 0,-1 0 1 0 0,1 0-1 0 0,-1 0 1 0 0,1-1-1 0 0,-1 1 1 0 0,0 0-1 0 0,0-1 1 0 0,0 0-1 0 0,0 1 0 0 0,0-1 1 0 0,-1 0-1 0 0,1 0 1 0 0,-1 0-1 0 0,1 0 1 0 0,-1 0-1 0 0,0-1 1 0 0,1 1-1 0 0,-5 0 0 0 0,-1 1 40 0 0,-1-1-1 0 0,1-1 0 0 0,-1 1 1 0 0,0-1-1 0 0,0-1 0 0 0,0 0 1 0 0,-16-2-1 0 0,19 2-146 0 0,0-1 0 0 0,0-1-1 0 0,1 1 1 0 0,-1-1 0 0 0,1 0 0 0 0,-1 0 0 0 0,1-1 0 0 0,0 1 0 0 0,0-1-1 0 0,0 0 1 0 0,0-1 0 0 0,-8-6 0 0 0,10-7-3255 0 0,4 4 1002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7.5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48 3185 0 0,'-1'-5'2454'0'0,"-3"-9"6211"0"0,2 10-6007 0 0,-2 5-3519 0 0,3 1 865 0 0,0-1 1 0 0,0 1-1 0 0,1 0 1 0 0,-1 0-1 0 0,0-1 1 0 0,0 1 0 0 0,1 0-1 0 0,-1 0 1 0 0,1 0-1 0 0,0 0 1 0 0,-1 0-1 0 0,1-1 1 0 0,0 1-1 0 0,0 3 1 0 0,5 33 45 0 0,0-5-34 0 0,-5-20 24 0 0,1-1 0 0 0,1 1 0 0 0,0-1 0 0 0,0 1-1 0 0,5 13 1 0 0,-2-17 169 0 0,-3-10 150 0 0,-3-8-112 0 0,-5-14-202 0 0,1 2 65 0 0,-5-39 1 0 0,9 53-109 0 0,1 0 0 0 0,0 1 0 0 0,0-1 0 0 0,0 0 0 0 0,1 0 1 0 0,0 1-1 0 0,1-1 0 0 0,0 1 0 0 0,-1-1 0 0 0,6-9 0 0 0,6-3 318 0 0,-13 19-417 0 0,1-1-1 0 0,-1 1 1 0 0,0-1-1 0 0,0 1 1 0 0,1-1 0 0 0,-1 1-1 0 0,0-1 1 0 0,1 1-1 0 0,-1 0 1 0 0,0-1 0 0 0,1 1-1 0 0,-1-1 1 0 0,1 1-1 0 0,-1 0 1 0 0,1 0 0 0 0,-1-1-1 0 0,0 1 1 0 0,1 0-1 0 0,-1 0 1 0 0,1-1 0 0 0,0 1-1 0 0,-1 0 1 0 0,1 0-1 0 0,-1 0 1 0 0,1 0-1 0 0,-1 0 1 0 0,1 0 0 0 0,-1 0-1 0 0,1 0 1 0 0,-1 0-1 0 0,1 0 1 0 0,-1 0 0 0 0,1 0-1 0 0,-1 0 1 0 0,1 0-1 0 0,-1 1 1 0 0,1-1 0 0 0,-1 0-1 0 0,1 0 1 0 0,-1 1-1 0 0,1-1 1 0 0,9 14-1907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8.2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22 6481 0 0,'0'-1'438'0'0,"-1"0"-1"0"0,0 0 1 0 0,0 0-1 0 0,1-1 0 0 0,-1 1 1 0 0,1 0-1 0 0,-1 0 0 0 0,1 0 1 0 0,0-1-1 0 0,-1 1 0 0 0,1 0 1 0 0,0 0-1 0 0,0-3 1 0 0,0 1 2931 0 0,0 13-2909 0 0,-3 21-265 0 0,2-13-100 0 0,-1 0 0 0 0,3 29 0 0 0,0-42-82 0 0,-1-1 0 0 0,1 0 0 0 0,0 1 0 0 0,0-1 1 0 0,0 0-1 0 0,1 0 0 0 0,-1 0 0 0 0,1 0 1 0 0,0 0-1 0 0,0 0 0 0 0,0 0 0 0 0,1-1 0 0 0,-1 1 1 0 0,1-1-1 0 0,0 0 0 0 0,3 4 0 0 0,-4-6-3 0 0,0 0 0 0 0,0 0 0 0 0,0 1 1 0 0,1-1-1 0 0,-1-1 0 0 0,0 1 0 0 0,0 0 0 0 0,0 0 0 0 0,1-1 0 0 0,-1 1 0 0 0,0-1 0 0 0,1 0 0 0 0,-1 0 0 0 0,0 0 0 0 0,1 0 0 0 0,-1 0 0 0 0,0 0 0 0 0,1-1 0 0 0,-1 1 0 0 0,0-1 0 0 0,1 0 0 0 0,-1 1 0 0 0,0-1 0 0 0,0 0 0 0 0,4-2 0 0 0,-3 1-31 0 0,0 0 0 0 0,0 0-1 0 0,0 0 1 0 0,0 0 0 0 0,0-1 0 0 0,-1 1-1 0 0,1-1 1 0 0,-1 0 0 0 0,1 0-1 0 0,-1 1 1 0 0,0-2 0 0 0,0 1-1 0 0,0 0 1 0 0,-1 0 0 0 0,3-7-1 0 0,0-4 33 0 0,-2 9-8 0 0,0-1 0 0 0,-1 0 1 0 0,0 0-1 0 0,0 1 0 0 0,-1-1 1 0 0,1 0-1 0 0,-1-9 1 0 0,1-16 35 0 0,0 25-13 0 0,-1 0-1 0 0,1 1 1 0 0,-1-1 0 0 0,-1-8 0 0 0,1 13-19 0 0,0 1-1 0 0,0 0 1 0 0,0-1 0 0 0,0 1 0 0 0,0 0 0 0 0,0-1 0 0 0,0 1-1 0 0,0 0 1 0 0,0-1 0 0 0,0 1 0 0 0,0 0 0 0 0,-1-1 0 0 0,1 1-1 0 0,0 0 1 0 0,0-1 0 0 0,0 1 0 0 0,0 0 0 0 0,0 0 0 0 0,-1-1-1 0 0,1 1 1 0 0,0 0 0 0 0,0 0 0 0 0,-1-1 0 0 0,1 1 0 0 0,0 0 0 0 0,0 0-1 0 0,-1 0 1 0 0,1-1 0 0 0,0 1 0 0 0,-1 0 0 0 0,1 0 0 0 0,0 0-1 0 0,-1 0 1 0 0,-7 8 427 0 0,-1 18-99 0 0,8 6-278 0 0,1-21-10 0 0,0 0 1 0 0,-3 18 0 0 0,2-23-41 0 0,1-1 0 0 0,0 1 0 0 0,0-1 0 0 0,0 1 0 0 0,1-1 0 0 0,1 8 0 0 0,2 25 16 0 0,-4-23 1 0 0,0-1 0 0 0,5 28 0 0 0,1 19 8 0 0,-6-25-6 0 0,1-6 37 0 0,-2-1 0 0 0,-5 41 0 0 0,5-48-19 0 0,2-20-28 0 0,-1 0 1 0 0,0-1 0 0 0,0 1-1 0 0,0 0 1 0 0,0 0 0 0 0,0 0-1 0 0,0-1 1 0 0,0 1 0 0 0,0 0-1 0 0,-1 0 1 0 0,1-1 0 0 0,-1 1-1 0 0,1 0 1 0 0,-1-1 0 0 0,0 1-1 0 0,0 0 1 0 0,0-1 0 0 0,0 1-1 0 0,0-1 1 0 0,0 1 0 0 0,0-1-1 0 0,-3 3 1 0 0,3-3 12 0 0,-1 0-1 0 0,1-1 1 0 0,-1 1 0 0 0,1 0 0 0 0,-1-1 0 0 0,0 1 0 0 0,1-1 0 0 0,-1 0-1 0 0,0 1 1 0 0,0-1 0 0 0,1 0 0 0 0,-1 0 0 0 0,0 0 0 0 0,0 0-1 0 0,1 0 1 0 0,-1-1 0 0 0,-2 0 0 0 0,-1 0-37 0 0,1 0 0 0 0,-1-1 0 0 0,1 0 1 0 0,-1 0-1 0 0,1 0 0 0 0,-6-5 0 0 0,4 3-520 0 0,1 0-1 0 0,-1 0 0 0 0,1-1 1 0 0,0 1-1 0 0,1-1 1 0 0,-1-1-1 0 0,1 1 1 0 0,0-1-1 0 0,-6-10 1 0 0,3-10-4376 0 0,3 12 611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39.0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69 26 6385 0 0,'0'0'3038'0'0,"-3"4"-559"0"0,-11 14-2386 0 0,-2 3 24 0 0,-1 3 154 0 0,17-24 491 0 0,1-5-616 0 0,5-7-99 0 0,0 0 1 0 0,16-21 0 0 0,-6 9-40 0 0,-16 23 12 0 0,0 1 1 0 0,0 0-1 0 0,0-1 1 0 0,0 1-1 0 0,0 0 1 0 0,0 0-1 0 0,0-1 1 0 0,1 1-1 0 0,-1 0 1 0 0,0 0-1 0 0,0-1 1 0 0,0 1-1 0 0,1 0 1 0 0,-1 0-1 0 0,0-1 1 0 0,0 1-1 0 0,0 0 1 0 0,1 0 0 0 0,-1 0-1 0 0,0-1 1 0 0,1 1-1 0 0,-1 0 1 0 0,0 0-1 0 0,0 0 1 0 0,1 0-1 0 0,-1 0 1 0 0,0 0-1 0 0,1 0 1 0 0,-1 0-1 0 0,0 0 1 0 0,1 0-1 0 0,-1 0 1 0 0,0 0-1 0 0,1 0 1 0 0,-1 0-1 0 0,0 0 1 0 0,1 0-1 0 0,-1 0 1 0 0,0 0 0 0 0,0 0-1 0 0,1 0 1 0 0,-1 0-1 0 0,0 1 1 0 0,1-1-1 0 0,-1 0 1 0 0,0 0-1 0 0,0 0 1 0 0,1 0-1 0 0,-1 1 1 0 0,0-1-1 0 0,0 0 1 0 0,0 0-1 0 0,1 1 1 0 0,-1-1-1 0 0,0 1 1 0 0,6 15 290 0 0,-6 2-86 0 0,0 16-21 0 0,-5 38 0 0 0,5-59-169 0 0,-1 0 0 0 0,1 1-1 0 0,4 19 1 0 0,-3-20-4 0 0,0 1 0 0 0,-1 26 0 0 0,0-31 40 0 0,-1 1 0 0 0,2 0 0 0 0,-1-1 0 0 0,1 1 0 0 0,4 15 0 0 0,-5-25-55 0 0,0 0 0 0 0,0 0 1 0 0,0 1-1 0 0,1-1 0 0 0,-1 0 0 0 0,0 0 0 0 0,0 1 1 0 0,0-1-1 0 0,0 0 0 0 0,0 0 0 0 0,0 1 1 0 0,0-1-1 0 0,0 0 0 0 0,0 0 0 0 0,0 1 1 0 0,0-1-1 0 0,0 0 0 0 0,0 0 0 0 0,0 1 1 0 0,0-1-1 0 0,0 0 0 0 0,0 0 0 0 0,-1 1 1 0 0,1-1-1 0 0,0 0 0 0 0,0 0 0 0 0,0 0 1 0 0,0 1-1 0 0,0-1 0 0 0,-1 0 0 0 0,1 0 1 0 0,0 0-1 0 0,0 0 0 0 0,0 1 0 0 0,0-1 1 0 0,-1 0-1 0 0,1 0 0 0 0,0 0 0 0 0,0 0 1 0 0,-1 0-1 0 0,1 0 0 0 0,0 1 0 0 0,0-1 1 0 0,-1 0-1 0 0,1 0 0 0 0,0 0 0 0 0,0 0 0 0 0,-1 0 1 0 0,1 0-1 0 0,0 0 0 0 0,0 0 0 0 0,-1 0 1 0 0,-18-5-11 0 0,-2 1 11 0 0,6 9 129 0 0,14-4-107 0 0,0-1 1 0 0,-1 1 0 0 0,1-1-1 0 0,0 1 1 0 0,-1-1 0 0 0,1 0 0 0 0,0 1-1 0 0,-1-1 1 0 0,1 0 0 0 0,-1 0-1 0 0,1 0 1 0 0,0 0 0 0 0,-3 0-1 0 0,-4 4 401 0 0,3 0-151 0 0,6-8-120 0 0,29 7 91 0 0,-12-8-208 0 0,1 1-1 0 0,31-4 1 0 0,-13 3-2 0 0,-18 3-71 0 0,-13 2-47 0 0,-1-1 0 0 0,1 1 0 0 0,-1-1 0 0 0,1 0 0 0 0,-1-1 0 0 0,0 0 0 0 0,1 1 0 0 0,4-4 0 0 0,-9 5-63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4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9 120 832 0 0,'0'0'113'0'0,"1"0"0"0"0,-1 0-1 0 0,0 0 1 0 0,1 0-1 0 0,-1 0 1 0 0,1 0 0 0 0,-1 0-1 0 0,0-1 1 0 0,1 1 0 0 0,-1 0-1 0 0,1 0 1 0 0,-1 0 0 0 0,0-1-1 0 0,1 1 1 0 0,-1 0 0 0 0,0-1-1 0 0,0 1 1 0 0,1 0 0 0 0,-1-1-1 0 0,0 1 1 0 0,0 0 0 0 0,1-1-1 0 0,-1 1 1 0 0,0-1 0 0 0,0 1-1 0 0,0 0 1 0 0,1-1 0 0 0,-1 1-1 0 0,0-1 1 0 0,0 1 0 0 0,0 0-1 0 0,0-1 1 0 0,0 1 0 0 0,0-1-1 0 0,0 1 1 0 0,0-1 0 0 0,0 1-1 0 0,0-1 1 0 0,-1 0 0 0 0,3-14 2426 0 0,0 3-2798 0 0,2-31 8127 0 0,0 95-7536 0 0,-2-30-245 0 0,0 37 1 0 0,-2-16-9 0 0,1-21-46 0 0,1-1 0 0 0,6 32-1 0 0,-5-7 142 0 0,-3-45 427 0 0,-6-22-414 0 0,-3-6-146 0 0,0-1-1 0 0,2 1 1 0 0,-6-47 0 0 0,11 65-51 0 0,2 0 1 0 0,-1-1-1 0 0,2 1 1 0 0,-1 0 0 0 0,1 0-1 0 0,0 0 1 0 0,1 0-1 0 0,0 0 1 0 0,4-12 0 0 0,-4 17 1 0 0,0-1 0 0 0,0 1 0 0 0,0 0 1 0 0,0 0-1 0 0,1 0 0 0 0,0 0 1 0 0,0 1-1 0 0,0-1 0 0 0,0 1 0 0 0,0-1 1 0 0,1 1-1 0 0,-1 0 0 0 0,1 0 1 0 0,0 1-1 0 0,0-1 0 0 0,0 1 0 0 0,0 0 1 0 0,0 0-1 0 0,0 0 0 0 0,6-1 1 0 0,-4 1-6 0 0,0 1 1 0 0,0-1-1 0 0,1 1 1 0 0,-1 1-1 0 0,1-1 1 0 0,-1 1-1 0 0,10 1 1 0 0,-13-1 7 0 0,1 1 0 0 0,-1 0 0 0 0,0 0 0 0 0,0 0 0 0 0,0 1 0 0 0,0-1 0 0 0,0 1-1 0 0,0-1 1 0 0,0 1 0 0 0,0 0 0 0 0,-1 0 0 0 0,1 1 0 0 0,-1-1 0 0 0,0 0 0 0 0,1 1 0 0 0,2 3 0 0 0,-4-3 9 0 0,1-1-1 0 0,0 0 1 0 0,0 0-1 0 0,-1 1 0 0 0,0-1 1 0 0,1 1-1 0 0,-1-1 1 0 0,0 1-1 0 0,0 0 1 0 0,0-1-1 0 0,0 1 1 0 0,-1 0-1 0 0,1-1 0 0 0,-1 1 1 0 0,0 0-1 0 0,0 0 1 0 0,0 0-1 0 0,0 0 1 0 0,0-1-1 0 0,-1 1 1 0 0,1 0-1 0 0,-1 0 0 0 0,1-1 1 0 0,-1 1-1 0 0,0 0 1 0 0,0-1-1 0 0,-1 1 1 0 0,1-1-1 0 0,0 1 1 0 0,-1-1-1 0 0,1 1 0 0 0,-1-1 1 0 0,0 0-1 0 0,0 0 1 0 0,0 0-1 0 0,0 0 1 0 0,0 0-1 0 0,0-1 1 0 0,-1 1-1 0 0,1 0 0 0 0,-1-1 1 0 0,-3 2-1 0 0,-16 11 22 0 0,17-11-24 0 0,1 0 0 0 0,-2 0 0 0 0,1 0-1 0 0,0 0 1 0 0,-1-1 0 0 0,1 0 0 0 0,-1 0 0 0 0,-10 2-1 0 0,5-1 31 0 0,-11 2-24 0 0,21-5-18 0 0,1 0 9 0 0,0-1 5 0 0,0 1-1 0 0,-1 0 0 0 0,1 0 0 0 0,0-1 1 0 0,0 1-1 0 0,-1 0 0 0 0,1-1 0 0 0,0 1 1 0 0,0 0-1 0 0,0-1 0 0 0,0 1 1 0 0,0 0-1 0 0,0-1 0 0 0,0 1 0 0 0,-1 0 1 0 0,1-1-1 0 0,0 1 0 0 0,0 0 0 0 0,0-1 1 0 0,0 1-1 0 0,0-1 0 0 0,1 1 0 0 0,-1 0 1 0 0,0-1-1 0 0,0 0 0 0 0,1 0-5 0 0,-1-1 0 0 0,1 1 0 0 0,0 0 0 0 0,0-1 0 0 0,0 1 0 0 0,0 0 0 0 0,0-1-1 0 0,0 1 1 0 0,0 0 0 0 0,0 0 0 0 0,0 0 0 0 0,0 0 0 0 0,1 0 0 0 0,-1 0 0 0 0,0 0 0 0 0,1 0 0 0 0,-1 1-1 0 0,1-1 1 0 0,-1 0 0 0 0,1 1 0 0 0,-1-1 0 0 0,3 1 0 0 0,-1-1 5 0 0,1 1-1 0 0,-1 0 1 0 0,1 0 0 0 0,-1 0 0 0 0,0 0-1 0 0,1 1 1 0 0,-1-1 0 0 0,1 1 0 0 0,-1 0 0 0 0,4 2-1 0 0,-3-2-9 0 0,0 1 0 0 0,0 0 1 0 0,0 0-1 0 0,0 0 0 0 0,0 1 0 0 0,0-1 0 0 0,-1 1 0 0 0,4 4 0 0 0,-5-6 11 0 0,6 6 4 0 0,-1 0 0 0 0,0 0 0 0 0,0 1 0 0 0,-1 0 0 0 0,0 0 0 0 0,0 1 0 0 0,-1-1 0 0 0,0 1 1 0 0,-1 1-1 0 0,0-1 0 0 0,0 0 0 0 0,-1 1 0 0 0,0 0 0 0 0,2 17 0 0 0,-1-13-710 0 0,-4-14 670 0 0,0 0-1 0 0,0 0 1 0 0,1 0 0 0 0,-1 0-1 0 0,0 0 1 0 0,0 1-1 0 0,0-1 1 0 0,0 0 0 0 0,0 0-1 0 0,0 0 1 0 0,0 0-1 0 0,0 0 1 0 0,0 0 0 0 0,0 0-1 0 0,0 0 1 0 0,0 0-1 0 0,0 0 1 0 0,0 0 0 0 0,1 0-1 0 0,-1 0 1 0 0,0 0-1 0 0,0 0 1 0 0,0 0 0 0 0,0 0-1 0 0,0 0 1 0 0,0 0-1 0 0,0 0 1 0 0,0 0 0 0 0,0 0-1 0 0,0 0 1 0 0,0 0-1 0 0,0 0 1 0 0,1 0 0 0 0,-1 0-1 0 0,0 0 1 0 0,0 0-1 0 0,0 0 1 0 0,0 0 0 0 0,0-1-1 0 0,0 1 1 0 0,0 0-1 0 0,0 0 1 0 0,0 0-1 0 0,0 0 1 0 0,0 0 0 0 0,0 0-1 0 0,0 0 1 0 0,0 0-1 0 0,0 0 1 0 0,0 0 0 0 0,0 0-1 0 0,0 0 1 0 0,0 0-1 0 0,0 0 1 0 0,0-1 0 0 0,0 1-1 0 0,0 0 1 0 0,0 0-1 0 0,0 0 1 0 0,0 0 0 0 0,0 0-1 0 0,0 0 1 0 0,0 0-1 0 0,0 0 1 0 0,0 0 0 0 0,0 0-1 0 0,0 0 1 0 0,0-1-1 0 0,2-26-4127 0 0,-3 19 1588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43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5353 0 0,'0'5'3936'0'0,"0"-3"-3844"0"0,1 0 0 0 0,-1 0 1 0 0,1 1-1 0 0,0-1 0 0 0,0 0 1 0 0,0 0-1 0 0,0-1 0 0 0,0 1 1 0 0,0 0-1 0 0,0 0 0 0 0,0 0 1 0 0,1-1-1 0 0,-1 1 1 0 0,1-1-1 0 0,0 1 0 0 0,-1-1 1 0 0,1 1-1 0 0,0-1 0 0 0,0 0 1 0 0,0 0-1 0 0,-1 0 0 0 0,1 0 1 0 0,0 0-1 0 0,1-1 0 0 0,1 2 1 0 0,-1-1-72 0 0,0 0 0 0 0,0 0 0 0 0,0 0 0 0 0,1-1-1 0 0,-1 1 1 0 0,0-1 0 0 0,0 0 0 0 0,0 0 0 0 0,0 0 0 0 0,0 0 0 0 0,0 0 0 0 0,1-1 0 0 0,-1 1 0 0 0,0-1 0 0 0,0 0 0 0 0,0 0 0 0 0,0 0 0 0 0,4-2 0 0 0,14-9 137 0 0,-17 11-132 0 0,-1 0 0 0 0,0-1 0 0 0,1 0 0 0 0,-1 0 0 0 0,0 0 0 0 0,0 0-1 0 0,4-4 1 0 0,7-6 91 0 0,-12 10-93 0 0,0 1 0 0 0,0 0 0 0 0,0-1 0 0 0,-1 0 0 0 0,1 1 0 0 0,-1-1 0 0 0,1 0 0 0 0,-1 0 0 0 0,1 0 0 0 0,-1 0 0 0 0,0 0 0 0 0,0 0 0 0 0,0 0 0 0 0,0 0-1 0 0,0 0 1 0 0,1-5 0 0 0,-2 5 25 0 0,0 0 0 0 0,1 0 0 0 0,-1 0 0 0 0,0 0 0 0 0,0 0 0 0 0,0 0 0 0 0,0 0 0 0 0,0 0 0 0 0,0 0-1 0 0,-1 0 1 0 0,1 0 0 0 0,-1 0 0 0 0,0 0 0 0 0,1 0 0 0 0,-1 0 0 0 0,0 0 0 0 0,0 0 0 0 0,0 1 0 0 0,0-1-1 0 0,0 0 1 0 0,-1 1 0 0 0,1-1 0 0 0,-3-2 0 0 0,2 1 106 0 0,-1 0-1 0 0,0 1 1 0 0,0-1 0 0 0,-1 0-1 0 0,1 1 1 0 0,0 0 0 0 0,-1 0-1 0 0,-4-3 1 0 0,6 4-109 0 0,0 1 0 0 0,0-1 0 0 0,0 1 0 0 0,0-1 0 0 0,0 1 0 0 0,0 0 0 0 0,0 0 0 0 0,0 0 0 0 0,0 0 0 0 0,0 0 0 0 0,0 0 0 0 0,0 1 0 0 0,0-1 0 0 0,0 1 0 0 0,0-1 0 0 0,0 1 0 0 0,0 0 0 0 0,-3 1 0 0 0,1 0 4 0 0,-1 1 1 0 0,1 0 0 0 0,0-1-1 0 0,0 1 1 0 0,0 1-1 0 0,1-1 1 0 0,-1 0 0 0 0,1 1-1 0 0,-1 0 1 0 0,1 0-1 0 0,0 0 1 0 0,1 0 0 0 0,-1 0-1 0 0,-1 5 1 0 0,2-3-22 0 0,0 0 0 0 0,0 0 0 0 0,1 0 0 0 0,0 0 0 0 0,0 1 0 0 0,1-1 0 0 0,-1 0-1 0 0,1 0 1 0 0,1 1 0 0 0,1 9 0 0 0,-1-5-8 0 0,1 1 0 0 0,1-1-1 0 0,0 0 1 0 0,5 13 0 0 0,-6-20-17 0 0,0 0-1 0 0,1 0 1 0 0,-1 0 0 0 0,0 0 0 0 0,1-1-1 0 0,0 1 1 0 0,0-1 0 0 0,0 0 0 0 0,0 0-1 0 0,1 0 1 0 0,-1 0 0 0 0,1-1 0 0 0,7 4-1 0 0,13 11 111 0 0,-21-14-100 0 0,0-1 0 0 0,0 0 0 0 0,1 1 0 0 0,-1-1-1 0 0,0-1 1 0 0,1 1 0 0 0,0 0 0 0 0,-1-1 0 0 0,6 2-1 0 0,-5-2 26 0 0,0 0-1 0 0,0 0 1 0 0,1-1-1 0 0,-1 1 0 0 0,0-1 1 0 0,1 0-1 0 0,4-1 1 0 0,-8 1-59 0 0,1 0 0 0 0,-1-1 0 0 0,0 1 1 0 0,1-1-1 0 0,-1 1 0 0 0,0-1 1 0 0,1 0-1 0 0,-1 1 0 0 0,0-1 0 0 0,0 0 1 0 0,0 0-1 0 0,0 0 0 0 0,0 0 0 0 0,0 0 1 0 0,0 0-1 0 0,0 0 0 0 0,0 0 1 0 0,-1 0-1 0 0,1-1 0 0 0,0 1 0 0 0,-1 0 1 0 0,1 0-1 0 0,-1-1 0 0 0,1 1 1 0 0,-1 0-1 0 0,1-3 0 0 0,13-51-6816 0 0,-12 48 4485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44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93 222 3641 0 0,'0'0'1854'0'0,"2"3"1561"0"0,9 2-2720 0 0,-9-5-697 0 0,0 0 20 0 0,-1 0 0 0 0,0 0-1 0 0,1 1 1 0 0,-1-1 0 0 0,1 0 0 0 0,-1-1 0 0 0,0 1 0 0 0,1 0 0 0 0,-1 0 0 0 0,0-1 0 0 0,1 1 0 0 0,-1 0 0 0 0,0-1 0 0 0,1 1 0 0 0,-1-1 0 0 0,0 0-1 0 0,0 1 1 0 0,0-1 0 0 0,0 0 0 0 0,0 0 0 0 0,1 0 0 0 0,-1 0 0 0 0,-1 0 0 0 0,1 0 0 0 0,2-2 0 0 0,2-11-238 0 0,-3 10 481 0 0,0-1-1 0 0,-1 1 1 0 0,1-1-1 0 0,-1 0 1 0 0,0 0-1 0 0,1-8 1 0 0,-2 11-125 0 0,-1 0-1 0 0,1 0 1 0 0,0 0 0 0 0,-1 0 0 0 0,0 0 0 0 0,1 0 0 0 0,-1 0-1 0 0,0 0 1 0 0,0 0 0 0 0,0 0 0 0 0,0 0 0 0 0,0 0 0 0 0,-1 0 0 0 0,1 1-1 0 0,-1-1 1 0 0,1 1 0 0 0,-1-1 0 0 0,-3-2 0 0 0,3 2-76 0 0,0 0 1 0 0,0 0 0 0 0,0 1-1 0 0,0-1 1 0 0,-1 0 0 0 0,1 1 0 0 0,0 0-1 0 0,-1-1 1 0 0,1 1 0 0 0,-1 0-1 0 0,0 0 1 0 0,1 1 0 0 0,-1-1-1 0 0,0 0 1 0 0,1 1 0 0 0,-1 0 0 0 0,0 0-1 0 0,0 0 1 0 0,0 0 0 0 0,1 0-1 0 0,-1 0 1 0 0,0 1 0 0 0,1-1-1 0 0,-1 1 1 0 0,0 0 0 0 0,1-1-1 0 0,-1 1 1 0 0,0 1 0 0 0,1-1 0 0 0,-1 0-1 0 0,1 1 1 0 0,0-1 0 0 0,0 1-1 0 0,-1 0 1 0 0,1-1 0 0 0,0 1-1 0 0,0 0 1 0 0,1 0 0 0 0,-1 1 0 0 0,0-1-1 0 0,1 0 1 0 0,-3 5 0 0 0,0 0-26 0 0,0-1 1 0 0,0 1-1 0 0,1-1 1 0 0,0 1-1 0 0,0 0 1 0 0,1 0-1 0 0,0 0 1 0 0,0 1-1 0 0,0-1 1 0 0,1 0-1 0 0,1 1 1 0 0,-1 8-1 0 0,0-11-25 0 0,1 0 0 0 0,0 0 0 0 0,0 0 0 0 0,1 0 0 0 0,0 0 0 0 0,-1 0 1 0 0,2 0-1 0 0,-1 0 0 0 0,0 0 0 0 0,1-1 0 0 0,0 1 0 0 0,0 0 0 0 0,0-1 0 0 0,1 0 0 0 0,0 1 0 0 0,0-1 0 0 0,0 0 0 0 0,0 0 0 0 0,4 3 0 0 0,-5-6-8 0 0,0 1 6 0 0,0 0 0 0 0,0 0 0 0 0,0 0 0 0 0,1-1 1 0 0,-1 1-1 0 0,0-1 0 0 0,1 1 0 0 0,0-1 0 0 0,-1 0 1 0 0,1 0-1 0 0,0 0 0 0 0,-1 0 0 0 0,1-1 0 0 0,0 1 1 0 0,0-1-1 0 0,0 0 0 0 0,0 0 0 0 0,-1 0 0 0 0,1 0 1 0 0,3 0-1 0 0,11-2 42 0 0,-15 3-71 0 0,0-1 0 0 0,0 0 1 0 0,0 0-1 0 0,0-1 0 0 0,0 1 1 0 0,1 0-1 0 0,-1-1 1 0 0,0 1-1 0 0,0-1 0 0 0,0 0 1 0 0,0 1-1 0 0,0-1 0 0 0,0 0 1 0 0,-1 0-1 0 0,1 0 0 0 0,0-1 1 0 0,0 1-1 0 0,-1 0 1 0 0,1-1-1 0 0,-1 1 0 0 0,3-4 1 0 0,8-7-221 0 0,-10 10 214 0 0,0 0 0 0 0,0 0 1 0 0,-1 0-1 0 0,1 0 0 0 0,0 0 1 0 0,-1 0-1 0 0,1-1 0 0 0,-1 1 0 0 0,0 0 1 0 0,0-1-1 0 0,0 1 0 0 0,0-1 1 0 0,0 1-1 0 0,0-1 0 0 0,0-3 1 0 0,2-22-27 0 0,-1 18 61 0 0,-1 1 1 0 0,0-1 0 0 0,-1 0-1 0 0,0 0 1 0 0,-2-16-1 0 0,-14-102 248 0 0,6 79 324 0 0,10 49-497 0 0,-9-2 72 0 0,9 2-151 0 0,-1 0-1 0 0,1 0 1 0 0,0 0 0 0 0,0 0-1 0 0,-1 0 1 0 0,1 0 0 0 0,0 0-1 0 0,-1 0 1 0 0,1 0-1 0 0,0 0 1 0 0,0 0 0 0 0,-1 0-1 0 0,1 0 1 0 0,0 0 0 0 0,-1 0-1 0 0,1 0 1 0 0,0 0 0 0 0,0 1-1 0 0,-1-1 1 0 0,1 0 0 0 0,0 0-1 0 0,0 0 1 0 0,-1 0-1 0 0,1 1 1 0 0,0-1 0 0 0,0 0-1 0 0,0 0 1 0 0,0 0 0 0 0,-1 1-1 0 0,1-1 1 0 0,0 0 0 0 0,0 0-1 0 0,0 1 1 0 0,0-1 0 0 0,0 0-1 0 0,0 1 1 0 0,-1-1 0 0 0,1 0-1 0 0,0 0 1 0 0,0 1-1 0 0,0-1 1 0 0,2 30 102 0 0,-3-25-104 0 0,1 0 0 0 0,0 1 0 0 0,1-1 1 0 0,-1 0-1 0 0,1 0 0 0 0,0 0 0 0 0,1 0 0 0 0,1 5 1 0 0,12 43 56 0 0,-12-38-54 0 0,19 82 13 0 0,-13-70-1 0 0,-7-22-8 0 0,0-1 0 0 0,0 1 1 0 0,-1 0-1 0 0,1 0 0 0 0,-1 0 0 0 0,0-1 1 0 0,0 7-1 0 0,-1-8-2 0 0,0-1 0 0 0,1 1 0 0 0,-1-1 1 0 0,1 1-1 0 0,0-1 0 0 0,0 0 0 0 0,0 1 0 0 0,0-1 1 0 0,2 4-1 0 0,-2-4-311 0 0,0 0 1 0 0,0 0 0 0 0,0 0 0 0 0,0-1-1 0 0,0 1 1 0 0,-1 1 0 0 0,1-1 0 0 0,0 0-1 0 0,-1 3 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45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1 148 6497 0 0,'0'0'7150'0'0,"4"0"-6865"0"0,64 1 247 0 0,0-3-1 0 0,116-19 0 0 0,-67 4-366 0 0,-44 13 342 0 0,-75-20-474 0 0,1 17-29 0 0,-7-17 0 0 0,-3 13-28 0 0,9 9 30 0 0,-1-2-6 0 0,0 1 0 0 0,0 0 0 0 0,-1 0 0 0 0,1 1 0 0 0,-1-1 1 0 0,1 1-1 0 0,-1-1 0 0 0,0 1 0 0 0,0 0 0 0 0,0 1 0 0 0,-7-3 0 0 0,0 1-168 0 0,-2 2 723 0 0,13 1-540 0 0,-1 1 0 0 0,1-1-1 0 0,0 0 1 0 0,0 1 0 0 0,-1-1 0 0 0,1 1 0 0 0,0-1-1 0 0,0 1 1 0 0,0-1 0 0 0,-1 0 0 0 0,1 1 0 0 0,0-1 0 0 0,0 1-1 0 0,0-1 1 0 0,0 1 0 0 0,0-1 0 0 0,0 1 0 0 0,0-1-1 0 0,0 1 1 0 0,0-1 0 0 0,0 1 0 0 0,0-1 0 0 0,1 1 0 0 0,-1-1-1 0 0,0 1 1 0 0,0 0 0 0 0,1 0-8 0 0,0 0 1 0 0,-1 1-1 0 0,1-1 0 0 0,0 0 1 0 0,0 0-1 0 0,0 0 1 0 0,0 1-1 0 0,0-1 0 0 0,0 0 1 0 0,0 0-1 0 0,0-1 1 0 0,1 1-1 0 0,-1 0 0 0 0,2 1 1 0 0,22 11 87 0 0,-21-12-105 0 0,37 14 42 0 0,-32-13-12 0 0,0 1 0 0 0,-1 0 0 0 0,1 0 0 0 0,-1 1 0 0 0,14 9 0 0 0,-20-11-37 0 0,-1-2 83 0 0,-2 8 64 0 0,-1-3-118 0 0,0 0 0 0 0,0-1 1 0 0,0 1-1 0 0,-1-1 0 0 0,1 0 0 0 0,-1 1 1 0 0,0-1-1 0 0,0 0 0 0 0,-1-1 0 0 0,1 1 1 0 0,-1-1-1 0 0,0 1 0 0 0,0-1 0 0 0,0 0 1 0 0,-8 4-1 0 0,-14 17-150 0 0,25-23-438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0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160 180 2168 0 0,'1'0'274'0'0,"0"0"0"0"0,0 0-1 0 0,0 1 1 0 0,0-1 0 0 0,0 0-1 0 0,0 0 1 0 0,0 0-1 0 0,0 0 1 0 0,0 0 0 0 0,0 0-1 0 0,0 0 1 0 0,0-1-1 0 0,0 1 1 0 0,0 0 0 0 0,0-1-1 0 0,0 1 1 0 0,0 0 0 0 0,0-1-1 0 0,0 1 1 0 0,2-2-1 0 0,0 0-104 0 0,0 0 0 0 0,0-1 0 0 0,0 1 0 0 0,0-1 0 0 0,0 0 0 0 0,3-4 0 0 0,-4 5-111 0 0,0 0 1 0 0,0 0-1 0 0,-1-1 1 0 0,1 1-1 0 0,-1 0 1 0 0,1-1-1 0 0,-1 1 1 0 0,0-1-1 0 0,0 1 1 0 0,0-1-1 0 0,0 0 1 0 0,-1 0-1 0 0,1 1 1 0 0,-1-1-1 0 0,1 0 0 0 0,-1 0 1 0 0,0 1-1 0 0,0-1 1 0 0,0 0-1 0 0,-1-4 1 0 0,-9-19 948 0 0,-6-14 229 0 0,15 38-1169 0 0,0 0 0 0 0,0 0 0 0 0,0 0 0 0 0,0 0 0 0 0,-1 0-1 0 0,1 0 1 0 0,-1 1 0 0 0,1-1 0 0 0,-1 0 0 0 0,0 1 0 0 0,0-1 0 0 0,0 1 0 0 0,0 0 0 0 0,-3-2 0 0 0,2 2-29 0 0,0 1 0 0 0,0-1 0 0 0,0 1-1 0 0,0 0 1 0 0,0 0 0 0 0,0 0 0 0 0,0 0-1 0 0,0 0 1 0 0,0 1 0 0 0,0 0 0 0 0,0-1 0 0 0,0 1-1 0 0,0 0 1 0 0,0 0 0 0 0,1 0 0 0 0,-1 1 0 0 0,0-1-1 0 0,1 1 1 0 0,-1 0 0 0 0,1-1 0 0 0,-1 1-1 0 0,1 0 1 0 0,-4 4 0 0 0,-3 4 71 0 0,0-1-1 0 0,1 1 1 0 0,0 1-1 0 0,-7 12 1 0 0,-25 62 240 0 0,37-78-327 0 0,1 1 1 0 0,0 0-1 0 0,0 1 0 0 0,1-1 0 0 0,-1 0 0 0 0,2 0 0 0 0,-1 1 0 0 0,1-1 0 0 0,1 0 0 0 0,0 0 1 0 0,2 10-1 0 0,-1-11 10 0 0,0-1 1 0 0,1 1-1 0 0,0-1 1 0 0,0 0 0 0 0,1 0-1 0 0,0 0 1 0 0,0-1-1 0 0,5 6 1 0 0,-4-6-7 0 0,1-1 0 0 0,0 0 0 0 0,0 0 0 0 0,0-1 0 0 0,0 0 0 0 0,1 0 0 0 0,12 4 0 0 0,-4-1 118 0 0,-14-6-135 0 0,0 0-1 0 0,-1 1 0 0 0,1-1 1 0 0,0 0-1 0 0,-1 0 1 0 0,1 1-1 0 0,0-1 1 0 0,-1 0-1 0 0,1 0 0 0 0,0 0 1 0 0,0 0-1 0 0,-1 0 1 0 0,1 0-1 0 0,0 0 1 0 0,-1 0-1 0 0,1 0 0 0 0,0-1 1 0 0,-1 1-1 0 0,1 0 1 0 0,0 0-1 0 0,-1-1 0 0 0,1 1 1 0 0,0 0-1 0 0,-1-1 1 0 0,1 1-1 0 0,-1 0 1 0 0,1-1-1 0 0,0 1 0 0 0,-1-1 1 0 0,1 1-1 0 0,-1-1 1 0 0,1 0-1 0 0,9-24-1999 0 0,-6 12-4006 0 0,2-5 3426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1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144 232 1848 0 0,'0'0'1943'0'0,"11"-16"-169"0"0,-7 10-1607 0 0,0 0-1 0 0,0-1 1 0 0,0 1-1 0 0,-1-1 1 0 0,0 0-1 0 0,3-8 1 0 0,-5 12-13 0 0,-1 0-1 0 0,1 0 1 0 0,0 1 0 0 0,-1-1 0 0 0,0 0 0 0 0,0 0 0 0 0,0 0 0 0 0,0 1-1 0 0,0-1 1 0 0,0 0 0 0 0,-1 0 0 0 0,1 0 0 0 0,-1 1 0 0 0,0-1 0 0 0,0 0 0 0 0,0 1-1 0 0,0-1 1 0 0,0 1 0 0 0,-1-1 0 0 0,1 1 0 0 0,-1-1 0 0 0,0 1 0 0 0,-2-3 0 0 0,2 3-57 0 0,0 0 1 0 0,0 1 0 0 0,0-1 0 0 0,0 0 0 0 0,0 1 0 0 0,0 0 0 0 0,-1-1-1 0 0,1 1 1 0 0,0 0 0 0 0,-1 0 0 0 0,1 1 0 0 0,-1-1 0 0 0,0 0 0 0 0,1 1-1 0 0,-1-1 1 0 0,1 1 0 0 0,-1 0 0 0 0,0 0 0 0 0,1 0 0 0 0,-1 0 0 0 0,1 0-1 0 0,-1 1 1 0 0,0-1 0 0 0,1 1 0 0 0,-1 0 0 0 0,1 0 0 0 0,-5 2 0 0 0,1 0-9 0 0,0 0 0 0 0,0 1 0 0 0,0 0 1 0 0,1 1-1 0 0,-1-1 0 0 0,1 1 1 0 0,0 0-1 0 0,0 0 0 0 0,-6 10 0 0 0,9-11-53 0 0,-1 0 0 0 0,1 0 0 0 0,1 0 0 0 0,-1 1 0 0 0,0-1 0 0 0,1 1 0 0 0,0-1 0 0 0,-1 9 0 0 0,1-9-13 0 0,1 1 1 0 0,-1 0-1 0 0,-1-1 0 0 0,1 1 1 0 0,-1-1-1 0 0,1 1 0 0 0,-1-1 0 0 0,-3 5 1 0 0,4-7-18 0 0,1-1 0 0 0,-1 1 0 0 0,1 0 0 0 0,-1 0-1 0 0,1 0 1 0 0,0-1 0 0 0,0 1 0 0 0,0 0 0 0 0,0 0 0 0 0,0 0 0 0 0,0 0 0 0 0,1 0 0 0 0,-1-1 0 0 0,0 1 0 0 0,1 0 0 0 0,0 0 0 0 0,-1-1 0 0 0,1 1-1 0 0,0 0 1 0 0,0-1 0 0 0,0 1 0 0 0,0-1 0 0 0,0 1 0 0 0,0-1 0 0 0,2 2 0 0 0,-1 1 23 0 0,1 0 0 0 0,1-1 0 0 0,-1 1 0 0 0,0-1 0 0 0,1 0 0 0 0,0 0 0 0 0,-1 0 0 0 0,1 0 0 0 0,5 2 0 0 0,-4-3-18 0 0,0 0-1 0 0,1 0 1 0 0,-1-1-1 0 0,0 1 1 0 0,1-1 0 0 0,-1 0-1 0 0,1-1 1 0 0,10 1 0 0 0,-13-2-8 0 0,-1 1 1 0 0,1-1 0 0 0,0 1 0 0 0,-1-1 0 0 0,1 0 0 0 0,-1 0 0 0 0,1 0 0 0 0,-1-1 0 0 0,0 1-1 0 0,0-1 1 0 0,1 1 0 0 0,-1-1 0 0 0,0 0 0 0 0,0 1 0 0 0,-1-1 0 0 0,1 0 0 0 0,0 0 0 0 0,-1-1-1 0 0,1 1 1 0 0,1-3 0 0 0,0-2-2 0 0,1 0-1 0 0,-1-1 1 0 0,0 1-1 0 0,-1-1 1 0 0,0 0-1 0 0,0 0 1 0 0,-1 0-1 0 0,0 0 0 0 0,0-10 1 0 0,-1-1 0 0 0,0-1 0 0 0,-6-32 1 0 0,4 57 39 0 0,1 0 1 0 0,0 0 0 0 0,0 0-1 0 0,0 0 1 0 0,0 7 0 0 0,2 0-16 0 0,0-1 1 0 0,1 1 0 0 0,1-1-1 0 0,0 1 1 0 0,0-1-1 0 0,1 0 1 0 0,5 11 0 0 0,-6-16-17 0 0,1 0 1 0 0,-1 0 0 0 0,1 0-1 0 0,0-1 1 0 0,0 0 0 0 0,1 0-1 0 0,-1 0 1 0 0,1 0-1 0 0,0-1 1 0 0,0 1 0 0 0,1-1-1 0 0,-1-1 1 0 0,11 6 0 0 0,-14-8-11 0 0,0 0 1 0 0,1 0-1 0 0,-1-1 1 0 0,0 1-1 0 0,1 0 1 0 0,-1-1-1 0 0,1 0 0 0 0,-1 0 1 0 0,1 1-1 0 0,-1-1 1 0 0,0-1-1 0 0,1 1 1 0 0,-1 0-1 0 0,1-1 1 0 0,-1 1-1 0 0,1-1 1 0 0,-1 1-1 0 0,0-1 1 0 0,0 0-1 0 0,1 0 1 0 0,-1 0-1 0 0,0-1 0 0 0,0 1 1 0 0,0 0-1 0 0,0-1 1 0 0,0 0-1 0 0,0 1 1 0 0,-1-1-1 0 0,1 0 1 0 0,1-2-1 0 0,1 0-7 0 0,-1 0 0 0 0,0-1 0 0 0,-1 1 0 0 0,1-1 0 0 0,-1 0 0 0 0,0 0-1 0 0,0 0 1 0 0,-1 0 0 0 0,1 0 0 0 0,-1 0 0 0 0,0 0 0 0 0,0 0 0 0 0,-1-6 0 0 0,6-63 51 0 0,-4 58-49 0 0,0 0-1 0 0,-1-1 1 0 0,-1 1 0 0 0,0 0 0 0 0,-5-27 0 0 0,5 39 37 0 0,-6-18-61 0 0,6 21 38 0 0,0 1 0 0 0,0 0 0 0 0,0-1-1 0 0,0 1 1 0 0,0 0 0 0 0,0-1-1 0 0,-1 1 1 0 0,1 0 0 0 0,0 0 0 0 0,0-1-1 0 0,0 1 1 0 0,0 0 0 0 0,-1-1-1 0 0,1 1 1 0 0,0 0 0 0 0,0 0-1 0 0,-1-1 1 0 0,1 1 0 0 0,0 0 0 0 0,0 0-1 0 0,-1 0 1 0 0,1-1 0 0 0,0 1-1 0 0,0 0 1 0 0,-1 0 0 0 0,1 0 0 0 0,0 0-1 0 0,-1 0 1 0 0,1 0 0 0 0,0 0-1 0 0,-1-1 1 0 0,1 1 0 0 0,0 0-1 0 0,-1 0 1 0 0,1 0 0 0 0,0 0 0 0 0,-1 0-1 0 0,1 1 1 0 0,0-1 0 0 0,-1 0-1 0 0,1 0 1 0 0,0 0 0 0 0,-1 0 0 0 0,1 0-1 0 0,0 0 1 0 0,-1 0 0 0 0,1 1-1 0 0,0-1 1 0 0,0 0 0 0 0,-1 0-1 0 0,1 0 1 0 0,-1 1 0 0 0,0 1-4 0 0,-1 0-1 0 0,1 0 1 0 0,0 0 0 0 0,0 0 0 0 0,-1 0-1 0 0,1 0 1 0 0,1 0 0 0 0,-1 0 0 0 0,0 0-1 0 0,0 0 1 0 0,1 1 0 0 0,-1-1-1 0 0,1 0 1 0 0,0 1 0 0 0,0-1 0 0 0,0 0-1 0 0,0 1 1 0 0,0-1 0 0 0,0 0 0 0 0,1 0-1 0 0,-1 1 1 0 0,2 2 0 0 0,2 44 43 0 0,-4-40-44 0 0,0-1 0 0 0,0 1 0 0 0,1-1 0 0 0,1 0-1 0 0,-1 1 1 0 0,1-1 0 0 0,6 14 0 0 0,-5-15 4 0 0,0 1-1 0 0,0 0 1 0 0,-1 0 0 0 0,1 11-1 0 0,-1-11 1 0 0,-1-1 0 0 0,1 0 0 0 0,0 0-1 0 0,1 1 1 0 0,4 9 0 0 0,7 13 86 0 0,-13-29-134 0 0,-1-1 0 0 0,1 0 0 0 0,0 1 0 0 0,0-1 0 0 0,0 0 0 0 0,0 0 0 0 0,-1 0 0 0 0,1 0 0 0 0,0 1 0 0 0,0-1 0 0 0,0 0 0 0 0,0-1 0 0 0,0 1 0 0 0,0 0 0 0 0,0 0 1 0 0,-1 0-1 0 0,1 0 0 0 0,0-1 0 0 0,0 1 0 0 0,0 0 0 0 0,0-1 0 0 0,-1 1 0 0 0,1-1 0 0 0,1 0 0 0 0,11-14-2350 0 0,-11 14 2108 0 0,-1 0 0 0 0,1-1 0 0 0,-1 1 0 0 0,0 0 0 0 0,1-1 0 0 0,-1 1 0 0 0,0-1 0 0 0,0 1 0 0 0,0-1 1 0 0,0 1-1 0 0,0-1 0 0 0,0-2 0 0 0,1-5-1942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1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20 4393 0 0,'-12'0'143'0'0,"-12"0"6869"0"0,24 0-6895 0 0,-1 0 1 0 0,1 0 0 0 0,-1 0-1 0 0,1 1 1 0 0,-1-1 0 0 0,1 0-1 0 0,-1 0 1 0 0,1 0 0 0 0,-1 0-1 0 0,1 0 1 0 0,-1 0 0 0 0,1 1-1 0 0,-1-1 1 0 0,1 0-1 0 0,-1 0 1 0 0,1 1 0 0 0,0-1-1 0 0,-1 0 1 0 0,1 1 0 0 0,0-1-1 0 0,-1 0 1 0 0,1 1 0 0 0,0-1-1 0 0,-1 1 1 0 0,1-1 0 0 0,0 1-1 0 0,0-1 1 0 0,-1 0 0 0 0,1 1-1 0 0,0-1 1 0 0,0 2 0 0 0,37-9 167 0 0,-13 0-361 0 0,-10 3-248 0 0,1 0-1 0 0,1 1 0 0 0,28-2 0 0 0,-43 5-368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1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6001 0 0,'5'-11'5296'0'0,"-4"11"-5240"0"0,-1 1-1 0 0,1-1 0 0 0,0 1 0 0 0,-1-1 0 0 0,1 1 0 0 0,0 0 0 0 0,-1 0 0 0 0,1-1 0 0 0,-1 1 1 0 0,1 0-1 0 0,-1 0 0 0 0,1-1 0 0 0,-1 1 0 0 0,0 0 0 0 0,1 0 0 0 0,-1 0 0 0 0,0 0 0 0 0,0 0 0 0 0,0 0 1 0 0,1 0-1 0 0,-1-1 0 0 0,0 1 0 0 0,0 2 0 0 0,0 49 94 0 0,0-33-89 0 0,-2 35 0 0 0,0-28-37 0 0,2-1-1 0 0,0 1 1 0 0,1-1-1 0 0,2 1 1 0 0,1-1-1 0 0,8 32 1 0 0,-7-13 55 0 0,-4-35-46 0 0,-1 0 0 0 0,1 0-1 0 0,4 16 1 0 0,5 26 243 0 0,-10-50-291 0 0,0 0 1 0 0,0-1 0 0 0,0 1-1 0 0,0 0 1 0 0,0 0-1 0 0,0-1 1 0 0,0 1-1 0 0,0 0 1 0 0,0-1 0 0 0,1 1-1 0 0,-1 0 1 0 0,0-1-1 0 0,0 1 1 0 0,1 0 0 0 0,-1-1-1 0 0,1 1 1 0 0,-1 0-1 0 0,1 0 1 0 0,5-8-1425 0 0,-4 4 1066 0 0,-1-1 0 0 0,0 1 0 0 0,0-1 0 0 0,0 1 0 0 0,-1-1 0 0 0,1 0 0 0 0,-1-4 0 0 0,2-2-1483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2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83 3297 0 0,'0'0'6516'0'0,"0"0"-6386"0"0,0 0-1 0 0,0 1 1 0 0,0-1 0 0 0,-1 1 0 0 0,1-1 0 0 0,0 0 0 0 0,0 1 0 0 0,0-1-1 0 0,0 1 1 0 0,0-1 0 0 0,0 1 0 0 0,0-1 0 0 0,0 1 0 0 0,0-1-1 0 0,0 1 1 0 0,0-1 0 0 0,0 0 0 0 0,0 1 0 0 0,0-1 0 0 0,0 1 0 0 0,0 0-1 0 0,2 1-116 0 0,-1 0-1 0 0,1 0 1 0 0,-1 0-1 0 0,1 0 1 0 0,0 0-1 0 0,0-1 1 0 0,0 1 0 0 0,0-1-1 0 0,0 1 1 0 0,0-1-1 0 0,0 0 1 0 0,0 1-1 0 0,0-1 1 0 0,1 0-1 0 0,-1-1 1 0 0,1 1-1 0 0,-1 0 1 0 0,3 0-1 0 0,0 0 13 0 0,1 0 0 0 0,-1-1 0 0 0,0 1-1 0 0,1-1 1 0 0,-1 0 0 0 0,1-1 0 0 0,10-1-1 0 0,-11 0-21 0 0,1 1 0 0 0,-1-1 0 0 0,1 0 1 0 0,-1 0-1 0 0,0-1 0 0 0,0 1 0 0 0,0-1 0 0 0,0-1 0 0 0,9-6 0 0 0,-13 8-6 0 0,1 1 0 0 0,-1-1 1 0 0,0 1-1 0 0,1-1 1 0 0,-1 1-1 0 0,0-1 1 0 0,0 0-1 0 0,-1 1 0 0 0,1-1 1 0 0,0 0-1 0 0,0 0 1 0 0,-1 0-1 0 0,1 0 1 0 0,-1 0-1 0 0,0 0 0 0 0,1 0 1 0 0,-1 0-1 0 0,0 0 1 0 0,0 1-1 0 0,0-1 1 0 0,0 0-1 0 0,-1 0 0 0 0,1 0 1 0 0,-1 0-1 0 0,1 0 1 0 0,-1 0-1 0 0,1 0 1 0 0,-1 0-1 0 0,0 1 0 0 0,0-1 1 0 0,0 0-1 0 0,0 1 1 0 0,-2-4-1 0 0,1 3 39 0 0,1 1 0 0 0,0-1-1 0 0,0 0 1 0 0,0 1 0 0 0,-1-1-1 0 0,1 1 1 0 0,-1 0 0 0 0,1-1-1 0 0,-1 1 1 0 0,0 0 0 0 0,1 0-1 0 0,-1 0 1 0 0,0 0 0 0 0,0 0 0 0 0,0 0-1 0 0,0 0 1 0 0,1 1 0 0 0,-1-1-1 0 0,0 1 1 0 0,0-1 0 0 0,-1 1-1 0 0,1 0 1 0 0,0 0 0 0 0,0 0-1 0 0,0 0 1 0 0,0 0 0 0 0,0 0 0 0 0,0 1-1 0 0,0-1 1 0 0,0 1 0 0 0,0-1-1 0 0,0 1 1 0 0,-3 2 0 0 0,0-1 59 0 0,0 2 1 0 0,0-1 0 0 0,1 0 0 0 0,-1 1 0 0 0,1 0-1 0 0,0 0 1 0 0,0 0 0 0 0,0 1 0 0 0,0-1-1 0 0,-4 9 1 0 0,5-7-60 0 0,0-1 0 0 0,0 1 0 0 0,1 0-1 0 0,0 0 1 0 0,0 0 0 0 0,0 0 0 0 0,1 1-1 0 0,0-1 1 0 0,0 0 0 0 0,1 1 0 0 0,-1-1 0 0 0,1 0-1 0 0,1 1 1 0 0,-1-1 0 0 0,1 0 0 0 0,1 1-1 0 0,-1-1 1 0 0,1 0 0 0 0,0 0 0 0 0,0 0 0 0 0,0 0-1 0 0,1 0 1 0 0,0-1 0 0 0,1 1 0 0 0,-1-1 0 0 0,1 0-1 0 0,0 0 1 0 0,6 6 0 0 0,4 3 19 0 0,-12-11-34 0 0,0 0 1 0 0,0-1-1 0 0,0 1 0 0 0,0-1 1 0 0,1 0-1 0 0,-1 0 1 0 0,1 0-1 0 0,0 0 0 0 0,-1 0 1 0 0,1 0-1 0 0,0-1 0 0 0,0 1 1 0 0,0-1-1 0 0,0 0 1 0 0,0 0-1 0 0,1 0 0 0 0,-1 0 1 0 0,0-1-1 0 0,6 1 1 0 0,-7-1-12 0 0,-1 0 1 0 0,1-1 0 0 0,-1 1 0 0 0,0-1 0 0 0,1 1 0 0 0,-1-1 0 0 0,0 0 0 0 0,0 1-1 0 0,1-1 1 0 0,-1 0 0 0 0,0 0 0 0 0,0 0 0 0 0,0 0 0 0 0,0 0 0 0 0,0 0 0 0 0,0 0-1 0 0,0 0 1 0 0,0 0 0 0 0,0 0 0 0 0,-1 0 0 0 0,1-1 0 0 0,0-1 0 0 0,12-35-812 0 0,-2 4-2988 0 0,-8 28 2406 0 0,-1 0-768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2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134 147 5081 0 0,'0'0'3637'0'0,"23"-9"-3228"0"0,-20 8-384 0 0,-1 0-1 0 0,-1-1 1 0 0,1 1-1 0 0,0-1 1 0 0,0 1 0 0 0,0-1-1 0 0,-1 1 1 0 0,1-1-1 0 0,-1 0 1 0 0,1 0-1 0 0,-1 0 1 0 0,0 0-1 0 0,0 0 1 0 0,0 0-1 0 0,0 0 1 0 0,0-1 0 0 0,0 1-1 0 0,-1 0 1 0 0,1 0-1 0 0,-1-1 1 0 0,1 1-1 0 0,-1 0 1 0 0,0-1-1 0 0,0 1 1 0 0,0 0-1 0 0,0-1 1 0 0,0 1 0 0 0,-1 0-1 0 0,0-5 1 0 0,-1 3 190 0 0,1-1 1 0 0,-1 0-1 0 0,0 1 1 0 0,0-1-1 0 0,0 1 1 0 0,-1-1 0 0 0,1 1-1 0 0,-1 0 1 0 0,0 0-1 0 0,0 0 1 0 0,-1 1-1 0 0,1-1 1 0 0,-6-3-1 0 0,8 6-144 0 0,-1 0 0 0 0,0 0-1 0 0,1-1 1 0 0,-1 1-1 0 0,0 0 1 0 0,0 1-1 0 0,0-1 1 0 0,0 0-1 0 0,0 1 1 0 0,0-1-1 0 0,0 1 1 0 0,0-1 0 0 0,0 1-1 0 0,0 0 1 0 0,-1 0-1 0 0,1 0 1 0 0,0 0-1 0 0,0 0 1 0 0,0 1-1 0 0,-4 0 1 0 0,3 0-11 0 0,-1 1 0 0 0,1 0 1 0 0,-1 0-1 0 0,1 0 0 0 0,0 0 0 0 0,-1 0 1 0 0,1 1-1 0 0,1-1 0 0 0,-1 1 0 0 0,-4 5 1 0 0,0 1-17 0 0,0 1 0 0 0,1 0 0 0 0,0 0 1 0 0,1 0-1 0 0,0 0 0 0 0,-6 22 0 0 0,5-16-7 0 0,5-13-29 0 0,0 0 0 0 0,0-1 0 0 0,0 1 0 0 0,1 0 0 0 0,-1 0 0 0 0,1-1 0 0 0,-1 1 0 0 0,1 0 0 0 0,0 0 0 0 0,0 0 0 0 0,0 0-1 0 0,1 0 1 0 0,0 4 0 0 0,1-2 12 0 0,1 0 1 0 0,-1 1-1 0 0,1-1 0 0 0,0-1 0 0 0,1 1 0 0 0,-1 0 0 0 0,1-1 0 0 0,0 0 0 0 0,0 0 0 0 0,0 0 0 0 0,0 0 1 0 0,1-1-1 0 0,9 6 0 0 0,-11-7-17 0 0,-1-1 1 0 0,1 0 0 0 0,0 0 0 0 0,-1 0 0 0 0,1 0-1 0 0,0 0 1 0 0,0 0 0 0 0,-1-1 0 0 0,1 1 0 0 0,0-1-1 0 0,0 0 1 0 0,0 0 0 0 0,0 0 0 0 0,0 0 0 0 0,-1-1-1 0 0,1 1 1 0 0,0-1 0 0 0,0 0 0 0 0,0 1 0 0 0,-1-1-1 0 0,1-1 1 0 0,-1 1 0 0 0,5-2 0 0 0,-4 1-13 0 0,-1 1 1 0 0,1-1-1 0 0,-1 0 0 0 0,1 0 1 0 0,-1 0-1 0 0,0 0 1 0 0,1 0-1 0 0,-1 0 1 0 0,0 0-1 0 0,-1-1 1 0 0,1 1-1 0 0,0-1 0 0 0,-1 0 1 0 0,1 1-1 0 0,-1-1 1 0 0,0 0-1 0 0,0 0 1 0 0,0 0-1 0 0,0 0 0 0 0,0 0 1 0 0,0-5-1 0 0,9-69 53 0 0,-7 68-16 0 0,-2 3 236 0 0,-5 11-92 0 0,3-1-154 0 0,0 0-1 0 0,0 1 0 0 0,0-1 0 0 0,1 0 0 0 0,-1 1 0 0 0,1-1 0 0 0,0 0 0 0 0,1 6 0 0 0,-1 8 32 0 0,-2 64 68 0 0,4-1 1 0 0,12 86-1 0 0,-8-106-61 0 0,-4-45-40 0 0,-1 0 0 0 0,-1 1 0 0 0,-3 20-1 0 0,3-32 26 0 0,-1 1 0 0 0,0 0 0 0 0,-1-1 0 0 0,1 1 0 0 0,-1-1 0 0 0,0 1 0 0 0,0-1 0 0 0,-1 0 0 0 0,0 0 0 0 0,0 0 0 0 0,0 0 0 0 0,-7 7 0 0 0,9-11-24 0 0,0 0 0 0 0,1-1 0 0 0,-1 1 0 0 0,0 0 0 0 0,0-1 0 0 0,0 1 0 0 0,0-1 0 0 0,0 1 0 0 0,0-1 0 0 0,0 1 0 0 0,0-1 0 0 0,0 0-1 0 0,0 0 1 0 0,0 1 0 0 0,0-1 0 0 0,0 0 0 0 0,0 0 0 0 0,0 0 0 0 0,0 0 0 0 0,0 0 0 0 0,0 0 0 0 0,0-1 0 0 0,-1 1 0 0 0,-1-1 9 0 0,1 0 1 0 0,-1 0 0 0 0,1 0-1 0 0,-1-1 1 0 0,1 1-1 0 0,-1-1 1 0 0,1 1 0 0 0,-4-4-1 0 0,2 0-7 0 0,-1 1-1 0 0,1-1 1 0 0,0 0-1 0 0,0-1 1 0 0,0 1-1 0 0,1 0 0 0 0,-3-8 1 0 0,-1-4 5 0 0,3 8-342 0 0,0-1-1 0 0,1 0 1 0 0,0 0-1 0 0,0 0 0 0 0,-1-20 1 0 0,3 23-327 0 0,1-1 0 0 0,0 1 0 0 0,1 0 0 0 0,-1 0 0 0 0,2-1 1 0 0,-1 1-1 0 0,1 0 0 0 0,0 0 0 0 0,0 0 0 0 0,6-11 0 0 0,3-1-2245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3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123 140 5769 0 0,'4'2'3361'0'0,"6"4"-2987"0"0,-9-6-370 0 0,-1 0 0 0 0,0 0 1 0 0,0 0-1 0 0,1 0 0 0 0,-1 0 0 0 0,0 0 0 0 0,0 0 1 0 0,1 0-1 0 0,-1 0 0 0 0,0 0 0 0 0,0 0 0 0 0,1 0 1 0 0,-1 0-1 0 0,0 0 0 0 0,1 0 0 0 0,-1 0 0 0 0,0 0 1 0 0,0-1-1 0 0,1 1 0 0 0,-1 0 0 0 0,0 0 1 0 0,0 0-1 0 0,0 0 0 0 0,1 0 0 0 0,-1-1 0 0 0,0 1 1 0 0,0 0-1 0 0,0 0 0 0 0,1 0 0 0 0,-1-1 0 0 0,0 1 1 0 0,0 0-1 0 0,0 0 0 0 0,0-1 0 0 0,0 1 0 0 0,0 0 1 0 0,0 0-1 0 0,1-1 0 0 0,-1 1 0 0 0,0 0 1 0 0,0-1-1 0 0,0-1 18 0 0,1 1 1 0 0,0-1-1 0 0,-1 1 1 0 0,1 0-1 0 0,0-1 1 0 0,0 1-1 0 0,0 0 1 0 0,0-1-1 0 0,0 1 1 0 0,1 0-1 0 0,-1 0 1 0 0,2-1-1 0 0,-1 1-8 0 0,-1-1 1 0 0,1 1-1 0 0,-1 0 0 0 0,0-1 0 0 0,1 1 0 0 0,-1-1 0 0 0,0 1 0 0 0,0-1 0 0 0,0 1 1 0 0,0-1-1 0 0,0 0 0 0 0,1-3 0 0 0,-1 1 125 0 0,-1 0 0 0 0,0 0 1 0 0,0-1-1 0 0,0 1 0 0 0,0 0 0 0 0,-1 0 1 0 0,0 0-1 0 0,0-1 0 0 0,0 1 1 0 0,0 0-1 0 0,-1 0 0 0 0,1 0 0 0 0,-4-6 1 0 0,4 8-33 0 0,-1-1 1 0 0,1 1 0 0 0,0 0-1 0 0,-1 0 1 0 0,0-1-1 0 0,1 1 1 0 0,-1 0 0 0 0,0 0-1 0 0,0 1 1 0 0,0-1-1 0 0,0 0 1 0 0,0 1 0 0 0,-1-1-1 0 0,1 1 1 0 0,0-1-1 0 0,-1 1 1 0 0,1 0 0 0 0,-1 0-1 0 0,1 1 1 0 0,-1-1 0 0 0,0 0-1 0 0,-2 0 1 0 0,0 2-63 0 0,0-1 1 0 0,0 1 0 0 0,0 0 0 0 0,0 0-1 0 0,1 0 1 0 0,-1 1 0 0 0,0-1-1 0 0,1 1 1 0 0,-1 0 0 0 0,1 1-1 0 0,0-1 1 0 0,0 1 0 0 0,0 0-1 0 0,0 0 1 0 0,0 0 0 0 0,1 0-1 0 0,-1 1 1 0 0,1 0 0 0 0,0-1-1 0 0,0 1 1 0 0,0 0 0 0 0,0 0-1 0 0,-2 7 1 0 0,2-6-25 0 0,1 0 0 0 0,0 0 0 0 0,0 0 0 0 0,1 0 0 0 0,-1 1 0 0 0,1-1-1 0 0,0 0 1 0 0,0 1 0 0 0,1-1 0 0 0,0 0 0 0 0,0 1 0 0 0,0-1 0 0 0,1 1 0 0 0,-1-1 0 0 0,1 0 0 0 0,1 1 0 0 0,-1-1-1 0 0,1 0 1 0 0,0 0 0 0 0,0 0 0 0 0,3 6 0 0 0,24 22 100 0 0,-27-30-107 0 0,0 0-1 0 0,1 0 1 0 0,-1-1-1 0 0,1 1 0 0 0,0-1 1 0 0,-1 0-1 0 0,1 0 0 0 0,0 0 1 0 0,1 0-1 0 0,-1-1 1 0 0,0 1-1 0 0,0-1 0 0 0,5 2 1 0 0,-6-3 4 0 0,0 1 1 0 0,0-1-1 0 0,1 0 1 0 0,-1 1-1 0 0,0-1 1 0 0,1 0-1 0 0,-1 0 1 0 0,0 0-1 0 0,0-1 1 0 0,1 1-1 0 0,-1-1 1 0 0,0 1-1 0 0,0-1 1 0 0,1 0-1 0 0,-1 1 1 0 0,0-1-1 0 0,0 0 1 0 0,0-1-1 0 0,3-1 1 0 0,-2 0 3 0 0,-1 1-1 0 0,1-1 1 0 0,-1 0 0 0 0,0 0 0 0 0,0 0-1 0 0,0 0 1 0 0,-1 0 0 0 0,1 0-1 0 0,-1-1 1 0 0,1 1 0 0 0,-1-1 0 0 0,0 1-1 0 0,0-5 1 0 0,6-55 130 0 0,-5 29-107 0 0,-3-3 371 0 0,-1 11-5286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3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6913 0 0,'4'-16'5079'0'0,"-4"15"-5003"0"0,0 1 0 0 0,0 0-1 0 0,1 0 1 0 0,-1 0 0 0 0,0 0-1 0 0,0-1 1 0 0,1 1 0 0 0,-1 0-1 0 0,0 0 1 0 0,0 0 0 0 0,1 0 0 0 0,-1 0-1 0 0,0 0 1 0 0,1 0 0 0 0,-1 0-1 0 0,0 0 1 0 0,1 0 0 0 0,-1 0-1 0 0,0 0 1 0 0,0 0 0 0 0,1 0-1 0 0,-1 0 1 0 0,0 0 0 0 0,1 0-1 0 0,-1 0 1 0 0,0 1 0 0 0,0-1 0 0 0,1 0-1 0 0,-1 0 1 0 0,0 0 0 0 0,0 0-1 0 0,1 0 1 0 0,-1 1 0 0 0,0-1-1 0 0,0 0 1 0 0,0 0 0 0 0,1 1-1 0 0,-1-1 1 0 0,0 0 0 0 0,0 0 0 0 0,0 1-1 0 0,2 2-56 0 0,-1 0 0 0 0,0 0 0 0 0,0 1 0 0 0,0-1 0 0 0,0 0-1 0 0,-1 0 1 0 0,1 1 0 0 0,-1-1 0 0 0,0 0 0 0 0,0 1 0 0 0,0-1 0 0 0,-1 6 0 0 0,1 14 59 0 0,3 24-59 0 0,-3-37 3 0 0,0 0-1 0 0,1 0 0 0 0,0 0 0 0 0,3 11 1 0 0,-2-11-10 0 0,-2-9-5 0 0,0-1 0 0 0,0 1 0 0 0,0 0 0 0 0,0 0 0 0 0,0 0 0 0 0,0 0 0 0 0,1-1 0 0 0,-1 1 0 0 0,0 0 1 0 0,1 0-1 0 0,-1 0 0 0 0,0-1 0 0 0,1 1 0 0 0,-1 0 0 0 0,1-1 0 0 0,-1 1 0 0 0,1 0 0 0 0,0-1 0 0 0,-1 1 0 0 0,1-1 0 0 0,0 1 1 0 0,-1-1-1 0 0,1 1 0 0 0,0-1 0 0 0,0 1 0 0 0,-1-1 0 0 0,1 0 0 0 0,1 1 0 0 0,-3-15 521 0 0,0-1-441 0 0,-1 0-1 0 0,-4-15 1 0 0,4 20-66 0 0,-1 1 0 0 0,2 0 0 0 0,-1 0 0 0 0,1-1 0 0 0,0 1-1 0 0,1-1 1 0 0,1-13 0 0 0,-1 20-22 0 0,1 0 0 0 0,-1 0 0 0 0,0 0 0 0 0,1 0 0 0 0,0 0 0 0 0,0 0 0 0 0,0 0 0 0 0,0 0 0 0 0,0 1 0 0 0,0-1 0 0 0,1 0 0 0 0,-1 0 0 0 0,1 1 0 0 0,0-1 0 0 0,0 1 0 0 0,0 0 0 0 0,0 0 0 0 0,0-1 0 0 0,0 1 0 0 0,1 1 0 0 0,-1-1 0 0 0,1 0 0 0 0,-1 0 0 0 0,1 1 0 0 0,0 0 0 0 0,4-2 0 0 0,-6 2-157 0 0,0 1 0 0 0,0 0 0 0 0,0 0 0 0 0,0 0 0 0 0,0 0 0 0 0,0 1-1 0 0,0-1 1 0 0,-1 0 0 0 0,1 0 0 0 0,0 0 0 0 0,0 1 0 0 0,0-1 0 0 0,0 0 0 0 0,0 1 0 0 0,-1-1-1 0 0,1 1 1 0 0,0-1 0 0 0,0 1 0 0 0,-1 0 0 0 0,1-1 0 0 0,0 1 0 0 0,-1 0 0 0 0,1-1-1 0 0,-1 1 1 0 0,1 0 0 0 0,-1-1 0 0 0,2 3 0 0 0,-1-1-707 0 0,3 4-1407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4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30 5329 0 0,'-1'-8'3373'0'0,"-1"-11"2576"0"0,3 16-4041 0 0,2 11-1553 0 0,-1-1-319 0 0,-1 1-1 0 0,0 0 1 0 0,-1 0-1 0 0,1 0 1 0 0,-2 10-1 0 0,0 10 19 0 0,2-15-39 0 0,1 0 0 0 0,0-1 0 0 0,0 0 0 0 0,1 1 0 0 0,5 11 0 0 0,-6-20 3 0 0,0 1-1 0 0,0-1 1 0 0,0 0 0 0 0,1 1-1 0 0,0-1 1 0 0,-1 0 0 0 0,5 3 0 0 0,-6-5 0 0 0,1-1 1 0 0,0 1 0 0 0,-1-1 0 0 0,1 0 0 0 0,0 1-1 0 0,0-1 1 0 0,-1 0 0 0 0,1 0 0 0 0,0-1-1 0 0,0 1 1 0 0,0 0 0 0 0,0 0 0 0 0,0-1-1 0 0,1 0 1 0 0,-1 1 0 0 0,3-1 0 0 0,-3 0-6 0 0,0-1 0 0 0,-1 0 0 0 0,1 1-1 0 0,0-1 1 0 0,-1 0 0 0 0,1 0 0 0 0,-1 0 0 0 0,1 0 0 0 0,-1 0 0 0 0,1 0 0 0 0,-1 0 0 0 0,0-1 0 0 0,0 1 0 0 0,2-3-1 0 0,15-20-63 0 0,-10 13 46 0 0,-1-1 0 0 0,-1 1 0 0 0,0-1 0 0 0,-1 0 0 0 0,0-1 0 0 0,-1 0 0 0 0,0 1 0 0 0,-1-1 0 0 0,3-24 0 0 0,-4 2 176 0 0,-6 41 118 0 0,-2 6-222 0 0,3 26 32 0 0,2-28-80 0 0,0 0-1 0 0,1 0 1 0 0,0 10-1 0 0,2 78 18 0 0,2-70-25 0 0,-2-15-13 0 0,-1 0 0 0 0,0-1 0 0 0,0 1 0 0 0,-2 12 0 0 0,1-19 12 0 0,0 1-1 0 0,0-1 1 0 0,1-1-1 0 0,0 1 1 0 0,2 8-1 0 0,-2-9-8 0 0,0 0-1 0 0,0-1 0 0 0,-1 1 1 0 0,1 0-1 0 0,-1 0 1 0 0,0-1-1 0 0,-1 10 0 0 0,-11 28 16 0 0,11-40-12 0 0,1 0 0 0 0,-1 0 0 0 0,1 0 1 0 0,0-1-1 0 0,0 1 0 0 0,0 0 0 0 0,0 0 0 0 0,0 0 0 0 0,0 0 0 0 0,0 0 0 0 0,0 0 0 0 0,1-1 0 0 0,-1 1 0 0 0,1 0 0 0 0,1 3 0 0 0,-1-4 5 0 0,-1 1-1 0 0,1 0 1 0 0,-1 0-1 0 0,1-1 1 0 0,-1 1 0 0 0,0 0-1 0 0,1 0 1 0 0,-1 0-1 0 0,0 0 1 0 0,0 0-1 0 0,0-1 1 0 0,-1 4-1 0 0,1-4-1 0 0,0 0 0 0 0,-1-1-1 0 0,1 1 1 0 0,0 0 0 0 0,-1-1 0 0 0,1 1-1 0 0,0 0 1 0 0,-1-1 0 0 0,1 1-1 0 0,-1-1 1 0 0,1 1 0 0 0,-1-1-1 0 0,1 1 1 0 0,-1-1 0 0 0,1 1 0 0 0,-1-1-1 0 0,0 0 1 0 0,1 1 0 0 0,-1-1-1 0 0,1 0 1 0 0,-1 0 0 0 0,0 1-1 0 0,1-1 1 0 0,-1 0 0 0 0,0 0 0 0 0,0 0-1 0 0,1 0 1 0 0,-1 0 0 0 0,0 0-1 0 0,1 0 1 0 0,-1 0 0 0 0,0 0-1 0 0,1 0 1 0 0,-1 0 0 0 0,0 0 0 0 0,0 0-1 0 0,1 0 1 0 0,-1-1 0 0 0,0 1-1 0 0,1 0 1 0 0,-1-1 0 0 0,0 1-1 0 0,-3-2-24 0 0,1 0 0 0 0,-1 0 0 0 0,1 0 0 0 0,0 0 0 0 0,0-1 0 0 0,-4-3 0 0 0,1 0-631 0 0,1 0 1 0 0,0 0 0 0 0,0-1 0 0 0,0 0-1 0 0,1 0 1 0 0,0 0 0 0 0,1 0-1 0 0,-4-10 1 0 0,3 4-1258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8:55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46 182 2929 0 0,'0'0'8621'0'0,"-4"11"-7242"0"0,2-10-1258 0 0,-5-7 211 0 0,3 2-273 0 0,1 0 1 0 0,0 0 0 0 0,0-1-1 0 0,0 1 1 0 0,0-1 0 0 0,1 1 0 0 0,0-1-1 0 0,0 0 1 0 0,0 0 0 0 0,1 0 0 0 0,-1 0-1 0 0,1 0 1 0 0,0 0 0 0 0,1-1 0 0 0,-1 1-1 0 0,1 0 1 0 0,0 0 0 0 0,1-1 0 0 0,-1 1-1 0 0,1 0 1 0 0,0 0 0 0 0,0 0-1 0 0,1 0 1 0 0,-1 0 0 0 0,1 0 0 0 0,0 0-1 0 0,0 0 1 0 0,6-8 0 0 0,-6 10-49 0 0,0 0 1 0 0,1 0 0 0 0,-1 1-1 0 0,1-1 1 0 0,-1 0-1 0 0,1 1 1 0 0,0 0-1 0 0,0-1 1 0 0,0 1 0 0 0,0 0-1 0 0,1 1 1 0 0,-1-1-1 0 0,0 0 1 0 0,1 1 0 0 0,5-2-1 0 0,-7 3-10 0 0,1 0 0 0 0,-1 0 0 0 0,0 0-1 0 0,0 0 1 0 0,0 1 0 0 0,1-1 0 0 0,-1 0 0 0 0,0 1-1 0 0,0 0 1 0 0,0-1 0 0 0,0 1 0 0 0,0 0 0 0 0,0 0 0 0 0,0 0-1 0 0,0 0 1 0 0,0 1 0 0 0,0-1 0 0 0,-1 0 0 0 0,1 1-1 0 0,0 0 1 0 0,-1-1 0 0 0,1 1 0 0 0,-1 0 0 0 0,0-1-1 0 0,0 1 1 0 0,1 0 0 0 0,0 4 0 0 0,1 0 1 0 0,0 1 0 0 0,-1-1 0 0 0,0 1 0 0 0,0 0 1 0 0,0-1-1 0 0,-1 1 0 0 0,0 0 0 0 0,0 0 0 0 0,-1 0 0 0 0,0 0 0 0 0,0 0 0 0 0,-1 0 0 0 0,0 0 1 0 0,0 0-1 0 0,0 0 0 0 0,-1 0 0 0 0,-3 8 0 0 0,-1 0 41 0 0,-1 1 0 0 0,0-1 0 0 0,-1 0 0 0 0,0-1 0 0 0,-2 0 0 0 0,-11 14 0 0 0,14-19 148 0 0,1 1 0 0 0,-11 20 0 0 0,15-27-107 0 0,0 1 1 0 0,0 0 0 0 0,1 0 0 0 0,-1 0-1 0 0,1 0 1 0 0,0 0 0 0 0,0 1-1 0 0,1-1 1 0 0,-1 0 0 0 0,1 0 0 0 0,0 5-1 0 0,0-9-62 0 0,1 1 0 0 0,-1-1 0 0 0,1 1 0 0 0,0-1 0 0 0,-1 1-1 0 0,1-1 1 0 0,-1 0 0 0 0,1 1 0 0 0,0-1 0 0 0,-1 0 0 0 0,1 0-1 0 0,0 1 1 0 0,0-1 0 0 0,-1 0 0 0 0,1 0 0 0 0,0 0 0 0 0,-1 0-1 0 0,1 0 1 0 0,0 0 0 0 0,0 0 0 0 0,-1 0 0 0 0,1 0 0 0 0,1-1 0 0 0,18-1 172 0 0,4-4-116 0 0,71-19 67 0 0,-89 23-155 0 0,0 1 1 0 0,0 0-1 0 0,1 0 1 0 0,-1 1-1 0 0,8-1 1 0 0,-8 1-55 0 0,0 0 0 0 0,0 0 0 0 0,0-1 1 0 0,11-3-1 0 0,-15 4-79 0 0,0-1 0 0 0,0 1 0 0 0,0-1 0 0 0,0 1 0 0 0,0 0 0 0 0,0-1 0 0 0,0 1 0 0 0,0 0 0 0 0,0 0-1 0 0,0 1 1 0 0,0-1 0 0 0,0 0 0 0 0,0 1 0 0 0,-1-1 0 0 0,1 1 0 0 0,0-1 0 0 0,0 1 0 0 0,0 0 0 0 0,3 2 0 0 0,-5-3-464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9:48.439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27 136 1056 0 0,'0'-34'12899'0'0,"0"17"-11775"0"0,-2 28-788 0 0,0 31-114 0 0,-1 30 46 0 0,7 80-120 0 0,-4-135 142 0 0,-1-1 1 0 0,-4 23 0 0 0,6-57-245 0 0,-1 1 0 0 0,0-1-1 0 0,-1 0 1 0 0,-7-32 0 0 0,1-1 4 0 0,5 18-54 0 0,4-57 0 0 0,12 36 13 0 0,-13 52-11 0 0,-1 0 1 0 0,1 0-1 0 0,-1 0 1 0 0,1 0-1 0 0,-1 0 1 0 0,1 0-1 0 0,0 0 1 0 0,0 1-1 0 0,0-1 1 0 0,0 0-1 0 0,0 1 1 0 0,1-1-1 0 0,-1 1 1 0 0,0-1-1 0 0,1 1 1 0 0,1-2-1 0 0,30-16 1 0 0,-29 18-1 0 0,0-1 0 0 0,0 0 0 0 0,0 0 0 0 0,-1 0-1 0 0,1 0 1 0 0,-1-1 0 0 0,1 1 0 0 0,-1-1 0 0 0,6-6 0 0 0,-8 8 2 0 0,-1 1-1 0 0,1-1 1 0 0,0 0 0 0 0,0 1 0 0 0,0-1-1 0 0,0 1 1 0 0,0-1 0 0 0,0 1-1 0 0,1 0 1 0 0,-1-1 0 0 0,0 1 0 0 0,0 0-1 0 0,0 0 1 0 0,0 0 0 0 0,0 0-1 0 0,0 0 1 0 0,0 0 0 0 0,0 0 0 0 0,1 0-1 0 0,-1 0 1 0 0,0 0 0 0 0,0 1-1 0 0,0-1 1 0 0,0 0 0 0 0,0 1-1 0 0,1 0 1 0 0,1 0 2 0 0,0 0 0 0 0,0 0 0 0 0,-1 1 0 0 0,1-1-1 0 0,-1 1 1 0 0,1-1 0 0 0,-1 1 0 0 0,1 0 0 0 0,1 2 0 0 0,3 5 17 0 0,3 4-24 0 0,0 0 1 0 0,-1 0 0 0 0,-1 1-1 0 0,8 16 1 0 0,-17-29 4 0 0,1 0 1 0 0,0-1-1 0 0,0 1 1 0 0,0 0-1 0 0,0-1 1 0 0,-1 1-1 0 0,1-1 0 0 0,0 1 1 0 0,-1 0-1 0 0,1-1 1 0 0,0 1-1 0 0,-1-1 0 0 0,1 1 1 0 0,-1-1-1 0 0,1 1 1 0 0,0-1-1 0 0,-1 0 1 0 0,1 1-1 0 0,-2 0 0 0 0,-7 11 13 0 0,9-12-11 0 0,0 1 0 0 0,0 0 0 0 0,-1-1 0 0 0,1 1 0 0 0,0-1-1 0 0,-1 1 1 0 0,1-1 0 0 0,0 1 0 0 0,-1-1 0 0 0,1 1 0 0 0,-1-1-1 0 0,1 1 1 0 0,-1-1 0 0 0,1 1 0 0 0,-1-1 0 0 0,1 0 0 0 0,-1 1 0 0 0,1-1-1 0 0,-1 0 1 0 0,1 1 0 0 0,-1-1 0 0 0,-1 0 0 0 0,1 1-2 0 0,1-1 0 0 0,-1 0 0 0 0,0 1 0 0 0,0-1 0 0 0,0 1 0 0 0,0-1 0 0 0,1 1 1 0 0,-1-1-1 0 0,0 1 0 0 0,0 0 0 0 0,1-1 0 0 0,-1 1 0 0 0,1 0 0 0 0,-1-1 0 0 0,1 1 0 0 0,-2 1 0 0 0,2 0 1 0 0,-1-1-1 0 0,0 0 0 0 0,0 1 0 0 0,0-1 1 0 0,-1 0-1 0 0,1 1 0 0 0,0-1 0 0 0,0 0 0 0 0,-1 0 1 0 0,1 0-1 0 0,-1 0 0 0 0,1 0 0 0 0,-1-1 1 0 0,1 1-1 0 0,-1 0 0 0 0,1-1 0 0 0,-1 1 1 0 0,-1 0-1 0 0,-16 7 9 0 0,-5 2-4 0 0,22-10-5 0 0,-1 1-1 0 0,1 0 1 0 0,0 0-1 0 0,0 0 1 0 0,-1 0-1 0 0,1 0 0 0 0,0 0 1 0 0,0 0-1 0 0,0 1 1 0 0,0-1-1 0 0,0 1 1 0 0,-3 2-1 0 0,1-2 2 0 0,-1 0 0 0 0,0-1 0 0 0,1 1 1 0 0,-1-1-1 0 0,0 0 0 0 0,0 0 0 0 0,0-1 0 0 0,-9 1 0 0 0,3-3 51 0 0,11 3-52 0 0,0 0 9 0 0,-1-1 0 0 0,0 0 23 0 0,1 0 12 0 0,1-1-42 0 0,-1 0-1 0 0,1 0 0 0 0,0 0 0 0 0,0 0 0 0 0,0 1 0 0 0,0-1 1 0 0,0 0-1 0 0,0 1 0 0 0,0-1 0 0 0,0 0 0 0 0,0 1 0 0 0,1 0 1 0 0,-1-1-1 0 0,0 1 0 0 0,0 0 0 0 0,0-1 0 0 0,0 1 1 0 0,1 0-1 0 0,-1 0 0 0 0,0 0 0 0 0,0 0 0 0 0,3 0 0 0 0,38-1-37 0 0,-37 1 51 0 0,2 1-15 0 0,1 0 0 0 0,-1 0 1 0 0,0 1-1 0 0,1 0 0 0 0,-1 0 1 0 0,0 1-1 0 0,0 0 0 0 0,9 5 0 0 0,-15-7 3 0 0,1 0 0 0 0,0 1-1 0 0,-1-1 1 0 0,1 1 0 0 0,-1-1-1 0 0,0 1 1 0 0,1-1 0 0 0,-1 1-1 0 0,0 0 1 0 0,0 0 0 0 0,0-1-1 0 0,0 1 1 0 0,1 4 0 0 0,7 30 9 0 0,-5-19 0 0 0,-4-16-12 0 0,0 0 0 0 0,0 1 1 0 0,0-1-1 0 0,0 0 0 0 0,0 1 1 0 0,0-1-1 0 0,0 0 0 0 0,0 1 1 0 0,-1-1-1 0 0,1 0 0 0 0,-1 0 1 0 0,0 2-1 0 0,1-2 1 0 0,-1 0-1 0 0,1 0 1 0 0,0-1-1 0 0,-1 1 0 0 0,1 0 1 0 0,0 0-1 0 0,-1 0 1 0 0,1 0-1 0 0,0 0 1 0 0,0 0-1 0 0,0 0 1 0 0,0-1-1 0 0,0 1 1 0 0,0 0-1 0 0,0 0 1 0 0,0 0-1 0 0,0 0 1 0 0,1 0-1 0 0,-1 0 1 0 0,0 0-1 0 0,1 0 1 0 0,-1-1-1 0 0,1 2 1 0 0,0 1-2 0 0,1-1 0 0 0,-1 0 0 0 0,0 0 0 0 0,0 1 0 0 0,-1-1 0 0 0,1 0 0 0 0,0 1 0 0 0,-1-1 0 0 0,1 1 0 0 0,-1-1 0 0 0,0 1 0 0 0,0-1 0 0 0,0 1 0 0 0,0-1 0 0 0,0 1 0 0 0,-1-1 0 0 0,1 1 0 0 0,-1-1 0 0 0,1 1 0 0 0,-1-1 0 0 0,0 0 0 0 0,0 1 0 0 0,0-1 0 0 0,0 0 0 0 0,-1 0 0 0 0,1 0 0 0 0,-4 4 0 0 0,3-3 10 0 0,0 0-1 0 0,1 0-1 0 0,-1 0 0 0 0,0-1 1 0 0,0 1-1 0 0,-1-1 0 0 0,1 1 1 0 0,0-1-1 0 0,-1 0 0 0 0,1 0 1 0 0,-1 0-1 0 0,0 0 0 0 0,0-1 1 0 0,0 1-1 0 0,0-1 1 0 0,0 1-1 0 0,0-1 0 0 0,0 0 1 0 0,0 0-1 0 0,0 0 0 0 0,0-1 1 0 0,-1 1-1 0 0,-2-1 0 0 0,-5 1 3 0 0,1-1 0 0 0,-1 0-1 0 0,-13-3 1 0 0,21 3-15 0 0,1 0-1 0 0,0-1 0 0 0,-1 1 1 0 0,1-1-1 0 0,0 1 1 0 0,-1-1-1 0 0,1 0 0 0 0,0 0 1 0 0,0 0-1 0 0,0-1 1 0 0,0 1-1 0 0,0 0 0 0 0,0-1 1 0 0,0 1-1 0 0,0-1 1 0 0,1 0-1 0 0,-1 1 1 0 0,1-1-1 0 0,-1 0 0 0 0,-2-4 1 0 0,-1-20-2178 0 0,10 10-2982 0 0,-3 12 2695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9:50.275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24 52 776 0 0,'0'0'1307'0'0,"0"-6"3488"0"0,0-19 326 0 0,-2 5-1817 0 0,-1 19-2699 0 0,-4 10-603 0 0,5-5 23 0 0,1 0 0 0 0,-1 0 0 0 0,1 1 0 0 0,0-1-1 0 0,1 1 1 0 0,-1-1 0 0 0,1 1 0 0 0,0-1 0 0 0,0 1 0 0 0,0 5 0 0 0,1 7 10 0 0,-3 15 40 0 0,0 54 91 0 0,2-74-151 0 0,1-1 1 0 0,1 0 0 0 0,0 0 0 0 0,0 0-1 0 0,7 17 1 0 0,-7-22 13 0 0,1 1-1 0 0,1-1 1 0 0,-1 0-1 0 0,1 0 1 0 0,0-1-1 0 0,0 1 1 0 0,0-1-1 0 0,1 0 1 0 0,0 0-1 0 0,9 7 0 0 0,-12-10-13 0 0,0-1-1 0 0,0 0 1 0 0,0 0-1 0 0,1 1 0 0 0,-1-1 1 0 0,0-1-1 0 0,0 1 1 0 0,1 0-1 0 0,-1 0 0 0 0,1-1 1 0 0,-1 0-1 0 0,1 1 1 0 0,-1-1-1 0 0,0 0 0 0 0,1 0 1 0 0,-1 0-1 0 0,1 0 1 0 0,-1-1-1 0 0,1 1 0 0 0,-1-1 1 0 0,0 0-1 0 0,1 1 1 0 0,-1-1-1 0 0,0 0 0 0 0,1 0 1 0 0,-1 0-1 0 0,0-1 1 0 0,0 1-1 0 0,0 0 0 0 0,0-1 1 0 0,0 0-1 0 0,-1 1 1 0 0,3-3-1 0 0,1-2-4 0 0,0 0 1 0 0,-1 0-1 0 0,0 0 0 0 0,0 0 0 0 0,-1-1 1 0 0,0 0-1 0 0,0 0 0 0 0,2-7 0 0 0,0-1-15 0 0,-1 0 0 0 0,4-28 0 0 0,-7 30 1 0 0,0 0 0 0 0,0 0-1 0 0,-1 0 1 0 0,-1 0-1 0 0,-2-14 1 0 0,3 26-8 0 0,0-1 28 0 0,0-1-24 0 0,-8 10 29 0 0,6 0-5 0 0,0 1 0 0 0,1-1 1 0 0,0 1-1 0 0,0 0 0 0 0,0 8 0 0 0,0-6 6 0 0,1-1-18 0 0,-1 1 1 0 0,1-1-1 0 0,1 1 1 0 0,0-1-1 0 0,0 0 1 0 0,0 1-1 0 0,2-1 0 0 0,-1 0 1 0 0,7 15-1 0 0,-8-20 0 0 0,1 0 0 0 0,0 0-1 0 0,0 0 1 0 0,0 0 0 0 0,1-1-1 0 0,-1 1 1 0 0,1-1 0 0 0,0 0 0 0 0,0 1-1 0 0,0-1 1 0 0,1 0 0 0 0,-1-1-1 0 0,1 1 1 0 0,-1-1 0 0 0,1 1-1 0 0,0-1 1 0 0,0 0 0 0 0,0-1-1 0 0,0 1 1 0 0,0-1 0 0 0,1 1-1 0 0,4 0 1 0 0,-5-2-16 0 0,-1 0 0 0 0,1 0 0 0 0,-1 0 1 0 0,1-1-1 0 0,-1 1 0 0 0,1-1 0 0 0,-1 1 0 0 0,1-1 0 0 0,-1 0 0 0 0,0-1 1 0 0,0 1-1 0 0,1-1 0 0 0,-1 1 0 0 0,0-1 0 0 0,0 0 0 0 0,0 0 0 0 0,-1 0 0 0 0,1 0 1 0 0,0-1-1 0 0,-1 1 0 0 0,0-1 0 0 0,1 0 0 0 0,2-5 0 0 0,-1 3-1 0 0,-1-1-1 0 0,0 1 0 0 0,0-1 1 0 0,-1 0-1 0 0,0 0 1 0 0,0 0-1 0 0,0 0 1 0 0,0 0-1 0 0,-1-1 0 0 0,0 1 1 0 0,-1 0-1 0 0,1-9 1 0 0,-2 5 13 0 0,1 0 6 0 0,-1-1 0 0 0,1 0 1 0 0,3-19-1 0 0,-3-20-25 0 0,-3 36 16 0 0,2 13 4 0 0,1 1 1 0 0,0 0 0 0 0,0-1 0 0 0,0 1-1 0 0,-1 0 1 0 0,1-1 0 0 0,0 1 0 0 0,0 0-1 0 0,0-1 1 0 0,0 1 0 0 0,0-1 0 0 0,0 1-1 0 0,-1 0 1 0 0,1-1 0 0 0,0 1-1 0 0,0-1 1 0 0,0 1 0 0 0,0 0 0 0 0,0-1-1 0 0,1 1 1 0 0,-1 0 0 0 0,0-1 0 0 0,0 1-1 0 0,0-1 1 0 0,0 1 0 0 0,0 0-1 0 0,0-1 1 0 0,1 1 0 0 0,-1 0 0 0 0,0-1-1 0 0,0 1 1 0 0,1 0 0 0 0,-1-1 0 0 0,0 1-1 0 0,1-1 1 0 0,-2 4 116 0 0,1-3-117 0 0,0 0 1 0 0,0 0 0 0 0,0 0-1 0 0,0 1 1 0 0,0-1 0 0 0,0 0-1 0 0,0 0 1 0 0,0 0-1 0 0,0 0 1 0 0,0 1 0 0 0,0-1-1 0 0,0 0 1 0 0,0 0-1 0 0,0 0 1 0 0,0 0 0 0 0,0 1-1 0 0,0-1 1 0 0,0 0 0 0 0,0 0-1 0 0,0 0 1 0 0,0 0-1 0 0,0 1 1 0 0,-1-1 0 0 0,1 0-1 0 0,0 0 1 0 0,0 0-1 0 0,0 0 1 0 0,0 0 0 0 0,0 0-1 0 0,-1 0 1 0 0,1 1 0 0 0,0-1-1 0 0,0 0 1 0 0,0 0-1 0 0,0 0 1 0 0,0 0 0 0 0,-1 0-1 0 0,1 0 1 0 0,0 0-1 0 0,0 0 1 0 0,0 0 0 0 0,0 0-1 0 0,-1 0 1 0 0,1 0-1 0 0,0 0 1 0 0,0 0 0 0 0,0 0-1 0 0,-1 0 1 0 0,1 0 0 0 0,0 0-1 0 0,0 0 1 0 0,0 0-1 0 0,0 0 1 0 0,0 0 0 0 0,-1-1-1 0 0,1 1 1 0 0,0 0-1 0 0,0 0 1 0 0,0 0 0 0 0,0 0-1 0 0,0 0 1 0 0,-1 0 0 0 0,1 0-1 0 0,0-1 1 0 0,0 3 10 0 0,1 0 0 0 0,-1 0 0 0 0,0 0 0 0 0,0-1 0 0 0,0 1 0 0 0,-1 0 0 0 0,1 0 0 0 0,0 0 1 0 0,-1-1-1 0 0,1 1 0 0 0,-2 2 0 0 0,-2 29 55 0 0,4-30-71 0 0,1 1 5 0 0,-1-1-1 0 0,1 1 1 0 0,-1-1 0 0 0,1 1 0 0 0,-1-1 0 0 0,0 1 0 0 0,-1-1 0 0 0,1 1-1 0 0,-1-1 1 0 0,1 1 0 0 0,-1-1 0 0 0,0 1 0 0 0,-2 3 0 0 0,3-6-1 0 0,-1 0 0 0 0,1 0 0 0 0,0 0 1 0 0,-1 0-1 0 0,1 0 0 0 0,0 1 0 0 0,0-1 0 0 0,0 0 1 0 0,0 0-1 0 0,0 0 0 0 0,0 0 0 0 0,0 1 0 0 0,0-1 1 0 0,0 0-1 0 0,0 0 0 0 0,1 0 0 0 0,-1 0 0 0 0,1 1 1 0 0,-1-1-1 0 0,1 0 0 0 0,-1 0 0 0 0,1 0 0 0 0,-1 0 1 0 0,1 0-1 0 0,0 0 0 0 0,0 0 0 0 0,-1-1 0 0 0,2 2 1 0 0,0 0-2 0 0,-1-1 1 0 0,0 1 0 0 0,0 0 0 0 0,0-1 0 0 0,0 1-1 0 0,0 0 1 0 0,0-1 0 0 0,0 1 0 0 0,-1 0 0 0 0,1 0-1 0 0,-1 0 1 0 0,1-1 0 0 0,-1 1 0 0 0,0 0 0 0 0,1 4-1 0 0,-1-4 5 0 0,0 1-1 0 0,0-1 0 0 0,0 1 0 0 0,1-1 0 0 0,-1 0 0 0 0,1 1 0 0 0,0-1 0 0 0,0 0 0 0 0,0 1 0 0 0,0-1 1 0 0,0 0-1 0 0,0 0 0 0 0,1 0 0 0 0,-1 0 0 0 0,1 0 0 0 0,0 0 0 0 0,-1 0 0 0 0,1-1 0 0 0,0 1 0 0 0,0-1 0 0 0,0 1 1 0 0,0-1-1 0 0,0 1 0 0 0,0-1 0 0 0,3 1 0 0 0,0 1-4 0 0,0-1-1 0 0,1 1 1 0 0,-1-1 0 0 0,1 0 0 0 0,-1-1-1 0 0,1 1 1 0 0,-1-1 0 0 0,1 0 0 0 0,11 0-1 0 0,-13-2-46 0 0,0 0-1 0 0,0 0 0 0 0,0 0 0 0 0,0-1 0 0 0,0 0 0 0 0,-1 0 1 0 0,1 0-1 0 0,0 0 0 0 0,-1 0 0 0 0,0-1 0 0 0,1 1 0 0 0,-1-1 1 0 0,0 0-1 0 0,0 0 0 0 0,3-5 0 0 0,-2 3 5 0 0,0 0 0 0 0,-1 0-1 0 0,1 0 1 0 0,-1 0 0 0 0,0-1-1 0 0,-1 1 1 0 0,1-1 0 0 0,-1 0 0 0 0,0 0-1 0 0,1-6 1 0 0,-2 5 56 0 0,1-6-33 0 0,-1 0 0 0 0,-1 1 0 0 0,0-1 0 0 0,-3-24 0 0 0,3 35 64 0 0,0 2-37 0 0,0 0 1 0 0,-1 0-1 0 0,1 0 1 0 0,0 0-1 0 0,-1 0 1 0 0,1 0-1 0 0,0 1 1 0 0,0-1-1 0 0,-1 0 1 0 0,1 0-1 0 0,0 0 1 0 0,-1 0-1 0 0,1 0 1 0 0,0 0-1 0 0,0 0 1 0 0,-1 1-1 0 0,1-1 1 0 0,0 0-1 0 0,0 0 1 0 0,0 0-1 0 0,-1 1 1 0 0,1-1-1 0 0,0 0 1 0 0,0 0-1 0 0,0 1 1 0 0,-1-1-1 0 0,1 0 1 0 0,0 0-1 0 0,0 1 1 0 0,0-1-1 0 0,0 0 1 0 0,0 1-1 0 0,0-1 1 0 0,0 0-1 0 0,0 0 1 0 0,0 1-1 0 0,0-1 1 0 0,0 0-1 0 0,0 1 1 0 0,0-1-1 0 0,0 0 1 0 0,0 1-1 0 0,0-1 1 0 0,0 0-1 0 0,0 0 1 0 0,0 1-1 0 0,0-1 1 0 0,0 0-1 0 0,0 0 1 0 0,1 1 0 0 0,-1-1-1 0 0,0 0 1 0 0,0 1-1 0 0,2 1-3 0 0,-1 0 1 0 0,1 0-1 0 0,0-1 1 0 0,-1 1-1 0 0,1 0 1 0 0,0-1-1 0 0,0 1 1 0 0,0-1-1 0 0,0 0 0 0 0,3 2 1 0 0,24 12-9 0 0,-27-15 8 0 0,0 1 0 0 0,0 0 0 0 0,0-1 0 0 0,0 0 0 0 0,0 1 0 0 0,0-1 0 0 0,0 0 0 0 0,0 0 0 0 0,0 0 0 0 0,0 0 0 0 0,0 0 0 0 0,0-1 1 0 0,0 1-1 0 0,0-1 0 0 0,0 1 0 0 0,0-1 0 0 0,0 0 0 0 0,-1 1 0 0 0,1-1 0 0 0,0 0 0 0 0,0 0 0 0 0,1-2 0 0 0,17-11-161 0 0,-18 13 149 0 0,0 0 0 0 0,-1 0 0 0 0,1 0 0 0 0,-1 0 0 0 0,1 0 0 0 0,-1 0 0 0 0,1 0 0 0 0,-1 0 0 0 0,0-1 0 0 0,1 1 0 0 0,-1 0 0 0 0,0-1 0 0 0,0 1 0 0 0,0-1 0 0 0,1-2 0 0 0,-2 3 3 0 0,2-2 5 0 0,0 0-1 0 0,-1 1 1 0 0,0-1-1 0 0,0 0 1 0 0,0 0-1 0 0,0 0 1 0 0,0 0-1 0 0,-1 0 1 0 0,1 0 0 0 0,-1 0-1 0 0,0 0 1 0 0,0 0-1 0 0,0 0 1 0 0,0 0-1 0 0,0 0 1 0 0,-1 0-1 0 0,1 0 1 0 0,-1 0-1 0 0,-2-5 1 0 0,2 5-13 0 0,-5-13 93 0 0,5 16-71 0 0,1 0 1 0 0,0-1 0 0 0,-1 1-1 0 0,1 0 1 0 0,-1-1 0 0 0,1 1 0 0 0,-1 0-1 0 0,1 0 1 0 0,0-1 0 0 0,-1 1-1 0 0,1 0 1 0 0,-1 0 0 0 0,1 0 0 0 0,-1 0-1 0 0,1-1 1 0 0,-1 1 0 0 0,0 0-1 0 0,1 0 1 0 0,-1 0 0 0 0,1 0 0 0 0,-1 0-1 0 0,1 1 1 0 0,-1-1 0 0 0,1 0-1 0 0,-1 0 1 0 0,1 0 0 0 0,-1 0 0 0 0,0 1-1 0 0,-8-4 104 0 0,8 3-106 0 0,1-1 1 0 0,-1 1 0 0 0,0 0-1 0 0,1-1 1 0 0,-1 1-1 0 0,1 0 1 0 0,-1-1 0 0 0,0 1-1 0 0,0 0 1 0 0,1 0 0 0 0,-1 0-1 0 0,0 0 1 0 0,1 0 0 0 0,-1 0-1 0 0,0 0 1 0 0,0 0 0 0 0,1 0-1 0 0,-1 0 1 0 0,0 0-1 0 0,1 0 1 0 0,-1 0 0 0 0,-1 1-1 0 0,-6 3 67 0 0,5-3-33 0 0,-1 1-1 0 0,1-1 0 0 0,0 1 1 0 0,0 0-1 0 0,1 0 1 0 0,-1 0-1 0 0,0 0 0 0 0,1 0 1 0 0,-5 6-1 0 0,-11 8 199 0 0,16-15-227 0 0,0 0 0 0 0,1 0 0 0 0,-1 0 0 0 0,1 1 0 0 0,-1-1 0 0 0,1 0 0 0 0,0 1 0 0 0,0-1 0 0 0,-1 1 0 0 0,1-1 0 0 0,0 1 0 0 0,0-1 0 0 0,0 1 0 0 0,1 0 0 0 0,-1 0 0 0 0,0-1 0 0 0,0 5 0 0 0,-1 1 35 0 0,0-1-31 0 0,0 0 0 0 0,1 0 0 0 0,0 0 0 0 0,0 0 0 0 0,0 0-1 0 0,1 0 1 0 0,0 0 0 0 0,0 0 0 0 0,0 1 0 0 0,1-1 0 0 0,0 0 0 0 0,0 0 0 0 0,0 0 0 0 0,5 11 0 0 0,-4-13-3 0 0,0 1 1 0 0,1-1 0 0 0,-1 0 0 0 0,1 1-1 0 0,0-1 1 0 0,0 0 0 0 0,1-1 0 0 0,-1 1-1 0 0,1 0 1 0 0,-1-1 0 0 0,1 0 0 0 0,0 0 0 0 0,7 4-1 0 0,-3-4 28 0 0,0 0 0 0 0,0 0-1 0 0,0-1 1 0 0,0 0 0 0 0,0 0-1 0 0,0-1 1 0 0,9 0 0 0 0,-15 0-40 0 0,0-1-2 0 0,0 0 1 0 0,0 0-1 0 0,0-1 1 0 0,0 1-1 0 0,0 0 1 0 0,0-1-1 0 0,0 1 1 0 0,-1-1-1 0 0,1 0 1 0 0,0 1-1 0 0,0-1 1 0 0,0 0-1 0 0,0 0 1 0 0,-1 0-1 0 0,1 0 1 0 0,-1-1-1 0 0,3-1 1 0 0,23-29-1050 0 0,-18 21-145 0 0,-1 1-701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9:51.554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110 172 1672 0 0,'-42'-12'5156'0'0,"-16"11"-240"0"0,57 1-3993 0 0,-8 4 1112 0 0,9-4-2022 0 0,0 1 1 0 0,1 0-1 0 0,-1 0 1 0 0,0-1-1 0 0,1 1 0 0 0,-1 0 1 0 0,0-1-1 0 0,1 1 1 0 0,-1 0-1 0 0,1-1 1 0 0,-1 1-1 0 0,1-1 1 0 0,-1 1-1 0 0,1-1 0 0 0,-1 1 1 0 0,1-1-1 0 0,0 1 1 0 0,-1-1-1 0 0,1 1 1 0 0,0-1-1 0 0,-1 0 0 0 0,1 0 1 0 0,0 1-1 0 0,-1-1 1 0 0,1 0-1 0 0,0 0 1 0 0,0 0-1 0 0,-1 1 1 0 0,1-1-1 0 0,0 0 0 0 0,0 0 1 0 0,-1 0-1 0 0,3-1 1 0 0,29 0 159 0 0,-29 0-127 0 0,223-17 567 0 0,-203 16-576 0 0,273-21 206 0 0,-197 15-140 0 0,-86 9-66 0 0,-12-1-31 0 0,-1 1 1 0 0,1-1-1 0 0,0 0 1 0 0,-1 0-1 0 0,1 0 1 0 0,0 0-1 0 0,-1 0 1 0 0,1 0-1 0 0,0 0 1 0 0,0 0-1 0 0,-1 0 0 0 0,1 0 1 0 0,0 0-1 0 0,-1 0 1 0 0,1 0-1 0 0,0-1 1 0 0,-1 1-1 0 0,1 0 1 0 0,0 0-1 0 0,-1-1 1 0 0,1 1-1 0 0,0-1 1 0 0,0 0 29 0 0,-1-1 1 0 0,0 1 0 0 0,1 0 0 0 0,-1-1 0 0 0,0 1 0 0 0,0 0-1 0 0,0-1 1 0 0,0 1 0 0 0,0 0 0 0 0,0-1 0 0 0,0 1 0 0 0,0 0 0 0 0,-1-1-1 0 0,1 1 1 0 0,0 0 0 0 0,-1 0 0 0 0,0-3 0 0 0,-13-24-10 0 0,11 25-36 0 0,2 2 7 0 0,-31-26 85 0 0,12 15-139 0 0,14 9 58 0 0,0 0 0 0 0,0-1 0 0 0,0 0 0 0 0,-6-5 0 0 0,11 8-2 0 0,-9 2 19 0 0,8 2 96 0 0,16 9-17 0 0,-8-9-83 0 0,0 1 0 0 0,1 0 1 0 0,-1-1-1 0 0,1 0 0 0 0,8 2 1 0 0,6 5 26 0 0,-19-8-40 0 0,-1-1 1 0 0,1 0 0 0 0,0 0-1 0 0,0 0 1 0 0,-1 0 0 0 0,1-1-1 0 0,0 1 1 0 0,0 0-1 0 0,0-1 1 0 0,0 1 0 0 0,0-1-1 0 0,0 0 1 0 0,0 0 0 0 0,0 1-1 0 0,0-1 1 0 0,0-1 0 0 0,0 1-1 0 0,2 0 1 0 0,-2-1-2 0 0,0 1 0 0 0,0 0 0 0 0,0 0 0 0 0,0 0 0 0 0,-1 0 0 0 0,1 1 0 0 0,0-1 0 0 0,0 1-1 0 0,0-1 1 0 0,-1 1 0 0 0,1-1 0 0 0,0 1 0 0 0,0 0 0 0 0,-1 0 0 0 0,1 0 0 0 0,-1 0 0 0 0,1 0 0 0 0,-1 0 0 0 0,3 2 0 0 0,5 4 17 0 0,-5-7 33 0 0,-3 5-11 0 0,-1-5-39 0 0,-1 0 1 0 0,1 1-1 0 0,0-1 0 0 0,0 0 1 0 0,0 0-1 0 0,0 0 0 0 0,0 1 1 0 0,0-1-1 0 0,0 0 1 0 0,0 0-1 0 0,0 0 0 0 0,0 1 1 0 0,0-1-1 0 0,-1 0 0 0 0,1 0 1 0 0,0 0-1 0 0,0 1 1 0 0,0-1-1 0 0,0 0 0 0 0,0 0 1 0 0,-1 0-1 0 0,1 0 0 0 0,0 0 1 0 0,0 0-1 0 0,0 1 1 0 0,-1-1-1 0 0,1 0 0 0 0,0 0 1 0 0,0 0-1 0 0,0 0 0 0 0,-1 0 1 0 0,1 0-1 0 0,0 0 1 0 0,-1 0 0 0 0,1 0 0 0 0,0 0 0 0 0,0 0 0 0 0,-1 0 0 0 0,1 1 0 0 0,0-1 0 0 0,0 0-1 0 0,-1 0 1 0 0,1 0 0 0 0,0 0 0 0 0,0 0 0 0 0,-1 1 0 0 0,1-1 0 0 0,0 0 0 0 0,0 0 0 0 0,0 0 0 0 0,0 1 0 0 0,-1-1 0 0 0,1 0 0 0 0,0 0-1 0 0,0 0 1 0 0,0 1 0 0 0,0-1 0 0 0,0 0 0 0 0,0 0 0 0 0,0 1 0 0 0,-1-1 0 0 0,1 0 0 0 0,0 0 0 0 0,0 1 0 0 0,0-1 0 0 0,0 0 0 0 0,0 1-1 0 0,0-1 1 0 0,0 0 0 0 0,0 0 0 0 0,1 1 0 0 0,-1-1 0 0 0,0 0 0 0 0,0 0 0 0 0,0 1 0 0 0,0 0 4 0 0,-1 1 0 0 0,1-1 0 0 0,-1 1 0 0 0,1-1 1 0 0,-1 1-1 0 0,0-1 0 0 0,0 0 0 0 0,1 0 0 0 0,-1 1 0 0 0,0-1 0 0 0,0 0 0 0 0,0 0 1 0 0,-2 1-1 0 0,-20 22 18 0 0,19-20-10 0 0,-39 37 47 0 0,42-40-51 0 0,-6 6-528 0 0,2-2-3627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09:59.142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26 70 1992 0 0,'0'0'111'0'0,"0"-2"3029"0"0,0-8-107 0 0,0-12 398 0 0,-1 21-3383 0 0,1 0 1 0 0,-1 0 0 0 0,0 0 0 0 0,1 0 0 0 0,-1 0 0 0 0,0 0 0 0 0,0 0 0 0 0,0 0-1 0 0,0 0 1 0 0,0 1 0 0 0,0-1 0 0 0,-1-1 0 0 0,1 2 13 0 0,-3 41 317 0 0,3 12-118 0 0,-1-18-123 0 0,5 37 0 0 0,-2-17 62 0 0,-1-55 560 0 0,-1-14-484 0 0,-6-24-230 0 0,6 25-33 0 0,0-1 0 0 0,1 1 1 0 0,1-1-1 0 0,0 1 0 0 0,5-24 0 0 0,-4 29-24 0 0,0-1 0 0 0,1 1 0 0 0,0 0 0 0 0,0 0 0 0 0,0 0 0 0 0,1 0 0 0 0,1 1-1 0 0,-1 0 1 0 0,1 0 0 0 0,9-10 0 0 0,-11 14 11 0 0,0 0-1 0 0,0 1 1 0 0,0-1 0 0 0,0 1-1 0 0,1-1 1 0 0,-1 1 0 0 0,1 1-1 0 0,0-1 1 0 0,-1 0 0 0 0,1 1-1 0 0,7-2 1 0 0,-9 3 8 0 0,0 1 0 0 0,0-1 0 0 0,0 1 1 0 0,0-1-1 0 0,0 1 0 0 0,0 0 0 0 0,0 0 0 0 0,-1 0 0 0 0,1 0 0 0 0,0 0 0 0 0,0 1 1 0 0,-1-1-1 0 0,1 0 0 0 0,-1 1 0 0 0,1-1 0 0 0,-1 1 0 0 0,0-1 0 0 0,1 1 0 0 0,-1 0 0 0 0,0 0 1 0 0,0 0-1 0 0,0-1 0 0 0,0 1 0 0 0,0 3 0 0 0,6 8 33 0 0,1 2 2 0 0,-1 2 0 0 0,0-1 0 0 0,-2 1 0 0 0,8 30 0 0 0,-12-5 166 0 0,-1-37-180 0 0,-1 1 0 0 0,1 0 0 0 0,0-1 0 0 0,1 1-1 0 0,0 0 1 0 0,0-1 0 0 0,3 10 0 0 0,-4-5 283 0 0,0-3-552 0 0,6-22-5728 0 0,-3 7 3860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2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193 241 4753 0 0,'0'0'1134'0'0,"18"17"771"0"0,31 3-1695 0 0,-40-17-149 0 0,-5-8 19 0 0,-1-2-52 0 0,1 0 0 0 0,-1 1 0 0 0,0-1 1 0 0,0-1-1 0 0,-1 1 0 0 0,0 0 0 0 0,-1-1 0 0 0,1 1 0 0 0,-1-1 0 0 0,-1 1 0 0 0,1-1 1 0 0,-1 1-1 0 0,-2-14 0 0 0,1 16 69 0 0,0-1-1 0 0,0 1 1 0 0,-1 0 0 0 0,1 0-1 0 0,-1 0 1 0 0,0 0 0 0 0,-1 0-1 0 0,1 0 1 0 0,-1 0 0 0 0,0 1 0 0 0,0-1-1 0 0,0 1 1 0 0,-1 0 0 0 0,0 0-1 0 0,0 0 1 0 0,0 0 0 0 0,0 1-1 0 0,0-1 1 0 0,-1 1 0 0 0,-7-4 0 0 0,6 5-50 0 0,1-1 0 0 0,-1 1 0 0 0,-1 0 1 0 0,1 1-1 0 0,0-1 0 0 0,0 1 0 0 0,-1 0 1 0 0,1 1-1 0 0,0-1 0 0 0,-1 1 0 0 0,1 1 0 0 0,-1-1 1 0 0,1 1-1 0 0,0 0 0 0 0,0 1 0 0 0,-1-1 1 0 0,1 1-1 0 0,0 1 0 0 0,0-1 0 0 0,1 1 1 0 0,-1 0-1 0 0,0 0 0 0 0,1 0 0 0 0,0 1 1 0 0,0 0-1 0 0,0 0 0 0 0,0 0 0 0 0,1 1 1 0 0,-1 0-1 0 0,1 0 0 0 0,0 0 0 0 0,-5 10 1 0 0,3-4-34 0 0,0 1 1 0 0,1 0 0 0 0,0 0 0 0 0,1 0 0 0 0,1 1-1 0 0,-2 12 1 0 0,4-17-7 0 0,0 0 1 0 0,1 0-1 0 0,0 0 0 0 0,1 0 0 0 0,0 0 1 0 0,0 0-1 0 0,0-1 0 0 0,1 1 1 0 0,1 0-1 0 0,-1-1 0 0 0,4 8 0 0 0,-4-11-4 0 0,1 3 9 0 0,0 1 0 0 0,0-1 0 0 0,1 0 1 0 0,0 0-1 0 0,0-1 0 0 0,0 1 0 0 0,1-1 0 0 0,0 0 0 0 0,1 0 0 0 0,-1 0 1 0 0,8 5-1 0 0,-6-6-24 0 0,0 0 0 0 0,0-1 0 0 0,0 0 0 0 0,0-1 0 0 0,1 1 0 0 0,-1-1 0 0 0,1 0 0 0 0,0-1 0 0 0,0 0 0 0 0,0 0 0 0 0,9 0 1 0 0,-13-2-30 0 0,-1 0 0 0 0,1 0 1 0 0,-1 0-1 0 0,1-1 0 0 0,-1 1 1 0 0,1-1-1 0 0,-1 0 0 0 0,1 0 1 0 0,-1 0-1 0 0,0-1 0 0 0,0 1 0 0 0,1-1 1 0 0,-1 1-1 0 0,0-1 0 0 0,0 0 1 0 0,-1 0-1 0 0,1-1 0 0 0,0 1 1 0 0,-1-1-1 0 0,1 1 0 0 0,-1-1 1 0 0,0 0-1 0 0,0 1 0 0 0,0-1 1 0 0,0-1-1 0 0,0 1 0 0 0,-1 0 1 0 0,2-3-1 0 0,3-14 36 0 0,-1 1 1 0 0,-1-1-1 0 0,0 0 0 0 0,-1 0 0 0 0,-1-30 1 0 0,1 5 86 0 0,-1 31-23 0 0,0-1 19 0 0,-1 0 0 0 0,0-1-1 0 0,-1 1 1 0 0,-1-1 0 0 0,-4-27 0 0 0,4 41-48 0 0,1 0 0 0 0,-1 0 0 0 0,1 0 1 0 0,-1 0-1 0 0,0 0 0 0 0,0 1 0 0 0,0-1 1 0 0,0 0-1 0 0,0 1 0 0 0,-3-4 1 0 0,4 5-22 0 0,0 0-1 0 0,-1-1 1 0 0,1 1 0 0 0,-1 0 0 0 0,1-1 0 0 0,-1 1 0 0 0,1 0 0 0 0,-1 0 0 0 0,1-1 0 0 0,-1 1 0 0 0,1 0 0 0 0,-1 0-1 0 0,1 0 1 0 0,-1 0 0 0 0,1 0 0 0 0,-1 0 0 0 0,1 0 0 0 0,-1 0 0 0 0,0 0 0 0 0,1 0 0 0 0,-1 0 0 0 0,1 0 0 0 0,-1 0 0 0 0,1 0-1 0 0,-1 1 1 0 0,-1 0-1 0 0,1 0-1 0 0,-1 0 1 0 0,1 0-1 0 0,0 1 0 0 0,-1-1 1 0 0,1 0-1 0 0,0 1 1 0 0,0-1-1 0 0,0 1 0 0 0,0 0 1 0 0,1-1-1 0 0,-1 1 1 0 0,0 0-1 0 0,1-1 1 0 0,-1 1-1 0 0,1 0 0 0 0,-1 0 1 0 0,1 0-1 0 0,0-1 1 0 0,0 1-1 0 0,0 2 0 0 0,-1 20 7 0 0,1 0 0 0 0,1 0 0 0 0,1 0 0 0 0,1 0-1 0 0,1 0 1 0 0,8 25 0 0 0,-8-37 8 0 0,0 1-1 0 0,1-1 1 0 0,1 1-1 0 0,0-2 1 0 0,0 1 0 0 0,1-1-1 0 0,1 0 1 0 0,0 0-1 0 0,0-1 1 0 0,1 0 0 0 0,0 0-1 0 0,18 13 1 0 0,-25-21-47 0 0,0-1 0 0 0,0 1 0 0 0,0-1 0 0 0,0 0 0 0 0,0 1-1 0 0,1-1 1 0 0,-1 0 0 0 0,1 0 0 0 0,-1 0 0 0 0,0-1 0 0 0,1 1 0 0 0,0-1 0 0 0,-1 1 0 0 0,1-1 0 0 0,-1 0 0 0 0,1 0 0 0 0,-1 0 0 0 0,1 0 0 0 0,0 0 0 0 0,-1-1 0 0 0,1 1 0 0 0,-1-1 0 0 0,1 0 0 0 0,3-1-1 0 0,-2 0-7 0 0,-1-1-1 0 0,0 1 1 0 0,0-1-1 0 0,0 1 1 0 0,0-1-1 0 0,0 0 1 0 0,-1 0-1 0 0,1-1 1 0 0,-1 1-1 0 0,0 0 1 0 0,0-1-1 0 0,0 0 1 0 0,0 1-1 0 0,0-1 1 0 0,0-4-1 0 0,4-10 47 0 0,0 0 0 0 0,-2-1-1 0 0,4-30 1 0 0,10-48-105 0 0,-4 29 183 0 0,0 23-27 0 0,-11 38-18 0 0,0-1-1 0 0,-1 1 0 0 0,0 0 1 0 0,0-1-1 0 0,-1 1 0 0 0,1-11 1 0 0,-2 18-43 0 0,0-1 0 0 0,0 1 0 0 0,0-1 0 0 0,0 1 0 0 0,0 0 0 0 0,0-1 0 0 0,0 1 0 0 0,0-1 0 0 0,0 1 0 0 0,-1 0 0 0 0,1-1 0 0 0,0 1 0 0 0,0 0 0 0 0,0-1 0 0 0,0 1 0 0 0,-1-1 0 0 0,1 1 0 0 0,0 0 0 0 0,0-1 0 0 0,-1 1 0 0 0,1 0 0 0 0,0 0 0 0 0,0-1 0 0 0,-1 1 0 0 0,1 0 0 0 0,0 0 0 0 0,-1-1 0 0 0,1 1 0 0 0,0 0 0 0 0,-1 0 0 0 0,1 0 0 0 0,-1 0 0 0 0,1 0 0 0 0,0-1 0 0 0,-1 1 0 0 0,1 0 0 0 0,-1 0 0 0 0,1 0 0 0 0,0 0 0 0 0,-1 0 0 0 0,1 0 0 0 0,-1 0 0 0 0,1 0 0 0 0,0 0 0 0 0,-1 1 0 0 0,1-1 0 0 0,0 0 0 0 0,-1 0 0 0 0,1 0 0 0 0,-1 0 0 0 0,1 0 0 0 0,0 1 0 0 0,-1-1 0 0 0,1 0 0 0 0,0 0 0 0 0,-1 1 0 0 0,1-1 0 0 0,0 0 0 0 0,0 1 0 0 0,-1-1 0 0 0,-18 16 20 0 0,16-12-15 0 0,0 1-1 0 0,0-1 1 0 0,0 1 0 0 0,1 0 0 0 0,0 0 0 0 0,0 0 0 0 0,0 0 0 0 0,-1 7-1 0 0,3-10-4 0 0,-1 1-1 0 0,1 0 1 0 0,0-1 0 0 0,0 1-1 0 0,0 0 1 0 0,0-1-1 0 0,1 1 1 0 0,-1 0-1 0 0,1-1 1 0 0,-1 1-1 0 0,1-1 1 0 0,0 1-1 0 0,0-1 1 0 0,0 1-1 0 0,0-1 1 0 0,1 0-1 0 0,-1 1 1 0 0,4 3-1 0 0,79 87-20 0 0,-58-66-4 0 0,-19-21 26 0 0,-1 0 0 0 0,1 1 0 0 0,-1 0 1 0 0,-1 0-1 0 0,1 0 0 0 0,-1 1 0 0 0,0 0 1 0 0,-1 0-1 0 0,0 0 0 0 0,0 0 0 0 0,3 11 0 0 0,-6-15 3 0 0,1 0 0 0 0,1 0 0 0 0,-1 0 0 0 0,1 0 1 0 0,0 0-1 0 0,-1 0 0 0 0,2 0 0 0 0,-1-1 0 0 0,0 1 0 0 0,1-1 0 0 0,-1 0 0 0 0,1 0 0 0 0,0-1 0 0 0,0 1 0 0 0,0-1 0 0 0,6 3 0 0 0,9 7 69 0 0,-16-11-101 0 0,-1 1-1 0 0,1-1 1 0 0,0 0 0 0 0,0 0 0 0 0,-1 0-1 0 0,1 0 1 0 0,0 0 0 0 0,0 0 0 0 0,0-1-1 0 0,0 1 1 0 0,0-1 0 0 0,0 0 0 0 0,0 0-1 0 0,0 0 1 0 0,0-1 0 0 0,0 1 0 0 0,0 0 0 0 0,0-1-1 0 0,0 0 1 0 0,0 0 0 0 0,0 0 0 0 0,-1 0-1 0 0,1 0 1 0 0,0-1 0 0 0,-1 1 0 0 0,1-1-1 0 0,-1 0 1 0 0,1 0 0 0 0,3-4 0 0 0,-1 1 8 0 0,0 0 0 0 0,0 0 0 0 0,0-1 0 0 0,-1 1 0 0 0,0-1 0 0 0,0 0 1 0 0,-1 0-1 0 0,1-1 0 0 0,-1 1 0 0 0,-1-1 0 0 0,4-11 0 0 0,12-51-38 0 0,-11 46 162 0 0,-1-1 0 0 0,-1 0 0 0 0,-1 0 0 0 0,1-32 0 0 0,-6 43 159 0 0,-2 17 155 0 0,-1 22-175 0 0,5 5-236 0 0,1 0 1 0 0,10 52 0 0 0,-8-63-41 0 0,1-1 1 0 0,1 0-1 0 0,1-1 1 0 0,1 1-1 0 0,12 23 1 0 0,-18-39-664 0 0,0-1 1 0 0,0 1-1 0 0,0 0 0 0 0,0 0 1 0 0,0-1-1 0 0,1 1 0 0 0,2 2 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0.515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1 178 2897 0 0,'0'0'2211'0'0,"1"-3"2723"0"0,2-9-2144 0 0,-2 12-2775 0 0,0 0 1 0 0,0 0-1 0 0,0 0 0 0 0,1 0 0 0 0,-1 0 1 0 0,0 0-1 0 0,0 0 0 0 0,0 1 0 0 0,0-1 0 0 0,0 0 1 0 0,0 1-1 0 0,0-1 0 0 0,0 1 0 0 0,0-1 1 0 0,0 1-1 0 0,0 0 0 0 0,0-1 0 0 0,0 1 1 0 0,0 0-1 0 0,-1 0 0 0 0,1-1 0 0 0,0 1 1 0 0,0 0-1 0 0,-1 0 0 0 0,1 0 0 0 0,-1 0 1 0 0,2 2-1 0 0,-2-2 28 0 0,12 8 99 0 0,-8-8-117 0 0,1 0 0 0 0,-1 0 0 0 0,0 0-1 0 0,0 0 1 0 0,1 0 0 0 0,-1-1 0 0 0,1 0-1 0 0,-1 0 1 0 0,1 0 0 0 0,-1-1 0 0 0,6 0 0 0 0,-9 0 0 0 0,2 1 18 0 0,1-2-14 0 0,0-1-1 0 0,0 1 1 0 0,0-1 0 0 0,-1 0 0 0 0,1 1 0 0 0,-1-2 0 0 0,1 1 0 0 0,-1 0 0 0 0,0-1 0 0 0,0 1 0 0 0,0-1-1 0 0,-1 0 1 0 0,0 0 0 0 0,1 0 0 0 0,-1 0 0 0 0,0 0 0 0 0,1-6 0 0 0,-2 7-25 0 0,0 0-1 0 0,0 0 1 0 0,0 0 0 0 0,0 0-1 0 0,-1-1 1 0 0,1 1 0 0 0,-1 0-1 0 0,0 0 1 0 0,0-1 0 0 0,0 1 0 0 0,-1 0-1 0 0,1-1 1 0 0,-1 1 0 0 0,1 0-1 0 0,-1 0 1 0 0,0 0 0 0 0,0 0-1 0 0,-1 0 1 0 0,1 0 0 0 0,-1 0 0 0 0,1 0-1 0 0,-1 0 1 0 0,0 1 0 0 0,0-1-1 0 0,0 0 1 0 0,-4-2 0 0 0,5 3 34 0 0,-1 1 0 0 0,0 0 1 0 0,1 0-1 0 0,-1-1 0 0 0,0 1 1 0 0,0 0-1 0 0,0 0 1 0 0,0 1-1 0 0,0-1 0 0 0,0 0 1 0 0,0 1-1 0 0,0-1 0 0 0,-1 1 1 0 0,1 0-1 0 0,0 0 0 0 0,0-1 1 0 0,0 2-1 0 0,0-1 0 0 0,0 0 1 0 0,-1 0-1 0 0,1 1 0 0 0,0-1 1 0 0,0 1-1 0 0,0-1 0 0 0,0 1 1 0 0,0 0-1 0 0,0 0 0 0 0,0 0 1 0 0,0 0-1 0 0,1 0 0 0 0,-1 0 1 0 0,-2 3-1 0 0,-2 1 47 0 0,1-1-1 0 0,1 1 1 0 0,-1 1 0 0 0,1-1-1 0 0,0 1 1 0 0,0 0 0 0 0,0 0-1 0 0,-4 11 1 0 0,-3 3 95 0 0,9-18-164 0 0,1 0 0 0 0,0 0 0 0 0,0 0-1 0 0,-1 0 1 0 0,1 1 0 0 0,1-1 0 0 0,-1 0 0 0 0,0 0 0 0 0,0 1 0 0 0,1-1 0 0 0,-1 1 0 0 0,1-1 0 0 0,0 1 0 0 0,0 2 0 0 0,9 91 245 0 0,-9-93-256 0 0,1 0 0 0 0,1-1 0 0 0,-1 1-1 0 0,0 0 1 0 0,1-1 0 0 0,-1 1 0 0 0,1-1 0 0 0,0 1 0 0 0,0-1-1 0 0,0 0 1 0 0,0 0 0 0 0,0 0 0 0 0,0 0 0 0 0,5 3 0 0 0,36 23 182 0 0,-37-26-169 0 0,0 1 0 0 0,0-1 0 0 0,0-1 0 0 0,1 1 0 0 0,-1-1 0 0 0,0 0 0 0 0,1 0 0 0 0,-1 0 0 0 0,1-1 0 0 0,-1 0 0 0 0,1-1-1 0 0,-1 1 1 0 0,1-1 0 0 0,-1-1 0 0 0,0 1 0 0 0,12-5 0 0 0,-12 4-20 0 0,-1-1 0 0 0,0 1 0 0 0,0-1 0 0 0,0 0 0 0 0,0 0 0 0 0,0-1 0 0 0,-1 1-1 0 0,1-1 1 0 0,-1 0 0 0 0,0 0 0 0 0,0-1 0 0 0,0 1 0 0 0,-1-1 0 0 0,0 0 0 0 0,0 0 0 0 0,0 0 0 0 0,0 0 0 0 0,3-11-1 0 0,-2-2-2 0 0,0 0 0 0 0,-1-1 0 0 0,-1 1-1 0 0,-1 0 1 0 0,-1-30 0 0 0,0 40-9 0 0,-3-9-1 0 0,3 17 13 0 0,-1-1 1 0 0,1 1-1 0 0,0 0 1 0 0,0 0-1 0 0,0 0 0 0 0,0 0 1 0 0,0 0-1 0 0,-1 0 1 0 0,1 0-1 0 0,0 0 0 0 0,0-1 1 0 0,0 1-1 0 0,-1 0 1 0 0,1 0-1 0 0,0 0 1 0 0,0 0-1 0 0,0 0 0 0 0,-1 0 1 0 0,1 0-1 0 0,0 0 1 0 0,0 0-1 0 0,0 0 0 0 0,-1 0 1 0 0,1 0-1 0 0,0 0 1 0 0,0 0-1 0 0,0 1 0 0 0,-1-1 1 0 0,1 0-1 0 0,0 0 1 0 0,0 0-1 0 0,0 0 1 0 0,0 0-1 0 0,-1 0 0 0 0,1 0 1 0 0,0 0-1 0 0,0 1 1 0 0,0-1-1 0 0,0 0 0 0 0,-2 2 1 0 0,1-1 0 0 0,0 0 1 0 0,0 1-1 0 0,0 0 0 0 0,0-1 0 0 0,0 1 0 0 0,0 0 0 0 0,1-1 0 0 0,-1 1 0 0 0,1 0 0 0 0,-1 0 0 0 0,1 0 0 0 0,-1 2 0 0 0,0 11 17 0 0,1 0-1 0 0,0 0 1 0 0,1-1-1 0 0,5 29 1 0 0,-4-36-10 0 0,0-1 0 0 0,0 1 1 0 0,1 0-1 0 0,0 0 0 0 0,0-1 1 0 0,1 0-1 0 0,0 0 0 0 0,0 0 1 0 0,0 0-1 0 0,1 0 0 0 0,10 9 0 0 0,-13-13-1 0 0,1 0-1 0 0,0 0 1 0 0,0 0-1 0 0,0 0 1 0 0,0-1-1 0 0,0 1 1 0 0,0-1-1 0 0,0 0 1 0 0,0 0-1 0 0,1 0 1 0 0,-1 0-1 0 0,0 0 1 0 0,1-1-1 0 0,-1 0 0 0 0,0 0 1 0 0,1 0-1 0 0,-1 0 1 0 0,0 0-1 0 0,1 0 1 0 0,-1-1-1 0 0,1 0 1 0 0,-1 0-1 0 0,0 0 1 0 0,0 0-1 0 0,0 0 1 0 0,0-1-1 0 0,0 1 1 0 0,0-1-1 0 0,0 0 0 0 0,0 0 1 0 0,0 0-1 0 0,-1 0 1 0 0,1 0-1 0 0,-1 0 1 0 0,1-1-1 0 0,-1 0 1 0 0,0 1-1 0 0,0-1 1 0 0,1-3-1 0 0,0 1-2 0 0,0-1-1 0 0,0 1 1 0 0,-1-1 0 0 0,0 0-1 0 0,0 0 1 0 0,0 0 0 0 0,-1 0-1 0 0,1-9 1 0 0,1-52-147 0 0,-3 58 83 0 0,-5 11 27 0 0,5-2 34 0 0,-1 1 0 0 0,1 0 0 0 0,-1-1 0 0 0,0 1 0 0 0,1 0 0 0 0,-1-1-1 0 0,1 1 1 0 0,-1 0 0 0 0,1-1 0 0 0,0 1 0 0 0,-1 0 0 0 0,1 0-1 0 0,0 0 1 0 0,0 0 0 0 0,-1-1 0 0 0,1 1 0 0 0,0 0 0 0 0,0 0 0 0 0,0 0-1 0 0,0 0 1 0 0,0-1 0 0 0,0 1 0 0 0,0 0 0 0 0,0 0 0 0 0,0 0-1 0 0,1 0 1 0 0,-1 0 0 0 0,0-1 0 0 0,0 1 0 0 0,1 0 0 0 0,-1 0 0 0 0,1-1-1 0 0,-1 1 1 0 0,1 1 0 0 0,0 0 5 0 0,0 0 0 0 0,0 0-1 0 0,-1 1 1 0 0,1-1 0 0 0,-1 0 0 0 0,1 1-1 0 0,-1-1 1 0 0,0 5 0 0 0,-1-4-2 0 0,1 1 1 0 0,0-1-1 0 0,-1 0 1 0 0,1 1-1 0 0,1-1 1 0 0,-1 0-1 0 0,0 0 1 0 0,1 1-1 0 0,0-1 1 0 0,0 0-1 0 0,0 0 1 0 0,0 0-1 0 0,0 0 1 0 0,0 0-1 0 0,1 0 1 0 0,0 0 0 0 0,-1 0-1 0 0,1 0 1 0 0,0-1-1 0 0,0 1 1 0 0,1-1-1 0 0,-1 0 1 0 0,1 1-1 0 0,-1-1 1 0 0,5 2-1 0 0,-1 0 3 0 0,0-1-1 0 0,1 0 1 0 0,-1 0 0 0 0,1-1-1 0 0,0 0 1 0 0,0 0 0 0 0,0 0-1 0 0,0-1 1 0 0,0 0 0 0 0,0 0-1 0 0,8-1 1 0 0,-10 0 4 0 0,0 0 1 0 0,0-1-1 0 0,0 1 0 0 0,0-1 0 0 0,0 0 0 0 0,0 0 0 0 0,0-1 1 0 0,-1 1-1 0 0,1-1 0 0 0,0 0 0 0 0,6-4 0 0 0,-9 4-3 0 0,0 0-1 0 0,1 0 0 0 0,-1 0 0 0 0,0 0 0 0 0,0 0 0 0 0,0-1 1 0 0,0 1-1 0 0,0-1 0 0 0,-1 1 0 0 0,1-1 0 0 0,-1 0 0 0 0,0 1 1 0 0,1-1-1 0 0,-1 0 0 0 0,-1 0 0 0 0,1 0 0 0 0,0 0 0 0 0,-1 0 1 0 0,1 0-1 0 0,-1-3 0 0 0,0-11 17 0 0,-2-1 0 0 0,0 1-1 0 0,-1 0 1 0 0,0 0 0 0 0,-9-23 0 0 0,5 13-36 0 0,6 24 13 0 0,-1 0 0 0 0,1 0-1 0 0,-1 0 1 0 0,0 0 0 0 0,0 0 0 0 0,0 0-1 0 0,0 0 1 0 0,0 1 0 0 0,-1-1-1 0 0,1 1 1 0 0,-1-1 0 0 0,-4-2 0 0 0,-8-8-21 0 0,14 12 22 0 0,0 0 1 0 0,0 1 0 0 0,-1-1 0 0 0,1 0 0 0 0,0 1-1 0 0,0-1 1 0 0,0 1 0 0 0,-1-1 0 0 0,1 1 0 0 0,0-1 0 0 0,-1 1-1 0 0,1 0 1 0 0,0 0 0 0 0,-1 0 0 0 0,1 0 0 0 0,0 0 0 0 0,-1 0-1 0 0,1 0 1 0 0,0 0 0 0 0,-1 0 0 0 0,1 1 0 0 0,0-1 0 0 0,-1 1-1 0 0,1-1 1 0 0,0 1 0 0 0,0-1 0 0 0,-1 1 0 0 0,1 0 0 0 0,-2 1-1 0 0,0 0-379 0 0,0 0 0 0 0,0 0 0 0 0,0 1 0 0 0,0-1-1 0 0,1 1 1 0 0,-1 0 0 0 0,1 0 0 0 0,0-1 0 0 0,0 2-1 0 0,-3 3 1 0 0,2 3-2083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2.214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161 210 1520 0 0,'0'0'242'0'0,"1"5"3726"0"0,3 4-2187 0 0,-3-9-1677 0 0,1 0 0 0 0,0 0 0 0 0,-1-1 0 0 0,1 1 0 0 0,0-1 0 0 0,-1 1-1 0 0,1-1 1 0 0,-1 0 0 0 0,1 0 0 0 0,-1 0 0 0 0,0 1 0 0 0,1-1 0 0 0,-1-1 0 0 0,0 1 0 0 0,0 0 0 0 0,1 0 0 0 0,-1 0 0 0 0,0-1 0 0 0,1-1 0 0 0,13-24-8 0 0,-13 23-3 0 0,-2 3-30 0 0,1-1-1 0 0,-1 0 0 0 0,1 0 0 0 0,-1 0 1 0 0,0 0-1 0 0,0 0 0 0 0,1 1 1 0 0,-2-1-1 0 0,1 0 0 0 0,0 0 0 0 0,0 0 1 0 0,0 0-1 0 0,-1 0 0 0 0,1 0 0 0 0,-1 1 1 0 0,0-1-1 0 0,1 0 0 0 0,-1 0 0 0 0,0 1 1 0 0,0-1-1 0 0,0 0 0 0 0,0 1 1 0 0,0-1-1 0 0,-1 1 0 0 0,-1-3 0 0 0,-3-3 337 0 0,4 5-309 0 0,0-1-1 0 0,0 1 0 0 0,-1-1 1 0 0,1 1-1 0 0,-1 0 1 0 0,0 0-1 0 0,1 0 0 0 0,-1 0 1 0 0,0 0-1 0 0,0 1 1 0 0,-4-2-1 0 0,6 2-60 0 0,-1 1 1 0 0,1-1-1 0 0,-1 1 0 0 0,1-1 0 0 0,-1 1 1 0 0,0 0-1 0 0,1-1 0 0 0,-1 1 0 0 0,1 0 1 0 0,-1 0-1 0 0,0 0 0 0 0,1 0 0 0 0,-1 0 1 0 0,0 1-1 0 0,1-1 0 0 0,-1 0 0 0 0,1 1 1 0 0,-1-1-1 0 0,1 1 0 0 0,-1 0 1 0 0,1-1-1 0 0,-1 1 0 0 0,1 0 0 0 0,-3 2 1 0 0,-15 11 319 0 0,18-12-314 0 0,-1 0 0 0 0,0 0-1 0 0,0 0 1 0 0,0 0 0 0 0,-1 0 0 0 0,1-1 0 0 0,0 1-1 0 0,-5 2 1 0 0,4-3-14 0 0,1 0-1 0 0,0 0 1 0 0,0 1-1 0 0,-1-1 1 0 0,1 1-1 0 0,0 0 0 0 0,0 0 1 0 0,0 0-1 0 0,1 0 1 0 0,-1 0-1 0 0,-2 3 1 0 0,-10 28 155 0 0,11-25-135 0 0,1-1-1 0 0,-2 0 1 0 0,1 0 0 0 0,-9 12 0 0 0,11-17-36 0 0,0 0 1 0 0,-1 0-1 0 0,1 1 1 0 0,0-1-1 0 0,0 0 1 0 0,0 0-1 0 0,1 1 1 0 0,-1-1-1 0 0,0 1 1 0 0,1-1-1 0 0,0 1 1 0 0,-1-1-1 0 0,1 1 1 0 0,0-1-1 0 0,0 1 0 0 0,1-1 1 0 0,-1 1-1 0 0,1 2 1 0 0,1 2 12 0 0,-1-1 1 0 0,2 1-1 0 0,-1-1 1 0 0,1 1-1 0 0,4 5 1 0 0,-6-9-7 0 0,0-1 0 0 0,0 1 0 0 0,0-1 0 0 0,1 0 0 0 0,-1 0 0 0 0,1 0 0 0 0,-1 1 0 0 0,1-1 0 0 0,0-1 0 0 0,0 1 0 0 0,0 0 0 0 0,0 0 0 0 0,0-1 0 0 0,0 1 0 0 0,0-1 0 0 0,1 0 0 0 0,-1 0 0 0 0,1 1 0 0 0,-1-2 0 0 0,1 1 0 0 0,3 1 0 0 0,1 0 17 0 0,0 0 0 0 0,1-1 1 0 0,-1 0-1 0 0,1 0 1 0 0,-1-1-1 0 0,1 0 0 0 0,-1 0 1 0 0,1-1-1 0 0,-1 0 0 0 0,1 0 1 0 0,10-4-1 0 0,-15 4-34 0 0,0 0-1 0 0,0 0 1 0 0,0-1 0 0 0,0 1-1 0 0,0-1 1 0 0,0 0 0 0 0,-1 0-1 0 0,1 0 1 0 0,0 0 0 0 0,-1 0-1 0 0,0 0 1 0 0,1-1 0 0 0,-1 1-1 0 0,0-1 1 0 0,-1 0 0 0 0,1 1-1 0 0,0-1 1 0 0,-1 0-1 0 0,1 0 1 0 0,-1 0 0 0 0,0 0-1 0 0,0-1 1 0 0,0 1 0 0 0,0 0-1 0 0,-1 0 1 0 0,1-1 0 0 0,-1 1-1 0 0,0-5 1 0 0,0-3-1 0 0,0-12 6 0 0,-1 0 0 0 0,-5-35 1 0 0,-9-84-47 0 0,15 139 35 0 0,0 0 0 0 0,-1-1-1 0 0,1 1 1 0 0,-1 0-1 0 0,1 0 1 0 0,-1 0 0 0 0,-2-6-1 0 0,3 9 13 0 0,0 0-1 0 0,-1 0 0 0 0,1-1 0 0 0,0 1 1 0 0,0 0-1 0 0,0 0 0 0 0,0 0 0 0 0,0 0 1 0 0,0 0-1 0 0,-1 0 0 0 0,1-1 1 0 0,0 1-1 0 0,0 0 0 0 0,0 0 0 0 0,0 0 1 0 0,-1 0-1 0 0,1 0 0 0 0,0 0 0 0 0,0 0 1 0 0,0 0-1 0 0,0 0 0 0 0,-1 0 1 0 0,1 0-1 0 0,0 0 0 0 0,0 0 0 0 0,0 0 1 0 0,-1 0-1 0 0,1 0 0 0 0,0 0 0 0 0,0 0 1 0 0,0 0-1 0 0,0 0 0 0 0,-1 0 1 0 0,1 0-1 0 0,0 0 0 0 0,0 1 0 0 0,-9 9 19 0 0,8-8-18 0 0,-1 0 0 0 0,1 1 0 0 0,0-1 0 0 0,1 1 0 0 0,-1-1 0 0 0,0 1 0 0 0,1-1 0 0 0,0 1 0 0 0,-1 0 0 0 0,1-1 0 0 0,0 1 0 0 0,1 3 0 0 0,5 36 0 0 0,-2-23-5 0 0,14 113 31 0 0,-15-115-4 0 0,0 2 30 0 0,1 1-1 0 0,1-1 0 0 0,1 0 1 0 0,9 19-1 0 0,-15-38-18 0 0,1-5-6202 0 0,-1 4 4601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3.288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140 214 1328 0 0,'1'0'118'0'0,"-1"1"0"0"0,1-1 0 0 0,0 0 0 0 0,-1 0-1 0 0,1 0 1 0 0,-1 0 0 0 0,1 0 0 0 0,-1 1 0 0 0,1-1 0 0 0,-1 0-1 0 0,1 0 1 0 0,0 0 0 0 0,-1-1 0 0 0,1 1 0 0 0,-1 0 0 0 0,1 0-1 0 0,-1 0 1 0 0,1 0 0 0 0,-1 0 0 0 0,1-1 0 0 0,-1 1-1 0 0,1 0 1 0 0,-1 0 0 0 0,1-1 0 0 0,-1 1 0 0 0,1 0 0 0 0,-1-1-1 0 0,1 1 1 0 0,-1-1 0 0 0,0 1 0 0 0,1-1 0 0 0,-1 1 0 0 0,1-1-1 0 0,17-21-257 0 0,-17 20 426 0 0,0 1-30 0 0,3-13 402 0 0,-3 13-606 0 0,-1 0 1 0 0,1 0 0 0 0,-1 0 0 0 0,1-1 0 0 0,-1 1-1 0 0,0 0 1 0 0,1 0 0 0 0,-1 0 0 0 0,0 0-1 0 0,0-1 1 0 0,0 1 0 0 0,0 0 0 0 0,0 0 0 0 0,0-1-1 0 0,0 1 1 0 0,0 0 0 0 0,0 0 0 0 0,-1 0-1 0 0,1 0 1 0 0,0-1 0 0 0,-1 1 0 0 0,1 0 0 0 0,-2-2-1 0 0,-14-24 2071 0 0,13 21-1709 0 0,0 1-1 0 0,0-1 1 0 0,-1 1-1 0 0,1 0 1 0 0,-7-6-1 0 0,8 9-345 0 0,0 1 0 0 0,0-1 1 0 0,0 1-1 0 0,0 0 0 0 0,-1 0 0 0 0,1 0 0 0 0,0 0 1 0 0,-1 0-1 0 0,1 1 0 0 0,0-1 0 0 0,-1 1 0 0 0,1-1 1 0 0,-1 1-1 0 0,1 0 0 0 0,-1 0 0 0 0,1 0 0 0 0,-1 0 1 0 0,1 1-1 0 0,-3 0 0 0 0,2-1-29 0 0,1 0 1 0 0,0 1-1 0 0,0-1 0 0 0,0 1 1 0 0,0 0-1 0 0,0 0 0 0 0,0 0 1 0 0,0 0-1 0 0,0 0 0 0 0,0 0 1 0 0,0 0-1 0 0,0 1 0 0 0,0-1 1 0 0,1 0-1 0 0,-1 1 0 0 0,1 0 1 0 0,-1-1-1 0 0,1 1 0 0 0,0 0 0 0 0,-1 0 1 0 0,1 0-1 0 0,-1 2 0 0 0,0 0 51 0 0,0 1-1 0 0,0-1 0 0 0,0 0 0 0 0,-1 0 0 0 0,-4 5 1 0 0,5-5-48 0 0,-1-1 0 0 0,1 1 1 0 0,-1 0-1 0 0,1 0 0 0 0,0 0 1 0 0,0 0-1 0 0,1 0 0 0 0,-3 6 1 0 0,1 3-11 0 0,1 0 0 0 0,0 1 0 0 0,0 0 0 0 0,2-1 0 0 0,0 22 0 0 0,1-30-19 0 0,0 0 1 0 0,0 0-1 0 0,0-1 0 0 0,0 1 0 0 0,1-1 0 0 0,-1 1 0 0 0,1-1 1 0 0,1 1-1 0 0,-1-1 0 0 0,0 0 0 0 0,1 0 0 0 0,0 0 1 0 0,0-1-1 0 0,0 1 0 0 0,1-1 0 0 0,-1 1 0 0 0,1-1 0 0 0,0 0 1 0 0,5 3-1 0 0,-4-3 8 0 0,0 0-1 0 0,0-1 1 0 0,1 0 0 0 0,-1 0 0 0 0,1 0 0 0 0,0 0 0 0 0,0-1 0 0 0,0 0 0 0 0,-1 0 0 0 0,1-1-1 0 0,0 1 1 0 0,9-2 0 0 0,-13 1-31 0 0,1 0 0 0 0,0-1 0 0 0,-1 1 0 0 0,1-1 0 0 0,0 1 0 0 0,-1-1 0 0 0,1 0 0 0 0,-1 0 0 0 0,1 0 0 0 0,-1 0 0 0 0,1-1 0 0 0,-1 1 0 0 0,0-1 0 0 0,0 1 0 0 0,0-1 0 0 0,0 0 1 0 0,0 0-1 0 0,0 0 0 0 0,0 0 0 0 0,-1 0 0 0 0,1 0 0 0 0,-1-1 0 0 0,1 1 0 0 0,-1 0 0 0 0,0-1 0 0 0,0 1 0 0 0,0-1 0 0 0,0 1 0 0 0,0-4 0 0 0,0 2 14 0 0,-1 0 0 0 0,0 0 0 0 0,0 0 0 0 0,0 0 0 0 0,-1 0 0 0 0,-1-6-1 0 0,-1-22-42 0 0,4 26 33 0 0,0-1 0 0 0,-1 0 0 0 0,0 0 0 0 0,0 0 1 0 0,0 1-1 0 0,-1-1 0 0 0,0 0 0 0 0,-1 1 0 0 0,1-1 1 0 0,-5-9-1 0 0,4 9-4 0 0,0 0 0 0 0,1-1 0 0 0,0 1 0 0 0,0 0 0 0 0,1-14 0 0 0,0 21 7 0 0,0-2-34 0 0,0 1-6 0 0,0 1 44 0 0,0 0 0 0 0,0 0 0 0 0,0 0 0 0 0,0-1 0 0 0,0 1 0 0 0,0 0 1 0 0,0 0-1 0 0,0 0 0 0 0,-1 0 0 0 0,1 0 0 0 0,0-1 0 0 0,0 1 0 0 0,0 0 0 0 0,0 0 0 0 0,0 0 0 0 0,0 0 0 0 0,0 0 0 0 0,-1-1 0 0 0,1 1 0 0 0,0 0 0 0 0,0 0 0 0 0,0 0 0 0 0,0 0 0 0 0,0 0 0 0 0,-1 0 0 0 0,1 0 0 0 0,0 0 0 0 0,0 0 0 0 0,0 0 0 0 0,0 0 0 0 0,-1 0 0 0 0,1 0 0 0 0,0 0 0 0 0,0 0 0 0 0,0 0 0 0 0,0 0 0 0 0,-1 0 0 0 0,1 0 0 0 0,0 0 0 0 0,0 0 0 0 0,0 0 0 0 0,0 0 1 0 0,-1 0-1 0 0,1 0 0 0 0,0 0 0 0 0,0 0 0 0 0,0 0 0 0 0,-1 0 0 0 0,0 1 5 0 0,0 0 0 0 0,0 0 0 0 0,0 0 0 0 0,0-1 0 0 0,0 1 0 0 0,0 0-1 0 0,0 0 1 0 0,0 0 0 0 0,1 0 0 0 0,-1 1 0 0 0,0-1 0 0 0,0 0 0 0 0,1 0 0 0 0,-1 0 0 0 0,1 0 0 0 0,-1 1 0 0 0,1-1 0 0 0,0 0 0 0 0,-1 1 0 0 0,1-1 0 0 0,0 0 0 0 0,0 1 0 0 0,0-1 0 0 0,0 0 0 0 0,0 1 0 0 0,0-1 0 0 0,1 2 0 0 0,3 45 38 0 0,-3-43-43 0 0,14 56 4 0 0,-15-57 1 0 0,1-1 1 0 0,0 1-1 0 0,0 0 1 0 0,1 0-1 0 0,-1-1 0 0 0,1 1 1 0 0,0 0-1 0 0,0-1 0 0 0,0 0 1 0 0,0 1-1 0 0,4 3 0 0 0,32 32 110 0 0,-35-37-122 0 0,0-1-1 0 0,0 1 1 0 0,1-1 0 0 0,-1 1-1 0 0,1-1 1 0 0,-1 0-1 0 0,1 0 1 0 0,0 0 0 0 0,-1-1-1 0 0,1 0 1 0 0,0 1 0 0 0,-1-1-1 0 0,1 0 1 0 0,0-1-1 0 0,-1 1 1 0 0,1-1 0 0 0,0 1-1 0 0,-1-1 1 0 0,1 0 0 0 0,-1-1-1 0 0,1 1 1 0 0,5-4-1 0 0,-5 2-33 0 0,0-1 0 0 0,0 1 0 0 0,0-1 0 0 0,0 0 0 0 0,-1 0 0 0 0,0 0 0 0 0,0-1 0 0 0,0 1 0 0 0,-1-1 0 0 0,1 0-1 0 0,-1 1 1 0 0,0-1 0 0 0,0 0 0 0 0,-1 0 0 0 0,2-10 0 0 0,0-6 49 0 0,-1 1 0 0 0,-1-37 0 0 0,-1 41-37 0 0,-1-9 26 0 0,-6-31 0 0 0,1 10 80 0 0,2 38 46 0 0,4 7-116 0 0,0 1 1 0 0,-1 0 0 0 0,1-1 0 0 0,0 1-1 0 0,0 0 1 0 0,-1-1 0 0 0,1 1 0 0 0,0 0 0 0 0,0-1-1 0 0,-1 1 1 0 0,1-1 0 0 0,0 1 0 0 0,0 0-1 0 0,0-1 1 0 0,0 1 0 0 0,0-1 0 0 0,0 1 0 0 0,0-1-1 0 0,0 1 1 0 0,0-1 0 0 0,0 1 0 0 0,0 0-1 0 0,0-1 1 0 0,0 1 0 0 0,0-1 0 0 0,0 1-1 0 0,0-1 1 0 0,0 1 0 0 0,1 0 0 0 0,-1-1 0 0 0,0 0-1 0 0,1 1 176 0 0,-3 20-94 0 0,-1 25-38 0 0,2-35-36 0 0,1 0 1 0 0,1-1 0 0 0,0 1-1 0 0,0-1 1 0 0,4 14-1 0 0,0 4 6 0 0,0 2 23 0 0,1 0-1 0 0,13 34 1 0 0,-14-46-20 0 0,-4-13-9 0 0,0 0 0 0 0,0 0 0 0 0,0-1 1 0 0,1 1-1 0 0,0 0 0 0 0,-1-1 0 0 0,1 0 1 0 0,1 1-1 0 0,-1-1 0 0 0,4 4 1 0 0,-5-6 23 0 0,19-4-5046 0 0,-3-7 4558 0 0,-11 5-333 0 0,-5 5 628 0 0,0 0 1 0 0,0-1 0 0 0,-1 1-1 0 0,1-1 1 0 0,0 1-1 0 0,-1-1 1 0 0,1 0-1 0 0,0 1 1 0 0,-1-1 0 0 0,1 0-1 0 0,-1 1 1 0 0,1-1-1 0 0,-1 0 1 0 0,1 0-1 0 0,-1 1 1 0 0,0-1-1 0 0,1 0 1 0 0,-1-1 0 0 0,1-2-886 0 0,3-5-1952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3.688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36 52 3769 0 0,'-30'-7'7636'0'0,"26"6"-5422"0"0,3 1-2114 0 0,4 0 41 0 0,29-9 265 0 0,-29 9-391 0 0,0 0 0 0 0,0-1 0 0 0,0 0 0 0 0,0 1 0 0 0,0-1 1 0 0,0 0-1 0 0,0 0 0 0 0,0 0 0 0 0,2-2 0 0 0,-2 1-4 0 0,-1 1 0 0 0,1 0-1 0 0,-1 0 1 0 0,1 0 0 0 0,0 0-1 0 0,-1 0 1 0 0,1 1 0 0 0,0-1 0 0 0,0 1-1 0 0,4 0 1 0 0,2 0 21 0 0,0 0 0 0 0,-1-1-1 0 0,1 0 1 0 0,-1 0 0 0 0,1-1-1 0 0,-1 0 1 0 0,1 0 0 0 0,11-6-1 0 0,-20 8-232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4.44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105 161 920 0 0,'1'-1'324'0'0,"-1"1"0"0"0,1-1 0 0 0,0 1 0 0 0,0-1 0 0 0,0 1 0 0 0,0-1 0 0 0,0 1 0 0 0,-1 0 0 0 0,1-1-1 0 0,0 1 1 0 0,0 0 0 0 0,0 0 0 0 0,0 0 0 0 0,0 0 0 0 0,0 0 0 0 0,0 0 0 0 0,0 0 0 0 0,2 0 0 0 0,-2 0-136 0 0,1 0 1 0 0,-1 0 0 0 0,1 0-1 0 0,-1 0 1 0 0,1 0-1 0 0,0-1 1 0 0,-1 1 0 0 0,0 0-1 0 0,1-1 1 0 0,-1 1 0 0 0,1-1-1 0 0,-1 0 1 0 0,2 0-1 0 0,1-3-158 0 0,0 0 0 0 0,-1 0-1 0 0,1 0 1 0 0,-1-1-1 0 0,4-7 1 0 0,0 1 15 0 0,-5 8 97 0 0,0 0 0 0 0,0 0 0 0 0,0 0 1 0 0,-1 0-1 0 0,1-1 0 0 0,-1 1 0 0 0,1 0 0 0 0,-1-1 0 0 0,0 0 0 0 0,0-4 0 0 0,-1 5-26 0 0,0 1 0 0 0,0 0-1 0 0,0 0 1 0 0,-1 0 0 0 0,1 0-1 0 0,-1 0 1 0 0,0 0 0 0 0,1-1-1 0 0,-1 2 1 0 0,0-1 0 0 0,0 0-1 0 0,0 0 1 0 0,-1 0 0 0 0,-1-2-1 0 0,2 3 160 0 0,0-1-207 0 0,-1 0 1 0 0,1 0-1 0 0,-1 0 0 0 0,1 1 1 0 0,-1-1-1 0 0,0 0 1 0 0,0 1-1 0 0,-3-2 0 0 0,3 2 37 0 0,0-1 7 0 0,-1 0 1 0 0,0 1-1 0 0,0-1 1 0 0,0 1-1 0 0,0 0 1 0 0,0 0-1 0 0,0 0 0 0 0,-4-1 1 0 0,6 2-84 0 0,-1 0 0 0 0,1 0 0 0 0,0-1 1 0 0,-1 1-1 0 0,1 0 0 0 0,-1 1 0 0 0,1-1 0 0 0,0 0 0 0 0,-1 0 1 0 0,1 0-1 0 0,0 1 0 0 0,-1-1 0 0 0,1 1 0 0 0,0-1 1 0 0,-1 1-1 0 0,1-1 0 0 0,0 1 0 0 0,0 0 0 0 0,0 0 0 0 0,-1 0 1 0 0,0 1-1 0 0,0-1 6 0 0,0 1 1 0 0,1-1-1 0 0,-1 0 0 0 0,0 0 1 0 0,0 0-1 0 0,0 0 1 0 0,0 0-1 0 0,1 0 0 0 0,-2 0 1 0 0,1-1-1 0 0,0 1 1 0 0,-3 0-1 0 0,3-1-17 0 0,1 0 0 0 0,0 0-1 0 0,-1 0 1 0 0,1 0 0 0 0,0 0-1 0 0,-1 1 1 0 0,1-1 0 0 0,0 0-1 0 0,0 1 1 0 0,-1 0 0 0 0,1-1 0 0 0,0 1-1 0 0,0-1 1 0 0,0 1 0 0 0,0 0-1 0 0,0 0 1 0 0,0 0 0 0 0,0 0-1 0 0,0 0 1 0 0,0 0 0 0 0,0 0 0 0 0,0 0-1 0 0,0 0 1 0 0,1 0 0 0 0,-1 0-1 0 0,0 0 1 0 0,1 1 0 0 0,-1-1 0 0 0,1 0-1 0 0,0 1 1 0 0,-1 1 0 0 0,0 0 22 0 0,0 0 1 0 0,0 1-1 0 0,0-1 1 0 0,0 0-1 0 0,-1 1 1 0 0,0-1-1 0 0,1 0 1 0 0,-1 0-1 0 0,0 0 1 0 0,-3 2 0 0 0,3-2-28 0 0,-1 0 1 0 0,1 0-1 0 0,0 1 1 0 0,0-1 0 0 0,0 0-1 0 0,0 1 1 0 0,1-1 0 0 0,0 1-1 0 0,-1 0 1 0 0,1-1-1 0 0,-1 7 1 0 0,2 2 20 0 0,-1 1 1 0 0,2-1-1 0 0,1 15 0 0 0,-1-22-23 0 0,0-1-1 0 0,0 0 1 0 0,0-1-1 0 0,1 1 1 0 0,-1 0 0 0 0,1 0-1 0 0,0 0 1 0 0,0-1-1 0 0,0 1 1 0 0,1-1 0 0 0,-1 0-1 0 0,1 0 1 0 0,5 5-1 0 0,-2-2 24 0 0,1 0-1 0 0,0-1 0 0 0,0 0 0 0 0,13 6 1 0 0,-17-9-23 0 0,0 0 0 0 0,1-1 0 0 0,0 0 0 0 0,-1 0 0 0 0,1 0 0 0 0,0 0 0 0 0,0-1 0 0 0,-1 0 0 0 0,1 1 0 0 0,0-1 0 0 0,0-1 0 0 0,0 1 0 0 0,5-2 0 0 0,-3 1-20 0 0,11-4-99 0 0,-17 5 104 0 0,1-1-1 0 0,-1 1 1 0 0,0-1 0 0 0,1 1 0 0 0,-1-1 0 0 0,1 1 0 0 0,-1-1 0 0 0,0 1 0 0 0,1-1 0 0 0,-1 1 0 0 0,0-1 0 0 0,1 1 0 0 0,-1-1 0 0 0,0 0 0 0 0,0 1 0 0 0,0-1-1 0 0,0 1 1 0 0,1-1 0 0 0,-1 0 0 0 0,0 1 0 0 0,0-1 0 0 0,0 0 0 0 0,0 1 0 0 0,0-1 0 0 0,-1 1 0 0 0,1-2 0 0 0,0 1-9 0 0,1 0 0 0 0,-1-1 0 0 0,0 1 1 0 0,0-1-1 0 0,1 1 0 0 0,-1 0 0 0 0,1 0 0 0 0,-1-1 0 0 0,1 1 1 0 0,0 0-1 0 0,0 0 0 0 0,-1-1 0 0 0,2 0 0 0 0,-1 1 12 0 0,1-1-1 0 0,-1 1 0 0 0,-1-1 1 0 0,1 0-1 0 0,0 1 1 0 0,0-1-1 0 0,0 0 0 0 0,-1 1 1 0 0,1-1-1 0 0,0-3 0 0 0,-8-28-27 0 0,0 2 32 0 0,5 7 5 0 0,2-40 0 0 0,-2 51-50 0 0,2 7 62 0 0,5 11 0 0 0,-2 0-18 0 0,-1 0 0 0 0,0 0-1 0 0,-1 0 1 0 0,1 1-1 0 0,-1-1 1 0 0,0 1-1 0 0,0-1 1 0 0,-1 1-1 0 0,1-1 1 0 0,-1 1-1 0 0,-1 6 1 0 0,2 10 35 0 0,-2-4-12 0 0,0-15-26 0 0,1-1 0 0 0,-1 0 0 0 0,1 0 0 0 0,0 1 0 0 0,0-1 1 0 0,0 0-1 0 0,1 1 0 0 0,-1-1 0 0 0,0 0 0 0 0,1 0 0 0 0,-1 1 0 0 0,1-1 0 0 0,2 4 0 0 0,0-2 0 0 0,-2-2 2 0 0,1 0-1 0 0,-1-1 0 0 0,0 1 0 0 0,1 0 1 0 0,-1 0-1 0 0,0-1 0 0 0,0 1 0 0 0,0 0 1 0 0,-1 0-1 0 0,1 0 0 0 0,0 0 1 0 0,-1 0-1 0 0,1 0 0 0 0,-1 0 0 0 0,0 1 1 0 0,1-1-1 0 0,-1 0 0 0 0,0 0 0 0 0,-1 0 1 0 0,1 0-1 0 0,0 0 0 0 0,0 0 1 0 0,-2 3-1 0 0,2-5 2 0 0,0 1 1 0 0,0 0-1 0 0,0-1 1 0 0,0 1-1 0 0,0 0 0 0 0,0-1 1 0 0,0 1-1 0 0,0 0 1 0 0,0-1-1 0 0,0 1 1 0 0,0 0-1 0 0,1-1 1 0 0,-1 1-1 0 0,0-1 0 0 0,0 1 1 0 0,1 0-1 0 0,-1-1 1 0 0,0 1-1 0 0,1-1 1 0 0,-1 1-1 0 0,1-1 1 0 0,-1 1-1 0 0,1 0 1 0 0,14 13 95 0 0,-9-8-71 0 0,2-4-609 0 0,1-7-8067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8.425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21 38 2481 0 0,'-2'-3'1765'0'0,"1"0"0"0"0,0 0 0 0 0,0-1 1 0 0,0 1-1 0 0,0-1 0 0 0,-1-5 1 0 0,2 1-1402 0 0,0 8-358 0 0,-1 0 0 0 0,1 0 0 0 0,0 0 0 0 0,0 0 0 0 0,-1 0 0 0 0,1 0 0 0 0,0 0 0 0 0,-1 0-1 0 0,1 0 1 0 0,0 0 0 0 0,0 0 0 0 0,-1 0 0 0 0,1 0 0 0 0,0 0 0 0 0,0 0 0 0 0,-1 0 0 0 0,1 0 0 0 0,0 1 0 0 0,0-1 0 0 0,-1 0 0 0 0,1 0 0 0 0,0 0 0 0 0,0 0 0 0 0,-1 1 0 0 0,1-1 0 0 0,0 0 0 0 0,0 0 0 0 0,0 1-1 0 0,0-1 1 0 0,-1 0 0 0 0,1 0 0 0 0,0 1 0 0 0,0-1 0 0 0,0 0 0 0 0,0 0 0 0 0,0 1 0 0 0,0-1 0 0 0,0 1 0 0 0,-1 128 493 0 0,0-82-462 0 0,0-32-19 0 0,0 1 0 0 0,3 19-1 0 0,5 31 28 0 0,6 41 89 0 0,-11-95 40 0 0,-1 0 0 0 0,0 22 0 0 0,-1-31-108 0 0,1-9-5614 0 0,2-2 4346 0 0,1 0 280 0 0,-3-2-1579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8.924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19 151 3193 0 0,'-1'-1'211'0'0,"-1"0"0"0"0,1 0 0 0 0,-1 0 0 0 0,1-1 0 0 0,0 1 0 0 0,0 0 1 0 0,-1-1-1 0 0,1 1 0 0 0,0-1 0 0 0,0 1 0 0 0,1-1 0 0 0,-1 0 0 0 0,0 1 1 0 0,0-1-1 0 0,1 0 0 0 0,-1 0 0 0 0,1 1 0 0 0,0-1 0 0 0,-1 0 0 0 0,1 0 0 0 0,0 0 1 0 0,0 1-1 0 0,0-1 0 0 0,0 0 0 0 0,1 0 0 0 0,-1 0 0 0 0,0 0 0 0 0,2-2 0 0 0,-2 1-51 0 0,0-2 95 0 0,0 3-130 0 0,1 0 0 0 0,-1 0 0 0 0,0 0 0 0 0,1 0 0 0 0,-1 0 0 0 0,1 0 0 0 0,-1 0 0 0 0,1 0-1 0 0,0 0 1 0 0,0 1 0 0 0,1-3 0 0 0,-2 3 132 0 0,9-12 1592 0 0,9-12-1606 0 0,-16 23-206 0 0,-1 1 0 0 0,1-1 0 0 0,-1 1 0 0 0,1-1 0 0 0,0 1 0 0 0,0 0 0 0 0,0 0 0 0 0,0 0 0 0 0,0 0 0 0 0,0 0 0 0 0,0 0 0 0 0,0 0 0 0 0,0 1 0 0 0,0-1 1 0 0,3 1-1 0 0,8-4 131 0 0,-11 2-153 0 0,1 1 0 0 0,0 0 0 0 0,0 0 0 0 0,0 0 0 0 0,0 0 0 0 0,0 0 1 0 0,0 1-1 0 0,0 0 0 0 0,0-1 0 0 0,0 1 0 0 0,0 0 0 0 0,1 0 0 0 0,-1 0 0 0 0,0 1 0 0 0,0-1 0 0 0,0 1 0 0 0,0 0 0 0 0,0 0 0 0 0,0 0 0 0 0,0 0 0 0 0,0 0 0 0 0,-1 1 0 0 0,1-1 1 0 0,0 1-1 0 0,-1 0 0 0 0,1 0 0 0 0,-1 0 0 0 0,0 0 0 0 0,1 0 0 0 0,-1 0 0 0 0,0 1 0 0 0,0-1 0 0 0,1 4 0 0 0,6 7 9 0 0,-1 0 0 0 0,13 28 0 0 0,-19-36-19 0 0,0 1 0 0 0,0 0 0 0 0,-1 0 1 0 0,0 0-1 0 0,0 0 0 0 0,0 0 0 0 0,-1 0 0 0 0,0 0 0 0 0,0 0 0 0 0,-2 9 0 0 0,1-9 27 0 0,0 1-1 0 0,-1-1 0 0 0,0 1 0 0 0,0-1 1 0 0,0 0-1 0 0,-1 0 0 0 0,0 0 1 0 0,0 0-1 0 0,-7 9 0 0 0,8-12-14 0 0,-1 0-1 0 0,1-1 1 0 0,-1 1-1 0 0,0-1 1 0 0,0 1 0 0 0,0-1-1 0 0,0 0 1 0 0,0 0-1 0 0,0 0 1 0 0,-1-1-1 0 0,1 1 1 0 0,0-1-1 0 0,-1 0 1 0 0,0 0 0 0 0,1 0-1 0 0,-1 0 1 0 0,1-1-1 0 0,-1 1 1 0 0,-5-1-1 0 0,0 0 55 0 0,0 0-1 0 0,-1-1 1 0 0,-10-2-1 0 0,18 3-71 0 0,-1-1-1 0 0,0 0 0 0 0,0 0 0 0 0,1 0 0 0 0,-1 0 0 0 0,1 0 0 0 0,-1-1 0 0 0,1 1 0 0 0,-1-1 0 0 0,1 1 0 0 0,0-1 0 0 0,0 0 1 0 0,0 0-1 0 0,-3-4 0 0 0,4 5-235 0 0,1-1 1 0 0,-1 1-1 0 0,1 0 1 0 0,-1 0-1 0 0,1-1 0 0 0,0 1 1 0 0,0 0-1 0 0,0-1 1 0 0,0 1-1 0 0,0 0 1 0 0,0 0-1 0 0,0-1 1 0 0,0 1-1 0 0,0 0 1 0 0,1-1-1 0 0,-1 1 1 0 0,0 0-1 0 0,1 0 0 0 0,-1-1 1 0 0,1 1-1 0 0,-1 0 1 0 0,1 0-1 0 0,0 0 1 0 0,0 0-1 0 0,-1 0 1 0 0,1 0-1 0 0,0 0 1 0 0,0 0-1 0 0,2-1 1 0 0,1-2-2744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09.627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117 163 2304 0 0,'0'0'5132'0'0,"15"-1"-3701"0"0,-13-1-1304 0 0,1-1-1 0 0,0 0 1 0 0,-1 0-1 0 0,0 0 1 0 0,1 0-1 0 0,2-7 1 0 0,-2 2 131 0 0,1 0 1 0 0,-1 0 0 0 0,-1 0 0 0 0,3-13-1 0 0,-5 17-115 0 0,1 0 0 0 0,-1 0 0 0 0,0 0 0 0 0,0 0 0 0 0,0 1 0 0 0,0-1 0 0 0,-1 0 0 0 0,0 0-1 0 0,0 0 1 0 0,0 0 0 0 0,0 0 0 0 0,-2-3 0 0 0,2 5 100 0 0,-1 0-34 0 0,1 0-157 0 0,-1 0-1 0 0,1 1 1 0 0,-1-1-1 0 0,0 0 1 0 0,0 1-1 0 0,0-1 0 0 0,0 1 1 0 0,0-1-1 0 0,0 1 1 0 0,0 0-1 0 0,0 0 1 0 0,0 0-1 0 0,0 0 1 0 0,-1 0-1 0 0,1 1 1 0 0,0-1-1 0 0,-1 1 1 0 0,1-1-1 0 0,-1 1 1 0 0,1 0-1 0 0,0 0 0 0 0,-1 0 1 0 0,1 0-1 0 0,-1 0 1 0 0,1 1-1 0 0,-3 0 1 0 0,0 0-13 0 0,0 1 0 0 0,1 0 0 0 0,-1 0 0 0 0,1 1 0 0 0,-1-1 0 0 0,1 1 0 0 0,0 0 0 0 0,0 0 0 0 0,0 0 0 0 0,1 0 0 0 0,-1 1 0 0 0,1 0 0 0 0,0-1 0 0 0,0 1 0 0 0,0 0 0 0 0,-4 8 0 0 0,3-5-14 0 0,0 1-1 0 0,0 0 1 0 0,1 0 0 0 0,0 1 0 0 0,0-1 0 0 0,1 1 0 0 0,0-1 0 0 0,-1 15 0 0 0,3-14-5 0 0,0-1 1 0 0,0 1 0 0 0,1-1 0 0 0,0 1-1 0 0,1-1 1 0 0,0 0 0 0 0,0 0 0 0 0,1 0-1 0 0,0 0 1 0 0,6 11 0 0 0,-7-14-4 0 0,1 0 0 0 0,0-1 0 0 0,0 0 0 0 0,0 1 0 0 0,1-1 0 0 0,-1-1 0 0 0,1 1 0 0 0,0 0 0 0 0,0-1 0 0 0,1 0 0 0 0,-1 0 0 0 0,1 0 0 0 0,-1-1 0 0 0,1 1 0 0 0,0-1 0 0 0,0 0-1 0 0,0-1 1 0 0,6 2 0 0 0,-6-2 6 0 0,0 0 0 0 0,1 0 0 0 0,-1-1-1 0 0,1 0 1 0 0,-1 0 0 0 0,0 0 0 0 0,1-1-1 0 0,-1 0 1 0 0,0 0 0 0 0,0 0 0 0 0,9-4-1 0 0,-12 4-12 0 0,1 0 0 0 0,-1 0 0 0 0,0 0 0 0 0,0 0 0 0 0,0-1-1 0 0,0 1 1 0 0,0-1 0 0 0,0 1 0 0 0,-1-1 0 0 0,1 0-1 0 0,0 0 1 0 0,-1 0 0 0 0,1 0 0 0 0,-1 0 0 0 0,0 0 0 0 0,0 0-1 0 0,0 0 1 0 0,0 0 0 0 0,0-1 0 0 0,0 1 0 0 0,0 0 0 0 0,-1-1-1 0 0,1 1 1 0 0,-1 0 0 0 0,0-1 0 0 0,0 1 0 0 0,0-4 0 0 0,-1-19 23 0 0,-1 0 0 0 0,-1 0 0 0 0,-1 0 0 0 0,-14-47 0 0 0,8 59 4 0 0,-3-5-46 0 0,13 17-38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10.063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15 45 7474 0 0,'-12'-44'9055'0'0,"17"80"-8752"0"0,-13 91-125 0 0,8-116-159 0 0,0 0-1 0 0,1 0 0 0 0,1 0 1 0 0,0 0-1 0 0,5 17 0 0 0,-5-21 24 0 0,4 11 321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10.454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8 115 2753 0 0,'-1'-5'704'0'0,"-1"0"0"0"0,2 0 0 0 0,-1 1 0 0 0,0-1 0 0 0,1 0 0 0 0,0 0 1 0 0,0 0-1 0 0,1 0 0 0 0,-1 0 0 0 0,3-8 0 0 0,-2 10-590 0 0,0 0-1 0 0,0 0 0 0 0,1 1 1 0 0,-1-1-1 0 0,1 0 1 0 0,0 1-1 0 0,0-1 1 0 0,0 1-1 0 0,0 0 1 0 0,0 0-1 0 0,0 0 0 0 0,0 0 1 0 0,1 0-1 0 0,-1 0 1 0 0,1 0-1 0 0,-1 1 1 0 0,1-1-1 0 0,5-1 0 0 0,-5 2-70 0 0,-1-1-1 0 0,1 1 0 0 0,0 0 1 0 0,0 0-1 0 0,1 1 0 0 0,-1-1 1 0 0,0 0-1 0 0,0 1 0 0 0,0 0 1 0 0,5 0-1 0 0,-6 0-36 0 0,-1 1 1 0 0,0-1-1 0 0,0 1 0 0 0,0 0 1 0 0,1-1-1 0 0,-1 1 0 0 0,0 0 1 0 0,0 0-1 0 0,0 0 0 0 0,0 0 1 0 0,0 0-1 0 0,0 0 0 0 0,0 0 1 0 0,-1 0-1 0 0,1 0 0 0 0,0 0 1 0 0,0 0-1 0 0,-1 0 0 0 0,1 1 1 0 0,-1-1-1 0 0,1 0 0 0 0,-1 1 1 0 0,0-1-1 0 0,1 0 0 0 0,-1 1 1 0 0,0-1-1 0 0,0 2 0 0 0,0 0 9 0 0,0 1-1 0 0,0-1 1 0 0,0 0-1 0 0,0 0 1 0 0,0 0 0 0 0,-1 0-1 0 0,0 0 1 0 0,0 0-1 0 0,1 0 1 0 0,-2 0-1 0 0,1 0 1 0 0,0 0-1 0 0,-1 0 1 0 0,1-1 0 0 0,-1 1-1 0 0,0 0 1 0 0,0-1-1 0 0,0 1 1 0 0,0-1-1 0 0,-5 4 1 0 0,6-4 1 0 0,-1-1-1 0 0,0 1 1 0 0,1-1 0 0 0,-1 0 0 0 0,0 0 0 0 0,0 0-1 0 0,0 0 1 0 0,0 0 0 0 0,0 0 0 0 0,0 0-1 0 0,0-1 1 0 0,-1 1 0 0 0,1-1 0 0 0,0 1 0 0 0,0-1-1 0 0,0 0 1 0 0,-1 0 0 0 0,1 0 0 0 0,0 0-1 0 0,0 0 1 0 0,0 0 0 0 0,-1-1 0 0 0,1 1 0 0 0,0-1-1 0 0,0 0 1 0 0,0 0 0 0 0,0 1 0 0 0,0-1-1 0 0,0 0 1 0 0,-2-2 0 0 0,-9-9-41 0 0,12 11-79 0 0,1 1-1 0 0,-1-1 1 0 0,1 1-1 0 0,0-1 1 0 0,0 1-1 0 0,-1 0 1 0 0,1-1-1 0 0,0 1 1 0 0,0-1-1 0 0,-1 1 1 0 0,1-1-1 0 0,0 1 1 0 0,0-1-1 0 0,0 1 1 0 0,0-1-1 0 0,0 0 0 0 0,0 1 1 0 0,0-1-1 0 0,0 1 1 0 0,0-1-1 0 0,0 1 1 0 0,0-1-1 0 0,0 1 1 0 0,0-1-1 0 0,1 1 1 0 0,-1-1-1 0 0,0 1 1 0 0,0-1-1 0 0,0 1 1 0 0,1-1-1 0 0,3-2-1895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3 114 6881 0 0,'-1'-9'632'0'0,"0"0"-1"0"0,1 0 0 0 0,0 0 0 0 0,0-1 0 0 0,3-11 0 0 0,-3 19-581 0 0,0 0 0 0 0,1 0 0 0 0,0 0 0 0 0,-1 0 0 0 0,1-1 0 0 0,0 1 0 0 0,0 0 0 0 0,0 0-1 0 0,0 1 1 0 0,0-1 0 0 0,1 0 0 0 0,-1 0 0 0 0,0 1 0 0 0,1-1 0 0 0,0 0 0 0 0,-1 1 0 0 0,1-1 0 0 0,0 1 0 0 0,0 0 0 0 0,-1 0 0 0 0,1 0-1 0 0,0 0 1 0 0,0 0 0 0 0,0 0 0 0 0,1 0 0 0 0,-1 1 0 0 0,0-1 0 0 0,2 0 0 0 0,5 0-44 0 0,0 0 0 0 0,-1 0 0 0 0,1 1 1 0 0,0 0-1 0 0,-1 1 0 0 0,1 0 0 0 0,0 0 0 0 0,-1 1 1 0 0,14 4-1 0 0,-18-5-6 0 0,-1 1 0 0 0,1-1 0 0 0,-1 1 0 0 0,0 0 0 0 0,0 1 0 0 0,1-1 0 0 0,-1 0 1 0 0,0 1-1 0 0,-1 0 0 0 0,1 0 0 0 0,-1 0 0 0 0,1 0 0 0 0,-1 0 0 0 0,0 0 0 0 0,0 0 0 0 0,0 1 0 0 0,0-1 0 0 0,-1 1 0 0 0,1 0 1 0 0,-1-1-1 0 0,0 1 0 0 0,0 0 0 0 0,0 7 0 0 0,0-1 0 0 0,-1-1 0 0 0,-1 0 0 0 0,1 1 0 0 0,-2-1 0 0 0,1 0 0 0 0,-1 1 0 0 0,-1-1 0 0 0,0 0 0 0 0,-4 10 0 0 0,6-17 4 0 0,0 0 0 0 0,-1 0 0 0 0,1 0 0 0 0,-1 0 0 0 0,1 0 0 0 0,-1-1 0 0 0,0 1 0 0 0,1 0 0 0 0,-1-1 0 0 0,0 0 0 0 0,0 1 0 0 0,0-1 0 0 0,0 0 0 0 0,0 0 0 0 0,-1 0 0 0 0,1 0 0 0 0,0 0 0 0 0,0-1 0 0 0,-1 1 0 0 0,1-1 0 0 0,0 1 0 0 0,-4-1 0 0 0,1 0 10 0 0,0 1 0 0 0,0-2 0 0 0,0 1-1 0 0,1 0 1 0 0,-1-1 0 0 0,0 0 0 0 0,0 0 0 0 0,1-1-1 0 0,-1 1 1 0 0,-4-3 0 0 0,2 1-12 0 0,1 0 1 0 0,0-1-1 0 0,-1 0 1 0 0,1 0-1 0 0,1-1 1 0 0,-10-8-1 0 0,14 12-185 0 0,0 0-1 0 0,0-1 1 0 0,0 1-1 0 0,0-1 1 0 0,0 1 0 0 0,0-1-1 0 0,0 1 1 0 0,1-1-1 0 0,-1 0 1 0 0,0 1-1 0 0,1-1 1 0 0,0 0-1 0 0,-1 0 1 0 0,1 1-1 0 0,0-1 1 0 0,0 0-1 0 0,0 0 1 0 0,0 0-1 0 0,0 1 1 0 0,0-1-1 0 0,1 0 1 0 0,-1 0-1 0 0,1 1 1 0 0,-1-1-1 0 0,1 0 1 0 0,0 1 0 0 0,-1-1-1 0 0,1 0 1 0 0,0 1-1 0 0,0-1 1 0 0,0 1-1 0 0,2-2 1 0 0,4-7-2099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11.359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21 149 1960 0 0,'-4'-28'3337'0'0,"3"8"3595"0"0,1 34-5250 0 0,4 142-813 0 0,-3-136-837 0 0,-1-16-12 0 0,-1 0 0 0 0,2 0 1 0 0,-1 0-1 0 0,0 0 0 0 0,1 0 0 0 0,0 0 1 0 0,2 7-1 0 0,-3-11 508 0 0,-4-6-356 0 0,0-2-156 0 0,1 1 0 0 0,0-1 0 0 0,0 0 0 0 0,1 0 0 0 0,0 0 0 0 0,0-1 0 0 0,1 1 0 0 0,0 0 0 0 0,0-1-1 0 0,1 1 1 0 0,0-1 0 0 0,2-7 0 0 0,-2 10-9 0 0,1 1 0 0 0,0 0 0 0 0,0-1 0 0 0,0 1-1 0 0,1 0 1 0 0,0 0 0 0 0,0 0 0 0 0,0 0 0 0 0,0 1 0 0 0,1-1-1 0 0,0 0 1 0 0,0 1 0 0 0,0 0 0 0 0,1 0 0 0 0,-1 0 0 0 0,1 0-1 0 0,0 0 1 0 0,0 1 0 0 0,0-1 0 0 0,9-4 0 0 0,-9 6 1 0 0,-1 0 1 0 0,1 1 0 0 0,0-1 0 0 0,0 1-1 0 0,0-1 1 0 0,0 1 0 0 0,6 0 0 0 0,-8 1-6 0 0,-1 0 0 0 0,1 0 0 0 0,-1 0 0 0 0,1 0 1 0 0,-1 1-1 0 0,1-1 0 0 0,-1 1 0 0 0,1-1 0 0 0,-1 1 0 0 0,0-1 1 0 0,1 1-1 0 0,-1 0 0 0 0,0 0 0 0 0,1 0 0 0 0,-1 0 1 0 0,0 0-1 0 0,0 0 0 0 0,0 0 0 0 0,0 0 0 0 0,0 0 0 0 0,0 0 1 0 0,0 1-1 0 0,0-1 0 0 0,0 2 0 0 0,2 3 8 0 0,0-1-1 0 0,-1 1 1 0 0,0 1-1 0 0,-1-1 1 0 0,1 0-1 0 0,-1 0 1 0 0,0 1 0 0 0,-1-1-1 0 0,1 0 1 0 0,-1 1-1 0 0,-1-1 1 0 0,1 1-1 0 0,-2 5 1 0 0,1 0 29 0 0,0 0 0 0 0,2 20 0 0 0,0-13-53 0 0,-1-16 18 0 0,0-1 0 0 0,-1 1-1 0 0,2 0 1 0 0,-1-1 0 0 0,0 1 0 0 0,0-1-1 0 0,1 1 1 0 0,-1-1 0 0 0,1 1 0 0 0,0-1 0 0 0,0 0-1 0 0,0 1 1 0 0,0-1 0 0 0,0 0 0 0 0,1 1-1 0 0,1 1 1 0 0,4 6 35 0 0,-7-9-35 0 0,1 0 0 0 0,0 0 0 0 0,-1 0 0 0 0,1 0 1 0 0,0 0-1 0 0,0 0 0 0 0,0-1 0 0 0,0 1 0 0 0,0 0 0 0 0,0 0 0 0 0,0-1 0 0 0,0 1 0 0 0,0 0 1 0 0,0-1-1 0 0,0 1 0 0 0,0-1 0 0 0,0 0 0 0 0,0 1 0 0 0,1-1 0 0 0,-1 0 0 0 0,0 0 0 0 0,3 1 1 0 0,1-1 17 0 0,0 0 1 0 0,0 0 0 0 0,0-1 0 0 0,0 1-1 0 0,0-1 1 0 0,1 0 0 0 0,-1-1 0 0 0,0 1-1 0 0,-1-1 1 0 0,1 0 0 0 0,0 0-1 0 0,6-4 1 0 0,-3 1-57 0 0,0 0-1 0 0,0-1 1 0 0,0 0-1 0 0,0-1 1 0 0,10-11 0 0 0,-15 14 18 0 0,-1 0 0 0 0,1 0 0 0 0,-1 0 0 0 0,0 0 0 0 0,0 0 0 0 0,-1 0 0 0 0,1-1 0 0 0,-1 1 0 0 0,0-1 0 0 0,0 1 1 0 0,0-9-1 0 0,-1-55 1 0 0,-1 54 29 0 0,0-6-7 0 0,-1 1 0 0 0,-1-1-1 0 0,-10-33 1 0 0,11 38 50 0 0,2 13-42 0 0,0 1 0 0 0,0-1-1 0 0,0 0 1 0 0,0 1 0 0 0,-1-1-1 0 0,1 1 1 0 0,-1-1 0 0 0,1 0 0 0 0,-1 1-1 0 0,1-1 1 0 0,-2-1 0 0 0,1 2 169 0 0,0 20-112 0 0,1-14-59 0 0,-1 0 1 0 0,1 0-1 0 0,0 0 0 0 0,1 1 0 0 0,0 6 1 0 0,0-7-15 0 0,0 0-1 0 0,-1-1 1 0 0,0 1 0 0 0,0 0 0 0 0,0 0 0 0 0,-1 0 0 0 0,1 0 0 0 0,-3 5 0 0 0,2-5 3 0 0,0-1 1 0 0,0 0 0 0 0,1 0 0 0 0,-1 1 0 0 0,1-1 0 0 0,0 0 0 0 0,0 1-1 0 0,1-1 1 0 0,-1 0 0 0 0,2 5 0 0 0,2 4-4 0 0,-1-4 5 0 0,1 2 0 0 0,-2-1 0 0 0,2 14 0 0 0,-3-17 10 0 0,1 1 1 0 0,-1-1-1 0 0,1 1 1 0 0,1-1-1 0 0,-1 0 1 0 0,8 14-1 0 0,-8-18-12 0 0,0 1 0 0 0,0-1 0 0 0,0 1 1 0 0,1-1-1 0 0,-1 0 0 0 0,1 0 0 0 0,0 0 0 0 0,0 0 0 0 0,0-1 0 0 0,0 1 0 0 0,0-1 0 0 0,1 0 1 0 0,-1 0-1 0 0,7 3 0 0 0,-8-5-255 0 0,-1 1-1 0 0,1-1 1 0 0,0 0 0 0 0,-1 1 0 0 0,1-1 0 0 0,0 0-1 0 0,-1 0 1 0 0,1-1 0 0 0,0 1 0 0 0,-1 0 0 0 0,1 0-1 0 0,0-1 1 0 0,-1 1 0 0 0,1-1 0 0 0,-1 0 0 0 0,1 1-1 0 0,-1-1 1 0 0,1 0 0 0 0,-1 0 0 0 0,1 0 0 0 0,-1 0-1 0 0,0 0 1 0 0,1 0 0 0 0,-1 0 0 0 0,0 0 0 0 0,0-1-1 0 0,2-2 1 0 0,1-2-2200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0:11.811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52 32 5905 0 0,'-51'11'8361'0'0,"50"-11"-7508"0"0,17 0-323 0 0,1-1-377 0 0,-1-1 1 0 0,31-7-1 0 0,9-2-97 0 0,-16 2-1 0 0,-31 6-59 0 0,0 1 0 0 0,0 0 0 0 0,1 1 1 0 0,10-1-1 0 0,-17 2-104 0 0,-1 4-5027 0 0,-2-3 3107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0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94 1176 0 0,'0'-2'165'0'0,"-1"0"0"0"0,0 0 0 0 0,1 0 0 0 0,-1 0 0 0 0,1 0 0 0 0,0 0 0 0 0,0 0 0 0 0,-1-1 0 0 0,2-2 0 0 0,0-12 2218 0 0,0-14 1583 0 0,-1 24-1152 0 0,-2-5-700 0 0,2 12-2105 0 0,0 0 0 0 0,0 0-1 0 0,-1-1 1 0 0,1 1 0 0 0,0 0 0 0 0,0 0-1 0 0,0 0 1 0 0,-1 0 0 0 0,1-1-1 0 0,0 1 1 0 0,0 0 0 0 0,0 0-1 0 0,-1 0 1 0 0,1 0 0 0 0,0 0-1 0 0,0 0 1 0 0,-1-1 0 0 0,1 1 0 0 0,0 0-1 0 0,0 0 1 0 0,-1 0 0 0 0,1 0-1 0 0,0 0 1 0 0,0 0 0 0 0,-1 0-1 0 0,1 0 1 0 0,0 0 0 0 0,0 0-1 0 0,-1 0 1 0 0,1 0 0 0 0,0 0 0 0 0,0 1-1 0 0,-1-1 1 0 0,1 0 0 0 0,0 0-1 0 0,0 0 1 0 0,-1 0 0 0 0,0 1 3 0 0,0 1 0 0 0,1-1 0 0 0,-1 0 0 0 0,0 0 0 0 0,0 0 0 0 0,1 0 0 0 0,-1 1 0 0 0,1-1 0 0 0,-1 0 0 0 0,1 1 0 0 0,0-1 0 0 0,-1 0 0 0 0,1 1 0 0 0,0-1 0 0 0,0 0 0 0 0,0 3 0 0 0,-1 27 125 0 0,1-28-113 0 0,0 14 34 0 0,-1 23 69 0 0,3 1 0 0 0,11 74 0 0 0,-2-39 2 0 0,-9-66 14 0 0,0-17 141 0 0,-2 6-81 0 0,-2-12-946 0 0,-5-16-946 0 0,6 24 1036 0 0,0 1-1 0 0,0 0 1 0 0,1-1 0 0 0,-1 1-1 0 0,1 0 1 0 0,1-1 0 0 0,-1 1 0 0 0,0-1-1 0 0,1 1 1 0 0,2-6 0 0 0,-1 4-2277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1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605 307 1824 0 0,'3'-3'2513'0'0,"9"-10"3763"0"0,-10 11-6272 0 0,0-1-1 0 0,0 1 1 0 0,-1 0 0 0 0,1-1-1 0 0,-1 1 1 0 0,0-1 0 0 0,0 0-1 0 0,0 1 1 0 0,0-1 0 0 0,0 0-1 0 0,0 0 1 0 0,-1 1 0 0 0,1-1-1 0 0,-1 0 1 0 0,0-3 0 0 0,6-20 582 0 0,-5 25-518 0 0,0-1-1 0 0,0 0 0 0 0,-1 0 1 0 0,1 0-1 0 0,-1 0 0 0 0,1 1 1 0 0,-1-1-1 0 0,0 0 0 0 0,0 0 1 0 0,1 0-1 0 0,-1 0 0 0 0,-1 0 0 0 0,1 0 1 0 0,0 0-1 0 0,0 0 0 0 0,-1 0 1 0 0,1 0-1 0 0,-2-2 0 0 0,0-2 97 0 0,0 1 0 0 0,0 0 0 0 0,1-1 0 0 0,-1 1 0 0 0,1-1 0 0 0,1 1 0 0 0,-1-1 0 0 0,1-6 0 0 0,-1-1 161 0 0,0 11-269 0 0,1-1 0 0 0,-1 0 0 0 0,0 0 0 0 0,0 0 1 0 0,-1 1-1 0 0,1-1 0 0 0,-1 0 0 0 0,1 1 0 0 0,-1 0 0 0 0,0-1 0 0 0,0 1 1 0 0,0 0-1 0 0,0 0 0 0 0,0 0 0 0 0,-5-3 0 0 0,-41-27 457 0 0,41 27-437 0 0,-3-1 22 0 0,-1 0 1 0 0,0 1-1 0 0,-16-6 1 0 0,23 10-81 0 0,0 0 0 0 0,0 0 1 0 0,0 0-1 0 0,0 0 0 0 0,-1 1 1 0 0,1 0-1 0 0,0 0 0 0 0,0 0 1 0 0,-1 0-1 0 0,1 0 0 0 0,0 1 1 0 0,-8 2-1 0 0,2 0 16 0 0,-1 0-1 0 0,1-1 1 0 0,-14 0-1 0 0,15-1-1 0 0,-1 0 0 0 0,0 1 1 0 0,1 0-1 0 0,0 1 0 0 0,-10 3 0 0 0,3 3 2 0 0,0 1 1 0 0,1 0 0 0 0,0 1 0 0 0,0 1-1 0 0,1 0 1 0 0,-18 22 0 0 0,1-4 55 0 0,-34 40 5 0 0,62-64-88 0 0,0 0-1 0 0,0 0 1 0 0,0 0 0 0 0,0 1 0 0 0,1-1 0 0 0,0 1 0 0 0,-1 7 0 0 0,-3 11 6 0 0,-2 7-8 0 0,8-28-2 0 0,0 0 0 0 0,-1 0 0 0 0,0 0 0 0 0,0 0 0 0 0,0 0 0 0 0,-1 0 0 0 0,1 0 0 0 0,-1 0 0 0 0,0 0 0 0 0,0-1 0 0 0,0 1 0 0 0,0-1 0 0 0,-1 1 0 0 0,-4 4 0 0 0,5-7-2 0 0,0 2 0 0 0,0-1 0 0 0,0 0 0 0 0,0 0-1 0 0,0 1 1 0 0,0-1 0 0 0,0 1 0 0 0,1-1-1 0 0,0 1 1 0 0,-2 4 0 0 0,2-2-2 0 0,0-1 0 0 0,0 1 0 0 0,1 0 0 0 0,0 0 0 0 0,0 0 0 0 0,1 8 0 0 0,5 18-9 0 0,0 4 12 0 0,-5-26 4 0 0,1 1 0 0 0,0 0 1 0 0,1-1-1 0 0,0 0 0 0 0,0 1 0 0 0,1-1 1 0 0,0 0-1 0 0,1-1 0 0 0,7 11 0 0 0,-3 2 10 0 0,-9-20-15 0 0,1 1 1 0 0,-1 0 0 0 0,1 0-1 0 0,0-1 1 0 0,-1 1 0 0 0,1 0-1 0 0,0-1 1 0 0,0 1 0 0 0,0-1-1 0 0,1 1 1 0 0,-1-1 0 0 0,0 0-1 0 0,0 1 1 0 0,1-1 0 0 0,-1 0-1 0 0,1 0 1 0 0,1 1 0 0 0,17 9 27 0 0,1-1 0 0 0,0 0 0 0 0,0-2 0 0 0,0-1 0 0 0,1 0 0 0 0,0-2 0 0 0,0 0 0 0 0,1-2 0 0 0,-1 0-1 0 0,38-1 1 0 0,-29-5 37 0 0,0-1-1 0 0,37-10 1 0 0,-57 10-31 0 0,0 0 1 0 0,0-1-1 0 0,-1 0 1 0 0,0 0-1 0 0,0-1 1 0 0,0 0-1 0 0,-1-1 1 0 0,17-16 0 0 0,-21 18-18 0 0,1-1 0 0 0,-1-1 1 0 0,-1 1-1 0 0,1-1 1 0 0,-1 0-1 0 0,0 0 1 0 0,-1 0-1 0 0,0 0 0 0 0,4-14 1 0 0,-2-1 27 0 0,0 0 0 0 0,0-24-1 0 0,0 3 23 0 0,-4 37-60 0 0,-1 0 0 0 0,-1 0 0 0 0,1 0 0 0 0,-1 0 0 0 0,0 0 0 0 0,-1 0 0 0 0,1 0 0 0 0,-1 1 1 0 0,-4-9-1 0 0,3 7 2 0 0,1-1 1 0 0,-1 1 0 0 0,1-1 0 0 0,0 0 0 0 0,0-12-1 0 0,2 10 1 0 0,-1 0 1 0 0,0 0-1 0 0,0 0 0 0 0,-1 0 0 0 0,-6-19 0 0 0,7 25-10 0 0,-1 0 0 0 0,1-1 0 0 0,0 1 0 0 0,0-1 0 0 0,0 1 0 0 0,1-1 0 0 0,-1 0 0 0 0,1 1-1 0 0,1-7 1 0 0,-1 8 1 0 0,0 0-1 0 0,0 1 0 0 0,0-1 1 0 0,-1 0-1 0 0,1 1 0 0 0,0-1 1 0 0,-1 1-1 0 0,0-1 0 0 0,0 1 1 0 0,1-1-1 0 0,-1 1 0 0 0,-1 0 1 0 0,1-1-1 0 0,0 1 0 0 0,-2-2 1 0 0,-2-1 5 0 0,1 0 0 0 0,-1 0 0 0 0,0 0 0 0 0,-7-4 0 0 0,-16-15 7 0 0,23 19-45 0 0,-1 1 0 0 0,0 0 0 0 0,0 0 0 0 0,0 0 0 0 0,0 1-1 0 0,0 0 1 0 0,-13-4 0 0 0,-16-9-347 0 0,28 13-861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199 185 1440 0 0,'17'9'5376'0'0,"-5"-6"-3191"0"0,-8-1-2093 0 0,-3-1-61 0 0,1 0-1 0 0,-1 0 0 0 0,0-1 0 0 0,0 1 0 0 0,0-1 0 0 0,1 1 1 0 0,-1-1-1 0 0,0 0 0 0 0,1 1 0 0 0,-1-1 0 0 0,0 0 0 0 0,1 0 1 0 0,-1 0-1 0 0,0 0 0 0 0,1 0 0 0 0,-1 0 0 0 0,0 0 0 0 0,1-1 1 0 0,1 1-1 0 0,-3-1 304 0 0,10-14-141 0 0,0 0-65 0 0,-4-3 113 0 0,-5 15-162 0 0,0 0 1 0 0,0-1-1 0 0,0 1 0 0 0,0 0 0 0 0,0 0 0 0 0,0 0 0 0 0,-1-1 0 0 0,0 1 0 0 0,0 0 0 0 0,1 0 0 0 0,-2-1 0 0 0,1 1 0 0 0,0 0 0 0 0,-1-1 0 0 0,0 1 0 0 0,1 0 0 0 0,-3-5 0 0 0,-25-44 1337 0 0,25 48-1325 0 0,0 0 0 0 0,0 1 0 0 0,0-1 0 0 0,0 1 0 0 0,-1-1 1 0 0,1 1-1 0 0,-1 0 0 0 0,0 0 0 0 0,-7-4 0 0 0,10 7 0 0 0,-17-1 50 0 0,15 1-125 0 0,0-1 0 0 0,-1 1 1 0 0,1 0-1 0 0,0 0 0 0 0,0 1 0 0 0,-1-1 1 0 0,1 0-1 0 0,0 1 0 0 0,0 0 0 0 0,0 0 0 0 0,-1 0 1 0 0,-3 2-1 0 0,-1 1 7 0 0,2-1 10 0 0,-1 0-1 0 0,1 1 1 0 0,0-1-1 0 0,0 1 1 0 0,1 0-1 0 0,-1 1 1 0 0,1-1-1 0 0,-9 10 1 0 0,9-7 28 0 0,-1 1 0 0 0,1 0 0 0 0,-7 15 0 0 0,-11 17 230 0 0,21-35-261 0 0,-1 0 1 0 0,0 1-1 0 0,1-1 1 0 0,0 1-1 0 0,1 0 1 0 0,-1-1-1 0 0,1 1 1 0 0,-1 10-1 0 0,1-4 5 0 0,0 1-1 0 0,1-1 0 0 0,2 14 1 0 0,1 22 51 0 0,-3-45-76 0 0,0 0 0 0 0,0 0 0 0 0,-1 0-1 0 0,1 0 1 0 0,-1 0 0 0 0,0 0 0 0 0,0 0 0 0 0,0 0-1 0 0,0-1 1 0 0,0 1 0 0 0,-4 4 0 0 0,5-6-7 0 0,-1 1 0 0 0,0-1 0 0 0,0 0 0 0 0,1 0 0 0 0,-1 0 0 0 0,1 1 0 0 0,-1-1-1 0 0,1 0 1 0 0,-1 1 0 0 0,1-1 0 0 0,0 0 0 0 0,0 1 0 0 0,0-1 0 0 0,-1 1 0 0 0,1-1 0 0 0,1 0 0 0 0,-1 1 0 0 0,0-1 0 0 0,0 0 0 0 0,0 1 0 0 0,1-1 0 0 0,-1 0 0 0 0,1 1 0 0 0,-1-1 0 0 0,2 2 0 0 0,1 2 9 0 0,0 0-1 0 0,0-1 1 0 0,1 1 0 0 0,8 7 0 0 0,0 0 28 0 0,-5-4-46 0 0,-3-2 27 0 0,1 0 0 0 0,0 0 0 0 0,0-1 0 0 0,0 0 0 0 0,0 0 0 0 0,1 0-1 0 0,0-1 1 0 0,0 0 0 0 0,0 0 0 0 0,1 0 0 0 0,-1-1 0 0 0,1 0 0 0 0,11 4 0 0 0,-16-7-23 0 0,43 6 109 0 0,-42-6-84 0 0,0 1-1 0 0,0-1 1 0 0,0 0-1 0 0,0-1 1 0 0,0 1 0 0 0,0 0-1 0 0,0-1 1 0 0,0 1-1 0 0,0-1 1 0 0,0 0-1 0 0,0 0 1 0 0,-1 0-1 0 0,6-3 1 0 0,-7 2-8 0 0,0 1-1 0 0,-1 0 1 0 0,1-1 0 0 0,0 1 0 0 0,-1-1-1 0 0,1 0 1 0 0,-1 1 0 0 0,1-1 0 0 0,-1 1-1 0 0,1-1 1 0 0,-1-2 0 0 0,6-15 9 0 0,-4 15-170 0 0,0 0 1 0 0,-1 0-1 0 0,1 0 0 0 0,-1-1 0 0 0,1 1 0 0 0,0-8 0 0 0,8-21-2675 0 0,-5 16-18 0 0,-2 6 368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3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43 4113 0 0,'-1'-5'412'0'0,"0"1"172"0"0,1 0 0 0 0,-1 1 0 0 0,0-1 0 0 0,0 0 1 0 0,0 1-1 0 0,-1-1 0 0 0,0 0 0 0 0,-2-4 2645 0 0,3 8-3155 0 0,0 0 1 0 0,0 0-1 0 0,0 1 1 0 0,0-1-1 0 0,0 0 1 0 0,1 0-1 0 0,-1 0 1 0 0,0 1-1 0 0,0-1 1 0 0,0 1 0 0 0,0-1-1 0 0,0 0 1 0 0,1 1-1 0 0,-1-1 1 0 0,0 1-1 0 0,0 0 1 0 0,1-1-1 0 0,-1 1 1 0 0,0 0-1 0 0,1-1 1 0 0,-1 1-1 0 0,0 1 1 0 0,0 0-18 0 0,0 0-1 0 0,0 1 1 0 0,0-1-1 0 0,0 1 1 0 0,0-1-1 0 0,1 1 1 0 0,-1-1 0 0 0,0 4-1 0 0,1 7-72 0 0,-1 0-1 0 0,4 20 0 0 0,-2-23 205 0 0,-1-8-177 0 0,3 43 143 0 0,15 72-1 0 0,-10-74-37 0 0,3 70 1 0 0,-11-105-90 0 0,2 5-3 0 0,0 16 281 0 0,-4-25-21 0 0,-6-13 90 0 0,7 8-317 0 0,-6-37 97 0 0,0 4-145 0 0,7 23-13 0 0,-1 0 0 0 0,1 0 1 0 0,1 0-1 0 0,0-1 0 0 0,1 1 0 0 0,0 0 1 0 0,0 0-1 0 0,1 1 0 0 0,7-18 0 0 0,-7 21 1 0 0,1 0-1 0 0,0 0 1 0 0,0 1-1 0 0,0-1 1 0 0,0 1 0 0 0,1 0-1 0 0,1 0 1 0 0,-1 0-1 0 0,1 1 1 0 0,-1-1-1 0 0,1 2 1 0 0,1-1-1 0 0,-1 1 1 0 0,12-6 0 0 0,-15 8 1 0 0,-1 1 1 0 0,1 0-1 0 0,0 0 1 0 0,-1 0-1 0 0,1 0 1 0 0,0 1-1 0 0,0-1 1 0 0,0 1 0 0 0,0-1-1 0 0,0 1 1 0 0,0 0-1 0 0,0 1 1 0 0,0-1-1 0 0,0 0 1 0 0,-1 1-1 0 0,1-1 1 0 0,0 1 0 0 0,0 0-1 0 0,0 0 1 0 0,-1 0-1 0 0,1 0 1 0 0,0 1-1 0 0,-1-1 1 0 0,1 1-1 0 0,-1 0 1 0 0,0-1 0 0 0,1 1-1 0 0,-1 0 1 0 0,0 0-1 0 0,0 0 1 0 0,0 1-1 0 0,0-1 1 0 0,-1 0 0 0 0,1 1-1 0 0,-1 0 1 0 0,2 3-1 0 0,2 1 6 0 0,-5-5-3 0 0,1-1-1 0 0,0 0 0 0 0,0 0 1 0 0,-1 0-1 0 0,1 1 1 0 0,0-1-1 0 0,-1 0 0 0 0,1 1 1 0 0,-1-1-1 0 0,0 1 1 0 0,1-1-1 0 0,-1 0 0 0 0,0 1 1 0 0,0-1-1 0 0,0 1 1 0 0,0-1-1 0 0,0 1 0 0 0,0-1 1 0 0,-1 3-1 0 0,1-2 5 0 0,-1 1 0 0 0,1 0 0 0 0,0-1 0 0 0,0 1 1 0 0,0 0-1 0 0,1-1 0 0 0,-1 1 0 0 0,1-1 0 0 0,-1 1 0 0 0,3 4 0 0 0,-2-4 2 0 0,0-1 0 0 0,-1 1-1 0 0,1 0 1 0 0,0 0 0 0 0,-1-1 0 0 0,0 1 0 0 0,0 0 0 0 0,0 4 0 0 0,0-2 0 0 0,-1-1 0 0 0,1 1 0 0 0,0 0 0 0 0,0-1 0 0 0,1 1 0 0 0,-1 0 0 0 0,1-1 0 0 0,2 7 0 0 0,-1-6-2 0 0,-1 1 0 0 0,0-1 0 0 0,0 1 0 0 0,-1 0 0 0 0,1-1 0 0 0,-2 9 0 0 0,0-7 0 0 0,1 0-1 0 0,-1 0 0 0 0,1 0 1 0 0,0 0-1 0 0,1 0 1 0 0,0-1-1 0 0,0 1 0 0 0,3 10 1 0 0,-2-13 2 0 0,0 0 0 0 0,-1 0 0 0 0,1-1 0 0 0,1 1 0 0 0,-1 0 0 0 0,1-1 0 0 0,-1 0 0 0 0,1 1 0 0 0,0-1 0 0 0,0 0 0 0 0,0-1 0 0 0,1 1 0 0 0,-1-1 1 0 0,6 4-1 0 0,-8-6 0 0 0,1 1 1 0 0,-1-1 0 0 0,1 0-1 0 0,-1 1 1 0 0,1-1 0 0 0,0 0-1 0 0,-1 0 1 0 0,1 0 0 0 0,0 0 0 0 0,-1 0-1 0 0,1 0 1 0 0,0-1 0 0 0,-1 1-1 0 0,1 0 1 0 0,-1-1 0 0 0,1 1-1 0 0,-1-1 1 0 0,1 0 0 0 0,1-1-1 0 0,26-16 101 0 0,-2 3-100 0 0,-26 15-8 0 0,1-1 1 0 0,0 1-1 0 0,0-1 1 0 0,0 0-1 0 0,0 0 1 0 0,0 0-1 0 0,0 0 1 0 0,-1 0 0 0 0,1 0-1 0 0,0 0 1 0 0,-1 0-1 0 0,1-1 1 0 0,-1 1-1 0 0,0-1 1 0 0,1 1-1 0 0,-1-1 1 0 0,0 0-1 0 0,0 1 1 0 0,0-1 0 0 0,0 0-1 0 0,0 0 1 0 0,0 0-1 0 0,-1 0 1 0 0,2-2-1 0 0,-2 0-2 0 0,1-1 0 0 0,-1 0 0 0 0,2 1 0 0 0,-1-1 0 0 0,0 0 0 0 0,1 1 0 0 0,0 0 0 0 0,0-1 0 0 0,0 1 0 0 0,0 0 0 0 0,1 0 0 0 0,3-4 0 0 0,-4 4 5 0 0,0 0 0 0 0,0 0 0 0 0,0 0 0 0 0,0 0 0 0 0,0 0 0 0 0,-1 0 0 0 0,0-1 0 0 0,0 1 0 0 0,0 0 0 0 0,0-6 1 0 0,1-43 34 0 0,-2 50-37 0 0,-5-38 17 0 0,3 37-15 0 0,1 0 0 0 0,0 0-1 0 0,1-1 1 0 0,-1 1-1 0 0,1 0 1 0 0,0 0 0 0 0,0 0-1 0 0,0-1 1 0 0,0 1-1 0 0,1 0 1 0 0,-1 0-1 0 0,1 0 1 0 0,2-6 0 0 0,-3 10-4 0 0,0 0-1 0 0,0 0 1 0 0,1-1 0 0 0,-1 1 0 0 0,0 0 0 0 0,0-1 0 0 0,0 1 0 0 0,0-1 0 0 0,0 1 0 0 0,0 0 0 0 0,0-1 0 0 0,0 1-1 0 0,0 0 1 0 0,0-1 0 0 0,0 1 0 0 0,0 0 0 0 0,0-1 0 0 0,0 1 0 0 0,0 0 0 0 0,0-1 0 0 0,0 1 0 0 0,-1 0-1 0 0,1-1 1 0 0,0 1 0 0 0,0 0 0 0 0,0-1 0 0 0,0 1 0 0 0,-1 0 0 0 0,1 0 0 0 0,0-1 0 0 0,0 1 0 0 0,-1 0-1 0 0,1 0 1 0 0,0-1 0 0 0,-1 1 0 0 0,1 0 0 0 0,0 0 0 0 0,0 0 0 0 0,-1 0 0 0 0,1-1 0 0 0,0 1 0 0 0,-1 0-1 0 0,1 0 1 0 0,0 0 0 0 0,-1 0 0 0 0,1 0 0 0 0,-1 0 0 0 0,0 0-1 0 0,1 0 1 0 0,-1 0 0 0 0,1 0-1 0 0,-1 1 1 0 0,1-1-1 0 0,-1 0 1 0 0,1 0-1 0 0,-1 0 1 0 0,0 1-1 0 0,1-1 1 0 0,-1 0-1 0 0,1 1 1 0 0,0-1-1 0 0,-1 0 1 0 0,1 1-1 0 0,-1-1 1 0 0,1 1-1 0 0,-1-1 1 0 0,1 0-1 0 0,0 1 1 0 0,-1-1-1 0 0,1 1 1 0 0,0-1-1 0 0,0 1 1 0 0,-1 0-1 0 0,1-1 1 0 0,0 1-1 0 0,0-1 1 0 0,0 1-1 0 0,0-1 1 0 0,0 1-1 0 0,0 0 1 0 0,0-1-1 0 0,0 1 1 0 0,0-1-1 0 0,0 1 1 0 0,0 1-1 0 0,-7 108 101 0 0,7-105-98 0 0,0-1 2 0 0,0 0-1 0 0,0 0 1 0 0,1 0-1 0 0,-1-1 1 0 0,1 1-1 0 0,0 0 1 0 0,2 5-1 0 0,-1-5-3 0 0,-1-1 0 0 0,0 1 0 0 0,0 0 0 0 0,0 0 0 0 0,-1 0 0 0 0,0 0 0 0 0,1 4 0 0 0,-1-5 7 0 0,0 1 0 0 0,1-1 0 0 0,-1 0 0 0 0,1 1 0 0 0,0-1 0 0 0,0 1-1 0 0,0-1 1 0 0,0 0 0 0 0,1 0 0 0 0,-1 0 0 0 0,1 0 0 0 0,0 0 0 0 0,0 0 0 0 0,0 0-1 0 0,3 3 1 0 0,3 3-3 0 0,0-1-1 0 0,1 0 1 0 0,12 8-1 0 0,-17-14 10 0 0,-1 0-1 0 0,1 0 1 0 0,0-1-1 0 0,0 1 1 0 0,0-1-1 0 0,0 0 0 0 0,0 0 1 0 0,0-1-1 0 0,0 1 1 0 0,0-1-1 0 0,0 0 1 0 0,0 0-1 0 0,0 0 1 0 0,1-1-1 0 0,-1 1 1 0 0,0-1-1 0 0,0 0 0 0 0,0 0 1 0 0,0-1-1 0 0,-1 1 1 0 0,1-1-1 0 0,0 0 1 0 0,6-4-1 0 0,-3 2 8 0 0,-1-1 1 0 0,0 0-1 0 0,-1 0 1 0 0,1 0-1 0 0,-1-1 0 0 0,0 0 1 0 0,5-7-1 0 0,-8 8-6 0 0,0 1 0 0 0,1 0 0 0 0,-2-1 1 0 0,1 1-1 0 0,0-1 0 0 0,-1 0 0 0 0,0 1 0 0 0,0-1 0 0 0,-1 0 0 0 0,1 0 0 0 0,-1 0 0 0 0,-1-8 0 0 0,1 0 14 0 0,-9-58 26 0 0,8 64-46 0 0,0 0 0 0 0,-1 0 0 0 0,0 1 0 0 0,-1-1 0 0 0,1 1-1 0 0,-1-1 1 0 0,-1 1 0 0 0,-3-6 0 0 0,4 9 6 0 0,0 0 0 0 0,0 1 0 0 0,0 0 0 0 0,0-1 0 0 0,0 1 0 0 0,0 0 0 0 0,0 1 0 0 0,-1-1 0 0 0,1 1 0 0 0,-1-1 0 0 0,1 1-1 0 0,-1 0 1 0 0,1 0 0 0 0,-1 0 0 0 0,-6 0 0 0 0,7 1-131 0 0,-1-1 1 0 0,1 1-1 0 0,-1 0 0 0 0,1 0 0 0 0,-1 1 0 0 0,1-1 0 0 0,-1 0 0 0 0,1 1 0 0 0,0 0 0 0 0,-1 0 0 0 0,1 0 0 0 0,0 0 0 0 0,0 1 0 0 0,0-1 1 0 0,0 1-1 0 0,0 0 0 0 0,-4 3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4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141 200 2785 0 0,'6'-3'6420'0'0,"-5"3"-6385"0"0,0 0-1 0 0,0 0 1 0 0,0 0 0 0 0,0 0 0 0 0,-1-1 0 0 0,1 1 0 0 0,0 0-1 0 0,0 0 1 0 0,0-1 0 0 0,0 1 0 0 0,-1-1 0 0 0,1 1-1 0 0,0 0 1 0 0,0-1 0 0 0,-1 0 0 0 0,1 1 0 0 0,1-2-1 0 0,4-4 50 0 0,0 0-1 0 0,0 0 1 0 0,-1 0-1 0 0,7-11 1 0 0,-10 14-9 0 0,0 1 0 0 0,-1-1 1 0 0,1 0-1 0 0,-1 0 0 0 0,0 1 0 0 0,0-1 0 0 0,0 0 1 0 0,0 0-1 0 0,-1 0 0 0 0,1 0 0 0 0,-1 0 1 0 0,0 0-1 0 0,0 0 0 0 0,0 0 0 0 0,0 0 0 0 0,0 0 1 0 0,-1 0-1 0 0,1 0 0 0 0,-2-4 0 0 0,0 0 231 0 0,-1 0 0 0 0,0 0-1 0 0,0 1 1 0 0,0-1 0 0 0,-1 1-1 0 0,0-1 1 0 0,0 1 0 0 0,-1 0-1 0 0,-5-6 1 0 0,8 11-241 0 0,-1-1 0 0 0,1 1 0 0 0,0-1 0 0 0,0 1 0 0 0,-1-1 0 0 0,1 1 0 0 0,0 0 0 0 0,-1 0 0 0 0,0 1 0 0 0,1-1 0 0 0,-1 0 0 0 0,1 1 0 0 0,-1-1 1 0 0,0 1-1 0 0,1 0 0 0 0,-1 0 0 0 0,0 0 0 0 0,1 0 0 0 0,-1 1 0 0 0,0-1 0 0 0,-3 2 0 0 0,3-2-38 0 0,-1 1-1 0 0,1 0 1 0 0,0 1 0 0 0,0-1 0 0 0,-1 1-1 0 0,1-1 1 0 0,0 1 0 0 0,1 0 0 0 0,-1 0-1 0 0,0 0 1 0 0,0 0 0 0 0,1 1 0 0 0,-1-1-1 0 0,1 1 1 0 0,-4 5 0 0 0,-9 16 88 0 0,11-19-92 0 0,0 0 0 0 0,1 1 0 0 0,0-1 0 0 0,0 1 0 0 0,0 0 0 0 0,-1 7 0 0 0,-4 9 28 0 0,6-18-40 0 0,1 1-1 0 0,-1-1 1 0 0,1 0 0 0 0,0 1-1 0 0,0-1 1 0 0,0 1-1 0 0,1-1 1 0 0,-1 1 0 0 0,1 6-1 0 0,1 17 1 0 0,-2-24-4 0 0,1 1 1 0 0,0-1 0 0 0,0 0-1 0 0,0 1 1 0 0,1-1-1 0 0,-1 0 1 0 0,1 0-1 0 0,0 1 1 0 0,0-1 0 0 0,1 0-1 0 0,1 4 1 0 0,6 12 29 0 0,-8-18-33 0 0,1 1-1 0 0,-1 0 1 0 0,0 0-1 0 0,1 0 1 0 0,-1-1-1 0 0,1 1 0 0 0,0-1 1 0 0,0 1-1 0 0,3 2 1 0 0,-2-2 1 0 0,-1-2-1 0 0,-1 0 0 0 0,1 1 0 0 0,-1-1 0 0 0,1 0 0 0 0,-1 1 0 0 0,1 0 0 0 0,-1-1 0 0 0,0 1-1 0 0,0 0 1 0 0,0-1 0 0 0,0 1 0 0 0,0 0 0 0 0,0 0 0 0 0,0 2 0 0 0,-1-3-1 0 0,0-1 0 0 0,0 1 0 0 0,0 0 0 0 0,1-1 1 0 0,-1 1-1 0 0,0-1 0 0 0,0 1 0 0 0,0 0 0 0 0,0-1 0 0 0,1 1 1 0 0,-1-1-1 0 0,0 1 0 0 0,1-1 0 0 0,-1 1 0 0 0,0-1 0 0 0,1 1 1 0 0,-1-1-1 0 0,0 1 0 0 0,1-1 0 0 0,-1 0 0 0 0,1 1 0 0 0,-1-1 1 0 0,1 0-1 0 0,-1 1 0 0 0,1-1 0 0 0,-1 0 0 0 0,1 1 1 0 0,0-1-1 0 0,-1 0 0 0 0,1 0 0 0 0,-1 0 0 0 0,1 0 0 0 0,0 1 1 0 0,30 3 50 0 0,-7-1 8 0 0,-21-3-52 0 0,0 1 0 0 0,0-1 0 0 0,0 0-1 0 0,0 1 1 0 0,0-1 0 0 0,0 0 0 0 0,0-1 0 0 0,0 1 0 0 0,0-1 0 0 0,0 1 0 0 0,0-1 0 0 0,0 0 0 0 0,0 0 0 0 0,0 0 0 0 0,0 0 0 0 0,0-1-1 0 0,0 1 1 0 0,-1-1 0 0 0,1 0 0 0 0,-1 0 0 0 0,1 0 0 0 0,-1 0 0 0 0,0 0 0 0 0,0 0 0 0 0,0-1 0 0 0,0 1 0 0 0,0-1 0 0 0,0 1 0 0 0,-1-1-1 0 0,1 0 1 0 0,-1 1 0 0 0,0-1 0 0 0,2-6 0 0 0,2-18 41 0 0,-3 14-26 0 0,0 0 1 0 0,0-19-1 0 0,-2 28-23 0 0,0 0 0 0 0,0 0 0 0 0,-1 0 0 0 0,1 0 0 0 0,-1 1 0 0 0,0-1 0 0 0,-1 0 0 0 0,1 0 0 0 0,-1 1 0 0 0,1-1 0 0 0,-1 1 0 0 0,-3-5 1 0 0,3 5-3 0 0,0 1 0 0 0,0-1 0 0 0,1 1 0 0 0,-1-1 0 0 0,1 0 1 0 0,0 0-1 0 0,0 0 0 0 0,0 1 0 0 0,0-1 0 0 0,0 0 1 0 0,1-1-1 0 0,-1 1 0 0 0,1 0 0 0 0,0 0 0 0 0,0 0 0 0 0,0-4 1 0 0,0-1-7 0 0,0 6-13 0 0,0 1 0 0 0,0-1-1 0 0,0 1 1 0 0,-1-1 0 0 0,1 1 0 0 0,-1 0 0 0 0,1-1 0 0 0,-1 1-1 0 0,1-1 1 0 0,-1 1 0 0 0,0 0 0 0 0,1-1 0 0 0,-1 1 0 0 0,0 0-1 0 0,0 0 1 0 0,-2-2 0 0 0,-2-3-233 0 0,4 5-164 0 0,0-6-6022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5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128 208 2120 0 0,'0'0'3068'0'0,"6"-3"638"0"0,5-3-2479 0 0,12-23-975 0 0,-17 21-195 0 0,-5 5 34 0 0,1 0 1 0 0,0 0-1 0 0,-1 0 0 0 0,1 0 0 0 0,-1-1 0 0 0,0 1 0 0 0,0 0 0 0 0,-1 0 1 0 0,1-1-1 0 0,-1 1 0 0 0,1-1 0 0 0,-1 1 0 0 0,0 0 0 0 0,-1-5 0 0 0,0-1 362 0 0,0 1-1 0 0,-1 0 1 0 0,-5-14-1 0 0,6 18-336 0 0,-1 0-1 0 0,1 0 1 0 0,-1 0 0 0 0,0 1-1 0 0,0-1 1 0 0,-1 1 0 0 0,1 0-1 0 0,-1-1 1 0 0,1 1 0 0 0,-1 0-1 0 0,0 0 1 0 0,0 1 0 0 0,-1-1-1 0 0,1 1 1 0 0,0-1 0 0 0,-8-2-1 0 0,8 4-94 0 0,1 0-1 0 0,-1 0 1 0 0,0 0-1 0 0,0 1 1 0 0,0 0-1 0 0,1-1 1 0 0,-1 1 0 0 0,0 0-1 0 0,0 0 1 0 0,0 0-1 0 0,0 1 1 0 0,1-1-1 0 0,-1 1 1 0 0,0 0-1 0 0,0-1 1 0 0,1 1 0 0 0,-1 1-1 0 0,0-1 1 0 0,1 0-1 0 0,-1 0 1 0 0,1 1-1 0 0,0 0 1 0 0,-1-1-1 0 0,1 1 1 0 0,-2 2-1 0 0,-2 2-11 0 0,1 0-1 0 0,-1 0 0 0 0,2 0 1 0 0,-1 1-1 0 0,1 0 0 0 0,0 0 1 0 0,0 0-1 0 0,1 0 0 0 0,0 1 1 0 0,0-1-1 0 0,1 1 0 0 0,-3 9 0 0 0,5-15 1 0 0,0 0 0 0 0,0 0 0 0 0,0 0 0 0 0,0 1 0 0 0,1-1 0 0 0,-1 0 0 0 0,1 0 0 0 0,-1 0 0 0 0,1 0 0 0 0,0 0 0 0 0,-1 0 0 0 0,1 0 0 0 0,0 0 0 0 0,0 0 0 0 0,0 0 0 0 0,1-1 0 0 0,-1 1 0 0 0,0 0 0 0 0,1-1 0 0 0,-1 1 0 0 0,1-1 0 0 0,0 1 0 0 0,-1-1 0 0 0,1 0 0 0 0,0 0-1 0 0,3 2 1 0 0,-1-1 0 0 0,0 0 0 0 0,0 0 0 0 0,0 0 0 0 0,0-1 0 0 0,0 0 0 0 0,1 0-1 0 0,-1 0 1 0 0,0 0 0 0 0,1-1 0 0 0,-1 1 0 0 0,7-1 0 0 0,-8-1-3 0 0,0 1 1 0 0,-1 0 0 0 0,1 0 0 0 0,0 0 0 0 0,-1 0-1 0 0,1 1 1 0 0,0-1 0 0 0,-1 1 0 0 0,1 0 0 0 0,-1 0-1 0 0,1 0 1 0 0,-1 0 0 0 0,0 0 0 0 0,1 0 0 0 0,-1 0-1 0 0,4 4 1 0 0,4 1-5 0 0,3-2 44 0 0,-12-3-43 0 0,0-1-1 0 0,0 0 0 0 0,0 0 1 0 0,0 1-1 0 0,0-1 1 0 0,0 0-1 0 0,0 1 0 0 0,0-1 1 0 0,0 1-1 0 0,0-1 1 0 0,0 1-1 0 0,0 0 0 0 0,0-1 1 0 0,0 1-1 0 0,0 0 0 0 0,-1 0 1 0 0,2 1-1 0 0,2 3 7 0 0,0 0 0 0 0,0 1 0 0 0,-1-1 0 0 0,0 1 0 0 0,0 0 0 0 0,-1 0 0 0 0,1 0 0 0 0,-1 0 0 0 0,0 0 0 0 0,-1 0 0 0 0,0 1 0 0 0,0-1 0 0 0,0 0 0 0 0,-1 1 0 0 0,0-1 0 0 0,0 1 0 0 0,0-1 0 0 0,-1 1 0 0 0,0-1 0 0 0,0 0-1 0 0,-1 1 1 0 0,0-1 0 0 0,0 0 0 0 0,-5 11 0 0 0,6-16-4 0 0,0 0-1 0 0,1 0 1 0 0,-1 0-1 0 0,0 0 1 0 0,0-1-1 0 0,0 1 1 0 0,0 0-1 0 0,0 0 1 0 0,0-1-1 0 0,0 1 1 0 0,0-1-1 0 0,0 1 1 0 0,-2 0-1 0 0,-13 8 112 0 0,15-8-112 0 0,0 0 1 0 0,-1-1-1 0 0,1 1 1 0 0,-1-1-1 0 0,1 0 0 0 0,-1 0 1 0 0,0 1-1 0 0,1-1 0 0 0,-1 0 1 0 0,1 0-1 0 0,-1 0 1 0 0,1 0-1 0 0,-1-1 0 0 0,1 1 1 0 0,-1 0-1 0 0,1-1 0 0 0,-1 1 1 0 0,1-1-1 0 0,-2 0 1 0 0,0 0 1 0 0,1 0 1 0 0,-1 0 0 0 0,1 1 0 0 0,-1-1 0 0 0,0 1 0 0 0,1 0-1 0 0,-1 0 1 0 0,0 0 0 0 0,1 0 0 0 0,-6 1 0 0 0,6-1-2 0 0,0 0-1 0 0,0 0 1 0 0,0 0 0 0 0,0 0 0 0 0,0 0 0 0 0,0-1 0 0 0,0 1 0 0 0,0-1 0 0 0,1 1-1 0 0,-1-1 1 0 0,0 0 0 0 0,0 1 0 0 0,0-1 0 0 0,0 0 0 0 0,1 0 0 0 0,-1 0 0 0 0,0-1-1 0 0,1 1 1 0 0,-1 0 0 0 0,1-1 0 0 0,0 1 0 0 0,-1-1 0 0 0,-1-2 0 0 0,0 0 0 0 0,0 0 1 0 0,0 0 0 0 0,0 0-1 0 0,0 0 1 0 0,1 0 0 0 0,0 0-1 0 0,0-1 1 0 0,-3-9 0 0 0,4 9-345 0 0,0 0 1 0 0,1 0-1 0 0,0 0 1 0 0,0 0-1 0 0,0 0 1 0 0,2-8-1 0 0,-1 8-587 0 0,0 1 0 0 0,1-1 0 0 0,-1 1 0 0 0,1 0 0 0 0,0 0 0 0 0,0 0 0 0 0,5-7 0 0 0,2 0-3319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5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22 136 5369 0 0,'0'0'3812'0'0,"0"9"-1431"0"0,1-7-2381 0 0,-1 1 86 0 0,0 0-1 0 0,1 0 0 0 0,0-1 0 0 0,0 1 0 0 0,0 0 1 0 0,0 0-1 0 0,0 0 0 0 0,0-1 0 0 0,3 5 1 0 0,8 3 154 0 0,-12-10-237 0 0,0 0 1 0 0,1 1 0 0 0,-1-1 0 0 0,0 0 0 0 0,0 0 0 0 0,0 0 0 0 0,1 0 0 0 0,-1 1 0 0 0,0-1 0 0 0,0 0 0 0 0,1 0 0 0 0,-1 0 0 0 0,0 0-1 0 0,0 0 1 0 0,1 0 0 0 0,-1 0 0 0 0,0 0 0 0 0,0 0 0 0 0,1 0 0 0 0,-1 0 0 0 0,0 0 0 0 0,0 0 0 0 0,1 0 0 0 0,-1 0 0 0 0,0 0 0 0 0,0 0-1 0 0,1 0 1 0 0,-1 0 0 0 0,0 0 0 0 0,0-1 0 0 0,1 1 0 0 0,-1 0 0 0 0,0 0 0 0 0,0 0 0 0 0,0 0 0 0 0,1-1 0 0 0,-1 1 0 0 0,0 0 0 0 0,0 0-1 0 0,0 0 1 0 0,1-1 0 0 0,-1 1 0 0 0,0 0 0 0 0,0 0 0 0 0,0 0 0 0 0,0-1 0 0 0,0 1 0 0 0,0 0 0 0 0,0-1 0 0 0,1 0 36 0 0,21-7 164 0 0,-10 2-47 0 0,13-1-43 0 0,-22 6-92 0 0,1 1 1 0 0,-1-1-1 0 0,0 0 1 0 0,0 0 0 0 0,0 0-1 0 0,0-1 1 0 0,0 1-1 0 0,0-1 1 0 0,0 1 0 0 0,0-1-1 0 0,-1 0 1 0 0,1 0-1 0 0,0 0 1 0 0,-1 0 0 0 0,0-1-1 0 0,0 1 1 0 0,1-1-1 0 0,-2 0 1 0 0,4-3 0 0 0,-3 2-2 0 0,0 1 0 0 0,0-1 0 0 0,-1 0 0 0 0,1 0 0 0 0,-1 1 0 0 0,0-1 0 0 0,0 0 0 0 0,0 0 0 0 0,-1 0 1 0 0,0 0-1 0 0,1 0 0 0 0,-1 0 0 0 0,0 0 0 0 0,-1 0 0 0 0,1 0 0 0 0,-1 0 0 0 0,0 0 0 0 0,0 0 0 0 0,0 0 0 0 0,0 0 1 0 0,-1 1-1 0 0,1-1 0 0 0,-1 0 0 0 0,0 1 0 0 0,0 0 0 0 0,-5-6 0 0 0,5 7 57 0 0,-1 0 0 0 0,1 0 0 0 0,-1 1 0 0 0,0-1 0 0 0,0 1 0 0 0,0-1 0 0 0,0 1 0 0 0,0 0 0 0 0,0 0 0 0 0,-5 0 0 0 0,5 0 26 0 0,1 0 306 0 0,-15 6-14 0 0,12-4-318 0 0,2 0-16 0 0,0 0 0 0 0,0 0 1 0 0,-1 0-1 0 0,1 0 0 0 0,0 0 0 0 0,0 1 0 0 0,0-1 0 0 0,1 1 1 0 0,-1 0-1 0 0,-4 3 0 0 0,-10 4 155 0 0,15-8-197 0 0,1-1 0 0 0,0 1 0 0 0,-1-1 0 0 0,1 1 0 0 0,0 0 0 0 0,0 0 0 0 0,-1-1 0 0 0,1 1 0 0 0,0 0 0 0 0,0 0-1 0 0,0 0 1 0 0,0 0 0 0 0,0 0 0 0 0,0 1 0 0 0,-1 0 0 0 0,-6 7 123 0 0,7-8-131 0 0,0-1-1 0 0,0 1 1 0 0,1 0 0 0 0,-1 0-1 0 0,0-1 1 0 0,1 1-1 0 0,-1 0 1 0 0,1 0-1 0 0,-1-1 1 0 0,1 1 0 0 0,-1 0-1 0 0,1 0 1 0 0,-1 0-1 0 0,1 0 1 0 0,0 0-1 0 0,0 0 1 0 0,-1 0 0 0 0,1 0-1 0 0,0 0 1 0 0,0 0-1 0 0,0 0 1 0 0,0 1-1 0 0,0-1 2 0 0,0 0-1 0 0,0 0 0 0 0,0 1 0 0 0,0-1 0 0 0,0 0 0 0 0,-1 0 0 0 0,1 0 0 0 0,0 0 1 0 0,-1 0-1 0 0,1 0 0 0 0,-1 0 0 0 0,1 0 0 0 0,-2 2 0 0 0,2-3-7 0 0,-1 1-1 0 0,1 0 1 0 0,-1 0-1 0 0,1 0 1 0 0,-1 0 0 0 0,1-1-1 0 0,0 1 1 0 0,-1 0-1 0 0,1 0 1 0 0,0 0-1 0 0,0 0 1 0 0,0 0 0 0 0,0 0-1 0 0,0 0 1 0 0,0 0-1 0 0,0-1 1 0 0,0 1-1 0 0,0 0 1 0 0,0 0 0 0 0,0 0-1 0 0,1 0 1 0 0,-1 1-1 0 0,5 20 54 0 0,2 8-2 0 0,-6-28-51 0 0,0 0 0 0 0,0 0 1 0 0,-1 1-1 0 0,1-1 1 0 0,-1 0-1 0 0,0 0 1 0 0,0 0-1 0 0,0 1 0 0 0,0-1 1 0 0,0 0-1 0 0,0 0 1 0 0,-1 2-1 0 0,1 0 0 0 0,-1-1-1 0 0,1 0 1 0 0,0 0 0 0 0,0 0-1 0 0,0 0 1 0 0,0 0-1 0 0,1 0 1 0 0,-1 0 0 0 0,1 0-1 0 0,1 4 1 0 0,6 10 51 0 0,1 1 0 0 0,1-2 0 0 0,23 31 0 0 0,-31-43-38 0 0,1-1 1 0 0,0 0-1 0 0,-1 0 0 0 0,1 0 0 0 0,0 0 1 0 0,1 0-1 0 0,-1 0 0 0 0,1-1 1 0 0,-1 1-1 0 0,1-1 0 0 0,0 0 1 0 0,-1 0-1 0 0,1-1 0 0 0,0 1 0 0 0,0-1 1 0 0,1 0-1 0 0,6 1 0 0 0,-8-1-58 0 0,0-2 0 0 0,0 1 0 0 0,0 0 0 0 0,0 0 0 0 0,0-1 0 0 0,0 0 0 0 0,-1 0 0 0 0,1 0 0 0 0,0 0 0 0 0,0 0 0 0 0,-1 0 0 0 0,1-1 0 0 0,-1 1 0 0 0,1-1-1 0 0,-1 1 1 0 0,3-4 0 0 0,-1 2-390 0 0,-1 0 0 0 0,0 0 0 0 0,0-1 0 0 0,0 1-1 0 0,-1-1 1 0 0,1 0 0 0 0,-1 0 0 0 0,0 0 0 0 0,0 0-1 0 0,2-5 1 0 0,1-7-1976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55 172 1824 0 0,'-4'-9'690'0'0,"1"0"0"0"0,0 0-1 0 0,1 0 1 0 0,0 0-1 0 0,1 0 1 0 0,-1-1 0 0 0,1-13-1 0 0,2-13 2106 0 0,1 14-1245 0 0,-2 21-1252 0 0,1-1 0 0 0,-1 0 0 0 0,0 0 0 0 0,0 0-1 0 0,0 0 1 0 0,0 0 0 0 0,-1 0 0 0 0,1 0-1 0 0,-1-3 1 0 0,0 4-254 0 0,1 1 0 0 0,0 0 0 0 0,0 0 0 0 0,0-1 0 0 0,-1 1 0 0 0,1 0 0 0 0,0-1 0 0 0,-1 1 0 0 0,1 0 0 0 0,0 0 0 0 0,-1 0 0 0 0,1-1 0 0 0,0 1 0 0 0,-1 0 0 0 0,1 0 0 0 0,0 0 0 0 0,-1 0 0 0 0,1 0 0 0 0,0 0 1 0 0,-1-1-1 0 0,1 1 0 0 0,-1 0 0 0 0,1 0 0 0 0,0 0 0 0 0,-1 0 0 0 0,1 1 0 0 0,0-1 0 0 0,-1 0 0 0 0,1 0 0 0 0,-1 0 0 0 0,1 0 0 0 0,0 0 0 0 0,-1 0 0 0 0,1 0 0 0 0,0 1 0 0 0,-1-1 0 0 0,1 0 0 0 0,0 0 0 0 0,-1 1 0 0 0,1-1 0 0 0,0 0 0 0 0,-1 1 0 0 0,0 0-33 0 0,1 0 0 0 0,-1 0 0 0 0,1 0 0 0 0,-1 0 0 0 0,1 0 1 0 0,-1 0-1 0 0,1 1 0 0 0,0-1 0 0 0,-1 0 0 0 0,1 0 0 0 0,0 1 0 0 0,0-1 0 0 0,0 0 0 0 0,0 0 1 0 0,0 0-1 0 0,0 1 0 0 0,0-1 0 0 0,0 0 0 0 0,1 0 0 0 0,-1 2 0 0 0,1 4 51 0 0,-8 102 316 0 0,0-58-189 0 0,5-42-168 0 0,1 0 0 0 0,-1 1-1 0 0,1-1 1 0 0,1 0 0 0 0,1 14 0 0 0,1 4 35 0 0,-1-1 0 0 0,-4 46 0 0 0,3-53 5 0 0,1 0 0 0 0,0-1 1 0 0,2 1-1 0 0,0 0 1 0 0,2 0-1 0 0,9 27 0 0 0,-2-25 85 0 0,-12-20-140 0 0,0-1 1 0 0,0 1 0 0 0,1 0-1 0 0,-1-1 1 0 0,0 1 0 0 0,1-1 0 0 0,-1 1-1 0 0,0-1 1 0 0,1 1 0 0 0,-1-1-1 0 0,1 1 1 0 0,-1-1 0 0 0,1 1 0 0 0,-1-1-1 0 0,1 1 1 0 0,-1-1 0 0 0,1 0-1 0 0,-1 1 1 0 0,1-1 0 0 0,0 0 0 0 0,-1 1-1 0 0,1-1 1 0 0,-1 0 0 0 0,1 0-1 0 0,0 0 1 0 0,-1 0 0 0 0,1 0 0 0 0,0 0-1 0 0,0 0 1 0 0,44-22-2190 0 0,-16 0-3044 0 0,-20 16 2743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47 6441 0 0,'-21'-34'2474'0'0,"21"34"-2398"0"0,0-1 0 0 0,0 1 0 0 0,0 0 0 0 0,0-1 0 0 0,0 1 0 0 0,0 0 0 0 0,0-1 0 0 0,0 1 0 0 0,0 0-1 0 0,0-1 1 0 0,1 1 0 0 0,-1 0 0 0 0,0 0 0 0 0,0-1 0 0 0,0 1 0 0 0,0 0 0 0 0,1 0 0 0 0,-1-1 0 0 0,0 1 0 0 0,0 0 0 0 0,0 0 0 0 0,1-1 0 0 0,-1 1-1 0 0,0 0 1 0 0,0 0 0 0 0,1 0 0 0 0,-1 0 0 0 0,0 0 0 0 0,1-1 0 0 0,-1 1 0 0 0,0 0 0 0 0,1 0 0 0 0,-1 0 0 0 0,1 0 0 0 0,2-2 978 0 0,-8 0-781 0 0,4 1 141 0 0,1 3-399 0 0,1 0 1 0 0,-1-1 0 0 0,0 1 0 0 0,0 0-1 0 0,0 0 1 0 0,0-1 0 0 0,-1 1 0 0 0,1 0-1 0 0,0-1 1 0 0,-1 1 0 0 0,1 0 0 0 0,-2 2-1 0 0,0 4 6 0 0,0 7 15 0 0,1 0 0 0 0,2 26 0 0 0,-1 20 45 0 0,-3-30-53 0 0,1 1 0 0 0,2 0-1 0 0,4 38 1 0 0,-2-43-24 0 0,-2-20 9 0 0,1 0 1 0 0,-1 0-1 0 0,1 0 1 0 0,0 0-1 0 0,1 0 1 0 0,0 0-1 0 0,0-1 1 0 0,0 1-1 0 0,1-1 1 0 0,4 9-1 0 0,6 6 46 0 0,14 18 214 0 0,-23-35-243 0 0,0 1 1 0 0,0-1-1 0 0,1 0 0 0 0,0-1 0 0 0,0 1 1 0 0,0-1-1 0 0,0 0 0 0 0,0 0 1 0 0,7 2-1 0 0,-8-4-40 0 0,-1 0 0 0 0,0 0 0 0 0,0-1 0 0 0,0 1 1 0 0,0-1-1 0 0,1 0 0 0 0,-1 0 0 0 0,0 0 0 0 0,0 0 1 0 0,1-1-1 0 0,-1 1 0 0 0,0-1 0 0 0,0 0 0 0 0,0 0 0 0 0,0 0 1 0 0,0 0-1 0 0,0-1 0 0 0,4-1 0 0 0,0-2-42 0 0,-1 0-1 0 0,1 0 0 0 0,-1 0 1 0 0,0-1-1 0 0,0 0 1 0 0,0 0-1 0 0,-1-1 1 0 0,0 1-1 0 0,0-1 1 0 0,0 0-1 0 0,-1 0 0 0 0,0-1 1 0 0,-1 1-1 0 0,0-1 1 0 0,3-10-1 0 0,2-11 33 0 0,-2 0 0 0 0,4-58 0 0 0,-8 73-11 0 0,-2 9 23 0 0,-1 0 1 0 0,1 0 0 0 0,-1 0-1 0 0,0 0 1 0 0,0 0-1 0 0,-2-6 1 0 0,-3-21 102 0 0,6 30 46 0 0,-1 2-131 0 0,1-1 0 0 0,-1 1 0 0 0,1 0 0 0 0,0 0 0 0 0,-1-1 0 0 0,1 1 0 0 0,-1 0 0 0 0,1 0 0 0 0,-1 0 0 0 0,1 0 0 0 0,-1-1 0 0 0,1 1 0 0 0,-1 0 0 0 0,1 0 0 0 0,0 0 0 0 0,-1 0 0 0 0,1 0 0 0 0,-1 0 0 0 0,1 0 1 0 0,-1 1-1 0 0,1-1 0 0 0,-1 0 0 0 0,1 0 0 0 0,-1 0 0 0 0,-1 3 3 0 0,1 0 0 0 0,0 0 1 0 0,0 0-1 0 0,0 0 0 0 0,0 1 0 0 0,0-1 1 0 0,1 0-1 0 0,0 0 0 0 0,-1 0 1 0 0,1 1-1 0 0,0-1 0 0 0,1 0 0 0 0,0 6 1 0 0,-1-3 0 0 0,2 44-20 0 0,-2-22 19 0 0,1-1 0 0 0,8 45 0 0 0,-3-40 5 0 0,-4-21 18 0 0,0 0 0 0 0,0 0 0 0 0,1 0 0 0 0,0 0 1 0 0,1-1-1 0 0,6 12 0 0 0,-5-12-115 0 0,11 18-897 0 0,-15-27 686 0 0,0 0 0 0 0,0 0 0 0 0,0 0 0 0 0,0 0 0 0 0,0 0 0 0 0,0 0 0 0 0,0-1 0 0 0,0 1 0 0 0,0 0 0 0 0,0-1 0 0 0,3 2 0 0 0,2 0-1995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31 227 4593 0 0,'-15'0'1029'0'0,"0"1"3606"0"0,24-4-2884 0 0,-3 2-1723 0 0,5-1 7 0 0,0 0 0 0 0,0-1 0 0 0,15-5 0 0 0,23-10 166 0 0,-32 12-110 0 0,1 0 0 0 0,-1-1 1 0 0,0-1-1 0 0,28-18 0 0 0,-41 23-73 0 0,0 0 0 0 0,-1 0 1 0 0,1 0-1 0 0,-1 0 0 0 0,0-1 1 0 0,1 0-1 0 0,-2 0 0 0 0,1 0 1 0 0,0 0-1 0 0,-1 0 0 0 0,0 0 0 0 0,0-1 1 0 0,0 1-1 0 0,0-1 0 0 0,-1 1 1 0 0,0-1-1 0 0,0 0 0 0 0,0 0 1 0 0,0 1-1 0 0,-1-1 0 0 0,0 0 1 0 0,0 0-1 0 0,-1-6 0 0 0,0 8 8 0 0,0 0 0 0 0,0 1 0 0 0,0-1 0 0 0,0 0 0 0 0,-1 1 0 0 0,1 0-1 0 0,-3-4 1 0 0,3 6 11 0 0,1-1 0 0 0,0 1 0 0 0,0-1 0 0 0,-1 1 0 0 0,1-1 0 0 0,0 1 0 0 0,-1-1 0 0 0,1 1 0 0 0,0 0 0 0 0,-1-1 0 0 0,1 1 0 0 0,-1 0 0 0 0,1-1 0 0 0,0 1 0 0 0,-1 0 0 0 0,1 0 0 0 0,-1-1 0 0 0,1 1 0 0 0,-1 0 0 0 0,1 0 0 0 0,-1 0 0 0 0,1 0-1 0 0,-1-1 1 0 0,0 1 0 0 0,1 0 0 0 0,-1 0 0 0 0,1 0 0 0 0,-1 0 0 0 0,1 0 0 0 0,-1 1 0 0 0,1-1 0 0 0,-1 0 0 0 0,1 0 0 0 0,-1 0 0 0 0,1 0 0 0 0,-1 0 0 0 0,1 1 0 0 0,-1-1 0 0 0,1 0 0 0 0,-1 1 0 0 0,1-1 0 0 0,-1 0 0 0 0,1 1 0 0 0,0-1 0 0 0,-1 0 0 0 0,1 1 0 0 0,0-1 0 0 0,-1 1 0 0 0,1-1-1 0 0,0 0 1 0 0,-1 1 0 0 0,1-1 0 0 0,0 2 0 0 0,-3 2-9 0 0,1 1-1 0 0,0-1 1 0 0,0 1-1 0 0,0-1 0 0 0,1 1 1 0 0,0 0-1 0 0,-1 0 1 0 0,2 0-1 0 0,-1 0 0 0 0,0 10 1 0 0,18 120 411 0 0,-10-91-366 0 0,31 153 287 0 0,-37-185 523 0 0,-7-22-695 0 0,-9-25-147 0 0,13 24-32 0 0,0 0 0 0 0,0 0 1 0 0,1 0-1 0 0,0 0 0 0 0,1 0 0 0 0,1 0 0 0 0,-1 0 0 0 0,2-1 0 0 0,0 1 1 0 0,0 0-1 0 0,1 1 0 0 0,0-1 0 0 0,5-10 0 0 0,-5 15-17 0 0,0 1 0 0 0,0-1 0 0 0,0 1 0 0 0,1 0 1 0 0,-1 0-1 0 0,9-8 0 0 0,11-17-54 0 0,-21 28 60 0 0,0 0 0 0 0,0 0 0 0 0,0 0 0 0 0,0 0 0 0 0,0 1 0 0 0,0-1 0 0 0,0 0 0 0 0,0 1 0 0 0,1 0 0 0 0,-1-1 0 0 0,1 1 0 0 0,-1 0 0 0 0,1 0 0 0 0,-1 1 0 0 0,1-1 0 0 0,0 0 0 0 0,-1 1 0 0 0,1 0 0 0 0,0-1 0 0 0,-1 1 0 0 0,1 0 0 0 0,3 1 0 0 0,-5-1-15 0 0,1 2-52 0 0,35 29-42 0 0,-36-29 109 0 0,1 0 1 0 0,-1 0-1 0 0,1 0 1 0 0,-1 0-1 0 0,0 1 0 0 0,1-1 1 0 0,-1 0-1 0 0,0 1 0 0 0,-1-1 1 0 0,1 0-1 0 0,0 1 1 0 0,-1-1-1 0 0,1 1 0 0 0,-1-1 1 0 0,0 1-1 0 0,0-1 0 0 0,0 1 1 0 0,0 2-1 0 0,0-2 4 0 0,0 0 0 0 0,0 1 0 0 0,0-1 0 0 0,1-1 0 0 0,-1 1 0 0 0,1 0 0 0 0,1 3 0 0 0,0 1 2 0 0,0-1 0 0 0,0 1-1 0 0,0 0 1 0 0,1 12 0 0 0,-2-14-1 0 0,-1 1 0 0 0,1-1 0 0 0,0 1 0 0 0,1-1 0 0 0,0 0 1 0 0,0 1-1 0 0,0-1 0 0 0,5 9 0 0 0,-6-12-5 0 0,1-1 2 0 0,-1 0 1 0 0,0 1-1 0 0,0-1 1 0 0,0 1-1 0 0,0-1 0 0 0,0 1 1 0 0,0-1-1 0 0,0 1 1 0 0,0 0-1 0 0,-1-1 0 0 0,1 1 1 0 0,-1 0-1 0 0,1 0 1 0 0,-1-1-1 0 0,0 1 0 0 0,1 0 1 0 0,-1 0-1 0 0,0 0 1 0 0,0-1-1 0 0,0 1 0 0 0,-1 0 1 0 0,1 0-1 0 0,0-1 0 0 0,-1 1 1 0 0,1 0-1 0 0,-1 0 1 0 0,0-1-1 0 0,0 3 0 0 0,-4 0-1 0 0,5-4 2 0 0,-1 1 0 0 0,0-1 1 0 0,1 1-1 0 0,-1-1 0 0 0,1 1 1 0 0,-1-1-1 0 0,1 1 0 0 0,-1-1 1 0 0,1 1-1 0 0,0-1 0 0 0,-1 1 1 0 0,1 0-1 0 0,0-1 1 0 0,-1 1-1 0 0,1 0 0 0 0,0-1 1 0 0,0 1-1 0 0,-1 0 0 0 0,1-1 1 0 0,0 2-1 0 0,-2 13 41 0 0,1-14-42 0 0,1 0 0 0 0,-1 1 0 0 0,1-1-1 0 0,0 1 1 0 0,0 0 0 0 0,0-1 0 0 0,0 1 0 0 0,0-1 0 0 0,0 1 0 0 0,0-1 0 0 0,0 1 0 0 0,1-1 0 0 0,-1 1-1 0 0,0-1 1 0 0,1 1 0 0 0,-1-1 0 0 0,2 2 0 0 0,-2-2 28 0 0,-7 9-149 0 0,16-20-6957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7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41 110 7698 0 0,'-4'7'879'0'0,"3"-6"-722"0"0,0 1 0 0 0,0-1 0 0 0,0 0 0 0 0,0 1-1 0 0,1-1 1 0 0,-1 1 0 0 0,0-1 0 0 0,1 1-1 0 0,-1-1 1 0 0,1 1 0 0 0,0 0 0 0 0,-1-1 0 0 0,1 1-1 0 0,0 0 1 0 0,0-1 0 0 0,0 1 0 0 0,0-1 0 0 0,1 1-1 0 0,-1 0 1 0 0,0-1 0 0 0,1 1 0 0 0,-1-1 0 0 0,1 1-1 0 0,-1 0 1 0 0,1-1 0 0 0,0 2 0 0 0,0-2-123 0 0,0 0-1 0 0,-1 1 1 0 0,1-1 0 0 0,0 0 0 0 0,-1 0 0 0 0,1 0-1 0 0,0 0 1 0 0,0 0 0 0 0,0 0 0 0 0,0-1 0 0 0,0 1 0 0 0,0 0-1 0 0,0 0 1 0 0,0-1 0 0 0,0 1 0 0 0,1 0 0 0 0,-1-1-1 0 0,0 1 1 0 0,2-1 0 0 0,1 1 7 0 0,-1-2 1 0 0,1 1-1 0 0,-1 0 0 0 0,1-1 1 0 0,-1 0-1 0 0,6-1 1 0 0,-8 1-41 0 0,5-1 54 0 0,1-1 1 0 0,0-1 0 0 0,-1 1 0 0 0,0-1-1 0 0,0 0 1 0 0,0-1 0 0 0,0 1-1 0 0,-1-1 1 0 0,0 0 0 0 0,0-1 0 0 0,0 1-1 0 0,0-1 1 0 0,7-12 0 0 0,-11 15-48 0 0,0 0 1 0 0,-1 0-1 0 0,1 0 0 0 0,0 0 1 0 0,-1-1-1 0 0,0 1 1 0 0,0 0-1 0 0,1 0 1 0 0,-2 0-1 0 0,1 0 0 0 0,0 0 1 0 0,-1-1-1 0 0,1 1 1 0 0,-1 0-1 0 0,0 0 0 0 0,0 0 1 0 0,0 0-1 0 0,-1 1 1 0 0,1-1-1 0 0,-1 0 1 0 0,0 0-1 0 0,1 1 0 0 0,-1-1 1 0 0,0 1-1 0 0,0-1 1 0 0,-1 1-1 0 0,1 0 1 0 0,0 0-1 0 0,-1 0 0 0 0,1 0 1 0 0,-5-2-1 0 0,4 3 49 0 0,0 0 1 0 0,0 0-1 0 0,0 0 0 0 0,-1 0 1 0 0,1 1-1 0 0,0-1 0 0 0,-1 1 0 0 0,1 0 1 0 0,-1-1-1 0 0,1 2 0 0 0,0-1 1 0 0,-1 0-1 0 0,1 1 0 0 0,0-1 0 0 0,-1 1 1 0 0,1 0-1 0 0,0 0 0 0 0,0 1 1 0 0,0-1-1 0 0,0 0 0 0 0,0 1 1 0 0,0 0-1 0 0,-3 2 0 0 0,2 0 1 0 0,0 0 1 0 0,0 0-1 0 0,0 1 1 0 0,0-1-1 0 0,1 1 0 0 0,0 0 1 0 0,0 0-1 0 0,0 0 0 0 0,1 0 1 0 0,-1 0-1 0 0,1 1 1 0 0,-2 10-1 0 0,3-12-30 0 0,-4 12 106 0 0,-3 33 0 0 0,8-44-118 0 0,0 0 0 0 0,0 1 0 0 0,0-1-1 0 0,0 0 1 0 0,1 0 0 0 0,0 1-1 0 0,0-1 1 0 0,0 0 0 0 0,1 0 0 0 0,3 8-1 0 0,4 5 45 0 0,1-1-1 0 0,23 33 0 0 0,-30-45-41 0 0,1-1 1 0 0,0 1 0 0 0,0-1-1 0 0,1 0 1 0 0,-1 0 0 0 0,1-1-1 0 0,0 1 1 0 0,0-1 0 0 0,0 0-1 0 0,0 0 1 0 0,1-1 0 0 0,-1 1-1 0 0,1-1 1 0 0,-1-1 0 0 0,7 2-1 0 0,-8-2 2 0 0,1 0-1 0 0,-1-1 0 0 0,0 0 0 0 0,1 0 1 0 0,-1 0-1 0 0,0 0 0 0 0,6-2 0 0 0,-8 1-32 0 0,0 1 1 0 0,0-1-1 0 0,0 0 0 0 0,-1 1 0 0 0,1-1 0 0 0,0 0 0 0 0,-1 0 0 0 0,1 0 0 0 0,-1-1 0 0 0,1 1 0 0 0,-1 0 0 0 0,1 0 0 0 0,-1-1 1 0 0,0 1-1 0 0,0-1 0 0 0,0 0 0 0 0,2-2 0 0 0,4-11-1604 0 0,0 0 0 0 0,0 0 0 0 0,4-19 0 0 0,-8 24-813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8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53 6017 0 0,'-24'-33'7914'0'0,"23"36"-7857"0"0,0 0 0 0 0,1 0 0 0 0,-1 0 0 0 0,1 0 0 0 0,0 0 0 0 0,0 0 0 0 0,1 5 0 0 0,-1-4-5 0 0,-2 86 487 0 0,8-14-307 0 0,1 24-44 0 0,-7-99-149 0 0,-1 1 525 0 0,0-6-328 0 0,-2-12-151 0 0,-1 0-57 0 0,2 0-1 0 0,0 0 0 0 0,-1-18 1 0 0,3 28-33 0 0,0-3 6 0 0,0-1 1 0 0,0 0-1 0 0,0 1 1 0 0,1-1-1 0 0,1 1 1 0 0,0-1-1 0 0,0 1 1 0 0,0 0-1 0 0,1-1 1 0 0,7-11 0 0 0,-6 13-16 0 0,2-3-17 0 0,0 1 0 0 0,1 0 0 0 0,0 0 0 0 0,13-14 0 0 0,-18 22 26 0 0,1-1 1 0 0,0 1 0 0 0,0 0 0 0 0,0 0-1 0 0,0 0 1 0 0,0 0 0 0 0,0 1 0 0 0,0-1 0 0 0,1 1-1 0 0,-1 0 1 0 0,1 0 0 0 0,-1 0 0 0 0,1 0 0 0 0,-1 0-1 0 0,1 1 1 0 0,-1 0 0 0 0,1 0 0 0 0,0 0 0 0 0,-1 0-1 0 0,6 1 1 0 0,-7-1 7 0 0,1 1-1 0 0,-1 0 1 0 0,1 0-1 0 0,-1 0 1 0 0,0 0-1 0 0,1 0 1 0 0,-1 0 0 0 0,0 0-1 0 0,0 1 1 0 0,0-1-1 0 0,0 1 1 0 0,0 0-1 0 0,0-1 1 0 0,-1 1-1 0 0,1 0 1 0 0,0 0-1 0 0,2 4 1 0 0,1 3 29 0 0,-1 0 1 0 0,0 1-1 0 0,4 11 1 0 0,6 14-3 0 0,-13-31-22 0 0,1 0 0 0 0,-1 0 0 0 0,-1 0 0 0 0,1 0 0 0 0,-1 0 0 0 0,1 0 0 0 0,-1 0 0 0 0,0 0 0 0 0,-1 0 0 0 0,0 7 0 0 0,-1 12 0 0 0,2 11 4 0 0,2 26 82 0 0,0-51-90 0 0,0 1 0 0 0,0-1 0 0 0,1 1 0 0 0,4 9 0 0 0,-3-17 10 0 0,-1 0 0 0 0,0 0-1 0 0,1-1 1 0 0,-1 1 0 0 0,1 0-1 0 0,0-1 1 0 0,0 0 0 0 0,0 0-1 0 0,-1 0 1 0 0,1-1 0 0 0,0 1-1 0 0,0-1 1 0 0,0 0 0 0 0,0 0 0 0 0,0 0-1 0 0,0-1 1 0 0,0 1 0 0 0,5-2-1 0 0,-7 0-20 0 0,0 0 0 0 0,-1 1-1 0 0,1-1 1 0 0,-1 0 0 0 0,1 0 0 0 0,-1 0-1 0 0,0 0 1 0 0,0 0 0 0 0,0 0-1 0 0,0 0 1 0 0,1-4 0 0 0,8-13-179 0 0,12-4-172 0 0,-16 19 276 0 0,-1-2 0 0 0,1 1 0 0 0,8-12 0 0 0,-10 8 71 0 0,1 1 0 0 0,-1-1 0 0 0,0 0 0 0 0,-1 0 0 0 0,0 0 0 0 0,-1-1 0 0 0,3-16 0 0 0,-2-2-20 0 0,0-40 0 0 0,0 48 120 0 0,-3 18-71 0 0,1 1-1 0 0,-1 0 1 0 0,1-1-1 0 0,-1 1 0 0 0,0-1 1 0 0,0 1-1 0 0,0-1 1 0 0,0 1-1 0 0,0-1 1 0 0,0 1-1 0 0,0 0 1 0 0,0-1-1 0 0,-1 1 1 0 0,1-1-1 0 0,0 1 1 0 0,-1 0-1 0 0,1-1 1 0 0,-2-1-1 0 0,1 2-7 0 0,1 0-1 0 0,-1 0 0 0 0,0 1 1 0 0,0-1-1 0 0,1 0 1 0 0,-1 1-1 0 0,0-1 1 0 0,0 0-1 0 0,0 1 1 0 0,0 0-1 0 0,0-1 0 0 0,0 1 1 0 0,0-1-1 0 0,0 1 1 0 0,0 0-1 0 0,0 0 1 0 0,-1-1-1 0 0,-1 1 19 0 0,0-1 148 0 0,3 1-164 0 0,-1 0 0 0 0,1-1 0 0 0,-1 1 0 0 0,1 0 0 0 0,-1 0 0 0 0,1 0 0 0 0,-1 0 1 0 0,0 0-1 0 0,1 0 0 0 0,-1 0 0 0 0,1 0 0 0 0,-1 0 0 0 0,1 0 0 0 0,-1 0 0 0 0,1 0 1 0 0,-1 0-1 0 0,1 1 0 0 0,-1-1 0 0 0,1 0 0 0 0,-1 0 0 0 0,1 1 0 0 0,-1-1 0 0 0,1 0 1 0 0,-1 0-1 0 0,1 1 0 0 0,-1-1 0 0 0,1 1 0 0 0,-1-1 0 0 0,1 0 0 0 0,0 1 1 0 0,-1 0-1 0 0,1 1 8 0 0,-1 1 1 0 0,1-1 0 0 0,0 1 0 0 0,-1-1 0 0 0,1 1 0 0 0,1-1 0 0 0,-1 1-1 0 0,0-1 1 0 0,0 1 0 0 0,1-1 0 0 0,0 0 0 0 0,-1 1 0 0 0,1-1-1 0 0,0 1 1 0 0,2 2 0 0 0,-2-2-16 0 0,1-1 0 0 0,-1 1 0 0 0,0-1 0 0 0,0 1 0 0 0,-1-1 0 0 0,1 1 0 0 0,-1-1 0 0 0,1 1 0 0 0,-1 0 0 0 0,0 0 0 0 0,0-1 0 0 0,0 1 0 0 0,0 0 0 0 0,0-1 0 0 0,-1 1 0 0 0,0 4 0 0 0,-2 1 19 0 0,1 0-1 0 0,0 1 1 0 0,1-1-1 0 0,-1 1 1 0 0,2-1-1 0 0,-1 1 1 0 0,1-1-1 0 0,1 1 0 0 0,-1-1 1 0 0,2 1-1 0 0,1 9 1 0 0,3 7-8 0 0,-5-19-1 0 0,0 0 0 0 0,0-1 1 0 0,1 1-1 0 0,0-1 0 0 0,0 0 0 0 0,0 1 0 0 0,0-1 1 0 0,1 0-1 0 0,0 0 0 0 0,0 0 0 0 0,5 4 0 0 0,-2-1 22 0 0,2-1 0 0 0,-1 0-1 0 0,1-1 1 0 0,9 7 0 0 0,-15-11-32 0 0,1-1 0 0 0,0 1 1 0 0,0-1-1 0 0,0 1 0 0 0,1-1 1 0 0,-1 0-1 0 0,0 0 0 0 0,0 0 0 0 0,1-1 1 0 0,-1 1-1 0 0,0-1 0 0 0,1 0 1 0 0,-1 1-1 0 0,0-2 0 0 0,1 1 1 0 0,5-1-1 0 0,-7 0 0 0 0,1 0 0 0 0,0 0 0 0 0,-1-1 0 0 0,1 1 1 0 0,-1-1-1 0 0,1 1 0 0 0,-1-1 0 0 0,0 0 0 0 0,3-3 0 0 0,-3 3-17 0 0,0 1 0 0 0,0-1-1 0 0,0 0 1 0 0,0 1 0 0 0,0-1-1 0 0,1 1 1 0 0,-1 0 0 0 0,0 0-1 0 0,1 0 1 0 0,3-2 0 0 0,-3 2-3 0 0,0 0-1 0 0,0 0 1 0 0,0-1 0 0 0,0 0 0 0 0,0 1 0 0 0,0-1-1 0 0,-1 0 1 0 0,1 0 0 0 0,-1 0 0 0 0,1-1-1 0 0,-1 1 1 0 0,0-1 0 0 0,0 1 0 0 0,0-1 0 0 0,0 0-1 0 0,-1 0 1 0 0,1 1 0 0 0,-1-1 0 0 0,1 0 0 0 0,-1-1-1 0 0,1-3 1 0 0,2-5 2 0 0,-1 0-1 0 0,0 0 1 0 0,-1-1 0 0 0,2-14-1 0 0,-3-1 28 0 0,-1 0-1 0 0,-7-45 0 0 0,8 55 14 0 0,-2-2 14 0 0,0 19 356 0 0,1 1-394 0 0,0 0 0 0 0,-1 1 0 0 0,1-1 0 0 0,-1 1 0 0 0,1-1 0 0 0,0 0 0 0 0,-1 1 0 0 0,1-1 0 0 0,0 1 1 0 0,0-1-1 0 0,-1 1 0 0 0,1-1 0 0 0,0 1 0 0 0,0-1 0 0 0,0 1 0 0 0,-1-1 0 0 0,1 1 0 0 0,0-1 0 0 0,0 1 1 0 0,0-1-1 0 0,0 1 0 0 0,0-1 0 0 0,0 1 0 0 0,0-1 0 0 0,0 1 0 0 0,1 20 64 0 0,-1-16-61 0 0,1 29 45 0 0,2-1 0 0 0,10 52 0 0 0,-8-51-5 0 0,-5-28-34 0 0,1 1-1 0 0,0 0 1 0 0,0-1-1 0 0,1 1 1 0 0,2 6-1 0 0,-3-9 18 0 0,1 0 1 0 0,-1 1-1 0 0,-1-1 1 0 0,1 1-1 0 0,0 8 1 0 0,1 10-396 0 0,-1-22 22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49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77 8194 0 0,'-4'-19'7086'0'0,"-3"28"-4985"0"0,6-5-2076 0 0,-1 0 1 0 0,1 0-1 0 0,0 0 1 0 0,1 0-1 0 0,-1 0 0 0 0,1 1 1 0 0,-1-1-1 0 0,1 0 0 0 0,1 7 1 0 0,-1 1-12 0 0,0 2 9 0 0,1 0 0 0 0,0 1 0 0 0,5 20 0 0 0,-3-20 14 0 0,0 0 0 0 0,0 21 0 0 0,-3-32-27 0 0,0 0 1 0 0,1 0-1 0 0,0 0 1 0 0,0 0-1 0 0,0 0 0 0 0,0 0 1 0 0,3 5-1 0 0,-3-6 18 0 0,1 1 0 0 0,-1 0 0 0 0,0 0-1 0 0,0-1 1 0 0,0 1 0 0 0,0 0-1 0 0,-1 5 1 0 0,-10-41 48 0 0,7 18-81 0 0,1 0 0 0 0,1-1 0 0 0,0 0 0 0 0,0 1 0 0 0,3-22-1 0 0,16-73-23 0 0,-17 104 24 0 0,1 0-1 0 0,0 1 0 0 0,0-1 1 0 0,0 1-1 0 0,0-1 1 0 0,1 1-1 0 0,0 0 1 0 0,0 0-1 0 0,0 0 0 0 0,0 1 1 0 0,1-1-1 0 0,-1 1 1 0 0,5-4-1 0 0,-6 5 4 0 0,0 0-1 0 0,1 1 1 0 0,-1-1-1 0 0,0 1 0 0 0,0-1 1 0 0,1 1-1 0 0,-1 0 1 0 0,1 0-1 0 0,-1 0 1 0 0,1 0-1 0 0,-1 1 1 0 0,1-1-1 0 0,0 0 1 0 0,-1 1-1 0 0,1 0 1 0 0,0 0-1 0 0,0 0 1 0 0,-1 0-1 0 0,1 0 1 0 0,0 0-1 0 0,-1 1 0 0 0,1 0 1 0 0,0-1-1 0 0,3 3 1 0 0,-2 0 10 0 0,-1 0 0 0 0,0 0 0 0 0,0 0 0 0 0,0 1 0 0 0,0-1 0 0 0,-1 1 0 0 0,1 0 0 0 0,-1 0 0 0 0,0 0 0 0 0,0 0 0 0 0,1 6 0 0 0,7 10-7 0 0,-2-4 15 0 0,0 1 0 0 0,-1 0-1 0 0,-1 0 1 0 0,6 28 0 0 0,-9-36-4 0 0,7 12-17 0 0,-9-19 7 0 0,0-1 1 0 0,1 1 0 0 0,-1 0 0 0 0,0-1 0 0 0,-1 1-1 0 0,1 0 1 0 0,0 0 0 0 0,0 0 0 0 0,-1 0 0 0 0,1 0-1 0 0,-1 0 1 0 0,0 0 0 0 0,1 0 0 0 0,-1 0 0 0 0,0 0-1 0 0,0 0 1 0 0,-1 0 0 0 0,1 0 0 0 0,-1 2 0 0 0,0 2 15 0 0,1-1 1 0 0,-1 1 0 0 0,1-1 0 0 0,0 1-1 0 0,0 8 1 0 0,2-9-3 0 0,0-29-80 0 0,7-15 4 0 0,-10 3 62 0 0,0 14-1 0 0,3-34 0 0 0,-1 51-8 0 0,-1-1 0 0 0,1 1 0 0 0,0 0 1 0 0,0 0-1 0 0,0 0 0 0 0,1 0 0 0 0,-1 0 0 0 0,1 0 1 0 0,1 0-1 0 0,-1 1 0 0 0,1-1 0 0 0,0 1 1 0 0,3-5-1 0 0,-3 5 2 0 0,0 1 0 0 0,-1-1 0 0 0,1 0 1 0 0,-1 0-1 0 0,0 0 0 0 0,0 0 0 0 0,0 0 0 0 0,0-1 1 0 0,1-7-1 0 0,-2 11 3 0 0,-1-1-1 0 0,1 1 1 0 0,-1 0-1 0 0,1 0 1 0 0,0 0 0 0 0,0 0-1 0 0,-1 1 1 0 0,1-1 0 0 0,0 0-1 0 0,0 0 1 0 0,0 0 0 0 0,0 1-1 0 0,0-1 1 0 0,0 0 0 0 0,0 1-1 0 0,0-1 1 0 0,1 1 0 0 0,-1-1-1 0 0,0 1 1 0 0,0 0 0 0 0,0-1-1 0 0,2 1 1 0 0,28-4-36 0 0,-28 5 38 0 0,0-1 0 0 0,0 0 1 0 0,0 1-1 0 0,1 0 0 0 0,-1 0 1 0 0,0 0-1 0 0,0 0 0 0 0,0 0 0 0 0,0 0 1 0 0,-1 1-1 0 0,1 0 0 0 0,0-1 0 0 0,-1 1 1 0 0,1 0-1 0 0,-1 0 0 0 0,1 0 1 0 0,-1 1-1 0 0,0-1 0 0 0,0 1 0 0 0,0-1 1 0 0,2 5-1 0 0,4 5 19 0 0,-2 1 0 0 0,1 1 0 0 0,6 20 0 0 0,-9-23 8 0 0,0 3-5 0 0,-2 0 1 0 0,1 0-1 0 0,-2 0 0 0 0,0 0 0 0 0,0 0 0 0 0,-2 17 1 0 0,0 19 13 0 0,2-38-36 0 0,0-9 4 0 0,-1-1-1 0 0,1 1 0 0 0,-1 0 0 0 0,0 0 1 0 0,0 0-1 0 0,-1 0 0 0 0,1 0 1 0 0,0 0-1 0 0,-1 0 0 0 0,0 0 0 0 0,0 0 1 0 0,-1 3-1 0 0,-4 16-291 0 0,7-18-891 0 0,2-17-533 0 0,3-4-1570 0 0,-3 11 549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0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8946 0 0,'3'-19'4068'0'0,"-3"19"-3949"0"0,1 0-1 0 0,-1 0 0 0 0,0 0 1 0 0,1 1-1 0 0,-1-1 0 0 0,0 0 1 0 0,0 0-1 0 0,1 0 0 0 0,-1 0 1 0 0,0 0-1 0 0,0 1 0 0 0,1-1 1 0 0,-1 0-1 0 0,0 0 0 0 0,0 1 1 0 0,0-1-1 0 0,1 0 0 0 0,-1 0 1 0 0,0 1-1 0 0,0-1 0 0 0,0 0 1 0 0,0 0-1 0 0,0 1 1 0 0,1-1-1 0 0,-1 0 0 0 0,0 0 1 0 0,0 1-1 0 0,0-1 0 0 0,0 0 1 0 0,0 1-1 0 0,2 5 170 0 0,-1-1-1 0 0,1 1 1 0 0,-1 0 0 0 0,1 11-1 0 0,6 112 91 0 0,-10-15-282 0 0,2-107-85 0 0,1 0-1 0 0,-1 0 1 0 0,1 0 0 0 0,1 0 0 0 0,2 9 0 0 0,-2-9 60 0 0,0 0 0 0 0,-1 1 0 0 0,2 14 0 0 0,-3-21-59 0 0,0-1 0 0 0,0 1 0 0 0,0 0 0 0 0,0-1 0 0 0,1 1 0 0 0,-1 0 0 0 0,0-1 0 0 0,1 1 0 0 0,-1-1 0 0 0,0 1 0 0 0,1-1 0 0 0,-1 1 0 0 0,1-1 0 0 0,-1 1 1 0 0,1-1-1 0 0,-1 1 0 0 0,1-1 0 0 0,-1 1 0 0 0,1-1 0 0 0,0 0 0 0 0,-1 1 0 0 0,1-1 0 0 0,-1 0 0 0 0,2 1 0 0 0,-2-1-13 0 0,0 0 0 0 0,1 0 0 0 0,-1 0 1 0 0,0 0-1 0 0,0 0 0 0 0,1 1 0 0 0,-1-1 1 0 0,0 0-1 0 0,1 0 0 0 0,-1 0 0 0 0,0 0 1 0 0,0 0-1 0 0,1 0 0 0 0,-1 0 0 0 0,0 0 0 0 0,1 0 1 0 0,-1 0-1 0 0,0 0 0 0 0,0-1 0 0 0,1 1 1 0 0,-1 0-1 0 0,0 0 0 0 0,0 0 0 0 0,1 0 0 0 0,-1 0 1 0 0,0 0-1 0 0,0-1 0 0 0,1 1 0 0 0,-1 0 1 0 0,0 0-1 0 0,0 0 0 0 0,0 0 0 0 0,0-1 0 0 0,1 1 1 0 0,-1 0-1 0 0,0 0 0 0 0,0-1 0 0 0,0 1 1 0 0,0 0-1 0 0,0 0 0 0 0,1-1 0 0 0,-1 1 0 0 0,0 0 1 0 0,0 0-1 0 0,0-1 0 0 0,0 1 0 0 0,0 0 1 0 0,0-1-1 0 0,0 1 0 0 0,0 0 0 0 0,0 0 1 0 0,0-1-1 0 0,0 1 0 0 0,0 0 0 0 0,-1-1 0 0 0,-1-21-43 0 0,1 0-1 0 0,1-28 1 0 0,1 14 57 0 0,-2 27-21 0 0,1 0-1 0 0,0 0 0 0 0,1 0 0 0 0,-1 0 1 0 0,2 0-1 0 0,-1 0 0 0 0,1 0 0 0 0,1 0 0 0 0,0 1 1 0 0,0-1-1 0 0,5-7 0 0 0,-7 14 6 0 0,1 0 0 0 0,0 1 0 0 0,0-1 0 0 0,0 0 0 0 0,0 1 0 0 0,0 0 0 0 0,0-1 0 0 0,1 1 0 0 0,-1 0 0 0 0,0 0 0 0 0,1 1 0 0 0,-1-1 0 0 0,0 0 0 0 0,1 1 0 0 0,-1-1 0 0 0,1 1 0 0 0,-1 0 0 0 0,1 0 0 0 0,3 0 0 0 0,-2 0-6 0 0,0 0 0 0 0,-1 0 0 0 0,1 1 0 0 0,0-1 0 0 0,-1 1 0 0 0,1 0 0 0 0,0 0 0 0 0,-1 0 0 0 0,1 0 0 0 0,-1 1 0 0 0,0 0-1 0 0,1-1 1 0 0,3 4 0 0 0,1 2-9 0 0,21 20-8 0 0,-28-26 25 0 0,0 0 1 0 0,0 0-1 0 0,0 0 1 0 0,-1 1-1 0 0,1-1 1 0 0,0 0 0 0 0,-1 0-1 0 0,1 0 1 0 0,-1 1-1 0 0,1-1 1 0 0,-1 0-1 0 0,0 1 1 0 0,1-1-1 0 0,-1 1 1 0 0,0-1-1 0 0,0 0 1 0 0,0 1 0 0 0,0-1-1 0 0,0 0 1 0 0,0 1-1 0 0,0-1 1 0 0,-1 1-1 0 0,1-1 1 0 0,-1 2-1 0 0,-1 2 1 0 0,0-3 3 0 0,1 0-1 0 0,0-1 0 0 0,0 1 0 0 0,0 0 0 0 0,1 0 0 0 0,-1 0 0 0 0,0 0 0 0 0,1 0 0 0 0,-1 0 0 0 0,1 0 0 0 0,0 0 0 0 0,0 0 0 0 0,-1 0 1 0 0,1 0-1 0 0,1 0 0 0 0,-1 0 0 0 0,0 0 0 0 0,0 0 0 0 0,1 0 0 0 0,-1 0 0 0 0,1 0 0 0 0,0 0 0 0 0,-1-1 0 0 0,2 4 0 0 0,0-3 2 0 0,0 2 1 0 0,0-1-1 0 0,0 0 0 0 0,-1 0 0 0 0,0 0 0 0 0,0 1 0 0 0,0-1 0 0 0,0 1 0 0 0,0-1 0 0 0,0 1 0 0 0,-1-1 0 0 0,0 1 0 0 0,0-1 0 0 0,0 1 1 0 0,0 0-1 0 0,-1 4 0 0 0,-3 15 19 0 0,3-14-20 0 0,0 0 1 0 0,-1-1-1 0 0,-5 17 1 0 0,5-9 35 0 0,2-15-39 0 0,1 0 0 0 0,-1 0 0 0 0,0 0 0 0 0,0-1 0 0 0,0 1 0 0 0,0 0 0 0 0,0 0 0 0 0,0 0 1 0 0,0 0-1 0 0,-1-1 0 0 0,1 1 0 0 0,0 0 0 0 0,0 0 0 0 0,-1-1 0 0 0,1 1 0 0 0,0 0 0 0 0,-1 0 0 0 0,1-1 0 0 0,-2 2 0 0 0,-17 17 67 0 0,16-15-47 0 0,-13 5 10 0 0,14-9-23 0 0,1 1-1 0 0,-1 0 0 0 0,1 0 1 0 0,-1-1-1 0 0,0 1 0 0 0,1-1 1 0 0,-1 1-1 0 0,0-1 0 0 0,1 0 1 0 0,-1 0-1 0 0,0 0 0 0 0,1 0 1 0 0,-1 0-1 0 0,0 0 0 0 0,1 0 1 0 0,-1 0-1 0 0,0-1 0 0 0,1 1 0 0 0,-1-1 1 0 0,1 1-1 0 0,-1-1 0 0 0,1 0 1 0 0,-4-1-1 0 0,1-1-6 0 0,1 1 0 0 0,-1-1 0 0 0,0-1 0 0 0,1 1 0 0 0,0 0-1 0 0,0-1 1 0 0,0 0 0 0 0,-4-6 0 0 0,-12-23-1372 0 0,10 6-3376 0 0,8 20 2286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1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17 154 9610 0 0,'0'0'2850'0'0,"0"0"-2794"0"0,0 0 1 0 0,-1 0-1 0 0,1 0 1 0 0,0 0-1 0 0,0 0 1 0 0,0 0-1 0 0,-1 0 1 0 0,1 0-1 0 0,0 0 1 0 0,0 0-1 0 0,-1 0 1 0 0,1 0-1 0 0,0 0 1 0 0,0 0-1 0 0,0 0 1 0 0,-1 0-1 0 0,1 0 1 0 0,0 0-1 0 0,0 0 1 0 0,0 0-1 0 0,-1 0 1 0 0,1 0-1 0 0,0 0 0 0 0,0 0 1 0 0,0 1-1 0 0,-1-1 1 0 0,1 0-1 0 0,0 0 1 0 0,0 0-1 0 0,0 0 1 0 0,0 0-1 0 0,-1 1 1 0 0,1-1-1 0 0,0 0 1 0 0,0 0-1 0 0,0 0 1 0 0,0 1-1 0 0,0-1 1 0 0,0 0-1 0 0,-1 1-27 0 0,1 1 0 0 0,-1-1-1 0 0,1 0 1 0 0,0 1 0 0 0,0-1-1 0 0,-1 0 1 0 0,1 1 0 0 0,0-1 0 0 0,0 0-1 0 0,0 1 1 0 0,1-1 0 0 0,-1 0-1 0 0,0 1 1 0 0,0-1 0 0 0,1 0 0 0 0,-1 1-1 0 0,1-1 1 0 0,-1 0 0 0 0,1 0-1 0 0,0 1 1 0 0,-1-1 0 0 0,1 0 0 0 0,0 0-1 0 0,0 0 1 0 0,0 0 0 0 0,-1 0 0 0 0,1 0-1 0 0,0 0 1 0 0,3 1 0 0 0,13-2 539 0 0,-11 2-513 0 0,-3-1-31 0 0,1 1 0 0 0,-1-1 0 0 0,1 0 0 0 0,0 0 0 0 0,-1-1 0 0 0,1 1 0 0 0,0-1 0 0 0,0 1 0 0 0,-1-1 0 0 0,1-1 0 0 0,0 1 1 0 0,0 0-1 0 0,-1-1 0 0 0,1 0 0 0 0,0 0 0 0 0,5-2 0 0 0,-1-1 17 0 0,0 1-31 0 0,-1-1 0 0 0,0 0 1 0 0,0 0-1 0 0,0-1 0 0 0,6-5 0 0 0,-11 7-45 0 0,1 1 0 0 0,-1-1 0 0 0,0 0-1 0 0,0 0 1 0 0,0 0 0 0 0,-1 0 0 0 0,1 0-1 0 0,-1 0 1 0 0,0 0 0 0 0,0-1 0 0 0,0 1-1 0 0,0 0 1 0 0,0-1 0 0 0,-1 1 0 0 0,1-5-1 0 0,-1 3 27 0 0,0 0-1 0 0,0 0 0 0 0,0 0 1 0 0,-1 0-1 0 0,0 0 0 0 0,0 0 1 0 0,0 0-1 0 0,0 0 1 0 0,-1 1-1 0 0,0-1 0 0 0,-3-6 1 0 0,4 9 16 0 0,0 0 0 0 0,0 0 1 0 0,-1 1-1 0 0,1-1 0 0 0,0 1 1 0 0,-1-1-1 0 0,1 1 0 0 0,-1-1 1 0 0,1 1-1 0 0,-1 0 0 0 0,0 0 1 0 0,0 0-1 0 0,0 0 0 0 0,1 0 1 0 0,-1 0-1 0 0,0 0 1 0 0,0 0-1 0 0,0 1 0 0 0,0-1 1 0 0,0 1-1 0 0,0 0 0 0 0,-1-1 1 0 0,1 1-1 0 0,0 0 0 0 0,0 0 1 0 0,0 1-1 0 0,0-1 0 0 0,0 0 1 0 0,0 1-1 0 0,-4 0 0 0 0,-2 2 114 0 0,-1-1-1 0 0,1 1 0 0 0,0 1 0 0 0,0 0 1 0 0,0 0-1 0 0,1 0 0 0 0,-13 10 0 0 0,17-11-71 0 0,-1 1-1 0 0,0-1 0 0 0,1 1 1 0 0,0 0-1 0 0,0 0 0 0 0,0 0 1 0 0,0 1-1 0 0,1-1 0 0 0,0 1 1 0 0,0-1-1 0 0,0 1 0 0 0,0 0 1 0 0,1 0-1 0 0,-2 8 1 0 0,1-2-7 0 0,1 1 0 0 0,0-1 1 0 0,1 1-1 0 0,0-1 1 0 0,1 1-1 0 0,3 12 1 0 0,-3-17-27 0 0,1-1 1 0 0,-1 1-1 0 0,2 0 1 0 0,-1 0-1 0 0,1-1 1 0 0,0 1-1 0 0,1-1 1 0 0,-1 0-1 0 0,1 0 1 0 0,0 0-1 0 0,8 7 1 0 0,-4-4 23 0 0,1-1 0 0 0,1 1 0 0 0,0-1 0 0 0,0-1 0 0 0,17 9 1 0 0,-21-13-33 0 0,0 0 0 0 0,0-1-1 0 0,0 0 1 0 0,0 0 0 0 0,0 0 0 0 0,1-1 0 0 0,-1 0 0 0 0,1 0 0 0 0,8-1 0 0 0,13 3-274 0 0,-26-3 219 0 0,1 0 1 0 0,-1-1 0 0 0,0 1-1 0 0,0-1 1 0 0,1 1-1 0 0,-1-1 1 0 0,0 0-1 0 0,0 1 1 0 0,0-1-1 0 0,0 0 1 0 0,0 0-1 0 0,0-1 1 0 0,0 1 0 0 0,0 0-1 0 0,0-1 1 0 0,-1 1-1 0 0,1-1 1 0 0,0 1-1 0 0,-1-1 1 0 0,1 0-1 0 0,-1 0 1 0 0,0 0-1 0 0,2-2 1 0 0,1-4-95 0 0,1 0-1 0 0,-1 0 1 0 0,0-1 0 0 0,4-13-1 0 0,-4 4 131 0 0,0-1-1 0 0,-1 0 0 0 0,-1 0 1 0 0,-1 0-1 0 0,-2-23 0 0 0,1 24-7 0 0,4-21-16 0 0,-3 33 48 0 0,1 0-1 0 0,-2 0 1 0 0,1 0 0 0 0,-1 0-1 0 0,0-1 1 0 0,0 1 0 0 0,0 0-1 0 0,-1 0 1 0 0,0-1 0 0 0,-1 1 0 0 0,-1-6-1 0 0,3 11 3 0 0,-1 0-1 0 0,1 1 1 0 0,-1-1 0 0 0,1 0-1 0 0,0 0 1 0 0,-1 1-1 0 0,1-1 1 0 0,-1 0 0 0 0,1 1-1 0 0,-1-1 1 0 0,0 1-1 0 0,1-1 1 0 0,-1 1 0 0 0,0-1-1 0 0,1 1 1 0 0,-1-1-1 0 0,0 1 1 0 0,1 0 0 0 0,-1-1-1 0 0,0 1 1 0 0,0 0 0 0 0,0-1-1 0 0,1 1 1 0 0,-1 0-1 0 0,0 0 1 0 0,0 0 0 0 0,0 0-1 0 0,1 0 1 0 0,-1 0-1 0 0,0 0 1 0 0,0 0 0 0 0,0 0-1 0 0,0 0 1 0 0,-1 1-1 0 0,1 0 8 0 0,-1-1 0 0 0,1 1 0 0 0,0 0-1 0 0,-1 0 1 0 0,1-1 0 0 0,0 1-1 0 0,0 0 1 0 0,-1 0 0 0 0,1 1 0 0 0,0-1-1 0 0,0 0 1 0 0,0 0 0 0 0,0 0 0 0 0,1 1-1 0 0,-2 1 1 0 0,0 0 8 0 0,1 0 0 0 0,0 1 1 0 0,0-1-1 0 0,0 1 0 0 0,0-1 0 0 0,1 1 0 0 0,-1-1 0 0 0,1 1 1 0 0,0 4-1 0 0,0-6-26 0 0,1 0 1 0 0,-1-1 0 0 0,0 1-1 0 0,1 0 1 0 0,-1-1 0 0 0,1 1 0 0 0,-1-1-1 0 0,1 1 1 0 0,0-1 0 0 0,0 1-1 0 0,0-1 1 0 0,0 1 0 0 0,0-1-1 0 0,0 0 1 0 0,0 1 0 0 0,0-1-1 0 0,0 0 1 0 0,1 0 0 0 0,-1 0-1 0 0,2 1 1 0 0,-1-1-1 0 0,-1 0 0 0 0,1 1 0 0 0,-1-1 0 0 0,1 1 0 0 0,-1-1 0 0 0,0 1 1 0 0,0-1-1 0 0,1 1 0 0 0,-1-1 0 0 0,0 1 0 0 0,0 0 0 0 0,-1 0 0 0 0,2 3 0 0 0,-1-3-2 0 0,0 0 0 0 0,-1-1 0 0 0,1 1 0 0 0,0 0 0 0 0,0 0 0 0 0,0-1 0 0 0,0 1 0 0 0,1-1 0 0 0,-1 1 0 0 0,0-1 0 0 0,2 2 1 0 0,4 1 14 0 0,-1 0 1 0 0,1 0 0 0 0,-1 0 0 0 0,1-1 0 0 0,0 0-1 0 0,1-1 1 0 0,-1 0 0 0 0,0 0 0 0 0,1 0 0 0 0,7 0 0 0 0,-14-2-26 0 0,1 0 0 0 0,-1-1 1 0 0,1 1-1 0 0,-1 0 1 0 0,0-1-1 0 0,1 1 0 0 0,-1-1 1 0 0,0 1-1 0 0,1-1 1 0 0,-1 1-1 0 0,0-1 1 0 0,2-1-1 0 0,9-4-203 0 0,-9 6 180 0 0,1-1-31 0 0,0 0-1 0 0,0 1 1 0 0,0-2 0 0 0,0 1-1 0 0,0 0 1 0 0,-1-1-1 0 0,1 1 1 0 0,0-1 0 0 0,-1 0-1 0 0,1 0 1 0 0,-1-1-1 0 0,0 1 1 0 0,0-1-1 0 0,0 1 1 0 0,5-7 0 0 0,-6 7 60 0 0,0 0 0 0 0,0 0 1 0 0,0 0-1 0 0,-1 0 1 0 0,1-1-1 0 0,0 1 0 0 0,-1-1 1 0 0,0 1-1 0 0,1-1 0 0 0,-1 0 1 0 0,0 1-1 0 0,0-1 1 0 0,-1 0-1 0 0,1 0 0 0 0,-1 0 1 0 0,1 0-1 0 0,-1 0 0 0 0,0 1 1 0 0,0-1-1 0 0,0 0 1 0 0,0 0-1 0 0,-2-5 0 0 0,-1-42 389 0 0,5 41-231 0 0,-2 8-146 0 0,0 1 1 0 0,0 0-1 0 0,0 0 1 0 0,0-1-1 0 0,0 1 1 0 0,1 0-1 0 0,-1 0 1 0 0,0-1-1 0 0,0 1 1 0 0,0 0-1 0 0,0-1 1 0 0,0 1-1 0 0,0 0 0 0 0,0 0 1 0 0,0-1-1 0 0,0 1 1 0 0,0 0-1 0 0,0-1 1 0 0,0 1-1 0 0,0 0 1 0 0,0-1-1 0 0,-1 1 1 0 0,1 0-1 0 0,0 0 1 0 0,0-1-1 0 0,0 1 1 0 0,0 0-1 0 0,0 0 1 0 0,-1-1-1 0 0,1 1 1 0 0,0 0-1 0 0,0 0 1 0 0,0 0-1 0 0,-1-1 0 0 0,1 1 1 0 0,0 0-1 0 0,0 0 1 0 0,-1 0-1 0 0,1 0 1 0 0,0-1-1 0 0,0 1 1 0 0,-1 0-1 0 0,1 0 1 0 0,0 0-1 0 0,0 0 1 0 0,-1 0-1 0 0,0-1 157 0 0,-25 29 181 0 0,24-22-313 0 0,0 0 1 0 0,0 0-1 0 0,0 1 1 0 0,0-1-1 0 0,1 0 1 0 0,0 0-1 0 0,1 1 1 0 0,0 9-1 0 0,6 54 154 0 0,-6-69-188 0 0,1 8 9 0 0,1 1-1 0 0,0-1 1 0 0,1 1-1 0 0,0-1 1 0 0,0 0-1 0 0,1 0 1 0 0,6 10-1 0 0,-8-17-6 0 0,-1 1 0 0 0,0 0 0 0 0,0 0 0 0 0,0 0 0 0 0,-1 0 0 0 0,1 0-1 0 0,-1 0 1 0 0,1 0 0 0 0,-1 0 0 0 0,0 0 0 0 0,-1 5 0 0 0,1-6 8 0 0,0 1 0 0 0,0 0 0 0 0,0 0 1 0 0,0 0-1 0 0,1-1 0 0 0,-1 1 0 0 0,2 5 0 0 0,-1-7-3 0 0,0 1 0 0 0,-1 0 0 0 0,1 0-1 0 0,-1 0 1 0 0,1 0 0 0 0,-1 0 0 0 0,0 0-1 0 0,0 0 1 0 0,0 0 0 0 0,0-1-1 0 0,0 1 1 0 0,-1 3 0 0 0,2 11 73 0 0,1-15-69 0 0,0 1 1 0 0,0-1-1 0 0,0 1 0 0 0,0-1 1 0 0,0 0-1 0 0,0 0 0 0 0,0 0 1 0 0,0 0-1 0 0,1 0 1 0 0,3 1-1 0 0,-5-1 4 0 0,27 7 104 0 0,-27-8-116 0 0,0 0 0 0 0,0 1 0 0 0,0-1 1 0 0,0 0-1 0 0,0 0 0 0 0,0 0 1 0 0,0 0-1 0 0,0 0 0 0 0,0 0 1 0 0,0 0-1 0 0,0-1 0 0 0,0 1 1 0 0,0 0-1 0 0,-1 0 0 0 0,1-1 0 0 0,0 1 1 0 0,0-1-1 0 0,0 1 0 0 0,0 0 1 0 0,0-1-1 0 0,-1 0 0 0 0,2 0 1 0 0,-1 1-5 0 0,-1-1 0 0 0,1 1 0 0 0,-1-1 0 0 0,1 1 0 0 0,-1 0 0 0 0,1-1 0 0 0,0 1 0 0 0,-1 0 0 0 0,1-1 0 0 0,0 1 0 0 0,-1 0 0 0 0,1 0 0 0 0,0 0 0 0 0,-1 0 1 0 0,1 0-1 0 0,0 0 0 0 0,-1 0 0 0 0,1 0 0 0 0,0 0 0 0 0,-1 0 0 0 0,1 0 0 0 0,0 0 0 0 0,0 0 0 0 0,16 0-93 0 0,-13-2 4 0 0,0-1 1 0 0,-1 1 0 0 0,1 0 0 0 0,0-1 0 0 0,-1 0 0 0 0,1 0 0 0 0,-1 0 0 0 0,0 0 0 0 0,0 0 0 0 0,0-1 0 0 0,3-5 0 0 0,25-47-3681 0 0,-23 38 1312 0 0,-3 6-356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2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2 119 2673 0 0,'10'-68'8339'0'0,"-10"61"-7276"0"0,2-19 2695 0 0,-5 9-3159 0 0,2 17-586 0 0,1 0-1 0 0,0 0 1 0 0,0 0 0 0 0,-1 0 0 0 0,1 0 0 0 0,0 0 0 0 0,0 0 0 0 0,-1 0 0 0 0,1 0 0 0 0,0 0 0 0 0,0 0 0 0 0,-1 0 0 0 0,1 0 0 0 0,0 0 0 0 0,-1 0 0 0 0,1 0 0 0 0,0 0 0 0 0,0 0 0 0 0,-1 0 0 0 0,1 0 0 0 0,0 0 0 0 0,0 1 0 0 0,-1-1 0 0 0,1 0 0 0 0,0 0 0 0 0,0 0 0 0 0,0 0 0 0 0,-1 1 0 0 0,1-1 0 0 0,0 0 0 0 0,0 0 0 0 0,0 0 0 0 0,0 1 0 0 0,-1-1 0 0 0,1 0 0 0 0,-2 14 166 0 0,7 23-136 0 0,-4-32-8 0 0,2 18 3 0 0,0 0 0 0 0,-1-1 0 0 0,-2 1 0 0 0,0 0 0 0 0,-4 23 0 0 0,3-33-21 0 0,0 0 0 0 0,1 0 0 0 0,0 0 0 0 0,1-1 1 0 0,1 1-1 0 0,0 0 0 0 0,4 12 0 0 0,-5-21-3 0 0,0 0-1 0 0,-1-1 1 0 0,1 1 0 0 0,-1 0-1 0 0,0 0 1 0 0,0-1 0 0 0,-2 7-1 0 0,2-6-8 0 0,-1 0-1 0 0,1 0 1 0 0,0-1-1 0 0,0 1 1 0 0,0 0-1 0 0,0 0 1 0 0,2 5-1 0 0,-1-6 15 0 0,0-1-1 0 0,0 0 1 0 0,-1 1-1 0 0,1-1 1 0 0,-1 0-1 0 0,0 1 0 0 0,1-1 1 0 0,-1 1-1 0 0,0-1 1 0 0,-1 1-1 0 0,1-1 1 0 0,0 0-1 0 0,-1 1 0 0 0,1-1 1 0 0,-2 4-1 0 0,-1-10 338 0 0,1 0-339 0 0,1 0 0 0 0,0-1 0 0 0,0 1 0 0 0,0 0 0 0 0,0-1 0 0 0,1 1 0 0 0,0-1 1 0 0,0 1-1 0 0,0 0 0 0 0,1-8 0 0 0,2-1-25 0 0,0 0 0 0 0,7-20 0 0 0,-9 29 8 0 0,0 0-1 0 0,0-1 1 0 0,0 1-1 0 0,-1-1 1 0 0,0 1-1 0 0,0-7 1 0 0,-1 5 1 0 0,1 0 0 0 0,0 1 0 0 0,1-1 0 0 0,1-8 0 0 0,2 4-15 0 0,0 1 1 0 0,0-1 0 0 0,1 1-1 0 0,0 0 1 0 0,13-16 0 0 0,4-8-38 0 0,-13 19-20 0 0,0 0-1 0 0,1 0 1 0 0,1 1 0 0 0,23-22-1 0 0,-27 29 48 0 0,0 0-1 0 0,0 1 1 0 0,1-1-1 0 0,-1 2 1 0 0,1-1-1 0 0,0 1 0 0 0,1 0 1 0 0,-1 1-1 0 0,1-1 1 0 0,14-2-1 0 0,-22 6 22 0 0,-1 0 0 0 0,0 0 0 0 0,1 0 1 0 0,-1-1-1 0 0,1 1 0 0 0,-1 0 0 0 0,0 0 0 0 0,1 0 0 0 0,-1 0 0 0 0,1 0 0 0 0,-1 0 0 0 0,0 1 0 0 0,1-1 1 0 0,-1 0-1 0 0,1 0 0 0 0,-1 0 0 0 0,0 0 0 0 0,1 0 0 0 0,-1 1 0 0 0,0-1 0 0 0,1 0 0 0 0,-1 0 1 0 0,0 0-1 0 0,1 1 0 0 0,-1-1 0 0 0,0 0 0 0 0,0 1 0 0 0,1-1 0 0 0,-1 0 0 0 0,0 1 0 0 0,0-1 0 0 0,1 0 1 0 0,-1 1-1 0 0,0 0 0 0 0,-1 16-61 0 0,-12 16 14 0 0,6-24 58 0 0,-1 1 0 0 0,1-2 0 0 0,-1 1 0 0 0,-1-1 0 0 0,0 0 0 0 0,0-1 0 0 0,0 0-1 0 0,-1 0 1 0 0,0-1 0 0 0,-14 6 0 0 0,-4-1-11 0 0,25-10 6 0 0,1-1-1 0 0,-1 1 0 0 0,0 0 1 0 0,1 0-1 0 0,-1 0 0 0 0,0 0 1 0 0,1 0-1 0 0,-1 1 0 0 0,1-1 1 0 0,0 1-1 0 0,0 0 0 0 0,-1 0 0 0 0,1-1 1 0 0,-2 4-1 0 0,0-3 9 0 0,0 0 0 0 0,0-1 0 0 0,0 1 0 0 0,0-1 0 0 0,0 0 0 0 0,-6 0 0 0 0,9-1 212 0 0,17-3-180 0 0,-5 6-25 0 0,0 0 0 0 0,0 0 1 0 0,-1 1-1 0 0,1 1 0 0 0,-1-1 0 0 0,0 2 1 0 0,-1-1-1 0 0,1 1 0 0 0,9 9 1 0 0,-1-2 0 0 0,-4-4-10 0 0,0 2-1 0 0,0-1 0 0 0,13 15 1 0 0,-14-10-521 0 0,-9-12 641 0 0,0 1-1 0 0,0 0 1 0 0,-1 0-1 0 0,0 0 1 0 0,1 1-1 0 0,3 8 0 0 0,-5-10-945 0 0,-1 1 0 0 0,0 0 0 0 0,0-1-1 0 0,-1 1 1 0 0,1 0 0 0 0,-1 0 0 0 0,1 5-1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132 188 1944 0 0,'6'7'1529'0'0,"1"-1"2062"0"0,5-2-3678 0 0,-6-2 122 0 0,-3-1-4 0 0,0 0-1 0 0,0 0 0 0 0,0 0 1 0 0,0 0-1 0 0,0-1 1 0 0,1 0-1 0 0,-1 1 1 0 0,0-1-1 0 0,0 0 0 0 0,0 0 1 0 0,1-1-1 0 0,-1 1 1 0 0,0-1-1 0 0,0 0 1 0 0,5-1-1 0 0,-5 0 31 0 0,1 0 1 0 0,-1 0-1 0 0,0 0 0 0 0,0 0 1 0 0,0-1-1 0 0,-1 1 0 0 0,1-1 1 0 0,0 0-1 0 0,-1 0 0 0 0,0 0 1 0 0,0 0-1 0 0,0 0 0 0 0,0-1 1 0 0,2-5-1 0 0,-3 7 63 0 0,0-1-1 0 0,0 0 0 0 0,-1 0 0 0 0,1 0 1 0 0,-1 1-1 0 0,0-1 0 0 0,0 0 1 0 0,0 0-1 0 0,0 0 0 0 0,-1 0 1 0 0,1 0-1 0 0,-1 1 0 0 0,0-1 1 0 0,0 0-1 0 0,0 0 0 0 0,0 1 1 0 0,0-1-1 0 0,0 1 0 0 0,-1-1 1 0 0,-2-3-1 0 0,-2-2 251 0 0,2 1-23 0 0,-1 0 0 0 0,0 1 1 0 0,-9-10-1 0 0,12 14-300 0 0,-1 0 1 0 0,0 0-1 0 0,1 0 1 0 0,-1 1-1 0 0,0-1 0 0 0,0 1 1 0 0,0 0-1 0 0,0-1 1 0 0,0 1-1 0 0,0 1 0 0 0,0-1 1 0 0,-5 0-1 0 0,5 0-41 0 0,0 0 32 0 0,0 1 0 0 0,-1-1 0 0 0,1 0 0 0 0,-1 1 1 0 0,1 0-1 0 0,0 0 0 0 0,-1 0 0 0 0,1 0 0 0 0,-1 1 0 0 0,1-1 0 0 0,0 1 1 0 0,-1 0-1 0 0,1 0 0 0 0,0 0 0 0 0,0 0 0 0 0,0 1 0 0 0,0-1 1 0 0,0 1-1 0 0,0 0 0 0 0,-4 3 0 0 0,-19 17 257 0 0,21-18-245 0 0,0 0 0 0 0,0 0 0 0 0,0 1 0 0 0,0 0 0 0 0,1 0 0 0 0,-7 9 1 0 0,6-6-23 0 0,2-4-21 0 0,0 0 0 0 0,0 0 0 0 0,1 1 0 0 0,-1-1 0 0 0,1 1 0 0 0,0 0 0 0 0,0-1 0 0 0,1 1 0 0 0,-1 0 0 0 0,1 0 0 0 0,0 0 0 0 0,0 0 0 0 0,1 0 0 0 0,0 0 0 0 0,0 8 0 0 0,3 7 67 0 0,2 34 1 0 0,-4-39-48 0 0,-1-10-21 0 0,1 0 1 0 0,0 0-1 0 0,0 0 1 0 0,0 0 0 0 0,1 0-1 0 0,0 0 1 0 0,0-1 0 0 0,0 1-1 0 0,0-1 1 0 0,1 1-1 0 0,-1-1 1 0 0,1 0 0 0 0,0 0-1 0 0,1 0 1 0 0,-1 0 0 0 0,1-1-1 0 0,-1 1 1 0 0,1-1-1 0 0,0 0 1 0 0,0 0 0 0 0,1 0-1 0 0,-1-1 1 0 0,0 0-1 0 0,1 0 1 0 0,8 3 0 0 0,-5-3 24 0 0,0 0-15 0 0,-1 0 0 0 0,1-1 0 0 0,0 0 1 0 0,7 0-1 0 0,-12-1-13 0 0,-1-1-1 0 0,0 1 1 0 0,1 0 0 0 0,-1-1 0 0 0,0 0-1 0 0,1 1 1 0 0,-1-1 0 0 0,0 0-1 0 0,0 0 1 0 0,1 0 0 0 0,-1 0 0 0 0,0-1-1 0 0,0 1 1 0 0,-1 0 0 0 0,1-1 0 0 0,0 0-1 0 0,1-1 1 0 0,5-5 46 0 0,-3 3-44 0 0,-1 0 0 0 0,1 1 1 0 0,-1-2-1 0 0,0 1 0 0 0,0-1 0 0 0,-1 1 0 0 0,0-1 0 0 0,0 0 0 0 0,0 0 0 0 0,2-7 0 0 0,-2-1-8 0 0,0-1-1 0 0,0 0 0 0 0,-1 0 0 0 0,-1-1 0 0 0,-1 1 0 0 0,0 0 0 0 0,-1 0 0 0 0,-1-1 0 0 0,0 1 1 0 0,-1 0-1 0 0,-8-26 0 0 0,10 40-43 0 0,1 1 5 0 0,-1 0 33 0 0,1 0 1 0 0,-1 0-1 0 0,1 0 0 0 0,-1 0 1 0 0,1 0-1 0 0,-1 0 0 0 0,1 1 0 0 0,-1-1 1 0 0,1 0-1 0 0,0 0 0 0 0,-1 1 1 0 0,1-1-1 0 0,-1 0 0 0 0,1 0 0 0 0,-1 1 1 0 0,1-1-1 0 0,0 0 0 0 0,-1 1 1 0 0,1-1-1 0 0,0 1 0 0 0,-1-1 0 0 0,1 1 1 0 0,0-1-1 0 0,0 0 0 0 0,0 1 1 0 0,-1-1-1 0 0,1 1 0 0 0,0-1 0 0 0,0 1 1 0 0,0 0-1 0 0,-3 4 23 0 0,-2 5-21 0 0,1-1 0 0 0,0 1 0 0 0,-3 10-1 0 0,6-18 4 0 0,0 0-1 0 0,1 0 1 0 0,-1-1 0 0 0,1 1-1 0 0,-1 0 1 0 0,1 0 0 0 0,0 0-1 0 0,0 0 1 0 0,0 0-1 0 0,0 0 1 0 0,0-1 0 0 0,0 1-1 0 0,1 0 1 0 0,-1 0-1 0 0,0 0 1 0 0,1 0 0 0 0,0-1-1 0 0,-1 1 1 0 0,1 0-1 0 0,0-1 1 0 0,0 1 0 0 0,0 0-1 0 0,0-1 1 0 0,0 1 0 0 0,0-1-1 0 0,3 3 1 0 0,3 0 7 0 0,0 0 0 0 0,0 0 0 0 0,1-1 0 0 0,0 0 1 0 0,-1 0-1 0 0,1-1 0 0 0,0 0 0 0 0,0 0 0 0 0,0-1 0 0 0,0 0 0 0 0,1 0 1 0 0,-1-1-1 0 0,0 0 0 0 0,0-1 0 0 0,0 0 0 0 0,0 0 0 0 0,1-1 1 0 0,11-3-1 0 0,-17 3-9 0 0,1 0 1 0 0,0 0-1 0 0,-1 0 0 0 0,1-1 1 0 0,-1 1-1 0 0,0-1 1 0 0,1 0-1 0 0,-1 0 1 0 0,-1 0-1 0 0,1 0 0 0 0,0-1 1 0 0,-1 1-1 0 0,0-1 1 0 0,0 1-1 0 0,0-1 1 0 0,0 0-1 0 0,0 0 1 0 0,-1 0-1 0 0,2-6 0 0 0,2-9 0 0 0,-1 0 0 0 0,3-37-1 0 0,-6 41 6 0 0,0 8-2 0 0,0 1 11 0 0,0 0 0 0 0,-1 0-1 0 0,0-1 1 0 0,0 1 0 0 0,-1 0 0 0 0,-1-11 0 0 0,1 15 491 0 0,-1 7-474 0 0,0 0 0 0 0,1 0 0 0 0,-1 0 0 0 0,1 0 0 0 0,0 0 0 0 0,1 0 0 0 0,-1 0 0 0 0,1 0 0 0 0,0 0 0 0 0,0 6 0 0 0,0 5 29 0 0,-20 288 502 0 0,21 78-285 0 0,1-356-197 0 0,1-1 0 0 0,1 0 0 0 0,1 0 0 0 0,1 0 0 0 0,16 40 0 0 0,-22-65-63 0 0,0 1 1 0 0,1 0-1 0 0,-1 0 1 0 0,1-1-1 0 0,-1 1 1 0 0,1 0-1 0 0,-1-1 1 0 0,1 1-1 0 0,-1-1 1 0 0,1 1-1 0 0,0 0 1 0 0,-1-1-1 0 0,1 1 1 0 0,0-1-1 0 0,0 0 1 0 0,-1 1-1 0 0,1-1 1 0 0,0 0-1 0 0,0 1 1 0 0,0-1-1 0 0,-1 0 1 0 0,1 0-1 0 0,0 0 1 0 0,0 0-1 0 0,0 0 1 0 0,0 0-1 0 0,0 0 1 0 0,-1 0-1 0 0,1 0 0 0 0,0 0 1 0 0,0 0-1 0 0,0 0 1 0 0,0-1-1 0 0,-1 1 1 0 0,1 0-1 0 0,0 0 1 0 0,0-1-1 0 0,0 0 1 0 0,2 0-23 0 0,1-1 1 0 0,-1 1-1 0 0,0-1 1 0 0,-1 0-1 0 0,1 0 1 0 0,0 0-1 0 0,0-1 1 0 0,-1 1-1 0 0,3-3 1 0 0,-1-3-48 0 0,0 0 0 0 0,0 0 0 0 0,0 0 0 0 0,-1-1 0 0 0,-1 1 0 0 0,0-1 0 0 0,0 0 0 0 0,2-14 0 0 0,0-2-62 0 0,-2 13 92 0 0,0-1 0 0 0,0 0 0 0 0,-1 1 0 0 0,-1-1 0 0 0,0 0 0 0 0,-1 0 0 0 0,-1 0 0 0 0,0 1 0 0 0,0-1 0 0 0,-1 0 0 0 0,-1 1 0 0 0,0 0 0 0 0,-8-16 0 0 0,7 20 17 0 0,-1 2 0 0 0,0-1-1 0 0,0 1 1 0 0,0 0 0 0 0,-1 0 0 0 0,1 1-1 0 0,-1 0 1 0 0,-1 0 0 0 0,-11-6 0 0 0,-19-14 54 0 0,11 8-36 0 0,23 15-11 0 0,0 0 0 0 0,0 0 0 0 0,0-1 1 0 0,1 1-1 0 0,-1-1 0 0 0,1 0 0 0 0,0 0 0 0 0,-1 0 0 0 0,1-1 0 0 0,1 1 0 0 0,-4-5 0 0 0,5 6-8 0 0,2-5-74 0 0,1 4 72 0 0,-1 1-1 0 0,1-1 0 0 0,0 1 0 0 0,0 0 0 0 0,-1 0 1 0 0,1-1-1 0 0,1 1 0 0 0,-1 1 0 0 0,0-1 0 0 0,0 0 1 0 0,1 0-1 0 0,-1 1 0 0 0,1 0 0 0 0,-1-1 0 0 0,1 1 1 0 0,0 0-1 0 0,0 0 0 0 0,-1 0 0 0 0,6 0 0 0 0,3-2-1470 0 0,-1 0-1 0 0,20-10 0 0 0,-20 9-561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7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48 3177 0 0,'2'-3'479'0'0,"-1"0"0"0"0,0 0 0 0 0,0 0 0 0 0,-1 0 0 0 0,1 0 0 0 0,0-1 0 0 0,-1 1 0 0 0,0 0 0 0 0,0 0 0 0 0,0-1 0 0 0,-1-3 0 0 0,1 2 3108 0 0,-1 6-3449 0 0,0 0-1 0 0,0 0 1 0 0,1 0-1 0 0,-1 0 1 0 0,0 0 0 0 0,0 0-1 0 0,1 1 1 0 0,-1-1-1 0 0,0 0 1 0 0,1 0 0 0 0,-1 1-1 0 0,1-1 1 0 0,0 0-1 0 0,-1 0 1 0 0,1 1 0 0 0,0-1-1 0 0,0 1 1 0 0,0-1-1 0 0,0 0 1 0 0,0 2 0 0 0,-2 36-46 0 0,20 128 209 0 0,-12-131-249 0 0,15 70 382 0 0,-20-104 10 0 0,-1-3-428 0 0,1 1-1 0 0,-1-1 1 0 0,1 1 0 0 0,-1-1 0 0 0,1 1-1 0 0,-1-1 1 0 0,0 1 0 0 0,1-1 0 0 0,-1 0-1 0 0,0 1 1 0 0,0-1 0 0 0,1 0 0 0 0,-1 1-1 0 0,0-1 1 0 0,0 0 0 0 0,0 1 0 0 0,0-1-1 0 0,0 0 1 0 0,0 1 0 0 0,0-1 0 0 0,0 0-1 0 0,0 0 1 0 0,0-26 3 0 0,0 15 45 0 0,0-4-46 0 0,0 0 0 0 0,-4-24-1 0 0,2 29-15 0 0,1 0 0 0 0,0 0 0 0 0,0 0 1 0 0,1 0-1 0 0,1 0 0 0 0,0 0 0 0 0,4-21 0 0 0,-2 24-5 0 0,-1 0 1 0 0,2 1-1 0 0,-1-1 0 0 0,1 1 1 0 0,0 0-1 0 0,0 0 1 0 0,1 0-1 0 0,0 1 0 0 0,10-11 1 0 0,-12 14-4 0 0,1 0 0 0 0,-1 0 0 0 0,1 1 1 0 0,0-1-1 0 0,-1 1 0 0 0,1 0 0 0 0,0 0 1 0 0,1 0-1 0 0,-1 0 0 0 0,0 1 0 0 0,1-1 1 0 0,-1 1-1 0 0,0 1 0 0 0,1-1 0 0 0,-1 0 0 0 0,1 1 1 0 0,-1 0-1 0 0,1 0 0 0 0,5 1 0 0 0,-8 0 0 0 0,0 0 0 0 0,1-1 0 0 0,-1 1-1 0 0,0 1 1 0 0,0-1 0 0 0,0 0-1 0 0,0 0 1 0 0,0 1 0 0 0,0-1 0 0 0,0 1-1 0 0,-1 0 1 0 0,1 0 0 0 0,-1-1 0 0 0,1 1-1 0 0,-1 0 1 0 0,1 0 0 0 0,-1 0 0 0 0,0 1-1 0 0,0-1 1 0 0,0 0 0 0 0,0 0-1 0 0,0 3 1 0 0,11 17-23 0 0,-10-18 33 0 0,1 0 1 0 0,-1 0 0 0 0,0 0-1 0 0,-1 1 1 0 0,1-1-1 0 0,-1 0 1 0 0,0 1-1 0 0,0-1 1 0 0,0 1-1 0 0,-1-1 1 0 0,1 1-1 0 0,-2 8 1 0 0,1-6-2 0 0,0-1 0 0 0,1 1 0 0 0,0-1 0 0 0,0 0 0 0 0,3 13 0 0 0,-1-12 7 0 0,-1 1 0 0 0,-1 0 0 0 0,1 0-1 0 0,-1 0 1 0 0,0 12 0 0 0,-1-10-5 0 0,0 0 0 0 0,2 0 0 0 0,1 11 0 0 0,2 8-26 0 0,-5-22 35 0 0,1 0-1 0 0,0 0 1 0 0,1-1-1 0 0,2 9 1 0 0,-3-7-77 0 0,1 0 96 0 0,-1-8-85 0 0,-1 0-1 0 0,1 0 1 0 0,-1 0 0 0 0,0 0-1 0 0,1 0 1 0 0,-1 0-1 0 0,1 0 1 0 0,-1 0 0 0 0,1 0-1 0 0,-1-1 1 0 0,0 1-1 0 0,1 0 1 0 0,-1 0 0 0 0,0 0-1 0 0,1-1 1 0 0,-1 1-1 0 0,1 0 1 0 0,-1 0 0 0 0,0-1-1 0 0,0 1 1 0 0,1 0-1 0 0,-1-1 1 0 0,0 1 0 0 0,1 0-1 0 0,-1-1 1 0 0,0 1-1 0 0,2-3-632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45 122 5609 0 0,'-4'0'400'0'0,"-6"2"5830"0"0,9 3-6045 0 0,1-5 151 0 0,1 3 16 0 0,9-1-224 0 0,-4-1-100 0 0,0-1 0 0 0,0 1 0 0 0,-1-2 0 0 0,1 1 1 0 0,0-1-1 0 0,-1 1 0 0 0,1-2 0 0 0,0 1 0 0 0,-1-1 0 0 0,1 1 0 0 0,-1-1 0 0 0,0-1 0 0 0,1 1 0 0 0,-1-1 0 0 0,0 0 1 0 0,6-6-1 0 0,-7 7-9 0 0,-1-1 0 0 0,-1 0 1 0 0,1 0-1 0 0,0 0 1 0 0,-1-1-1 0 0,0 1 1 0 0,1-1-1 0 0,-2 1 1 0 0,1-1-1 0 0,0 0 0 0 0,-1 0 1 0 0,2-5-1 0 0,-2 7-13 0 0,-1 0-1 0 0,0 1 0 0 0,0-1 0 0 0,0 0 0 0 0,0 0 1 0 0,0 1-1 0 0,0-1 0 0 0,-1 0 0 0 0,1 0 1 0 0,-1 1-1 0 0,1-1 0 0 0,-1 0 0 0 0,0 1 1 0 0,1-1-1 0 0,-1 0 0 0 0,0 1 0 0 0,0-1 0 0 0,0 1 1 0 0,0 0-1 0 0,0-1 0 0 0,0 1 0 0 0,-1 0 1 0 0,1-1-1 0 0,0 1 0 0 0,-1 0 0 0 0,1 0 1 0 0,-1 0-1 0 0,1 0 0 0 0,-1 1 0 0 0,0-1 0 0 0,-2-1 1 0 0,0 1 85 0 0,1-1 0 0 0,-1 1 0 0 0,0-1 0 0 0,0 1 0 0 0,0 1 0 0 0,0-1 1 0 0,0 0-1 0 0,0 1 0 0 0,0 0 0 0 0,0 0 0 0 0,0 0 0 0 0,0 0 0 0 0,0 1 0 0 0,0 0 1 0 0,0-1-1 0 0,0 1 0 0 0,0 1 0 0 0,0-1 0 0 0,1 1 0 0 0,-1-1 0 0 0,0 1 0 0 0,1 0 1 0 0,-1 0-1 0 0,1 1 0 0 0,-4 3 0 0 0,3-2-51 0 0,0 0 1 0 0,0 0-1 0 0,1 0 1 0 0,0 1-1 0 0,-1-1 1 0 0,2 1-1 0 0,-1 0 1 0 0,1 0-1 0 0,-1 0 1 0 0,2 0-1 0 0,-1 1 0 0 0,0-1 1 0 0,1 0-1 0 0,0 1 1 0 0,0-1-1 0 0,1 1 1 0 0,-1-1-1 0 0,2 8 1 0 0,0 7 22 0 0,0 0 1 0 0,6 24 0 0 0,-5-37-53 0 0,0 0-1 0 0,1 0 1 0 0,0 0-1 0 0,0 0 1 0 0,0 0 0 0 0,1 0-1 0 0,0-1 1 0 0,0 0-1 0 0,6 7 1 0 0,-2-4 27 0 0,-5-4-20 0 0,1 0-1 0 0,-1-1 1 0 0,1 0-1 0 0,0 0 1 0 0,1 0 0 0 0,-1 0-1 0 0,0-1 1 0 0,1 1 0 0 0,0-1-1 0 0,0 0 1 0 0,10 4-1 0 0,18 4 160 0 0,-26-8-144 0 0,1 0 1 0 0,0 0-1 0 0,0-1 0 0 0,15 2 1 0 0,-21-4-36 0 0,0 0 1 0 0,1 0 0 0 0,-1 0-1 0 0,1 0 1 0 0,-1-1 0 0 0,1 1-1 0 0,-1-1 1 0 0,0 0 0 0 0,1 1-1 0 0,-1-1 1 0 0,0 0-1 0 0,0 0 1 0 0,1 0 0 0 0,-1-1-1 0 0,0 1 1 0 0,0 0 0 0 0,0-1-1 0 0,0 0 1 0 0,-1 1 0 0 0,4-4-1 0 0,10-12-121 0 0,-11 13 102 0 0,0 1 1 0 0,0-1 0 0 0,-1-1-1 0 0,1 1 1 0 0,-1 0-1 0 0,0-1 1 0 0,0 0-1 0 0,-1 0 1 0 0,1 0 0 0 0,-1 0-1 0 0,0 0 1 0 0,-1 0-1 0 0,2-6 1 0 0,0-9 14 0 0,2-8 19 0 0,-1 0-1 0 0,-2 0 0 0 0,-2-47 1 0 0,1 59-38 0 0,0 14 23 0 0,-1 0 0 0 0,0 0 1 0 0,0 0-1 0 0,1 0 0 0 0,-2 0 0 0 0,1 0 0 0 0,0 0 0 0 0,0-1 0 0 0,-1 1 0 0 0,0-3 0 0 0,1 4 201 0 0,-1 2-194 0 0,0 0 1 0 0,0 0-1 0 0,1 0 0 0 0,-1 0 1 0 0,0 0-1 0 0,1 0 0 0 0,-1 0 1 0 0,0 0-1 0 0,1 0 0 0 0,-1 0 0 0 0,1 0 1 0 0,0 0-1 0 0,-1 0 0 0 0,1 0 1 0 0,0 0-1 0 0,0 0 0 0 0,0 1 1 0 0,0-1-1 0 0,0 0 0 0 0,0 0 0 0 0,0 0 1 0 0,0 0-1 0 0,1 2 0 0 0,2 29 27 0 0,15 85 67 0 0,-13-88-101 0 0,-4-21 18 0 0,0 0 0 0 0,1 0 0 0 0,0 0 0 0 0,3 8 0 0 0,1 9 14 0 0,-5-23-27 0 0,-1 0 1 0 0,0 1-1 0 0,1-1 0 0 0,-1 0 1 0 0,1 0-1 0 0,0 1 0 0 0,-1-1 1 0 0,1 0-1 0 0,0 0 0 0 0,0 0 1 0 0,1 0-1 0 0,-1 0 0 0 0,0 0 1 0 0,1 0-1 0 0,-1 0 1 0 0,1 0-1 0 0,0-1 0 0 0,1 2 1 0 0,-1-2-124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3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56 5809 0 0,'-3'-5'520'0'0,"0"0"249"0"0,-1 0-41 0 0,8 4 160 0 0,-4-4 464 0 0,16-2-1216 0 0,-6-2-152 0 0,4 8 48 0 0,-2-1 0 0 0,8-1 8 0 0,-2 3-168 0 0,6-2-872 0 0,0 0-392 0 0,1-1-161 0 0,2-2-1191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2:59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94 5313 0 0,'-1'-2'276'0'0,"1"0"-1"0"0,-1 0 1 0 0,0 0 0 0 0,0 0-1 0 0,1-1 1 0 0,-1 1-1 0 0,1 0 1 0 0,0 0 0 0 0,0 0-1 0 0,-1 0 1 0 0,1-1 0 0 0,1 1-1 0 0,-1 0 1 0 0,0 0-1 0 0,0 0 1 0 0,1-1 0 0 0,0 1-1 0 0,-1 0 1 0 0,1 0 0 0 0,0 0-1 0 0,0 0 1 0 0,0 0-1 0 0,0 0 1 0 0,0 1 0 0 0,0-1-1 0 0,1 0 1 0 0,-1 0-1 0 0,3-1 1 0 0,0-1-170 0 0,1 1 0 0 0,-1 1 1 0 0,1-1-1 0 0,0 1 0 0 0,-1-1 0 0 0,1 2 0 0 0,0-1 0 0 0,0 0 0 0 0,1 1 1 0 0,6-1-1 0 0,2-1-62 0 0,-12 2-38 0 0,0 0 0 0 0,0 0 0 0 0,1 1 0 0 0,-1-1 0 0 0,0 1 0 0 0,0 0 0 0 0,0-1 0 0 0,1 1 0 0 0,-1 0 1 0 0,0 0-1 0 0,0 0 0 0 0,1 1 0 0 0,-1-1 0 0 0,0 1 0 0 0,0-1 0 0 0,1 1 0 0 0,-1-1 0 0 0,0 1 0 0 0,0 0 1 0 0,0 0-1 0 0,0 0 0 0 0,0 1 0 0 0,0-1 0 0 0,-1 0 0 0 0,1 1 0 0 0,0-1 0 0 0,0 1 0 0 0,-1-1 0 0 0,2 3 0 0 0,-1-1 2 0 0,0 1-1 0 0,0-1 1 0 0,-1 1-1 0 0,1 0 0 0 0,-1-1 1 0 0,0 1-1 0 0,0 0 0 0 0,0 0 1 0 0,0 0-1 0 0,-1-1 0 0 0,0 1 1 0 0,0 0-1 0 0,0 0 0 0 0,0 0 1 0 0,0 0-1 0 0,-1 0 1 0 0,0 0-1 0 0,1 0 0 0 0,-2-1 1 0 0,1 1-1 0 0,0 0 0 0 0,-1-1 1 0 0,0 1-1 0 0,1-1 0 0 0,-1 1 1 0 0,-1-1-1 0 0,1 0 0 0 0,0 0 1 0 0,-1 0-1 0 0,-4 4 1 0 0,3-5 7 0 0,0 0 1 0 0,1 0 0 0 0,-1 0-1 0 0,0-1 1 0 0,0 0 0 0 0,-1 0 0 0 0,1 0-1 0 0,0 0 1 0 0,0-1 0 0 0,0 0-1 0 0,0 0 1 0 0,-1 0 0 0 0,1 0 0 0 0,0 0-1 0 0,0-1 1 0 0,0 0 0 0 0,-1 0-1 0 0,1 0 1 0 0,0 0 0 0 0,1-1 0 0 0,-1 0-1 0 0,-4-2 1 0 0,8 4-16 0 0,-1-1 1 0 0,1 1-1 0 0,0-1 1 0 0,-1 0-1 0 0,1 1 1 0 0,0-1-1 0 0,0 0 1 0 0,0 1-1 0 0,-1-1 0 0 0,1 0 1 0 0,0 1-1 0 0,0-1 1 0 0,0 0-1 0 0,0 1 1 0 0,0-1-1 0 0,0 0 1 0 0,1 0-1 0 0,-1 0-100 0 0,0 0-1 0 0,0 0 0 0 0,0 0 1 0 0,0 0-1 0 0,0 0 1 0 0,0 0-1 0 0,0 0 1 0 0,0 0-1 0 0,-1 0 0 0 0,1 0 1 0 0,0 0-1 0 0,-1 0 1 0 0,1 0-1 0 0,-1-1 1 0 0,-2-1-418 0 0,3 3 391 0 0,-1-1-1 0 0,1 1 1 0 0,0 0 0 0 0,-1-1 0 0 0,1 1 0 0 0,0 0 0 0 0,-1-1 0 0 0,1 1 0 0 0,0-1 0 0 0,-1 1 0 0 0,1-1 0 0 0,0 1 0 0 0,0-1 0 0 0,0 1 0 0 0,-1-1 0 0 0,1 1 0 0 0,0-1 0 0 0,0 1 0 0 0,0-1 0 0 0,0 0 0 0 0,0 0 0 0 0,1-5-2908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0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157 168 2465 0 0,'15'-5'4298'0'0,"25"-20"-4174"0"0,-39 24 129 0 0,1-1-134 0 0,0 1 0 0 0,0-1 0 0 0,0 1 0 0 0,0-1 0 0 0,-1 0-1 0 0,1 0 1 0 0,-1 0 0 0 0,1 0 0 0 0,-1 0 0 0 0,0 0 0 0 0,0 0 0 0 0,0 0 0 0 0,0 0-1 0 0,0-1 1 0 0,0 1 0 0 0,0 0 0 0 0,-1-1 0 0 0,0 1 0 0 0,1 0 0 0 0,-1-1 0 0 0,0 1-1 0 0,0-1 1 0 0,0 1 0 0 0,0-1 0 0 0,-1 1 0 0 0,1 0 0 0 0,0-1 0 0 0,-1 1 0 0 0,0 0-1 0 0,0-1 1 0 0,0 1 0 0 0,0 0 0 0 0,-1-2 0 0 0,0-1 150 0 0,-1 1-1 0 0,1-1 1 0 0,-1 1 0 0 0,0 0 0 0 0,0 0 0 0 0,-1 0-1 0 0,1 1 1 0 0,-1-1 0 0 0,0 1 0 0 0,0 0-1 0 0,0 0 1 0 0,0 0 0 0 0,-6-3 0 0 0,5 4-221 0 0,1 1 0 0 0,-1 0 0 0 0,1 0 0 0 0,-1 0 0 0 0,0 1 0 0 0,1 0 0 0 0,-1 0 0 0 0,0 0 0 0 0,1 0 0 0 0,-1 1 0 0 0,1-1 1 0 0,-1 1-1 0 0,0 0 0 0 0,1 1 0 0 0,0-1 0 0 0,-1 1 0 0 0,-6 3 0 0 0,4-1 23 0 0,1 0-1 0 0,-1 1 1 0 0,1-1-1 0 0,0 1 1 0 0,0 1-1 0 0,0-1 1 0 0,1 1-1 0 0,0 0 1 0 0,-7 11 0 0 0,8-12-66 0 0,1 1 1 0 0,1 0-1 0 0,-1 0 1 0 0,1 0-1 0 0,0 0 1 0 0,1 0-1 0 0,-1 0 1 0 0,1 1 0 0 0,1-1-1 0 0,-1 7 1 0 0,1 10 31 0 0,4 32 1 0 0,-2-40-36 0 0,-2-10 9 0 0,2 0-1 0 0,-1 0 1 0 0,1 0-1 0 0,-1-1 1 0 0,2 1-1 0 0,-1 0 1 0 0,0-1-1 0 0,1 0 1 0 0,0 0-1 0 0,-1 0 1 0 0,2 0 0 0 0,-1 0-1 0 0,0 0 1 0 0,1-1-1 0 0,0 1 1 0 0,0-1-1 0 0,0 0 1 0 0,0 0-1 0 0,0-1 1 0 0,1 1-1 0 0,-1-1 1 0 0,1 0-1 0 0,-1 0 1 0 0,1-1-1 0 0,0 1 1 0 0,0-1-1 0 0,8 1 1 0 0,-9-2-14 0 0,0 0-1 0 0,0 0 1 0 0,0-1-1 0 0,0 1 1 0 0,0-1 0 0 0,-1 0-1 0 0,1 0 1 0 0,0-1-1 0 0,-1 1 1 0 0,1-1 0 0 0,-1 0-1 0 0,1 0 1 0 0,-1 0-1 0 0,0 0 1 0 0,0 0 0 0 0,0-1-1 0 0,0 0 1 0 0,0 1-1 0 0,0-1 1 0 0,-1 0 0 0 0,1 0-1 0 0,-1 0 1 0 0,0-1-1 0 0,2-3 1 0 0,1-2-10 0 0,0-1 0 0 0,0 0-1 0 0,-1 0 1 0 0,0 0 0 0 0,-1 0 0 0 0,0 0-1 0 0,2-20 1 0 0,1-87 56 0 0,-6 117 140 0 0,-1 2-174 0 0,1 0 0 0 0,-1 0 0 0 0,0 0 0 0 0,1 1 1 0 0,-1-1-1 0 0,1 0 0 0 0,0 1 0 0 0,0 2 0 0 0,18 475 289 0 0,-17-459-276 0 0,-1-1 0 0 0,-1 1 1 0 0,-1-1-1 0 0,-1 0 0 0 0,-1 1 0 0 0,-11 37 1 0 0,14-56-8 0 0,1 0 0 0 0,-1-1 1 0 0,1 1-1 0 0,-1 0 1 0 0,0 0-1 0 0,0 0 0 0 0,0-1 1 0 0,0 1-1 0 0,0-1 0 0 0,0 1 1 0 0,0 0-1 0 0,0-1 1 0 0,-1 0-1 0 0,1 1 0 0 0,0-1 1 0 0,-1 0-1 0 0,1 0 0 0 0,-1 0 1 0 0,0 0-1 0 0,1 0 1 0 0,-1 0-1 0 0,0 0 0 0 0,0 0 1 0 0,1-1-1 0 0,-1 1 0 0 0,0-1 1 0 0,0 1-1 0 0,0-1 1 0 0,0 0-1 0 0,0 0 0 0 0,0 0 1 0 0,0 0-1 0 0,-2 0 0 0 0,0-1 13 0 0,0 0-1 0 0,0-1 0 0 0,0 0 0 0 0,0 1 0 0 0,0-1 0 0 0,0 0 1 0 0,1-1-1 0 0,-1 1 0 0 0,1-1 0 0 0,0 0 0 0 0,-1 0 0 0 0,1 0 0 0 0,-5-6 1 0 0,3 3-20 0 0,0 0 1 0 0,1-1-1 0 0,-1 1 1 0 0,1-1-1 0 0,0 0 1 0 0,1 0-1 0 0,0 0 1 0 0,0 0-1 0 0,0-1 1 0 0,1 1-1 0 0,0-1 1 0 0,-1-10-1 0 0,-3-17-87 0 0,5 29-92 0 0,-1 0-1 0 0,1 1 1 0 0,0-1-1 0 0,1 0 1 0 0,-1 0-1 0 0,1 0 1 0 0,1 0-1 0 0,-1 1 1 0 0,1-1-1 0 0,0 0 1 0 0,0 0-1 0 0,3-9 1 0 0,2 3-1198 0 0,0-1-1 0 0,1 1 1 0 0,12-15 0 0 0,-10 13-817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0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35 7314 0 0,'-7'-18'2599'0'0,"1"1"3255"0"0,5 27-5727 0 0,0-8-112 0 0,1-1 1 0 0,0 1-1 0 0,0-1 0 0 0,0 1 0 0 0,0-1 0 0 0,0 1 1 0 0,0-1-1 0 0,1 0 0 0 0,-1 1 0 0 0,0-1 1 0 0,2 3-1 0 0,5 20 61 0 0,-1 1 0 0 0,-1 0 0 0 0,-1 1 0 0 0,1 42 0 0 0,5 10-75 0 0,-3-26 110 0 0,-7-27-34 0 0,0-22-58 0 0,-1 1 0 0 0,1-1 0 0 0,0 1-1 0 0,0-1 1 0 0,0 0 0 0 0,0 1 0 0 0,0-1 0 0 0,1 0 0 0 0,0 1 0 0 0,0-1-1 0 0,-1 0 1 0 0,2 0 0 0 0,-1 0 0 0 0,0 0 0 0 0,4 6 516 0 0,-4-11-524 0 0,-1 0 0 0 0,1 0 0 0 0,-1 0 0 0 0,1 0 0 0 0,-1 0 0 0 0,0 0 0 0 0,0 0 0 0 0,0 0 0 0 0,0 0 0 0 0,0 0 0 0 0,-1 0 0 0 0,1 0 0 0 0,-1-3 0 0 0,1 3 3 0 0,-1-22 17 0 0,2-1 0 0 0,0 1 0 0 0,6-26 0 0 0,-6 38-17 0 0,0 7-16 0 0,0-1-1 0 0,0 1 0 0 0,0 0 0 0 0,0 0 1 0 0,1 0-1 0 0,0 0 0 0 0,0 0 1 0 0,0 1-1 0 0,0-1 0 0 0,1 1 0 0 0,0-1 1 0 0,0 1-1 0 0,0 0 0 0 0,0 0 0 0 0,1 0 1 0 0,5-5-1 0 0,-5 5-2 0 0,0 0-1 0 0,1 0 1 0 0,-1 0 0 0 0,1 1 0 0 0,-1-1 0 0 0,1 1 0 0 0,0 0-1 0 0,0 1 1 0 0,0-1 0 0 0,1 1 0 0 0,-1 0 0 0 0,1 0-1 0 0,-1 1 1 0 0,1-1 0 0 0,0 1 0 0 0,8 0 0 0 0,-12 1 4 0 0,0 0 1 0 0,0 0-1 0 0,0 0 1 0 0,-1 1-1 0 0,1-1 1 0 0,0 1-1 0 0,0-1 1 0 0,0 1-1 0 0,0 0 1 0 0,0 0-1 0 0,-1 0 1 0 0,1 0 0 0 0,0 0-1 0 0,-1 0 1 0 0,1 0-1 0 0,-1 1 1 0 0,3 1-1 0 0,-2 1-4 0 0,1-1 0 0 0,-1 0 0 0 0,0 1 0 0 0,0-1 0 0 0,0 1 0 0 0,0 0 0 0 0,0 0 0 0 0,0 5 0 0 0,0-3 0 0 0,0 0 1 0 0,-1 0-1 0 0,0 1 0 0 0,0-1 0 0 0,-1 1 0 0 0,0-1 0 0 0,0 1 1 0 0,-1-1-1 0 0,1 1 0 0 0,-4 10 0 0 0,2-10 8 0 0,1-1 0 0 0,0 1 1 0 0,0 0-1 0 0,0-1 0 0 0,1 1 0 0 0,0 0 0 0 0,0-1 1 0 0,2 9-1 0 0,1 5 9 0 0,9 29 0 0 0,-12-46-55 0 0,1 0 0 0 0,0-1 0 0 0,1 1 0 0 0,-1-1 0 0 0,0 1 0 0 0,1-1 0 0 0,-1 0-1 0 0,1 1 1 0 0,0-1 0 0 0,0 0 0 0 0,4 3 0 0 0,-5-4 6 0 0,0 0-1 0 0,0 0 1 0 0,0-1 0 0 0,0 1-1 0 0,0 0 1 0 0,1-1 0 0 0,-1 1-1 0 0,0-1 1 0 0,0 1 0 0 0,1-1-1 0 0,-1 0 1 0 0,0 0 0 0 0,0 1-1 0 0,1-1 1 0 0,-1 0 0 0 0,0 0-1 0 0,1 0 1 0 0,-1-1 0 0 0,0 1-1 0 0,1 0 1 0 0,-1 0-1 0 0,0-1 1 0 0,0 1 0 0 0,1 0-1 0 0,-1-1 1 0 0,0 1 0 0 0,2-2-1 0 0,14-8-3590 0 0,-7 5 799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13 8282 0 0,'-1'-2'522'0'0,"-7"-9"5464"0"0,3 14-3714 0 0,-1 12-2648 0 0,3-2 438 0 0,1 1 1 0 0,0 1-1 0 0,1-1 0 0 0,0 20 0 0 0,16 88 104 0 0,-4-35-81 0 0,-9-75-20 0 0,0-1 0 0 0,1 1 0 0 0,0 0 0 0 0,6 14 0 0 0,1-3 228 0 0,-8-20-63 0 0,-1-5-273 0 0,0-6 24 0 0,0 0 0 0 0,-1 0 0 0 0,0 0 0 0 0,0 0 0 0 0,0 0 0 0 0,-1 0 0 0 0,0 1 0 0 0,-3-10 0 0 0,-2-35 22 0 0,5 39-6 0 0,2 0-1 0 0,0 0 1 0 0,5-25-1 0 0,-5 34-1 0 0,0 1-1 0 0,0-1 0 0 0,0 1 0 0 0,0-1 0 0 0,1 1 0 0 0,0 0 0 0 0,0 0 0 0 0,0 0 1 0 0,0 0-1 0 0,0 0 0 0 0,0 0 0 0 0,1 0 0 0 0,0 1 0 0 0,-1-1 0 0 0,1 1 0 0 0,0 0 1 0 0,0-1-1 0 0,6-2 0 0 0,-4 3-4 0 0,0 0 0 0 0,0 0 0 0 0,0 0 0 0 0,0 0 0 0 0,1 1 0 0 0,-1 0 0 0 0,0 0 0 0 0,9 0 0 0 0,-12 1 6 0 0,1 0 1 0 0,0 1-1 0 0,-1-1 0 0 0,1 1 1 0 0,-1-1-1 0 0,1 1 0 0 0,-1 0 1 0 0,1 0-1 0 0,-1 0 0 0 0,0 1 1 0 0,1-1-1 0 0,-1 0 1 0 0,0 1-1 0 0,0 0 0 0 0,0-1 1 0 0,0 1-1 0 0,0 0 0 0 0,0 0 1 0 0,2 4-1 0 0,2 2-7 0 0,-1 1 0 0 0,0-1 0 0 0,-1 1 0 0 0,0 0 0 0 0,0 0-1 0 0,-1 1 1 0 0,0-1 0 0 0,-1 1 0 0 0,2 16 0 0 0,-1 0 23 0 0,-2 1 0 0 0,-2 37 0 0 0,0-61-10 0 0,1 0 0 0 0,-1 1 0 0 0,0-1 1 0 0,1 0-1 0 0,-1 0 0 0 0,-1 0 0 0 0,1 0 0 0 0,0 0 0 0 0,-1 0 0 0 0,0 0 0 0 0,1 0 0 0 0,-1 0 0 0 0,0-1 0 0 0,-1 1 0 0 0,1-1 0 0 0,0 1 0 0 0,-4 1 0 0 0,4-2 2 0 0,0-1 0 0 0,0 0 1 0 0,1 0-1 0 0,-1 0 0 0 0,0 0 0 0 0,0 0 0 0 0,0 0 1 0 0,-1 0-1 0 0,1-1 0 0 0,0 1 0 0 0,0-1 1 0 0,0 0-1 0 0,0 1 0 0 0,-1-1 0 0 0,1 0 0 0 0,0 0 1 0 0,0-1-1 0 0,0 1 0 0 0,0 0 0 0 0,-1-1 1 0 0,1 1-1 0 0,0-1 0 0 0,0 0 0 0 0,0 1 0 0 0,0-1 1 0 0,0 0-1 0 0,-2-2 0 0 0,-24-12-24 0 0,20 11-221 0 0,0 0 0 0 0,1 0 0 0 0,0-1 0 0 0,-9-7 0 0 0,13 10-251 0 0,1-1 0 0 0,0 1 0 0 0,0-1 0 0 0,0 1 0 0 0,0-1 1 0 0,0 0-1 0 0,1 0 0 0 0,-1 0 0 0 0,0-3 0 0 0,-2-5-2975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1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122 188 5833 0 0,'0'0'1566'0'0,"8"1"77"0"0,-4 0-1590 0 0,1-1 0 0 0,-1 1 1 0 0,1-1-1 0 0,-1 0 0 0 0,1 0 1 0 0,0 0-1 0 0,-1 0 0 0 0,1-1 0 0 0,-1 0 1 0 0,1 0-1 0 0,-1 0 0 0 0,0-1 1 0 0,6-2-1 0 0,-7 3-30 0 0,0-1 0 0 0,0 0 0 0 0,0-1 0 0 0,-1 1 1 0 0,1 0-1 0 0,0-1 0 0 0,-1 0 0 0 0,0 1 0 0 0,0-1 0 0 0,0 0 0 0 0,0 0 1 0 0,0 0-1 0 0,0 0 0 0 0,-1-1 0 0 0,1 1 0 0 0,-1 0 0 0 0,0-1 0 0 0,1-4 1 0 0,-1 2 202 0 0,-1 1 1 0 0,1 0 0 0 0,-1-1 0 0 0,0 1 0 0 0,-1-1 0 0 0,1 1 0 0 0,-1 0 0 0 0,0-1 0 0 0,-1 1 0 0 0,1 0 0 0 0,-1 0 0 0 0,0 0 0 0 0,0 0-1 0 0,-1 0 1 0 0,1 0 0 0 0,-1 1 0 0 0,0-1 0 0 0,-6-6 0 0 0,7 9-155 0 0,-1 0 1 0 0,1 0-1 0 0,0 0 1 0 0,-1 1-1 0 0,1-1 0 0 0,-1 1 1 0 0,1 0-1 0 0,-1-1 0 0 0,0 1 1 0 0,1 1-1 0 0,-1-1 0 0 0,0 0 1 0 0,0 1-1 0 0,0-1 1 0 0,1 1-1 0 0,-1 0 0 0 0,0 0 1 0 0,0 0-1 0 0,0 0 0 0 0,0 0 1 0 0,0 1-1 0 0,1-1 0 0 0,-1 1 1 0 0,-4 1-1 0 0,-1 1 20 0 0,0 0-1 0 0,0 0 1 0 0,1 1-1 0 0,-1 0 1 0 0,1 0-1 0 0,-14 10 1 0 0,17-11-63 0 0,0 0 0 0 0,1 1-1 0 0,-1-1 1 0 0,0 1 0 0 0,1-1 0 0 0,0 1-1 0 0,0 0 1 0 0,0 0 0 0 0,1 0 0 0 0,-1 1-1 0 0,1-1 1 0 0,0 1 0 0 0,0-1 0 0 0,0 1-1 0 0,1 0 1 0 0,0 0 0 0 0,0 0 0 0 0,0-1 0 0 0,0 1-1 0 0,1 7 1 0 0,0-8-14 0 0,-1 0 0 0 0,1-1 0 0 0,0 1-1 0 0,-1 0 1 0 0,0 0 0 0 0,0 0 0 0 0,0 0 0 0 0,0-1 0 0 0,-1 1 0 0 0,-1 3-1 0 0,1-4-5 0 0,1-1-1 0 0,0 1 0 0 0,-1 0 1 0 0,1-1-1 0 0,0 1 0 0 0,1 0 0 0 0,-1 0 1 0 0,0 0-1 0 0,1 0 0 0 0,0-1 1 0 0,0 1-1 0 0,0 0 0 0 0,0 0 0 0 0,0 0 1 0 0,0 0-1 0 0,1 0 0 0 0,-1 0 1 0 0,1 0-1 0 0,0-1 0 0 0,1 5 1 0 0,2 1 13 0 0,1 0 1 0 0,0 0 0 0 0,0-1-1 0 0,0 1 1 0 0,1-1 0 0 0,0 0-1 0 0,0-1 1 0 0,1 0 0 0 0,0 0-1 0 0,0 0 1 0 0,0-1 0 0 0,1 0-1 0 0,0 0 1 0 0,0-1 0 0 0,0 0-1 0 0,1 0 1 0 0,14 4 0 0 0,-3-1 47 0 0,12 1 73 0 0,-30-8-133 0 0,0 0 0 0 0,-1 0 0 0 0,1 0 0 0 0,0 0 0 0 0,-1 0 0 0 0,1-1 0 0 0,-1 1 0 0 0,1-1 0 0 0,-1 1 0 0 0,1-1 0 0 0,0 1 0 0 0,-1-1 0 0 0,0 0 0 0 0,1 0 0 0 0,-1 0 0 0 0,1 1 0 0 0,1-3 0 0 0,5-4 47 0 0,-6 5-54 0 0,0 1 0 0 0,-1-1 1 0 0,1 1-1 0 0,0-1 0 0 0,-1 1 0 0 0,1-1 1 0 0,-1 0-1 0 0,1 0 0 0 0,-1 1 0 0 0,0-1 1 0 0,0 0-1 0 0,0 0 0 0 0,0 0 0 0 0,0-1 1 0 0,-1 1-1 0 0,1 0 0 0 0,0 0 0 0 0,-1-3 1 0 0,8-41-7 0 0,-5 30-21 0 0,0 0-1 0 0,0-24 1 0 0,-2 11-96 0 0,0-31 80 0 0,-2 56-86 0 0,1 1 1 0 0,0 0 0 0 0,-1-1-1 0 0,0 1 1 0 0,1 0-1 0 0,-1-1 1 0 0,-1 1 0 0 0,1 0-1 0 0,0 0 1 0 0,-1 0 0 0 0,0 0-1 0 0,1 0 1 0 0,-5-4 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3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89 5481 0 0,'0'-1'411'0'0,"0"-1"-1"0"0,0 1 1 0 0,0-1 0 0 0,0 1-1 0 0,0-1 1 0 0,0 0-1 0 0,1 1 1 0 0,-1-1 0 0 0,1 1-1 0 0,-1-1 1 0 0,1 1 0 0 0,-1 0-1 0 0,1-1 1 0 0,0 1-1 0 0,0 0 1 0 0,3-5 3773 0 0,-3 5-3630 0 0,-3 4 826 0 0,0 3-1358 0 0,1 0 1 0 0,-1 0-1 0 0,2 0 0 0 0,-1 0 0 0 0,0 12 0 0 0,-2 21 45 0 0,2-31-54 0 0,0-1 0 0 0,1 1 0 0 0,-1-1 0 0 0,2 1 0 0 0,-1-1 0 0 0,1 1 0 0 0,0-1 0 0 0,3 11 0 0 0,3 4 60 0 0,13 29-1 0 0,-17-43-54 0 0,-2-6-2 0 0,0 0 0 0 0,0 0 0 0 0,1 0 0 0 0,-1 0 0 0 0,0 0 0 0 0,1 0 0 0 0,-1 0 0 0 0,1 0 0 0 0,0-1 0 0 0,0 1 0 0 0,0-1 0 0 0,0 1 0 0 0,0-1 0 0 0,0 0 0 0 0,0 0 0 0 0,0 0 1 0 0,0 0-1 0 0,0 0 0 0 0,1 0 0 0 0,-1 0 0 0 0,0-1 0 0 0,1 1 0 0 0,2-1 0 0 0,-2 0-30 0 0,0 1 0 0 0,0-1 0 0 0,0-1 0 0 0,0 1 0 0 0,1 0 0 0 0,-1-1 0 0 0,0 1 0 0 0,0-1 1 0 0,0 0-1 0 0,0 0 0 0 0,0 0 0 0 0,0-1 0 0 0,0 1 0 0 0,-1-1 0 0 0,1 1 0 0 0,4-4 0 0 0,6-6-163 0 0,-11 9 159 0 0,1 1-1 0 0,-1-1 0 0 0,0 0 1 0 0,0 0-1 0 0,0 0 0 0 0,0 0 1 0 0,0 0-1 0 0,-1 0 0 0 0,1 0 0 0 0,-1-1 1 0 0,1 1-1 0 0,-1-1 0 0 0,0 1 1 0 0,0-1-1 0 0,0 1 0 0 0,1-6 1 0 0,11-30-32 0 0,-10 31 52 0 0,0 1 0 0 0,-1 0 1 0 0,0-1-1 0 0,0 0 0 0 0,0 0 1 0 0,0-9-1 0 0,-2-20-37 0 0,0 16 52 0 0,5-33-1 0 0,-5 52-8 0 0,0 0 0 0 0,0 0 0 0 0,0 0 1 0 0,0-1-1 0 0,0 1 0 0 0,0 0 0 0 0,0 0 1 0 0,-1 0-1 0 0,1-1 0 0 0,0 1 0 0 0,-1 0 0 0 0,1 0 1 0 0,-1 0-1 0 0,1 0 0 0 0,-1 0 0 0 0,0 0 1 0 0,1 0-1 0 0,-1 0 0 0 0,0 0 0 0 0,0 0 1 0 0,0 0-1 0 0,1 0 0 0 0,-1 0 0 0 0,0 0 1 0 0,0 1-1 0 0,0-1 0 0 0,0 0 0 0 0,0 1 1 0 0,-1-1-1 0 0,1 1 0 0 0,0-1 0 0 0,-2 1 1 0 0,3-1 316 0 0,-7 12-258 0 0,6-10-63 0 0,1-1-1 0 0,-1 1 1 0 0,0-1 0 0 0,1 1-1 0 0,-1-1 1 0 0,1 1-1 0 0,-1 0 1 0 0,1 0 0 0 0,-1-1-1 0 0,1 1 1 0 0,-1 0-1 0 0,1 0 1 0 0,0-1 0 0 0,-1 1-1 0 0,1 0 1 0 0,0 0-1 0 0,0 1 1 0 0,0 0 3 0 0,0 0-1 0 0,0 0 0 0 0,0 0 1 0 0,1 0-1 0 0,-1 0 1 0 0,1 0-1 0 0,0 0 1 0 0,-1-1-1 0 0,1 1 1 0 0,0 0-1 0 0,0 0 1 0 0,2 2-1 0 0,-2-2-6 0 0,0 0-1 0 0,0 0 1 0 0,0 0-1 0 0,0 0 1 0 0,0 0-1 0 0,0 0 1 0 0,0 0-1 0 0,-1 0 1 0 0,1 0-1 0 0,0 4 1 0 0,0 5 7 0 0,1-1 1 0 0,0 0 0 0 0,1 1 0 0 0,0-1-1 0 0,5 9 1 0 0,-4-7 8 0 0,1 1 0 0 0,4 24 0 0 0,-8-33-11 0 0,0-1-1 0 0,-1 1 0 0 0,2-1 1 0 0,-1 0-1 0 0,0 0 0 0 0,0 0 1 0 0,1 1-1 0 0,0-1 0 0 0,0-1 0 0 0,0 1 1 0 0,0 0-1 0 0,0 0 0 0 0,0-1 1 0 0,1 1-1 0 0,-1-1 0 0 0,1 0 1 0 0,0 0-1 0 0,-1 0 0 0 0,1 0 0 0 0,6 3 1 0 0,11 8 62 0 0,-18-10-59 0 0,1-1 0 0 0,0 0 0 0 0,0 0 0 0 0,0-1 0 0 0,0 1 0 0 0,0 0 0 0 0,0-1 1 0 0,0 0-1 0 0,1 0 0 0 0,-1 0 0 0 0,0 0 0 0 0,1-1 0 0 0,-1 1 0 0 0,6 0 0 0 0,4 0 0 0 0,-7 0-65 0 0,1 0 0 0 0,0-1 0 0 0,-1 0-1 0 0,1 0 1 0 0,9-1 0 0 0,-14 0 6 0 0,0 0 0 0 0,1 1 0 0 0,-1-1 0 0 0,0 0 0 0 0,0 0 1 0 0,0 0-1 0 0,0 0 0 0 0,0-1 0 0 0,0 1 0 0 0,0-1 0 0 0,-1 1 1 0 0,1-1-1 0 0,0 1 0 0 0,-1-1 0 0 0,1 0 0 0 0,-1 0 0 0 0,0 0 1 0 0,0 0-1 0 0,2-3 0 0 0,10-15-425 0 0,-11 18 458 0 0,0 0 1 0 0,-1 0-1 0 0,1-1 0 0 0,-1 1 0 0 0,1-1 0 0 0,-1 0 0 0 0,0 1 0 0 0,0-1 0 0 0,0 0 1 0 0,1-5-1 0 0,0-15 10 0 0,-1-1-1 0 0,0 0 1 0 0,-2 0 0 0 0,-1 1 0 0 0,-1-1 0 0 0,-1 0 0 0 0,-7-24-1 0 0,9 44 59 0 0,0-1 0 0 0,0 1-1 0 0,0-1 1 0 0,-1 1 0 0 0,1 0-1 0 0,-1 0 1 0 0,0 0 0 0 0,-7-6-1 0 0,10 9 154 0 0,-2 2-187 0 0,0-1 0 0 0,0 1 0 0 0,0 0 0 0 0,-1-1 1 0 0,2 1-1 0 0,-1 0 0 0 0,0 0 0 0 0,0 0 0 0 0,0 1 0 0 0,0-1 1 0 0,-2 2-1 0 0,0 1 2 0 0,3-3-15 0 0,1-1 0 0 0,-1 1 0 0 0,0 0 0 0 0,0 0 0 0 0,1 1 1 0 0,-1-1-1 0 0,1 0 0 0 0,-1 0 0 0 0,1 0 0 0 0,-1 0 0 0 0,1 0 0 0 0,0 1 0 0 0,-1-1 0 0 0,1 0 1 0 0,0 0-1 0 0,0 1 0 0 0,0-1 0 0 0,0 0 0 0 0,0 0 0 0 0,0 1 0 0 0,0-1 0 0 0,0 0 1 0 0,1 0-1 0 0,-1 0 0 0 0,1 1 0 0 0,-1-1 0 0 0,0 0 0 0 0,2 2 0 0 0,17 27 42 0 0,-14-22-21 0 0,1-1 1 0 0,0 0 0 0 0,0 0 0 0 0,1 0-1 0 0,13 9 1 0 0,-16-14-16 0 0,-1 0 0 0 0,1 0 0 0 0,0 0 1 0 0,-1-1-1 0 0,1 0 0 0 0,0 1 0 0 0,0-1 0 0 0,0-1 0 0 0,0 1 0 0 0,0-1 1 0 0,0 1-1 0 0,0-1 0 0 0,0 0 0 0 0,0-1 0 0 0,8 0 0 0 0,-3-1-49 0 0,-1 0-1 0 0,1 0 0 0 0,-1 0 0 0 0,0-1 1 0 0,1 0-1 0 0,-1-1 0 0 0,12-7 1 0 0,-15 8 18 0 0,-1-1 0 0 0,0 1 1 0 0,-1-1-1 0 0,1 1 1 0 0,-1-1-1 0 0,1 0 1 0 0,-1 0-1 0 0,0-1 0 0 0,-1 1 1 0 0,1 0-1 0 0,-1-1 1 0 0,0 0-1 0 0,0 0 0 0 0,2-7 1 0 0,3-2 6 0 0,-6 11 13 0 0,1 0 0 0 0,-1 1 0 0 0,0-1-1 0 0,0 0 1 0 0,0 0 0 0 0,0 0 0 0 0,-1 0-1 0 0,1-6 467 0 0,-3 11-411 0 0,0 0-39 0 0,0 0 0 0 0,1 0 0 0 0,-1 0 1 0 0,0 0-1 0 0,1 1 0 0 0,0-1 0 0 0,-1 0 0 0 0,1 1 1 0 0,0-1-1 0 0,0 1 0 0 0,0-1 0 0 0,1 1 0 0 0,-1 0 0 0 0,0-1 1 0 0,1 5-1 0 0,-4 51 111 0 0,3-40-94 0 0,1-3 2 0 0,0-1 1 0 0,1 1-1 0 0,0-1 1 0 0,6 26 0 0 0,-5-33-15 0 0,0 1 0 0 0,1 0 1 0 0,0-1-1 0 0,0 0 1 0 0,0 0-1 0 0,1 0 0 0 0,0 0 1 0 0,1 0-1 0 0,0-1 1 0 0,6 8-1 0 0,-8-12-3 0 0,0 1 0 0 0,0-1 1 0 0,0 0-1 0 0,-1 0 0 0 0,2-1 0 0 0,-1 1 0 0 0,0-1 0 0 0,0 1 0 0 0,0-1 1 0 0,1 0-1 0 0,-1 0 0 0 0,1 0 0 0 0,-1-1 0 0 0,5 1 0 0 0,-5-1-27 0 0,-1 0-1 0 0,1 0 1 0 0,-1 0-1 0 0,1 0 1 0 0,-1-1-1 0 0,0 1 1 0 0,1-1-1 0 0,-1 1 1 0 0,1-1-1 0 0,-1 0 1 0 0,0 0-1 0 0,0 0 1 0 0,0 0-1 0 0,1 0 1 0 0,-1-1-1 0 0,0 1 1 0 0,0-1-1 0 0,-1 1 1 0 0,1-1-1 0 0,0 0 1 0 0,2-3-1 0 0,-3 4-1 0 0,1-1 0 0 0,0 1 0 0 0,-1-1 0 0 0,1 1 0 0 0,0 0 0 0 0,0 0 0 0 0,-1-1 0 0 0,1 1 0 0 0,0 1 0 0 0,3-2 0 0 0,-3 1 9 0 0,-1 1 0 0 0,1-1-1 0 0,0 0 1 0 0,0 0 0 0 0,-1 0-1 0 0,1 0 1 0 0,-1 0 0 0 0,1 0-1 0 0,-1 0 1 0 0,1 0 0 0 0,-1-1-1 0 0,0 1 1 0 0,1-1 0 0 0,-1 1-1 0 0,0-1 1 0 0,0 1 0 0 0,0-1-1 0 0,1-1 1 0 0,1-8 1 0 0,1 0-1 0 0,-2 0 1 0 0,1 0-1 0 0,1-23 1 0 0,-3 23 14 0 0,0-1 0 0 0,6-18 1 0 0,3-18-22 0 0,-9 38 3 0 0,1 1 0 0 0,0 0 0 0 0,1 0 1 0 0,6-16-1 0 0,-7 21-2 0 0,-2 3 8 0 0,0 1 0 0 0,0-1-1 0 0,1 0 1 0 0,-1 1 0 0 0,0-1 0 0 0,0 1 0 0 0,0-1-1 0 0,0 0 1 0 0,0 1 0 0 0,0-1 0 0 0,0 0 0 0 0,0 1-1 0 0,0-1 1 0 0,-1 1 0 0 0,1-1 0 0 0,0 0-1 0 0,0 1 1 0 0,0-1 0 0 0,-1 1 0 0 0,1-1 0 0 0,0 1-1 0 0,-1-1 1 0 0,1 1 0 0 0,-1-1 0 0 0,1 1 0 0 0,0-1-1 0 0,-1 1 1 0 0,1 0 0 0 0,-1-1 0 0 0,1 1-1 0 0,-1-1 1 0 0,1 1 0 0 0,-1 0 0 0 0,0-1 0 0 0,-17-3-88 0 0,13 36 207 0 0,6-22-84 0 0,-1-6-28 0 0,0 0 1 0 0,1 0-1 0 0,-1 0 0 0 0,1 0 0 0 0,0-1 1 0 0,0 1-1 0 0,0 0 0 0 0,0 0 0 0 0,1-1 1 0 0,-1 1-1 0 0,1 0 0 0 0,0-1 1 0 0,0 0-1 0 0,0 1 0 0 0,6 5 0 0 0,-3-3-6 0 0,0 0 0 0 0,0 1 0 0 0,0 0 0 0 0,-1 0 0 0 0,5 10 1 0 0,-4-8 9 0 0,-1-1 0 0 0,1 0 0 0 0,10 13 1 0 0,-12-18-12 0 0,1 1 0 0 0,-1-1 0 0 0,0 1-1 0 0,0 0 1 0 0,0 0 0 0 0,-1 1 0 0 0,0-1 0 0 0,1 0 0 0 0,-1 1 0 0 0,-1 0 0 0 0,1-1 0 0 0,-1 1 0 0 0,0 0 0 0 0,0 0 0 0 0,0 0-1 0 0,-1-1 1 0 0,1 1 0 0 0,-1 0 0 0 0,0 0 0 0 0,-1 5 0 0 0,1 5 1 0 0,1-13 1 0 0,-1 0-1 0 0,1-1 1 0 0,-1 1-1 0 0,0 0 1 0 0,0 0-1 0 0,0 0 1 0 0,0 0-1 0 0,0-1 1 0 0,0 1-1 0 0,-1 0 1 0 0,1 0-1 0 0,-1-1 1 0 0,1 1 0 0 0,-2 3-1 0 0,-3-1-1 0 0,4-3-2 0 0,-4 3 20 0 0,3-2-11 0 0,0-1-1 0 0,0 0 0 0 0,0 0 0 0 0,-1 0 0 0 0,1-1 0 0 0,0 1 1 0 0,0-1-1 0 0,-1 1 0 0 0,1-1 0 0 0,0 0 0 0 0,-1 1 0 0 0,1-1 1 0 0,-1-1-1 0 0,1 1 0 0 0,0 0 0 0 0,-1 0 0 0 0,1-1 0 0 0,0 0 1 0 0,-1 1-1 0 0,1-1 0 0 0,0 0 0 0 0,0 0 0 0 0,0 0 0 0 0,0 0 0 0 0,0 0 1 0 0,0-1-1 0 0,0 1 0 0 0,0-1 0 0 0,0 1 0 0 0,-1-3 0 0 0,-25-27-1336 0 0,9 11-2405 0 0,12 14 188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5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17 2969 0 0,'0'0'3967'0'0,"1"-8"533"0"0,-4 2-1997 0 0,2 6-2469 0 0,1-1 0 0 0,-1 1-1 0 0,0 0 1 0 0,1 0 0 0 0,-1-1 0 0 0,0 1 0 0 0,0 0 0 0 0,1 0-1 0 0,-1 0 1 0 0,0 0 0 0 0,0 0 0 0 0,0 0 0 0 0,1 0 0 0 0,-1 0-1 0 0,0 0 1 0 0,0 0 0 0 0,0 0 0 0 0,1 0 0 0 0,-1 0 0 0 0,0 1-1 0 0,0-1 1 0 0,1 0 0 0 0,-2 1 0 0 0,-17 16 601 0 0,10-5-242 0 0,-14 26 1 0 0,17-27-282 0 0,-24 43 287 0 0,-29 74-1 0 0,52-107-364 0 0,1-1-1 0 0,1 1 1 0 0,2 0-1 0 0,-1 0 1 0 0,2 0-1 0 0,1 23 1 0 0,1-32-8 0 0,1 1 1 0 0,1-1-1 0 0,0 0 1 0 0,1 1-1 0 0,0-1 0 0 0,1 0 1 0 0,0 0-1 0 0,1-1 0 0 0,0 1 1 0 0,1-1-1 0 0,0 0 0 0 0,1-1 1 0 0,0 1-1 0 0,0-1 1 0 0,1-1-1 0 0,1 0 0 0 0,0 0 1 0 0,0 0-1 0 0,0-1 0 0 0,1 0 1 0 0,12 6-1 0 0,-14-9-4 0 0,1-1 1 0 0,-1 0-1 0 0,1-1 0 0 0,0 0 0 0 0,0 0 0 0 0,0-1 1 0 0,1 0-1 0 0,17 1 0 0 0,-21-3-640 0 0,0 0 0 0 0,1 0 1 0 0,-1-1-1 0 0,0 0 0 0 0,0 0 1 0 0,0-1-1 0 0,1 1 0 0 0,8-5 0 0 0,-9 2-1770 0 0,3-2-671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5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71 4185 0 0,'0'0'620'0'0,"-2"-1"-124"0"0,0 0-296 0 0,1 0-49 0 0,1 1 0 0 0,-1-1 0 0 0,0 0 0 0 0,0 1 0 0 0,0-1 1 0 0,0 1-1 0 0,0-1 0 0 0,0 1 0 0 0,0-1 0 0 0,0 1 0 0 0,0 0 0 0 0,0-1 1 0 0,0 1-1 0 0,0 0 0 0 0,0 0 0 0 0,0 0 0 0 0,-3 0 3043 0 0,9-2-2714 0 0,4-2-342 0 0,0 1 1 0 0,0-1-1 0 0,0 2 1 0 0,1-1-1 0 0,17-1 1 0 0,-14 3-87 0 0,-1-2 0 0 0,1 0 0 0 0,23-8 0 0 0,-30 9-8 0 0,1-1 0 0 0,0 1 0 0 0,-1 1 0 0 0,1-1 0 0 0,13 0 0 0 0,4-1 174 0 0,-18-1 267 0 0,-6 1-1672 0 0,-26 7-7111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6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7 920 0 0,'-6'-2'1349'0'0,"5"1"-1123"0"0,0 1 1 0 0,0-1-1 0 0,0 1 1 0 0,0-1-1 0 0,0 1 1 0 0,-1-1-1 0 0,1 1 0 0 0,0 0 1 0 0,0 0-1 0 0,0 0 1 0 0,-1-1-1 0 0,1 1 1 0 0,0 0-1 0 0,0 0 0 0 0,0 1 1 0 0,-1-1-1 0 0,1 0 1 0 0,0 0-1 0 0,0 1 1 0 0,0-1-1 0 0,-1 0 0 0 0,1 1 1 0 0,-3 1 3124 0 0,3-1-3223 0 0,0-1-1 0 0,1 1 1 0 0,-1-1 0 0 0,0 1 0 0 0,0-1 0 0 0,0 1 0 0 0,1 0 0 0 0,-1-1-1 0 0,0 1 1 0 0,1 0 0 0 0,-1-1 0 0 0,1 1 0 0 0,-1 0 0 0 0,0 0 0 0 0,1 0-1 0 0,0 0 1 0 0,-1-1 0 0 0,1 1 0 0 0,0 0 0 0 0,-1 0 0 0 0,1 0 0 0 0,0 1 0 0 0,-8 31-24 0 0,5-19 142 0 0,2-6-202 0 0,0-1 0 0 0,0 1 0 0 0,1 0 0 0 0,1 14 0 0 0,-1 11 72 0 0,-4-13-82 0 0,4-18-31 0 0,-1 0 1 0 0,1-1-1 0 0,-1 1 0 0 0,1 0 0 0 0,0 0 0 0 0,0 0 0 0 0,0 0 0 0 0,0 0 0 0 0,0 0 1 0 0,0 0-1 0 0,0 0 0 0 0,1 0 0 0 0,-1-1 0 0 0,1 1 0 0 0,-1 0 0 0 0,1 0 1 0 0,1 3-1 0 0,-1-3 20 0 0,0 0 0 0 0,0 1 0 0 0,0-1 0 0 0,-1 1-1 0 0,1-1 1 0 0,-1 0 0 0 0,1 1 0 0 0,-1-1 0 0 0,0 4 0 0 0,0-6 531 0 0,0 0-549 0 0,0 0 0 0 0,1 0 0 0 0,-1 0 0 0 0,0 0 0 0 0,1 0 0 0 0,-1-1 0 0 0,0 1 0 0 0,0 0 0 0 0,1 0 1 0 0,-1 0-1 0 0,0-1 0 0 0,0 1 0 0 0,1 0 0 0 0,-1 0 0 0 0,0-1 0 0 0,0 1 0 0 0,0 0 0 0 0,0-1 0 0 0,1 1 0 0 0,-1 0 0 0 0,0 0 1 0 0,0-1-1 0 0,0 1 0 0 0,0 0 0 0 0,0-1 0 0 0,0 1 0 0 0,0 0 0 0 0,0-1 0 0 0,0 1 0 0 0,0 0 0 0 0,0-1 0 0 0,0 1 1 0 0,0 0-1 0 0,0-1 0 0 0,0 1 0 0 0,0 0 0 0 0,0-1 0 0 0,0 1 0 0 0,0 0 0 0 0,-1 0 0 0 0,1-1 0 0 0,0 1 0 0 0,0 0 1 0 0,0-1-1 0 0,-1 1 0 0 0,1-1-4 0 0,0 0 1 0 0,-1 1-1 0 0,1-1 1 0 0,0 0 0 0 0,0 1-1 0 0,0-1 1 0 0,0 0-1 0 0,0 0 1 0 0,0 1-1 0 0,0-1 1 0 0,0 0-1 0 0,0 0 1 0 0,0 1 0 0 0,0-1-1 0 0,0 0 1 0 0,0 0-1 0 0,1 1 1 0 0,-1-1-1 0 0,1-1 1 0 0,18-20-12 0 0,-17 18 8 0 0,0 1 1 0 0,1 0 0 0 0,-1 0-1 0 0,1 0 1 0 0,0 0 0 0 0,-1 0 0 0 0,1 1-1 0 0,0-1 1 0 0,0 1 0 0 0,1 0-1 0 0,-1 0 1 0 0,0 0 0 0 0,1 1 0 0 0,0-1-1 0 0,-1 1 1 0 0,1-1 0 0 0,0 1 0 0 0,-1 0-1 0 0,6 0 1 0 0,-5 0-6 0 0,1 1 0 0 0,-1-1 0 0 0,0 1 0 0 0,1 0 0 0 0,-1 1 0 0 0,1-1 0 0 0,7 3 0 0 0,-9-2 7 0 0,-1 0 1 0 0,0 0-1 0 0,1 1 0 0 0,-1-1 1 0 0,0 1-1 0 0,0-1 1 0 0,0 1-1 0 0,0 0 1 0 0,0 0-1 0 0,-1 0 1 0 0,1 0-1 0 0,-1 0 1 0 0,1 0-1 0 0,1 5 1 0 0,2 1 0 0 0,-2-1 0 0 0,1 1 0 0 0,-1-1 0 0 0,0 1 0 0 0,-1 0 0 0 0,0 0 0 0 0,0 1 0 0 0,-1-1 0 0 0,0 0 0 0 0,0 1 0 0 0,-1-1 0 0 0,0 0 0 0 0,0 1 0 0 0,-1-1 0 0 0,0 0 0 0 0,-1 1 1 0 0,0-1-1 0 0,-5 14 0 0 0,6-19 5 0 0,0 1 0 0 0,-1-1 0 0 0,0 1 0 0 0,0-1 0 0 0,0 1-1 0 0,0-1 1 0 0,0 0 0 0 0,-1 0 0 0 0,1 0 0 0 0,-1 0 0 0 0,-4 3 0 0 0,4-5 0 0 0,0 1 0 0 0,0-1 0 0 0,0 0 0 0 0,0 0 0 0 0,0 0-1 0 0,0 0 1 0 0,0 0 0 0 0,0-1 0 0 0,-1 1 0 0 0,1-1 0 0 0,0 0-1 0 0,-1 0 1 0 0,-5-1 0 0 0,4 1-6 0 0,1-1-1 0 0,-1 0 1 0 0,0 0-1 0 0,0 0 1 0 0,1-1-1 0 0,-1 1 1 0 0,1-1-1 0 0,0 0 1 0 0,-1 0 0 0 0,1-1-1 0 0,0 1 1 0 0,0-1-1 0 0,0 0 1 0 0,1 0-1 0 0,-1-1 1 0 0,1 1-1 0 0,-5-7 1 0 0,3 6-69 0 0,4 4-35 0 0,1-1 0 0 0,-1 1 0 0 0,0-1 0 0 0,1 1 0 0 0,-1 0-1 0 0,1-1 1 0 0,-1 1 0 0 0,1-1 0 0 0,-1 1 0 0 0,1-1 0 0 0,0 1-1 0 0,-1-1 1 0 0,1 1 0 0 0,-1-1 0 0 0,1 0 0 0 0,0 1 0 0 0,0-1-1 0 0,-1 0 1 0 0,1 1 0 0 0,0-1 0 0 0,0 0 0 0 0,0 1 0 0 0,0-1-1 0 0,-1 0 1 0 0,1 1 0 0 0,0-1 0 0 0,0 0 0 0 0,1 1 0 0 0,-1-1-1 0 0,0 0 1 0 0,0 1 0 0 0,0-1 0 0 0,0 0 0 0 0,1 1-1 0 0,-1-1 1 0 0,0 0 0 0 0,0 1 0 0 0,1-1 0 0 0,-1 1 0 0 0,1-2-1 0 0,6-4-1803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6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42 4633 0 0,'-1'-2'373'0'0,"1"1"0"0"0,-1-1 0 0 0,1 1 0 0 0,-1-1 0 0 0,1 1 0 0 0,-1-1 0 0 0,1 1 0 0 0,0-1 0 0 0,0 0 0 0 0,0 1 0 0 0,0-1 0 0 0,0 0 0 0 0,0 1 0 0 0,0-1 0 0 0,1 1-1 0 0,-1-1 1 0 0,2-2 2678 0 0,-1 4-2947 0 0,1 0-1 0 0,0 0 0 0 0,0 0 0 0 0,0-1 0 0 0,-1 1 1 0 0,1 0-1 0 0,0-1 0 0 0,-1 0 0 0 0,1 1 0 0 0,0-1 1 0 0,2-2-1 0 0,5-1-39 0 0,-7 4-45 0 0,-1 0 0 0 0,0 0 0 0 0,0 0 0 0 0,0 1 0 0 0,0-1-1 0 0,0 0 1 0 0,0 0 0 0 0,0 1 0 0 0,0-1 0 0 0,0 1 0 0 0,0-1 0 0 0,0 1 0 0 0,0-1-1 0 0,0 1 1 0 0,0-1 0 0 0,0 1 0 0 0,-1 0 0 0 0,1-1 0 0 0,0 1 0 0 0,1 1-1 0 0,14 20 234 0 0,-13-17-193 0 0,10 13 49 0 0,-2 1 0 0 0,0 1 0 0 0,-1 0 1 0 0,11 32-1 0 0,21 91 41 0 0,-21-66-68 0 0,-16-56-38 0 0,-1 0 0 0 0,-1 0-1 0 0,-1 0 1 0 0,-2 43 0 0 0,0-44-8 0 0,0-10-22 0 0,-2-1 0 0 0,1 0 0 0 0,-1 1-1 0 0,0-1 1 0 0,-6 13 0 0 0,5-12 14 0 0,0 0 1 0 0,0 0 0 0 0,1 0-1 0 0,-2 14 1 0 0,3-21-9 0 0,1 0 0 0 0,-1-1 0 0 0,0 1 0 0 0,0 0 0 0 0,-1-1 0 0 0,1 1 0 0 0,0-1 0 0 0,-1 0 0 0 0,0 1 0 0 0,1-1 0 0 0,-1 0 0 0 0,0 0 0 0 0,0 0 0 0 0,0 0 0 0 0,0 0 0 0 0,-1-1 0 0 0,1 1 0 0 0,-5 2 0 0 0,-1 1 68 0 0,-1 0 0 0 0,0-1-1 0 0,-1 0 1 0 0,-11 4 0 0 0,9-6-605 0 0,0 0-1 0 0,0-1 1 0 0,-22-1 0 0 0,24 0-777 0 0,2 0-790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81 2433 0 0,'-5'-2'471'0'0,"-1"0"0"0"0,1 0 0 0 0,-1 0 1 0 0,0 1-1 0 0,0 0 0 0 0,0 0 0 0 0,0 1 1 0 0,0-1-1 0 0,0 1 0 0 0,0 1 1 0 0,0-1-1 0 0,-11 3 0 0 0,12-2-327 0 0,0 0 0 0 0,0 1 0 0 0,0-1 0 0 0,0 1 0 0 0,0 0 0 0 0,1 0 0 0 0,-1 1 0 0 0,1 0 0 0 0,0-1 0 0 0,-1 1 0 0 0,1 1 1 0 0,0-1-1 0 0,1 0 0 0 0,-1 1 0 0 0,-3 5 0 0 0,6-7-131 0 0,0-1 0 0 0,1 1 0 0 0,-1 0 1 0 0,1 0-1 0 0,-1 0 0 0 0,1-1 0 0 0,0 1 0 0 0,0 0 1 0 0,0 0-1 0 0,0 0 0 0 0,0 0 0 0 0,0 0 1 0 0,0-1-1 0 0,1 1 0 0 0,-1 0 0 0 0,1 2 1 0 0,11 28 105 0 0,-11-29-109 0 0,0-1 1 0 0,1 0-1 0 0,-1 1 1 0 0,1-1-1 0 0,-1 0 1 0 0,1 0-1 0 0,0 0 1 0 0,0 0-1 0 0,0 0 1 0 0,0 0-1 0 0,0 0 1 0 0,0-1-1 0 0,0 1 1 0 0,5 2-1 0 0,0-2 28 0 0,0 1 0 0 0,0-1 0 0 0,0-1 0 0 0,8 2 0 0 0,3 1 7 0 0,-12-3-15 0 0,0-1 0 0 0,1 1 0 0 0,-1-1 0 0 0,0 0 0 0 0,0 0 0 0 0,0-1 0 0 0,0 0 0 0 0,0 0 0 0 0,0 0 0 0 0,0-1 0 0 0,0 0 0 0 0,0 0 0 0 0,0 0 0 0 0,9-6 0 0 0,-10 5-26 0 0,-1 0-1 0 0,0 0 1 0 0,0 0-1 0 0,-1 0 1 0 0,1 0 0 0 0,0-1-1 0 0,-1 1 1 0 0,0-1-1 0 0,0 0 1 0 0,0 0 0 0 0,-1 0-1 0 0,1-1 1 0 0,-1 1 0 0 0,0 0-1 0 0,0-1 1 0 0,0 0-1 0 0,-1 1 1 0 0,2-10 0 0 0,-2 10-8 0 0,-1 0 1 0 0,0-1-1 0 0,1 1 1 0 0,-2-1-1 0 0,1 1 1 0 0,0-1-1 0 0,-1 1 1 0 0,0-1 0 0 0,0 1-1 0 0,0 0 1 0 0,-1 0-1 0 0,1-1 1 0 0,-1 1-1 0 0,0 0 1 0 0,0 0-1 0 0,0 0 1 0 0,-1 1 0 0 0,-3-6-1 0 0,1 5-5 0 0,0-1 0 0 0,0 1 0 0 0,0 0 0 0 0,0 1 0 0 0,-1-1-1 0 0,1 1 1 0 0,-1 0 0 0 0,0 1 0 0 0,0-1 0 0 0,0 1 0 0 0,0 0 0 0 0,-10-1 0 0 0,9 2 11 0 0,0 0 0 0 0,0 0 0 0 0,0 0 0 0 0,0 1 0 0 0,0 1 0 0 0,0-1 1 0 0,0 1-1 0 0,0 0 0 0 0,-11 4 0 0 0,15-5-43 0 0,0 1-1 0 0,1 0 1 0 0,-1 0-1 0 0,1 1 1 0 0,-1-1-1 0 0,1 0 1 0 0,-1 1 0 0 0,1-1-1 0 0,0 1 1 0 0,0 0-1 0 0,0 0 1 0 0,0 0-1 0 0,0 0 1 0 0,0 0-1 0 0,1 0 1 0 0,-1 1-1 0 0,1-1 1 0 0,-1 1 0 0 0,1-1-1 0 0,0 1 1 0 0,0-1-1 0 0,0 1 1 0 0,0-1-1 0 0,1 1 1 0 0,-1 0-1 0 0,0 5 1 0 0,2 22-2878 0 0,1-13 274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8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111 150 1904 0 0,'0'0'2388'0'0,"-9"6"1175"0"0,-8 5-1258 0 0,16-10-2232 0 0,0-1 1 0 0,0 1 0 0 0,0-1 0 0 0,1 0 0 0 0,-1 1 0 0 0,0-1 0 0 0,-1 0 0 0 0,1 0 0 0 0,0 1 0 0 0,0-1 0 0 0,0 0 0 0 0,0 0 0 0 0,0 0 0 0 0,0 0 0 0 0,0-1 0 0 0,0 1-1 0 0,-2 0 1 0 0,1-1 4 0 0,0-1-1 0 0,0 1 1 0 0,1 0-1 0 0,-1 0 1 0 0,0-1-1 0 0,0 1 1 0 0,1-1-1 0 0,-1 0 1 0 0,1 1-1 0 0,-1-1 1 0 0,-1-3-1 0 0,-19-27 11 0 0,16 25-5 0 0,5 4-21 0 0,2-3-14 0 0,0 2-27 0 0,0 0-1 0 0,0-1 0 0 0,1 1 0 0 0,-1 0 0 0 0,1 0 0 0 0,0 0 0 0 0,0 0 1 0 0,0 0-1 0 0,0 1 0 0 0,1-1 0 0 0,0 1 0 0 0,-1-1 0 0 0,1 1 1 0 0,1 0-1 0 0,-1 0 0 0 0,0 0 0 0 0,6-4 0 0 0,-4 4 9 0 0,1-1 0 0 0,-1 0 0 0 0,0 1 0 0 0,1 0 0 0 0,0 0-1 0 0,0 1 1 0 0,0-1 0 0 0,0 1 0 0 0,7-1 0 0 0,-10 3-23 0 0,0-1-1 0 0,-1 1 1 0 0,1 0-1 0 0,0 0 1 0 0,-1 1-1 0 0,1-1 1 0 0,0 1-1 0 0,-1-1 1 0 0,1 1-1 0 0,-1 0 1 0 0,1 0-1 0 0,-1 0 1 0 0,1 0-1 0 0,-1 0 1 0 0,0 0-1 0 0,1 1 1 0 0,-1-1-1 0 0,0 1 1 0 0,0 0-1 0 0,0 0 1 0 0,0 0-1 0 0,0 0 1 0 0,-1 0-1 0 0,3 3 1 0 0,1 2 7 0 0,-1 0 1 0 0,-1 0-1 0 0,1 0 1 0 0,-1 1-1 0 0,0 0 0 0 0,-1-1 1 0 0,0 1-1 0 0,0 0 1 0 0,0 0-1 0 0,-1 0 0 0 0,-1 0 1 0 0,1 1-1 0 0,-1-1 1 0 0,-2 12-1 0 0,2-14 3 0 0,-1 0 0 0 0,0 1 0 0 0,-1-1 0 0 0,1 0 0 0 0,-1 0 0 0 0,0 0 0 0 0,-1 0 0 0 0,1 0 0 0 0,-1-1-1 0 0,0 1 1 0 0,-1-1 0 0 0,1 0 0 0 0,-1 0 0 0 0,0 0 0 0 0,-1 0 0 0 0,1 0 0 0 0,-1-1 0 0 0,-10 7 0 0 0,-46 23 411 0 0,38-15-317 0 0,21-16-82 0 0,-1 0 0 0 0,0 0 1 0 0,0-1-1 0 0,0 1 0 0 0,0-1 0 0 0,-1 0 1 0 0,1 0-1 0 0,-1 0 0 0 0,1-1 0 0 0,-1 1 1 0 0,1-1-1 0 0,-6 2 0 0 0,9-3-6 0 0,-14 4 11 0 0,13-4-18 0 0,1 0-1 0 0,0 0 1 0 0,-1 0-1 0 0,1 0 1 0 0,0 0-1 0 0,-1 1 1 0 0,1-1-1 0 0,0 0 1 0 0,-1 0-1 0 0,1 1 1 0 0,0-1-1 0 0,-1 0 1 0 0,1 1-1 0 0,0-1 1 0 0,0 0 0 0 0,0 1-1 0 0,-1-1 1 0 0,1 0-1 0 0,0 1 1 0 0,0-1-1 0 0,0 0 1 0 0,0 1-1 0 0,0-1 1 0 0,-1 1-1 0 0,1-1 1 0 0,0 0-1 0 0,0 1 1 0 0,0-1-1 0 0,0 0 1 0 0,0 1 0 0 0,0-1-1 0 0,0 1 1 0 0,1-1-1 0 0,-1 0 1 0 0,0 1-1 0 0,0-1 1 0 0,0 1-1 0 0,0-1 1 0 0,1 1-1 0 0,5 2 165 0 0,4-2-151 0 0,-1 1 0 0 0,0-2 0 0 0,1 1 0 0 0,-1-1 0 0 0,1-1 0 0 0,-1 0 0 0 0,1 0 0 0 0,-1-1 0 0 0,13-3 0 0 0,31-5 11 0 0,-34 7-25 0 0,-16 2-9 0 0,0 0-1 0 0,0 0 1 0 0,0 1 0 0 0,0-1-1 0 0,0 1 1 0 0,0 0-1 0 0,1 0 1 0 0,-1 0-1 0 0,0 0 1 0 0,0 0 0 0 0,0 1-1 0 0,0-1 1 0 0,0 1-1 0 0,0 0 1 0 0,0 0-1 0 0,0 0 1 0 0,0 0 0 0 0,3 3-1 0 0,-5-4-2 0 0,-1 1-1 0 0,1-1 1 0 0,-1 1-1 0 0,1-1 1 0 0,-1 0-1 0 0,1 1 1 0 0,-1-1-1 0 0,1 1 1 0 0,-1-1-1 0 0,1 0 1 0 0,0 0-1 0 0,-1 1 1 0 0,1-1 0 0 0,0 0-1 0 0,-1 0 1 0 0,1 0-1 0 0,-1 0 1 0 0,1 0-1 0 0,0 1 1 0 0,-1-1-1 0 0,1 0 1 0 0,0-1-1 0 0,-1 1 1 0 0,1 0-1 0 0,0 0 1 0 0,-1 0-1 0 0,1 0 1 0 0,0 0-1 0 0,-1-1 1 0 0,1 1-1 0 0,-1 0 1 0 0,1 0 0 0 0,0-1-1 0 0,-1 1 1 0 0,1-1-1 0 0,-1 1 1 0 0,1 0-1 0 0,-1-1 1 0 0,1 1-1 0 0,-1-1 1 0 0,1 0 179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09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563 313 2232 0 0,'0'0'5192'0'0,"1"0"-5146"0"0,0 0-1 0 0,-1 0 0 0 0,1 0 0 0 0,0 0 1 0 0,0 0-1 0 0,-1 0 0 0 0,1 0 1 0 0,0 0-1 0 0,-1-1 0 0 0,1 1 0 0 0,0 0 1 0 0,-1 0-1 0 0,1-1 0 0 0,0 1 1 0 0,-1-1-1 0 0,1 1 0 0 0,-1 0 0 0 0,1-1 1 0 0,-1 1-1 0 0,1-1 0 0 0,-1 1 1 0 0,1-1-1 0 0,0-1 0 0 0,3-1-27 0 0,-1 1-8 0 0,-1 0 0 0 0,1-1 0 0 0,0 1 0 0 0,-1-1-1 0 0,1 0 1 0 0,-1 0 0 0 0,0 0 0 0 0,0 0 0 0 0,0 0 0 0 0,0-1 0 0 0,0 1-1 0 0,-1 0 1 0 0,2-7 0 0 0,-1 1 282 0 0,0-1 0 0 0,0 1 0 0 0,-1-1 0 0 0,-1 1 0 0 0,0-1 1 0 0,0 1-1 0 0,-1-1 0 0 0,0 1 0 0 0,0-1 0 0 0,-1 1 0 0 0,0 0 0 0 0,-1 0 0 0 0,-6-15 0 0 0,4 14-4 0 0,-1 0-1 0 0,0 1 1 0 0,0-1-1 0 0,-1 1 1 0 0,-11-11-1 0 0,14 16-208 0 0,0 0-1 0 0,0 1 0 0 0,0-1 0 0 0,-1 1 0 0 0,1 0 1 0 0,-1 0-1 0 0,0 1 0 0 0,0 0 0 0 0,0-1 0 0 0,0 1 1 0 0,0 1-1 0 0,-11-3 0 0 0,4 3 12 0 0,-1 0 1 0 0,1 0-1 0 0,-1 1 1 0 0,1 1-1 0 0,-1 0 1 0 0,1 1-1 0 0,-22 6 1 0 0,14-1 31 0 0,1 0 1 0 0,-1 2-1 0 0,-31 19 1 0 0,35-19-71 0 0,-7 4 12 0 0,0 2 0 0 0,0 0 0 0 0,-22 21 0 0 0,32-24-44 0 0,1 1 1 0 0,0 0 0 0 0,1 0 0 0 0,0 1 0 0 0,1 1-1 0 0,-14 26 1 0 0,18-29-18 0 0,1 1 0 0 0,1-1 0 0 0,0 1-1 0 0,1 0 1 0 0,0 0 0 0 0,1 0 0 0 0,0 0-1 0 0,1 1 1 0 0,1 21 0 0 0,15 107 42 0 0,-14-133-37 0 0,1 0-1 0 0,0 0 1 0 0,0 0-1 0 0,1-1 1 0 0,0 1-1 0 0,1-1 1 0 0,0 1-1 0 0,0-1 1 0 0,8 11-1 0 0,-4-7-4 0 0,1-1-1 0 0,0 0 1 0 0,0-1 0 0 0,1 0-1 0 0,20 16 1 0 0,-18-19 20 0 0,0 0 0 0 0,0 0-1 0 0,1-1 1 0 0,0-1 0 0 0,0 0 0 0 0,1-1 0 0 0,-1 0 0 0 0,17 2-1 0 0,1-1 27 0 0,0-2-1 0 0,51-2 1 0 0,-62-1-17 0 0,0-2-1 0 0,-1 0 1 0 0,1-1 0 0 0,-1-2 0 0 0,31-9 0 0 0,-40 10-39 0 0,0 0 1 0 0,0-1-1 0 0,-1 0 1 0 0,1-1-1 0 0,-1 0 1 0 0,-1 0-1 0 0,1-1 1 0 0,-1 0 0 0 0,0 0-1 0 0,-1-1 1 0 0,13-16-1 0 0,-18 21 9 0 0,10-13 0 0 0,-1-1 1 0 0,15-30-1 0 0,-23 39 0 0 0,-1 0 1 0 0,1 0-1 0 0,-1 0 0 0 0,0 0 0 0 0,-1 0 0 0 0,0 0 0 0 0,0-1 1 0 0,-1 1-1 0 0,-1-12 0 0 0,-2-16 18 0 0,-1 1 1 0 0,-2-1-1 0 0,-1 1 1 0 0,-14-41-1 0 0,15 61-16 0 0,1-2-1 0 0,0 0 0 0 0,-2 1 0 0 0,0 0 0 0 0,0 1 0 0 0,-2 0-1 0 0,0 0 1 0 0,-14-18 0 0 0,13 22-6 0 0,1 1-1 0 0,-1 1 1 0 0,-15-12-1 0 0,20 17-3 0 0,-1 1-1 0 0,1 0 1 0 0,-1 0-1 0 0,1 0 1 0 0,-1 1 0 0 0,0 0-1 0 0,0 0 1 0 0,0 0 0 0 0,-11-1-1 0 0,12 3 14 0 0,-1-1 0 0 0,1 1-1 0 0,0 0 1 0 0,-1 0 0 0 0,1 1-1 0 0,-1-1 1 0 0,1 1 0 0 0,-7 2 0 0 0,10-2-194 0 0,0 0 1 0 0,0 0 0 0 0,-1 0 0 0 0,1 0 0 0 0,0 1-1 0 0,0-1 1 0 0,0 1 0 0 0,-3 2 0 0 0,3-2-348 0 0,1 0 0 0 0,-1 0 1 0 0,1 0-1 0 0,0 0 0 0 0,-1 0 1 0 0,1 0-1 0 0,0 1 0 0 0,0-1 1 0 0,-1 5-1 0 0,0 5-3493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1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91 936 0 0,'0'0'406'0'0,"0"-11"4057"0"0,0-10 298 0 0,-2-19 61 0 0,1 22-3841 0 0,2 27-853 0 0,1 28 105 0 0,-3 38-1 0 0,0-20-102 0 0,8 252 911 0 0,-8-307-1133 0 0,0-1 34 0 0,0 1-1 0 0,0-1 1 0 0,0 0-1 0 0,0 1 1 0 0,1-1-1 0 0,-1 0 1 0 0,0 1-1 0 0,1-1 1 0 0,-1 0-1 0 0,1 0 1 0 0,-1 0-1 0 0,0 0 1 0 0,1-1-1 0 0,-6-57-6022 0 0,4 47 3470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17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79 4337 0 0,'-14'-2'2886'0'0,"-1"0"0"0"0,-18 1 923 0 0,41 1-3081 0 0,80-9-171 0 0,-61 7-458 0 0,0 0-1 0 0,31-8 1 0 0,-31 5-72 0 0,0 1 0 0 0,32-1 1 0 0,-34 4 6 0 0,0-2 1 0 0,47-11-1 0 0,3 0 200 0 0,-38 10-567 0 0,-38 6-1345 0 0,1-1 1597 0 0,-1 0 0 0 0,0 1 0 0 0,1-1 0 0 0,-1 0 0 0 0,0 0 0 0 0,0 0 0 0 0,0 0 0 0 0,0-1 0 0 0,0 1-1 0 0,0 0 1 0 0,0 0 0 0 0,0 0 0 0 0,0-1 0 0 0,-1 1 0 0 0,1 0-185 0 0,0 0 1 0 0,-1-1 0 0 0,1 1-1 0 0,0 0 1 0 0,0 0-1 0 0,0 0 1 0 0,0-1-1 0 0,1 1 1 0 0,-1 0-1 0 0,0 0 1 0 0,0 0-1 0 0,0 0 1 0 0,1 1-1 0 0,-1-1 1 0 0,1 0-1 0 0,-1 1 1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19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136 246 1568 0 0,'0'0'3492'0'0,"1"12"-2309"0"0,0-11-1054 0 0,-1-1 0 0 0,1 1 0 0 0,-1 0 0 0 0,1-1 0 0 0,0 1 0 0 0,-1 0 0 0 0,1-1 0 0 0,0 1 0 0 0,0-1 0 0 0,-1 1 0 0 0,1-1 0 0 0,0 1 0 0 0,0-1 0 0 0,0 0 0 0 0,0 1 0 0 0,-1-1 0 0 0,1 0 0 0 0,0 0 0 0 0,0 0 0 0 0,0 0 0 0 0,0 0 0 0 0,0 0 0 0 0,0 0 0 0 0,0 0 0 0 0,0 0 0 0 0,0 0 0 0 0,-1 0 0 0 0,1 0 0 0 0,0-1 0 0 0,1 1 0 0 0,29-14-118 0 0,-25 11 52 0 0,1-2 0 0 0,-1 1 0 0 0,0-1 0 0 0,11-9 0 0 0,-16 12-38 0 0,0 1 0 0 0,0-1 1 0 0,1 1-1 0 0,-1-1 0 0 0,0 1 1 0 0,0-1-1 0 0,-1 1 0 0 0,1-1 0 0 0,0 0 1 0 0,0 0-1 0 0,-1 1 0 0 0,1-1 1 0 0,-1 0-1 0 0,0 0 0 0 0,1 0 0 0 0,-1 0 1 0 0,0 0-1 0 0,0 1 0 0 0,0-1 0 0 0,-1 0 1 0 0,1 0-1 0 0,0 0 0 0 0,-1 0 1 0 0,1 0-1 0 0,-2-2 0 0 0,-4-11 542 0 0,4 9-326 0 0,0 0 0 0 0,0 0 0 0 0,-1 1 0 0 0,0-1 0 0 0,-7-8-1 0 0,9 12-192 0 0,-1 0 0 0 0,0 0 0 0 0,0 0 0 0 0,-1 1 0 0 0,1-1 0 0 0,0 1 0 0 0,-1-1 0 0 0,1 1 0 0 0,0 0 0 0 0,-1 0 0 0 0,1 0 0 0 0,-1 0 0 0 0,0 1 0 0 0,1-1 0 0 0,-1 1-1 0 0,0-1 1 0 0,-3 1 0 0 0,0 0 34 0 0,1 0 0 0 0,-1 1 0 0 0,1 0 0 0 0,-1 0 0 0 0,1 0 0 0 0,0 1 0 0 0,0-1 0 0 0,0 1 0 0 0,0 0 0 0 0,0 1 0 0 0,-7 4 0 0 0,-3 2 75 0 0,0 2 1 0 0,-15 14 0 0 0,29-24-151 0 0,-1 0 1 0 0,1 1 0 0 0,0-1 0 0 0,-1 1 0 0 0,1-1 0 0 0,0 1 0 0 0,0 0-1 0 0,0-1 1 0 0,0 1 0 0 0,0 0 0 0 0,1 0 0 0 0,-1 0 0 0 0,0 0 0 0 0,1-1-1 0 0,-1 1 1 0 0,1 0 0 0 0,0 0 0 0 0,0 0 0 0 0,0 0 0 0 0,0 0-1 0 0,0 0 1 0 0,0 0 0 0 0,0 0 0 0 0,1 0 0 0 0,-1 0 0 0 0,1 2 0 0 0,0-1-2 0 0,0-1 0 0 0,-1 0 0 0 0,0 1 0 0 0,1-1 0 0 0,-1 0 0 0 0,0 1 0 0 0,0-1 0 0 0,0 1 0 0 0,-1-1 0 0 0,1 0 0 0 0,-1 1 1 0 0,1-1-1 0 0,-1 0 0 0 0,0 1 0 0 0,1-1 0 0 0,-1 0 0 0 0,-2 3 0 0 0,0 0-3 0 0,-1 0 0 0 0,1 0 0 0 0,1 1 0 0 0,-1-1 0 0 0,-1 7 0 0 0,3-10 1 0 0,1 1 0 0 0,-1-1 0 0 0,1 0 0 0 0,0 1 0 0 0,0-1 0 0 0,0 0 0 0 0,0 1 0 0 0,0-1 0 0 0,0 1 0 0 0,1-1 0 0 0,-1 0 0 0 0,1 0 0 0 0,0 1 0 0 0,0-1 1 0 0,0 0-1 0 0,0 0 0 0 0,1 3 0 0 0,14 13 17 0 0,-13-15-13 0 0,-1-1 1 0 0,0 0 0 0 0,1 1-1 0 0,-1-1 1 0 0,0 1 0 0 0,0-1 0 0 0,-1 1-1 0 0,1 0 1 0 0,0 0 0 0 0,-1 0-1 0 0,0 0 1 0 0,0 0 0 0 0,2 6-1 0 0,-3-6-5 0 0,1-1 0 0 0,-1 0-1 0 0,1 1 1 0 0,0-1 0 0 0,0 0 0 0 0,0 1-1 0 0,0-1 1 0 0,0 0 0 0 0,0 0-1 0 0,0 0 1 0 0,1 0 0 0 0,-1 0-1 0 0,1 0 1 0 0,0 0 0 0 0,-1-1-1 0 0,1 1 1 0 0,0-1 0 0 0,0 1-1 0 0,0-1 1 0 0,0 1 0 0 0,0-1-1 0 0,0 0 1 0 0,1 0 0 0 0,1 1-1 0 0,5 1 3 0 0,1 1 0 0 0,-1-1 0 0 0,0-1 0 0 0,1 1 0 0 0,10 0-1 0 0,-16-3-41 0 0,-1 0 0 0 0,0 0 1 0 0,0-1-1 0 0,0 1 0 0 0,0-1 0 0 0,0 0 0 0 0,0 0 0 0 0,0 0 0 0 0,-1 0 0 0 0,1 0 0 0 0,0 0 0 0 0,0-1 0 0 0,-1 1 0 0 0,1-1 0 0 0,-1 0 0 0 0,1 0 0 0 0,-1 0 0 0 0,0 0 0 0 0,3-3 0 0 0,0-1-30 0 0,0 0 0 0 0,-1 0 0 0 0,1-1 0 0 0,-1 1 0 0 0,-1-1 0 0 0,6-12 0 0 0,-6 6 65 0 0,0 1 1 0 0,-1-1-1 0 0,-1 0 0 0 0,0 1 0 0 0,-1-1 0 0 0,-1-19 0 0 0,0-1-18 0 0,1 27 16 0 0,0-5 5 0 0,0 0 0 0 0,0 0-1 0 0,-1 0 1 0 0,-1 0 0 0 0,0 0-1 0 0,-3-11 1 0 0,1 22 311 0 0,-2 7-234 0 0,-4 15-5 0 0,9-6-39 0 0,1 1-1 0 0,0-1 1 0 0,1 1 0 0 0,5 21-1 0 0,-2-8 44 0 0,-3-12-32 0 0,-1-15-45 0 0,0 0-1 0 0,0 0 0 0 0,0 0 1 0 0,1 0-1 0 0,-1 0 0 0 0,1 0 0 0 0,0 0 1 0 0,0 0-1 0 0,0 0 0 0 0,0 0 1 0 0,0-1-1 0 0,3 5 0 0 0,1-1 5 0 0,27 40 27 0 0,-30-43-28 0 0,2 0 0 0 0,-1 1-1 0 0,0-1 1 0 0,0 0 0 0 0,1-1 0 0 0,0 1 0 0 0,-1 0-1 0 0,1-1 1 0 0,0 0 0 0 0,5 2 0 0 0,-7-3-26 0 0,0-1 0 0 0,1 1 1 0 0,-1-1-1 0 0,0 0 0 0 0,1 1 1 0 0,-1-1-1 0 0,0 0 0 0 0,1-1 1 0 0,-1 1-1 0 0,0 0 0 0 0,1-1 1 0 0,-1 1-1 0 0,0-1 0 0 0,0 0 1 0 0,1 1-1 0 0,-1-1 0 0 0,0 0 1 0 0,0 0-1 0 0,4-3 0 0 0,-3 0-60 0 0,3-2 37 0 0,-1 0 0 0 0,0-1 0 0 0,-1 1 1 0 0,1-1-1 0 0,-1 0 0 0 0,0 0 0 0 0,-1-1 0 0 0,0 1 1 0 0,3-11-1 0 0,34-122-6 0 0,-35 121 46 0 0,0 1 1 0 0,-1-1 0 0 0,-1-1-1 0 0,1-35 1 0 0,1-29 1069 0 0,-5 84-1055 0 0,0-1 0 0 0,0 1 1 0 0,0 0-1 0 0,0 0 0 0 0,0-1 0 0 0,0 1 0 0 0,0 0 0 0 0,0 0 0 0 0,0-1 0 0 0,0 1 0 0 0,-1 0 0 0 0,1 0 0 0 0,0-1 0 0 0,0 1 0 0 0,0 0 0 0 0,0 0 0 0 0,0-1 0 0 0,0 1 0 0 0,-1 0 1 0 0,1 0-1 0 0,0 0 0 0 0,0-1 0 0 0,0 1 0 0 0,-1 0 0 0 0,1 0 0 0 0,0 0 0 0 0,0 0 0 0 0,0 0 0 0 0,-1 0 0 0 0,1-1 0 0 0,0 1 0 0 0,0 0 0 0 0,-1 0 0 0 0,1 0 0 0 0,0 0 1 0 0,0 0-1 0 0,-1 0 0 0 0,1 0 0 0 0,0 0 0 0 0,0 0 0 0 0,-1 0 0 0 0,1 0 0 0 0,0 0 0 0 0,-1 0 0 0 0,1 1 0 0 0,-1-1 1 0 0,0 1-1 0 0,0-1 0 0 0,1 1 1 0 0,-1-1-1 0 0,0 1 0 0 0,1 0 0 0 0,-1-1 1 0 0,0 1-1 0 0,1 0 0 0 0,-1-1 1 0 0,1 1-1 0 0,-1 0 0 0 0,1 0 0 0 0,0 0 1 0 0,-1-1-1 0 0,1 1 0 0 0,0 0 1 0 0,-1 0-1 0 0,1 2 0 0 0,-3 10-5 0 0,1 1 0 0 0,1 0 0 0 0,-1 14 0 0 0,3-10 19 0 0,1 1 0 0 0,7 30-1 0 0,0-4-34 0 0,8 63 70 0 0,-5-47 48 0 0,-12-60 49 0 0,2 1-43 0 0,-1-4-80 0 0,-1-2-40 0 0,0 3-12 0 0,-2-1-5 0 0,0-1 7 0 0,0 0 1 0 0,1 0-1 0 0,0 0 1 0 0,0 0 0 0 0,0 0-1 0 0,0-1 1 0 0,0 1 0 0 0,0 0-1 0 0,1 0 1 0 0,0-1 0 0 0,-1 1-1 0 0,2-5 1 0 0,-1-2-73 0 0,0 0-1 0 0,1 0 1 0 0,4-14 0 0 0,26-70-594 0 0,-27 84 624 0 0,0 0 1 0 0,1 0-1 0 0,1 1 1 0 0,-1 0-1 0 0,1 0 0 0 0,1 0 1 0 0,0 1-1 0 0,0 0 1 0 0,0 0-1 0 0,18-12 1 0 0,-3 11-60 0 0,-22 8 54 0 0,1 1 58 0 0,-1 0 0 0 0,0 0 1 0 0,0 0-1 0 0,0 0 0 0 0,0 0 0 0 0,1 0 1 0 0,-1 0-1 0 0,0 0 0 0 0,0 0 0 0 0,0 0 1 0 0,1 0-1 0 0,-1 0 0 0 0,0 0 1 0 0,0 0-1 0 0,0 0 0 0 0,1 0 0 0 0,-1 0 1 0 0,0 0-1 0 0,0 0 0 0 0,0 0 0 0 0,0 0 1 0 0,1 0-1 0 0,-1 0 0 0 0,0 0 0 0 0,0 0 1 0 0,0 0-1 0 0,0 1 0 0 0,1-1 1 0 0,-1 0-1 0 0,0 0 0 0 0,0 0 0 0 0,0 0 1 0 0,0 0-1 0 0,0 1 0 0 0,0-1 0 0 0,1 0 1 0 0,-1 0-1 0 0,0 0 0 0 0,0 0 0 0 0,0 1 1 0 0,0 1 16 0 0,1 0 0 0 0,-1 1 1 0 0,0-1-1 0 0,1 0 0 0 0,-1 1 1 0 0,-1-1-1 0 0,1 0 0 0 0,0 0 1 0 0,0 1-1 0 0,-1-1 0 0 0,0 0 1 0 0,1 0-1 0 0,-1 1 0 0 0,0-1 1 0 0,0 0-1 0 0,0 0 0 0 0,0 0 1 0 0,0 0-1 0 0,-1 0 0 0 0,1 0 1 0 0,-1-1-1 0 0,1 1 0 0 0,-1 0 1 0 0,0-1-1 0 0,1 1 0 0 0,-1-1 1 0 0,-2 2-1 0 0,-1 2 42 0 0,-1 0 18 0 0,0 1 0 0 0,-1-1 1 0 0,1 0-1 0 0,-13 6 0 0 0,-27 15 375 0 0,27-19 568 0 0,26-5-1012 0 0,-1 0 0 0 0,0 0 0 0 0,0 1 0 0 0,0 0 1 0 0,0 0-1 0 0,-1 1 0 0 0,1 0 0 0 0,-1 0 0 0 0,7 6 1 0 0,-8-6 0 0 0,-1-1 1 0 0,1 1 0 0 0,-1 0 0 0 0,0 0 0 0 0,0 1 0 0 0,0-1-1 0 0,-1 1 1 0 0,1-1 0 0 0,-1 1 0 0 0,0 0 0 0 0,-1 0 0 0 0,1 0-1 0 0,-1 0 1 0 0,0 0 0 0 0,1 9 0 0 0,-1-11-2 0 0,2 8 2 0 0,0-1-1 0 0,1 0 0 0 0,6 12 1 0 0,12-2 70 0 0,-17-13-83 0 0,-5-7 10 0 0,0 0-1 0 0,1 1 1 0 0,-1-1 0 0 0,0 0-1 0 0,1 1 1 0 0,-1-1 0 0 0,0 0-1 0 0,1 1 1 0 0,-1-1 0 0 0,0 0 0 0 0,0 1-1 0 0,1-1 1 0 0,-1 1 0 0 0,0-1-1 0 0,0 0 1 0 0,0 1 0 0 0,0-1-1 0 0,0 1 1 0 0,1-1 0 0 0,-1 1-1 0 0,0-1 1 0 0,0 1 0 0 0,0-1-1 0 0,0 0 1 0 0,0 1 0 0 0,0-1 0 0 0,0 1-1 0 0,-1-1 1 0 0,1 1 0 0 0,0-1-1 0 0,0 1 1 0 0,0-1 0 0 0,0 0-1 0 0,0 1 1 0 0,-1-1 0 0 0,1 1-1 0 0,0-1 1 0 0,0 0 0 0 0,-1 1-1 0 0,1-1 1 0 0,0 0 0 0 0,-1 1 0 0 0,1-1-1 0 0,-1 1 1 0 0,1-1-23 0 0,0 0 1 0 0,0 0-1 0 0,0 0 0 0 0,-1 0 1 0 0,1 0-1 0 0,0 0 1 0 0,0 0-1 0 0,0 0 0 0 0,0 0 1 0 0,-1 0-1 0 0,1 0 0 0 0,0 0 1 0 0,0 0-1 0 0,0 0 0 0 0,-1 0 1 0 0,1 0-1 0 0,0 0 1 0 0,0 0-1 0 0,0 0 0 0 0,0 0 1 0 0,-1 0-1 0 0,1 0 0 0 0,0 0 1 0 0,0-1-1 0 0,0 1 1 0 0,0 0-1 0 0,0 0 0 0 0,-1 0 1 0 0,1 0-1 0 0,0 0 0 0 0,0 0 1 0 0,0-1-1 0 0,0 1 0 0 0,0 0 1 0 0,0 0-1 0 0,0 0 1 0 0,0 0-1 0 0,-1 0 0 0 0,1-1 1 0 0,0 1-1 0 0,0 0 0 0 0,0 0 1 0 0,0 0-1 0 0,0 0 1 0 0,0-1-1 0 0,-1-9-6222 0 0,1 7 3647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0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35 112 5049 0 0,'-11'6'2400'0'0,"11"-5"-2296"0"0,-1-1 1 0 0,0 0 0 0 0,1 0-1 0 0,-1 1 1 0 0,0-1-1 0 0,1 0 1 0 0,-1 1-1 0 0,0-1 1 0 0,1 0 0 0 0,-1 1-1 0 0,1-1 1 0 0,-1 1-1 0 0,1-1 1 0 0,-1 1-1 0 0,1-1 1 0 0,-1 1-1 0 0,1 0 1 0 0,0-1 0 0 0,-1 1-1 0 0,1 0 1 0 0,0-1-1 0 0,-1 1 1 0 0,1 0-1 0 0,0-1 1 0 0,-1 2 0 0 0,-4 10 866 0 0,4-11-937 0 0,1-1 1 0 0,-1 1-1 0 0,1-1 0 0 0,0 1 0 0 0,-1-1 1 0 0,1 1-1 0 0,0 0 0 0 0,-1-1 1 0 0,1 1-1 0 0,0-1 0 0 0,0 1 0 0 0,-1 0 1 0 0,1-1-1 0 0,0 1 0 0 0,0-1 1 0 0,0 1-1 0 0,0 0 0 0 0,0-1 0 0 0,0 1 1 0 0,0 0-1 0 0,0-1 0 0 0,0 1 1 0 0,0 0-1 0 0,0-1 0 0 0,0 1 0 0 0,1-1 1 0 0,-1 1-1 0 0,0 0 0 0 0,0-1 1 0 0,1 1-1 0 0,-1-1 0 0 0,0 1 0 0 0,1 0 1 0 0,-1-1-1 0 0,0 1 0 0 0,1-1 1 0 0,-1 0-1 0 0,1 1 0 0 0,-1-1 1 0 0,1 1-1 0 0,-1-1 0 0 0,1 0 0 0 0,-1 1 1 0 0,1-1-1 0 0,0 0 0 0 0,-1 1 1 0 0,1-1-1 0 0,-1 0 0 0 0,2 1 0 0 0,2 1 68 0 0,0-1-1 0 0,0 1 1 0 0,1-1-1 0 0,-1 1 1 0 0,0-1-1 0 0,1 0 0 0 0,-1-1 1 0 0,0 1-1 0 0,1-1 1 0 0,-1 0-1 0 0,1 0 1 0 0,4 0-1 0 0,0-2-65 0 0,0 0 0 0 0,0-1-1 0 0,0 0 1 0 0,15-7 0 0 0,-13 5 12 0 0,-7 3-34 0 0,0 1-1 0 0,0-1 1 0 0,-1 0-1 0 0,1 0 1 0 0,-1 0-1 0 0,1 0 1 0 0,-1 0-1 0 0,0-1 1 0 0,0 0-1 0 0,0 0 1 0 0,0 1-1 0 0,0-2 1 0 0,-1 1-1 0 0,5-7 1 0 0,-5 8 22 0 0,-1-1-1 0 0,1 0 1 0 0,-1 0 0 0 0,0 0 0 0 0,0 0 0 0 0,0 0 0 0 0,0 0-1 0 0,0 0 1 0 0,-1 0 0 0 0,1 0 0 0 0,-1-1 0 0 0,0 1-1 0 0,0 0 1 0 0,0 0 0 0 0,0 0 0 0 0,0 0 0 0 0,-1-1 0 0 0,0 1-1 0 0,1 0 1 0 0,-1 0 0 0 0,0 0 0 0 0,-1 0 0 0 0,1 0-1 0 0,0 0 1 0 0,-1 1 0 0 0,0-1 0 0 0,0 0 0 0 0,0 1 0 0 0,0-1-1 0 0,0 1 1 0 0,0 0 0 0 0,0 0 0 0 0,-1-1 0 0 0,1 1-1 0 0,-1 1 1 0 0,0-1 0 0 0,1 0 0 0 0,-1 1 0 0 0,0-1 0 0 0,0 1-1 0 0,0 0 1 0 0,0 0 0 0 0,0 0 0 0 0,0 1 0 0 0,0-1 0 0 0,-1 1-1 0 0,1-1 1 0 0,0 1 0 0 0,0 0 0 0 0,0 0 0 0 0,0 1-1 0 0,-1-1 1 0 0,1 0 0 0 0,0 1 0 0 0,0 0 0 0 0,-6 2 0 0 0,5-2 13 0 0,0 1 0 0 0,-1-1 1 0 0,1 1-1 0 0,0 0 1 0 0,0 0-1 0 0,0 0 1 0 0,0 1-1 0 0,1-1 1 0 0,-1 1-1 0 0,1 0 0 0 0,-1 0 1 0 0,1 0-1 0 0,-5 7 1 0 0,-6 7 126 0 0,11-14-157 0 0,0 0 0 0 0,1 0 0 0 0,-1 0 0 0 0,1 0 0 0 0,0 0 1 0 0,0 1-1 0 0,1-1 0 0 0,-4 7 0 0 0,3-3 10 0 0,0 0-1 0 0,1 0 1 0 0,0 0 0 0 0,0 0 0 0 0,0 1-1 0 0,1-1 1 0 0,0 0 0 0 0,0 0 0 0 0,1 0 0 0 0,0 0-1 0 0,2 8 1 0 0,-2 5 21 0 0,-1-18-47 0 0,0 0 0 0 0,0 1 0 0 0,0-1 0 0 0,0 0 0 0 0,0 0 0 0 0,0 0 0 0 0,1 0 0 0 0,-1 0 1 0 0,1 0-1 0 0,-1 0 0 0 0,1 0 0 0 0,0 0 0 0 0,0-1 0 0 0,-1 1 0 0 0,1 0 0 0 0,1 0 0 0 0,-1-1 0 0 0,2 3 0 0 0,5 2 8 0 0,-7-5-6 0 0,1 0-1 0 0,0 0 0 0 0,-1 1 0 0 0,1-1 1 0 0,0 0-1 0 0,-1 1 0 0 0,0-1 0 0 0,1 1 1 0 0,-1-1-1 0 0,0 1 0 0 0,0 0 0 0 0,0-1 1 0 0,0 1-1 0 0,0 0 0 0 0,0 0 0 0 0,0 0 1 0 0,-1 0-1 0 0,2 3 0 0 0,-1 0 8 0 0,0 0 0 0 0,1-1 0 0 0,-1 0 1 0 0,1 1-1 0 0,0-1 0 0 0,1 0 0 0 0,-1 0 0 0 0,1 0 0 0 0,-1 0 0 0 0,1-1 0 0 0,0 1 0 0 0,1-1 0 0 0,-1 0 0 0 0,0 1 0 0 0,1-1 0 0 0,0-1 0 0 0,0 1 0 0 0,0-1 1 0 0,8 4-1 0 0,11 8 104 0 0,-22-12-106 0 0,0-1 1 0 0,1 0-1 0 0,-1 0 0 0 0,0 0 0 0 0,1 0 0 0 0,-1 0 0 0 0,1 0 0 0 0,0 0 0 0 0,-1 0 0 0 0,1-1 1 0 0,0 1-1 0 0,-1 0 0 0 0,1-1 0 0 0,0 0 0 0 0,0 1 0 0 0,-1-1 0 0 0,1 0 0 0 0,0 0 1 0 0,0 0-1 0 0,0 0 0 0 0,-1 0 0 0 0,4-1 0 0 0,9-1-15 0 0,-13 3-31 0 0,0-1 1 0 0,-1 0-1 0 0,1 0 0 0 0,0 0 1 0 0,0 0-1 0 0,0 0 1 0 0,0 0-1 0 0,0-1 0 0 0,-1 1 1 0 0,1 0-1 0 0,0 0 0 0 0,0-1 1 0 0,0 1-1 0 0,-1 0 1 0 0,1-1-1 0 0,0 1 0 0 0,0 0 1 0 0,-1-1-1 0 0,1 1 0 0 0,0-1 1 0 0,-1 0-1 0 0,1 1 1 0 0,-1-1-1 0 0,1 1 0 0 0,-1-1 1 0 0,1 0-1 0 0,-1 0 0 0 0,1 1 1 0 0,-1-1-1 0 0,1 0 1 0 0,-1 0-1 0 0,0 1 0 0 0,1-2 1 0 0,17-30-4142 0 0,-13 26 1896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1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38 5489 0 0,'-22'-38'9968'0'0,"21"39"-9957"0"0,0 1 1 0 0,0-1 0 0 0,1 1 0 0 0,-1-1-1 0 0,0 1 1 0 0,0-1 0 0 0,1 1-1 0 0,-1 0 1 0 0,1-1 0 0 0,0 1 0 0 0,-1-1-1 0 0,1 1 1 0 0,0 0 0 0 0,0 0 0 0 0,0 3-1 0 0,5 31 116 0 0,-2-12-56 0 0,-3 10 6 0 0,-2 1 0 0 0,-8 46 0 0 0,4-41 7 0 0,-2 56 0 0 0,10-58 49 0 0,-2-36 349 0 0,4-21-302 0 0,7-16-445 0 0,0 1 1 0 0,3-1 0 0 0,0 2 0 0 0,3 0-1 0 0,37-57 1 0 0,-47 80 131 0 0,0-1 0 0 0,18-17-1 0 0,-21 24 94 0 0,0 0-1 0 0,0 0 1 0 0,0 1 0 0 0,1-1-1 0 0,-1 1 1 0 0,1 0-1 0 0,0 1 1 0 0,0-1-1 0 0,6-2 1 0 0,-11 5 37 0 0,1 0 1 0 0,0 0 0 0 0,-1 0-1 0 0,1-1 1 0 0,-1 1 0 0 0,1 0-1 0 0,0 0 1 0 0,-1 0 0 0 0,1 0-1 0 0,0 0 1 0 0,-1 0 0 0 0,1 0-1 0 0,0 0 1 0 0,-1 0 0 0 0,1 1-1 0 0,0-1 1 0 0,-1 0 0 0 0,1 0-1 0 0,0 0 1 0 0,-1 1 0 0 0,1-1-1 0 0,-1 0 1 0 0,1 1 0 0 0,-1-1-1 0 0,1 1 1 0 0,-1-1 0 0 0,1 0-1 0 0,-1 1 1 0 0,1-1 0 0 0,-1 1-1 0 0,1 0 1 0 0,-1-1 0 0 0,0 1-1 0 0,1-1 1 0 0,-1 1 0 0 0,0-1-1 0 0,1 1 1 0 0,-1 0 0 0 0,0-1-1 0 0,0 1 1 0 0,0 0 0 0 0,0-1-1 0 0,0 1 1 0 0,0 0 0 0 0,0-1-1 0 0,0 1 1 0 0,0 0-1 0 0,0-1 1 0 0,0 1 0 0 0,0 1-1 0 0,0 0 28 0 0,-1 0-1 0 0,1 0 0 0 0,0 0 0 0 0,-1 0 0 0 0,1 0 0 0 0,-1 0 0 0 0,1 0 0 0 0,-1 0 1 0 0,0-1-1 0 0,0 1 0 0 0,0 0 0 0 0,0 0 0 0 0,0-1 0 0 0,-1 1 0 0 0,1-1 0 0 0,-2 3 1 0 0,-36 23 354 0 0,20-12-105 0 0,-31 16 1 0 0,22-15 67 0 0,-40 29 0 0 0,67-45-330 0 0,0 1 0 0 0,0-1-1 0 0,0 1 1 0 0,1-1 0 0 0,-1 1 0 0 0,0-1 0 0 0,1 1 0 0 0,-1 0-1 0 0,0-1 1 0 0,1 1 0 0 0,-1 0 0 0 0,1-1 0 0 0,-1 1 0 0 0,1 0 0 0 0,-1 0-1 0 0,1 0 1 0 0,-1-1 0 0 0,1 1 0 0 0,0 0 0 0 0,0 0 0 0 0,-1 1-1 0 0,2-1 4 0 0,-1 0-1 0 0,1-1 0 0 0,-1 1 0 0 0,1-1 0 0 0,-1 1 1 0 0,1-1-1 0 0,0 1 0 0 0,-1-1 0 0 0,1 1 0 0 0,0-1 1 0 0,0 0-1 0 0,-1 1 0 0 0,1-1 0 0 0,0 0 0 0 0,0 1 1 0 0,-1-1-1 0 0,1 0 0 0 0,0 0 0 0 0,0 0 0 0 0,1 0 1 0 0,23 4 73 0 0,-13-2-84 0 0,-1 0 1 0 0,1 0-1 0 0,12 5 1 0 0,-19-5-1 0 0,-1 0 0 0 0,1 1 0 0 0,-1-1 0 0 0,0 1 0 0 0,0 0-1 0 0,0 0 1 0 0,0 0 0 0 0,0 0 0 0 0,-1 1 0 0 0,6 7 0 0 0,6 6 28 0 0,-7-7-19 0 0,0 1 0 0 0,12 18 0 0 0,-7-7 9 0 0,-9-17-8 0 0,-1-1 0 0 0,0 1 0 0 0,-1 0 0 0 0,1-1-1 0 0,-1 1 1 0 0,0 0 0 0 0,2 7 0 0 0,-4-11 3 0 0,9 12-344 0 0,-2-4-1042 0 0,-7-9 1271 0 0,0-1-1 0 0,1 1 1 0 0,-1 0-1 0 0,0-1 1 0 0,0 1-1 0 0,1-1 1 0 0,-1 1 0 0 0,0 0-1 0 0,0-1 1 0 0,0 1-1 0 0,1-1 1 0 0,-1 1-1 0 0,0 0 1 0 0,0-1-1 0 0,0 1 1 0 0,0-1-1 0 0,0 1 1 0 0,0-1 0 0 0,0 1-1 0 0,0 0 1 0 0,0-1-1 0 0,0 1 1 0 0,0-1-1 0 0,0 1 1 0 0,0-1-1 0 0,0 1 1 0 0,-1-1-1 0 0,5-7-3512 0 0,-3 7 2798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2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89 1576 0 0,'-3'-1'254'0'0,"1"-1"-1"0"0,0 1 0 0 0,0-1 0 0 0,0 0 0 0 0,0 0 0 0 0,1 0 1 0 0,-1 0-1 0 0,0 0 0 0 0,1 0 0 0 0,-1-1 0 0 0,1 1 1 0 0,0 0-1 0 0,0-1 0 0 0,0 1 0 0 0,0-1 0 0 0,0 0 1 0 0,0 1-1 0 0,1-1 0 0 0,-1 1 0 0 0,1-1 0 0 0,0-3 1 0 0,-5-18 2238 0 0,-1 11-576 0 0,5 20 287 0 0,3 27-1170 0 0,-1-18-979 0 0,-1 0 0 0 0,-1 0 0 0 0,-2 19 0 0 0,-1 23 81 0 0,4-42-112 0 0,1-1-1 0 0,1 1 1 0 0,0-1 0 0 0,1 0-1 0 0,1 0 1 0 0,9 24 0 0 0,-9-26 637 0 0,-11-25-503 0 0,4 5-151 0 0,0-1 1 0 0,0 1-1 0 0,-3-13 0 0 0,2-16 48 0 0,3 24-43 0 0,-1 0-1 0 0,1 0 1 0 0,1 0 0 0 0,0 0 0 0 0,3-21 0 0 0,0 18-31 0 0,-3 10 22 0 0,1 0 0 0 0,0 0 0 0 0,0 0 0 0 0,0 1 0 0 0,0-1-1 0 0,1 0 1 0 0,0 1 0 0 0,0-1 0 0 0,0 1 0 0 0,0 0-1 0 0,1 0 1 0 0,5-7 0 0 0,13-10-33 0 0,-16 16 28 0 0,0 0-1 0 0,0 0 1 0 0,0 1 0 0 0,0-1 0 0 0,1 1 0 0 0,7-4-1 0 0,-11 7-1 0 0,0 0 0 0 0,1 1 0 0 0,-1-1 0 0 0,1 0 0 0 0,-1 1 0 0 0,1 0 0 0 0,0-1 0 0 0,-1 1 0 0 0,1 0 0 0 0,-1 0 0 0 0,1 1-1 0 0,-1-1 1 0 0,1 0 0 0 0,-1 1 0 0 0,1-1 0 0 0,-1 1 0 0 0,1 0 0 0 0,-1 0 0 0 0,0 0 0 0 0,1 0 0 0 0,2 2 0 0 0,0 0 7 0 0,-1-1 1 0 0,1 1-1 0 0,-1 0 0 0 0,0 0 1 0 0,0 0-1 0 0,0 1 0 0 0,0 0 1 0 0,-1-1-1 0 0,1 1 1 0 0,-1 0-1 0 0,0 1 0 0 0,0-1 1 0 0,3 8-1 0 0,7 9 26 0 0,-11-20-28 0 0,-1 0 1 0 0,0 1-1 0 0,0-1 1 0 0,0 1 0 0 0,0-1-1 0 0,0 1 1 0 0,0 0-1 0 0,0 0 1 0 0,0-1-1 0 0,-1 1 1 0 0,1 0 0 0 0,-1 0-1 0 0,1 0 1 0 0,-1-1-1 0 0,0 1 1 0 0,0 0 0 0 0,0 0-1 0 0,0 3 1 0 0,4 49 23 0 0,-2-42-11 0 0,-1 1 0 0 0,0 19-1 0 0,-2-29-14 0 0,1-1 0 0 0,-1 0-1 0 0,1 1 1 0 0,-1-1-1 0 0,0 1 1 0 0,0-1 0 0 0,0 0-1 0 0,-2 3 1 0 0,2-4 4 0 0,1 0 0 0 0,-1 0 0 0 0,0 0 1 0 0,0 0-1 0 0,1 0 0 0 0,-1 1 0 0 0,1-1 0 0 0,-1 0 0 0 0,1 0 0 0 0,0 1 1 0 0,-1-1-1 0 0,1 0 0 0 0,0 0 0 0 0,0 1 0 0 0,0-1 0 0 0,0 0 1 0 0,0 1-1 0 0,0-1 0 0 0,0 0 0 0 0,0 1 0 0 0,1-1 0 0 0,-1 0 1 0 0,0 1-1 0 0,1-1 0 0 0,-1 0 0 0 0,1 0 0 0 0,0 0 0 0 0,-1 1 0 0 0,1-1 1 0 0,1 1-1 0 0,-1-1-2 0 0,0 0 0 0 0,0 1 1 0 0,-1-1-1 0 0,1 0 0 0 0,0 0 1 0 0,-1 0-1 0 0,1 0 0 0 0,0 0 1 0 0,-1 1-1 0 0,0-1 0 0 0,1 0 1 0 0,-1 0-1 0 0,0 1 0 0 0,0-1 1 0 0,1 0-1 0 0,-1 1 0 0 0,0-1 1 0 0,0 0-1 0 0,-1 1 0 0 0,1-1 1 0 0,0 0-1 0 0,0 1 0 0 0,-1-1 1 0 0,1 0-1 0 0,0 0 0 0 0,-1 1 1 0 0,-1 1-1 0 0,2-3-14 0 0,0 0 0 0 0,0 0 0 0 0,0 0 0 0 0,0 0 0 0 0,0 0 0 0 0,0 1 0 0 0,0-1 0 0 0,-1 0 0 0 0,1 0 0 0 0,0 0 0 0 0,0 0 0 0 0,0 0 0 0 0,0 1 0 0 0,0-1 0 0 0,0 0 0 0 0,0 0 0 0 0,0 0 0 0 0,0 0 0 0 0,0 0 0 0 0,0 1 0 0 0,0-1 0 0 0,0 0 0 0 0,0 0 0 0 0,0 0 0 0 0,0 0 0 0 0,0 1 0 0 0,0-1 0 0 0,0 0 0 0 0,0 0 0 0 0,0 0 0 0 0,0 0 1 0 0,0 0-1 0 0,0 1 0 0 0,0-1 0 0 0,0 0 0 0 0,1 0 0 0 0,-1 0 0 0 0,0 0 0 0 0,0 0 0 0 0,0 0 0 0 0,0 1 0 0 0,0-1 0 0 0,0 0 0 0 0,0 0 0 0 0,1 0 0 0 0,-1 0 0 0 0,0 0 0 0 0,10-2-654 0 0,9-10-2854 0 0,-12 7 927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2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28 110 3041 0 0,'-1'0'198'0'0,"0"0"0"0"0,-1 0 0 0 0,1 0 0 0 0,0 0 0 0 0,0 0 0 0 0,0 1 0 0 0,0-1 0 0 0,0 0 0 0 0,0 1 0 0 0,0-1 0 0 0,0 1 0 0 0,0-1 0 0 0,0 1 0 0 0,0 0 0 0 0,0-1 0 0 0,0 1 1 0 0,0 0-1 0 0,1 0 0 0 0,-1-1 0 0 0,0 1 0 0 0,0 0 0 0 0,1 0 0 0 0,-1 0 0 0 0,1 0 0 0 0,-1 0 0 0 0,0 0 0 0 0,1 0 0 0 0,-1 2 0 0 0,1-2-125 0 0,-1 0 0 0 0,1 0 0 0 0,0 0 0 0 0,0 1 0 0 0,-1-1 0 0 0,1 0 0 0 0,0 0 0 0 0,0 1 0 0 0,0-1 0 0 0,1 0 0 0 0,-1 0 0 0 0,0 1 0 0 0,0-1 0 0 0,1 0 0 0 0,-1 0 0 0 0,0 0 0 0 0,1 0 0 0 0,0 0 0 0 0,-1 1 0 0 0,1-1 0 0 0,-1 0 0 0 0,1 0 0 0 0,0 0 0 0 0,0 0 0 0 0,0-1 0 0 0,-1 1 0 0 0,1 0 0 0 0,0 0 0 0 0,0 0 0 0 0,0-1 0 0 0,0 1 0 0 0,1 0 0 0 0,-1-1 0 0 0,0 1 0 0 0,0-1 0 0 0,0 0 0 0 0,0 1 0 0 0,0-1 0 0 0,2 1 0 0 0,6-1-12 0 0,0 0 1 0 0,0 0 0 0 0,0 0-1 0 0,1-1 1 0 0,-1-1 0 0 0,0 0-1 0 0,-1 0 1 0 0,1 0-1 0 0,0-1 1 0 0,-1-1 0 0 0,1 1-1 0 0,-1-1 1 0 0,0-1 0 0 0,0 0-1 0 0,-1 0 1 0 0,1 0-1 0 0,-1-1 1 0 0,7-7 0 0 0,-12 11-50 0 0,-1 1 1 0 0,0-1 0 0 0,1 0-1 0 0,-1 0 1 0 0,0 0 0 0 0,0 0-1 0 0,0 0 1 0 0,-1 0 0 0 0,1 0-1 0 0,0 0 1 0 0,-1 0 0 0 0,1 0-1 0 0,-1 0 1 0 0,0-1 0 0 0,0 1-1 0 0,0 0 1 0 0,0 0 0 0 0,0 0-1 0 0,0-1 1 0 0,-1 1-1 0 0,1 0 1 0 0,0 0 0 0 0,-1 0-1 0 0,0 0 1 0 0,0 0 0 0 0,0 0-1 0 0,0 0 1 0 0,0 0 0 0 0,0 0-1 0 0,0 0 1 0 0,0 0 0 0 0,-3-2-1 0 0,2 1 59 0 0,-1 0-1 0 0,1 0 0 0 0,-1 1 0 0 0,1-1 1 0 0,-1 1-1 0 0,0 0 0 0 0,0-1 1 0 0,0 1-1 0 0,0 0 0 0 0,0 1 0 0 0,0-1 1 0 0,-1 1-1 0 0,1-1 0 0 0,0 1 0 0 0,-1 0 1 0 0,1 0-1 0 0,-1 1 0 0 0,0-1 1 0 0,-4 0-1 0 0,3 2-4 0 0,0 0 1 0 0,0 0-1 0 0,-1 0 1 0 0,1 0-1 0 0,0 1 1 0 0,0 0-1 0 0,0 0 1 0 0,0 0-1 0 0,1 1 1 0 0,-1 0-1 0 0,1 0 1 0 0,-1 0-1 0 0,1 0 1 0 0,0 1-1 0 0,0-1 1 0 0,0 1-1 0 0,1 0 1 0 0,-1 0-1 0 0,1 1 1 0 0,-5 8-1 0 0,4-4-21 0 0,-1 0-1 0 0,2 0 1 0 0,-1 0 0 0 0,1 0-1 0 0,1 1 1 0 0,0-1-1 0 0,0 1 1 0 0,1 0 0 0 0,0 0-1 0 0,1 15 1 0 0,1-13-30 0 0,0 0 1 0 0,1 0-1 0 0,0 0 1 0 0,1-1-1 0 0,0 1 1 0 0,6 14-1 0 0,-6-20 0 0 0,0 0 0 0 0,0 0 0 0 0,0-1 0 0 0,1 1 0 0 0,0-1 0 0 0,0 0 0 0 0,0 0 1 0 0,1 0-1 0 0,-1 0 0 0 0,1-1 0 0 0,0 0 0 0 0,0 0 0 0 0,8 4 0 0 0,-6-5 16 0 0,0-1 1 0 0,0 0-1 0 0,1 0 1 0 0,-1-1-1 0 0,1 0 1 0 0,-1 0-1 0 0,9 0 1 0 0,-14-2-96 0 0,0 1 0 0 0,0-1 1 0 0,0 1-1 0 0,0-1 0 0 0,0 0 1 0 0,0 1-1 0 0,0-1 0 0 0,0 0 1 0 0,0 0-1 0 0,-1-1 0 0 0,1 1 1 0 0,0 0-1 0 0,-1 0 1 0 0,1-1-1 0 0,-1 1 0 0 0,1-1 1 0 0,-1 0-1 0 0,2-3 0 0 0,1 1-689 0 0,-1-1 0 0 0,-1 0 0 0 0,1 1 0 0 0,-1-1 1 0 0,0 0-1 0 0,2-7 0 0 0,-1 2-2049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3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148 217 5641 0 0,'0'0'1352'0'0,"6"-1"-1074"0"0,-4 1-261 0 0,0-1 1 0 0,0 1-1 0 0,0-1 1 0 0,0 1-1 0 0,0-1 1 0 0,0 0-1 0 0,0 0 1 0 0,0 0-1 0 0,0 0 1 0 0,-1 0-1 0 0,1 0 1 0 0,0-1-1 0 0,-1 1 0 0 0,1 0 1 0 0,-1-1-1 0 0,0 1 1 0 0,1-1-1 0 0,-1 0 1 0 0,1-1-1 0 0,5-8 47 0 0,-5 8-13 0 0,0 1 1 0 0,0-1-1 0 0,0 0 0 0 0,0 0 1 0 0,0 0-1 0 0,-1-1 0 0 0,1 1 1 0 0,-1 0-1 0 0,0-1 0 0 0,0 1 1 0 0,-1-1-1 0 0,1 1 0 0 0,-1-1 1 0 0,1 1-1 0 0,-1-1 0 0 0,0-5 0 0 0,-1 2 338 0 0,-1 1-1 0 0,1-1 0 0 0,-1 0 0 0 0,0 1 0 0 0,0 0 0 0 0,-1-1 0 0 0,-4-7 0 0 0,5 11-264 0 0,0 0 0 0 0,-1 0-1 0 0,1 0 1 0 0,-1 0-1 0 0,0 1 1 0 0,0-1-1 0 0,0 1 1 0 0,0-1-1 0 0,0 1 1 0 0,0 0 0 0 0,-1 0-1 0 0,1 0 1 0 0,-1 1-1 0 0,-5-2 1 0 0,5 1-41 0 0,0 1 0 0 0,0 0 0 0 0,-1 0 1 0 0,1 0-1 0 0,0 1 0 0 0,-1-1 0 0 0,1 1 0 0 0,-1 0 1 0 0,1 0-1 0 0,0 1 0 0 0,-1-1 0 0 0,1 1 0 0 0,-1 0 0 0 0,1 0 1 0 0,0 0-1 0 0,0 1 0 0 0,0 0 0 0 0,0 0 0 0 0,0 0 1 0 0,0 0-1 0 0,0 0 0 0 0,1 1 0 0 0,-7 5 0 0 0,9-6-66 0 0,0-1-1 0 0,0 1 0 0 0,0-1 1 0 0,0 1-1 0 0,0 0 1 0 0,0-1-1 0 0,0 1 0 0 0,1 0 1 0 0,-1 0-1 0 0,1-1 1 0 0,0 1-1 0 0,-1 0 0 0 0,1 0 1 0 0,0 0-1 0 0,0 2 0 0 0,0 0 17 0 0,0-1-1 0 0,-1 1 0 0 0,0 0 0 0 0,1-1 0 0 0,-1 1 0 0 0,-2 4 0 0 0,-1 3 6 0 0,0 1 0 0 0,1-1 0 0 0,0 1 0 0 0,1 0 0 0 0,1-1 0 0 0,-1 22 1 0 0,-2 18 84 0 0,4-47-115 0 0,0-1 1 0 0,0 1 0 0 0,0-1 0 0 0,1 0 0 0 0,-1 1-1 0 0,1-1 1 0 0,0 1 0 0 0,0-1 0 0 0,0 0 0 0 0,0 0 0 0 0,1 1-1 0 0,-1-1 1 0 0,1 0 0 0 0,0 0 0 0 0,0-1 0 0 0,0 1-1 0 0,0 0 1 0 0,1-1 0 0 0,-1 1 0 0 0,1-1 0 0 0,3 4 0 0 0,0-2 16 0 0,0 0 0 0 0,0 1 0 0 0,0-2 0 0 0,1 1 0 0 0,-1-1 0 0 0,1 0 1 0 0,0 0-1 0 0,0-1 0 0 0,9 2 0 0 0,-6-3-27 0 0,-1 0-1 0 0,1-1 1 0 0,-1 0 0 0 0,1 0 0 0 0,15-4 0 0 0,-23 3-22 0 0,1 0 0 0 0,-1 0 0 0 0,1 0 0 0 0,-1-1 0 0 0,0 1 0 0 0,1-1 1 0 0,-1 1-1 0 0,0-1 0 0 0,0 0 0 0 0,0 0 0 0 0,0 0 0 0 0,0 0 0 0 0,-1 0 0 0 0,1-1 1 0 0,1-3-1 0 0,19-42-258 0 0,-15 30 247 0 0,-3 5 36 0 0,-1 0 0 0 0,0 0 0 0 0,-1 0 0 0 0,0 0 0 0 0,-1 0 0 0 0,-1-1 0 0 0,-1-16 1 0 0,0 2-1 0 0,-2-13 68 0 0,3 38-60 0 0,-1 0 0 0 0,1 0 0 0 0,-1 0 0 0 0,0 0-1 0 0,0 0 1 0 0,0 0 0 0 0,0 0 0 0 0,0 0 0 0 0,-1 0 0 0 0,-2-4 0 0 0,3 7 199 0 0,-7 10-29 0 0,5-4-172 0 0,0 0 0 0 0,1 1 0 0 0,0-1 0 0 0,0 1 0 0 0,0 0 0 0 0,1 0 0 0 0,0 0 0 0 0,0 0 0 0 0,1-1 0 0 0,0 1 0 0 0,0 0 0 0 0,1 0 1 0 0,1 8-1 0 0,1 0 2 0 0,1 0 0 0 0,1 0 1 0 0,0-1-1 0 0,1 0 0 0 0,0 0 1 0 0,1 0-1 0 0,1 0 0 0 0,0-1 1 0 0,1-1-1 0 0,11 13 0 0 0,-15-20-30 0 0,1 0 0 0 0,1 0 0 0 0,-1-1 1 0 0,1 0-1 0 0,-1-1 0 0 0,1 1 0 0 0,0-1 0 0 0,1 0 0 0 0,-1-1 0 0 0,0 0 0 0 0,1 0 0 0 0,13 1 0 0 0,-19-3-22 0 0,0-1 0 0 0,0 1-1 0 0,0 0 1 0 0,0-1 0 0 0,0 0-1 0 0,0 0 1 0 0,0 1 0 0 0,0-1-1 0 0,0 0 1 0 0,0-1 0 0 0,0 1-1 0 0,-1 0 1 0 0,1 0 0 0 0,0-1 0 0 0,-1 1-1 0 0,1-1 1 0 0,-1 1 0 0 0,1-1-1 0 0,-1 0 1 0 0,0 0 0 0 0,1-2-1 0 0,2-2-7 0 0,0 0-1 0 0,-1 0 1 0 0,0-1 0 0 0,0 1-1 0 0,1-9 1 0 0,0-2 38 0 0,-1-1 0 0 0,-1 1 0 0 0,-1-1-1 0 0,-1-30 1 0 0,-12-71 368 0 0,3 86-18 0 0,8 33-109 0 0,0 0-216 0 0,0 0-1 0 0,0 0 1 0 0,0 0-1 0 0,0 0 1 0 0,1 0-1 0 0,-1 1 1 0 0,0-1-1 0 0,0 0 1 0 0,0 1-1 0 0,0-1 1 0 0,0 1-1 0 0,0-1 0 0 0,0 1 1 0 0,1-1-1 0 0,-1 1 1 0 0,0-1-1 0 0,0 1 1 0 0,1 0-1 0 0,-1 0 1 0 0,0-1-1 0 0,1 1 1 0 0,-1 0-1 0 0,1 0 1 0 0,-1 0-1 0 0,1 0 0 0 0,-1-1 1 0 0,1 1-1 0 0,0 0 1 0 0,-1 0-1 0 0,1 0 1 0 0,0 0-1 0 0,0 0 1 0 0,0 0-1 0 0,-1 0 1 0 0,1 2-1 0 0,0-1-11 0 0,0 1 0 0 0,0-1 0 0 0,1 1 0 0 0,-1-1 0 0 0,0 1 0 0 0,1-1 0 0 0,-1 1 1 0 0,1-1-1 0 0,0 1 0 0 0,0-1 0 0 0,0 0 0 0 0,0 0 0 0 0,2 4 0 0 0,8 13 62 0 0,-10-18-59 0 0,0 1 0 0 0,0 0-1 0 0,-1 0 1 0 0,1-1 0 0 0,0 1-1 0 0,1-1 1 0 0,-1 1 0 0 0,0-1-1 0 0,0 1 1 0 0,1-1 0 0 0,-1 0-1 0 0,0 1 1 0 0,1-1 0 0 0,-1 0 0 0 0,1 0-1 0 0,0 0 1 0 0,-1 0 0 0 0,4 1-1 0 0,-1-1-22 0 0,1 0 1 0 0,-1 0-1 0 0,1 0 0 0 0,-1 0 0 0 0,1-1 1 0 0,-1 0-1 0 0,1 0 0 0 0,0 0 0 0 0,-1 0 1 0 0,1-1-1 0 0,-1 0 0 0 0,1 0 0 0 0,-1 0 1 0 0,1 0-1 0 0,-1-1 0 0 0,0 0 0 0 0,0 0 1 0 0,0 0-1 0 0,0 0 0 0 0,0-1 0 0 0,0 1 1 0 0,0-1-1 0 0,-1 0 0 0 0,1 0 0 0 0,-1 0 1 0 0,4-6-1 0 0,-3 5 19 0 0,-1 0-1 0 0,1-1 1 0 0,-1 1 0 0 0,-1-1 0 0 0,1 1 0 0 0,-1-1-1 0 0,1 0 1 0 0,-1 0 0 0 0,2-9 0 0 0,1-5 67 0 0,-4 9 152 0 0,-1 10-213 0 0,0 0-1 0 0,0-1 0 0 0,0 1 0 0 0,0 0 0 0 0,0 0 1 0 0,0 0-1 0 0,0 0 0 0 0,0 0 0 0 0,0 0 0 0 0,0 0 0 0 0,0 0 1 0 0,0-1-1 0 0,0 1 0 0 0,0 0 0 0 0,0 0 0 0 0,0 0 1 0 0,0 0-1 0 0,0 0 0 0 0,-1 0 0 0 0,1 0 0 0 0,0 0 0 0 0,0 0 1 0 0,0 0-1 0 0,0 0 0 0 0,0 0 0 0 0,0 0 0 0 0,0-1 1 0 0,0 1-1 0 0,0 0 0 0 0,-1 0 0 0 0,1 0 0 0 0,0 0 1 0 0,0 0-1 0 0,0 0 0 0 0,0 0 0 0 0,0 0 0 0 0,0 0 0 0 0,0 0 1 0 0,0 0-1 0 0,0 0 0 0 0,-1 0 0 0 0,1 0 0 0 0,0 0 1 0 0,0 0-1 0 0,0 0 0 0 0,0 1 0 0 0,0-1 0 0 0,0 0 0 0 0,0 0 1 0 0,0 0-1 0 0,0 0 0 0 0,-1 0 0 0 0,1 0 0 0 0,0 0 1 0 0,0 0-1 0 0,0 0 0 0 0,0 0 0 0 0,0 0 0 0 0,0 0 1 0 0,0 0-1 0 0,0 1 0 0 0,-3 4 37 0 0,0 1 1 0 0,1 0-1 0 0,0 0 0 0 0,-2 10 1 0 0,-5 40 163 0 0,8-54-201 0 0,0 1 0 0 0,0-1 0 0 0,0 0 0 0 0,1 0 0 0 0,-1 0 0 0 0,1 0 0 0 0,-1 1 0 0 0,1-1 0 0 0,0 0 0 0 0,0 1 0 0 0,0-1 0 0 0,0 0 0 0 0,0 0 0 0 0,1 1 0 0 0,-1-1 0 0 0,1 0 0 0 0,-1 0 0 0 0,1 0 0 0 0,0 0 0 0 0,0 1 0 0 0,0-1 0 0 0,0 0 0 0 0,0-1 0 0 0,0 1 0 0 0,1 0 0 0 0,1 2 0 0 0,-1-1-3 0 0,0 0 1 0 0,-1 1-1 0 0,1-1 1 0 0,-1 0-1 0 0,0 1 1 0 0,0-1-1 0 0,0 1 1 0 0,-1-1-1 0 0,1 8 1 0 0,-1-7-1 0 0,1 0 1 0 0,-1-1 0 0 0,1 1-1 0 0,0 0 1 0 0,0 0 0 0 0,0 0-1 0 0,2 3 1 0 0,7 13 15 0 0,-7-14-3 0 0,0 0-1 0 0,0 1 1 0 0,0-2 0 0 0,8 10-1 0 0,20 19 143 0 0,-29-33-158 0 0,1 0 0 0 0,-1 0 1 0 0,1 0-1 0 0,0 0 0 0 0,-1 0 0 0 0,1 0 0 0 0,0-1 0 0 0,0 0 0 0 0,0 1 0 0 0,-1-1 0 0 0,1 0 0 0 0,0 0 0 0 0,0 0 0 0 0,0-1 0 0 0,4 0 0 0 0,-5 0-7 0 0,4 1-54 0 0,0-1 0 0 0,-1 0 0 0 0,1-1 1 0 0,0 1-1 0 0,-1-1 0 0 0,1 0 0 0 0,9-6 0 0 0,-12 6-33 0 0,1-1 0 0 0,-1 0 1 0 0,-1 0-1 0 0,1 0 1 0 0,0 0-1 0 0,-1 0 0 0 0,1 0 1 0 0,-1-1-1 0 0,0 1 1 0 0,0-1-1 0 0,2-4 0 0 0,10-13-363 0 0,-12 19 397 0 0,-1 0 0 0 0,1 1 0 0 0,-1-1 0 0 0,1 0 0 0 0,-1 0-1 0 0,0 0 1 0 0,0 0 0 0 0,1 0 0 0 0,-2 0 0 0 0,1 0 0 0 0,0-1 0 0 0,0 1 0 0 0,-1 0 0 0 0,1-5-1 0 0,0 5-16 0 0,-1-1 0 0 0,0 0 0 0 0,1 0-1 0 0,0 0 1 0 0,0 0 0 0 0,0 1-1 0 0,0-1 1 0 0,0 0 0 0 0,0 1-1 0 0,1-1 1 0 0,-1 1 0 0 0,3-3 0 0 0,-3 4-43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13 156 2585 0 0,'0'0'2932'0'0,"3"3"-2561"0"0,-1 0-302 0 0,1 0 0 0 0,-1 0 0 0 0,1-1 0 0 0,0 1-1 0 0,0 0 1 0 0,0-1 0 0 0,0 0 0 0 0,1 0 0 0 0,-1 0 0 0 0,1 0 0 0 0,-1 0 0 0 0,1-1 0 0 0,-1 0 0 0 0,1 1-1 0 0,0-1 1 0 0,0-1 0 0 0,6 2 0 0 0,-7-2-50 0 0,1 0 17 0 0,0 0 0 0 0,-1 0 0 0 0,1 0 0 0 0,0 0 0 0 0,-1-1 1 0 0,1 1-1 0 0,-1-1 0 0 0,1 0 0 0 0,-1 0 0 0 0,1 0 0 0 0,-1-1 0 0 0,0 1 0 0 0,6-4 0 0 0,-1 0-4 0 0,-6 4-31 0 0,0 1 0 0 0,0-1 0 0 0,-1 0 0 0 0,1 0 0 0 0,-1 0 0 0 0,1 0 1 0 0,-1 0-1 0 0,1 0 0 0 0,-1 0 0 0 0,1 0 0 0 0,-1-1 0 0 0,0 1 0 0 0,0 0 0 0 0,0-1 1 0 0,0 1-1 0 0,0-1 0 0 0,0 0 0 0 0,0 1 0 0 0,0-1 0 0 0,-1 0 0 0 0,1 1 1 0 0,0-1-1 0 0,-1 0 0 0 0,0 0 0 0 0,1 0 0 0 0,-1 1 0 0 0,0-1 0 0 0,0 0 1 0 0,0-2-1 0 0,0-17-61 0 0,1 17 171 0 0,0 0 0 0 0,-1 1-1 0 0,0-1 1 0 0,0 1 0 0 0,0-1 0 0 0,0 0 0 0 0,-1 1-1 0 0,0-1 1 0 0,1 0 0 0 0,-1 1 0 0 0,0-1-1 0 0,-1 1 1 0 0,1 0 0 0 0,-1-1 0 0 0,1 1 0 0 0,-1 0-1 0 0,0 0 1 0 0,0 0 0 0 0,0 0 0 0 0,-1 0 0 0 0,1 0-1 0 0,-4-2 1 0 0,1 1 96 0 0,1 0-1 0 0,-1 0 0 0 0,0 0 1 0 0,0 1-1 0 0,-1 0 1 0 0,-5-3-1 0 0,10 5-186 0 0,-1 1-1 0 0,1-1 1 0 0,-1 1-1 0 0,1-1 1 0 0,-1 1 0 0 0,0 0-1 0 0,1 0 1 0 0,-1 0-1 0 0,1-1 1 0 0,-1 2 0 0 0,0-1-1 0 0,1 0 1 0 0,-1 0-1 0 0,1 0 1 0 0,-1 1 0 0 0,1-1-1 0 0,-1 1 1 0 0,1-1-1 0 0,-1 1 1 0 0,1 0 0 0 0,-1-1-1 0 0,1 1 1 0 0,0 0 0 0 0,-1 0-1 0 0,1 0 1 0 0,0 0-1 0 0,-2 2 1 0 0,-13 13 162 0 0,13-14-164 0 0,0 1 0 0 0,0 0 0 0 0,0 0 0 0 0,0 0 0 0 0,1 0 0 0 0,-1 1 0 0 0,1-1 1 0 0,0 1-1 0 0,-2 4 0 0 0,-1 4 3 0 0,1 0 0 0 0,1 0 0 0 0,0 1 0 0 0,0-1 0 0 0,1 1 0 0 0,1 0 0 0 0,0-1 0 0 0,1 1 0 0 0,0 0 0 0 0,4 22 0 0 0,1-12 16 0 0,1 0-1 0 0,1 0 0 0 0,1-1 1 0 0,21 40-1 0 0,-26-55 5 0 0,0-1 1 0 0,1 0-1 0 0,0 0 0 0 0,0 0 1 0 0,0-1-1 0 0,1 1 1 0 0,-1-1-1 0 0,2 0 0 0 0,-1 0 1 0 0,0-1-1 0 0,1 0 0 0 0,7 5 1 0 0,-12-9-29 0 0,0 1 1 0 0,1-1 0 0 0,-1 1-1 0 0,0-1 1 0 0,1 0 0 0 0,-1 1-1 0 0,0-1 1 0 0,1 0 0 0 0,-1 0-1 0 0,1 0 1 0 0,-1 0 0 0 0,0 0-1 0 0,1 0 1 0 0,-1 0 0 0 0,0-1-1 0 0,1 1 1 0 0,-1 0 0 0 0,0-1-1 0 0,1 1 1 0 0,-1-1 0 0 0,0 0-1 0 0,0 1 1 0 0,1-1 0 0 0,-1 0 0 0 0,0 0-1 0 0,0 1 1 0 0,0-1 0 0 0,0 0-1 0 0,0 0 1 0 0,0 0 0 0 0,0 0-1 0 0,-1-1 1 0 0,2 0 0 0 0,3-6-289 0 0,0 0 0 0 0,0 0 1 0 0,6-16-1 0 0,-7 16-408 0 0,-1 1-347 0 0,1 0-1 0 0,0 1 1 0 0,9-13-1 0 0,-2 6-1651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192 117 752 0 0,'0'0'4585'0'0,"21"-17"1224"0"0,-18 13-5671 0 0,0-1 1 0 0,0 1-1 0 0,-1-1 0 0 0,1 0 0 0 0,2-8 0 0 0,-1 1-18 0 0,-1 4 226 0 0,-5 3 378 0 0,-1 2-599 0 0,0 0-1 0 0,0 0 1 0 0,-1 0-1 0 0,1 0 1 0 0,0 0-1 0 0,-1 0 1 0 0,0 1-1 0 0,0 0 1 0 0,0 0-1 0 0,0 0 1 0 0,0 0-1 0 0,-7-2 1 0 0,7 3-79 0 0,1 1 0 0 0,-1-1 1 0 0,1 0-1 0 0,0 1 1 0 0,-1 0-1 0 0,1 0 1 0 0,-1 0-1 0 0,1 0 1 0 0,-1 0-1 0 0,1 1 0 0 0,0 0 1 0 0,-1 0-1 0 0,1 0 1 0 0,0 0-1 0 0,-1 0 1 0 0,1 0-1 0 0,0 1 1 0 0,-3 1-1 0 0,-21 13 99 0 0,23-13-120 0 0,-1-1 1 0 0,0 1-1 0 0,0 0 0 0 0,1 0 1 0 0,0 1-1 0 0,-1-1 1 0 0,1 1-1 0 0,-4 5 0 0 0,6-6-11 0 0,0-1-1 0 0,1 0 1 0 0,-1 1-1 0 0,0 0 1 0 0,1-1 0 0 0,0 1-1 0 0,0 0 1 0 0,0 0-1 0 0,0 0 1 0 0,0 0-1 0 0,0 0 1 0 0,1 0-1 0 0,-1 0 1 0 0,1 0-1 0 0,0 0 1 0 0,0 0-1 0 0,0 0 1 0 0,0 0-1 0 0,1 0 1 0 0,-1 0-1 0 0,1 0 1 0 0,0 0-1 0 0,0 0 1 0 0,0-1-1 0 0,0 1 1 0 0,0 0-1 0 0,1 0 1 0 0,-1-1-1 0 0,3 4 1 0 0,8 5 32 0 0,0-1 0 0 0,28 16 0 0 0,14 13 71 0 0,-50-35-110 0 0,0 1 1 0 0,0-1-1 0 0,0 1 0 0 0,-1 0 1 0 0,1 0-1 0 0,-1 0 1 0 0,-1 0-1 0 0,1 1 1 0 0,-1-1-1 0 0,0 1 1 0 0,0-1-1 0 0,0 1 1 0 0,-1 0-1 0 0,1 0 1 0 0,-2-1-1 0 0,1 1 1 0 0,-1 0-1 0 0,0 0 0 0 0,-1 10 1 0 0,1-14-4 0 0,0 0 1 0 0,-1-1-1 0 0,1 1 1 0 0,-1 0-1 0 0,1 0 1 0 0,-1 0-1 0 0,0-1 1 0 0,0 1-1 0 0,0 0 1 0 0,0-1-1 0 0,0 1 1 0 0,0-1-1 0 0,0 1 1 0 0,0-1-1 0 0,-1 0 1 0 0,1 1-1 0 0,-1-1 1 0 0,1 0-1 0 0,-1 0 0 0 0,1 0 1 0 0,-1 0-1 0 0,0 0 1 0 0,1 0-1 0 0,-1 0 1 0 0,0-1-1 0 0,0 1 1 0 0,-3 0-1 0 0,-11 4 10 0 0,14-4-2 0 0,0 0 0 0 0,0 0 0 0 0,-1-1 0 0 0,1 1 0 0 0,0 0 0 0 0,-1-1 0 0 0,1 0 0 0 0,-3 1 0 0 0,-58-12 86 0 0,61 11-102 0 0,-1-1-1 0 0,1 1 1 0 0,0-1-1 0 0,0 0 1 0 0,0 1-1 0 0,0-1 1 0 0,0 0-1 0 0,0 0 0 0 0,0-1 1 0 0,0 1-1 0 0,0 0 1 0 0,0-1-1 0 0,1 1 1 0 0,-1-1-1 0 0,0 1 1 0 0,1-1-1 0 0,0 0 0 0 0,-3-3 1 0 0,-1-4-723 0 0,0 1 1 0 0,-7-19-1 0 0,9 18-387 0 0,2 7 866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1 112 4729 0 0,'0'0'8392'0'0,"0"1"-8357"0"0,0-1-1 0 0,0 1 0 0 0,0 0 0 0 0,0-1 1 0 0,0 1-1 0 0,0-1 0 0 0,0 1 0 0 0,0-1 1 0 0,0 1-1 0 0,0-1 0 0 0,0 1 0 0 0,0-1 1 0 0,0 1-1 0 0,1 0 0 0 0,-1-1 0 0 0,0 1 1 0 0,0-1-1 0 0,1 0 0 0 0,-1 1 0 0 0,0-1 1 0 0,1 1-1 0 0,-1-1 0 0 0,1 1 0 0 0,0 0 1 0 0,2 2-12 0 0,0 1 1 0 0,1-1 0 0 0,0 1 0 0 0,0-1 0 0 0,0 0 0 0 0,0-1-1 0 0,0 1 1 0 0,9 3 0 0 0,-11-5-8 0 0,1 0-1 0 0,-1 0 1 0 0,0 0-1 0 0,1 0 1 0 0,-1-1 0 0 0,0 1-1 0 0,1-1 1 0 0,-1 0-1 0 0,1 0 1 0 0,-1 0 0 0 0,1 0-1 0 0,-1 0 1 0 0,0 0-1 0 0,1-1 1 0 0,-1 1-1 0 0,1-1 1 0 0,-1 0 0 0 0,0 0-1 0 0,0 0 1 0 0,1 0-1 0 0,-1 0 1 0 0,0 0 0 0 0,0 0-1 0 0,3-3 1 0 0,23-13 99 0 0,-24 15-108 0 0,0 0-1 0 0,-1 0 0 0 0,1 0 1 0 0,0 0-1 0 0,-1-1 0 0 0,0 0 0 0 0,0 0 1 0 0,5-5-1 0 0,-1 0-72 0 0,-6 7 66 0 0,0 0 1 0 0,0 0 0 0 0,0 1 0 0 0,0-1 0 0 0,0 0 0 0 0,-1 0 0 0 0,1 0 0 0 0,0 0-1 0 0,-1 0 1 0 0,1 0 0 0 0,-1 0 0 0 0,1 0 0 0 0,-1 0 0 0 0,1 0 0 0 0,-1 0 0 0 0,0 0-1 0 0,1 0 1 0 0,-1 0 0 0 0,0-1 0 0 0,0 1 0 0 0,0 0 0 0 0,0 0 0 0 0,0 0 0 0 0,0 0 0 0 0,0-1-1 0 0,-1 1 1 0 0,1 0 0 0 0,0 0 0 0 0,0 0 0 0 0,-1 0 0 0 0,1 0 0 0 0,-1 0 0 0 0,1 0-1 0 0,-1 0 1 0 0,0 0 0 0 0,1 0 0 0 0,-1 0 0 0 0,0 0 0 0 0,1 0 0 0 0,-1 0 0 0 0,-1 0-1 0 0,-4-5 35 0 0,1 0-1 0 0,-1 0 1 0 0,0 1-1 0 0,-9-6 1 0 0,8 3 91 0 0,6 7-103 0 0,0 0 0 0 0,1 1 0 0 0,-1-1 0 0 0,0 0 0 0 0,0 1 0 0 0,1-1 0 0 0,-1 0 0 0 0,0 1 0 0 0,0-1 0 0 0,0 1 0 0 0,0-1 0 0 0,0 1 0 0 0,0 0 0 0 0,0-1 0 0 0,0 1 0 0 0,0 0 0 0 0,0-1 0 0 0,0 1 0 0 0,0 0 0 0 0,0 0 0 0 0,0 0 0 0 0,0 0-1 0 0,0 0 1 0 0,0 0 0 0 0,0 0 0 0 0,-1 1 0 0 0,-2-1 34 0 0,1 0-1 0 0,-1 1 1 0 0,1-1-1 0 0,-1 1 1 0 0,1 0-1 0 0,-1 0 1 0 0,1 0-1 0 0,-7 3 0 0 0,2 0 65 0 0,7-4-94 0 0,-1 1 0 0 0,1-1 0 0 0,-1 1 0 0 0,0 0 0 0 0,1 0 0 0 0,0 0 0 0 0,-1 0 0 0 0,1 0 0 0 0,0 0 1 0 0,-1 0-1 0 0,1 0 0 0 0,0 1 0 0 0,0-1 0 0 0,0 0 0 0 0,0 1 0 0 0,0-1 0 0 0,0 1 0 0 0,0-1 0 0 0,-1 4 0 0 0,-13 23 258 0 0,13-24-262 0 0,-1-1 1 0 0,1 1-1 0 0,0-1 0 0 0,0 1 1 0 0,1 0-1 0 0,-1 0 0 0 0,1 0 0 0 0,0 0 1 0 0,0 0-1 0 0,-1 7 0 0 0,2 3 7 0 0,2 0 0 0 0,-1 0 0 0 0,2-1-1 0 0,-1 1 1 0 0,2-1 0 0 0,8 22-1 0 0,-8-26 1 0 0,0 0 0 0 0,1 0 0 0 0,0 0-1 0 0,0 0 1 0 0,1-1 0 0 0,0 0 0 0 0,0 0-1 0 0,1 0 1 0 0,10 9 0 0 0,-13-14-25 0 0,-2-1 5 0 0,1 0 1 0 0,0 1-1 0 0,-1-1 0 0 0,1 0 1 0 0,0 0-1 0 0,0-1 0 0 0,0 1 1 0 0,1-1-1 0 0,-1 0 0 0 0,0 1 1 0 0,0-1-1 0 0,1-1 0 0 0,-1 1 1 0 0,0 0-1 0 0,5-1 1 0 0,-5 1-4 0 0,31 2 22 0 0,-33-3-29 0 0,1 1-1 0 0,-1-1 1 0 0,0 0 0 0 0,0 0-1 0 0,0 0 1 0 0,1 0 0 0 0,-1-1 0 0 0,0 1-1 0 0,0 0 1 0 0,0 0 0 0 0,0-1-1 0 0,0 1 1 0 0,0-1 0 0 0,1 1 0 0 0,-1-1-1 0 0,0 1 1 0 0,0-1 0 0 0,0 0 0 0 0,-1 1-1 0 0,1-1 1 0 0,0 0 0 0 0,0 0-1 0 0,0 0 1 0 0,1-2 0 0 0,0 1-7 0 0,-1-1 0 0 0,1 1 1 0 0,0 0-1 0 0,0-1 0 0 0,0 1 1 0 0,1 0-1 0 0,3-3 0 0 0,14-14-47 0 0,-14 10 44 0 0,0-1 1 0 0,-1 1-1 0 0,0-1 1 0 0,0 0 0 0 0,-1-1-1 0 0,0 1 1 0 0,-1-1-1 0 0,0 1 1 0 0,1-18-1 0 0,-2 19 6 0 0,0 0 1 0 0,0 0-1 0 0,1 0 0 0 0,0 0 0 0 0,1 1 1 0 0,5-11-1 0 0,-5 10-1 0 0,1-1 1 0 0,-1 0-1 0 0,-1 0 0 0 0,3-11 1 0 0,4-6 2 0 0,-8 24 0 0 0,-1-1 0 0 0,1 1-1 0 0,-1 0 1 0 0,0-1-1 0 0,0 1 1 0 0,1-6-1 0 0,-2 8-30 0 0,-3 1-49 0 0,0 0 78 0 0,0 0 0 0 0,0 0 0 0 0,0 1-1 0 0,0-1 1 0 0,0 1 0 0 0,0 0 0 0 0,1-1 0 0 0,-6 4-1 0 0,3-2 1 0 0,2 0 2 0 0,0 0-1 0 0,1 0 1 0 0,0 0 0 0 0,-1 1 0 0 0,1-1-1 0 0,0 1 1 0 0,0 0 0 0 0,0-1 0 0 0,0 1 0 0 0,1 0-1 0 0,-1 0 1 0 0,-1 6 0 0 0,2-6-13 0 0,0-2 17 0 0,1 1 0 0 0,-1 0 1 0 0,1 0-1 0 0,-1 0 1 0 0,1-1-1 0 0,0 1 0 0 0,0 0 1 0 0,0 0-1 0 0,0 0 0 0 0,0 0 1 0 0,1 0-1 0 0,-1-1 0 0 0,0 1 1 0 0,1 0-1 0 0,0 0 0 0 0,-1 0 1 0 0,1-1-1 0 0,0 1 0 0 0,0 0 1 0 0,0-1-1 0 0,0 1 1 0 0,0-1-1 0 0,0 1 0 0 0,0-1 1 0 0,3 3-1 0 0,-1-1 11 0 0,1 1-1 0 0,0-1 1 0 0,0 0 0 0 0,0 0 0 0 0,1 0 0 0 0,-1 0-1 0 0,0-1 1 0 0,7 3 0 0 0,18 14-16 0 0,-11-6 20 0 0,-14-10-16 0 0,-1-1 0 0 0,1 1 0 0 0,-1 0-1 0 0,0 0 1 0 0,0 0 0 0 0,0 0-1 0 0,0 1 1 0 0,0-1 0 0 0,-1 1-1 0 0,1 0 1 0 0,-1 0 0 0 0,0 0-1 0 0,2 7 1 0 0,1 4 0 0 0,-1 0-1 0 0,4 24 1 0 0,-5-22 15 0 0,-2-12-17 0 0,-1-1-1 0 0,1 1 0 0 0,-1 0 0 0 0,0 0 0 0 0,-1 0 0 0 0,1 0 0 0 0,-2 8 1 0 0,1-12 5 0 0,1 0 1 0 0,0 0-1 0 0,-1 1 1 0 0,1-1-1 0 0,0 0 0 0 0,-1 0 1 0 0,0 0-1 0 0,1 0 1 0 0,-1 0-1 0 0,0 0 1 0 0,1 0-1 0 0,-1 0 1 0 0,0 0-1 0 0,0 0 1 0 0,0 0-1 0 0,0 0 1 0 0,0-1-1 0 0,0 1 1 0 0,0 0-1 0 0,0-1 1 0 0,0 1-1 0 0,0 0 1 0 0,0-1-1 0 0,0 0 0 0 0,-1 1 1 0 0,1-1-1 0 0,0 0 1 0 0,0 1-1 0 0,0-1 1 0 0,-1 0-1 0 0,1 0 1 0 0,0 0-1 0 0,0 0 1 0 0,-1 0-1 0 0,1 0 1 0 0,-2-1-1 0 0,-15-1 29 0 0,14 1-31 0 0,0 1 0 0 0,-1-1 1 0 0,1 0-1 0 0,0 0 0 0 0,0 0 0 0 0,-1-1 1 0 0,-6-2-1 0 0,8 2-106 0 0,-1-1-1 0 0,0 1 1 0 0,1 0 0 0 0,-1-1 0 0 0,1 0 0 0 0,0 0-1 0 0,0 0 1 0 0,0 0 0 0 0,0 0 0 0 0,0-1 0 0 0,1 1-1 0 0,-1-1 1 0 0,1 0 0 0 0,0 0 0 0 0,0 0 0 0 0,1 0 0 0 0,-1 0-1 0 0,1 0 1 0 0,0 0 0 0 0,0 0 0 0 0,0-1 0 0 0,0-5-1 0 0,1 0-787 0 0,0 6 145 0 0,0 0 1 0 0,0-1-1 0 0,0 1 1 0 0,0 0-1 0 0,3-8 1 0 0,2-1-2380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6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5361 0 0,'0'-2'606'0'0,"0"0"0"0"0,0 0 0 0 0,0 0 0 0 0,1 0 1 0 0,-1 0-1 0 0,1 0 0 0 0,-1 0 0 0 0,1 0 0 0 0,0 0 0 0 0,-1 0 0 0 0,1 1 0 0 0,0-1 0 0 0,0 0 0 0 0,1 0 0 0 0,1-1 0 0 0,-3 2-95 0 0,6-3 582 0 0,3 11-107 0 0,-4 24-240 0 0,-4-26-726 0 0,0-1 1 0 0,0 1 0 0 0,0 0-1 0 0,-1-1 1 0 0,0 1-1 0 0,0 0 1 0 0,-1 8 0 0 0,-3 17 178 0 0,-1 50 0 0 0,2-26-45 0 0,3-26-66 0 0,3 42 0 0 0,0-28 42 0 0,-3-39-110 0 0,1 0 0 0 0,-1 0 0 0 0,1 0 0 0 0,-1 0 0 0 0,1 0-1 0 0,0 0 1 0 0,0 0 0 0 0,0-1 0 0 0,1 1 0 0 0,-1 0 0 0 0,1 0-1 0 0,0-1 1 0 0,-1 1 0 0 0,4 2 0 0 0,-4-4 107 0 0,0 1 60 0 0,9-1-201 0 0,-8 0-45 0 0,1-1 0 0 0,-1 0 0 0 0,0 0 0 0 0,1 0 0 0 0,-1 0 0 0 0,0 0 0 0 0,1 0 0 0 0,-1 0 0 0 0,0-1 0 0 0,0 1 0 0 0,1-1 0 0 0,-1 0 0 0 0,0 0 0 0 0,0 0 0 0 0,0 0 0 0 0,0 0 0 0 0,0 0 0 0 0,0 0 0 0 0,0-1 0 0 0,0 1 0 0 0,0-1 0 0 0,-1 1 0 0 0,2-3 0 0 0,2-5-1300 0 0,-1-1 1 0 0,-1 1 0 0 0,4-16 0 0 0,-6 21 617 0 0,1-8-1794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6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34 5985 0 0,'-7'0'1337'0'0,"-1"0"-1"0"0,0 1 0 0 0,0 0 0 0 0,1 0 1 0 0,-1 0-1 0 0,-11 4 1583 0 0,31-4-2867 0 0,0-2 1 0 0,0 0-1 0 0,0 0 0 0 0,0-1 0 0 0,-1-1 0 0 0,1 0 0 0 0,0-1 0 0 0,-1 0 1 0 0,16-8-1 0 0,-18 9-242 0 0,0 1 0 0 0,-1-1 0 0 0,2 2 0 0 0,-1-1 0 0 0,0 1-1 0 0,0 1 1 0 0,15 0 0 0 0,-19 2-149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14 104 2240 0 0,'1'-74'8496'0'0,"-1"72"-7859"0"0,-1-1-446 0 0,1 2-133 0 0,0 0 1 0 0,0 1 0 0 0,0-1-1 0 0,0 0 1 0 0,0 0 0 0 0,0 0-1 0 0,0 0 1 0 0,0 0 0 0 0,0 0 0 0 0,0 1-1 0 0,0-1 1 0 0,0 0 0 0 0,1 0-1 0 0,-1 0 1 0 0,0 0 0 0 0,2-1 985 0 0,-2 2-954 0 0,0-1-1 0 0,0 1 1 0 0,0 0 0 0 0,0-1-1 0 0,0 1 1 0 0,0 0 0 0 0,0-1-1 0 0,0 1 1 0 0,0 0 0 0 0,0-1-1 0 0,0 1 1 0 0,0 0 0 0 0,0-1-1 0 0,0 1 1 0 0,0 0 0 0 0,0-1 0 0 0,0 1-1 0 0,0 0 1 0 0,0 0 0 0 0,-1-1-1 0 0,1 1 1 0 0,0 0 0 0 0,0-1-1 0 0,0 1 1 0 0,-1 0 0 0 0,1 0-1 0 0,0-1 1 0 0,-1 1-80 0 0,0 0 1 0 0,0 1-1 0 0,1-1 1 0 0,-1 0-1 0 0,0 1 0 0 0,1-1 1 0 0,-1 0-1 0 0,1 1 1 0 0,-1-1-1 0 0,0 1 0 0 0,1-1 1 0 0,-1 1-1 0 0,1-1 1 0 0,-1 1-1 0 0,1-1 0 0 0,0 1 1 0 0,-1-1-1 0 0,1 1 1 0 0,-1 0-1 0 0,1-1 0 0 0,0 1 1 0 0,0 0-1 0 0,-1-1 1 0 0,1 1-1 0 0,0 0 0 0 0,0 0 1 0 0,0-1-1 0 0,0 1 1 0 0,0 0-1 0 0,0-1 0 0 0,0 1 1 0 0,0 1-1 0 0,2 32 207 0 0,1-13-151 0 0,-9 186 250 0 0,7-188-305 0 0,6 33 0 0 0,-4-36 8 0 0,-1 0 0 0 0,0 1 0 0 0,-1 23 0 0 0,-3-8 80 0 0,2-1 0 0 0,7 62-1 0 0,-5-67 284 0 0,-5-37-2622 0 0,0 0 0 0 0,-1-21 0 0 0,0 4-2453 0 0,1 15 1235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7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2 146 4865 0 0,'0'-4'348'0'0,"-1"0"0"0"0,1-1-1 0 0,-1 1 1 0 0,1 0 0 0 0,0-1 0 0 0,1 1 0 0 0,-1-1-1 0 0,1 1 1 0 0,0 0 0 0 0,0 0 0 0 0,0-1 0 0 0,1 1 0 0 0,-1 0-1 0 0,1 0 1 0 0,0 0 0 0 0,0 0 0 0 0,1 1 0 0 0,2-5-1 0 0,-1 3-151 0 0,1 0-1 0 0,0 0 0 0 0,0 0 0 0 0,0 1 0 0 0,1 0 0 0 0,0 0 1 0 0,-1 0-1 0 0,1 0 0 0 0,1 1 0 0 0,8-4 0 0 0,-10 5-95 0 0,1 0-1 0 0,0 0 0 0 0,-1 0 1 0 0,1 1-1 0 0,0-1 0 0 0,8 0 1 0 0,-11 3-85 0 0,-1-1 1 0 0,0 0 0 0 0,1 1 0 0 0,-1-1 0 0 0,0 1 0 0 0,0 0 0 0 0,0 0 0 0 0,1 0 0 0 0,-1 0 0 0 0,0 0 0 0 0,0 0-1 0 0,0 1 1 0 0,0-1 0 0 0,-1 0 0 0 0,1 1 0 0 0,0 0 0 0 0,-1-1 0 0 0,3 4 0 0 0,0 0-8 0 0,0-1 0 0 0,-1 0-1 0 0,1 1 1 0 0,-1 0 0 0 0,0 0 0 0 0,-1 0 0 0 0,1 0 0 0 0,-1 0 0 0 0,0 1 0 0 0,1 5-1 0 0,8 14-6 0 0,-9-21-3 0 0,0 0 1 0 0,0 1 0 0 0,-1-1-1 0 0,1 0 1 0 0,-1 1-1 0 0,1 6 1 0 0,6 19 102 0 0,-6-26-91 0 0,-1 0-1 0 0,0 1 1 0 0,0-1 0 0 0,0 0 0 0 0,0 8-1 0 0,-1-10-5 0 0,0 0 0 0 0,0 0 0 0 0,-1 1-1 0 0,1-1 1 0 0,-1 0 0 0 0,0-1 0 0 0,1 1-1 0 0,-1 0 1 0 0,0 0 0 0 0,0 0-1 0 0,0 0 1 0 0,0-1 0 0 0,0 1 0 0 0,-1 0-1 0 0,1-1 1 0 0,-3 3 0 0 0,-1 1 16 0 0,0-1-1 0 0,-1 0 1 0 0,1 0 0 0 0,-1 0 0 0 0,0 0 0 0 0,-1-1-1 0 0,1 0 1 0 0,0 0 0 0 0,-1-1 0 0 0,-8 2 0 0 0,3-1 25 0 0,0-1 1 0 0,-1 0 0 0 0,1-1 0 0 0,-24-1 0 0 0,34-1-118 0 0,0 1 0 0 0,0 0 0 0 0,0-1 0 0 0,0 1 0 0 0,1-1 0 0 0,-1 1 0 0 0,0-1 0 0 0,0 0 0 0 0,0 0 0 0 0,1 0 0 0 0,-1 0 0 0 0,0 0 0 0 0,1 0 0 0 0,-1 0 0 0 0,1-1 0 0 0,-1 1 0 0 0,1 0 0 0 0,0-1 0 0 0,-1 0 0 0 0,0-1 0 0 0,1 1-235 0 0,0 1-1 0 0,1-1 1 0 0,-1 1-1 0 0,0-1 1 0 0,1 1-1 0 0,-1-1 1 0 0,1 0-1 0 0,0 1 1 0 0,0-1-1 0 0,-1 1 1 0 0,1-1-1 0 0,0 0 1 0 0,0 1-1 0 0,1-4 1 0 0,1-3-2053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8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162 188 3753 0 0,'0'0'3359'0'0,"1"0"-3271"0"0,0 0 0 0 0,0 0 1 0 0,0 0-1 0 0,1 0 0 0 0,-1-1 0 0 0,0 1 0 0 0,0 0 0 0 0,0-1 0 0 0,1 1 0 0 0,-1-1 0 0 0,0 1 0 0 0,0-1 1 0 0,0 1-1 0 0,2-3 0 0 0,0 1-71 0 0,1 0 1 0 0,-1-1-1 0 0,1 1 1 0 0,-1-1-1 0 0,0 0 1 0 0,0 0-1 0 0,-1 0 1 0 0,1 0-1 0 0,-1-1 1 0 0,1 1-1 0 0,-1-1 1 0 0,0 0-1 0 0,0 1 1 0 0,-1-1-1 0 0,1 0 1 0 0,-1 0-1 0 0,0 0 1 0 0,0 0 0 0 0,0 0-1 0 0,0 0 1 0 0,-1-1-1 0 0,0-5 1 0 0,0 4 232 0 0,-1-1 0 0 0,0 1 1 0 0,-1 0-1 0 0,0 0 0 0 0,0 0 1 0 0,0 0-1 0 0,0 0 0 0 0,-1 0 1 0 0,0 1-1 0 0,-4-7 0 0 0,6 11-163 0 0,-1-1-1 0 0,1 0 1 0 0,0 0-1 0 0,-1 1 1 0 0,1-1-1 0 0,-1 1 0 0 0,0-1 1 0 0,0 1-1 0 0,1 0 1 0 0,-1-1-1 0 0,0 1 1 0 0,0 0-1 0 0,0 0 0 0 0,0 1 1 0 0,0-1-1 0 0,0 0 1 0 0,-1 1-1 0 0,1-1 1 0 0,0 1-1 0 0,0-1 1 0 0,0 1-1 0 0,-1 0 0 0 0,1 0 1 0 0,0 0-1 0 0,0 1 1 0 0,0-1-1 0 0,-1 0 1 0 0,1 1-1 0 0,0-1 1 0 0,0 1-1 0 0,-2 1 0 0 0,-17 5 337 0 0,17-6-377 0 0,0 0 1 0 0,-1 0-1 0 0,1 1 1 0 0,1 0-1 0 0,-1-1 1 0 0,-6 5 0 0 0,-11 6 131 0 0,19-12-159 0 0,0 1-1 0 0,0 0 1 0 0,0 0-1 0 0,-1 0 1 0 0,1 0-1 0 0,0 1 1 0 0,0-1-1 0 0,1 1 1 0 0,-1-1-1 0 0,0 1 0 0 0,0 0 1 0 0,1-1-1 0 0,-1 1 1 0 0,1 0-1 0 0,-1 0 1 0 0,1 0-1 0 0,0 0 1 0 0,0 0-1 0 0,-1 3 1 0 0,-4 12 25 0 0,1 0 1 0 0,0 1-1 0 0,1 0 0 0 0,1 0 1 0 0,1 0-1 0 0,0 0 1 0 0,2 0-1 0 0,1 21 1 0 0,0-34-34 0 0,1 1 0 0 0,-1 0 0 0 0,1-1 1 0 0,0 0-1 0 0,1 1 0 0 0,-1-1 0 0 0,1 0 0 0 0,0 0 0 0 0,1 0 1 0 0,-1-1-1 0 0,1 1 0 0 0,0-1 0 0 0,0 0 0 0 0,8 7 1 0 0,-7-7 3 0 0,1 1 0 0 0,-1-1 0 0 0,1 0 1 0 0,0-1-1 0 0,0 0 0 0 0,0 0 1 0 0,1 0-1 0 0,-1 0 0 0 0,1-1 1 0 0,0 0-1 0 0,-1-1 0 0 0,8 1 1 0 0,-10-1 0 0 0,1-1 1 0 0,-1 0-1 0 0,0 0 1 0 0,1 0 0 0 0,-1-1-1 0 0,0 1 1 0 0,1-1 0 0 0,5-2-1 0 0,-7 1-9 0 0,-1 1 0 0 0,1-1 0 0 0,-1 1-1 0 0,0-1 1 0 0,0 0 0 0 0,0 1-1 0 0,0-1 1 0 0,0 0 0 0 0,0-1 0 0 0,0 1-1 0 0,-1 0 1 0 0,1 0 0 0 0,-1-1-1 0 0,2-4 1 0 0,0 3-3 0 0,0-1-1 0 0,-1 0 1 0 0,1-1-1 0 0,-2 1 1 0 0,1 0 0 0 0,0 0-1 0 0,-1-1 1 0 0,0 1-1 0 0,0-1 1 0 0,-1 0-1 0 0,1-6 1 0 0,-2-9 16 0 0,-10-108-48 0 0,10 110 69 0 0,0-2-634 0 0,-2 8-4854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8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5809 0 0,'0'0'2251'0'0,"0"-19"3659"0"0,8 10-5219 0 0,-8 9-676 0 0,0 0 0 0 0,0 0 0 0 0,1 0 1 0 0,-1 0-1 0 0,0 0 0 0 0,0 0 0 0 0,0 0 0 0 0,0-1 1 0 0,0 1-1 0 0,0 0 0 0 0,0 0 0 0 0,1 0 0 0 0,-1 0 0 0 0,0 0 1 0 0,0-1-1 0 0,0 1 0 0 0,0 0 0 0 0,0 0 0 0 0,0 0 1 0 0,0 0-1 0 0,0 0 0 0 0,0-1 0 0 0,0 1 0 0 0,0 0 0 0 0,0 0 1 0 0,0 0-1 0 0,0 0 0 0 0,0-1 0 0 0,0 1 0 0 0,0 0 1 0 0,0 0-1 0 0,0 0 0 0 0,0 0 0 0 0,0-1 0 0 0,0 1 0 0 0,-1 0 1 0 0,1 0-1 0 0,0 0 0 0 0,0 0 0 0 0,0 0 0 0 0,0-1 1 0 0,0 1-1 0 0,0 0 0 0 0,0 0 0 0 0,-1 0 0 0 0,1 0 0 0 0,0 0 1 0 0,0 0-1 0 0,0 0 0 0 0,0 0 0 0 0,0 0 0 0 0,-1 0 1 0 0,1-1-1 0 0,0 1 0 0 0,0 0 0 0 0,0 0 0 0 0,0 0 0 0 0,-1 0 1 0 0,0-1 202 0 0,13 80 796 0 0,-11-65-997 0 0,0-8-6 0 0,0 1 1 0 0,0-1 0 0 0,-1 1 0 0 0,-1 0 0 0 0,1-1-1 0 0,-1 1 1 0 0,0-1 0 0 0,0 1 0 0 0,-4 10 0 0 0,3-11-7 0 0,0 1 0 0 0,0-1 0 0 0,1 1 0 0 0,0-1 0 0 0,1 1 0 0 0,-1 0 0 0 0,1-1 0 0 0,0 1 0 0 0,2 11 0 0 0,0-8 50 0 0,0 0 0 0 0,0 1 0 0 0,1-1 1 0 0,1 0-1 0 0,5 12 0 0 0,-8-17-226 0 0,-1-2 819 0 0,4-38-14221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9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4961 0 0,'2'-11'1181'0'0,"-2"9"-786"0"0,0-1-1 0 0,1 1 1 0 0,-1-1 0 0 0,1 1 0 0 0,0-1-1 0 0,0 1 1 0 0,0-1 0 0 0,0 1-1 0 0,0 0 1 0 0,0 0 0 0 0,1-1-1 0 0,2-2 1 0 0,-1 3-303 0 0,-1-1 0 0 0,2 1 0 0 0,-1 0 0 0 0,0 0 0 0 0,0 0 0 0 0,1 0 0 0 0,-1 0 0 0 0,1 1 1 0 0,-1 0-1 0 0,1-1 0 0 0,-1 1 0 0 0,1 1 0 0 0,0-1 0 0 0,0 0 0 0 0,0 1 0 0 0,-1 0 0 0 0,8 0 0 0 0,-8 0-88 0 0,0 0-1 0 0,0 1 1 0 0,0-1-1 0 0,0 0 1 0 0,0 1 0 0 0,0 0-1 0 0,0-1 1 0 0,0 1 0 0 0,-1 1-1 0 0,1-1 1 0 0,0 0 0 0 0,0 1-1 0 0,-1-1 1 0 0,1 1-1 0 0,-1 0 1 0 0,1 0 0 0 0,-1 0-1 0 0,0 0 1 0 0,0 0 0 0 0,0 0-1 0 0,0 0 1 0 0,3 6-1 0 0,0 0 14 0 0,4 10 79 0 0,-9-18-94 0 0,0 1 0 0 0,0 0 0 0 0,1-1 0 0 0,-1 1 0 0 0,0-1 0 0 0,0 1-1 0 0,0 0 1 0 0,0-1 0 0 0,0 1 0 0 0,0-1 0 0 0,0 1 0 0 0,0 0 0 0 0,-1-1 0 0 0,1 1 0 0 0,0-1 0 0 0,0 1 0 0 0,0-1 0 0 0,-1 1 0 0 0,1 0 0 0 0,0-1 0 0 0,-1 1 0 0 0,1-1 0 0 0,0 1-1 0 0,-1-1 1 0 0,1 0 0 0 0,-1 1 0 0 0,1-1 0 0 0,-1 1 0 0 0,0-1 0 0 0,-10 7 3 0 0,9-7 2 0 0,0 1 0 0 0,1-1 0 0 0,-1 1 0 0 0,0 0 0 0 0,1-1 0 0 0,-1 1 0 0 0,1 0 0 0 0,0 0-1 0 0,-1 0 1 0 0,1 0 0 0 0,0 1 0 0 0,-1-1 0 0 0,1 0 0 0 0,0 0 0 0 0,0 1 0 0 0,0-1 0 0 0,0 1 0 0 0,0-1 0 0 0,0 1-1 0 0,1-1 1 0 0,-1 1 0 0 0,0 1 0 0 0,0-1 3 0 0,1-1-1 0 0,-1 1 1 0 0,1-1 0 0 0,-1 0-1 0 0,0 0 1 0 0,0 1-1 0 0,0-1 1 0 0,0 0 0 0 0,0 0-1 0 0,0 0 1 0 0,0 0-1 0 0,0 0 1 0 0,0 0-1 0 0,0 0 1 0 0,0 0 0 0 0,-1-1-1 0 0,1 1 1 0 0,0 0-1 0 0,-3 0 1 0 0,1 1 18 0 0,-1-1 1 0 0,1 0-1 0 0,-1 1 0 0 0,1-2 1 0 0,-1 1-1 0 0,0 0 1 0 0,-3 0-1 0 0,3-1-13 0 0,1 0 1 0 0,0 0-1 0 0,-1-1 0 0 0,1 1 1 0 0,0 0-1 0 0,-7-3 0 0 0,10 3-46 0 0,-1-1 0 0 0,1 1 0 0 0,-1 0 0 0 0,0-1 0 0 0,1 1-1 0 0,-1-1 1 0 0,1 1 0 0 0,-1-1 0 0 0,1 1 0 0 0,0-1 0 0 0,-1 1 0 0 0,1-1 0 0 0,0 1-1 0 0,-1-1 1 0 0,1 0 0 0 0,0 1 0 0 0,-1-1 0 0 0,1 1 0 0 0,0-1 0 0 0,0 0 0 0 0,0 1 0 0 0,0-1-1 0 0,0 0 1 0 0,0 1 0 0 0,0-1 0 0 0,0 0 0 0 0,0 0 0 0 0,0 1 0 0 0,0-1 0 0 0,0 0-1 0 0,0 1 1 0 0,0-1 0 0 0,1 1 0 0 0,-1-1 0 0 0,0 0 0 0 0,0 1 0 0 0,1-1 0 0 0,-1 0-1 0 0,1 0 1 0 0,2-10-1482 0 0,-3 10 1172 0 0,0 0 0 0 0,1-1-1 0 0,-1 1 1 0 0,0 0-1 0 0,1 0 1 0 0,-1 0-1 0 0,0 0 1 0 0,1 0-1 0 0,0 0 1 0 0,-1 0-1 0 0,1 0 1 0 0,-1 0 0 0 0,1 0-1 0 0,1-1 1 0 0,5-3-3029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29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64 6889 0 0,'-21'-45'7095'0'0,"20"42"-6090"0"0,1 2-953 0 0,0 1 1 0 0,0-1 0 0 0,0 1 0 0 0,0-1 0 0 0,0 0-1 0 0,0 1 1 0 0,0-1 0 0 0,0 1 0 0 0,0-1-1 0 0,-1 1 1 0 0,1-1 0 0 0,0 1 0 0 0,0-1 0 0 0,-1 1-1 0 0,1 0 1 0 0,0-1 0 0 0,-1 1 0 0 0,1-1 0 0 0,0 1-1 0 0,-1 0 1 0 0,1-1 0 0 0,-2 0 0 0 0,-1 12 148 0 0,3 26-250 0 0,7-10 95 0 0,-4-21-34 0 0,-1 1 1 0 0,-1 0-1 0 0,1 1 1 0 0,-1-1-1 0 0,0 0 1 0 0,-1 0-1 0 0,0 14 1 0 0,-10 22-13 0 0,10-39 3 0 0,-1 0 1 0 0,1 0 0 0 0,0-1-1 0 0,0 1 1 0 0,0 0 0 0 0,0 0-1 0 0,0 0 1 0 0,1 0-1 0 0,0-1 1 0 0,0 1 0 0 0,0 0-1 0 0,0 0 1 0 0,3 3 0 0 0,-3-3 2 0 0,-1-1 1 0 0,1 1-1 0 0,-1-1 1 0 0,1 0-1 0 0,-1 1 1 0 0,0-1 0 0 0,0 1-1 0 0,-1-1 1 0 0,1 1-1 0 0,-2 4 1 0 0,0 8 105 0 0,-10-19-326 0 0,11 2 207 0 0,0 0-1 0 0,0 0 0 0 0,0 0 1 0 0,0 0-1 0 0,0-1 1 0 0,0 1-1 0 0,1 0 1 0 0,-1-1-1 0 0,1 1 1 0 0,-1 0-1 0 0,0-1 0 0 0,1 1 1 0 0,0-1-1 0 0,-1 1 1 0 0,1-1-1 0 0,0 1 1 0 0,0-1-1 0 0,0 1 0 0 0,0-1 1 0 0,0 1-1 0 0,0-1 1 0 0,1-1-1 0 0,-2-18-49 0 0,-1 14 57 0 0,0-1-1 0 0,1 1 1 0 0,1-1-1 0 0,-1 1 0 0 0,1-1 1 0 0,0 0-1 0 0,1 1 1 0 0,0-1-1 0 0,3-12 0 0 0,1 1 3 0 0,0 1 0 0 0,15-33 0 0 0,-17 44-4 0 0,1-1-1 0 0,0 1 0 0 0,0 0 0 0 0,9-11 0 0 0,-11 16 2 0 0,0 0 0 0 0,0 0-1 0 0,0 0 1 0 0,0 0-1 0 0,0 1 1 0 0,0-1-1 0 0,1 1 1 0 0,-1-1-1 0 0,0 1 1 0 0,1 0 0 0 0,0 0-1 0 0,-1 0 1 0 0,1 0-1 0 0,-1 0 1 0 0,1 1-1 0 0,0-1 1 0 0,5 0-1 0 0,17-1 32 0 0,-18 1-7 0 0,-1 1-1 0 0,0-1 1 0 0,0 1 0 0 0,12 1 0 0 0,-16 0-20 0 0,0-1 1 0 0,-1 1-1 0 0,1-1 1 0 0,0 1 0 0 0,0 0-1 0 0,0 0 1 0 0,-1 0 0 0 0,1 0-1 0 0,0 0 1 0 0,-1 0 0 0 0,1 0-1 0 0,-1 0 1 0 0,1 1 0 0 0,-1-1-1 0 0,1 1 1 0 0,-1-1 0 0 0,0 1-1 0 0,0-1 1 0 0,2 4 0 0 0,3 8 18 0 0,1-1 0 0 0,-2 1 0 0 0,0 0 0 0 0,0 0 0 0 0,-2 0 0 0 0,1 0 0 0 0,-1 1 0 0 0,1 25 0 0 0,-3-11 23 0 0,-1-20-42 0 0,1-1 0 0 0,-1 0 1 0 0,-1 1-1 0 0,1-1 0 0 0,-1 1 1 0 0,-1-1-1 0 0,1 0 1 0 0,-5 11-1 0 0,-9 41 89 0 0,15-58-244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196 150 4841 0 0,'0'0'1551'0'0,"15"7"1916"0"0,35-4-3201 0 0,-49-3-257 0 0,0 0 0 0 0,1 0-1 0 0,-1-1 1 0 0,0 1 0 0 0,0 0 0 0 0,1-1 0 0 0,-1 1 0 0 0,0-1 0 0 0,0 0-1 0 0,0 1 1 0 0,0-1 0 0 0,1 0 0 0 0,-1 0 0 0 0,0 1 0 0 0,0-1-1 0 0,-1 0 1 0 0,1 0 0 0 0,0 0 0 0 0,0 0 0 0 0,0 0 0 0 0,-1 0 0 0 0,1-1-1 0 0,0 1 1 0 0,-1 0 0 0 0,1-2 0 0 0,7-28 220 0 0,-8 31-220 0 0,0-3 61 0 0,1 0 0 0 0,-1 0 0 0 0,0 1 0 0 0,0-1 0 0 0,-1 0 1 0 0,1 0-1 0 0,0 0 0 0 0,-1 1 0 0 0,0-1 0 0 0,0 0 0 0 0,1 1 0 0 0,-2-1 0 0 0,1 0 1 0 0,0 1-1 0 0,0-1 0 0 0,-1 1 0 0 0,1 0 0 0 0,-1-1 0 0 0,0 1 0 0 0,-3-3 0 0 0,-2-1 70 0 0,0 1 0 0 0,-1-1-1 0 0,0 1 1 0 0,-14-7-1 0 0,-2-1-47 0 0,22 12-89 0 0,-1 1 0 0 0,1-1 0 0 0,-1 1-1 0 0,1 0 1 0 0,-1 0 0 0 0,1-1 0 0 0,-1 2 0 0 0,1-1 0 0 0,-1 0 0 0 0,1 0 0 0 0,0 1 0 0 0,-1-1 0 0 0,1 1 0 0 0,-1 0 0 0 0,1 0 0 0 0,-3 1 0 0 0,-18 4 65 0 0,-5-11-38 0 0,0 0-59 0 0,27 5 27 0 0,-1 0 1 0 0,1 0-1 0 0,0 0 1 0 0,0 1-1 0 0,0-1 1 0 0,-1 0-1 0 0,1 1 1 0 0,0-1-1 0 0,0 1 1 0 0,0-1 0 0 0,0 1-1 0 0,0 0 1 0 0,0-1-1 0 0,0 1 1 0 0,0 0-1 0 0,0 0 1 0 0,0 0-1 0 0,1 0 1 0 0,-1 0-1 0 0,0 0 1 0 0,-1 1-1 0 0,0 3 2 0 0,0-1-1 0 0,0 0 1 0 0,0 1-1 0 0,0 0 1 0 0,1-1-1 0 0,-2 9 1 0 0,1-7 6 0 0,2-4-4 0 0,-1-1-1 0 0,1 1 1 0 0,-1 0-1 0 0,0-1 1 0 0,0 1-1 0 0,0-1 1 0 0,0 1 0 0 0,0-1-1 0 0,0 0 1 0 0,0 1-1 0 0,-1-1 1 0 0,1 0-1 0 0,0 0 1 0 0,-1 0 0 0 0,-2 2-1 0 0,3-2 0 0 0,0-1 0 0 0,0 1 0 0 0,0 0-1 0 0,-1 0 1 0 0,1-1 0 0 0,1 1 0 0 0,-1 0 0 0 0,0 0 0 0 0,0 0-1 0 0,0 0 1 0 0,0 0 0 0 0,1 0 0 0 0,-1 0 0 0 0,0 0 0 0 0,1 1-1 0 0,-1-1 1 0 0,1 0 0 0 0,-1 0 0 0 0,1 0 0 0 0,0 1-1 0 0,0-1 1 0 0,-1 2 0 0 0,1 0 2 0 0,0 1-1 0 0,0-1 1 0 0,1 0 0 0 0,-1 1-1 0 0,1-1 1 0 0,-1 0 0 0 0,1 1-1 0 0,0-1 1 0 0,0 0 0 0 0,3 4-1 0 0,-1 5 31 0 0,-3-11-32 0 0,0 0 0 0 0,0 0 0 0 0,0 0 0 0 0,0 0 0 0 0,0 0 0 0 0,1 0 0 0 0,-1 0 0 0 0,0 0 0 0 0,1 0 0 0 0,-1 0 0 0 0,1 0 0 0 0,-1 0 0 0 0,1 0 0 0 0,0 1 0 0 0,7 5 13 0 0,-1 0 0 0 0,1 0 0 0 0,0-1-1 0 0,0 0 1 0 0,1-1 0 0 0,0 1-1 0 0,0-2 1 0 0,0 1 0 0 0,11 3-1 0 0,-10-5 6 0 0,0 2-1 0 0,1 0 0 0 0,-2 0 0 0 0,1 1 0 0 0,-1 0 0 0 0,0 0 0 0 0,14 14 0 0 0,-7-5-15 0 0,-11-11 4 0 0,-1 1 0 0 0,0-1 0 0 0,0 1 0 0 0,5 7 0 0 0,-8-10-7 0 0,0-1 1 0 0,0 1-1 0 0,0 0 0 0 0,-1-1 0 0 0,1 1 0 0 0,-1 0 0 0 0,1 0 0 0 0,-1-1 1 0 0,0 1-1 0 0,0 0 0 0 0,1 0 0 0 0,-1 0 0 0 0,-1-1 0 0 0,1 1 0 0 0,0 0 1 0 0,0 0-1 0 0,-1 0 0 0 0,1 0 0 0 0,-1 1 0 0 0,-5 22 48 0 0,6-23-46 0 0,0 0 0 0 0,0 1 0 0 0,0-1 0 0 0,-1 0 0 0 0,1 0 0 0 0,-1 1 0 0 0,0-1 0 0 0,1 0 0 0 0,-1 0 0 0 0,0 0 0 0 0,0 0 0 0 0,-1 0 0 0 0,1 0 0 0 0,0-1 0 0 0,0 1 0 0 0,-1 0 0 0 0,-2 2 0 0 0,-13 13 65 0 0,16-16-67 0 0,0 1 1 0 0,0-1-1 0 0,0 0 1 0 0,0 1-1 0 0,0-1 1 0 0,0 0-1 0 0,-1 0 1 0 0,1 0-1 0 0,0 0 1 0 0,-1 0 0 0 0,1 0-1 0 0,-1-1 1 0 0,1 1-1 0 0,-1 0 1 0 0,1-1-1 0 0,-1 1 1 0 0,-2 0-1 0 0,-25 5 42 0 0,26-5-24 0 0,0 0-1 0 0,0 0 1 0 0,0-1-1 0 0,0 1 1 0 0,0-1-1 0 0,0 1 1 0 0,0-1-1 0 0,0 0 1 0 0,0-1-1 0 0,-6 0 1 0 0,-4 0 27 0 0,10 1-32 0 0,0-1 0 0 0,-1 1 0 0 0,1 0 1 0 0,0-1-1 0 0,-1 0 0 0 0,1 0 1 0 0,0 0-1 0 0,0 0 0 0 0,0 0 0 0 0,0 0 1 0 0,-5-4-1 0 0,-7-7 50 0 0,14 12-55 0 0,-1-1 0 0 0,1 0-1 0 0,0 0 1 0 0,-1 0 0 0 0,1 0-1 0 0,0 0 1 0 0,0 0 0 0 0,0 0-1 0 0,0 0 1 0 0,0-1 0 0 0,0 1-1 0 0,0 0 1 0 0,0-1 0 0 0,0 1 0 0 0,1-1-1 0 0,-1 1 1 0 0,1-1 0 0 0,-1 1-1 0 0,1-1 1 0 0,-1 1 0 0 0,1-1-1 0 0,-1-2 1 0 0,-4-18-32 0 0,4 19-77 0 0,0 1-1 0 0,0-1 1 0 0,0 0-1 0 0,1 0 1 0 0,-1 1-1 0 0,1-1 1 0 0,0 0-1 0 0,0 0 1 0 0,0-4-1 0 0,10-30-2300 0 0,-1 17-38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5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155 149 2248 0 0,'28'3'2185'0'0,"-23"-2"-1748"0"0,0 0 1 0 0,1 0 0 0 0,-1-1 0 0 0,10 0-1 0 0,-13 0-372 0 0,0 0 1 0 0,0-1-1 0 0,0 1 0 0 0,-1-1 1 0 0,1 0-1 0 0,0 1 0 0 0,0-1 0 0 0,0 0 1 0 0,-1 0-1 0 0,1 0 0 0 0,0 0 1 0 0,-1-1-1 0 0,1 1 0 0 0,-1 0 0 0 0,1-1 1 0 0,-1 1-1 0 0,2-2 0 0 0,0-2 33 0 0,1 1-1 0 0,-1-1 0 0 0,0 0 0 0 0,-1 0 0 0 0,1 0 0 0 0,-1 0 1 0 0,0-1-1 0 0,0 1 0 0 0,-1 0 0 0 0,0-1 0 0 0,2-8 0 0 0,-3 11-23 0 0,0 1 0 0 0,0-1 0 0 0,-1 0-1 0 0,1 0 1 0 0,0 1 0 0 0,-1-1 0 0 0,0 0-1 0 0,1 1 1 0 0,-1-1 0 0 0,0 1 0 0 0,0-1-1 0 0,-1 1 1 0 0,1-1 0 0 0,-1 1 0 0 0,1 0-1 0 0,-1 0 1 0 0,0 0 0 0 0,1 0 0 0 0,-1 0-1 0 0,0 0 1 0 0,0 0 0 0 0,-1 0-1 0 0,1 1 1 0 0,0-1 0 0 0,-4-1 0 0 0,2 2-39 0 0,1 0 1 0 0,-1 0 0 0 0,1 0 0 0 0,-1 0 0 0 0,0 1 0 0 0,0-1-1 0 0,1 1 1 0 0,-1 0 0 0 0,0 0 0 0 0,0 1 0 0 0,1-1-1 0 0,-1 1 1 0 0,-6 1 0 0 0,4 0 3 0 0,1 0-1 0 0,-1 0 1 0 0,0 0 0 0 0,1 0-1 0 0,0 1 1 0 0,-1 0 0 0 0,-8 6 0 0 0,-19 17 62 0 0,26-22-70 0 0,1 0 0 0 0,-1 1 0 0 0,1 0 0 0 0,0 1 0 0 0,1-1-1 0 0,-1 1 1 0 0,1 0 0 0 0,0 0 0 0 0,-7 14 0 0 0,10-16-8 0 0,0 0 0 0 0,1-1 1 0 0,-1 1-1 0 0,1 0 0 0 0,0 0 0 0 0,0 1 0 0 0,1-1 0 0 0,-1 0 0 0 0,1 8 0 0 0,0-10-10 0 0,0 0 1 0 0,1 0-1 0 0,-1 0 0 0 0,1 0 0 0 0,0 1 0 0 0,-1-1 1 0 0,1 0-1 0 0,0 0 0 0 0,0 0 0 0 0,0-1 0 0 0,1 1 1 0 0,-1 0-1 0 0,0 0 0 0 0,1 0 0 0 0,-1-1 0 0 0,1 1 1 0 0,0-1-1 0 0,-1 1 0 0 0,1-1 0 0 0,3 2 0 0 0,16 8 114 0 0,1 0-1 0 0,32 10 0 0 0,13 6-51 0 0,-63-25-74 0 0,1 1-1 0 0,-1-1 1 0 0,1 1 0 0 0,-1 0 0 0 0,0 0-1 0 0,0 1 1 0 0,0-1 0 0 0,-1 1 0 0 0,1 0-1 0 0,-1 0 1 0 0,0 0 0 0 0,0 0 0 0 0,0 1 0 0 0,3 8-1 0 0,-4-10 6 0 0,-1 0-1 0 0,0 1 1 0 0,0-1-1 0 0,-1 0 0 0 0,1 1 1 0 0,-1-1-1 0 0,0 0 1 0 0,1 1-1 0 0,-2-1 0 0 0,1 1 1 0 0,0-1-1 0 0,-1 0 1 0 0,1 1-1 0 0,-1-1 0 0 0,0 0 1 0 0,0 0-1 0 0,0 1 1 0 0,-1-1-1 0 0,1 0 1 0 0,-1 0-1 0 0,1 0 0 0 0,-1 0 1 0 0,-3 2-1 0 0,0 1 1 0 0,0-1 1 0 0,0 0-1 0 0,-1 0 0 0 0,1-1 0 0 0,-1 0 1 0 0,0 0-1 0 0,-1 0 0 0 0,1-1 0 0 0,-1 0 0 0 0,1 0 1 0 0,-1 0-1 0 0,0-1 0 0 0,0 0 0 0 0,0 0 1 0 0,0-1-1 0 0,-13 1 0 0 0,14-2 15 0 0,-1 1 0 0 0,1-1 0 0 0,-1-1 0 0 0,1 1 0 0 0,0-1 0 0 0,-1-1 0 0 0,1 1 0 0 0,0-1 0 0 0,0 0 0 0 0,0 0 0 0 0,0-1 0 0 0,0 1 0 0 0,0-1 0 0 0,0-1 0 0 0,1 1 1 0 0,0-1-1 0 0,0 0 0 0 0,-9-9 0 0 0,13 11-52 0 0,-1 0 1 0 0,1 0-1 0 0,0 0 1 0 0,0 0-1 0 0,0 0 1 0 0,0-1-1 0 0,0 1 1 0 0,0 0 0 0 0,0-3-1 0 0,-3-9-1157 0 0,-1 3-819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0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6801 0 0,'1'-1'285'0'0,"0"1"-1"0"0,0 0 0 0 0,0-1 0 0 0,0 1 0 0 0,0-1 0 0 0,0 1 0 0 0,0-1 0 0 0,0 0 0 0 0,0 1 0 0 0,0-1 0 0 0,-1 0 0 0 0,1 1 0 0 0,0-1 0 0 0,0 0 0 0 0,-1 0 0 0 0,1 0 0 0 0,0 0 1 0 0,-1 0-1 0 0,1 0 0 0 0,-1 0 0 0 0,1 0 0 0 0,-1 0 0 0 0,0 0 0 0 0,1 0 0 0 0,-1 0 0 0 0,0 0 0 0 0,0 0 0 0 0,1-2 0 0 0,15 6 1098 0 0,-15-2-1347 0 0,0 1 0 0 0,0-1 1 0 0,0 1-1 0 0,0-1 0 0 0,0 1 0 0 0,-1-1 1 0 0,1 1-1 0 0,-1 0 0 0 0,1-1 1 0 0,-1 1-1 0 0,0 0 0 0 0,0 0 0 0 0,0 2 1 0 0,1 24 402 0 0,-13 55 197 0 0,8-37-504 0 0,0-7-38 0 0,2 41-1 0 0,3-70-79 0 0,1 0 0 0 0,0 0-1 0 0,4 14 1 0 0,-2-11 8 0 0,8 14 67 0 0,-10-23-64 0 0,0-1 1 0 0,-1 0-1 0 0,1 1 1 0 0,-1-1-1 0 0,0 1 1 0 0,0 0-1 0 0,0-1 1 0 0,0 1-1 0 0,-1 0 1 0 0,1 4-1 0 0,-1-7-16 0 0,0 1 0 0 0,0-1 0 0 0,0 0 0 0 0,1 0 0 0 0,-1 0 0 0 0,0 0 0 0 0,0 0 0 0 0,1 0 0 0 0,-1 0 0 0 0,1 0 0 0 0,-1 0 0 0 0,1 0 0 0 0,-1 0 0 0 0,1 0 0 0 0,0 0 0 0 0,-1 0 0 0 0,1 0 0 0 0,0 0 0 0 0,0 0 0 0 0,0-1 0 0 0,0 1 0 0 0,0 0 0 0 0,0-1 0 0 0,0 1 0 0 0,0-1 0 0 0,0 1 0 0 0,0-1 0 0 0,1 1 0 0 0,0-1 24 0 0,19-14-2920 0 0,-5-10-1681 0 0,-12 14 2103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0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43 4473 0 0,'-1'-1'300'0'0,"1"0"0"0"0,-1 0-1 0 0,1 0 1 0 0,-1 1 0 0 0,0-1 0 0 0,0 0 0 0 0,1 0-1 0 0,-1 1 1 0 0,0-1 0 0 0,0 0 0 0 0,0 1 0 0 0,1-1 0 0 0,-1 1-1 0 0,0-1 1 0 0,0 1 0 0 0,0-1 0 0 0,0 1 0 0 0,0 0-1 0 0,0-1 1 0 0,0 1 0 0 0,0 0 0 0 0,0 0 0 0 0,0 0 0 0 0,0 0-1 0 0,0 0 1 0 0,0 0 0 0 0,0 0 0 0 0,-1 0 0 0 0,1 0-1 0 0,-1 1 1 0 0,-1-1 788 0 0,3 0-1060 0 0,0 1-1 0 0,0-1 1 0 0,0 0 0 0 0,0 0-1 0 0,0 1 1 0 0,0-1 0 0 0,0 0-1 0 0,0 1 1 0 0,0-1-1 0 0,0 0 1 0 0,0 1 0 0 0,1-1-1 0 0,-1 0 1 0 0,0 0 0 0 0,0 1-1 0 0,0-1 1 0 0,0 0 0 0 0,1 0-1 0 0,-1 1 1 0 0,0-1-1 0 0,0 0 1 0 0,1 0 0 0 0,-1 0-1 0 0,0 1 1 0 0,0-1 0 0 0,1 0-1 0 0,-1 0 1 0 0,0 0-1 0 0,1 0 1 0 0,-1 0 0 0 0,0 0-1 0 0,1 0 1 0 0,-1 0 0 0 0,0 1-1 0 0,1-1 1 0 0,-1 0-1 0 0,0 0 1 0 0,1-1 0 0 0,10 2 159 0 0,-8 0-152 0 0,1-1 1 0 0,-1 0 0 0 0,0 0 0 0 0,0 0-1 0 0,0 0 1 0 0,1 0 0 0 0,-1 0 0 0 0,0-1 0 0 0,0 0-1 0 0,0 1 1 0 0,5-3 0 0 0,-4 0-31 0 0,0 1 0 0 0,-1 0 0 0 0,1 0 0 0 0,0 0 1 0 0,0 0-1 0 0,0 1 0 0 0,0-1 0 0 0,0 1 0 0 0,0 0 0 0 0,1 1 1 0 0,-1-1-1 0 0,6 0 0 0 0,-4 1 10 0 0,-1-1 0 0 0,1 0 0 0 0,0 0 0 0 0,0 0 0 0 0,-1-1 0 0 0,11-5 0 0 0,0 7-20 0 0,-15 0 0 0 0,-1 0 0 0 0,0 0 0 0 0,1 0 1 0 0,-1 0-1 0 0,0 0 0 0 0,1 0 0 0 0,-1 0 1 0 0,0 0-1 0 0,0 0 0 0 0,1 0 0 0 0,-1 0 1 0 0,0 0-1 0 0,1 0 0 0 0,-1 0 0 0 0,0 1 1 0 0,1-1-1 0 0,-1 0 0 0 0,0 0 0 0 0,0 0 1 0 0,1 0-1 0 0,-1 1 0 0 0,0-1 0 0 0,0 0 1 0 0,1 0-1 0 0,-1 1 0 0 0,0-1 1 0 0,0 0-1 0 0,0 1 0 0 0,0-1 0 0 0,1 0 1 0 0,-1 0-1 0 0,0 1 0 0 0,0-1 0 0 0,0 0 1 0 0,0 1-1 0 0,0-1 0 0 0,0 0 0 0 0,0 1 1 0 0,0-1-1 0 0,0 0 0 0 0,0 1 0 0 0,0 0 1 0 0,9-9-1359 0 0,-4 7 1216 0 0,-1 0-1450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0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115 141 5393 0 0,'0'0'3709'0'0,"4"-3"-3429"0"0,12-6-147 0 0,-10 6-30 0 0,-1-1 1 0 0,0 1-1 0 0,0-1 1 0 0,6-5-1 0 0,-9 7-57 0 0,-1 0 1 0 0,1 0-1 0 0,-1 1 1 0 0,0-1-1 0 0,1 0 0 0 0,-1 0 1 0 0,0-1-1 0 0,0 1 1 0 0,-1 0-1 0 0,1 0 1 0 0,0 0-1 0 0,-1 0 0 0 0,1-1 1 0 0,-1 1-1 0 0,0 0 1 0 0,0-4-1 0 0,0 3 107 0 0,0-1 0 0 0,0 0-1 0 0,-1 1 1 0 0,1-1 0 0 0,-1 0 0 0 0,0 1 0 0 0,0-1 0 0 0,-1 1-1 0 0,1-1 1 0 0,-1 1 0 0 0,1 0 0 0 0,-1-1 0 0 0,0 1-1 0 0,0 0 1 0 0,-1 0 0 0 0,-3-4 0 0 0,2 6-47 0 0,1 0 1 0 0,-1 0 0 0 0,1 0-1 0 0,-1 1 1 0 0,1 0 0 0 0,-1-1-1 0 0,1 1 1 0 0,-1 0-1 0 0,1 1 1 0 0,-1-1 0 0 0,-5 2-1 0 0,9-2-100 0 0,-5 0 58 0 0,-1 1-1 0 0,1 0 1 0 0,-1 1-1 0 0,1-1 0 0 0,0 1 1 0 0,-1 0-1 0 0,1 0 1 0 0,0 1-1 0 0,0-1 0 0 0,1 1 1 0 0,-1 0-1 0 0,-8 8 1 0 0,9-8-31 0 0,0 1 1 0 0,0-1 0 0 0,0 1-1 0 0,1 0 1 0 0,-7 9 0 0 0,10-12-22 0 0,-1 0 0 0 0,0 1 0 0 0,1-1 0 0 0,-1 1 1 0 0,1-1-1 0 0,0 0 0 0 0,-1 1 0 0 0,1-1 0 0 0,0 1 0 0 0,0-1 1 0 0,0 1-1 0 0,0 0 0 0 0,0-1 0 0 0,0 1 0 0 0,0-1 1 0 0,1 1-1 0 0,-1-1 0 0 0,0 0 0 0 0,1 1 0 0 0,0-1 0 0 0,-1 1 1 0 0,1-1-1 0 0,0 0 0 0 0,-1 1 0 0 0,1-1 0 0 0,1 1 0 0 0,-1 0 2 0 0,1 0-1 0 0,-1 0 1 0 0,1-1-1 0 0,-1 1 0 0 0,1 0 1 0 0,0-1-1 0 0,0 0 0 0 0,0 1 1 0 0,0-1-1 0 0,0 0 0 0 0,0 0 1 0 0,0 0-1 0 0,0 0 0 0 0,0 0 1 0 0,0-1-1 0 0,0 1 1 0 0,1 0-1 0 0,3-1 0 0 0,2 2 11 0 0,2 2 7 0 0,0 0-1 0 0,-1 0 1 0 0,1 1 0 0 0,12 8 0 0 0,-10-6-41 0 0,-8-4 10 0 0,0 0 1 0 0,-1 1-1 0 0,0-1 0 0 0,1 1 1 0 0,-1-1-1 0 0,-1 1 1 0 0,1 0-1 0 0,0 0 0 0 0,-1 0 1 0 0,0 0-1 0 0,0 1 1 0 0,0-1-1 0 0,-1 1 0 0 0,1-1 1 0 0,-1 1-1 0 0,0-1 0 0 0,0 7 1 0 0,0-7 4 0 0,0 0 0 0 0,-1 0 0 0 0,0 0 0 0 0,1 0 0 0 0,-1 1 0 0 0,-1-1 0 0 0,1 0 0 0 0,-1 0 0 0 0,0 0 1 0 0,1 0-1 0 0,-2 0 0 0 0,1 0 0 0 0,0-1 0 0 0,-1 1 0 0 0,0 0 0 0 0,0-1 0 0 0,0 1 0 0 0,0-1 0 0 0,0 1 0 0 0,-5 3 0 0 0,4-5 7 0 0,0 0-1 0 0,0-1 1 0 0,0 0-1 0 0,0 1 0 0 0,0-1 1 0 0,-1 0-1 0 0,1 0 1 0 0,0-1-1 0 0,-1 1 1 0 0,1-1-1 0 0,0 0 0 0 0,-1 1 1 0 0,1-2-1 0 0,-1 1 1 0 0,1 0-1 0 0,-1-1 1 0 0,1 1-1 0 0,0-1 1 0 0,0 0-1 0 0,-4-1 0 0 0,4 1-12 0 0,0 0-1 0 0,-1 0 0 0 0,1-1 0 0 0,1 1 0 0 0,-1-1 0 0 0,0 1 1 0 0,0-1-1 0 0,0 0 0 0 0,1 0 0 0 0,-1 0 0 0 0,1 0 1 0 0,0 0-1 0 0,-1-1 0 0 0,1 1 0 0 0,0-1 0 0 0,0 0 0 0 0,1 1 1 0 0,-1-1-1 0 0,1 0 0 0 0,-1 0 0 0 0,0-3 0 0 0,0-3-472 0 0,1 6 34 0 0,0 1-1 0 0,1-1 1 0 0,-1 0 0 0 0,1 0-1 0 0,0 0 1 0 0,0 0-1 0 0,0 0 1 0 0,0 0 0 0 0,0 1-1 0 0,0-1 1 0 0,2-5 0 0 0,1-1-2322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1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138 189 3793 0 0,'0'0'2868'0'0,"2"1"-2668"0"0,0-1 0 0 0,0 0-1 0 0,0 0 1 0 0,0 0 0 0 0,1 0-1 0 0,-1-1 1 0 0,0 1 0 0 0,0-1-1 0 0,3 0 1 0 0,-3 0-191 0 0,0 1-3 0 0,1-1 1 0 0,-1 0-1 0 0,0 1 1 0 0,1-1-1 0 0,-1 0 0 0 0,0 0 1 0 0,0-1-1 0 0,0 1 1 0 0,0 0-1 0 0,0-1 1 0 0,0 1-1 0 0,0-1 1 0 0,0 0-1 0 0,-1 0 0 0 0,1 0 1 0 0,0 1-1 0 0,-1-1 1 0 0,0-1-1 0 0,1 1 1 0 0,-1 0-1 0 0,2-4 1 0 0,-2-2 323 0 0,-1 1 1 0 0,1-1-1 0 0,-1 1 1 0 0,0-1-1 0 0,-1 1 1 0 0,0-1 0 0 0,0 1-1 0 0,-1 0 1 0 0,0 0-1 0 0,0-1 1 0 0,0 1 0 0 0,-1 0-1 0 0,0 1 1 0 0,0-1-1 0 0,-1 0 1 0 0,-6-8-1 0 0,8 13-241 0 0,0 1-1 0 0,-1 0 0 0 0,1-1 1 0 0,0 1-1 0 0,0 0 0 0 0,0 0 1 0 0,-1 0-1 0 0,1 0 0 0 0,-1 1 1 0 0,-2-1-1 0 0,-9-4 190 0 0,13 5-259 0 0,-1 0-1 0 0,0-1 0 0 0,1 1 1 0 0,-1 0-1 0 0,1 0 1 0 0,-1 0-1 0 0,1 0 1 0 0,-1 0-1 0 0,0 0 1 0 0,1 0-1 0 0,-1 0 1 0 0,1 1-1 0 0,-1-1 1 0 0,1 1-1 0 0,-1-1 1 0 0,1 1-1 0 0,-1 0 1 0 0,1-1-1 0 0,0 1 1 0 0,-1 0-1 0 0,1 0 1 0 0,0 0-1 0 0,-1 0 1 0 0,1 0-1 0 0,0 0 1 0 0,0 0-1 0 0,-1 2 1 0 0,-5 5 41 0 0,0 1 1 0 0,1 0 0 0 0,-6 10 0 0 0,1-1-7 0 0,5-8-26 0 0,0 0 0 0 0,0 0 1 0 0,1 0-1 0 0,0 1 0 0 0,1-1 1 0 0,0 1-1 0 0,1 0 0 0 0,0 1 0 0 0,-2 16 1 0 0,4-23-17 0 0,1 1 0 0 0,0 0 0 0 0,0 0 0 0 0,1 0 0 0 0,-1 0 0 0 0,1-1 1 0 0,0 1-1 0 0,1 0 0 0 0,0-1 0 0 0,0 1 0 0 0,0-1 0 0 0,0 0 0 0 0,1 1 0 0 0,0-1 1 0 0,0 0-1 0 0,0-1 0 0 0,1 1 0 0 0,-1 0 0 0 0,1-1 0 0 0,7 6 0 0 0,-1-1 23 0 0,0-1 0 0 0,0-1-1 0 0,14 9 1 0 0,-21-15-21 0 0,1 1 1 0 0,-1 0-1 0 0,0-1 1 0 0,0 0-1 0 0,1 0 1 0 0,-1 0-1 0 0,0 0 1 0 0,1 0-1 0 0,-1-1 0 0 0,1 0 1 0 0,-1 1-1 0 0,1-1 1 0 0,-1 0-1 0 0,1-1 1 0 0,-1 1-1 0 0,1-1 1 0 0,4-1-1 0 0,-7 2-7 0 0,0-1 0 0 0,1 0 0 0 0,-1 1 0 0 0,0-1 0 0 0,0 0 0 0 0,0 0 0 0 0,0 0 0 0 0,0 0 0 0 0,0 0 0 0 0,0 0 0 0 0,0 0 0 0 0,0 0-1 0 0,-1-1 1 0 0,1 1 0 0 0,0 0 0 0 0,-1 0 0 0 0,2-2 0 0 0,6-27 80 0 0,-3 8-15 0 0,-3 14-63 0 0,-1 1 0 0 0,0-1 1 0 0,0 0-1 0 0,0 1 0 0 0,-1-1 0 0 0,-1 0 0 0 0,1 1 0 0 0,-1-1 1 0 0,-1 1-1 0 0,1-1 0 0 0,-5-10 0 0 0,-2-17-91 0 0,3 18 205 0 0,1 3-1511 0 0,3 5-5114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2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1 373 6601 0 0,'3'1'460'0'0,"-1"0"0"0"0,1-1 0 0 0,0 1 0 0 0,-1-1 0 0 0,1 0 0 0 0,0 1 0 0 0,-1-1 0 0 0,1-1 0 0 0,0 1 0 0 0,5-1 0 0 0,-5 0-452 0 0,0 0 1 0 0,0 0-1 0 0,0-1 0 0 0,0 1 0 0 0,0-1 0 0 0,0 1 1 0 0,-1-1-1 0 0,1 0 0 0 0,0 0 0 0 0,-1 0 1 0 0,0 0-1 0 0,1 0 0 0 0,-1-1 0 0 0,0 1 1 0 0,0-1-1 0 0,0 0 0 0 0,0 1 0 0 0,-1-1 0 0 0,1 0 1 0 0,-1 0-1 0 0,0 0 0 0 0,0 0 0 0 0,2-6 1 0 0,-2 5-9 0 0,0-1 0 0 0,1 1 1 0 0,-1 0-1 0 0,1 0 1 0 0,0 0-1 0 0,3-4 0 0 0,-3 5 51 0 0,1-1 0 0 0,-1 1 0 0 0,-1-1 0 0 0,1 1-1 0 0,-1-1 1 0 0,1 0 0 0 0,-1 0 0 0 0,1-6 0 0 0,2-146 3659 0 0,1 132-3330 0 0,-3 19-268 0 0,-1 0 1 0 0,0 0 0 0 0,0 1-1 0 0,-1-1 1 0 0,0 0-1 0 0,0-6 1 0 0,0 9-54 0 0,0 1 0 0 0,0 0 0 0 0,-1 0 0 0 0,1 0 0 0 0,0 0-1 0 0,-1 0 1 0 0,1 0 0 0 0,-1 0 0 0 0,1 0 0 0 0,-1 0 0 0 0,0 0 0 0 0,0 0 0 0 0,1 0 0 0 0,-1 0-1 0 0,0 0 1 0 0,0 0 0 0 0,0 1 0 0 0,0-1 0 0 0,0 0 0 0 0,0 1 0 0 0,0-1 0 0 0,0 0 0 0 0,0 1 0 0 0,0 0-1 0 0,-2-1 1 0 0,2 0-48 0 0,0 1 0 0 0,0 0 0 0 0,1 0 0 0 0,-1 0-1 0 0,0 0 1 0 0,0 0 0 0 0,0 0 0 0 0,0 0 0 0 0,1 0-1 0 0,-1 0 1 0 0,0 1 0 0 0,0-1 0 0 0,0 0 0 0 0,1 1-1 0 0,-1-1 1 0 0,0 0 0 0 0,0 1 0 0 0,1-1 0 0 0,-1 1-1 0 0,0-1 1 0 0,1 1 0 0 0,-1-1 0 0 0,0 1 0 0 0,1-1-1 0 0,-1 1 1 0 0,1 0 0 0 0,-1-1 0 0 0,1 1 0 0 0,0 0-1 0 0,-1-1 1 0 0,1 1 0 0 0,-1 0 0 0 0,1 0 0 0 0,0 0-1 0 0,0-1 1 0 0,0 1 0 0 0,-1 2 0 0 0,1-2-3 0 0,-1 1 1 0 0,1-1-1 0 0,-1 0 1 0 0,0 1-1 0 0,1-1 0 0 0,-1 1 1 0 0,0-1-1 0 0,0 0 1 0 0,0 0-1 0 0,0 1 1 0 0,0-1-1 0 0,0 0 1 0 0,0 0-1 0 0,-3 1 1 0 0,3 0 1 0 0,-1-1 1 0 0,0 1-1 0 0,1-1 1 0 0,-1 1-1 0 0,1 0 1 0 0,-1 0-1 0 0,1 0 1 0 0,-2 3-1 0 0,0 0-3 0 0,1 0 0 0 0,0 0-1 0 0,1 0 1 0 0,-1 0 0 0 0,1 1 0 0 0,0-1 0 0 0,0 0-1 0 0,1 0 1 0 0,0 1 0 0 0,0-1 0 0 0,0 6-1 0 0,0 6 18 0 0,0 0 0 0 0,-4 22-1 0 0,-1 20 15 0 0,4-18 11 0 0,0-23-38 0 0,1 1 0 0 0,1-1 0 0 0,0 0 0 0 0,6 28 0 0 0,-3-24 3 0 0,-1 0 1 0 0,-1 0-1 0 0,0 26 1 0 0,-2-22 19 0 0,7 47 0 0 0,-5-65-27 0 0,-1 0 0 0 0,0 0 0 0 0,-1 0-1 0 0,1 0 1 0 0,-1 0 0 0 0,-1 0 0 0 0,0 0 0 0 0,-3 14 0 0 0,4-14 8 0 0,-1 1 0 0 0,1 0 0 0 0,1 0 1 0 0,-1-1-1 0 0,2 1 0 0 0,-1 0 0 0 0,1-1 1 0 0,0 1-1 0 0,1-1 0 0 0,0 0 1 0 0,6 12-1 0 0,-3-7 22 0 0,-2 0 0 0 0,1 0 0 0 0,3 23 1 0 0,-6 6 34 0 0,-2-32-29 0 0,0-1 1 0 0,0 0-1 0 0,4 18 0 0 0,-3-25-50 0 0,1 1-1 0 0,-1-1 1 0 0,0 0-1 0 0,1 0 1 0 0,-1 0 0 0 0,1-1-1 0 0,-1 1 1 0 0,1 0-1 0 0,0 0 1 0 0,0-1 0 0 0,0 0-1 0 0,0 1 1 0 0,0-1-1 0 0,0 0 1 0 0,0 0-1 0 0,1 0 1 0 0,2 1 0 0 0,-4-2 2 0 0,-1 0 1 0 0,0 0 0 0 0,0 0 0 0 0,0 0-1 0 0,0 0 1 0 0,1 0 0 0 0,-1 0 0 0 0,0 0-1 0 0,0 0 1 0 0,0 0 0 0 0,0 0 0 0 0,1 0-1 0 0,-1-1 1 0 0,0 1 0 0 0,0 0 0 0 0,0 0-1 0 0,0 0 1 0 0,0 0 0 0 0,0 0 0 0 0,0-1-1 0 0,1 1 1 0 0,-1 0 0 0 0,0 0-1 0 0,0 0 1 0 0,0 0 0 0 0,0 0 0 0 0,0-1-1 0 0,0 1 1 0 0,0 0 0 0 0,0 0 0 0 0,0 0-1 0 0,0-1 1 0 0,0 1 0 0 0,0 0 0 0 0,0 0-1 0 0,0 0 1 0 0,0 0 0 0 0,0-1 0 0 0,0 1-1 0 0,0 0 1 0 0,0 0 0 0 0,0 0 0 0 0,0 0-1 0 0,0-1 1 0 0,0 1 0 0 0,-1 0 0 0 0,1 0-1 0 0,0 0 1 0 0,0 0 0 0 0,0 0 0 0 0,0-1-1 0 0,0 1 1 0 0,0 0 0 0 0,-1 0-1 0 0,1 0 1 0 0,0 0 0 0 0,0 0 0 0 0,0 0-1 0 0,0 0 1 0 0,0 0 0 0 0,-1-1 0 0 0,1 1-1 0 0,0 0 1 0 0,0 0 0 0 0,0 0 0 0 0,-1 0-1 0 0,1 0 1 0 0,0 0 0 0 0,0 0 0 0 0,22-13-254 0 0,-17 11 167 0 0,0-1 1 0 0,0 0-1 0 0,0 0 1 0 0,-1 0-1 0 0,7-6 1 0 0,-2-3-138 0 0,-1-1 1 0 0,0-1-1 0 0,-1 1 1 0 0,0-1-1 0 0,-1-1 1 0 0,-1 1-1 0 0,5-20 1 0 0,-7 23 200 0 0,-1 0 1 0 0,0-1-1 0 0,-1 1 1 0 0,0-1-1 0 0,-1 1 1 0 0,0-1-1 0 0,-1 1 1 0 0,0-1 0 0 0,-1 1-1 0 0,-4-16 1 0 0,2 15 36 0 0,-1 0 1 0 0,0 0 0 0 0,-1 1-1 0 0,-1 0 1 0 0,0 0 0 0 0,0 0-1 0 0,-1 1 1 0 0,0 0 0 0 0,0 1-1 0 0,-1 0 1 0 0,-1 0 0 0 0,0 1-1 0 0,0 0 1 0 0,0 0 0 0 0,-1 1-1 0 0,0 1 1 0 0,0 0 0 0 0,-1 1-1 0 0,-16-6 1 0 0,-27-6 305 0 0,54 16-155 0 0,1 1-153 0 0,0-1 0 0 0,-1 0 0 0 0,1 1 0 0 0,-1-1 0 0 0,1 1 0 0 0,-1-1 0 0 0,1 1 0 0 0,-1-1 0 0 0,1 1-1 0 0,-1-1 1 0 0,1 1 0 0 0,-1 0 0 0 0,0-1 0 0 0,1 1 0 0 0,-1 0 0 0 0,0-1 0 0 0,1 1 0 0 0,-2 0 0 0 0,0-2 32 0 0,12 3-22 0 0,0-1-22 0 0,1-1 1 0 0,0 1-1 0 0,-1-2 1 0 0,1 0-1 0 0,16-5 1 0 0,7-1-73 0 0,30-1-2131 0 0,-13 1-3244 0 0,-39 5 2625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3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24 135 2617 0 0,'0'-8'1453'0'0,"-1"0"0"0"0,0-1 0 0 0,-4-10 0 0 0,0-7 1528 0 0,3 8-168 0 0,2 18-2704 0 0,2 31 273 0 0,-4 22-122 0 0,1-26-227 0 0,0-24-27 0 0,0 1 0 0 0,1 0 0 0 0,0 0-1 0 0,-1 0 1 0 0,2-1 0 0 0,-1 1 0 0 0,0 0-1 0 0,2 6 1 0 0,1-1 12 0 0,0 0 1 0 0,0-1-1 0 0,-1 1 0 0 0,0 0 0 0 0,-1 0 1 0 0,0 0-1 0 0,0 0 0 0 0,-1 11 0 0 0,-1-15-3 0 0,1-1-1 0 0,0 0 0 0 0,0 1 0 0 0,0-1 1 0 0,1 1-1 0 0,1 6 0 0 0,-2-11 2 0 0,-1 0-1 0 0,1 0 1 0 0,0 0 0 0 0,0 0-1 0 0,0 0 1 0 0,0 0-1 0 0,0 0 1 0 0,-1 0 0 0 0,1 0-1 0 0,0 0 1 0 0,0 0-1 0 0,0 0 1 0 0,0 0 0 0 0,0 0-1 0 0,-1 0 1 0 0,1 0-1 0 0,0 0 1 0 0,0 0-1 0 0,0 0 1 0 0,0 0 0 0 0,0 0-1 0 0,-1 0 1 0 0,1 0-1 0 0,0 0 1 0 0,0 0 0 0 0,0 0-1 0 0,0 0 1 0 0,0 0-1 0 0,0 0 1 0 0,-1 0 0 0 0,1 0-1 0 0,0 1 1 0 0,0-1-1 0 0,0 0 1 0 0,0 0-1 0 0,0 0 1 0 0,0 0 0 0 0,0 0-1 0 0,0 0 1 0 0,0 1-1 0 0,0-1 1 0 0,-1 0 0 0 0,1 0-1 0 0,0 0 1 0 0,-3-8-1 0 0,-1 0 0 0 0,1-1 0 0 0,0 1 0 0 0,1-1-1 0 0,0 0 1 0 0,1 0 0 0 0,0 0 0 0 0,0 0 0 0 0,1-17 0 0 0,1 4-19 0 0,2 0 0 0 0,7-32-1 0 0,-8 47 8 0 0,0 0-1 0 0,0-1 0 0 0,1 1 0 0 0,0 0 1 0 0,1 0-1 0 0,0 1 0 0 0,0-1 0 0 0,0 1 1 0 0,1 0-1 0 0,9-10 0 0 0,0 1-20 0 0,-11 12 12 0 0,0 0 0 0 0,0 0 0 0 0,0 0-1 0 0,0 0 1 0 0,1 0 0 0 0,5-3 0 0 0,-7 5 4 0 0,0 1 0 0 0,0-1-1 0 0,0 1 1 0 0,0-1 0 0 0,0 1 0 0 0,0 0 0 0 0,0-1-1 0 0,1 1 1 0 0,-1 0 0 0 0,0 1 0 0 0,0-1 0 0 0,0 0 0 0 0,0 0-1 0 0,0 1 1 0 0,0 0 0 0 0,0-1 0 0 0,0 1 0 0 0,2 1-1 0 0,1 0 11 0 0,0 0-1 0 0,0 1 1 0 0,0 0-1 0 0,0 0 1 0 0,-1 0-1 0 0,1 1 1 0 0,-1-1-1 0 0,0 1 1 0 0,0 0-1 0 0,0 0 1 0 0,0 1-1 0 0,-1-1 1 0 0,1 1-1 0 0,-1-1 0 0 0,-1 1 1 0 0,1 0-1 0 0,-1 1 1 0 0,1-1-1 0 0,-1 0 1 0 0,-1 0-1 0 0,1 1 1 0 0,-1-1-1 0 0,0 1 1 0 0,0 10-1 0 0,1 0 8 0 0,-2 1 0 0 0,0-1 0 0 0,-1 0 0 0 0,-1 1 0 0 0,0-1 0 0 0,-1 0 0 0 0,-1 0 0 0 0,0 0 0 0 0,-1-1 0 0 0,-8 16 1 0 0,12-28-14 0 0,1-1 1 0 0,-1 1 0 0 0,1-1 0 0 0,-1 1 0 0 0,1 0-1 0 0,0-1 1 0 0,0 5 0 0 0,0-4-17 0 0,0-2-147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4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36 125 2104 0 0,'-2'0'490'0'0,"0"0"-1"0"0,0 1 1 0 0,0-1-1 0 0,0 0 0 0 0,0 1 1 0 0,0-1-1 0 0,0 1 0 0 0,0-1 1 0 0,0 1-1 0 0,1 0 1 0 0,-1 0-1 0 0,0 0 0 0 0,-2 2 1 0 0,3-3-442 0 0,1 1 1 0 0,-1-1 0 0 0,1 1 0 0 0,-1-1-1 0 0,1 1 1 0 0,-1-1 0 0 0,1 1 0 0 0,0 0-1 0 0,-1-1 1 0 0,1 1 0 0 0,0 0 0 0 0,-1-1 0 0 0,1 1-1 0 0,0 0 1 0 0,0-1 0 0 0,0 1 0 0 0,0 0-1 0 0,-1 0 1 0 0,1-1 0 0 0,0 1 0 0 0,0 0-1 0 0,0-1 1 0 0,1 1 0 0 0,-1 0 0 0 0,0 0-1 0 0,0-1 1 0 0,0 1 0 0 0,0 0 0 0 0,1-1-1 0 0,-1 1 1 0 0,0 0 0 0 0,1-1 0 0 0,-1 1 0 0 0,1 0-1 0 0,0 2 87 0 0,2-2 511 0 0,5 0-531 0 0,-1 0-81 0 0,0-1 0 0 0,-1 1-1 0 0,1-1 1 0 0,0-1-1 0 0,0 1 1 0 0,-1-1-1 0 0,1 0 1 0 0,0-1 0 0 0,-1 0-1 0 0,1 0 1 0 0,9-4-1 0 0,9-6 57 0 0,-23 11-73 0 0,1 1 0 0 0,-1-1 0 0 0,1 0 0 0 0,-1 0 0 0 0,0 0 0 0 0,1-1 0 0 0,-1 1-1 0 0,0 0 1 0 0,0-1 0 0 0,0 0 0 0 0,0 1 0 0 0,0-1 0 0 0,0 0 0 0 0,-1 0 0 0 0,1 0 0 0 0,-1 0 0 0 0,1 0 0 0 0,-1 0-1 0 0,2-4 1 0 0,-2 4-10 0 0,0-1-1 0 0,-1 1 0 0 0,1 0 1 0 0,0-1-1 0 0,-1 1 0 0 0,0-1 1 0 0,1 1-1 0 0,-1-1 0 0 0,0 1 0 0 0,0-1 1 0 0,-1 1-1 0 0,1-1 0 0 0,0 1 1 0 0,-1-1-1 0 0,0 1 0 0 0,1-1 1 0 0,-1 1-1 0 0,0 0 0 0 0,0-1 1 0 0,0 1-1 0 0,-1 0 0 0 0,1 0 1 0 0,0 0-1 0 0,-1 0 0 0 0,-1-2 1 0 0,-2-3-13 0 0,5 7 10 0 0,0 0-3 0 0,-1-1 0 0 0,1 1 0 0 0,0 0 0 0 0,0 0 0 0 0,-1 0 0 0 0,1-1 0 0 0,0 1 0 0 0,0 0 0 0 0,-1 0 0 0 0,1-1 0 0 0,0 1 0 0 0,0 0 0 0 0,0-1 0 0 0,0 1 0 0 0,-1 0 0 0 0,1-1 0 0 0,0 1 0 0 0,0 0 0 0 0,0-1 0 0 0,0 1 0 0 0,0 0 0 0 0,0-1 0 0 0,0 1 0 0 0,0 0 0 0 0,0-1 0 0 0,0 1 0 0 0,0 0 0 0 0,0-1 0 0 0,0 1 0 0 0,0 0 0 0 0,1-1 0 0 0,-1 1 0 0 0,0 0 0 0 0,0-1 0 0 0,0 1 0 0 0,0 0 0 0 0,1 0 0 0 0,-1-1 0 0 0,0 1 0 0 0,0 0 0 0 0,0-1 0 0 0,1 1 0 0 0,-24-15 211 0 0,21 15-169 0 0,1-1-1 0 0,-1 0 1 0 0,0 0 0 0 0,0 1 0 0 0,0-1 0 0 0,0 1 0 0 0,0-1 0 0 0,0 1-1 0 0,0 0 1 0 0,0 0 0 0 0,0 0 0 0 0,0 0 0 0 0,1 0 0 0 0,-1 0 0 0 0,0 1-1 0 0,0-1 1 0 0,0 1 0 0 0,0-1 0 0 0,0 1 0 0 0,0 0 0 0 0,0 0 0 0 0,1-1-1 0 0,-1 1 1 0 0,0 1 0 0 0,1-1 0 0 0,-1 0 0 0 0,1 0 0 0 0,-1 0 0 0 0,1 1-1 0 0,-1-1 1 0 0,1 1 0 0 0,0-1 0 0 0,0 1 0 0 0,0 0 0 0 0,0-1 0 0 0,-1 3-1 0 0,-16 41 365 0 0,13-13-274 0 0,4-22-102 0 0,0-1 1 0 0,-1 0 0 0 0,0 0 0 0 0,-1 0-1 0 0,0 0 1 0 0,-6 13 0 0 0,8-21-28 0 0,0 1-1 0 0,0 0 1 0 0,1 0-1 0 0,-1 0 1 0 0,0 0-1 0 0,1 0 1 0 0,-1 0 0 0 0,1 0-1 0 0,-1 0 1 0 0,1 0-1 0 0,0 0 1 0 0,0 1 0 0 0,0-1-1 0 0,0 0 1 0 0,0 0-1 0 0,1 0 1 0 0,-1 0 0 0 0,1 0-1 0 0,-1 0 1 0 0,1 0-1 0 0,0 0 1 0 0,0 0 0 0 0,0 0-1 0 0,0 0 1 0 0,0-1-1 0 0,0 1 1 0 0,0 0 0 0 0,1-1-1 0 0,-1 1 1 0 0,0 0-1 0 0,1-1 1 0 0,1 2 0 0 0,1 1 8 0 0,-1 0 1 0 0,0 1 0 0 0,0 0 0 0 0,0-1 0 0 0,2 8 0 0 0,-3-8 1 0 0,-1-1 0 0 0,1 1 0 0 0,0-1 0 0 0,0 1 0 0 0,0-1-1 0 0,1 0 1 0 0,-1 0 0 0 0,1 0 0 0 0,-1 0 0 0 0,6 4 0 0 0,0-3 0 0 0,-1 0-1 0 0,0-1 1 0 0,1 0-1 0 0,-1 0 1 0 0,1-1-1 0 0,0 0 0 0 0,0 0 1 0 0,0-1-1 0 0,0 0 1 0 0,0 0-1 0 0,0-1 1 0 0,14-1-1 0 0,-16-1-84 0 0,0 0 0 0 0,0 0-1 0 0,-1 0 1 0 0,1-1 0 0 0,0 0 0 0 0,-1 0 0 0 0,0-1 0 0 0,0 1-1 0 0,0-1 1 0 0,0 0 0 0 0,5-6 0 0 0,6-3-22 0 0,-12 9 83 0 0,-1 1-1 0 0,1-1 0 0 0,0 0 1 0 0,-1 0-1 0 0,0 0 0 0 0,0 0 1 0 0,0-1-1 0 0,-1 1 1 0 0,1-1-1 0 0,-1 0 0 0 0,0 0 1 0 0,2-7-1 0 0,0-5 31 0 0,-1 0 1 0 0,2-26-1 0 0,-1 0 221 0 0,-4 42-215 0 0,0-1-1 0 0,0 0 1 0 0,0 1-1 0 0,0-1 1 0 0,0 0 0 0 0,0 1-1 0 0,-1-1 1 0 0,1 1-1 0 0,-1-1 1 0 0,1 0-1 0 0,-1 1 1 0 0,1-1 0 0 0,-1 1-1 0 0,0 0 1 0 0,0-1-1 0 0,-1-1 1 0 0,1 2 185 0 0,-4 10-18 0 0,2-4-173 0 0,0 0-1 0 0,-1 1 1 0 0,2-1-1 0 0,-1 1 1 0 0,1 0-1 0 0,0 0 1 0 0,0 0-1 0 0,1 0 1 0 0,-1 0-1 0 0,0 12 1 0 0,2-5 21 0 0,0 1 0 0 0,0-1-1 0 0,1 0 1 0 0,1 0 0 0 0,3 16 0 0 0,-4-24-34 0 0,0 0 1 0 0,1 0-1 0 0,-1 0 0 0 0,1 0 1 0 0,0 0-1 0 0,0 0 0 0 0,1-1 1 0 0,-1 1-1 0 0,1-1 0 0 0,0 1 1 0 0,0-1-1 0 0,1 0 0 0 0,-1 0 1 0 0,1-1-1 0 0,0 1 0 0 0,0-1 1 0 0,0 1-1 0 0,0-1 0 0 0,1-1 1 0 0,-1 1-1 0 0,1-1 0 0 0,0 1 1 0 0,-1-1-1 0 0,1-1 0 0 0,0 1 1 0 0,0-1-1 0 0,0 1 1 0 0,1-2-1 0 0,-1 1 0 0 0,0 0 1 0 0,8-1-1 0 0,-9 0-24 0 0,0 0-1 0 0,0-1 1 0 0,0 1 0 0 0,0-1 0 0 0,0 0 0 0 0,0 0-1 0 0,0 0 1 0 0,0 0 0 0 0,0-1 0 0 0,-1 1-1 0 0,1-1 1 0 0,0 0 0 0 0,-1 0 0 0 0,0-1 0 0 0,1 1-1 0 0,-1-1 1 0 0,0 0 0 0 0,0 1 0 0 0,0-1-1 0 0,3-6 1 0 0,-1 2 17 0 0,-1-1-1 0 0,0 1 1 0 0,0-1-1 0 0,-1 0 1 0 0,0 0-1 0 0,-1 0 1 0 0,1 0-1 0 0,-2-1 1 0 0,2-8-1 0 0,-1 4 36 0 0,-1 0 0 0 0,0 1 0 0 0,-2-25 0 0 0,-3 23 109 0 0,4 14-138 0 0,0 0 0 0 0,0 0 1 0 0,0-1-1 0 0,0 1 0 0 0,0 0 0 0 0,0 0 1 0 0,0 0-1 0 0,-1 0 0 0 0,1 0 1 0 0,0 0-1 0 0,0 0 0 0 0,0 0 1 0 0,0 0-1 0 0,0 0 0 0 0,0 0 1 0 0,0 0-1 0 0,-1 0 0 0 0,1 0 0 0 0,0 0 1 0 0,0 0-1 0 0,0 0 0 0 0,0 0 1 0 0,0 0-1 0 0,-1 0 0 0 0,1 0 1 0 0,0 0-1 0 0,0 0 0 0 0,0 0 0 0 0,0 0 1 0 0,0 0-1 0 0,0 0 0 0 0,0 0 1 0 0,-1 0-1 0 0,1 1 0 0 0,0-1 1 0 0,0 0-1 0 0,0 0 0 0 0,0 0 1 0 0,0 0-1 0 0,0 0 0 0 0,0 0 0 0 0,0 0 1 0 0,0 0-1 0 0,0 1 0 0 0,0-1 1 0 0,-1 0-1 0 0,-8 25 189 0 0,8-16-173 0 0,-1 1 0 0 0,2-1 0 0 0,-1 1 0 0 0,1-1 0 0 0,1 1 0 0 0,-1-1 0 0 0,2 0 0 0 0,2 14 0 0 0,-2-16-10 0 0,0 0 1 0 0,1-1 0 0 0,-1 1-1 0 0,1-1 1 0 0,0 1 0 0 0,1-1-1 0 0,-1 0 1 0 0,1-1-1 0 0,1 1 1 0 0,-1 0 0 0 0,11 9-1 0 0,-12-13 4 0 0,1 1 0 0 0,0-1 0 0 0,-1 0 0 0 0,1 0 0 0 0,0 0 0 0 0,0-1 0 0 0,0 1-1 0 0,0-1 1 0 0,1 0 0 0 0,-1 0 0 0 0,0 0 0 0 0,0-1 0 0 0,1 1 0 0 0,-1-1 0 0 0,0 0 0 0 0,1 0-1 0 0,-1-1 1 0 0,0 1 0 0 0,1-1 0 0 0,7-3 0 0 0,-3 1 2 0 0,1 0-1 0 0,-1-1 1 0 0,0-1-1 0 0,0 1 1 0 0,0-2 0 0 0,-1 1-1 0 0,1-1 1 0 0,7-7-1 0 0,-14 10-8 0 0,0 1-1 0 0,0-1 0 0 0,0 1 0 0 0,-1-1 0 0 0,1 0 0 0 0,-1 1 0 0 0,1-1 0 0 0,-1 0 0 0 0,0 0 0 0 0,0 0 0 0 0,0 0 0 0 0,0-1 1 0 0,-1 1-1 0 0,1 0 0 0 0,-1 0 0 0 0,0-5 0 0 0,4-20 86 0 0,-2 23-76 0 0,-1 0-1 0 0,0 0 0 0 0,1-1 0 0 0,-2 1 1 0 0,1-1-1 0 0,0 1 0 0 0,-1-1 0 0 0,0 1 1 0 0,-1-1-1 0 0,1 1 0 0 0,-1-1 0 0 0,0 1 1 0 0,0-1-1 0 0,-5-9 0 0 0,0-1 79 0 0,3 8-32 0 0,0-1-1 0 0,-1 1 1 0 0,0 0-1 0 0,-8-11 1 0 0,10 16-59 0 0,1 1 1 0 0,-1 0 0 0 0,0 0 0 0 0,0 0 0 0 0,-1 0 0 0 0,1 1 0 0 0,0-1 0 0 0,-1 1 0 0 0,1-1 0 0 0,-1 1-1 0 0,1 0 1 0 0,-1 0 0 0 0,1 0 0 0 0,-1 0 0 0 0,0 0 0 0 0,0 1 0 0 0,1-1 0 0 0,-5 1 0 0 0,-17-3-9 0 0,20 2 13 0 0,-1 0 1 0 0,0 0 0 0 0,0 1 0 0 0,-10 0 0 0 0,13 1-47 0 0,0-1 0 0 0,0 1 1 0 0,0-1-1 0 0,0 1 1 0 0,0 0-1 0 0,0 0 0 0 0,0-1 1 0 0,1 1-1 0 0,-1 1 0 0 0,0-1 1 0 0,1 0-1 0 0,-1 0 0 0 0,1 1 1 0 0,-1-1-1 0 0,1 1 1 0 0,-2 1-1 0 0,-15 19-2235 0 0,8-13-387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6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161 296 2136 0 0,'0'0'1334'0'0,"9"-1"1769"0"0,8-2-2134 0 0,-13 0-753 0 0,-1 0 1 0 0,1 0-1 0 0,-1 0 1 0 0,1-1-1 0 0,-1 1 1 0 0,0-1-1 0 0,-1 0 1 0 0,1 0-1 0 0,-1 0 0 0 0,5-8 1 0 0,-4 6-33 0 0,-3 5-135 0 0,1 1-1 0 0,-1 0 1 0 0,0-1-1 0 0,1 1 1 0 0,-1 0-1 0 0,0-1 1 0 0,1 1-1 0 0,-1 0 1 0 0,0-1-1 0 0,1 1 1 0 0,-1-1-1 0 0,0 1 1 0 0,0 0-1 0 0,0-1 1 0 0,0 1-1 0 0,1-1 1 0 0,-1 1-1 0 0,0-1 1 0 0,0 1-1 0 0,0-1 0 0 0,0 1 1 0 0,0-1-1 0 0,0 1 1 0 0,0 0-1 0 0,0-1 1 0 0,0 1-1 0 0,0-1 1 0 0,0 1-1 0 0,0-1 1 0 0,-1 1-1 0 0,1-1 1 0 0,0 1-1 0 0,0-1 1 0 0,0 1-1 0 0,-1 0 1 0 0,1-1-1 0 0,0 1 1 0 0,0-1-1 0 0,-1 1 0 0 0,1 0 1 0 0,0-1-1 0 0,-1 1 1 0 0,1 0-1 0 0,-1 0 1 0 0,1-1-1 0 0,0 1 1 0 0,-1 0-1 0 0,-8-8 306 0 0,2-1-283 0 0,5 6-37 0 0,-1-1-1 0 0,0 1 0 0 0,0 0 0 0 0,0 0 1 0 0,0 0-1 0 0,-1 1 0 0 0,1-1 1 0 0,-7-3-1 0 0,7 5 12 0 0,1 0 0 0 0,0 0 0 0 0,0 0 0 0 0,0 0 0 0 0,-1 1 0 0 0,1-1 0 0 0,0 1 0 0 0,-1-1 1 0 0,1 1-1 0 0,0 0 0 0 0,-1 0 0 0 0,1 0 0 0 0,0 0 0 0 0,-1 0 0 0 0,1 1 0 0 0,0-1 0 0 0,-1 1 0 0 0,1-1 0 0 0,0 1 0 0 0,0 0 1 0 0,-3 1-1 0 0,-3 3 78 0 0,0 0 1 0 0,1 0 0 0 0,0 0-1 0 0,-9 9 1 0 0,-5 4 149 0 0,17-15-256 0 0,0 1 1 0 0,1-1-1 0 0,-1 1 0 0 0,1 0 0 0 0,0 0 1 0 0,0 0-1 0 0,1 0 0 0 0,-1 0 1 0 0,1 1-1 0 0,0-1 0 0 0,0 1 1 0 0,0-1-1 0 0,1 1 0 0 0,-1 0 1 0 0,1 0-1 0 0,0 0 0 0 0,0 9 1 0 0,-6 24 70 0 0,5-34-86 0 0,1 0-1 0 0,0 1 1 0 0,0-1 0 0 0,1 1 0 0 0,-1-1-1 0 0,1 1 1 0 0,0 0 0 0 0,0-1-1 0 0,0 1 1 0 0,1-1 0 0 0,0 1 0 0 0,0-1-1 0 0,0 1 1 0 0,0-1 0 0 0,1 0-1 0 0,-1 1 1 0 0,1-1 0 0 0,0 0 0 0 0,0 0-1 0 0,4 4 1 0 0,13 14 37 0 0,-14-15-19 0 0,0 0 0 0 0,1-1 0 0 0,0 0 0 0 0,0-1 0 0 0,11 9 0 0 0,-14-13-9 0 0,-1 1 0 0 0,1-1 1 0 0,0 0-1 0 0,0 0 0 0 0,0 0 0 0 0,0 0 1 0 0,0 0-1 0 0,0-1 0 0 0,0 0 0 0 0,1 1 1 0 0,-1-1-1 0 0,0 0 0 0 0,0 0 0 0 0,0-1 1 0 0,0 1-1 0 0,0-1 0 0 0,0 1 1 0 0,0-1-1 0 0,4-1 0 0 0,0-1-4 0 0,1 0-1 0 0,0 0 1 0 0,-1 0-1 0 0,1-1 1 0 0,-1 0 0 0 0,9-7-1 0 0,-13 8-26 0 0,0 1 1 0 0,0-1-1 0 0,0-1 0 0 0,-1 1 1 0 0,1 0-1 0 0,-1-1 0 0 0,1 1 1 0 0,-1-1-1 0 0,0 0 0 0 0,-1 0 1 0 0,1 1-1 0 0,-1-1 0 0 0,2-8 1 0 0,1-3 1 0 0,-2-1 1 0 0,0 1 0 0 0,-1-1-1 0 0,0 1 1 0 0,-2-1 0 0 0,0 1-1 0 0,0-1 1 0 0,-5-18 0 0 0,0-2 40 0 0,-1-42 0 0 0,-2-15-8 0 0,2 31 149 0 0,6 60 105 0 0,-1 16-252 0 0,1-1-1 0 0,0 1 0 0 0,1-1 1 0 0,0 1-1 0 0,4 22 0 0 0,-1-3-3 0 0,-1 15 19 0 0,-2-29-30 0 0,1 1 0 0 0,0 0 1 0 0,2 0-1 0 0,0-1 0 0 0,10 32 0 0 0,-7-34 31 0 0,-2-1 0 0 0,5 22 0 0 0,7 25 36 0 0,-15-60-531 0 0,6 14 1615 0 0,-5-13-2354 0 0,-2-12-4031 0 0,-3-24 3361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7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157 262 4489 0 0,'23'6'2573'0'0,"-22"-6"-2259"0"0,13-11 714 0 0,13-32-615 0 0,-25 40-287 0 0,-1 0 1 0 0,0 0-1 0 0,0 0 1 0 0,-1 0 0 0 0,1-1-1 0 0,-1 1 1 0 0,1 0 0 0 0,-1 0-1 0 0,0 0 1 0 0,0 0-1 0 0,-1-1 1 0 0,1 1 0 0 0,0 0-1 0 0,-1 0 1 0 0,0 0 0 0 0,0 0-1 0 0,0 0 1 0 0,0 0-1 0 0,-3-5 1 0 0,1 4 62 0 0,0-1 0 0 0,0 0 0 0 0,-1 0 0 0 0,1 1 0 0 0,-1 0 0 0 0,0 0 0 0 0,0 0 0 0 0,-1 0 0 0 0,1 1 0 0 0,-1 0 1 0 0,0 0-1 0 0,0 0 0 0 0,0 0 0 0 0,0 1 0 0 0,-9-4 0 0 0,7 7-98 0 0,1-1 0 0 0,-1 1 0 0 0,0 0 0 0 0,1 0 0 0 0,-1 1-1 0 0,-8 3 1 0 0,3-2 68 0 0,12-3-157 0 0,-1 0 1 0 0,1 0-1 0 0,0 0 1 0 0,0 0 0 0 0,0 0-1 0 0,0 0 1 0 0,-1 0 0 0 0,1 0-1 0 0,0 0 1 0 0,0 0 0 0 0,0 0-1 0 0,0 0 1 0 0,-1 0-1 0 0,1 0 1 0 0,0 0 0 0 0,0 0-1 0 0,0 0 1 0 0,-1 0 0 0 0,1 0-1 0 0,0 0 1 0 0,0 0 0 0 0,0 0-1 0 0,0 0 1 0 0,0 1-1 0 0,-1-1 1 0 0,1 0 0 0 0,0 0-1 0 0,0 0 1 0 0,0 0 0 0 0,0 0-1 0 0,0 0 1 0 0,0 1 0 0 0,-1-1-1 0 0,1 0 1 0 0,0 0-1 0 0,0 0 1 0 0,0 0 0 0 0,0 0-1 0 0,0 1 1 0 0,0-1 0 0 0,0 0-1 0 0,0 0 1 0 0,0 0 0 0 0,0 0-1 0 0,0 1 1 0 0,0-1-1 0 0,0 0 1 0 0,0 0 0 0 0,0 0-1 0 0,0 1 1 0 0,0-1 0 0 0,0 0-1 0 0,0 0 1 0 0,0 0-1 0 0,0 0 1 0 0,0 1 0 0 0,0-1-1 0 0,0 0 1 0 0,1 0 0 0 0,-1 0-1 0 0,0 0 1 0 0,0 0 0 0 0,0 1-1 0 0,0-1 1 0 0,0 0-1 0 0,0 0 1 0 0,1 0 0 0 0,-1 0 2 0 0,0 1 0 0 0,1-1 1 0 0,-1 0-1 0 0,0 0 0 0 0,0 1 1 0 0,0-1-1 0 0,1 0 0 0 0,-1 1 1 0 0,0-1-1 0 0,0 0 0 0 0,0 0 1 0 0,0 1-1 0 0,0-1 0 0 0,0 0 1 0 0,1 1-1 0 0,-1-1 0 0 0,0 0 1 0 0,0 1-1 0 0,0-1 0 0 0,0 0 1 0 0,0 1-1 0 0,0-1 0 0 0,0 0 0 0 0,0 1 1 0 0,-1-1-1 0 0,1 0 0 0 0,0 1 1 0 0,0-1-1 0 0,0 0 0 0 0,0 1 1 0 0,0-1-1 0 0,0 0 0 0 0,-1 1 1 0 0,1-1-1 0 0,0 0 0 0 0,0 0 1 0 0,0 1-1 0 0,-1-1 0 0 0,1 1 1 0 0,-29 20 271 0 0,26-20-265 0 0,0 1 1 0 0,1-1 0 0 0,-1 1-1 0 0,1 0 1 0 0,0-1 0 0 0,0 1-1 0 0,-1 0 1 0 0,1 1 0 0 0,0-1-1 0 0,0 0 1 0 0,1 0 0 0 0,-1 1-1 0 0,1-1 1 0 0,-1 1 0 0 0,1-1-1 0 0,0 1 1 0 0,-1 0-1 0 0,1 0 1 0 0,1-1 0 0 0,-2 5-1 0 0,0 7 24 0 0,1 0-1 0 0,1 0 0 0 0,1 23 0 0 0,0-20-5 0 0,0-1 0 0 0,-2 17 0 0 0,0-30-23 0 0,1 0 0 0 0,0 0-1 0 0,0 0 1 0 0,0 0 0 0 0,1 0 0 0 0,-1 0-1 0 0,1 0 1 0 0,-1 0 0 0 0,1 0 0 0 0,0 0-1 0 0,0-1 1 0 0,1 1 0 0 0,-1 0-1 0 0,1 0 1 0 0,-1-1 0 0 0,1 1 0 0 0,0-1-1 0 0,0 0 1 0 0,0 1 0 0 0,0-1 0 0 0,4 4-1 0 0,4 1 38 0 0,-1-1 0 0 0,1 0 0 0 0,0-1 0 0 0,15 7 0 0 0,-9-5 28 0 0,-8-7-81 0 0,0-1-1 0 0,0 1 0 0 0,0-1 1 0 0,0-1-1 0 0,0 1 0 0 0,0-1 1 0 0,0-1-1 0 0,13-5 1 0 0,-14 4-111 0 0,0 0 1 0 0,0-1 0 0 0,0 0 0 0 0,-1 0 0 0 0,7-7-1 0 0,-11 9 99 0 0,0 1-1 0 0,0-1 0 0 0,0 0 0 0 0,0 1 0 0 0,0-1 0 0 0,-1 0 1 0 0,1 0-1 0 0,-1 0 0 0 0,0-1 0 0 0,0 1 0 0 0,0 0 1 0 0,0 0-1 0 0,-1-1 0 0 0,1 1 0 0 0,-1-5 0 0 0,0-12 25 0 0,1-13-7 0 0,-6-39-1 0 0,3 48-15 0 0,2 17 45 0 0,-1 0-1 0 0,0 0 0 0 0,0 0 1 0 0,0 0-1 0 0,-3-8 0 0 0,3 13 111 0 0,1 2-125 0 0,0 0-1 0 0,0 0 0 0 0,0 0 1 0 0,0-1-1 0 0,0 1 1 0 0,0 0-1 0 0,0 0 1 0 0,0 0-1 0 0,0 0 1 0 0,0-1-1 0 0,0 1 0 0 0,0 0 1 0 0,0 0-1 0 0,0 0 1 0 0,0-1-1 0 0,0 1 1 0 0,0 0-1 0 0,0 0 1 0 0,0 0-1 0 0,-1 0 0 0 0,1 0 1 0 0,0-1-1 0 0,0 1 1 0 0,0 0-1 0 0,0 0 1 0 0,0 0-1 0 0,0 0 1 0 0,-1 0-1 0 0,1 0 0 0 0,0 0 1 0 0,0-1-1 0 0,0 1 1 0 0,0 0-1 0 0,-1 0 1 0 0,1 0-1 0 0,0 0 1 0 0,0 0-1 0 0,0 0 1 0 0,0 0-1 0 0,-1 0 0 0 0,1 0 1 0 0,0 0-1 0 0,-11-3-29 0 0,10 2 62 0 0,0 1-38 0 0,0 0-1 0 0,0 0 1 0 0,1 0 0 0 0,-1 0-1 0 0,0 1 1 0 0,0-1-1 0 0,1 0 1 0 0,-1 0 0 0 0,0 0-1 0 0,0 1 1 0 0,1-1-1 0 0,-1 0 1 0 0,0 1 0 0 0,0-1-1 0 0,1 0 1 0 0,-1 1-1 0 0,0-1 1 0 0,1 1 0 0 0,-1-1-1 0 0,1 1 1 0 0,-1 0-1 0 0,1-1 1 0 0,-1 1 0 0 0,1-1-1 0 0,-1 1 1 0 0,1 0-1 0 0,0-1 1 0 0,-1 1 0 0 0,1 0-1 0 0,0 0 1 0 0,-1-1-1 0 0,1 1 1 0 0,0 0 0 0 0,0 0-1 0 0,0 0 1 0 0,0-1-1 0 0,0 1 1 0 0,0 0 0 0 0,0 0-1 0 0,0 0 1 0 0,5 35 93 0 0,-4-32-94 0 0,26 91 92 0 0,-25-86-86 0 0,0-1-1 0 0,1 0 1 0 0,1 0 0 0 0,-1 0 0 0 0,1-1-1 0 0,0 1 1 0 0,1-1 0 0 0,0 0-1 0 0,0 0 1 0 0,1-1 0 0 0,0 1 0 0 0,0-1-1 0 0,13 10 1 0 0,-15-12-35 0 0,0-1-1 0 0,0-1 1 0 0,0 1 0 0 0,0-1-1 0 0,1 1 1 0 0,-1-1 0 0 0,1 0-1 0 0,-1-1 1 0 0,1 1 0 0 0,0-1-1 0 0,-1 0 1 0 0,1 0 0 0 0,0 0-1 0 0,0-1 1 0 0,0 0 0 0 0,0 0-1 0 0,0 0 1 0 0,-1 0 0 0 0,1-1-1 0 0,0 0 1 0 0,0 0-1 0 0,0 0 1 0 0,-1-1 0 0 0,1 1-1 0 0,5-4 1 0 0,-4 1-51 0 0,-1 0 1 0 0,0 0-1 0 0,0 0 1 0 0,-1 0-1 0 0,1-1 0 0 0,-1 0 1 0 0,0 0-1 0 0,0 0 0 0 0,-1 0 1 0 0,0-1-1 0 0,1 0 0 0 0,-2 1 1 0 0,1-1-1 0 0,-1 0 1 0 0,0 0-1 0 0,0 0 0 0 0,-1-1 1 0 0,2-6-1 0 0,0-12 102 0 0,0 0 0 0 0,-2 0 0 0 0,-2-30 0 0 0,1 3 123 0 0,1 32 95 0 0,-1 1-1 0 0,-1 0 0 0 0,-4-30 0 0 0,5 48-217 0 0,0 0 0 0 0,0 1 0 0 0,0-1 0 0 0,0 1 0 0 0,0-1 0 0 0,0 1 0 0 0,-1-1-1 0 0,1 1 1 0 0,0-1 0 0 0,0 1 0 0 0,0-1 0 0 0,-1 1 0 0 0,1-1 0 0 0,0 1 0 0 0,0-1 0 0 0,-1 1-1 0 0,1-1 1 0 0,0 1 0 0 0,-1 0 0 0 0,1-1 0 0 0,-1 1 0 0 0,1 0 0 0 0,0-1 0 0 0,-1 1 0 0 0,1 0-1 0 0,-1-1 1 0 0,1 1 0 0 0,-1 0 0 0 0,1 0 0 0 0,-1-1 0 0 0,1 1 0 0 0,-1 0 0 0 0,1 0 0 0 0,-1 0-1 0 0,1 0 1 0 0,-2 0 0 0 0,2 0-24 0 0,-1 0-1 0 0,0 1 1 0 0,1-1-1 0 0,-1 1 0 0 0,1-1 1 0 0,-1 0-1 0 0,1 1 1 0 0,-1-1-1 0 0,1 1 0 0 0,-1-1 1 0 0,1 1-1 0 0,-1 0 1 0 0,1-1-1 0 0,-1 1 0 0 0,1-1 1 0 0,0 1-1 0 0,0 0 1 0 0,-1-1-1 0 0,1 1 1 0 0,0 0-1 0 0,0-1 0 0 0,0 1 1 0 0,-1 1-1 0 0,0 20 85 0 0,0 0 0 0 0,4 36 1 0 0,-1-23 14 0 0,1-14-73 0 0,0 0 0 0 0,6 22-1 0 0,3 18 57 0 0,-10-50-47 0 0,0-1 0 0 0,0 0 1 0 0,1 0-1 0 0,1 1 0 0 0,0-2 0 0 0,0 1 0 0 0,11 16 0 0 0,-15-25-51 0 0,0 0 0 0 0,1 0 0 0 0,-1-1 0 0 0,0 1 0 0 0,1 0 0 0 0,-1-1 0 0 0,1 1 0 0 0,-1 0 0 0 0,1-1 0 0 0,-1 1 0 0 0,1 0 0 0 0,0-1 0 0 0,-1 1-1 0 0,1-1 1 0 0,0 0 0 0 0,-1 1 0 0 0,1-1 0 0 0,0 1 0 0 0,0-1 0 0 0,-1 0 0 0 0,1 0 0 0 0,0 1 0 0 0,0-1 0 0 0,0 0 0 0 0,-1 0 0 0 0,1 0 0 0 0,0 0-1 0 0,0 0 1 0 0,0 0 0 0 0,-1 0 0 0 0,1 0 0 0 0,0 0 0 0 0,1 0 0 0 0,0-2-404 0 0,-1 1 0 0 0,1-1 0 0 0,0 0 1 0 0,-1 0-1 0 0,1 1 0 0 0,-1-1 0 0 0,0 0 0 0 0,1 0 0 0 0,0-3 0 0 0,3-2-1441 0 0,0-1-931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7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33 4793 0 0,'-27'2'10523'0'0,"39"1"-9816"0"0,-5-3-641 0 0,0 0 0 0 0,0 0 0 0 0,0-1 0 0 0,0 0 0 0 0,0-1 0 0 0,0 1-1 0 0,12-6 1 0 0,20-3 6 0 0,-15 3 320 0 0,-2 1-1401 0 0,-8 4-6582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29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31 107 1824 0 0,'-1'-29'1083'0'0,"-1"2"494"0"0,3 9-328 0 0,0 15-1294 0 0,0-7 817 0 0,5-10 3849 0 0,-2 31-4185 0 0,-3-4-424 0 0,-1-1 0 0 0,0 1 0 0 0,0 0 0 0 0,0 0-1 0 0,-1 0 1 0 0,0 0 0 0 0,-4 11 0 0 0,-1 9 18 0 0,1 27-14 0 0,1 1 0 0 0,3-1 0 0 0,3 1 0 0 0,1-1-1 0 0,12 57 1 0 0,-13-98 75 0 0,-1 1-1 0 0,-1 18 0 0 0,-1-18 405 0 0,1-16-484 0 0,-1 1 1 0 0,1 0-1 0 0,-1 0 1 0 0,1-1-1 0 0,-1 1 1 0 0,0 0-1 0 0,0 0 1 0 0,0 0-1 0 0,1 0 0 0 0,-1 0 1 0 0,-2-2-1 0 0,0 0 9 0 0,-2-7-6 0 0,1 0 0 0 0,0 0 0 0 0,1 0 0 0 0,0-1 0 0 0,0 1 0 0 0,1-1 0 0 0,1 1-1 0 0,-1-15 1 0 0,1 11-16 0 0,1 0-1 0 0,0-1 0 0 0,1 1 1 0 0,1 0-1 0 0,4-19 0 0 0,-3 24-1 0 0,0 0-1 0 0,1 0 0 0 0,0 1 0 0 0,0-1 1 0 0,1 1-1 0 0,0 0 0 0 0,0 0 0 0 0,13-13 1 0 0,-13 15 13 0 0,3-3-22 0 0,-1 1-1 0 0,1 0 1 0 0,13-10-1 0 0,-16 15 2 0 0,-1 1-1 0 0,0 0 1 0 0,1 0 0 0 0,-1 0-1 0 0,1 0 1 0 0,-1 0-1 0 0,1 1 1 0 0,0 0 0 0 0,0 0-1 0 0,-1 0 1 0 0,7 1-1 0 0,-6-1 19 0 0,1 1-1 0 0,-1 0 1 0 0,1 0-1 0 0,-1 1 0 0 0,0 0 1 0 0,1 0-1 0 0,-1 0 0 0 0,0 0 1 0 0,0 1-1 0 0,0 0 1 0 0,0 0-1 0 0,0 0 0 0 0,0 1 1 0 0,0-1-1 0 0,-1 1 1 0 0,1 1-1 0 0,-1-1 0 0 0,0 0 1 0 0,0 1-1 0 0,0 0 0 0 0,-1 0 1 0 0,1 0-1 0 0,-1 0 1 0 0,0 1-1 0 0,4 7 0 0 0,2 6 5 0 0,-2 1 0 0 0,0-1 0 0 0,-1 1 0 0 0,4 23 0 0 0,-7-31-4 0 0,-2 0 1 0 0,1 1 0 0 0,-2-1 0 0 0,1 1-1 0 0,-2-1 1 0 0,0 1 0 0 0,0-1 0 0 0,-1 1-1 0 0,0-1 1 0 0,-1 0 0 0 0,0 0 0 0 0,-1 0-1 0 0,0 0 1 0 0,0-1 0 0 0,-13 20 0 0 0,15-26-1 0 0,-1-1 1 0 0,0 0-1 0 0,0 0 0 0 0,0 0 1 0 0,-1-1-1 0 0,1 1 1 0 0,0-1-1 0 0,-1 1 0 0 0,0-1 1 0 0,0 0-1 0 0,0 0 1 0 0,1-1-1 0 0,-1 1 0 0 0,-1-1 1 0 0,1 0-1 0 0,0 0 1 0 0,0-1-1 0 0,0 1 1 0 0,-1-1-1 0 0,1 0 0 0 0,0 0 1 0 0,0 0-1 0 0,-1 0 1 0 0,-4-2-1 0 0,-3 0 4 0 0,0 0 0 0 0,0-1 0 0 0,1-1 0 0 0,-1 0 0 0 0,1 0 0 0 0,0-1 0 0 0,-14-9 0 0 0,24 13-155 0 0,-1 0 0 0 0,1 0 0 0 0,0 0 0 0 0,-1-1 1 0 0,1 1-1 0 0,0 0 0 0 0,0-1 0 0 0,0 1 0 0 0,0 0 0 0 0,0-1 1 0 0,0 0-1 0 0,0 1 0 0 0,1-1 0 0 0,-1 1 0 0 0,0-1 0 0 0,1 0 0 0 0,0 0 1 0 0,-1 1-1 0 0,1-1 0 0 0,0 0 0 0 0,0 0 0 0 0,0-2 0 0 0,1-6-1752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8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158 192 4209 0 0,'26'-23'3970'0'0,"-18"17"-3703"0"0,0-1 0 0 0,-1 1-1 0 0,0-2 1 0 0,0 1 0 0 0,7-10-1 0 0,-13 15-173 0 0,0 0 0 0 0,1-1 0 0 0,-1 1 0 0 0,0 0-1 0 0,0-1 1 0 0,0 0 0 0 0,0 1 0 0 0,-1-1 0 0 0,1 1-1 0 0,-1-1 1 0 0,0 0 0 0 0,1 1 0 0 0,-1-1 0 0 0,-1 0 0 0 0,1 0-1 0 0,0 1 1 0 0,0-1 0 0 0,-1 0 0 0 0,0 1 0 0 0,1-1 0 0 0,-1 1-1 0 0,0-1 1 0 0,0 1 0 0 0,-2-4 0 0 0,1 3 41 0 0,0 0-1 0 0,0-1 1 0 0,0 1-1 0 0,0 0 1 0 0,-1 0-1 0 0,0 0 1 0 0,1 0 0 0 0,-1 1-1 0 0,0-1 1 0 0,0 1-1 0 0,0-1 1 0 0,0 1 0 0 0,-1 0-1 0 0,1 0 1 0 0,-1 1-1 0 0,1-1 1 0 0,-1 1-1 0 0,0-1 1 0 0,1 1 0 0 0,-1 0-1 0 0,0 1 1 0 0,0-1-1 0 0,0 1 1 0 0,1 0 0 0 0,-1 0-1 0 0,0 0 1 0 0,0 0-1 0 0,0 0 1 0 0,-5 2-1 0 0,-13 3 169 0 0,19-4-265 0 0,-1 0 0 0 0,0-1 0 0 0,0 1 0 0 0,1 1 0 0 0,-1-1 0 0 0,1 0 0 0 0,-1 1 1 0 0,1 0-1 0 0,-1 0 0 0 0,1 0 0 0 0,0 0 0 0 0,0 0 0 0 0,-3 4 0 0 0,-5 7 92 0 0,1 1 1 0 0,-16 25-1 0 0,19-27-121 0 0,6-9-3 0 0,0 1 0 0 0,-1 0 0 0 0,1 0 0 0 0,0 0 0 0 0,1 0 0 0 0,-1 0 0 0 0,1 0 0 0 0,0 0 0 0 0,0 0 0 0 0,0 1 0 0 0,0-1 0 0 0,1 0-1 0 0,0 0 1 0 0,0 0 0 0 0,0 0 0 0 0,2 3 0 0 0,3 29 23 0 0,-6-32-23 0 0,1 0 1 0 0,-1 0-1 0 0,1 1 1 0 0,0-1-1 0 0,0 0 1 0 0,0-1-1 0 0,0 1 0 0 0,1 0 1 0 0,0 0-1 0 0,0 0 1 0 0,0-1-1 0 0,0 1 1 0 0,0-1-1 0 0,1 0 1 0 0,-1 0-1 0 0,5 4 1 0 0,-2-3 20 0 0,0 0-1 0 0,0-1 1 0 0,1 1 0 0 0,-1-1 0 0 0,1 0 0 0 0,0-1 0 0 0,0 0 0 0 0,0 0-1 0 0,0 0 1 0 0,7 1 0 0 0,-7-2-122 0 0,0 0 0 0 0,0 0 1 0 0,0-1-1 0 0,0 0 0 0 0,-1 0 0 0 0,1 0 0 0 0,0-1 0 0 0,0 0 1 0 0,0 0-1 0 0,0 0 0 0 0,-1-1 0 0 0,1 0 0 0 0,-1 0 0 0 0,1 0 1 0 0,-1-1-1 0 0,0 0 0 0 0,0 0 0 0 0,0 0 0 0 0,0-1 0 0 0,0 1 1 0 0,-1-1-1 0 0,7-7 0 0 0,-7 5 51 0 0,1 1 0 0 0,-1-1 1 0 0,0 0-1 0 0,-1 0 0 0 0,1-1 0 0 0,-1 1 0 0 0,-1-1 1 0 0,1 1-1 0 0,-1-1 0 0 0,0 0 0 0 0,-1 0 0 0 0,0 0 1 0 0,0 0-1 0 0,0 0 0 0 0,-1 0 0 0 0,0 0 0 0 0,0 0 1 0 0,-3-13-1 0 0,-14-51 1773 0 0,16 70-1437 0 0,26 169 944 0 0,-23-157-1224 0 0,0 0 0 0 0,1 0 0 0 0,1 0-1 0 0,8 20 1 0 0,8-4-4417 0 0,-16-23 1708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8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23 4353 0 0,'0'-8'7661'0'0,"0"8"-7367"0"0,0-1 0 0 0,0 0 0 0 0,0 0 1 0 0,0 0-1 0 0,0 1 0 0 0,0-1 0 0 0,0 0 0 0 0,0 0 0 0 0,0 0 0 0 0,0 1 1 0 0,-1-1-1 0 0,1 0 0 0 0,0 0 0 0 0,-1 1 0 0 0,1-1 0 0 0,-1-1 0 0 0,0 2-276 0 0,0 0-1 0 0,0 1 1 0 0,1-1 0 0 0,-1 0-1 0 0,0 1 1 0 0,0-1-1 0 0,1 0 1 0 0,-1 1 0 0 0,0-1-1 0 0,1 1 1 0 0,-1-1-1 0 0,0 1 1 0 0,1 0 0 0 0,-1-1-1 0 0,1 1 1 0 0,-1 0-1 0 0,1-1 1 0 0,-1 1 0 0 0,1 0-1 0 0,-1-1 1 0 0,1 1-1 0 0,0 0 1 0 0,0 0-1 0 0,-1 0 1 0 0,1-1 0 0 0,0 1-1 0 0,0 0 1 0 0,0 0-1 0 0,0 0 1 0 0,0 1 0 0 0,-7 41 312 0 0,5-23-157 0 0,-4 16-73 0 0,3 0 1 0 0,1 0 0 0 0,3 45 0 0 0,18 109 137 0 0,-19-189-235 0 0,5 30 172 0 0,0 0 0 0 0,15 42 0 0 0,-20-73-351 0 0,2 0-1081 0 0,-1 0 1125 0 0,-1 0 1 0 0,1 0-1 0 0,0 0 0 0 0,0 0 1 0 0,0 0-1 0 0,-1-1 0 0 0,1 1 0 0 0,0 0 1 0 0,-1-1-1 0 0,1 1 0 0 0,0-1 0 0 0,0 1 1 0 0,-1-1-1 0 0,1 1 0 0 0,-1-1 1 0 0,1 1-1 0 0,-1-1 0 0 0,1 1 0 0 0,-1-1 1 0 0,1 0-1 0 0,-1 1 0 0 0,1-1 1 0 0,-1 0-1 0 0,1 0 0 0 0,4-21-3172 0 0,-5 22 3251 0 0,2-9-2462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9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8 173 2897 0 0,'-2'-5'809'0'0,"1"0"1"0"0,0 0 0 0 0,-1 0 0 0 0,2 0-1 0 0,-1 0 1 0 0,0 0 0 0 0,1 0 0 0 0,1-7-1 0 0,-1 9-616 0 0,1 0 0 0 0,0-1-1 0 0,0 1 1 0 0,0 0-1 0 0,0 0 1 0 0,0 0 0 0 0,1 0-1 0 0,-1 1 1 0 0,1-1-1 0 0,0 0 1 0 0,0 1 0 0 0,0-1-1 0 0,0 1 1 0 0,5-4-1 0 0,3-4 264 0 0,-8 8-372 0 0,-1 0-1 0 0,1 0 1 0 0,0 0-1 0 0,0 0 1 0 0,0 1 0 0 0,1-1-1 0 0,-1 1 1 0 0,0 0-1 0 0,0-1 1 0 0,4 0-1 0 0,11-5 382 0 0,-1-2-1 0 0,27-16 0 0 0,-43 24-460 0 0,1 1 12 0 0,1-1 1 0 0,-1 1 0 0 0,1-1 0 0 0,-1 1-1 0 0,1 0 1 0 0,-1-1 0 0 0,1 1-1 0 0,-1 0 1 0 0,1 0 0 0 0,-1 0-1 0 0,1 0 1 0 0,-1 0 0 0 0,1 0 0 0 0,-1 1-1 0 0,1-1 1 0 0,2 1 0 0 0,29 13 156 0 0,-13-6-104 0 0,-15-6-58 0 0,0 0-1 0 0,0 0 1 0 0,0 1-1 0 0,0 0 0 0 0,0 0 1 0 0,0 0-1 0 0,-1 0 1 0 0,0 1-1 0 0,0 0 0 0 0,0 0 1 0 0,0 0-1 0 0,0 0 0 0 0,-1 0 1 0 0,1 1-1 0 0,-1 0 1 0 0,0-1-1 0 0,-1 1 0 0 0,1 0 1 0 0,2 10-1 0 0,0 0 13 0 0,-1 0-1 0 0,-1 0 1 0 0,0 0-1 0 0,-1 0 1 0 0,-1 1-1 0 0,0 14 1 0 0,-1-26-15 0 0,0-1-1 0 0,-1 0 1 0 0,1 0-1 0 0,-1 0 1 0 0,0 0-1 0 0,1-1 1 0 0,-1 1 0 0 0,0 0-1 0 0,-1 0 1 0 0,1 0-1 0 0,-1-1 1 0 0,1 1 0 0 0,-1-1-1 0 0,-3 5 1 0 0,-10 17 82 0 0,10-13-95 0 0,4-9 10 0 0,1 0 0 0 0,-1 0 0 0 0,0-1 0 0 0,1 1 0 0 0,-1 0 0 0 0,0-1 0 0 0,0 1 0 0 0,0-1 0 0 0,-1 1 0 0 0,1-1 0 0 0,0 1 0 0 0,0-1 0 0 0,-1 0 0 0 0,1 0 0 0 0,-1 1 0 0 0,1-1 0 0 0,-1 0 0 0 0,0 0 0 0 0,1-1 0 0 0,-1 1 0 0 0,0 0 0 0 0,1-1 0 0 0,-5 2 0 0 0,-11 4 51 0 0,-30 8 47 0 0,44-13-91 0 0,1-1 1 0 0,-1 1-1 0 0,1-1 0 0 0,-1 0 0 0 0,0 0 1 0 0,1-1-1 0 0,-1 1 0 0 0,1 0 1 0 0,-1-1-1 0 0,1 0 0 0 0,-1 1 0 0 0,1-1 1 0 0,0 0-1 0 0,-1 0 0 0 0,1 0 0 0 0,-3-2 1 0 0,3 1-114 0 0,1 1 1 0 0,-1-1-1 0 0,0 0 0 0 0,1 0 1 0 0,0 1-1 0 0,-1-1 1 0 0,1 0-1 0 0,0 0 1 0 0,0-1-1 0 0,0 1 1 0 0,0 0-1 0 0,0 0 0 0 0,1 0 1 0 0,-1-1-1 0 0,1 1 1 0 0,-1 0-1 0 0,1-4 1 0 0,-1 1-691 0 0,1-1 0 0 0,1 1 0 0 0,-1 0 0 0 0,0 0 1 0 0,1 0-1 0 0,3-9 0 0 0,0 3-1661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39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132 173 2497 0 0,'0'0'965'0'0,"28"-6"1868"0"0,-25 4-2803 0 0,1 0 0 0 0,0-1 0 0 0,0 1 1 0 0,-1-1-1 0 0,1 0 0 0 0,-1 0 0 0 0,6-5 1 0 0,-1-1 37 0 0,-3 5 166 0 0,-1 0 44 0 0,-4 1-149 0 0,2-1 43 0 0,-1 1 0 0 0,0 0 0 0 0,0 0 0 0 0,0-1 0 0 0,-1 1 0 0 0,1 0 1 0 0,-1-1-1 0 0,0 1 0 0 0,0-1 0 0 0,0 1 0 0 0,0 0 0 0 0,0-1 1 0 0,-1 1-1 0 0,0 0 0 0 0,1-1 0 0 0,-1 1 0 0 0,0 0 0 0 0,-1 0 0 0 0,1 0 1 0 0,-1-1-1 0 0,1 2 0 0 0,-4-5 0 0 0,2 3 59 0 0,-1 0 0 0 0,1 0-1 0 0,-1 1 1 0 0,0-1 0 0 0,0 1 0 0 0,-1 0 0 0 0,1 1 0 0 0,-1-1-1 0 0,1 1 1 0 0,-1 0 0 0 0,-5-2 0 0 0,7 3-174 0 0,0 0 0 0 0,0 0 0 0 0,0 1 0 0 0,0 0 0 0 0,0-1 0 0 0,0 1 0 0 0,0 0 0 0 0,0 0 0 0 0,0 1 0 0 0,0-1 0 0 0,0 1 0 0 0,0-1 0 0 0,0 1 0 0 0,0 0 0 0 0,0 0 0 0 0,1 0 0 0 0,-1 1 0 0 0,0-1 0 0 0,1 1 1 0 0,-6 3-1 0 0,-12 8 196 0 0,17-12-235 0 0,1 0-1 0 0,-1 1 1 0 0,1-1 0 0 0,0 0 0 0 0,-1 1 0 0 0,1 0-1 0 0,0-1 1 0 0,0 1 0 0 0,0 0 0 0 0,0 0 0 0 0,0 0-1 0 0,0 1 1 0 0,0-1 0 0 0,1 0 0 0 0,-1 1-1 0 0,1-1 1 0 0,0 1 0 0 0,0-1 0 0 0,0 1 0 0 0,-1 4-1 0 0,-9 35 162 0 0,9-37-158 0 0,0 0 0 0 0,0 1 1 0 0,1-1-1 0 0,0 0 1 0 0,0 1-1 0 0,0-1 0 0 0,1 1 1 0 0,0 10-1 0 0,2 4-7 0 0,-1-15-2 0 0,-1 0 0 0 0,1-1 0 0 0,0 1 0 0 0,0 0 0 0 0,0-1 0 0 0,0 1 0 0 0,1-1 0 0 0,0 1 0 0 0,0-1 0 0 0,0 0 0 0 0,5 7-1 0 0,5 9 21 0 0,-11-17-22 0 0,0-1 1 0 0,0 0 0 0 0,0 0-1 0 0,1 0 1 0 0,-1 0 0 0 0,0 0-1 0 0,1 0 1 0 0,0 0-1 0 0,-1-1 1 0 0,1 1 0 0 0,0 0-1 0 0,0-1 1 0 0,0 1 0 0 0,0-1-1 0 0,0 0 1 0 0,3 2 0 0 0,1-1 12 0 0,1 1 1 0 0,0-1 0 0 0,0 0 0 0 0,0 0-1 0 0,1-1 1 0 0,-1 0 0 0 0,0 0 0 0 0,0-1 0 0 0,1 0-1 0 0,-1 0 1 0 0,0-1 0 0 0,14-3 0 0 0,-18 4-16 0 0,1-1 1 0 0,-1 0-1 0 0,0 0 0 0 0,1-1 1 0 0,-1 1-1 0 0,0-1 0 0 0,0 1 1 0 0,0-1-1 0 0,0 0 1 0 0,0 0-1 0 0,-1 0 0 0 0,1-1 1 0 0,-1 1-1 0 0,1-1 0 0 0,-1 1 1 0 0,0-1-1 0 0,0 0 1 0 0,0 0-1 0 0,0 0 0 0 0,-1 0 1 0 0,1 0-1 0 0,-1 0 0 0 0,1-1 1 0 0,-1 1-1 0 0,0 0 1 0 0,-1-1-1 0 0,1 1 0 0 0,0-7 1 0 0,0-3-3 0 0,-1 1 1 0 0,0-1 0 0 0,-1 1 0 0 0,0-1 0 0 0,-1 1-1 0 0,-1-1 1 0 0,0 1 0 0 0,0 0 0 0 0,-1 0-1 0 0,-1 1 1 0 0,-9-18 0 0 0,8 14 61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0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30 6041 0 0,'-1'-1'346'0'0,"0"0"-1"0"0,0 0 1 0 0,1 0 0 0 0,-1 0-1 0 0,1 0 1 0 0,-1 0-1 0 0,1 0 1 0 0,-1-1-1 0 0,1 1 1 0 0,-1 0 0 0 0,1 0-1 0 0,0 0 1 0 0,0 0-1 0 0,0-1 1 0 0,-1 1 0 0 0,2-1-1 0 0,-2-7 5803 0 0,3 9-5996 0 0,-2 0-145 0 0,0 0-1 0 0,0 0 1 0 0,0 0 0 0 0,1 0-1 0 0,-1 0 1 0 0,0 0-1 0 0,0 0 1 0 0,0 0-1 0 0,0 0 1 0 0,0 0-1 0 0,0 0 1 0 0,0 0-1 0 0,1 0 1 0 0,-1 0-1 0 0,0 0 1 0 0,0 0-1 0 0,0 0 1 0 0,0 0-1 0 0,0 0 1 0 0,0 1-1 0 0,0-1 1 0 0,1 0-1 0 0,-1 0 1 0 0,0 0-1 0 0,0 0 1 0 0,0 0-1 0 0,0 0 1 0 0,0 0-1 0 0,0 0 1 0 0,0 0-1 0 0,0 0 1 0 0,0 1-1 0 0,0-1 1 0 0,0 0-1 0 0,1 0 1 0 0,-1 0-1 0 0,0 0 1 0 0,0 0-1 0 0,0 0 1 0 0,0 0 0 0 0,0 1-1 0 0,0-1 1 0 0,0 0-1 0 0,0 0 1 0 0,0 0-1 0 0,0 0 1 0 0,-2 13 33 0 0,1 0 0 0 0,0 0 0 0 0,1 0 0 0 0,0 1 1 0 0,1-1-1 0 0,5 20 0 0 0,1 26-7 0 0,-2-24 34 0 0,-3-29-39 0 0,-1 0 1 0 0,0 1 0 0 0,0-1 0 0 0,-1 0-1 0 0,0 12 1 0 0,0-16 0 0 0,0 0 1 0 0,0 0-1 0 0,1 0 0 0 0,-1 0 1 0 0,1 1-1 0 0,-1-1 0 0 0,1 0 1 0 0,2 3-1 0 0,2 15-1921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0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86 6481 0 0,'-1'-2'282'0'0,"0"1"0"0"0,-1-1 0 0 0,1 0 0 0 0,0 0 0 0 0,0 1-1 0 0,0-1 1 0 0,1 0 0 0 0,-1 0 0 0 0,0 0 0 0 0,1 0 0 0 0,-1 0-1 0 0,1 0 1 0 0,-1 0 0 0 0,1-3 0 0 0,0 4 808 0 0,1-4 514 0 0,0 0-1456 0 0,6-19 840 0 0,-6 23-957 0 0,0 0 0 0 0,-1 0 1 0 0,1 0-1 0 0,0 0 0 0 0,0 0 1 0 0,0 1-1 0 0,0-1 0 0 0,0 0 1 0 0,0 1-1 0 0,0-1 0 0 0,0 0 1 0 0,0 1-1 0 0,0 0 0 0 0,0-1 1 0 0,0 1-1 0 0,0 0 0 0 0,0-1 1 0 0,0 1-1 0 0,0 0 0 0 0,1 0 1 0 0,-1 0-1 0 0,2 0 0 0 0,20-4 202 0 0,-20 3-213 0 0,0 0 0 0 0,1 1 0 0 0,-1-1 0 0 0,0 1 0 0 0,1-1 1 0 0,5 2-1 0 0,-7-1-16 0 0,-1 0 1 0 0,1 0-1 0 0,-1 0 1 0 0,1 0 0 0 0,-1 0-1 0 0,1 1 1 0 0,-1-1-1 0 0,0 1 1 0 0,1-1-1 0 0,-1 1 1 0 0,0 0 0 0 0,1-1-1 0 0,-1 1 1 0 0,0 0-1 0 0,0 0 1 0 0,0 0-1 0 0,0 0 1 0 0,0 0 0 0 0,0 0-1 0 0,0 0 1 0 0,0 0-1 0 0,0 0 1 0 0,0 1 0 0 0,0-1-1 0 0,-1 0 1 0 0,1 1-1 0 0,0-1 1 0 0,-1 0-1 0 0,0 1 1 0 0,1-1 0 0 0,-1 0-1 0 0,0 1 1 0 0,1 1-1 0 0,3 10 63 0 0,-3-11-60 0 0,0 0-1 0 0,0 0 1 0 0,-1 0 0 0 0,1 0-1 0 0,-1 0 1 0 0,1 0-1 0 0,-1 0 1 0 0,0 0-1 0 0,0 0 1 0 0,0 0-1 0 0,0 0 1 0 0,0 0-1 0 0,0 0 1 0 0,-1 0-1 0 0,1 0 1 0 0,0 0-1 0 0,-1 0 1 0 0,0 0 0 0 0,1-1-1 0 0,-1 1 1 0 0,0 0-1 0 0,0 0 1 0 0,0 0-1 0 0,-1-1 1 0 0,1 1-1 0 0,0 0 1 0 0,0-1-1 0 0,-1 1 1 0 0,-2 1-1 0 0,-7 14 17 0 0,10-14-17 0 0,-1 0-1 0 0,0 0 1 0 0,0 0-1 0 0,0 0 1 0 0,0 0-1 0 0,-6 4 1 0 0,8-6-3 0 0,-1-1 0 0 0,0 1 0 0 0,0-1 0 0 0,0 0 0 0 0,0 1 0 0 0,0-1 0 0 0,0 0 0 0 0,0 1 0 0 0,0-1 0 0 0,0 0 0 0 0,0 0 0 0 0,0 0 0 0 0,0 0 0 0 0,0 0 0 0 0,0 0 0 0 0,0 0 0 0 0,0 0 0 0 0,0 0 0 0 0,0 0 0 0 0,0-1 0 0 0,0 1 0 0 0,0 0 0 0 0,0-1 0 0 0,1 1 0 0 0,-1-1 0 0 0,0 1 0 0 0,0-1 0 0 0,0 1 0 0 0,-1-2 0 0 0,-11-6 61 0 0,11 7-126 0 0,1 1 0 0 0,-1-1 0 0 0,1 0 0 0 0,0 1 1 0 0,-1-1-1 0 0,1 0 0 0 0,0 0 0 0 0,0 0 1 0 0,-1 0-1 0 0,1 0 0 0 0,0 0 0 0 0,0-1 0 0 0,0 1 1 0 0,0 0-1 0 0,0 0 0 0 0,1-1 0 0 0,-1 1 1 0 0,0-1-1 0 0,0 1 0 0 0,1-1 0 0 0,-1 1 0 0 0,1-1 1 0 0,0 1-1 0 0,-1-1 0 0 0,1 1 0 0 0,0-1 1 0 0,0 1-1 0 0,0-1 0 0 0,0 0 0 0 0,0 1 1 0 0,1-2-1 0 0,2-15-2548 0 0,2 11 260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1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91 6745 0 0,'0'-1'244'0'0,"0"-1"-1"0"0,1 1 1 0 0,-1 0-1 0 0,0-1 1 0 0,0 1-1 0 0,0 0 1 0 0,0 0-1 0 0,0-1 1 0 0,-1 1-1 0 0,1 0 1 0 0,0-1-1 0 0,-1 1 1 0 0,1 0-1 0 0,-1 0 1 0 0,1-1-1 0 0,-1 1 1 0 0,1 0-1 0 0,-1 0 1 0 0,0 0 0 0 0,0 0-1 0 0,1 0 1 0 0,-1 0-1 0 0,0 0 1 0 0,0 0-1 0 0,0 0 1 0 0,0 0-1 0 0,0 0 1 0 0,0 1-1 0 0,-1-1 1 0 0,1 0-1 0 0,0 1 1 0 0,0-1-1 0 0,-2 0 1 0 0,1 1 92 0 0,-1-12 448 0 0,7 21-519 0 0,-2-4-250 0 0,0-1 0 0 0,-1 1 1 0 0,1 0-1 0 0,-1 0 0 0 0,0 0 0 0 0,0 0 0 0 0,-1 0 0 0 0,0 0 0 0 0,0 0 1 0 0,0 0-1 0 0,-1 6 0 0 0,1-3 9 0 0,0-1 1 0 0,0 0-1 0 0,0 0 1 0 0,2 10-1 0 0,-1-14-19 0 0,0 1 0 0 0,-1-1 0 0 0,1 0 0 0 0,-1 1 0 0 0,0-1 0 0 0,0 1 0 0 0,-1-1 0 0 0,1 0 0 0 0,0 1 0 0 0,-1-1 0 0 0,0 0 0 0 0,-2 6 0 0 0,-2 9 29 0 0,5-14-32 0 0,0 0 0 0 0,0 0 0 0 0,0 0 0 0 0,1 0 0 0 0,-1 0 0 0 0,1 1 0 0 0,0-1 0 0 0,0 0 1 0 0,0 0-1 0 0,1-1 0 0 0,0 1 0 0 0,2 5 0 0 0,8 25 220 0 0,-49-118 9 0 0,37 82-229 0 0,0-1 0 0 0,0 0 0 0 0,0 0 0 0 0,0 0 0 0 0,0 0 0 0 0,0 0 0 0 0,1 0 0 0 0,0 1 0 0 0,-1-1 0 0 0,2-3 0 0 0,3-16-23 0 0,-5 18 20 0 0,0 0-1 0 0,0 0 1 0 0,0 0-1 0 0,1 0 1 0 0,-1-1-1 0 0,1 1 0 0 0,0 0 1 0 0,0 0-1 0 0,1 0 0 0 0,-1 0 1 0 0,1 1-1 0 0,-1-1 1 0 0,1 0-1 0 0,3-4 0 0 0,-1 2 1 0 0,0-1 0 0 0,-1 1 0 0 0,0-1 0 0 0,3-11 0 0 0,-5 14 0 0 0,0 1 0 0 0,0-1 0 0 0,0 1 0 0 0,0 0 0 0 0,1-1 0 0 0,-1 1 0 0 0,1 0 0 0 0,0 0 0 0 0,0 0 0 0 0,0 0 0 0 0,0 0 0 0 0,0 1 0 0 0,1-1 0 0 0,-1 0 0 0 0,1 1 0 0 0,0 0 0 0 0,-1 0 0 0 0,1 0 0 0 0,0 0 0 0 0,0 0 0 0 0,1 0 0 0 0,-1 1 0 0 0,5-2 0 0 0,-4 1 6 0 0,0 1 0 0 0,0 0 0 0 0,0 0 0 0 0,1 1 0 0 0,-1-1 0 0 0,0 1 0 0 0,0 0 0 0 0,6 0 0 0 0,-8 1 3 0 0,0-1-1 0 0,1 1 1 0 0,-1 0-1 0 0,0 0 1 0 0,0 0-1 0 0,0 0 1 0 0,0 0-1 0 0,0 0 1 0 0,0 1-1 0 0,0-1 1 0 0,0 1-1 0 0,-1-1 1 0 0,1 1-1 0 0,-1 0 1 0 0,1 0-1 0 0,-1 0 1 0 0,2 2-1 0 0,2 4 7 0 0,0 0 0 0 0,0 0 0 0 0,-1 0 0 0 0,0 1-1 0 0,0-1 1 0 0,-1 1 0 0 0,0 0 0 0 0,-1 0 0 0 0,2 11 0 0 0,2 21 70 0 0,-3-14-18 0 0,2 37 0 0 0,-5-11 89 0 0,0-52-99 0 0,13-16-9473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1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15 7994 0 0,'-4'-14'9531'0'0,"6"29"-8257"0"0,3 20-1384 0 0,-12 71 829 0 0,4-71-604 0 0,3 49 1 0 0,1-72-81 0 0,1 1 0 0 0,0-1 0 0 0,0 0 0 0 0,2 0 0 0 0,-1 0 0 0 0,1-1 0 0 0,10 19 0 0 0,-12-26 4 0 0,1-1 0 0 0,0 1 0 0 0,-1 0 0 0 0,2-1 0 0 0,-1 0 0 0 0,0 0 0 0 0,1 0 0 0 0,4 3 0 0 0,-7-5 17 0 0,17 3-102 0 0,-16-4-55 0 0,0 0 0 0 0,0 0 0 0 0,0 0 0 0 0,-1-1 0 0 0,1 1 0 0 0,0-1 0 0 0,0 1 0 0 0,-1-1 0 0 0,1 0 0 0 0,0 1 0 0 0,-1-1 0 0 0,3-2 0 0 0,-1 1-459 0 0,-1 1 0 0 0,1-1 0 0 0,-1 0 0 0 0,0 0 0 0 0,1 0 0 0 0,-1-1 0 0 0,0 1 0 0 0,-1 0 0 0 0,1-1 0 0 0,0 1 0 0 0,-1-1 0 0 0,2-3 0 0 0,-2-4-2525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52 5097 0 0,'-18'-6'4147'0'0,"3"1"2995"0"0,19 6-6975 0 0,1 0 1 0 0,0 0-1 0 0,-1-1 0 0 0,1 0 0 0 0,0 0 0 0 0,0 0 0 0 0,0 0 1 0 0,-1-1-1 0 0,1 0 0 0 0,9-2 0 0 0,18-3-105 0 0,-23 5-47 0 0,-1 0 0 0 0,0-1 0 0 0,1 0 0 0 0,-1 0 0 0 0,0-1 0 0 0,0 0 0 0 0,10-6 0 0 0,15 3-2325 0 0,-33 5 2236 0 0,1 1 0 0 0,-1 0-1 0 0,0 0 1 0 0,0 0 0 0 0,0-1 0 0 0,1 1 0 0 0,-1 0 0 0 0,0 0 0 0 0,0 0 0 0 0,1-1 0 0 0,-1 1 0 0 0,0 0-1 0 0,0 0 1 0 0,1 0 0 0 0,-1 0 0 0 0,0 0 0 0 0,1 0 0 0 0,-1 0 0 0 0,0 0 0 0 0,0 0 0 0 0,1 0-1 0 0,-1 0 1 0 0,0 0 0 0 0,1 0 0 0 0,-1 0 0 0 0,0 0 0 0 0,1 0 0 0 0,-1 0 0 0 0,0 0 0 0 0,0 0 0 0 0,1 0-1 0 0,-1 0 1 0 0,0 0 0 0 0,0 1 0 0 0,1-1 0 0 0,-1 0 0 0 0,0 0 0 0 0,0 0 0 0 0,1 1 0 0 0,-1-1-1 0 0,0 0 1 0 0,0 0 0 0 0,0 0 0 0 0,1 1 0 0 0,-1-1 0 0 0,0 0 0 0 0,0 0 0 0 0,0 1 0 0 0,0-1 0 0 0,0 0-1 0 0,1 1 1 0 0,-1-1 0 0 0,0 0 0 0 0,0 0 0 0 0,0 1 0 0 0,0-1 0 0 0,0 0 0 0 0,0 1 0 0 0,0-1-1 0 0,0 0 1 0 0,0 1 0 0 0,0-1 0 0 0,0 0 0 0 0,0 0 0 0 0,-1 1 0 0 0,1 0 0 0 0,-2 3-2552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6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27 2969 0 0,'-1'-6'7965'0'0,"1"-4"-4844"0"0,2 0-2205 0 0,2 9 7 0 0,-2 3-911 0 0,1 0 0 0 0,-1 0-1 0 0,0 0 1 0 0,0 1 0 0 0,0-1 0 0 0,0 0-1 0 0,-1 1 1 0 0,1 0 0 0 0,-1-1 0 0 0,1 1-1 0 0,-1 0 1 0 0,0 0 0 0 0,0-1 0 0 0,0 1-1 0 0,0 0 1 0 0,0 0 0 0 0,-1 0 0 0 0,0 0-1 0 0,1 0 1 0 0,-1 6 0 0 0,-1 3 46 0 0,1 0 1 0 0,-1 1-1 0 0,-1-1 0 0 0,0 0 1 0 0,-6 20-1 0 0,5-25-287 0 0,0 0 1 0 0,0 0-1 0 0,-1 0 0 0 0,0 0 0 0 0,0 0 1 0 0,0-1-1 0 0,-1 0 0 0 0,0 0 0 0 0,0 0 1 0 0,-7 5-1 0 0,10-10-72 0 0,1 0 0 0 0,0 0 1 0 0,-1 0-1 0 0,1 0 0 0 0,-1-1 0 0 0,1 1 1 0 0,-1 0-1 0 0,1-1 0 0 0,-1 1 0 0 0,0-1 0 0 0,-2 1 1 0 0,2-1-299 0 0,-9 4-3559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0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41 331 2128 0 0,'-1'-1'95'0'0,"0"0"-1"0"0,0 1 1 0 0,0-1-1 0 0,-1 1 1 0 0,1-1-1 0 0,0 1 1 0 0,0 0-1 0 0,-1 0 1 0 0,1-1-1 0 0,0 1 1 0 0,-1 0-1 0 0,1 0 1 0 0,0 0-1 0 0,0 0 1 0 0,-1 0-1 0 0,1 1 1 0 0,0-1-1 0 0,-1 0 1 0 0,1 1-1 0 0,0-1 1 0 0,0 0-1 0 0,0 1 1 0 0,-1 0-1 0 0,1-1 1 0 0,0 1-1 0 0,0 0 1 0 0,0-1-1 0 0,0 1 1 0 0,0 0-1 0 0,0 0 0 0 0,0 0 1 0 0,-1 2 685 0 0,2-2-735 0 0,0 0 0 0 0,0-1 0 0 0,0 1 0 0 0,0 0 0 0 0,0-1 0 0 0,1 1 0 0 0,-1 0 0 0 0,0-1 0 0 0,0 1 0 0 0,1 0 0 0 0,-1-1 0 0 0,0 1 0 0 0,1-1 0 0 0,-1 1 0 0 0,1 0 0 0 0,-1-1 0 0 0,1 1 0 0 0,-1-1 0 0 0,1 0 0 0 0,-1 1 0 0 0,1-1 0 0 0,-1 1 0 0 0,1-1 0 0 0,0 0 0 0 0,0 1 0 0 0,2 1-27 0 0,-1-1 1 0 0,1 1-1 0 0,0-1 1 0 0,0 1 0 0 0,-1-1-1 0 0,1 0 1 0 0,0 0-1 0 0,0-1 1 0 0,0 1 0 0 0,0-1-1 0 0,0 1 1 0 0,1-1-1 0 0,-1 0 1 0 0,0 0 0 0 0,0 0-1 0 0,0 0 1 0 0,0-1-1 0 0,5-1 1 0 0,3 0 17 0 0,1-2 0 0 0,0 0 0 0 0,-1 0-1 0 0,15-8 1 0 0,-22 10-28 0 0,-1 0-1 0 0,1-1 1 0 0,-1 1-1 0 0,0-1 1 0 0,0 0-1 0 0,0 1 1 0 0,0-1-1 0 0,0-1 1 0 0,-1 1-1 0 0,1 0 1 0 0,-1-1-1 0 0,0 1 1 0 0,0-1-1 0 0,0 0 1 0 0,0 1-1 0 0,1-7 1 0 0,-1 2 162 0 0,0 0 1 0 0,0 0 0 0 0,-1-1 0 0 0,0 1 0 0 0,-1 0-1 0 0,-1-17 1 0 0,1 22-104 0 0,-1-1 0 0 0,0 1 0 0 0,0-1 0 0 0,0 1 0 0 0,0 0 0 0 0,0-1 0 0 0,-1 1 0 0 0,1 0 0 0 0,-1 0 0 0 0,0 0-1 0 0,0 0 1 0 0,0 0 0 0 0,0 0 0 0 0,-1 1 0 0 0,1-1 0 0 0,-1 1 0 0 0,0 0 0 0 0,-3-3 0 0 0,5 4-44 0 0,-1 1 0 0 0,0-1 0 0 0,0 1 0 0 0,1 0 0 0 0,-1-1 0 0 0,0 1 0 0 0,0 0 0 0 0,0 0 0 0 0,0 0 0 0 0,1 0 0 0 0,-1 0 0 0 0,0 1 0 0 0,0-1 0 0 0,1 0 0 0 0,-1 1 0 0 0,0-1 0 0 0,0 1 0 0 0,1 0 0 0 0,-1 0 0 0 0,0-1 0 0 0,1 1 0 0 0,-2 2 0 0 0,-33 23 172 0 0,27-18-123 0 0,4-6-59 0 0,1 2-1 0 0,0-1 0 0 0,0 0 1 0 0,0 1-1 0 0,1 0 1 0 0,-1-1-1 0 0,1 1 0 0 0,0 1 1 0 0,0-1-1 0 0,1 0 0 0 0,-1 1 1 0 0,1 0-1 0 0,0-1 1 0 0,0 1-1 0 0,0 0 0 0 0,-1 10 1 0 0,0-3-4 0 0,2 0 0 0 0,-1 0 1 0 0,2 0-1 0 0,0 0 0 0 0,0 0 1 0 0,1 1-1 0 0,4 22 0 0 0,-3-29-3 0 0,0 1 0 0 0,1-1-1 0 0,-1 0 1 0 0,1 1 0 0 0,0-1-1 0 0,1 0 1 0 0,0-1 0 0 0,0 1-1 0 0,0-1 1 0 0,0 0 0 0 0,1 0-1 0 0,0 0 1 0 0,0 0 0 0 0,0-1-1 0 0,11 7 1 0 0,-6-5 28 0 0,0 0 0 0 0,0 0-1 0 0,1-1 1 0 0,-1-1 0 0 0,1 0 0 0 0,0 0-1 0 0,1-1 1 0 0,-1-1 0 0 0,1 0 0 0 0,14 1-1 0 0,-20-3-55 0 0,-1 0 0 0 0,1 0 0 0 0,0-1-1 0 0,-1 0 1 0 0,1 0 0 0 0,-1-1 0 0 0,1 1-1 0 0,-1-1 1 0 0,1 0 0 0 0,-1 0 0 0 0,0-1-1 0 0,0 0 1 0 0,0 0 0 0 0,-1 0 0 0 0,1 0-1 0 0,-1-1 1 0 0,1 0 0 0 0,-1 0 0 0 0,0 0-1 0 0,-1 0 1 0 0,1-1 0 0 0,-1 1 0 0 0,3-6-1 0 0,-6 10 23 0 0,9-12 4 0 0,-2-1 0 0 0,1 0 0 0 0,-2 0 0 0 0,0 0 0 0 0,0-1 0 0 0,-1 0 0 0 0,-1 0 0 0 0,3-16 0 0 0,11-184 505 0 0,-19 203-462 0 0,1 1 1 0 0,-1-1 0 0 0,-4-13 0 0 0,3 12 107 0 0,0 0 0 0 0,-1-17 0 0 0,3 29-148 0 0,0 0 0 0 0,0 1 0 0 0,0-1 0 0 0,0 1 0 0 0,-1-1 0 0 0,1 0 0 0 0,0 1 0 0 0,0-1 0 0 0,-1 0 0 0 0,1 1 0 0 0,0-1 0 0 0,-1 0 0 0 0,1 0 1 0 0,0 1-1 0 0,-1-1 0 0 0,1 0 0 0 0,0 0 0 0 0,-1 0 0 0 0,1 1 0 0 0,-1-1 0 0 0,1 0 0 0 0,0 0 0 0 0,-1 0 0 0 0,1 0 0 0 0,-1 0 0 0 0,1 0 0 0 0,-1 0 0 0 0,1 0 0 0 0,0 0 1 0 0,-1 0-1 0 0,1 0 0 0 0,-1 0 0 0 0,1 0 0 0 0,-1 0 0 0 0,1 0 0 0 0,0 0 0 0 0,-1 0 0 0 0,1-1 0 0 0,0 1 0 0 0,-1 0 0 0 0,1 0 0 0 0,-1 0 0 0 0,1-1 0 0 0,0 1 1 0 0,-1 0-1 0 0,1-1 0 0 0,0 1 0 0 0,0 0 0 0 0,-1-1 0 0 0,1 1 0 0 0,0 0 0 0 0,0-1 0 0 0,-1 0 0 0 0,1 9 2 0 0,0-1 0 0 0,-1 0 0 0 0,0 1 0 0 0,0-1 1 0 0,0 0-1 0 0,-4 8 0 0 0,3-8 1 0 0,0 1 0 0 0,0-1 0 0 0,1 1 0 0 0,0-1 0 0 0,0 1 1 0 0,1 11-1 0 0,2-3 23 0 0,0 3-36 0 0,-1-1-1 0 0,0 23 0 0 0,-2-31 11 0 0,2 0-1 0 0,0-1 0 0 0,0 1 0 0 0,1-1 1 0 0,0 1-1 0 0,0-1 0 0 0,1 1 0 0 0,7 13 0 0 0,-3-2-2 0 0,2 6 11 0 0,-7-19-14 0 0,0 1 0 0 0,1-1 0 0 0,1 0 0 0 0,5 11 0 0 0,-1-6 49 0 0,0-1-1 0 0,1 1 1 0 0,0-2-1 0 0,12 12 1 0 0,-17-19-57 0 0,0-1 0 0 0,0 0 1 0 0,0 0-1 0 0,0 0 1 0 0,0 0-1 0 0,1-1 1 0 0,-1 0-1 0 0,1 0 1 0 0,0 0-1 0 0,-1 0 1 0 0,1-1-1 0 0,0 1 1 0 0,0-1-1 0 0,0-1 1 0 0,9 1-1 0 0,-11-1-231 0 0,0-1-1 0 0,-1 1 1 0 0,1-1-1 0 0,-1 0 1 0 0,1 0 0 0 0,-1 0-1 0 0,1 0 1 0 0,-1-1-1 0 0,0 1 1 0 0,1-1-1 0 0,-1 1 1 0 0,0-1 0 0 0,0 0-1 0 0,0 0 1 0 0,0 0-1 0 0,0 0 1 0 0,-1 0-1 0 0,1 0 1 0 0,-1 0 0 0 0,1-1-1 0 0,-1 1 1 0 0,0 0-1 0 0,0-1 1 0 0,0 1-1 0 0,0-1 1 0 0,0 0-1 0 0,0-3 1 0 0,4-9-1973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8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9 136 1800 0 0,'5'-36'7673'0'0,"9"-5"-7082"0"0,-11 35-339 0 0,0-1 36 0 0,-3 6-277 0 0,0 1 0 0 0,0-1 0 0 0,0 1 0 0 0,0-1 0 0 0,0 1 0 0 0,0-1 0 0 0,0 1 0 0 0,1-1 0 0 0,-1 1 0 0 0,0 0 0 0 0,0-1 0 0 0,0 1 0 0 0,1-1 0 0 0,-1 1 0 0 0,0 0 0 0 0,1-1 0 0 0,-1 1 0 0 0,0-1 0 0 0,1 1 0 0 0,-1 0 0 0 0,0 0 0 0 0,1-1 0 0 0,-1 1 0 0 0,1 0 0 0 0,-1 0 0 0 0,0-1 0 0 0,1 1 0 0 0,-1 0 0 0 0,1 0 0 0 0,-1 0 0 0 0,1 0 0 0 0,-1 0 0 0 0,1 0 0 0 0,-1 0 0 0 0,1 0 0 0 0,0-1-11 0 0,0 1 0 0 0,0 0 0 0 0,0 0 0 0 0,0 0 0 0 0,0 1 0 0 0,-1-1 0 0 0,1 0 0 0 0,0 0 0 0 0,0 0 0 0 0,0 1 0 0 0,0-1 0 0 0,-1 0 0 0 0,1 1 0 0 0,0-1 0 0 0,0 1 0 0 0,0 0 0 0 0,0 3 14 0 0,0 0 0 0 0,0 0 0 0 0,-1 1 0 0 0,1-1 1 0 0,-1 0-1 0 0,0 1 0 0 0,0-1 0 0 0,-1 0 0 0 0,1 1 1 0 0,-1-1-1 0 0,0 0 0 0 0,0 0 0 0 0,-3 5 0 0 0,4-8 19 0 0,-1-1 0 0 0,1 1-1 0 0,0-1 1 0 0,-1 1 0 0 0,1-1-1 0 0,-1 0 1 0 0,1 1-1 0 0,-1-1 1 0 0,0 0 0 0 0,1 1-1 0 0,-1-1 1 0 0,1 0 0 0 0,-1 0-1 0 0,1 1 1 0 0,-1-1 0 0 0,0 0-1 0 0,1 0 1 0 0,-1 0-1 0 0,0 0 1 0 0,1 0 0 0 0,-1 0-1 0 0,0 0 1 0 0,1 0 0 0 0,-1 0-1 0 0,1 0 1 0 0,-1-1-1 0 0,0 1 1 0 0,1 0 0 0 0,-1 0-1 0 0,1 0 1 0 0,-2-1 0 0 0,0 0-37 0 0,1 0 1 0 0,-1 0 0 0 0,0 0 0 0 0,0 0 0 0 0,1 0 0 0 0,-1-1 0 0 0,1 1-1 0 0,-1-1 1 0 0,1 1 0 0 0,0-1 0 0 0,-1 1 0 0 0,1-1 0 0 0,-1-2 0 0 0,-13-25-23 0 0,15 27 25 0 0,0 1-1 0 0,0-1 1 0 0,0 1-1 0 0,0-1 0 0 0,1 1 1 0 0,-1 0-1 0 0,0-1 1 0 0,1 1-1 0 0,-1-1 1 0 0,1 1-1 0 0,0 0 0 0 0,-1 0 1 0 0,1-1-1 0 0,0 1 1 0 0,0 0-1 0 0,-1 0 1 0 0,1 0-1 0 0,0 0 1 0 0,0 0-1 0 0,1 0 0 0 0,-1 0 1 0 0,0 0-1 0 0,2-1 1 0 0,1-2-7 0 0,-3 3 3 0 0,0 0 0 0 0,0 0 0 0 0,0 0 1 0 0,0 0-1 0 0,0 0 0 0 0,0 1 0 0 0,0-1 0 0 0,0 0 0 0 0,1 1 0 0 0,-1-1 1 0 0,0 1-1 0 0,0-1 0 0 0,0 1 0 0 0,1 0 0 0 0,1-1 0 0 0,11-5-28 0 0,-14 6 24 0 0,0-1 0 0 0,1 1 1 0 0,-1 0-1 0 0,0-1 0 0 0,0 1 0 0 0,1 0 0 0 0,-1-1 0 0 0,0 1 0 0 0,1 0 0 0 0,-1 0 0 0 0,0 0 1 0 0,1-1-1 0 0,-1 1 0 0 0,1 0 0 0 0,-1 0 0 0 0,0 0 0 0 0,1 0 0 0 0,-1 0 0 0 0,0-1 1 0 0,1 1-1 0 0,-1 0 0 0 0,1 0 0 0 0,-1 0 0 0 0,0 0 0 0 0,1 0 0 0 0,-1 0 0 0 0,1 0 0 0 0,-1 1 1 0 0,0-1-1 0 0,1 0 0 0 0,-1 0 0 0 0,1 0 0 0 0,6 13-74 0 0,-5 19 100 0 0,-4-22-3 0 0,2-9-7 0 0,0 0-1 0 0,0 0 1 0 0,0 0-1 0 0,0 0 0 0 0,-1 0 1 0 0,1 0-1 0 0,0 0 1 0 0,0 0-1 0 0,-1 0 1 0 0,1-1-1 0 0,-1 1 0 0 0,1 0 1 0 0,-1 0-1 0 0,1 0 1 0 0,-1 0-1 0 0,1-1 1 0 0,-1 1-1 0 0,0 0 0 0 0,1-1 1 0 0,-1 1-1 0 0,0 0 1 0 0,0-1-1 0 0,0 1 1 0 0,-2 1-22 0 0,0-1 1 0 0,0 1 0 0 0,-1-1 0 0 0,1 0 0 0 0,0 0 0 0 0,0-1 0 0 0,0 1-1 0 0,-1-1 1 0 0,-3 1 0 0 0,0-1-27 0 0,7 0 19 0 0,-1 0 0 0 0,0 0 0 0 0,1 0 0 0 0,-1 0 1 0 0,0 0-1 0 0,1 0 0 0 0,-1 0 0 0 0,0 0 0 0 0,1 0 0 0 0,-1 0 1 0 0,1 0-1 0 0,-1 0 0 0 0,0 0 0 0 0,1-1 0 0 0,-1 1 0 0 0,1 0 1 0 0,-1-1-1 0 0,1 1 0 0 0,-1 0 0 0 0,1-1 0 0 0,-1 1 0 0 0,1 0 1 0 0,-1-1-1 0 0,1 1 0 0 0,-1-1 0 0 0,1 1 0 0 0,-1-1 0 0 0,1 1 0 0 0,0-1 1 0 0,-1 0-1 0 0,1 1 0 0 0,0-2 0 0 0,-1-4-5389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9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42 792 0 0,'0'0'1451'0'0,"8"-15"6414"0"0,0 0-4122 0 0,-7 4-1991 0 0,-1 18-1117 0 0,1 15-624 0 0,-1-21 21 0 0,-5 114 295 0 0,-1-24-219 0 0,6-89-107 0 0,0 32 38 0 0,5 34 1 0 0,-4-57-27 0 0,1-1 0 0 0,0 1 0 0 0,1-1 0 0 0,0 0 0 0 0,1 0 0 0 0,0 0 0 0 0,8 14 0 0 0,-10-22 0 0 0,-1 1 1 0 0,1 0 0 0 0,1-1 0 0 0,-1 0 0 0 0,0 1 0 0 0,0-1 0 0 0,1 0-1 0 0,0 0 1 0 0,-1 0 0 0 0,1 0 0 0 0,0-1 0 0 0,0 1 0 0 0,0-1-1 0 0,0 0 1 0 0,0 0 0 0 0,0 0 0 0 0,0 0 0 0 0,0 0 0 0 0,0-1 0 0 0,1 1-1 0 0,-1-1 1 0 0,0 0 0 0 0,0 0 0 0 0,1 0 0 0 0,4-1 0 0 0,14-4 89 0 0,-14 4-367 0 0,-1-1 0 0 0,1 0 0 0 0,-1 0-1 0 0,0 0 1 0 0,1-1 0 0 0,-1 0 0 0 0,9-6 0 0 0,-3 1-627 0 0,-12 7 668 0 0,0 0 1 0 0,1 1-1 0 0,-1-1 0 0 0,0 0 1 0 0,0 1-1 0 0,0-1 1 0 0,0 0-1 0 0,0 0 1 0 0,0 0-1 0 0,0 0 1 0 0,0 0-1 0 0,0 0 1 0 0,0 0-1 0 0,-1 0 0 0 0,1-1 1 0 0,0 1-1 0 0,-1 0 1 0 0,1 0-1 0 0,-1-1 1 0 0,1 1-1 0 0,-1 0 1 0 0,0-1-1 0 0,1 1 0 0 0,-1 0 1 0 0,0-1-1 0 0,0 0 1 0 0,-1-5-1679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9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6017 0 0,'0'0'5465'0'0,"2"-2"-5269"0"0,2-2-149 0 0,1 0 0 0 0,1 1-1 0 0,-1 0 1 0 0,0-1 0 0 0,1 2-1 0 0,0-1 1 0 0,0 1 0 0 0,0 0-1 0 0,8-2 1 0 0,62-13 147 0 0,-68 16-386 0 0,-6 1-67 0 0,1 0 0 0 0,0 0 1 0 0,-1-1-1 0 0,1 1 0 0 0,-1-1 0 0 0,1 0 1 0 0,-1 0-1 0 0,1 0 0 0 0,-1 0 0 0 0,1 0 1 0 0,2-3-1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49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87 4537 0 0,'-5'-4'1013'0'0,"3"2"-307"0"0,0-1 0 0 0,-1 1-1 0 0,1 0 1 0 0,0-1 0 0 0,0 1 0 0 0,-3-7 1604 0 0,7 6-2098 0 0,2-1-161 0 0,-1-1 1 0 0,1 1 0 0 0,0 0-1 0 0,0 1 1 0 0,0-1-1 0 0,0 1 1 0 0,1 0 0 0 0,-1 0-1 0 0,1 0 1 0 0,0 0 0 0 0,0 1-1 0 0,0 0 1 0 0,0 0-1 0 0,0 0 1 0 0,1 1 0 0 0,-1 0-1 0 0,0 0 1 0 0,1 0 0 0 0,-1 0-1 0 0,7 1 1 0 0,16-2 154 0 0,-22 1-181 0 0,0 0 1 0 0,0 1 0 0 0,0 0 0 0 0,0 0-1 0 0,9 2 1 0 0,9 0 26 0 0,-21-2-43 0 0,0 0 0 0 0,0 0 0 0 0,0 0 0 0 0,0 0 0 0 0,0 1 0 0 0,0-1 0 0 0,-1 1 0 0 0,1 0 0 0 0,0 0 0 0 0,5 3 0 0 0,-6-4 15 0 0,-6 7-243 0 0,4-7 156 0 0,0 1 0 0 0,0-1 0 0 0,0 1 1 0 0,0 0-1 0 0,0-1 0 0 0,0 1 0 0 0,0-1 0 0 0,0 1 1 0 0,0 0-1 0 0,0-1 0 0 0,0 1 0 0 0,0-1 0 0 0,0 1 1 0 0,0-1-1 0 0,1 1 0 0 0,-1-1 0 0 0,0 1 0 0 0,0-1 0 0 0,1 2 1 0 0,4 12-3206 0 0,-5-8 1431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0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54 4009 0 0,'0'0'63'0'0,"1"0"1"0"0,-1 0-1 0 0,0-1 0 0 0,0 1 1 0 0,1 0-1 0 0,-1 0 0 0 0,0 0 1 0 0,1-1-1 0 0,-1 1 1 0 0,0 0-1 0 0,0-1 0 0 0,1 1 1 0 0,-1 0-1 0 0,0 0 0 0 0,0-1 1 0 0,0 1-1 0 0,0 0 1 0 0,1-1-1 0 0,-1 1 0 0 0,0 0 1 0 0,0-1-1 0 0,0 1 0 0 0,0 0 1 0 0,0-1-1 0 0,0 1 1 0 0,0 0-1 0 0,0-1 0 0 0,0 1 1 0 0,0-1-1 0 0,0 1 0 0 0,0 0 1 0 0,0-1-1 0 0,0 1 1 0 0,-7-14 2506 0 0,1 3 1597 0 0,5 6-3090 0 0,0 4-1016 0 0,1-1 0 0 0,-1 1 0 0 0,0 0 0 0 0,1 0 1 0 0,-1 0-1 0 0,0 1 0 0 0,0-1 0 0 0,1 0 0 0 0,-1 0 1 0 0,0 0-1 0 0,0 0 0 0 0,0 1 0 0 0,-2-2 0 0 0,3 2-29 0 0,-1 0-1 0 0,1 0 0 0 0,0 0 0 0 0,-1 0 0 0 0,1 0 0 0 0,-1 1 0 0 0,1-1 1 0 0,-1 0-1 0 0,1 0 0 0 0,-1 0 0 0 0,1 0 0 0 0,-1 1 0 0 0,1-1 1 0 0,0 0-1 0 0,-1 0 0 0 0,1 1 0 0 0,-1-1 0 0 0,1 0 0 0 0,0 0 0 0 0,-1 1 1 0 0,1-1-1 0 0,0 1 0 0 0,0-1 0 0 0,-1 0 0 0 0,1 1 0 0 0,0-1 0 0 0,0 1 1 0 0,-1-1-1 0 0,1 0 0 0 0,0 1 0 0 0,0-1 0 0 0,0 1 0 0 0,0-1 0 0 0,0 1 1 0 0,0-1-1 0 0,0 1 0 0 0,0 0 0 0 0,-2 5 33 0 0,1 1-1 0 0,0-1 1 0 0,0 0-1 0 0,1 13 1 0 0,-1-1 22 0 0,-2 8 54 0 0,2-21-131 0 0,0-1 1 0 0,0 1 0 0 0,0 0 0 0 0,1-1-1 0 0,-1 1 1 0 0,1 0 0 0 0,1-1 0 0 0,-1 1-1 0 0,1 0 1 0 0,-1-1 0 0 0,1 1 0 0 0,1-1-1 0 0,1 6 1 0 0,14 22-8 0 0,-16-26 10 0 0,2-1 1 0 0,-1 0-1 0 0,0 0 0 0 0,1 0 1 0 0,0 0-1 0 0,0-1 1 0 0,1 1-1 0 0,-1-1 0 0 0,1 0 1 0 0,0 0-1 0 0,0 0 0 0 0,1 0 1 0 0,-1-1-1 0 0,1 1 1 0 0,-1-1-1 0 0,9 3 0 0 0,-7-3 18 0 0,1 0 0 0 0,0-1 0 0 0,0 0 0 0 0,0 0 0 0 0,1 0 0 0 0,-1-1 0 0 0,0-1 0 0 0,1 1 0 0 0,14-2 0 0 0,-19 1-13 0 0,0-1 0 0 0,0 1-1 0 0,0-1 1 0 0,0 0-1 0 0,0 0 1 0 0,0 0-1 0 0,0-1 1 0 0,0 1 0 0 0,0-1-1 0 0,-1 1 1 0 0,1-1-1 0 0,0 0 1 0 0,-1 0-1 0 0,0 0 1 0 0,1-1-1 0 0,-1 1 1 0 0,0 0 0 0 0,0-1-1 0 0,0 0 1 0 0,-1 1-1 0 0,1-1 1 0 0,-1 0-1 0 0,1 0 1 0 0,-1 0 0 0 0,1-4-1 0 0,1-2 18 0 0,0-1 0 0 0,-1-1-1 0 0,-1 1 1 0 0,0 0 0 0 0,0 0-1 0 0,-1 0 1 0 0,-1-18 0 0 0,-3-3-13 0 0,-11-35 1 0 0,8 34-70 0 0,5 20 57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3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141 207 2208 0 0,'0'0'3655'0'0,"9"-1"-889"0"0,7-3-1206 0 0,-14 2-1363 0 0,3-7 407 0 0,-3 4-504 0 0,9-30 202 0 0,-11 34-249 0 0,1-1 0 0 0,-1 0 0 0 0,0 0 0 0 0,0 1 0 0 0,0-1 1 0 0,0 0-1 0 0,-1 0 0 0 0,1 1 0 0 0,0-1 0 0 0,-1 0 0 0 0,1 1 1 0 0,-1-1-1 0 0,1 1 0 0 0,-1-1 0 0 0,0 0 0 0 0,0 1 0 0 0,0-1 0 0 0,0 1 1 0 0,0 0-1 0 0,-1-2 0 0 0,-26-20 677 0 0,19 17-630 0 0,7 5-72 0 0,0 0 0 0 0,0 1 1 0 0,0-1-1 0 0,0 0 1 0 0,-1 1-1 0 0,1-1 0 0 0,0 1 1 0 0,0 0-1 0 0,-1 0 1 0 0,1 0-1 0 0,0 0 1 0 0,0 0-1 0 0,0 1 0 0 0,-1-1 1 0 0,1 0-1 0 0,0 1 1 0 0,-3 1-1 0 0,1-1 22 0 0,0 0-1 0 0,0 1 1 0 0,0-1-1 0 0,0 1 1 0 0,0 0 0 0 0,0 0-1 0 0,-6 5 1 0 0,4-1-16 0 0,1 0 0 0 0,0 0-1 0 0,0 1 1 0 0,0-1 0 0 0,0 1 0 0 0,1 0 0 0 0,0 1 0 0 0,1-1 0 0 0,0 0 0 0 0,0 1 0 0 0,0 0 0 0 0,1 0-1 0 0,0 0 1 0 0,1 0 0 0 0,0 0 0 0 0,0 0 0 0 0,0 0 0 0 0,2 13 0 0 0,0-15-23 0 0,0 0 0 0 0,0 0 0 0 0,0 0 0 0 0,1-1 0 0 0,0 1 0 0 0,0 0 0 0 0,1-1 0 0 0,0 1 0 0 0,0-1 0 0 0,0 0 0 0 0,0 0 0 0 0,1 0 1 0 0,0 0-1 0 0,0 0 0 0 0,0-1 0 0 0,1 0 0 0 0,-1 0 0 0 0,1 0 0 0 0,0-1 0 0 0,9 6 0 0 0,-2-3 3 0 0,0-1 1 0 0,0 0-1 0 0,1-1 1 0 0,-1 0-1 0 0,25 4 0 0 0,-32-7-38 0 0,-1-1-1 0 0,1 1 0 0 0,0-1 0 0 0,-1 0 0 0 0,1-1 0 0 0,0 1 1 0 0,-1-1-1 0 0,1 0 0 0 0,-1 0 0 0 0,1 0 0 0 0,-1-1 1 0 0,0 0-1 0 0,1 1 0 0 0,-1-2 0 0 0,0 1 0 0 0,0 0 0 0 0,0-1 1 0 0,0 0-1 0 0,-1 1 0 0 0,5-6 0 0 0,-1 0-5 0 0,-1-1 0 0 0,0 1 0 0 0,0-1 0 0 0,-1-1-1 0 0,0 1 1 0 0,-1-1 0 0 0,0 0 0 0 0,5-20 0 0 0,-3 4 55 0 0,-1-1 1 0 0,2-36-1 0 0,-8-13 59 0 0,0 29 245 0 0,-1 30-163 0 0,-1 10-87 0 0,0 8 109 0 0,1 6-165 0 0,1-1 0 0 0,-1 1 1 0 0,1 0-1 0 0,0 0 0 0 0,0-1 0 0 0,1 15 1 0 0,0-4-12 0 0,1 0 0 0 0,1 1 0 0 0,0-1 0 0 0,2 0 0 0 0,9 31 0 0 0,-9-37 3 0 0,1 0 0 0 0,0 0 0 0 0,1 0-1 0 0,0-1 1 0 0,0 0 0 0 0,1 0 0 0 0,1-1-1 0 0,0 1 1 0 0,10 9 0 0 0,-14-16-31 0 0,0 0 1 0 0,-1 0 0 0 0,1 0 0 0 0,0 0-1 0 0,1-1 1 0 0,-1 0 0 0 0,0 1 0 0 0,1-2-1 0 0,-1 1 1 0 0,1 0 0 0 0,0-1 0 0 0,-1 0-1 0 0,7 1 1 0 0,-8-2-35 0 0,1 0-1 0 0,-1 0 1 0 0,1-1 0 0 0,-1 1-1 0 0,0-1 1 0 0,1 1 0 0 0,-1-1-1 0 0,1 0 1 0 0,-1-1 0 0 0,0 1-1 0 0,0 0 1 0 0,0-1 0 0 0,0 0-1 0 0,0 1 1 0 0,0-1 0 0 0,0-1-1 0 0,-1 1 1 0 0,1 0 0 0 0,3-5-1 0 0,-2 3 35 0 0,-1-1-1 0 0,0 0 0 0 0,0 1 0 0 0,0-2 0 0 0,0 1 0 0 0,-1 0 0 0 0,0 0 1 0 0,0-1-1 0 0,0 1 0 0 0,-1-1 0 0 0,2-7 0 0 0,-1-7 68 0 0,0-39 0 0 0,-2 51-68 0 0,-10-80 1040 0 0,-5 106-896 0 0,12-4-151 0 0,1 0 1 0 0,1 1-1 0 0,0-1 1 0 0,1 0-1 0 0,1 1 0 0 0,0-1 1 0 0,1 0-1 0 0,0 0 1 0 0,1 0-1 0 0,1 0 1 0 0,0 0-1 0 0,1 0 1 0 0,7 14-1 0 0,-4-16-1114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3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15 102 5113 0 0,'-1'-5'407'0'0,"-1"1"1"0"0,1-1-1 0 0,0 0 0 0 0,0 0 1 0 0,1 0-1 0 0,-1 0 0 0 0,1-6 0 0 0,0 9-202 0 0,1-1 0 0 0,-1 1-1 0 0,1 0 1 0 0,0-1 0 0 0,-1 1-1 0 0,1-1 1 0 0,0 1 0 0 0,0 0-1 0 0,0 0 1 0 0,1 0 0 0 0,-1 0-1 0 0,0 0 1 0 0,1 0 0 0 0,0 0-1 0 0,-1 0 1 0 0,4-2 0 0 0,-3 2-158 0 0,-1 0 1 0 0,1 1-1 0 0,0-1 1 0 0,0 1-1 0 0,1 0 0 0 0,-1-1 1 0 0,0 1-1 0 0,0 0 1 0 0,1 0-1 0 0,-1 1 1 0 0,0-1-1 0 0,1 0 1 0 0,-1 1-1 0 0,1-1 1 0 0,-1 1-1 0 0,1 0 1 0 0,-1 0-1 0 0,1 0 1 0 0,-1 0-1 0 0,1 0 1 0 0,-1 1-1 0 0,1-1 1 0 0,-1 1-1 0 0,0 0 1 0 0,5 1-1 0 0,-5-1-44 0 0,0 1 1 0 0,0-1-1 0 0,0 1 0 0 0,-1-1 0 0 0,1 1 0 0 0,0 0 0 0 0,-1 0 1 0 0,1 0-1 0 0,-1 0 0 0 0,0 0 0 0 0,1 0 0 0 0,-1 0 0 0 0,0 0 0 0 0,0 1 1 0 0,-1-1-1 0 0,1 0 0 0 0,0 1 0 0 0,-1-1 0 0 0,1 0 0 0 0,-1 1 0 0 0,0-1 1 0 0,0 1-1 0 0,0-1 0 0 0,0 1 0 0 0,0-1 0 0 0,0 0 0 0 0,-2 4 0 0 0,2-2 11 0 0,-1 1 0 0 0,0 0 0 0 0,0-1 0 0 0,-1 1 0 0 0,0-1 0 0 0,1 0 0 0 0,-1 1 0 0 0,-1-1 0 0 0,1 0 0 0 0,-6 7 0 0 0,6-9 2 0 0,1-1 1 0 0,0 0 0 0 0,-1 1 0 0 0,1-1 0 0 0,-1 0 0 0 0,0 0 0 0 0,1 0 0 0 0,-1 0-1 0 0,0-1 1 0 0,0 1 0 0 0,1 0 0 0 0,-1-1 0 0 0,0 1 0 0 0,0-1 0 0 0,0 0 0 0 0,0 1-1 0 0,0-1 1 0 0,0 0 0 0 0,0 0 0 0 0,0 0 0 0 0,0-1 0 0 0,0 1 0 0 0,1 0 0 0 0,-1-1-1 0 0,0 1 1 0 0,0-1 0 0 0,0 1 0 0 0,0-1 0 0 0,1 0 0 0 0,-3-1 0 0 0,1 0-160 0 0,0 1 1 0 0,1 0-1 0 0,0-1 1 0 0,-1 1-1 0 0,1-1 1 0 0,0 0-1 0 0,0 0 1 0 0,0 0-1 0 0,0 0 1 0 0,0 0-1 0 0,0-1 1 0 0,0 1-1 0 0,1 0 1 0 0,-1-1-1 0 0,1 1 1 0 0,0-1 0 0 0,-2-4-1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4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103 300 3825 0 0,'0'0'1016'0'0,"26"-5"2065"0"0,-20 2-3043 0 0,-1 1 66 0 0,0 0 1 0 0,-1-1 0 0 0,1 0-1 0 0,-1 1 1 0 0,1-2-1 0 0,-1 1 1 0 0,7-6 0 0 0,-1-5 91 0 0,-8 12-162 0 0,1-1 0 0 0,-1 0 1 0 0,0 0-1 0 0,0 0 0 0 0,0 0 1 0 0,0 0-1 0 0,-1-1 0 0 0,2-3 1 0 0,-3 5 7 0 0,0 0 0 0 0,0 1 1 0 0,0-1-1 0 0,0 0 0 0 0,0 0 0 0 0,0 1 1 0 0,-1-1-1 0 0,1 0 0 0 0,0 0 0 0 0,-1 1 1 0 0,0-1-1 0 0,1 0 0 0 0,-1 1 0 0 0,0-1 1 0 0,0 1-1 0 0,0-1 0 0 0,0 1 0 0 0,0-1 1 0 0,0 1-1 0 0,0-1 0 0 0,-2-1 1 0 0,0 1 55 0 0,-1-1 0 0 0,1 0 0 0 0,0 1 0 0 0,-1-1 0 0 0,1 1 0 0 0,-1 0 0 0 0,0 0 0 0 0,0 1 0 0 0,0-1 0 0 0,0 1 0 0 0,0 0 0 0 0,0 0 0 0 0,0 0 1 0 0,0 0-1 0 0,0 1 0 0 0,-1 0 0 0 0,1-1 0 0 0,0 2 0 0 0,0-1 0 0 0,0 0 0 0 0,0 1 0 0 0,-1 0 0 0 0,1 0 0 0 0,0 0 0 0 0,0 0 0 0 0,0 1 1 0 0,1 0-1 0 0,-1-1 0 0 0,0 2 0 0 0,1-1 0 0 0,-1 0 0 0 0,1 1 0 0 0,-1-1 0 0 0,1 1 0 0 0,0 0 0 0 0,-3 4 0 0 0,-6 5 73 0 0,9-9-154 0 0,0 0-1 0 0,0-1 1 0 0,0 1 0 0 0,1 1-1 0 0,-1-1 1 0 0,1 0 0 0 0,0 1-1 0 0,-1-1 1 0 0,2 1 0 0 0,-1 0-1 0 0,0-1 1 0 0,1 1 0 0 0,0 0-1 0 0,-1 0 1 0 0,1 5 0 0 0,-1 13-10 0 0,1-10 16 0 0,0-1 0 0 0,1 1 1 0 0,1 0-1 0 0,2 21 1 0 0,-1-25-14 0 0,0-1 0 0 0,1 1-1 0 0,-1-1 1 0 0,1 1 0 0 0,1-1 0 0 0,4 9 0 0 0,-6-13-1 0 0,0-1-1 0 0,0 1 1 0 0,0 0 0 0 0,0-1-1 0 0,1 1 1 0 0,-1-1 0 0 0,1 0-1 0 0,-1 0 1 0 0,1 0 0 0 0,0 0-1 0 0,0 0 1 0 0,0-1 0 0 0,0 1-1 0 0,0-1 1 0 0,0 0 0 0 0,0 1-1 0 0,4-1 1 0 0,1 1-17 0 0,0-1-1 0 0,0-1 0 0 0,0 1 1 0 0,0-1-1 0 0,0-1 0 0 0,0 1 1 0 0,0-1-1 0 0,15-4 1 0 0,-19 3-1 0 0,0 1-1 0 0,0-1 1 0 0,0 0 0 0 0,0 0 0 0 0,0 0 0 0 0,-1-1 0 0 0,1 1 0 0 0,-1-1 0 0 0,1 0 0 0 0,-1 0-1 0 0,0 0 1 0 0,0 0 0 0 0,0-1 0 0 0,-1 1 0 0 0,1-1 0 0 0,-1 0 0 0 0,4-7 0 0 0,-2 2 15 0 0,-1-1-1 0 0,0 1 1 0 0,-1-1 0 0 0,0 0 0 0 0,0 0 0 0 0,-1 0 0 0 0,0 0-1 0 0,-1-13 1 0 0,-2-11 32 0 0,-8-38-1 0 0,5 46-59 0 0,1-41 57 0 0,4 54 87 0 0,0 0-1 0 0,-1 0 1 0 0,0 0-1 0 0,-1 0 1 0 0,-7-21-1 0 0,9 34-113 0 0,0 0 0 0 0,0 0 0 0 0,0 0-1 0 0,0 1 1 0 0,0-1 0 0 0,0 0 0 0 0,0 0-1 0 0,0 0 1 0 0,0 0 0 0 0,0 0 0 0 0,0 0-1 0 0,0 0 1 0 0,0 1 0 0 0,0-1 0 0 0,-1 0 0 0 0,1 0-1 0 0,0 0 1 0 0,0 0 0 0 0,0 0 0 0 0,0 0-1 0 0,0 0 1 0 0,0 0 0 0 0,0 0 0 0 0,-1 0-1 0 0,1 0 1 0 0,0 0 0 0 0,0 0 0 0 0,0 0 0 0 0,0 0-1 0 0,0 0 1 0 0,0 0 0 0 0,-1 0 0 0 0,1 0-1 0 0,0 0 1 0 0,0 0 0 0 0,0 0 0 0 0,0 0-1 0 0,0 0 1 0 0,-1 0 0 0 0,1 0 0 0 0,0 0 0 0 0,0 0-1 0 0,0 0 1 0 0,0 0 0 0 0,0 0 0 0 0,0 0-1 0 0,0 0 1 0 0,0 0 0 0 0,-1 0 0 0 0,1-1-1 0 0,0 1 1 0 0,0 0 0 0 0,0 0 0 0 0,0 0 0 0 0,0 0-1 0 0,0 0 1 0 0,-5 23 98 0 0,0 34-37 0 0,6-31-54 0 0,1 0 0 0 0,1-1 0 0 0,1 1 1 0 0,8 26-1 0 0,-1-4 23 0 0,-10-37-30 0 0,1 1 0 0 0,1-1-1 0 0,0 0 1 0 0,1 0 0 0 0,0 0-1 0 0,0-1 1 0 0,7 11 0 0 0,-3-4-62 0 0,5 6-663 0 0,-13-22 527 0 0,1 0 0 0 0,-1 0 0 0 0,1 0 1 0 0,0-1-1 0 0,0 1 0 0 0,-1 0 0 0 0,1-1 0 0 0,0 1 1 0 0,0 0-1 0 0,0-1 0 0 0,0 1 0 0 0,0-1 0 0 0,0 1 0 0 0,0-1 1 0 0,0 0-1 0 0,0 1 0 0 0,0-1 0 0 0,0 0 0 0 0,0 0 1 0 0,1 0-1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9 108 7394 0 0,'-1'0'93'0'0,"1"0"0"0"0,-1 1 1 0 0,1-1-1 0 0,-1 0 1 0 0,1 1-1 0 0,-1-1 0 0 0,1 0 1 0 0,-1 1-1 0 0,1-1 1 0 0,0 1-1 0 0,-1-1 1 0 0,1 0-1 0 0,0 1 0 0 0,-1-1 1 0 0,1 1-1 0 0,0-1 1 0 0,0 1-1 0 0,-1 0 1 0 0,1-1-1 0 0,0 1 0 0 0,0-1 1 0 0,0 1-1 0 0,0-1 1 0 0,0 1-1 0 0,0-1 0 0 0,0 1 1 0 0,0 0-1 0 0,0-1 1 0 0,0 1-1 0 0,0-1 1 0 0,0 1-1 0 0,0-1 0 0 0,0 1 1 0 0,0-1-1 0 0,1 1 1 0 0,-1 0-1 0 0,0-1 0 0 0,0 1 1 0 0,1-1-1 0 0,-1 1 1 0 0,0-1-1 0 0,1 0 1 0 0,-1 1-1 0 0,0-1 0 0 0,1 1 1 0 0,16 20-207 0 0,-16-20 254 0 0,0 0-128 0 0,1 0 1 0 0,-1 0 0 0 0,0 0-1 0 0,1 0 1 0 0,-1-1 0 0 0,0 1-1 0 0,1 0 1 0 0,-1-1 0 0 0,1 1 0 0 0,-1-1-1 0 0,1 1 1 0 0,0-1 0 0 0,-1 0-1 0 0,1 1 1 0 0,-1-1 0 0 0,1 0 0 0 0,0 0-1 0 0,-1 0 1 0 0,4-1 0 0 0,28-8 236 0 0,-29 8-189 0 0,1-1-38 0 0,-1 0 0 0 0,0 0 0 0 0,0-1-1 0 0,0 1 1 0 0,-1-1 0 0 0,1 1 0 0 0,-1-1 0 0 0,1 0 0 0 0,-1-1 0 0 0,0 1 0 0 0,0-1-1 0 0,0 1 1 0 0,-1-1 0 0 0,1 0 0 0 0,-1 0 0 0 0,0 0 0 0 0,3-7 0 0 0,-4 8-17 0 0,0 0 0 0 0,0 0 0 0 0,0 0 1 0 0,0 1-1 0 0,-1-1 0 0 0,0 0 0 0 0,1 0 1 0 0,-1 0-1 0 0,0 0 0 0 0,0 0 1 0 0,0 0-1 0 0,-1 0 0 0 0,1 0 0 0 0,-1 0 1 0 0,0 0-1 0 0,0 1 0 0 0,0-1 0 0 0,0 0 1 0 0,0 0-1 0 0,0 1 0 0 0,-1-1 1 0 0,1 1-1 0 0,-1-1 0 0 0,0 1 0 0 0,0 0 1 0 0,0 0-1 0 0,0-1 0 0 0,-2-1 0 0 0,1 3 65 0 0,0 0 0 0 0,0 0-1 0 0,-1 0 1 0 0,1 0 0 0 0,0 0 0 0 0,0 1-1 0 0,-1-1 1 0 0,1 1 0 0 0,0 0-1 0 0,-1 0 1 0 0,1 0 0 0 0,0 1-1 0 0,-1-1 1 0 0,1 1 0 0 0,0-1-1 0 0,0 1 1 0 0,0 0 0 0 0,-1 1-1 0 0,1-1 1 0 0,-4 3 0 0 0,3 1-3 0 0,-1 0 1 0 0,1 0 0 0 0,0 1-1 0 0,0 0 1 0 0,0 0-1 0 0,1 0 1 0 0,0 0 0 0 0,0 0-1 0 0,1 1 1 0 0,0 0 0 0 0,0-1-1 0 0,-2 12 1 0 0,2-5 1 0 0,0 0 0 0 0,1 1 0 0 0,1-1 0 0 0,0 0 0 0 0,3 23 0 0 0,-1-26-50 0 0,1 0-1 0 0,0-1 1 0 0,0 1 0 0 0,0-1-1 0 0,1 1 1 0 0,1-1-1 0 0,0-1 1 0 0,5 9 0 0 0,-6-12 12 0 0,-1 0 0 0 0,1 0 0 0 0,0-1 1 0 0,0 1-1 0 0,0-1 0 0 0,0 0 0 0 0,1-1 1 0 0,0 1-1 0 0,0-1 0 0 0,0 0 0 0 0,0 0 0 0 0,0 0 1 0 0,1-1-1 0 0,10 4 0 0 0,-15-6-69 0 0,0 0-1 0 0,1 0 1 0 0,-1 1-1 0 0,0-1 1 0 0,0 0-1 0 0,1-1 1 0 0,-1 1 0 0 0,0 0-1 0 0,0 0 1 0 0,0 0-1 0 0,1-1 1 0 0,-1 1-1 0 0,0-1 1 0 0,0 1-1 0 0,0-1 1 0 0,0 1-1 0 0,0-1 1 0 0,0 0 0 0 0,0 1-1 0 0,0-1 1 0 0,0 0-1 0 0,0 0 1 0 0,0 0-1 0 0,0 0 1 0 0,-1 0-1 0 0,1 0 1 0 0,0 0 0 0 0,0 0-1 0 0,0-2 1 0 0,2-3-822 0 0,0-1 0 0 0,0 0 0 0 0,3-14 0 0 0,-1 3-1606 0 0,0 6 381 0 0,-1 0-1081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5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173 159 2569 0 0,'0'1'139'0'0,"0"-1"1"0"0,-1 0 0 0 0,1 1 0 0 0,0-1 0 0 0,0 1 0 0 0,0-1 0 0 0,0 0-1 0 0,0 1 1 0 0,0-1 0 0 0,0 1 0 0 0,0-1 0 0 0,0 1 0 0 0,0-1 0 0 0,0 0 0 0 0,0 1-1 0 0,0-1 1 0 0,0 1 0 0 0,0-1 0 0 0,0 0 0 0 0,0 1 0 0 0,0-1 0 0 0,0 1-1 0 0,1-1 1 0 0,-1 0 0 0 0,0 1 0 0 0,0-1 0 0 0,0 0 0 0 0,1 1 0 0 0,-1-1-1 0 0,0 0 1 0 0,1 1 0 0 0,-1-1 0 0 0,0 0 0 0 0,1 0 0 0 0,-1 1 0 0 0,0-1 0 0 0,1 0-1 0 0,-1 0 1 0 0,0 0 0 0 0,1 1 0 0 0,-1-1 0 0 0,1 0 0 0 0,-1 0 0 0 0,0 0-1 0 0,1 0 1 0 0,0 0 0 0 0,22 7 353 0 0,-20-7-454 0 0,-1 0-1 0 0,1 0 0 0 0,0 0 1 0 0,0 0-1 0 0,0-1 0 0 0,0 1 1 0 0,0-1-1 0 0,-1 0 0 0 0,1 0 0 0 0,0 0 1 0 0,0 0-1 0 0,-1 0 0 0 0,1 0 1 0 0,-1-1-1 0 0,1 1 0 0 0,-1-1 1 0 0,0 0-1 0 0,1 0 0 0 0,-1 0 1 0 0,3-3-1 0 0,-4 2-10 0 0,1 0-1 0 0,-1 0 1 0 0,1-1 0 0 0,-1 1-1 0 0,0 0 1 0 0,0-1 0 0 0,-1 1-1 0 0,1 0 1 0 0,-1-1 0 0 0,0 1-1 0 0,1-1 1 0 0,-1 1 0 0 0,-1-1-1 0 0,1 1 1 0 0,-1-1 0 0 0,-1-5-1 0 0,1 4 64 0 0,0 0 0 0 0,0 1-1 0 0,0-1 1 0 0,-1 1-1 0 0,0 0 1 0 0,0-1-1 0 0,0 1 1 0 0,-1 0 0 0 0,1 0-1 0 0,-1 1 1 0 0,0-1-1 0 0,0 0 1 0 0,0 1 0 0 0,-1 0-1 0 0,1 0 1 0 0,-1 0-1 0 0,1 0 1 0 0,-1 0 0 0 0,0 1-1 0 0,0-1 1 0 0,-1 1-1 0 0,1 0 1 0 0,0 1 0 0 0,-1-1-1 0 0,1 1 1 0 0,-1 0-1 0 0,-8-2 1 0 0,5 2 17 0 0,-1 0 31 0 0,-1 0 0 0 0,0 1 0 0 0,1 0 0 0 0,-13 1 0 0 0,20-1-124 0 0,0 0 0 0 0,0 1 1 0 0,1-1-1 0 0,-1 1 0 0 0,0-1 1 0 0,0 1-1 0 0,1 0 0 0 0,-1-1 1 0 0,0 1-1 0 0,1 0 0 0 0,-1 0 1 0 0,1 0-1 0 0,-1 0 0 0 0,1 1 1 0 0,-1-1-1 0 0,1 0 0 0 0,0 1 1 0 0,0-1-1 0 0,0 1 0 0 0,0-1 1 0 0,0 1-1 0 0,0-1 0 0 0,0 1 1 0 0,0 0-1 0 0,1-1 0 0 0,-1 1 1 0 0,0 2-1 0 0,0-1 2 0 0,-1 1 0 0 0,1-1 0 0 0,-1 0 0 0 0,1 0 0 0 0,-1 0 0 0 0,0 0-1 0 0,0 0 1 0 0,-1-1 0 0 0,1 1 0 0 0,-1 0 0 0 0,1-1 0 0 0,-4 3 0 0 0,3-3-5 0 0,1 0 0 0 0,0 0 1 0 0,-1 0-1 0 0,1 0 0 0 0,0 1 0 0 0,0-1 0 0 0,0 1 1 0 0,0-1-1 0 0,1 1 0 0 0,-1 0 0 0 0,1 0 0 0 0,0-1 1 0 0,-2 7-1 0 0,-2 14 47 0 0,3-17-43 0 0,1-1 1 0 0,0 0-1 0 0,0 1 1 0 0,1-1-1 0 0,-1 0 1 0 0,1 1-1 0 0,0-1 1 0 0,1 1-1 0 0,1 9 1 0 0,5 13 23 0 0,-6-23-24 0 0,0 1 0 0 0,0 0 0 0 0,0-1 0 0 0,1 0 0 0 0,0 1 0 0 0,0-1 0 0 0,1 0 0 0 0,-1 0 0 0 0,1 0 0 0 0,0 0 0 0 0,0 0 0 0 0,1-1 0 0 0,0 1 0 0 0,-1-1 0 0 0,7 5 0 0 0,-4-5-47 0 0,1 0 0 0 0,-1 0 0 0 0,1 0 0 0 0,0-1 0 0 0,0 0 0 0 0,0-1 0 0 0,1 1 0 0 0,-1-1-1 0 0,0-1 1 0 0,1 1 0 0 0,10 0 0 0 0,-13-2 4 0 0,1 0 1 0 0,-1 0-1 0 0,1-1 0 0 0,-1 0 0 0 0,1 0 0 0 0,-1 0 0 0 0,0 0 0 0 0,1-1 0 0 0,-1 0 1 0 0,0 0-1 0 0,0 0 0 0 0,0-1 0 0 0,0 0 0 0 0,0 0 0 0 0,-1 0 0 0 0,6-5 0 0 0,-7 5 15 0 0,0-1-1 0 0,0 0 1 0 0,-1 1-1 0 0,1-1 0 0 0,-1 0 1 0 0,0 0-1 0 0,0-1 0 0 0,0 1 1 0 0,0 0-1 0 0,-1-1 1 0 0,0 1-1 0 0,0-1 0 0 0,0-4 1 0 0,2-9 67 0 0,-2-35 0 0 0,-1 46-74 0 0,1-5 100 0 0,-1-1 1 0 0,-1 1-1 0 0,0-1 0 0 0,0 1 0 0 0,-1-1 0 0 0,-1 1 0 0 0,-7-22 1 0 0,9 33 468 0 0,0 2-542 0 0,0 0-1 0 0,0 0 0 0 0,0 1 0 0 0,0-1 1 0 0,0 0-1 0 0,0 0 0 0 0,1 1 0 0 0,-1-1 1 0 0,0 0-1 0 0,0 3 0 0 0,1-4-7 0 0,-1 6 10 0 0,1 0-1 0 0,-1-1 0 0 0,1 1 1 0 0,1 0-1 0 0,-1 0 1 0 0,1 0-1 0 0,0-1 0 0 0,0 1 1 0 0,0 0-1 0 0,4 7 0 0 0,0 5 3 0 0,2 17-12 0 0,-5-20-58 0 0,1 0-1 0 0,1 0 0 0 0,0-1 0 0 0,0 1 1 0 0,2-1-1 0 0,0 0 0 0 0,8 14 1 0 0,-13-27-304 0 0,0 1 0 0 0,1 0 0 0 0,-1 0 1 0 0,0 0-1 0 0,1-1 0 0 0,-1 1 0 0 0,1-1 1 0 0,0 1-1 0 0,-1-1 0 0 0,1 0 0 0 0,0 0 0 0 0,0 0 1 0 0,0 0-1 0 0,3 2 0 0 0,-1-3-1970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0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5 143 5897 0 0,'-5'-2'3552'0'0,"5"2"-3499"0"0,2-2-55 0 0,-1 1-1 0 0,0-1 1 0 0,1 1-1 0 0,-1-1 1 0 0,1 1-1 0 0,-1 0 1 0 0,1 0-1 0 0,0-1 1 0 0,-1 1-1 0 0,1 0 1 0 0,0 0-1 0 0,0 1 1 0 0,0-1-1 0 0,0 0 1 0 0,-1 1-1 0 0,1-1 1 0 0,0 1-1 0 0,0-1 1 0 0,0 1-1 0 0,3 0 1 0 0,52-4 122 0 0,-50 3-91 0 0,33-1-520 0 0,63-11 0 0 0,-91 9 322 0 0,0 0 1 0 0,-1 0-1 0 0,14-7 1 0 0,16-6 136 0 0,-17 3 154 0 0,-19 6 3190 0 0,-17 8-2605 0 0,10 0-698 0 0,0 0 1 0 0,-1 0-1 0 0,1 1 1 0 0,0-1-1 0 0,0 1 1 0 0,0 0-1 0 0,0-1 1 0 0,0 1-1 0 0,0 0 1 0 0,0 0-1 0 0,0 0 1 0 0,0 1 0 0 0,0-1-1 0 0,0 0 1 0 0,1 1-1 0 0,-1-1 1 0 0,1 1-1 0 0,-1 0 1 0 0,1-1-1 0 0,-1 1 1 0 0,1 0-1 0 0,0 0 1 0 0,0 0-1 0 0,0 0 1 0 0,0 0-1 0 0,0 0 1 0 0,0 0-1 0 0,1 0 1 0 0,-1 0-1 0 0,0 4 1 0 0,-4 13 12 0 0,1 0 1 0 0,1 1 0 0 0,1-1-1 0 0,0 1 1 0 0,2 0 0 0 0,2 32 0 0 0,-1-43-6 0 0,1 0 1 0 0,0-1 0 0 0,0 1-1 0 0,1 0 1 0 0,0-1 0 0 0,1 1 0 0 0,-1-1-1 0 0,2 0 1 0 0,-1 0 0 0 0,1-1-1 0 0,0 1 1 0 0,1-1 0 0 0,-1 0 0 0 0,2 0-1 0 0,-1-1 1 0 0,12 10 0 0 0,-11-11 27 0 0,1 0 1 0 0,0 0 0 0 0,-1-1 0 0 0,1 1-1 0 0,1-2 1 0 0,-1 1 0 0 0,1-1-1 0 0,-1-1 1 0 0,14 3 0 0 0,-19-4-32 0 0,0-1 1 0 0,1 0-1 0 0,-1 0 0 0 0,0 0 1 0 0,0 0-1 0 0,1 0 1 0 0,-1-1-1 0 0,0 0 1 0 0,1 1-1 0 0,-1-1 0 0 0,0 0 1 0 0,0-1-1 0 0,0 1 1 0 0,0 0-1 0 0,0-1 0 0 0,0 0 1 0 0,-1 0-1 0 0,1 0 1 0 0,0 0-1 0 0,-1 0 0 0 0,1 0 1 0 0,-1-1-1 0 0,0 1 1 0 0,0-1-1 0 0,0 1 0 0 0,0-1 1 0 0,0 0-1 0 0,2-5 1 0 0,0-3 0 0 0,1 0 0 0 0,-1 0 1 0 0,-1 0-1 0 0,0-1 1 0 0,0 1-1 0 0,1-23 1 0 0,-4-71 41 0 0,-2 44 14 0 0,-3 38-107 0 0,5 22 148 0 0,-6 6-54 0 0,2 3-52 0 0,1-1-1 0 0,0 1 0 0 0,0 0 0 0 0,1 0 0 0 0,0 0 1 0 0,0 0-1 0 0,1 0 0 0 0,0 0 0 0 0,1 0 0 0 0,0 11 1 0 0,0-5-4 0 0,1-1 0 0 0,0 1 1 0 0,1 0-1 0 0,0-1 0 0 0,1 0 0 0 0,1 1 1 0 0,7 17-1 0 0,-8-24 2 0 0,1 0 1 0 0,0 0 0 0 0,0 0-1 0 0,0-1 1 0 0,1 1-1 0 0,-1-1 1 0 0,2 0-1 0 0,-1-1 1 0 0,1 1 0 0 0,-1-1-1 0 0,1 0 1 0 0,1-1-1 0 0,-1 0 1 0 0,12 7-1 0 0,-11-9-9 0 0,-1 1 0 0 0,1-1 0 0 0,0 0 0 0 0,0 0 0 0 0,0-1 0 0 0,0 0 0 0 0,0 0 0 0 0,0 0-1 0 0,0-1 1 0 0,0 0 0 0 0,0-1 0 0 0,9-1 0 0 0,-12 1 3 0 0,-1 1-1 0 0,0-1 1 0 0,1 0-1 0 0,-1-1 1 0 0,0 1-1 0 0,0-1 1 0 0,1 1-1 0 0,-1-1 1 0 0,0 0 0 0 0,-1 0-1 0 0,1 0 1 0 0,0 0-1 0 0,0-1 1 0 0,-1 1-1 0 0,0-1 1 0 0,1 0 0 0 0,-1 0-1 0 0,0 0 1 0 0,0 0-1 0 0,-1 0 1 0 0,1 0-1 0 0,-1 0 1 0 0,1 0-1 0 0,-1-1 1 0 0,0 1 0 0 0,0 0-1 0 0,0-4 1 0 0,4-38 29 0 0,-2 0 1 0 0,-5-78-1 0 0,1 98-21 0 0,1 16-6 0 0,-1-1 1 0 0,-1 1-1 0 0,0 0 1 0 0,0-1-1 0 0,-1 1 1 0 0,0 0-1 0 0,-8-16 1 0 0,9 22-3 0 0,0 0 0 0 0,1 0 0 0 0,-1 0 0 0 0,-1 0 0 0 0,1 1 0 0 0,0-1 0 0 0,-1 1 0 0 0,1-1 0 0 0,-1 1 0 0 0,0 0 0 0 0,-3-2 0 0 0,4 3 0 0 0,0 0-1 0 0,0 1 0 0 0,0-1 1 0 0,0 0-1 0 0,-1 1 0 0 0,1-1 1 0 0,0 1-1 0 0,0 0 1 0 0,-1 0-1 0 0,1 0 0 0 0,0 0 1 0 0,0 0-1 0 0,-1 0 0 0 0,1 1 1 0 0,0-1-1 0 0,0 1 1 0 0,0-1-1 0 0,-4 2 0 0 0,4-1 9 0 0,0 1 0 0 0,0-1-1 0 0,0 0 1 0 0,0 0 0 0 0,0 1 0 0 0,1-1-1 0 0,-1 1 1 0 0,-2 2 0 0 0,-13 10-1470 0 0,16-14 1222 0 0,0 1-1 0 0,0 0 1 0 0,0 0-1 0 0,0-1 1 0 0,0 1 0 0 0,0 0-1 0 0,0 0 1 0 0,0 0-1 0 0,1 0 1 0 0,-1 0 0 0 0,0 0-1 0 0,0 2 1 0 0,-8 8-3570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6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62 7186 0 0,'-3'-22'8112'0'0,"1"32"-8086"0"0,0 0 0 0 0,0 0-1 0 0,1 1 1 0 0,0-1 0 0 0,1 20 0 0 0,4 12 15 0 0,-3-27-33 0 0,1 1 0 0 0,3 17 0 0 0,-4-26 33 0 0,0 0 0 0 0,-1 0 0 0 0,0 0 0 0 0,-2 13 0 0 0,2 10-1448 0 0,-4-42 1407 0 0,0-1 0 0 0,1 1-1 0 0,0-1 1 0 0,1 0 0 0 0,0 0 0 0 0,1 0-1 0 0,1 0 1 0 0,1-18 0 0 0,0 23 21 0 0,-1 0 0 0 0,1 1-1 0 0,1-1 1 0 0,0 0 0 0 0,0 0 0 0 0,0 1 0 0 0,1-1 0 0 0,0 1 0 0 0,1 0 0 0 0,-1 0 0 0 0,2 0 0 0 0,-1 0 0 0 0,0 1 0 0 0,1-1 0 0 0,8-7-1 0 0,-1 4 95 0 0,0 1 1 0 0,0 0-1 0 0,17-9 0 0 0,-27 17-107 0 0,-1 1-1 0 0,0 0 1 0 0,0 0 0 0 0,1 0 0 0 0,-1 0 0 0 0,0 0 0 0 0,1 0 0 0 0,-1 0 0 0 0,0 1 0 0 0,0-1 0 0 0,1 0 0 0 0,-1 1 0 0 0,0-1 0 0 0,0 1 0 0 0,0-1 0 0 0,1 1 0 0 0,-1-1 0 0 0,0 1 0 0 0,0 0 0 0 0,0 0 0 0 0,0 0 0 0 0,0-1 0 0 0,0 1-1 0 0,0 0 1 0 0,-1 0 0 0 0,1 0 0 0 0,1 2 0 0 0,2 2 4 0 0,-1 0-1 0 0,1 0 1 0 0,-1 0-1 0 0,4 8 1 0 0,-5-7 6 0 0,0 0 0 0 0,0 1 0 0 0,-1-1 0 0 0,1 0 0 0 0,-1 0 0 0 0,-1 1 0 0 0,1 7 0 0 0,-1-7-5 0 0,7 31 28 0 0,-5-33-37 0 0,-1 1-1 0 0,0 0 1 0 0,0 0-1 0 0,0-1 1 0 0,-1 1-1 0 0,0 0 1 0 0,-1 10-1 0 0,-1-5 14 0 0,1-5-17 0 0,0-1 0 0 0,0 1 0 0 0,0 0 0 0 0,0 0 0 0 0,1-1 0 0 0,0 1 0 0 0,0 0 0 0 0,1 0 0 0 0,0-1 0 0 0,0 1-1 0 0,2 8 1 0 0,-3-14-30 0 0,1 0 0 0 0,-1 1 0 0 0,0-1-1 0 0,0 1 1 0 0,0-1 0 0 0,0 0 0 0 0,0 1 0 0 0,0-1-1 0 0,0 0 1 0 0,0 1 0 0 0,0-1 0 0 0,0 0-1 0 0,0 1 1 0 0,0-1 0 0 0,0 1 0 0 0,-1-1-1 0 0,1 0 1 0 0,0 1 0 0 0,0-1 0 0 0,0 0 0 0 0,0 1-1 0 0,-1-1 1 0 0,1 0 0 0 0,0 0 0 0 0,0 1-1 0 0,-1-1 1 0 0,1 0 0 0 0,0 0 0 0 0,0 1 0 0 0,-1-1-1 0 0,-3 7-2599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8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179 327 2433 0 0,'0'0'2660'0'0,"10"-2"752"0"0,8-2-3110 0 0,-14 2-289 0 0,0-1-1 0 0,0 1 0 0 0,0-1 1 0 0,0 1-1 0 0,-1-1 0 0 0,1 0 1 0 0,5-7-1 0 0,-2 3 7 0 0,-5 5 40 0 0,-1 1 1 0 0,1-1-1 0 0,-1 0 1 0 0,1 0-1 0 0,-1 0 1 0 0,0 0-1 0 0,0 0 1 0 0,0 0-1 0 0,0 0 0 0 0,0 0 1 0 0,0-1-1 0 0,0 1 1 0 0,-1 0-1 0 0,1 0 1 0 0,-1-1-1 0 0,0 1 1 0 0,0 0-1 0 0,0-1 1 0 0,0 1-1 0 0,0 0 1 0 0,0-1-1 0 0,0 1 1 0 0,-1 0-1 0 0,0-4 1 0 0,-1 0 223 0 0,-1 0 0 0 0,0 0 0 0 0,1 0 0 0 0,-2 0 0 0 0,-6-11 1 0 0,8 15-224 0 0,-1 0 0 0 0,1-1 1 0 0,0 1-1 0 0,-1 0 0 0 0,1 0 1 0 0,-1 0-1 0 0,1 0 1 0 0,-1 1-1 0 0,0-1 0 0 0,0 1 1 0 0,1 0-1 0 0,-1-1 0 0 0,0 1 1 0 0,-1 1-1 0 0,1-1 0 0 0,0 0 1 0 0,0 1-1 0 0,-3-1 1 0 0,1 1-19 0 0,1 0 1 0 0,-1 0 0 0 0,1 0 0 0 0,-1 1 0 0 0,1-1 0 0 0,-1 1 0 0 0,1 0 0 0 0,0 1-1 0 0,-1-1 1 0 0,1 1 0 0 0,0 0 0 0 0,-4 2 0 0 0,-17 9 93 0 0,20-11-127 0 0,1 0 0 0 0,0 0 0 0 0,0 0 0 0 0,0 1 0 0 0,0-1-1 0 0,0 1 1 0 0,1 0 0 0 0,-1 0 0 0 0,1 0 0 0 0,0 0 0 0 0,0 1 0 0 0,-5 7 0 0 0,-7 12 16 0 0,12-19-15 0 0,0 1 1 0 0,1-1-1 0 0,-1 0 1 0 0,1 1 0 0 0,0 0-1 0 0,0-1 1 0 0,-1 6-1 0 0,-1 7 42 0 0,2-12-47 0 0,1 0 0 0 0,0 0 1 0 0,0 0-1 0 0,0 0 0 0 0,0 0 0 0 0,1 0 0 0 0,-1 0 1 0 0,1 0-1 0 0,1 0 0 0 0,-1 1 0 0 0,1-1 0 0 0,0 0 1 0 0,0 0-1 0 0,0 0 0 0 0,1 0 0 0 0,3 8 0 0 0,1-3 28 0 0,-5-9-31 0 0,0 1 1 0 0,1 0-1 0 0,-1 0 1 0 0,0 0 0 0 0,0 0-1 0 0,-1 0 1 0 0,1 0 0 0 0,0 0-1 0 0,-1 0 1 0 0,1 0 0 0 0,-1 0-1 0 0,1 0 1 0 0,-1 3 0 0 0,0-4-2 0 0,0 0 0 0 0,1 1 1 0 0,-1-1-1 0 0,0 0 0 0 0,1 0 0 0 0,-1 0 1 0 0,1 0-1 0 0,-1 1 0 0 0,1-1 0 0 0,-1 0 1 0 0,1 0-1 0 0,0 0 0 0 0,0 0 0 0 0,-1 0 1 0 0,1 0-1 0 0,0-1 0 0 0,0 1 0 0 0,0 0 1 0 0,0 0-1 0 0,0-1 0 0 0,0 1 0 0 0,0 0 1 0 0,0-1-1 0 0,0 1 0 0 0,1-1 0 0 0,-1 1 1 0 0,0-1-1 0 0,0 0 0 0 0,2 1 0 0 0,37 9 35 0 0,-33-9-81 0 0,0 0 0 0 0,0-1 0 0 0,0 1 0 0 0,0-1 0 0 0,0-1 0 0 0,0 1-1 0 0,0-1 1 0 0,0 0 0 0 0,0-1 0 0 0,0 0 0 0 0,9-3 0 0 0,-12 3 13 0 0,1-1 0 0 0,-1 1 0 0 0,0-1 0 0 0,1 0 0 0 0,-1 0 0 0 0,-1 0 0 0 0,1-1 0 0 0,0 0 0 0 0,-1 1 0 0 0,0-1 1 0 0,0 0-1 0 0,0-1 0 0 0,0 1 0 0 0,-1 0 0 0 0,1-1 0 0 0,1-6 0 0 0,2-5 50 0 0,-2 0 0 0 0,0 1 0 0 0,-1-1 0 0 0,3-32 0 0 0,-6-68 19 0 0,0 28 315 0 0,-5 4 776 0 0,-7 94-988 0 0,7 5-119 0 0,2-1 0 0 0,0 1-1 0 0,0 0 1 0 0,2 0 0 0 0,0 0 0 0 0,1 28 0 0 0,3-12 21 0 0,0 0 1 0 0,12 41-1 0 0,-10-50-26 0 0,1-1 0 0 0,11 24 0 0 0,-13-36-10 0 0,1 0 0 0 0,0-1 1 0 0,0 0-1 0 0,1 0 0 0 0,0 0 0 0 0,0 0 0 0 0,10 8 1 0 0,-14-13-44 0 0,1-1 0 0 0,0 1 0 0 0,0-1 0 0 0,0 0 0 0 0,0 0-1 0 0,0 0 1 0 0,0 0 0 0 0,1-1 0 0 0,-1 1 0 0 0,1-1 0 0 0,-1 0 0 0 0,1 0 0 0 0,-1 0 0 0 0,7 1 0 0 0,-7-2-13 0 0,-1-1-1 0 0,1 1 0 0 0,0-1 1 0 0,-1 1-1 0 0,1-1 0 0 0,-1 0 1 0 0,1 0-1 0 0,-1 0 0 0 0,1 0 1 0 0,-1 0-1 0 0,0-1 0 0 0,0 1 1 0 0,0-1-1 0 0,1 1 1 0 0,-1-1-1 0 0,-1 0 0 0 0,1 0 1 0 0,0 0-1 0 0,0 0 0 0 0,-1 0 1 0 0,3-4-1 0 0,0-1 38 0 0,0 0-1 0 0,0 0 1 0 0,-1-1 0 0 0,0 1-1 0 0,0-1 1 0 0,-1 0-1 0 0,3-13 1 0 0,3-61 67 0 0,-6 46-72 0 0,1-51 762 0 0,-3 86-345 0 0,-2 27-321 0 0,-5 73 118 0 0,7-92-196 0 0,1 0 1 0 0,0 0-1 0 0,0 0 1 0 0,0 0-1 0 0,5 12 1 0 0,2 16 18 0 0,-7-31-13 0 0,0 1 0 0 0,0-1 0 0 0,1 0 0 0 0,-1 1 0 0 0,1-1 0 0 0,0 0 0 0 0,0 0 0 0 0,5 7-1 0 0,-6-9 3 0 0,1-1-1 0 0,-1 1 0 0 0,1 0 0 0 0,-1 0 0 0 0,1-1 0 0 0,0 1 0 0 0,0-1 1 0 0,-1 0-1 0 0,1 1 0 0 0,0-1 0 0 0,0 0 0 0 0,0 0 0 0 0,1 0 0 0 0,-1 0 1 0 0,0-1-1 0 0,0 1 0 0 0,0 0 0 0 0,1-1 0 0 0,2 1 0 0 0,-2-2-23 0 0,1 1 0 0 0,-1 0 0 0 0,0-1-1 0 0,0 0 1 0 0,0 0 0 0 0,1 0 0 0 0,-1 0 0 0 0,0 0-1 0 0,0 0 1 0 0,0-1 0 0 0,-1 0 0 0 0,1 1 0 0 0,0-1-1 0 0,-1 0 1 0 0,1 0 0 0 0,-1-1 0 0 0,4-3-1 0 0,3-6-88 0 0,0 1 0 0 0,13-25-1 0 0,1-2 59 0 0,-18 28 60 0 0,0 1-1 0 0,0 0 1 0 0,-1-1-1 0 0,-1 0 1 0 0,0 0-1 0 0,0 0 1 0 0,-1 0-1 0 0,2-20 1 0 0,3-9-23 0 0,-6 36 6 0 0,0 0 0 0 0,0 0 0 0 0,-1 0-1 0 0,1 0 1 0 0,-1 0 0 0 0,0 0 0 0 0,0 0 0 0 0,0 0 0 0 0,0 0-1 0 0,0 0 1 0 0,-1 0 0 0 0,1 0 0 0 0,-1 0 0 0 0,0 0 0 0 0,-2-5-1 0 0,3 8 9 0 0,0-1-1 0 0,-1 0 0 0 0,1 1 1 0 0,0-1-1 0 0,0 1 0 0 0,-1-1 0 0 0,1 0 1 0 0,0 1-1 0 0,-1-1 0 0 0,1 1 0 0 0,0-1 1 0 0,-1 1-1 0 0,1-1 0 0 0,-1 1 0 0 0,1 0 1 0 0,-1-1-1 0 0,1 1 0 0 0,-1-1 0 0 0,1 1 1 0 0,-1 0-1 0 0,0 0 0 0 0,1-1 0 0 0,-1 1 1 0 0,1 0-1 0 0,-1 0 0 0 0,0 0 0 0 0,1-1 1 0 0,-1 1-1 0 0,0 0 0 0 0,1 0 0 0 0,-1 0 1 0 0,0 0-1 0 0,1 0 0 0 0,-1 0 0 0 0,0 1 1 0 0,1-1-1 0 0,-1 0 0 0 0,1 0 0 0 0,-1 0 1 0 0,0 0-1 0 0,1 1 0 0 0,-1-1 0 0 0,1 0 1 0 0,-1 1-1 0 0,1-1 0 0 0,-1 0 0 0 0,1 1 1 0 0,-1-1-1 0 0,1 1 0 0 0,-1 0 0 0 0,-7 4 17 0 0,7-4-16 0 0,0 1 1 0 0,1-1-1 0 0,-1 1 0 0 0,1-1 1 0 0,0 1-1 0 0,-1 0 0 0 0,1-1 1 0 0,0 1-1 0 0,0-1 1 0 0,0 1-1 0 0,0-1 0 0 0,0 1 1 0 0,1 0-1 0 0,-1-1 1 0 0,0 1-1 0 0,1-1 0 0 0,-1 1 1 0 0,2 2-1 0 0,-1-2 4 0 0,0 1 0 0 0,-1-1 0 0 0,1 0 0 0 0,-1 1 0 0 0,0-1 1 0 0,1 0-1 0 0,-1 1 0 0 0,0-1 0 0 0,-1 4 0 0 0,1-4-6 0 0,0-1 1 0 0,-1 0-1 0 0,1 1 0 0 0,0-1 1 0 0,0 1-1 0 0,0-1 0 0 0,1 1 1 0 0,-1-1-1 0 0,0 0 0 0 0,0 1 1 0 0,1-1-1 0 0,-1 0 0 0 0,1 1 1 0 0,-1-1-1 0 0,1 0 0 0 0,-1 1 1 0 0,1-1-1 0 0,0 0 0 0 0,0 0 1 0 0,0 0-1 0 0,0 0 0 0 0,0 0 1 0 0,0 0-1 0 0,1 2 0 0 0,0-2 1 0 0,-1 1-1 0 0,1-1 1 0 0,-1 1-1 0 0,0 0 1 0 0,0-1-1 0 0,0 1 0 0 0,0 0 1 0 0,0 0-1 0 0,0 0 1 0 0,1 3-1 0 0,-2-2 0 0 0,1 0 1 0 0,0 0-1 0 0,0 0 0 0 0,1 0 1 0 0,-1 0-1 0 0,0 0 0 0 0,1-1 0 0 0,0 1 1 0 0,0 0-1 0 0,0-1 0 0 0,0 0 0 0 0,0 1 1 0 0,0-1-1 0 0,0 0 0 0 0,3 2 0 0 0,19 22 22 0 0,-8-3-31 0 0,-10-14 8 0 0,1 0 1 0 0,-2 0-1 0 0,6 12 1 0 0,-10-19 0 0 0,0 0 0 0 0,0 0 0 0 0,0 0-1 0 0,-1 0 1 0 0,1 0 0 0 0,-1 0 0 0 0,1 0 0 0 0,-1 0 0 0 0,0 1-1 0 0,0-1 1 0 0,0 0 0 0 0,0 0 0 0 0,0 0 0 0 0,-1 1 0 0 0,1-1-1 0 0,-1 0 1 0 0,1 0 0 0 0,-1 0 0 0 0,0 0 0 0 0,-1 4 0 0 0,1-5-4 0 0,0 0 0 0 0,0 1 1 0 0,0-1-1 0 0,-1 0 1 0 0,1 0-1 0 0,0 0 0 0 0,0 0 1 0 0,-1 0-1 0 0,1 0 1 0 0,0-1-1 0 0,-1 1 0 0 0,1 0 1 0 0,-1-1-1 0 0,1 1 1 0 0,-1-1-1 0 0,1 1 1 0 0,-1-1-1 0 0,1 0 0 0 0,-1 0 1 0 0,0 1-1 0 0,1-1 1 0 0,-1 0-1 0 0,1-1 0 0 0,-1 1 1 0 0,0 0-1 0 0,1 0 1 0 0,-1-1-1 0 0,1 1 0 0 0,-1-1 1 0 0,1 1-1 0 0,-3-2 1 0 0,-6-2-158 0 0,0-1 0 0 0,0 0 0 0 0,-14-11 0 0 0,11 8-152 0 0,-3-3-1073 0 0,1 0-1 0 0,-21-21 1 0 0,24 22-460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23 4441 0 0,'-23'14'6931'0'0,"22"-12"-6874"0"0,-1 1 0 0 0,0 0 0 0 0,1 0 0 0 0,0 0 0 0 0,0 0 0 0 0,0 0 0 0 0,0 0 0 0 0,0 0 0 0 0,0 0 0 0 0,1 0 0 0 0,-1 0 0 0 0,1 1 0 0 0,0-1 0 0 0,0 0 0 0 0,0 0 0 0 0,1 0 0 0 0,0 4 0 0 0,-1-5-47 0 0,0 0 0 0 0,1-1 0 0 0,-1 1-1 0 0,1 0 1 0 0,0 0 0 0 0,-1-1-1 0 0,1 1 1 0 0,0-1 0 0 0,0 1 0 0 0,0 0-1 0 0,0-1 1 0 0,0 0 0 0 0,0 1-1 0 0,0-1 1 0 0,1 0 0 0 0,-1 1 0 0 0,0-1-1 0 0,1 0 1 0 0,-1 0 0 0 0,1 0-1 0 0,0 0 1 0 0,-1 0 0 0 0,1-1 0 0 0,0 1-1 0 0,-1 0 1 0 0,1-1 0 0 0,0 1-1 0 0,0-1 1 0 0,-1 0 0 0 0,1 0 0 0 0,2 1-1 0 0,12 1 161 0 0,-15-1-159 0 0,0-1 0 0 0,0 0 0 0 0,0 1 1 0 0,0-1-1 0 0,0 0 0 0 0,0 0 0 0 0,0 0 0 0 0,0 0 0 0 0,0 0 0 0 0,0 0 0 0 0,0 0 1 0 0,0 0-1 0 0,0 0 0 0 0,0 0 0 0 0,0-1 0 0 0,0 1 0 0 0,0 0 0 0 0,-1-1 1 0 0,1 1-1 0 0,0 0 0 0 0,0-1 0 0 0,0 0 0 0 0,0 1 0 0 0,0-1 0 0 0,-1 1 1 0 0,1-1-1 0 0,1-1 0 0 0,10-7 200 0 0,-10 8-194 0 0,-1 0 1 0 0,1 0-1 0 0,-1 0 0 0 0,1 0 1 0 0,-1-1-1 0 0,1 1 0 0 0,-1 0 1 0 0,0-1-1 0 0,1 1 0 0 0,-1 0 1 0 0,0-1-1 0 0,0 0 0 0 0,0 1 1 0 0,0-1-1 0 0,0 1 0 0 0,-1-1 1 0 0,1 0-1 0 0,0 0 0 0 0,-1 0 0 0 0,0 1 1 0 0,1-1-1 0 0,-1 0 0 0 0,0 0 1 0 0,0 0-1 0 0,0 0 0 0 0,0 0 1 0 0,0 1-1 0 0,0-1 0 0 0,0 0 1 0 0,-2-3-1 0 0,1 1-8 0 0,0-1 0 0 0,-1 1 0 0 0,1 0 0 0 0,-1 0 0 0 0,0 0 0 0 0,0 0 0 0 0,-1 0 0 0 0,1 0 0 0 0,-1 1-1 0 0,0-1 1 0 0,0 1 0 0 0,0 0 0 0 0,-6-5 0 0 0,7 7-21 0 0,1 0 1 0 0,0 0-1 0 0,-1 0 0 0 0,0 0 0 0 0,1 1 0 0 0,-1-1 1 0 0,0 0-1 0 0,1 1 0 0 0,-1-1 0 0 0,0 1 0 0 0,0 0 0 0 0,1-1 1 0 0,-1 1-1 0 0,0 0 0 0 0,0 0 0 0 0,1 0 0 0 0,-1 1 1 0 0,0-1-1 0 0,0 0 0 0 0,1 1 0 0 0,-1-1 0 0 0,0 1 0 0 0,0-1 1 0 0,1 1-1 0 0,-1 0 0 0 0,1 0 0 0 0,-1-1 0 0 0,1 1 0 0 0,-1 1 1 0 0,1-1-1 0 0,-1 0 0 0 0,1 0 0 0 0,0 0 0 0 0,0 1 1 0 0,0-1-1 0 0,-2 3 0 0 0,1-1-472 0 0,0-1 1 0 0,0 1 0 0 0,1 0-1 0 0,0 0 1 0 0,-1-1-1 0 0,1 1 1 0 0,0 0-1 0 0,0 0 1 0 0,1 0 0 0 0,-1 0-1 0 0,1 0 1 0 0,-1 0-1 0 0,1 4 1 0 0,-1 6-3559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9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31 3441 0 0,'-1'-2'623'0'0,"0"0"0"0"0,-1 1 0 0 0,1-1 0 0 0,0 0 0 0 0,0 0 0 0 0,0 0 0 0 0,0 0 0 0 0,1 0 0 0 0,-1 0 0 0 0,0 0 0 0 0,1 0 0 0 0,-2-6 3591 0 0,2 21-3458 0 0,-3 95-156 0 0,1 52-299 0 0,4-132-254 0 0,0-1 0 0 0,2 1 0 0 0,13 46 0 0 0,-16-69 0 0 0,1-1-1 0 0,0 1 1 0 0,0 0 0 0 0,0 0 0 0 0,1-1 0 0 0,0 1 0 0 0,0-1 0 0 0,0 0 0 0 0,0 0 0 0 0,1 0 0 0 0,0 0 0 0 0,7 6 0 0 0,-9-9-176 0 0,-1 0 0 0 0,1 0 1 0 0,0 0-1 0 0,0 0 0 0 0,0-1 1 0 0,-1 1-1 0 0,1 0 0 0 0,0-1 1 0 0,0 1-1 0 0,0-1 0 0 0,0 0 1 0 0,0 0-1 0 0,0 0 0 0 0,0 0 1 0 0,0 0-1 0 0,0 0 0 0 0,0 0 1 0 0,0-1-1 0 0,0 1 0 0 0,0-1 1 0 0,0 1-1 0 0,-1-1 1 0 0,1 0-1 0 0,0 1 0 0 0,0-1 1 0 0,-1 0-1 0 0,1 0 0 0 0,0-1 1 0 0,-1 1-1 0 0,1 0 0 0 0,-1 0 1 0 0,1-1-1 0 0,-1 1 0 0 0,0-1 1 0 0,0 1-1 0 0,2-3 0 0 0,6-16-3491 0 0,-4 9 920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3:59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55 6665 0 0,'-14'-10'6896'0'0,"14"9"-6830"0"0,0 1 0 0 0,0 0 0 0 0,0 0 1 0 0,0-1-1 0 0,0 1 0 0 0,0 0 1 0 0,0 0-1 0 0,0 0 0 0 0,0-1 0 0 0,0 1 1 0 0,0 0-1 0 0,0 0 0 0 0,0-1 0 0 0,0 1 1 0 0,0 0-1 0 0,0 0 0 0 0,0-1 1 0 0,0 1-1 0 0,0 0 0 0 0,0 0 0 0 0,0 0 1 0 0,1-1-1 0 0,-1 1 0 0 0,0 0 1 0 0,0 0-1 0 0,0 0 0 0 0,0 0 0 0 0,0-1 1 0 0,1 1-1 0 0,-1 0 0 0 0,0 0 1 0 0,0 0-1 0 0,0 0 0 0 0,1 0 0 0 0,-1-1 1 0 0,32-8-1260 0 0,-13 5 1781 0 0,66-18-1603 0 0,-83 21 638 0 0,-1 1-1 0 0,1 0 1 0 0,0-1 0 0 0,0 1 0 0 0,0 0-1 0 0,0 0 1 0 0,0 0 0 0 0,0 0 0 0 0,4 2-1 0 0,-3-1-1590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0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153 146 8290 0 0,'-1'1'56'0'0,"1"0"0"0"0,0 0 0 0 0,0-1 0 0 0,0 1 0 0 0,0 0 0 0 0,0 0 0 0 0,0-1-1 0 0,0 1 1 0 0,0 0 0 0 0,0 0 0 0 0,0-1 0 0 0,1 1 0 0 0,-1 0 0 0 0,0 0 0 0 0,0-1 0 0 0,1 1 0 0 0,-1 0 0 0 0,0-1 0 0 0,1 1 0 0 0,-1 0 0 0 0,1-1 0 0 0,-1 1 0 0 0,1-1 0 0 0,-1 1 0 0 0,1 0 0 0 0,0-1 0 0 0,-1 1 0 0 0,1-1 0 0 0,-1 0 0 0 0,1 1 0 0 0,0-1 0 0 0,-1 0 0 0 0,1 1-1 0 0,0-1 1 0 0,0 0 0 0 0,-1 0 0 0 0,1 1 0 0 0,0-1 0 0 0,0 0 0 0 0,-1 0 0 0 0,1 0 0 0 0,0 0 0 0 0,0 0 0 0 0,-1 0 0 0 0,1 0 0 0 0,0 0 0 0 0,0-1 0 0 0,-1 1 0 0 0,1 0 0 0 0,0 0 0 0 0,0-1 0 0 0,-1 1 0 0 0,2-1 0 0 0,4-1-21 0 0,1 0 0 0 0,-1 0 0 0 0,0 0 0 0 0,0-1 0 0 0,0 0 0 0 0,0-1 0 0 0,-1 1 0 0 0,1-1 0 0 0,-1 0 0 0 0,0 0 0 0 0,6-7 0 0 0,-10 9-23 0 0,1 0 0 0 0,-1 0 0 0 0,0 1 0 0 0,0-1 0 0 0,-1 0 1 0 0,1 0-1 0 0,0 0 0 0 0,-1 0 0 0 0,1 0 0 0 0,-1 0 0 0 0,1 0 0 0 0,-1 0 0 0 0,0 0 1 0 0,0 0-1 0 0,0 0 0 0 0,0 0 0 0 0,0-1 0 0 0,-1 1 0 0 0,1 0 0 0 0,-1 0 0 0 0,1 0 1 0 0,-1 0-1 0 0,0 0 0 0 0,1 1 0 0 0,-1-1 0 0 0,0 0 0 0 0,0 0 0 0 0,-1 0 0 0 0,1 1 1 0 0,0-1-1 0 0,-1 1 0 0 0,-2-3 0 0 0,-2-3 140 0 0,0 1 1 0 0,0 1-1 0 0,-1-1 1 0 0,0 1-1 0 0,0 0 0 0 0,-12-6 1 0 0,16 9-103 0 0,-1 1 0 0 0,1-1 0 0 0,0 1-1 0 0,0 0 1 0 0,-1 0 0 0 0,1 0 0 0 0,-1 0 0 0 0,1 0 0 0 0,-1 1 0 0 0,0 0 0 0 0,1 0 0 0 0,-1 0 0 0 0,1 0 0 0 0,-1 0 0 0 0,1 1-1 0 0,-1-1 1 0 0,1 1 0 0 0,-1 0 0 0 0,1 0 0 0 0,-1 1 0 0 0,1-1 0 0 0,0 0 0 0 0,0 1 0 0 0,0 0 0 0 0,0 0 0 0 0,0 0 0 0 0,-3 3-1 0 0,-8 9 98 0 0,1 1-1 0 0,1 1 0 0 0,-18 31 0 0 0,26-41-139 0 0,1 0 0 0 0,0 1-1 0 0,1-1 1 0 0,-1 1 0 0 0,1 0-1 0 0,1 0 1 0 0,-1 0 0 0 0,1 0 0 0 0,0 0-1 0 0,1 0 1 0 0,0 0 0 0 0,0 0-1 0 0,0 0 1 0 0,2 8 0 0 0,-1-11 4 0 0,12 44 147 0 0,-11-44-149 0 0,-1 0-1 0 0,2-1 0 0 0,-1 1 0 0 0,0-1 1 0 0,1 0-1 0 0,-1 1 0 0 0,1-1 0 0 0,0 0 1 0 0,6 4-1 0 0,8 8 5 0 0,-14-12-7 0 0,-1 0 1 0 0,1-1 0 0 0,0 1-1 0 0,-1-1 1 0 0,1 0-1 0 0,0 0 1 0 0,1 0 0 0 0,-1 0-1 0 0,0-1 1 0 0,0 1 0 0 0,1-1-1 0 0,-1 0 1 0 0,1 0-1 0 0,-1 0 1 0 0,8 1 0 0 0,-8-2-14 0 0,0 0 0 0 0,0 0-1 0 0,0 0 1 0 0,0 0 0 0 0,0 0 0 0 0,0 0 0 0 0,0-1 0 0 0,-1 0 0 0 0,1 1 0 0 0,0-1 0 0 0,3-2 0 0 0,-2 1-32 0 0,0-1 0 0 0,0 0 0 0 0,0-1 0 0 0,0 1 0 0 0,4-7 0 0 0,1 1 17 0 0,-6 7 24 0 0,-1-1 0 0 0,1 1 0 0 0,-1-1-1 0 0,0 1 1 0 0,0-1 0 0 0,0 0 0 0 0,0 0 0 0 0,0 0 0 0 0,-1 0 0 0 0,1 0 0 0 0,-1 0 0 0 0,0-1 0 0 0,0 1 0 0 0,0 0 0 0 0,0-1 0 0 0,0-3 0 0 0,1-11 12 0 0,0-1 0 0 0,-1 0 0 0 0,-1 1 0 0 0,-1-1 0 0 0,0 0 0 0 0,-8-34 0 0 0,5 22 162 0 0,4 26-152 0 0,-6-4 42 0 0,6 8-57 0 0,0 1 0 0 0,-1 0 0 0 0,1 0 0 0 0,0 0 0 0 0,0 0 0 0 0,0 0 0 0 0,0-1 0 0 0,0 1 0 0 0,-1 0 0 0 0,1 0 0 0 0,0 0 0 0 0,0 0 0 0 0,0 0 0 0 0,-1 0 0 0 0,1 0 0 0 0,0-1 0 0 0,0 1 0 0 0,0 0 0 0 0,-1 0 0 0 0,1 0 0 0 0,0 0 0 0 0,0 0 0 0 0,0 0 0 0 0,-1 0 0 0 0,1 0 0 0 0,0 0 0 0 0,0 0 0 0 0,0 0 0 0 0,-1 0 0 0 0,1 0 0 0 0,0 1-1 0 0,0-1 1 0 0,0 0 0 0 0,-1 0 0 0 0,1 0 0 0 0,0 0 0 0 0,0 0 0 0 0,0 0 0 0 0,0 0 0 0 0,-1 1 0 0 0,1-1 0 0 0,0 0 0 0 0,0 0 0 0 0,0 0 0 0 0,0 0 0 0 0,0 1 0 0 0,0-1 0 0 0,-1 0 0 0 0,1 0 0 0 0,0 0 0 0 0,0 0 0 0 0,0 1 0 0 0,0-1 0 0 0,-2 6 9 0 0,0 0-1 0 0,0 0 1 0 0,1 1-1 0 0,-1-1 1 0 0,1 0-1 0 0,1 1 1 0 0,0-1-1 0 0,-1 0 1 0 0,2 1 0 0 0,-1-1-1 0 0,1 0 1 0 0,2 11-1 0 0,0-7-12 0 0,0 0 0 0 0,-1 0 0 0 0,1 14 1 0 0,-3-17-1 0 0,1 1 1 0 0,0-1-1 0 0,1 1 1 0 0,-1-1-1 0 0,1 0 1 0 0,1 1 0 0 0,-1-1-1 0 0,6 8 1 0 0,3 11 34 0 0,-10-22-117 0 0,1-1 1 0 0,-1 1 0 0 0,0 0 0 0 0,1-1 0 0 0,0 0 0 0 0,0 1 0 0 0,0-1 0 0 0,1 0-1 0 0,2 4 1 0 0,2 4-1145 0 0,-6-10 1040 0 0,-1-1 1 0 0,0 1 0 0 0,1 0-1 0 0,-1 0 1 0 0,0-1 0 0 0,1 1-1 0 0,-1 0 1 0 0,1 0 0 0 0,-1-1-1 0 0,1 1 1 0 0,0-1 0 0 0,-1 1-1 0 0,1 0 1 0 0,0-1-1 0 0,-1 1 1 0 0,2 0 0 0 0,5 0-1510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57 6449 0 0,'-2'-2'2128'0'0,"2"2"-2021"0"0,0 0 1 0 0,-1 0 0 0 0,1-1-1 0 0,0 1 1 0 0,0 0 0 0 0,0 0 0 0 0,0 0-1 0 0,0 0 1 0 0,-1-1 0 0 0,1 1-1 0 0,0 0 1 0 0,0 0 0 0 0,0 0 0 0 0,-1 0-1 0 0,1 0 1 0 0,0 0 0 0 0,0 0-1 0 0,0-1 1 0 0,-1 1 0 0 0,1 0-1 0 0,0 0 1 0 0,0 0 0 0 0,-1 0 0 0 0,1 0-1 0 0,0 0 1 0 0,0 0 0 0 0,0 0-1 0 0,-1 0 1 0 0,1 0 0 0 0,0 0 0 0 0,0 0-1 0 0,-1 1 1 0 0,1-1 0 0 0,0 0-1 0 0,0 0 1 0 0,0 0 0 0 0,-1 0 0 0 0,1 0-1 0 0,0 0 1 0 0,0 0 0 0 0,0 1-1 0 0,0-1 1 0 0,-1 0 0 0 0,1 0 0 0 0,0 0-1 0 0,0 0 1 0 0,0 1 0 0 0,0-1-1 0 0,0 0 1 0 0,-1 0 0 0 0,1 0 0 0 0,0 1-1 0 0,0-1 1 0 0,0 0 0 0 0,0 1-1 0 0,-1 4-74 0 0,0 1 0 0 0,0-1 0 0 0,1 1 0 0 0,-1 0 0 0 0,1 0 0 0 0,1-1 0 0 0,-1 1 0 0 0,1 0 0 0 0,0-1 0 0 0,0 1 0 0 0,1-1 0 0 0,2 8 0 0 0,1 8 18 0 0,0 1 0 0 0,2 35 1 0 0,-5-31 105 0 0,9 33 0 0 0,-9-104-365 0 0,-8 8 186 0 0,2 17 46 0 0,1 0-1 0 0,0-25 1 0 0,3 39-25 0 0,0-1 0 0 0,1 1 0 0 0,0 0-1 0 0,0-1 1 0 0,0 1 0 0 0,1 0 0 0 0,0 0 0 0 0,0 0 0 0 0,0 0 0 0 0,1 0 0 0 0,4-7 0 0 0,-2 5 12 0 0,1 0 1 0 0,0 0 0 0 0,0 0-1 0 0,14-13 1 0 0,-17 19 10 0 0,1-1 0 0 0,-1 1 0 0 0,1 0 0 0 0,-1 0 0 0 0,1 1 0 0 0,0-1 0 0 0,0 1 0 0 0,-1-1 0 0 0,1 1 0 0 0,0 0 0 0 0,0 1 0 0 0,0-1 0 0 0,0 1 0 0 0,6 0 0 0 0,-7 0-13 0 0,-1 1 1 0 0,0-1 0 0 0,0 1 0 0 0,0 0-1 0 0,0 0 1 0 0,0 0 0 0 0,0 0 0 0 0,0 0-1 0 0,0 0 1 0 0,-1 1 0 0 0,1-1 0 0 0,0 0-1 0 0,-1 1 1 0 0,1 0 0 0 0,-1-1 0 0 0,1 1-1 0 0,-1 0 1 0 0,0 0 0 0 0,0 0 0 0 0,2 3-1 0 0,1 3 16 0 0,0 0 0 0 0,0 0 0 0 0,4 15 0 0 0,-5-6 9 0 0,0 0 0 0 0,-2-1 0 0 0,0 1 0 0 0,-1 24 0 0 0,0-23-9 0 0,0 0 0 0 0,1 0-1 0 0,4 23 1 0 0,-5-38 41 0 0,1-1-1 0 0,-1 1 1 0 0,0 0-1 0 0,0 0 1 0 0,0 0-1 0 0,0 0 1 0 0,-1 0 0 0 0,0 4-1 0 0,-1 2-1617 0 0,1 1-3344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1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153 155 7234 0 0,'0'0'105'0'0,"-1"1"0"0"0,1-1 1 0 0,0 0-1 0 0,-1 1 0 0 0,1-1 1 0 0,0 0-1 0 0,0 0 0 0 0,-1 1 1 0 0,1-1-1 0 0,0 0 0 0 0,0 1 1 0 0,0-1-1 0 0,-1 1 0 0 0,1-1 1 0 0,0 0-1 0 0,0 1 0 0 0,0-1 1 0 0,0 1-1 0 0,0-1 0 0 0,0 0 1 0 0,0 1-1 0 0,0-1 0 0 0,0 1 1 0 0,0-1-1 0 0,0 0 0 0 0,0 1 1 0 0,0-1-1 0 0,0 1 0 0 0,0-1 1 0 0,0 0-1 0 0,0 1 0 0 0,0-1 1 0 0,1 1-1 0 0,13 7 584 0 0,-11-7-687 0 0,0 0 0 0 0,0-1 0 0 0,0 1 1 0 0,0-1-1 0 0,1 0 0 0 0,-1 0 1 0 0,0 0-1 0 0,0 0 0 0 0,5-2 0 0 0,-5 1 3 0 0,-1 0-1 0 0,1-1 0 0 0,0 0 1 0 0,-1 0-1 0 0,1 1 0 0 0,-1-1 1 0 0,0-1-1 0 0,1 1 0 0 0,-1 0 1 0 0,0-1-1 0 0,-1 1 0 0 0,1-1 0 0 0,0 1 1 0 0,-1-1-1 0 0,1 0 0 0 0,-1 0 1 0 0,0 0-1 0 0,0 1 0 0 0,0-1 1 0 0,0 0-1 0 0,0-1 0 0 0,-1 1 0 0 0,0 0 1 0 0,1 0-1 0 0,-1 0 0 0 0,0 0 1 0 0,0 0-1 0 0,-2-6 0 0 0,2 5 71 0 0,-1 0-1 0 0,1 1 1 0 0,-1-1-1 0 0,-1 0 1 0 0,1 0 0 0 0,0 1-1 0 0,-1-1 1 0 0,0 1-1 0 0,1-1 1 0 0,-1 1-1 0 0,-1 0 1 0 0,1 0-1 0 0,0 0 1 0 0,-1 0-1 0 0,0 0 1 0 0,0 0-1 0 0,1 1 1 0 0,-1 0 0 0 0,-1-1-1 0 0,1 1 1 0 0,0 0-1 0 0,-1 0 1 0 0,-3-1-1 0 0,1 2 8 0 0,0 0 0 0 0,-1 0 0 0 0,1 0 0 0 0,0 1 0 0 0,0 0-1 0 0,-1 1 1 0 0,1-1 0 0 0,0 1 0 0 0,0 1 0 0 0,0-1 0 0 0,0 1 0 0 0,0 0 0 0 0,0 0-1 0 0,0 1 1 0 0,0-1 0 0 0,1 1 0 0 0,0 0 0 0 0,-1 1 0 0 0,1 0 0 0 0,0 0 0 0 0,1 0-1 0 0,-6 6 1 0 0,6-5-55 0 0,0 0 0 0 0,1 0 0 0 0,0 0 0 0 0,0 1 0 0 0,1-1 1 0 0,-1 1-1 0 0,1 0 0 0 0,1 0 0 0 0,-1 0 0 0 0,1 0 0 0 0,-1 8 0 0 0,-9 30 126 0 0,10-40-148 0 0,0-1 1 0 0,0 0-1 0 0,0 1 1 0 0,0-1-1 0 0,1 1 1 0 0,0-1-1 0 0,-1 1 1 0 0,1-1 0 0 0,0 1-1 0 0,1 0 1 0 0,-1-1-1 0 0,0 1 1 0 0,1-1-1 0 0,1 5 1 0 0,0-4 3 0 0,1 1 0 0 0,-1-1 1 0 0,1 1-1 0 0,0-1 0 0 0,0 0 1 0 0,0 0-1 0 0,0 0 0 0 0,7 5 0 0 0,4 5 38 0 0,-10-10-37 0 0,0 0 0 0 0,0 0-1 0 0,0 0 1 0 0,1-1 0 0 0,0 0 0 0 0,-1 0-1 0 0,1 0 1 0 0,0 0 0 0 0,5 2-1 0 0,4 0 12 0 0,0 0 0 0 0,-1-1 0 0 0,1-1 0 0 0,23 4 0 0 0,-29-7-95 0 0,-1 0 0 0 0,0 0 0 0 0,0 0-1 0 0,0-1 1 0 0,0 0 0 0 0,1 0-1 0 0,-1-1 1 0 0,0 0 0 0 0,-1 0-1 0 0,1-1 1 0 0,9-4 0 0 0,-9 3 10 0 0,0 0 0 0 0,0-1 0 0 0,-1 0 0 0 0,0-1 0 0 0,1 1 0 0 0,-2-1 0 0 0,1 0 0 0 0,-1-1 0 0 0,0 1 0 0 0,0-1 0 0 0,0 0 0 0 0,-1 0 0 0 0,-1-1 0 0 0,4-8 0 0 0,-1 2 76 0 0,-2 0 1 0 0,0-1 0 0 0,0 0 0 0 0,-2 0-1 0 0,0 0 1 0 0,1-28 0 0 0,-3 37 37 0 0,-1 0 0 0 0,1 1 1 0 0,-1-1-1 0 0,0 1 0 0 0,0-1 1 0 0,-1 1-1 0 0,-3-8 1 0 0,5 12 342 0 0,-4 9-286 0 0,3-5-102 0 0,0-1 0 0 0,0 1 0 0 0,0 0 1 0 0,0 0-1 0 0,0 0 0 0 0,1 0 1 0 0,-1 0-1 0 0,1 0 0 0 0,0 0 0 0 0,0 0 1 0 0,0 0-1 0 0,0 0 0 0 0,0 0 1 0 0,1 0-1 0 0,0 0 0 0 0,-1 0 0 0 0,1 0 1 0 0,0 0-1 0 0,0 0 0 0 0,1 0 1 0 0,-1 0-1 0 0,0-1 0 0 0,1 1 0 0 0,3 3 1 0 0,-3-3-28 0 0,1-1 0 0 0,-1 0 0 0 0,1 0 0 0 0,0-1 0 0 0,0 1 0 0 0,0-1 0 0 0,0 1 0 0 0,0-1 0 0 0,0 0 0 0 0,0 0 0 0 0,0 0 0 0 0,1 0 0 0 0,-1-1 0 0 0,0 1 0 0 0,0-1 0 0 0,1 0 0 0 0,-1 0 0 0 0,0 0 0 0 0,1 0 0 0 0,-1-1 0 0 0,0 1 0 0 0,0-1 0 0 0,6-2 0 0 0,-3 1-21 0 0,0 0-1 0 0,0-1 0 0 0,-1 0 1 0 0,1 0-1 0 0,-1 0 0 0 0,0-1 1 0 0,0 0-1 0 0,0 0 1 0 0,0 0-1 0 0,-1 0 0 0 0,9-10 1 0 0,-13 12 52 0 0,1 0 1 0 0,0 0 0 0 0,-1 0-1 0 0,1 0 1 0 0,-1 1 0 0 0,1-1-1 0 0,-1 0 1 0 0,0 0-1 0 0,0 0 1 0 0,0 0 0 0 0,0 0-1 0 0,0 0 1 0 0,-1 0 0 0 0,1 0-1 0 0,0 0 1 0 0,-1 0-1 0 0,0 0 1 0 0,1 0 0 0 0,-3-3-1 0 0,-18-35 283 0 0,19 36-265 0 0,1 2-2 0 0,0 1 0 0 0,0-1 0 0 0,0 1 0 0 0,0 0 1 0 0,0-1-1 0 0,0 1 0 0 0,-1 0 0 0 0,1-1 0 0 0,0 1 1 0 0,-1 0-1 0 0,1 0 0 0 0,-1 0 0 0 0,1 0 0 0 0,-1 1 1 0 0,1-1-1 0 0,-1 0 0 0 0,0 0 0 0 0,1 1 0 0 0,-1-1 1 0 0,0 1-1 0 0,0 0 0 0 0,1 0 0 0 0,-1-1 0 0 0,0 1 1 0 0,0 0-1 0 0,0 0 0 0 0,1 1 0 0 0,-1-1 0 0 0,0 0 1 0 0,0 0-1 0 0,1 1 0 0 0,-1-1 0 0 0,0 1 0 0 0,1 0 1 0 0,-1-1-1 0 0,1 1 0 0 0,-4 2 0 0 0,0 0 23 0 0,1 0 0 0 0,-1 1 0 0 0,1-1-1 0 0,-1 1 1 0 0,1 0 0 0 0,0 0 0 0 0,0 1-1 0 0,1-1 1 0 0,0 1 0 0 0,-5 8 0 0 0,4-4-10 0 0,0 0 0 0 0,1 0 0 0 0,0 1 0 0 0,1-1 0 0 0,0 1 1 0 0,1 0-1 0 0,0-1 0 0 0,0 1 0 0 0,1 0 0 0 0,0 0 0 0 0,1 0 1 0 0,0-1-1 0 0,0 1 0 0 0,1 0 0 0 0,0-1 0 0 0,1 1 0 0 0,0-1 1 0 0,1 0-1 0 0,0 0 0 0 0,0 0 0 0 0,1 0 0 0 0,0-1 1 0 0,10 13-1 0 0,-13-18-30 0 0,0-1 1 0 0,1 1-1 0 0,-1-1 1 0 0,1 0 0 0 0,-1 0-1 0 0,1 0 1 0 0,0 0-1 0 0,-1 0 1 0 0,1 0-1 0 0,0-1 1 0 0,0 1-1 0 0,1-1 1 0 0,-1 0 0 0 0,0 0-1 0 0,0 0 1 0 0,1-1-1 0 0,-1 1 1 0 0,0-1-1 0 0,1 1 1 0 0,-1-1 0 0 0,6-1-1 0 0,-7 1-7 0 0,1-1-1 0 0,0 0 1 0 0,-1 0 0 0 0,1 0-1 0 0,-1 0 1 0 0,1 0 0 0 0,-1 0-1 0 0,0-1 1 0 0,1 1 0 0 0,-1-1-1 0 0,0 0 1 0 0,0 1 0 0 0,0-1-1 0 0,0 0 1 0 0,0 0 0 0 0,-1-1-1 0 0,1 1 1 0 0,-1 0 0 0 0,1 0-1 0 0,-1-1 1 0 0,0 1-1 0 0,0-1 1 0 0,0 1 0 0 0,0-1-1 0 0,0 0 1 0 0,0 1 0 0 0,0-5-1 0 0,0 3-168 0 0,1 0 0 0 0,0 0 0 0 0,0 0 0 0 0,1 0 0 0 0,-1 0 0 0 0,1 0 0 0 0,0 0 0 0 0,3-2 0 0 0,13-21-3399 0 0,-17 21 1534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2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13139 0 0,'0'0'3754'0'0,"19"11"-2192"0"0,-8-4-5891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3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52 107 1408 0 0,'0'0'2407'0'0,"-34"0"6778"0"0,34-1-9136 0 0,-1 0-1 0 0,0 0 0 0 0,0 0 1 0 0,1 0-1 0 0,-1 0 1 0 0,1 0-1 0 0,-1 0 1 0 0,1 0-1 0 0,-1 0 0 0 0,1 0 1 0 0,0 0-1 0 0,-1-1 1 0 0,1 1-1 0 0,0 0 1 0 0,0 0-1 0 0,0 0 0 0 0,0-1 1 0 0,0 1-1 0 0,0 0 1 0 0,0 0-1 0 0,1-2 1 0 0,3-22-172 0 0,-4 24 174 0 0,0-1-47 0 0,1 1 0 0 0,0-1 0 0 0,0 0 0 0 0,0 0 0 0 0,0 0 0 0 0,0 1 0 0 0,0-1 0 0 0,0 0 0 0 0,0 1 0 0 0,1-1 1 0 0,-1 1-1 0 0,0-1 0 0 0,1 1 0 0 0,-1 0 0 0 0,1 0 0 0 0,0 0 0 0 0,-1 0 0 0 0,5-2 0 0 0,3-3-33 0 0,-3 3 19 0 0,-1 0 0 0 0,1 1 0 0 0,0 0 0 0 0,-1 0 0 0 0,1 0 0 0 0,0 0 0 0 0,0 1 0 0 0,0 0 0 0 0,1 1 0 0 0,-1-1 0 0 0,12 1 0 0 0,-16 1 6 0 0,-1-1 1 0 0,1 0 0 0 0,0 1 0 0 0,-1-1-1 0 0,1 1 1 0 0,-1-1 0 0 0,1 1-1 0 0,-1 0 1 0 0,1-1 0 0 0,-1 1 0 0 0,0 0-1 0 0,1 0 1 0 0,-1 0 0 0 0,0 0 0 0 0,0 0-1 0 0,1 1 1 0 0,-1-1 0 0 0,0 0 0 0 0,0 0-1 0 0,0 1 1 0 0,-1-1 0 0 0,1 1-1 0 0,0-1 1 0 0,0 1 0 0 0,0 1 0 0 0,2 6-6 0 0,1 1 0 0 0,-2-1 0 0 0,2 11 0 0 0,-1-6 66 0 0,-2-11-53 0 0,0-1 0 0 0,-1 1 1 0 0,0 0-1 0 0,1-1 1 0 0,-1 1-1 0 0,0 0 0 0 0,0-1 1 0 0,-1 1-1 0 0,1 0 1 0 0,-1-1-1 0 0,1 1 0 0 0,-1 0 1 0 0,0-1-1 0 0,0 1 0 0 0,0-1 1 0 0,-2 4-1 0 0,1-2 10 0 0,-1-1-1 0 0,0 1 1 0 0,0-1-1 0 0,0 0 1 0 0,0 0-1 0 0,-1 0 1 0 0,1 0-1 0 0,-1 0 1 0 0,-4 2 0 0 0,-6 2 25 0 0,0 0 1 0 0,-1-1 0 0 0,0-1 0 0 0,-22 5 0 0 0,36-10 185 0 0,17-11-221 0 0,-12 9-7 0 0,0 0-1 0 0,0 0 0 0 0,1 0 0 0 0,-1 1 0 0 0,1-1 0 0 0,0 1 0 0 0,-1 0 0 0 0,1 0 0 0 0,0 1 0 0 0,0-1 0 0 0,-1 1 1 0 0,1 0-1 0 0,0 0 0 0 0,0 1 0 0 0,0-1 0 0 0,-1 1 0 0 0,1 0 0 0 0,0 1 0 0 0,-1-1 0 0 0,1 1 0 0 0,-1 0 1 0 0,1 0-1 0 0,-1 0 0 0 0,0 1 0 0 0,0-1 0 0 0,0 1 0 0 0,0 0 0 0 0,-1 0 0 0 0,1 0 0 0 0,-1 1 0 0 0,0-1 0 0 0,0 1 1 0 0,0 0-1 0 0,0 0 0 0 0,0 0 0 0 0,-1 0 0 0 0,0 0 0 0 0,0 1 0 0 0,0-1 0 0 0,0 1 0 0 0,1 8 0 0 0,-2-9 19 0 0,0-1-1 0 0,0 0 0 0 0,-1 1 0 0 0,1-1 0 0 0,-1 1 0 0 0,0-1 0 0 0,0 1 1 0 0,0-1-1 0 0,0 1 0 0 0,0-1 0 0 0,-1 1 0 0 0,0-1 0 0 0,0 1 0 0 0,0-1 1 0 0,0 0-1 0 0,0 1 0 0 0,-1-1 0 0 0,1 0 0 0 0,-1 0 0 0 0,0 0 0 0 0,0 0 1 0 0,0 0-1 0 0,0-1 0 0 0,-1 1 0 0 0,1 0 0 0 0,-1-1 0 0 0,-4 4 0 0 0,-11 4 411 0 0,12-6-303 0 0,0-1 1 0 0,1 0-1 0 0,-1 0 1 0 0,-1 0-1 0 0,1-1 1 0 0,-12 3-1 0 0,13-4-85 0 0,0 0-1 0 0,1-1 1 0 0,-1 1-1 0 0,0-1 1 0 0,0 0-1 0 0,1-1 1 0 0,-1 1-1 0 0,0-1 1 0 0,0 0-1 0 0,1 0 1 0 0,-1 0 0 0 0,1-1-1 0 0,-1 0 1 0 0,1 1-1 0 0,0-2 1 0 0,0 1-1 0 0,-7-5 1 0 0,8 5-192 0 0,0-1 1 0 0,0 0 0 0 0,1 0 0 0 0,-1 0-1 0 0,1 0 1 0 0,-1 0 0 0 0,1 0-1 0 0,0-1 1 0 0,-2-4 0 0 0,2 4-428 0 0,1-1 1 0 0,0 0-1 0 0,0 1 0 0 0,0-1 1 0 0,0 0-1 0 0,0 1 0 0 0,1-1 1 0 0,0-7-1 0 0,1-2-1889 0 0,0 2-1507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2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90 222 6745 0 0,'0'0'56'0'0,"0"0"-1"0"0,0 1 0 0 0,0-1 1 0 0,0 0-1 0 0,0 0 0 0 0,0 0 0 0 0,0 0 1 0 0,0 1-1 0 0,1-1 0 0 0,-1 0 0 0 0,0 0 1 0 0,0 0-1 0 0,0 0 0 0 0,0 1 0 0 0,0-1 1 0 0,0 0-1 0 0,0 0 0 0 0,0 0 1 0 0,-1 1-1 0 0,1-1 0 0 0,0 0 0 0 0,0 0 1 0 0,0 0-1 0 0,0 0 0 0 0,0 1 0 0 0,0-1 1 0 0,0 0-1 0 0,0 0 0 0 0,0 0 0 0 0,0 0 1 0 0,-1 0-1 0 0,1 1 0 0 0,0-1 1 0 0,0 0-1 0 0,0 0 0 0 0,0 0 0 0 0,0 0 1 0 0,-1 0-1 0 0,1 0 0 0 0,0 0 0 0 0,0 0 1 0 0,0 1-1 0 0,0-1 0 0 0,-1 0 0 0 0,1 0 1 0 0,0 0-1 0 0,0 0 0 0 0,0 0 1 0 0,-1 0-1 0 0,1 0 0 0 0,0 0 0 0 0,0 0 1 0 0,0 0-1 0 0,0 0 0 0 0,-1 0 0 0 0,2 1-72 0 0,0 0-1 0 0,0 0 0 0 0,0 0 1 0 0,0 0-1 0 0,1 0 1 0 0,-1 0-1 0 0,0 0 0 0 0,0 0 1 0 0,1 0-1 0 0,-1 0 0 0 0,3 0 1 0 0,1 1 60 0 0,1-1-1 0 0,-1 0 1 0 0,1 0 0 0 0,-1-1 0 0 0,1 1 0 0 0,0-1 0 0 0,-1-1 0 0 0,1 1 0 0 0,0-1-1 0 0,-1 0 1 0 0,11-3 0 0 0,-13 3-26 0 0,0-1-1 0 0,0 1 1 0 0,-1-1-1 0 0,1 0 1 0 0,0 1-1 0 0,-1-1 1 0 0,1 0-1 0 0,-1-1 1 0 0,0 1 0 0 0,0 0-1 0 0,0-1 1 0 0,0 1-1 0 0,0-1 1 0 0,0 0-1 0 0,0 1 1 0 0,-1-1-1 0 0,0 0 1 0 0,0 0-1 0 0,1 0 1 0 0,-2 0 0 0 0,1 0-1 0 0,1-6 1 0 0,-1 4-5 0 0,-1 0 1 0 0,0 0 0 0 0,0 0-1 0 0,0 0 1 0 0,0 0 0 0 0,-1 0 0 0 0,1 1-1 0 0,-1-1 1 0 0,0 0 0 0 0,-1 0-1 0 0,1 0 1 0 0,-1 1 0 0 0,0-1-1 0 0,-1 1 1 0 0,-3-7 0 0 0,4 8 28 0 0,-1 0 0 0 0,1 0 0 0 0,-1 0-1 0 0,1 0 1 0 0,-1 0 0 0 0,0 1 0 0 0,0-1 0 0 0,-1 1 0 0 0,1 0 0 0 0,0 0-1 0 0,-1 0 1 0 0,1 1 0 0 0,-1-1 0 0 0,1 1 0 0 0,-1 0 0 0 0,0 0 0 0 0,0 0 0 0 0,0 0-1 0 0,1 1 1 0 0,-8-1 0 0 0,6 1-17 0 0,0 0 0 0 0,0 0 0 0 0,1 1 0 0 0,-1-1 1 0 0,0 1-1 0 0,0 0 0 0 0,1 1 0 0 0,-1-1 0 0 0,1 1 0 0 0,-1 0 0 0 0,1 0 0 0 0,-1 0 0 0 0,1 1 0 0 0,-7 5 0 0 0,6-3-7 0 0,0 0 0 0 0,1 0 0 0 0,0 0 0 0 0,0 1 0 0 0,0 0 0 0 0,1 0 0 0 0,0 0 0 0 0,0 0 0 0 0,-4 13 0 0 0,4-9-9 0 0,0 0 0 0 0,1 0 0 0 0,0 0-1 0 0,0 0 1 0 0,1 0 0 0 0,1 0 0 0 0,0 0 0 0 0,0 1 0 0 0,1-1 0 0 0,0 0 0 0 0,1 0-1 0 0,0 0 1 0 0,1 0 0 0 0,0-1 0 0 0,0 1 0 0 0,6 11 0 0 0,-3-11 25 0 0,0 1 0 0 0,0-1 0 0 0,1-1 1 0 0,0 1-1 0 0,0-1 0 0 0,1-1 0 0 0,1 1 0 0 0,-1-1 1 0 0,1-1-1 0 0,1 0 0 0 0,-1 0 0 0 0,1 0 1 0 0,20 8-1 0 0,-26-13-39 0 0,0 0 1 0 0,0-1 0 0 0,0 1 0 0 0,0-1 0 0 0,0 0-1 0 0,0 0 1 0 0,0 0 0 0 0,1-1 0 0 0,-1 1 0 0 0,0-1-1 0 0,1 0 1 0 0,-1-1 0 0 0,0 1 0 0 0,0-1-1 0 0,0 0 1 0 0,1 0 0 0 0,-1 0 0 0 0,0 0 0 0 0,0-1-1 0 0,0 1 1 0 0,0-1 0 0 0,-1 0 0 0 0,1 0-1 0 0,-1-1 1 0 0,5-2 0 0 0,-3 0-13 0 0,0-1 0 0 0,1 0 0 0 0,-2 0 1 0 0,1 0-1 0 0,-1 0 0 0 0,0-1 0 0 0,0 1 0 0 0,-1-1 0 0 0,1 0 1 0 0,-2 0-1 0 0,1-1 0 0 0,-1 1 0 0 0,2-9 0 0 0,5-34 11 0 0,-1-1-1 0 0,0-86 1 0 0,-9 126-3 0 0,-3 16 127 0 0,-2 20-95 0 0,5-23-20 0 0,1 1 1 0 0,0-1-1 0 0,-1 1 0 0 0,1-1 0 0 0,0 1 1 0 0,1-1-1 0 0,-1 1 0 0 0,0-1 0 0 0,1 1 1 0 0,0-1-1 0 0,-1 0 0 0 0,1 1 0 0 0,0-1 1 0 0,0 0-1 0 0,0 1 0 0 0,1-1 1 0 0,-1 0-1 0 0,0 0 0 0 0,1 0 0 0 0,-1 0 1 0 0,1 0-1 0 0,3 2 0 0 0,-1 0 6 0 0,0-1 0 0 0,0 0-1 0 0,1 0 1 0 0,-1 0 0 0 0,1 0-1 0 0,0-1 1 0 0,0 0 0 0 0,0 0 0 0 0,7 2-1 0 0,-9-3-7 0 0,1 0-1 0 0,-1 0 1 0 0,1 0 0 0 0,0-1-1 0 0,-1 1 1 0 0,1-1-1 0 0,0 0 1 0 0,-1 0-1 0 0,1 0 1 0 0,-1 0-1 0 0,1-1 1 0 0,0 0 0 0 0,-1 1-1 0 0,1-1 1 0 0,-1-1-1 0 0,1 1 1 0 0,-1 0-1 0 0,0-1 1 0 0,0 0-1 0 0,1 1 1 0 0,-1-1 0 0 0,0-1-1 0 0,-1 1 1 0 0,1 0-1 0 0,0-1 1 0 0,-1 1-1 0 0,1-1 1 0 0,-1 0-1 0 0,0 0 1 0 0,0 0 0 0 0,0 0-1 0 0,2-4 1 0 0,-2 2-1 0 0,0 1 0 0 0,-1-1 0 0 0,1 0 0 0 0,-1 0 0 0 0,0 0 0 0 0,-1 1 0 0 0,1-1 0 0 0,-1 0 0 0 0,0 0 0 0 0,0 0 0 0 0,0 0 0 0 0,-1 0 0 0 0,0 0 0 0 0,0 0 0 0 0,0 1 0 0 0,0-1-1 0 0,-4-6 1 0 0,-1-12 34 0 0,5 21-30 0 0,1 0-1 0 0,-1 0 0 0 0,1 0 1 0 0,-1 0-1 0 0,0 0 0 0 0,0 0 1 0 0,0 1-1 0 0,0-1 0 0 0,0 0 1 0 0,0 1-1 0 0,-1-1 1 0 0,1 1-1 0 0,0-1 0 0 0,-1 1 1 0 0,1-1-1 0 0,-1 1 0 0 0,0 0 1 0 0,1 0-1 0 0,-1 0 0 0 0,-3-1 1 0 0,2 1 11 0 0,0 0 1 0 0,0 0-1 0 0,0 0 0 0 0,-1 1 1 0 0,1 0-1 0 0,0 0 1 0 0,0 0-1 0 0,-1 0 1 0 0,1 0-1 0 0,0 0 0 0 0,-6 2 1 0 0,3 0 9 0 0,0-1 0 0 0,0 1 0 0 0,0 1 0 0 0,0-1 0 0 0,0 1-1 0 0,1 0 1 0 0,0 0 0 0 0,-1 1 0 0 0,1-1 0 0 0,0 1 0 0 0,1 1 0 0 0,-1-1 0 0 0,-4 6 0 0 0,2 1 9 0 0,0 0 0 0 0,1 0 1 0 0,0 1-1 0 0,1-1 0 0 0,0 1 1 0 0,-6 25-1 0 0,10-29-31 0 0,-1-1-1 0 0,2 1 1 0 0,-1-1 0 0 0,1 1 0 0 0,0 0 0 0 0,0-1-1 0 0,1 1 1 0 0,0 0 0 0 0,0-1 0 0 0,1 1-1 0 0,0-1 1 0 0,6 15 0 0 0,-3-12 22 0 0,0 0 0 0 0,1 0 0 0 0,0 0 0 0 0,0-1 0 0 0,1 0 0 0 0,0 0 0 0 0,1-1 0 0 0,-1 0 0 0 0,2 0 0 0 0,-1-1 0 0 0,1 0 0 0 0,0 0 0 0 0,1-1 0 0 0,0 0 0 0 0,0-1 0 0 0,0 0 0 0 0,0 0 0 0 0,1-1 0 0 0,15 3 0 0 0,-18-5-58 0 0,-1 0 0 0 0,1-1 0 0 0,0 0-1 0 0,0-1 1 0 0,0 0 0 0 0,0 0 0 0 0,0 0 0 0 0,0-1 0 0 0,0 0-1 0 0,0-1 1 0 0,-1 0 0 0 0,1 0 0 0 0,-1-1 0 0 0,1 0 0 0 0,-1 0 0 0 0,0 0-1 0 0,0-1 1 0 0,0 0 0 0 0,0-1 0 0 0,-1 1 0 0 0,0-1 0 0 0,0-1 0 0 0,0 1-1 0 0,-1-1 1 0 0,1 0 0 0 0,-1 0 0 0 0,-1-1 0 0 0,1 1 0 0 0,-1-1 0 0 0,0 0-1 0 0,-1 0 1 0 0,5-13 0 0 0,0-2 99 0 0,-1 0 0 0 0,-1-1 1 0 0,-1 0-1 0 0,-1 0 0 0 0,0 0 0 0 0,-2 0 0 0 0,-1 0 1 0 0,-3-38-1 0 0,-2 12 159 0 0,4 49-221 0 0,0-1-1 0 0,0 1 1 0 0,0 0 0 0 0,0 0 0 0 0,0-1-1 0 0,0 1 1 0 0,0 0 0 0 0,0 0 0 0 0,0-1-1 0 0,0 1 1 0 0,0 0 0 0 0,-1 0-1 0 0,1-1 1 0 0,0 1 0 0 0,0 0 0 0 0,0 0-1 0 0,0-1 1 0 0,0 1 0 0 0,-1 0 0 0 0,1 0-1 0 0,0 0 1 0 0,0 0 0 0 0,0-1 0 0 0,-1 1-1 0 0,1 0 1 0 0,0 0 0 0 0,0 0-1 0 0,-1 0 1 0 0,1 0 0 0 0,0 0 0 0 0,0-1-1 0 0,-1 1 1 0 0,1 0 0 0 0,0 0 0 0 0,0 0-1 0 0,-1 0 1 0 0,1 0 0 0 0,0 0 0 0 0,0 0-1 0 0,-1 0 1 0 0,1 0 0 0 0,0 0 0 0 0,0 0-1 0 0,-1 1 1 0 0,1-1 0 0 0,0 0-1 0 0,0 0 1 0 0,-1 0 0 0 0,1 0 0 0 0,0 0-1 0 0,0 0 1 0 0,-1 0 0 0 0,1 1 0 0 0,0-1-1 0 0,0 0 1 0 0,0 0 0 0 0,-1 0 0 0 0,1 1-1 0 0,0-1 1 0 0,0 0 0 0 0,0 0-1 0 0,0 0 1 0 0,0 1 0 0 0,-1-1 0 0 0,1 0-1 0 0,0 1 1 0 0,-11 12 37 0 0,11-13-43 0 0,-3 6 9 0 0,0-1 1 0 0,0 1-1 0 0,1-1 0 0 0,0 1 0 0 0,0 0 1 0 0,0 0-1 0 0,1-1 0 0 0,0 1 1 0 0,-1 9-1 0 0,1-3 7 0 0,1 0 1 0 0,0 0 0 0 0,4 19-1 0 0,4 11 7 0 0,3 0-1 0 0,20 52 1 0 0,-16-62 51 0 0,-15-32-73 0 0,0 0 0 0 0,0 1 0 0 0,0-1 0 0 0,0 0 0 0 0,0 0 0 0 0,0 0 0 0 0,0 0 0 0 0,0 0 0 0 0,1 0 0 0 0,-1 0 0 0 0,0 0 0 0 0,0 0 0 0 0,0 1 0 0 0,0-1 0 0 0,0 0 0 0 0,0 0 0 0 0,0 0 0 0 0,1 0 0 0 0,-1 0 0 0 0,0 0 0 0 0,0 0 0 0 0,0 0 0 0 0,0 0 0 0 0,0 0 0 0 0,1 0 0 0 0,-1 0 0 0 0,0 0 0 0 0,0 0 0 0 0,0 0 0 0 0,0 0 1 0 0,0 0-1 0 0,0 0 0 0 0,1 0 0 0 0,-1 0 0 0 0,0 0 0 0 0,0 0 0 0 0,0-1 0 0 0,0 1 0 0 0,0 0 0 0 0,0 0 0 0 0,0 0 0 0 0,1 0 0 0 0,-1 0 0 0 0,0 0 0 0 0,0 0 0 0 0,0 0 0 0 0,0 0 0 0 0,0-1 0 0 0,0 1 0 0 0,4-16-41 0 0,-2-2 40 0 0,-2-1-1 0 0,-1-22 1 0 0,0 26-8 0 0,0 0 0 0 0,2-1 0 0 0,2-22 0 0 0,0 23 19 0 0,1-1 1 0 0,0 0 0 0 0,1 1-1 0 0,1 0 1 0 0,10-20 0 0 0,-13 29-14 0 0,1 0-1 0 0,0-1 1 0 0,1 1 0 0 0,-1 1 0 0 0,1-1-1 0 0,0 1 1 0 0,0-1 0 0 0,1 2 0 0 0,0-1-1 0 0,0 0 1 0 0,0 1 0 0 0,0 0 0 0 0,12-4-1 0 0,-14 6 12 0 0,0 0-1 0 0,1 1 0 0 0,-1-1 0 0 0,1 1 0 0 0,-1 0 1 0 0,1 0-1 0 0,0 1 0 0 0,-1 0 0 0 0,1-1 1 0 0,0 2-1 0 0,-1-1 0 0 0,1 0 0 0 0,4 2 0 0 0,-6-1 6 0 0,1 0-1 0 0,-1 1 1 0 0,0-1 0 0 0,0 1-1 0 0,0-1 1 0 0,0 1-1 0 0,0 0 1 0 0,-1 0-1 0 0,1 1 1 0 0,-1-1-1 0 0,1 0 1 0 0,-1 1-1 0 0,0-1 1 0 0,0 1-1 0 0,0 0 1 0 0,0 0-1 0 0,3 6 1 0 0,2 9 7 0 0,-1 1-1 0 0,0 0 1 0 0,-1 0-1 0 0,-1 1 1 0 0,-1-1-1 0 0,-1 1 1 0 0,0 24-1 0 0,-2-27-1 0 0,-1 0-1 0 0,-1-1 1 0 0,-4 21 0 0 0,3-18 1 0 0,0 1-1 0 0,0 21 1 0 0,3-39-41 0 0,0 1 43 0 0,-1 0 1 0 0,2 0-1 0 0,-1 0 1 0 0,0 0-1 0 0,0 0 1 0 0,1 0-1 0 0,0 0 0 0 0,1 4 1 0 0,-2-7-25 0 0,0 0 0 0 0,1 1 1 0 0,-1-1-1 0 0,0 1 0 0 0,1-1 1 0 0,-1 0-1 0 0,0 1 0 0 0,1-1 0 0 0,-1 0 1 0 0,1 1-1 0 0,-1-1 0 0 0,1 0 0 0 0,-1 1 1 0 0,0-1-1 0 0,1 0 0 0 0,-1 0 0 0 0,1 0 1 0 0,-1 0-1 0 0,1 1 0 0 0,-1-1 1 0 0,2 0-1 0 0,17-5-922 0 0,-12 1-327 0 0,0-1-1 0 0,-1 1 0 0 0,1-1 1 0 0,9-9-1 0 0,-8 5-1235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4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598 206 1616 0 0,'1'-2'270'0'0,"1"1"-1"0"0,-1-1 0 0 0,0 1 0 0 0,0-1 1 0 0,0 0-1 0 0,0 1 0 0 0,0-1 1 0 0,0 0-1 0 0,0 0 0 0 0,0 0 0 0 0,-1 0 1 0 0,1 0-1 0 0,-1 0 0 0 0,1 0 0 0 0,-1 0 1 0 0,0-3-1 0 0,2-41 3227 0 0,-2 38-2837 0 0,-1 3-436 0 0,1 1 0 0 0,-1-1 0 0 0,0 1 0 0 0,0 0 0 0 0,0 0 0 0 0,-1-1 0 0 0,0 1 0 0 0,1 0 0 0 0,-1 0 0 0 0,-1 0 0 0 0,1 1 0 0 0,0-1 0 0 0,-1 0 0 0 0,0 1 0 0 0,0 0 0 0 0,0 0 0 0 0,0 0 0 0 0,-7-5 0 0 0,4 3-74 0 0,0 1 0 0 0,-1 0 0 0 0,1 0 0 0 0,-1 1 0 0 0,0 0-1 0 0,0 0 1 0 0,0 1 0 0 0,0-1 0 0 0,-1 2 0 0 0,-10-3-1 0 0,6 3-56 0 0,0 0 1 0 0,0 0-1 0 0,0 1 0 0 0,0 0 0 0 0,0 1 0 0 0,0 1 0 0 0,1 0 0 0 0,-1 0 0 0 0,0 1 0 0 0,1 1 0 0 0,-1 0 0 0 0,1 0 0 0 0,0 1 0 0 0,-18 11 0 0 0,27-14-84 0 0,-76 54 254 0 0,68-47-225 0 0,0 0-1 0 0,0 1 0 0 0,1 0 0 0 0,0 0 1 0 0,-8 13-1 0 0,-84 123 311 0 0,98-141-334 0 0,0 0 0 0 0,1 1 0 0 0,-1-1 0 0 0,2 1 0 0 0,-1-1 0 0 0,0 1 0 0 0,1 0 0 0 0,0 0 0 0 0,1 0 0 0 0,-1 7 0 0 0,1-6-1 0 0,-1 1 0 0 0,0 0 0 0 0,-1 0 0 0 0,1-1 0 0 0,-5 12 1 0 0,3-13 0 0 0,1 0-1 0 0,0 0 1 0 0,0 1 0 0 0,0-1 0 0 0,1 1 0 0 0,0-1 0 0 0,0 1 0 0 0,1 0 0 0 0,0-1 0 0 0,0 1-1 0 0,1 9 1 0 0,2 3 28 0 0,1 0-1 0 0,8 26 0 0 0,-9-37-27 0 0,0 0-1 0 0,0-1 0 0 0,1 0 0 0 0,0 1 0 0 0,1-1 0 0 0,0-1 1 0 0,0 1-1 0 0,8 8 0 0 0,3 1 21 0 0,0 0 1 0 0,1-1-1 0 0,0-1 0 0 0,1-1 1 0 0,1-1-1 0 0,0 0 0 0 0,1-1 1 0 0,0-1-1 0 0,0-1 0 0 0,25 7 1 0 0,-25-11-19 0 0,64 16 111 0 0,-74-19-91 0 0,1 0 0 0 0,-1-2 1 0 0,1 1-1 0 0,0-1 0 0 0,20-3 0 0 0,-17 0-4 0 0,-1-2 1 0 0,0 0-1 0 0,0 0 1 0 0,15-10-1 0 0,0 1-51 0 0,-20 10-1 0 0,0-1-1 0 0,-1 0 1 0 0,0 0-1 0 0,0 0 1 0 0,0 0-1 0 0,0-1 1 0 0,-1-1-1 0 0,0 1 1 0 0,-1-1-1 0 0,1 0 1 0 0,5-10-1 0 0,5-10-64 0 0,21-55 0 0 0,-15 32 59 0 0,-18 40 36 0 0,1 0 1 0 0,-1-1-1 0 0,-1 0 1 0 0,0 0 0 0 0,0 0-1 0 0,-1 0 1 0 0,-1 0-1 0 0,0-1 1 0 0,0 1-1 0 0,-1 0 1 0 0,0-1-1 0 0,-3-12 1 0 0,-2 0 5 0 0,0 0 1 0 0,-2 0-1 0 0,-1 0 1 0 0,-1 1-1 0 0,-1 1 1 0 0,-1-1-1 0 0,-20-30 1 0 0,26 45-17 0 0,-1 1 0 0 0,1 0 0 0 0,-1 0 0 0 0,-1 1 0 0 0,0 0 0 0 0,1 0 0 0 0,-2 0 0 0 0,1 1 0 0 0,-1 0 0 0 0,1 1 0 0 0,-15-7 0 0 0,11 7-16 0 0,0 0 1 0 0,0 0-1 0 0,-1 1 0 0 0,1 1 0 0 0,-1 0 1 0 0,0 0-1 0 0,0 1 0 0 0,-18 1 0 0 0,26 1-169 0 0,0-1 0 0 0,0 1 0 0 0,1-1 0 0 0,-1 1 0 0 0,0 1 0 0 0,0-1 0 0 0,0 0 0 0 0,1 1 0 0 0,-6 2 0 0 0,7-2-261 0 0,-1 0 1 0 0,1 0 0 0 0,-1 0 0 0 0,1 0 0 0 0,0 0 0 0 0,0 0-1 0 0,0 0 1 0 0,0 1 0 0 0,0-1 0 0 0,1 1 0 0 0,-1-1-1 0 0,1 1 1 0 0,-2 3 0 0 0,-2 12-3177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0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110 116 960 0 0,'-5'-9'839'0'0,"5"-2"4753"0"0,3 2-3606 0 0,-3 9-1915 0 0,1 0 1 0 0,-1-1 0 0 0,0 1-1 0 0,0-1 1 0 0,1 1-1 0 0,-1 0 1 0 0,0-1 0 0 0,0 1-1 0 0,0-1 1 0 0,0 1 0 0 0,0 0-1 0 0,0-1 1 0 0,1 1-1 0 0,-1-1 1 0 0,0 1 0 0 0,0-1-1 0 0,0 1 1 0 0,0-1 0 0 0,0 1-1 0 0,-1 0 1 0 0,1-1 0 0 0,0 1-1 0 0,0-1 1 0 0,0 1-1 0 0,0-1 1 0 0,0 1 0 0 0,-1 0-1 0 0,1-1 1 0 0,0 1 0 0 0,0 0-1 0 0,0-1 1 0 0,-1 1-1 0 0,1 0 1 0 0,0-1 0 0 0,-1 1-1 0 0,1 0 1 0 0,0-1 0 0 0,-1 1-1 0 0,1 0 1 0 0,0 0-1 0 0,-1-1 1 0 0,1 1 0 0 0,-1 0-1 0 0,0 0-62 0 0,1 0 0 0 0,-1 0 0 0 0,0 0 0 0 0,1 0 0 0 0,-1 0 0 0 0,1 0 0 0 0,-1 0 0 0 0,0 0 0 0 0,1 1 0 0 0,-1-1 0 0 0,1 0-1 0 0,-1 0 1 0 0,0 1 0 0 0,1-1 0 0 0,-1 0 0 0 0,1 1 0 0 0,-1-1 0 0 0,1 0 0 0 0,-1 1 0 0 0,1-1 0 0 0,0 1 0 0 0,-1-1 0 0 0,1 1-1 0 0,-1-1 1 0 0,1 1 0 0 0,0-1 0 0 0,-1 1 0 0 0,1-1 0 0 0,0 1 0 0 0,0-1 0 0 0,0 1 0 0 0,-1 0 0 0 0,-32 125 758 0 0,8-26-514 0 0,18-71-176 0 0,-3 37 1 0 0,0-8 40 0 0,10-57-103 0 0,8 17 50 0 0,-12-32 630 0 0,3 7-681 0 0,-1 1 1 0 0,1-1-1 0 0,0 1 0 0 0,0-1 0 0 0,0-7 1 0 0,3-26 76 0 0,-1 20-82 0 0,0 1 0 0 0,7-31 0 0 0,2 2-12 0 0,-3 14 2 0 0,1 0 1 0 0,1 1 0 0 0,18-41 0 0 0,-25 70 0 0 0,1 1-1 0 0,-1-1 0 0 0,1 1 1 0 0,-1 0-1 0 0,1 0 0 0 0,0 0 1 0 0,5-4-1 0 0,-5 5-1 0 0,-1 0 0 0 0,0 0 0 0 0,1-1-1 0 0,-1 1 1 0 0,0 0 0 0 0,0-1 0 0 0,2-3 0 0 0,-4 5 0 0 0,0 0 0 0 0,0 0 0 0 0,1 1 1 0 0,-1-1-1 0 0,1 0 0 0 0,-1 0 0 0 0,1 1 1 0 0,-1-1-1 0 0,1 0 0 0 0,-1 1 0 0 0,1-1 1 0 0,-1 0-1 0 0,1 1 0 0 0,0-1 0 0 0,-1 1 1 0 0,1-1-1 0 0,0 1 0 0 0,-1-1 1 0 0,1 1-1 0 0,0 0 0 0 0,0-1 0 0 0,0 1 1 0 0,-1 0-1 0 0,1 0 0 0 0,0 0 0 0 0,0-1 1 0 0,1 1-1 0 0,0 1 8 0 0,0-1 1 0 0,-1 0-1 0 0,1 1 0 0 0,-1 0 1 0 0,1-1-1 0 0,-1 1 1 0 0,1 0-1 0 0,-1 0 0 0 0,1 0 1 0 0,-1 0-1 0 0,0 0 1 0 0,1 0-1 0 0,0 2 0 0 0,3 2 22 0 0,0 1-1 0 0,-1 0 0 0 0,1 0 0 0 0,-1 0 0 0 0,-1 0 0 0 0,4 7 0 0 0,2 23 39 0 0,-9-30-63 0 0,2-1 1 0 0,-1 1-1 0 0,0-1 1 0 0,1 1 0 0 0,0-1-1 0 0,5 11 1 0 0,1-5 14 0 0,-6-7-3 0 0,1 0 0 0 0,-1 0 0 0 0,1 1 0 0 0,-1-1 1 0 0,-1 1-1 0 0,4 8 0 0 0,12 101 105 0 0,-16-109-113 0 0,0 0-1 0 0,-1 0 1 0 0,2 0-1 0 0,-1 0 1 0 0,1 0-1 0 0,-1 0 1 0 0,1 0-1 0 0,1 0 1 0 0,4 7-1 0 0,-6-10-4 0 0,0 0 0 0 0,0-1 0 0 0,0 1 0 0 0,-1 0-1 0 0,1 0 1 0 0,-1 0 0 0 0,1 0 0 0 0,-1-1 0 0 0,0 1 0 0 0,0 0-1 0 0,1 0 1 0 0,-1 0 0 0 0,0 0 0 0 0,-1 0 0 0 0,1 0 0 0 0,-1 2-1 0 0,1-2 3 0 0,0 0 0 0 0,-1 0 1 0 0,1 0-1 0 0,0 0 0 0 0,0 0 0 0 0,0-1 0 0 0,0 1 0 0 0,1 0 0 0 0,-1 0 0 0 0,1 0 0 0 0,-1 0 0 0 0,1 2 0 0 0,0-3 0 0 0,-1-1 0 0 0,0 1 0 0 0,0-1 0 0 0,1 1 0 0 0,-1-1 0 0 0,0 1 0 0 0,0 0-1 0 0,0-1 1 0 0,0 1 0 0 0,0-1 0 0 0,0 1 0 0 0,0-1 0 0 0,0 1 0 0 0,0 0 0 0 0,0-1 0 0 0,0 1-1 0 0,-1-1 1 0 0,1 1 0 0 0,0-1 0 0 0,0 1 0 0 0,0-1 0 0 0,-1 1 0 0 0,1-1 0 0 0,0 1 0 0 0,-1-1 0 0 0,1 1-1 0 0,0-1 1 0 0,-2 1 0 0 0,2-1-2 0 0,0 1 0 0 0,0-1 0 0 0,-1 0 0 0 0,1 0 0 0 0,0 1 0 0 0,0-1 0 0 0,0 0 0 0 0,-1 1 0 0 0,1-1 0 0 0,0 0 0 0 0,0 0 0 0 0,0 1 0 0 0,0-1 0 0 0,0 0 1 0 0,0 1-1 0 0,-1-1 0 0 0,1 0 0 0 0,0 1 0 0 0,0-1 0 0 0,0 1 0 0 0,0-1 0 0 0,0 0 0 0 0,0 1 0 0 0,0-1 0 0 0,1 0 0 0 0,-1 1 0 0 0,0-1 0 0 0,0 0 0 0 0,0 1 0 0 0,0-1 0 0 0,0 0 0 0 0,0 0 0 0 0,1 1 0 0 0,-1-1 0 0 0,0 0 0 0 0,0 1 0 0 0,0-1 0 0 0,1 0 0 0 0,-1 0 0 0 0,0 1 0 0 0,0-1 0 0 0,1 0 0 0 0,-1 0 0 0 0,0 0 0 0 0,1 1 0 0 0,-1-1 0 0 0,0 0 0 0 0,1 0 0 0 0,-1 0 0 0 0,0 0 0 0 0,1 0 0 0 0,0 0 0 0 0,2 3 203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0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31 5073 0 0,'-11'2'2564'0'0,"6"-2"1403"0"0,11 1-2711 0 0,5-1-1222 0 0,-1 0-1 0 0,1-2 1 0 0,-1 1 0 0 0,1-1 0 0 0,14-5-1 0 0,13-2 65 0 0,46-4-1311 0 0,-77 13 316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95 1416 0 0,'-7'-16'3699'0'0,"6"16"-3549"0"0,1 0-1 0 0,0 0 1 0 0,0 0-1 0 0,0 0 1 0 0,-1 0-1 0 0,1 0 1 0 0,0 0-1 0 0,0-1 1 0 0,-1 1-1 0 0,1 0 1 0 0,0 0-1 0 0,0 0 1 0 0,0 0-1 0 0,-1 0 1 0 0,1 0-1 0 0,0 1 1 0 0,0-1-1 0 0,-1 0 1 0 0,1 0-1 0 0,0 0 1 0 0,0 0-1 0 0,0 0 1 0 0,-1 0-1 0 0,1 0 1 0 0,-1 1 896 0 0,1-1-896 0 0,0 1-1 0 0,0-1 1 0 0,-1 0-1 0 0,1 0 1 0 0,0 1-1 0 0,-8 17 4088 0 0,5-3-5930 0 0,1-1 1741 0 0,1 0 0 0 0,0 0 0 0 0,1 0 0 0 0,1 0 0 0 0,0-1-1 0 0,1 1 1 0 0,1 0 0 0 0,0-1 0 0 0,7 21 0 0 0,0 6 140 0 0,-6-25 357 0 0,-3-34-334 0 0,-6-51-161 0 0,3 57-49 0 0,1 0 0 0 0,0 0 0 0 0,1 0 0 0 0,0 0 0 0 0,1 0-1 0 0,5-23 1 0 0,-4 26-11 0 0,2 0-1 0 0,-1-1 1 0 0,1 2-1 0 0,1-1 1 0 0,10-17-1 0 0,-13 25 5 0 0,-1-1-1 0 0,1 1 0 0 0,-1 0 1 0 0,1 0-1 0 0,0-1 0 0 0,0 1 1 0 0,0 0-1 0 0,0 0 0 0 0,0 1 1 0 0,1-1-1 0 0,-1 0 0 0 0,0 1 1 0 0,1 0-1 0 0,-1-1 0 0 0,1 1 1 0 0,0 0-1 0 0,-1 0 0 0 0,1 0 1 0 0,0 1-1 0 0,0-1 0 0 0,-1 1 1 0 0,1-1-1 0 0,0 1 0 0 0,0 0 1 0 0,0 0-1 0 0,0 0 0 0 0,4 1 1 0 0,-3 1 6 0 0,0 0 0 0 0,0 0 0 0 0,1 1-1 0 0,-2-1 1 0 0,1 1 0 0 0,0 0 0 0 0,-1 0 0 0 0,1 0 0 0 0,-1 0 0 0 0,0 1 0 0 0,0-1 0 0 0,0 1 0 0 0,0 0 0 0 0,-1 0 0 0 0,1 0-1 0 0,-1 0 1 0 0,0 0 0 0 0,2 7 0 0 0,4 11 11 0 0,-2 0-1 0 0,7 31 1 0 0,-12-47-15 0 0,19 96 28 0 0,-20-100-12 0 0,1 0-1 0 0,0 1 1 0 0,-1-1-1 0 0,0 1 1 0 0,0-1-1 0 0,0 1 1 0 0,0-1-1 0 0,0 1 1 0 0,0-1-1 0 0,0 0 1 0 0,-1 1-1 0 0,1-1 1 0 0,-1 1-1 0 0,0-1 1 0 0,-1 3-1 0 0,2-5 204 0 0,-3-16-97 0 0,-1 1-116 0 0,1 1 0 0 0,0-1 1 0 0,1 0-1 0 0,1 0 0 0 0,0 0 1 0 0,1 0-1 0 0,1 0 1 0 0,2-17-1 0 0,0 22 2 0 0,0-5-4 0 0,0 0-1 0 0,13-28 0 0 0,-14 37-8 0 0,1 1 0 0 0,0 0-1 0 0,1 0 1 0 0,-1 0 0 0 0,1 0-1 0 0,0 0 1 0 0,0 1 0 0 0,1 0 0 0 0,-1 0-1 0 0,11-7 1 0 0,-11 9 2 0 0,0-1 1 0 0,0 1 0 0 0,0-1-1 0 0,0 1 1 0 0,1 1-1 0 0,-1-1 1 0 0,7-1-1 0 0,-8 3 7 0 0,-1-1-1 0 0,1 1 0 0 0,-1 0 1 0 0,1 0-1 0 0,-1 0 1 0 0,1 1-1 0 0,-1-1 1 0 0,0 0-1 0 0,1 1 1 0 0,-1 0-1 0 0,1-1 0 0 0,-1 1 1 0 0,0 0-1 0 0,1 0 1 0 0,-1 1-1 0 0,4 1 1 0 0,-1 2-8 0 0,0 0 0 0 0,0 0 0 0 0,-1 1 1 0 0,1-1-1 0 0,-1 1 0 0 0,-1 0 0 0 0,1 0 1 0 0,-1 0-1 0 0,0 1 0 0 0,0-1 0 0 0,-1 1 1 0 0,1-1-1 0 0,-1 1 0 0 0,1 14 1 0 0,-2-18 10 0 0,1-1 1 0 0,-1 1-1 0 0,0 0 1 0 0,1-1-1 0 0,-1 1 1 0 0,1-1-1 0 0,0 1 1 0 0,4 3-1 0 0,-5-5-1 0 0,1 0 0 0 0,0 1 0 0 0,-1-1 0 0 0,0 1 0 0 0,1-1 0 0 0,-1 1 0 0 0,0-1 0 0 0,0 1 0 0 0,0 0 0 0 0,0 0 0 0 0,0 0 0 0 0,0-1 0 0 0,0 1 0 0 0,-1 0 0 0 0,1 0 0 0 0,-1 0 0 0 0,1 0 0 0 0,-1 0 0 0 0,0 0 0 0 0,0 0 1 0 0,0 0-1 0 0,0 1 0 0 0,-1 2 0 0 0,-3 4 4 0 0,2-7-3 0 0,1 0 0 0 0,-1 0 0 0 0,1 0 0 0 0,0 0 0 0 0,0 1-1 0 0,0-1 1 0 0,0 0 0 0 0,0 0 0 0 0,1 1 0 0 0,-1-1 0 0 0,1 0 0 0 0,-1 1 0 0 0,1-1 0 0 0,0 5 0 0 0,4-1 7 0 0,-3-5-8 0 0,0 0 0 0 0,-1 0 0 0 0,1-1 0 0 0,0 1 0 0 0,-1 0 0 0 0,1 0 0 0 0,-1 0 0 0 0,1 0 0 0 0,-1 0 0 0 0,0 0 0 0 0,1 0 0 0 0,-1 0 0 0 0,0 1 0 0 0,2 8 4 0 0,-2-9-5 0 0,1 0-1 0 0,-1 0 0 0 0,0 1 0 0 0,0-1 1 0 0,0 0-1 0 0,0 0 0 0 0,0 0 0 0 0,0 1 1 0 0,0-1-1 0 0,0 0 0 0 0,0 0 0 0 0,-1 0 1 0 0,1 0-1 0 0,-1 2 0 0 0,1-3-3 0 0,0 1-1 0 0,-1 0 1 0 0,1-1-1 0 0,0 1 1 0 0,0 0-1 0 0,0 0 1 0 0,0-1-1 0 0,-1 1 1 0 0,1 0-1 0 0,0-1 1 0 0,0 1-1 0 0,0 0 1 0 0,1 0-1 0 0,-1-1 1 0 0,0 1-1 0 0,0 0 1 0 0,0 0 0 0 0,0-1-1 0 0,1 1 1 0 0,-1 0-1 0 0,0-1 1 0 0,1 1-1 0 0,-1 0 1 0 0,0-1-1 0 0,1 1 1 0 0,-1-1-1 0 0,1 1 1 0 0,-1-1-1 0 0,1 1 1 0 0,-1-1-1 0 0,1 1 1 0 0,0-1-1 0 0,-1 1 1 0 0,1-1-1 0 0,-1 0 1 0 0,2 1-1 0 0,-1 0-85 0 0,-6 0-25 0 0,8-2-509 0 0,0 0 0 0 0,1 0-1 0 0,-1-1 1 0 0,0 1 0 0 0,0 0 0 0 0,0-1-1 0 0,0 0 1 0 0,3-3 0 0 0,-4 1-2022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1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153 176 2216 0 0,'0'0'970'0'0,"18"-10"1531"0"0,-9 0-2369 0 0,15-22 0 0 0,-23 31-107 0 0,-1 0 1 0 0,1 1 0 0 0,0-1 0 0 0,0 0 0 0 0,-1 0 0 0 0,1 0-1 0 0,0 0 1 0 0,-1 0 0 0 0,1 0 0 0 0,-1 0 0 0 0,1 0-1 0 0,-1 0 1 0 0,0-1 0 0 0,1 1 0 0 0,-1 0 0 0 0,0 0 0 0 0,0 0-1 0 0,0 0 1 0 0,0-1 0 0 0,0 1 0 0 0,0 0 0 0 0,0-2-1 0 0,-1-1 78 0 0,2 0 125 0 0,-1-1-1 0 0,0 1 1 0 0,0 0 0 0 0,0 0 0 0 0,-1-1-1 0 0,1 1 1 0 0,-1 0 0 0 0,0 0 0 0 0,0 0 0 0 0,-1 0-1 0 0,1 0 1 0 0,-1 0 0 0 0,0 0 0 0 0,0 0-1 0 0,-3-4 1 0 0,4 6-109 0 0,-1 0-1 0 0,0 0 0 0 0,0 0 1 0 0,0 0-1 0 0,-1 1 0 0 0,1-1 1 0 0,0 1-1 0 0,-1-1 1 0 0,1 1-1 0 0,0 0 0 0 0,-1 0 1 0 0,0 0-1 0 0,1 0 0 0 0,-1 0 1 0 0,0 1-1 0 0,1-1 1 0 0,-1 1-1 0 0,0 0 0 0 0,1 0 1 0 0,-1 0-1 0 0,0 0 0 0 0,0 0 1 0 0,-4 1-1 0 0,2 0-19 0 0,0 1 0 0 0,0-1 0 0 0,1 1 0 0 0,-1 0 0 0 0,1 0 0 0 0,-1 1 1 0 0,1-1-1 0 0,0 1 0 0 0,0 0 0 0 0,0 0 0 0 0,0 0 0 0 0,0 1 0 0 0,1-1 0 0 0,0 1 0 0 0,-4 4 0 0 0,-4 8 98 0 0,0 1 0 0 0,-13 26 0 0 0,16-25-75 0 0,6-13-113 0 0,0 1-1 0 0,1-1 1 0 0,0 1 0 0 0,0 0 0 0 0,0-1-1 0 0,1 1 1 0 0,0 0 0 0 0,0 0 0 0 0,1-1-1 0 0,-1 1 1 0 0,1 0 0 0 0,1-1 0 0 0,-1 1-1 0 0,1-1 1 0 0,0 1 0 0 0,0-1-1 0 0,0 0 1 0 0,1 0 0 0 0,5 8 0 0 0,6 7-2 0 0,-6-8 31 0 0,2 0 1 0 0,-1-1-1 0 0,14 14 1 0 0,-18-22-22 0 0,0 1 1 0 0,-1-1-1 0 0,1 1 1 0 0,0-1-1 0 0,1-1 1 0 0,-1 1-1 0 0,1-1 1 0 0,-1 0-1 0 0,1 0 0 0 0,-1-1 1 0 0,12 2-1 0 0,-14-2-23 0 0,0-1 0 0 0,0 1 0 0 0,0-1-1 0 0,1 0 1 0 0,-1 0 0 0 0,0 0-1 0 0,0-1 1 0 0,0 1 0 0 0,0-1-1 0 0,0 0 1 0 0,0 0 0 0 0,0 0 0 0 0,0 0-1 0 0,3-2 1 0 0,-3 1-5 0 0,-1 0 1 0 0,1 0-1 0 0,0-1 1 0 0,-1 0-1 0 0,1 1 0 0 0,-1-1 1 0 0,0 0-1 0 0,0 0 1 0 0,0 0-1 0 0,-1-1 1 0 0,1 1-1 0 0,1-4 0 0 0,-1-2 14 0 0,1 0 0 0 0,-1 0 0 0 0,-1 0 0 0 0,1-1-1 0 0,-2 1 1 0 0,1-1 0 0 0,-1 1 0 0 0,-2-13-1 0 0,1-24 31 0 0,1 36-35 0 0,-1 1 0 0 0,-1-1 0 0 0,0 0 1 0 0,0 1-1 0 0,0 0 0 0 0,-1-1 1 0 0,-1 1-1 0 0,-4-9 0 0 0,-9-27-136 0 0,16 42 641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2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50 6729 0 0,'-1'-2'178'0'0,"-1"1"-1"0"0,1 0 1 0 0,0-1-1 0 0,-1 1 1 0 0,1 0-1 0 0,0-1 1 0 0,0 1-1 0 0,0-1 1 0 0,0 0-1 0 0,0 1 0 0 0,1-1 1 0 0,-1 0-1 0 0,0 0 1 0 0,1 0-1 0 0,-1-3 1017 0 0,-3-11 3108 0 0,4 16-4301 0 0,0 0 1 0 0,-1 0-1 0 0,1 1 0 0 0,-1-1 0 0 0,1 0 0 0 0,-1 0 1 0 0,1 0-1 0 0,0 0 0 0 0,-1 1 0 0 0,1-1 0 0 0,-1 0 1 0 0,1 0-1 0 0,0 1 0 0 0,-1-1 0 0 0,1 0 0 0 0,0 1 1 0 0,-1-1-1 0 0,1 0 0 0 0,0 1 0 0 0,-1-1 0 0 0,1 0 0 0 0,0 1 1 0 0,0-1-1 0 0,0 1 0 0 0,-1-1 0 0 0,1 1 0 0 0,0-1 1 0 0,0 0-1 0 0,0 1 0 0 0,0-1 0 0 0,0 1 0 0 0,0-1 1 0 0,0 1-1 0 0,0-1 0 0 0,0 1 0 0 0,0-1 0 0 0,0 1 1 0 0,0 0-1 0 0,4 23 14 0 0,-2-16 21 0 0,-1 0-15 0 0,0-4-4 0 0,-1 0-1 0 0,1-1 1 0 0,-1 1-1 0 0,0 0 1 0 0,0 0-1 0 0,-1 4 1 0 0,0-2-9 0 0,1 0 1 0 0,1-1-1 0 0,-1 1 1 0 0,1 0-1 0 0,0 0 0 0 0,0-1 1 0 0,4 10-1 0 0,-3-7-7 0 0,0-1 0 0 0,0 1 0 0 0,-1 0 0 0 0,1 9 0 0 0,-2-7 18 0 0,1 1 0 0 0,0-2 0 0 0,1 1 0 0 0,0 0 1 0 0,5 13-1 0 0,-5-18-29 0 0,-2-4 13 0 0,0 0-1 0 0,0 0 0 0 0,0 0 0 0 0,1 1 1 0 0,-1-1-1 0 0,0 0 0 0 0,1 0 0 0 0,-1 0 1 0 0,1 0-1 0 0,0 0 0 0 0,-1 0 0 0 0,1 0 1 0 0,0 0-1 0 0,-1 0 0 0 0,1 0 0 0 0,0 0 1 0 0,0 0-1 0 0,0-1 0 0 0,0 1 0 0 0,0 0 1 0 0,0-1-1 0 0,0 1 0 0 0,0 0 0 0 0,0-1 1 0 0,0 1-1 0 0,0-1 0 0 0,0 0 0 0 0,2 1 1 0 0,-4-2-20 0 0,0-1 0 0 0,-1 0-1 0 0,1 1 1 0 0,0-1 0 0 0,0 0 0 0 0,0 0 0 0 0,0 1 0 0 0,0-1 0 0 0,0 0 0 0 0,0 0 0 0 0,1 0 0 0 0,-1 0 0 0 0,0-4 0 0 0,1-1 19 0 0,0 1 0 0 0,-1-1-1 0 0,0 0 1 0 0,0 1 0 0 0,0-1 0 0 0,-1 1 0 0 0,-4-10 0 0 0,3 10-7 0 0,1-1 0 0 0,0 1 1 0 0,1-1-1 0 0,-1 0 0 0 0,1 1 1 0 0,0-1-1 0 0,0-9 0 0 0,2 5-2 0 0,0 0 0 0 0,1 0 0 0 0,0 1-1 0 0,1-1 1 0 0,5-15 0 0 0,-7 23 11 0 0,1-1 0 0 0,-1 1-1 0 0,1-1 1 0 0,0 1 0 0 0,0 0 0 0 0,0 0 0 0 0,1 0 0 0 0,-1 0-1 0 0,1 0 1 0 0,-1 0 0 0 0,1 0 0 0 0,0 1 0 0 0,0 0-1 0 0,0-1 1 0 0,0 1 0 0 0,1 0 0 0 0,-1 1 0 0 0,7-3 0 0 0,-5 2 9 0 0,1 0 0 0 0,-1 1 0 0 0,1 0 0 0 0,-1 0 0 0 0,1 0 0 0 0,0 1 0 0 0,10 0 0 0 0,-14 1-9 0 0,1-1 0 0 0,0 1 0 0 0,-1 0 0 0 0,1 0 0 0 0,-1 0 0 0 0,1 0 0 0 0,-1 1 1 0 0,0-1-1 0 0,0 0 0 0 0,1 1 0 0 0,-1 0 0 0 0,0 0 0 0 0,0-1 0 0 0,0 1 0 0 0,-1 0 0 0 0,1 0 0 0 0,2 5 0 0 0,13 14 51 0 0,-14-17-42 0 0,1 0 0 0 0,-1 0-1 0 0,0 1 1 0 0,0-1 0 0 0,-1 1-1 0 0,1-1 1 0 0,-1 1 0 0 0,0 0-1 0 0,0 0 1 0 0,1 8 0 0 0,3 16 51 0 0,-3-18-42 0 0,0 1 0 0 0,-1-1 0 0 0,-1 0 0 0 0,0 1 0 0 0,0 0 0 0 0,-2 19 0 0 0,7 18 101 0 0,-6-48-152 0 0,0 2-248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3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175 178 5313 0 0,'0'4'4741'0'0,"11"3"-4389"0"0,-10-7-336 0 0,1 1 1 0 0,0 0-1 0 0,-1-1 0 0 0,1 1 0 0 0,0-1 1 0 0,0 0-1 0 0,-1 1 0 0 0,1-1 0 0 0,0 0 1 0 0,0 0-1 0 0,-1 0 0 0 0,1-1 0 0 0,0 1 0 0 0,0 0 1 0 0,0-1-1 0 0,-1 1 0 0 0,1-1 0 0 0,0 1 1 0 0,-1-1-1 0 0,1 0 0 0 0,-1 1 0 0 0,1-1 1 0 0,-1 0-1 0 0,1 0 0 0 0,-1-1 0 0 0,1 1 1 0 0,-1 0-1 0 0,2-2 0 0 0,-1 1 0 0 0,0 1 0 0 0,0-1 0 0 0,0 0 0 0 0,-1 0 0 0 0,1 0 0 0 0,0 0 0 0 0,-1 0 0 0 0,1 0 1 0 0,-1 0-1 0 0,0-1 0 0 0,0 1 0 0 0,0 0 0 0 0,0-1 0 0 0,0 1 0 0 0,0-1 0 0 0,-1 1 0 0 0,1-1 0 0 0,-1 1 0 0 0,0-1 0 0 0,1 0 0 0 0,-1 1 0 0 0,-1-4 0 0 0,2 2 110 0 0,-1 0 0 0 0,0 0 0 0 0,0-1 0 0 0,0 1 0 0 0,0 0 0 0 0,-1 0 0 0 0,0 0-1 0 0,0 0 1 0 0,0 0 0 0 0,0 0 0 0 0,-1 0 0 0 0,1 0 0 0 0,-1 1 0 0 0,0-1 0 0 0,0 1-1 0 0,0-1 1 0 0,-4-4 0 0 0,1 3 89 0 0,0-1 0 0 0,0 1 0 0 0,0-1-1 0 0,-1 1 1 0 0,1 1 0 0 0,-9-6 0 0 0,12 9-175 0 0,0 0 1 0 0,0 0-1 0 0,0 1 1 0 0,-1-1-1 0 0,1 0 1 0 0,0 1-1 0 0,-1-1 1 0 0,1 1-1 0 0,0 0 1 0 0,-1 0-1 0 0,1 0 1 0 0,0 0-1 0 0,-1 0 1 0 0,1 0-1 0 0,0 1 1 0 0,-1-1-1 0 0,1 1 0 0 0,0 0 1 0 0,-1 0-1 0 0,1-1 1 0 0,0 2-1 0 0,0-1 1 0 0,-4 2-1 0 0,-9 6 68 0 0,11-7-72 0 0,0 0-1 0 0,0 0 1 0 0,0 1-1 0 0,0-1 1 0 0,1 1-1 0 0,-1 0 1 0 0,1 0-1 0 0,0 0 1 0 0,-1 0-1 0 0,2 1 1 0 0,-1-1-1 0 0,0 1 1 0 0,1 0-1 0 0,-1 0 1 0 0,-2 7 0 0 0,-4 11 71 0 0,3-7-48 0 0,1 0 1 0 0,0 1 0 0 0,-4 21 0 0 0,9-31-49 0 0,-1 1 0 0 0,1-1 1 0 0,0 1-1 0 0,1 0 1 0 0,-1-1-1 0 0,1 1 0 0 0,1-1 1 0 0,-1 1-1 0 0,1-1 1 0 0,0 1-1 0 0,5 8 0 0 0,-6-11 1 0 0,1 0 0 0 0,0 0-1 0 0,0 0 1 0 0,0 0 0 0 0,0-1-1 0 0,0 1 1 0 0,1-1 0 0 0,-1 0 0 0 0,1 1-1 0 0,0-1 1 0 0,0 0 0 0 0,1-1-1 0 0,-1 1 1 0 0,0-1 0 0 0,1 1-1 0 0,3 1 1 0 0,19 9 59 0 0,-21-10-100 0 0,0 0 1 0 0,0 0-1 0 0,1 0 0 0 0,10 2 1 0 0,-14-4-13 0 0,0-1 0 0 0,0 0 0 0 0,0 1 0 0 0,1-1 0 0 0,-1 0 0 0 0,0 0 0 0 0,0-1-1 0 0,0 1 1 0 0,1 0 0 0 0,-1-1 0 0 0,0 1 0 0 0,0-1 0 0 0,0 0 0 0 0,0 0 0 0 0,0 0 0 0 0,0 0 0 0 0,2-1 0 0 0,0-1-15 0 0,0 1 0 0 0,-1-1 1 0 0,0 0-1 0 0,0 0 0 0 0,0 0 0 0 0,0 0 0 0 0,0 0 0 0 0,-1-1 0 0 0,1 1 0 0 0,-1-1 0 0 0,0 0 0 0 0,0 0 1 0 0,0 0-1 0 0,-1 0 0 0 0,1 0 0 0 0,-1 0 0 0 0,1-6 0 0 0,0 2 9 0 0,7-19 96 0 0,-1-2 1 0 0,-1 1 0 0 0,4-50-1 0 0,-14 58 222 0 0,3 20-229 0 0,0-1 0 0 0,0 1 0 0 0,0-1 0 0 0,0 1-1 0 0,0 0 1 0 0,0-1 0 0 0,0 1 0 0 0,0-1-1 0 0,0 1 1 0 0,0 0 0 0 0,0-1 0 0 0,0 1-1 0 0,-1-1 1 0 0,1 1 0 0 0,0 0 0 0 0,0-1 0 0 0,0 1-1 0 0,0 0 1 0 0,-1-1 0 0 0,1 1 0 0 0,0 0-1 0 0,0-1 1 0 0,-1 1 0 0 0,1 0 0 0 0,0 0 0 0 0,-1-1-1 0 0,1 1 1 0 0,0 0 0 0 0,-1 0 0 0 0,-2 10-20 0 0,0 0-1 0 0,1 0 1 0 0,0 0 0 0 0,1 0 0 0 0,0 1 0 0 0,0-1 0 0 0,2 16-1 0 0,-1-11-6 0 0,0 0 0 0 0,-1 0 0 0 0,-5 29 0 0 0,2-24 16 0 0,1-1-1 0 0,1 1 1 0 0,1 0 0 0 0,0 0-1 0 0,5 38 1 0 0,0 30 39 0 0,-4-70-65 0 0,2-1-1 0 0,0 1 1 0 0,6 25 0 0 0,-4-29 5 0 0,-1 0 0 0 0,-1 0 0 0 0,0 0 0 0 0,-1 0 0 0 0,-1 0 0 0 0,-2 27 0 0 0,1-27 3 0 0,1 0 0 0 0,0 1 1 0 0,0-1-1 0 0,2 0 0 0 0,4 23 0 0 0,-1-9-1 0 0,-5-22-3 0 0,0-1 0 0 0,0 1 0 0 0,0-1 0 0 0,0 0 0 0 0,-1 1 0 0 0,0-1 0 0 0,0 0 0 0 0,-1 0 0 0 0,0 1 0 0 0,1-1 0 0 0,-2-1 0 0 0,1 1 0 0 0,-5 8 1 0 0,-1 7 113 0 0,3-8 87 0 0,5-12-202 0 0,-1 0 0 0 0,0 0-1 0 0,0 0 1 0 0,0 0 0 0 0,1 0 0 0 0,-1 0-1 0 0,0 0 1 0 0,0 0 0 0 0,0-1 0 0 0,1 1-1 0 0,-1 0 1 0 0,0 0 0 0 0,0-1-1 0 0,1 1 1 0 0,-1 0 0 0 0,0-1 0 0 0,1 1-1 0 0,-1-1 1 0 0,0 1 0 0 0,0-1 0 0 0,-16-10 15 0 0,1 0 1 0 0,1-1-1 0 0,-1-1 1 0 0,2 0 0 0 0,0-1-1 0 0,-19-24 1 0 0,0-2-18 0 0,21 28 2 0 0,2-1-1 0 0,0 0 0 0 0,0-1 0 0 0,-12-22 0 0 0,20 31-5 0 0,0 1-1 0 0,1-1 0 0 0,-1 0 1 0 0,1 0-1 0 0,0 0 0 0 0,0 0 1 0 0,0 0-1 0 0,1 0 1 0 0,0 0-1 0 0,0 0 0 0 0,0 0 1 0 0,1 0-1 0 0,-1 0 0 0 0,1 0 1 0 0,0 0-1 0 0,1 0 0 0 0,-1 0 1 0 0,1 0-1 0 0,3-6 0 0 0,8-14-40 0 0,1 0 0 0 0,1 2 0 0 0,0 0 0 0 0,2 1 0 0 0,1 0 0 0 0,1 1 0 0 0,34-29 0 0 0,-38 39-284 0 0,1 1 0 0 0,0 1 0 0 0,23-10 0 0 0,-8 5-1169 0 0,-30 13 1314 0 0,0 1 0 0 0,0-1 0 0 0,0 1 0 0 0,0-1-1 0 0,0 1 1 0 0,0 0 0 0 0,0 0 0 0 0,0-1 0 0 0,1 1 0 0 0,-1 0 0 0 0,0 0 0 0 0,0 0 0 0 0,0 0 0 0 0,0 0 0 0 0,0 0 0 0 0,0 1 0 0 0,1-1 0 0 0,-1 0 0 0 0,0 0 0 0 0,0 1 0 0 0,0-1 0 0 0,0 1 0 0 0,0-1 0 0 0,0 1 0 0 0,0 0 0 0 0,0-1 0 0 0,0 1 0 0 0,-1 0 0 0 0,3 1 0 0 0,1 2-1944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5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20 104 2136 0 0,'-2'-5'448'0'0,"0"1"-1"0"0,1 0 0 0 0,0 0 0 0 0,0 0 1 0 0,0-1-1 0 0,0 1 0 0 0,1 0 0 0 0,-1-1 1 0 0,2-8-1 0 0,-1 8 72 0 0,0 4 107 0 0,0-7 1683 0 0,0-26 1720 0 0,5 31-3811 0 0,-5 6-182 0 0,1 0 0 0 0,-1 0 1 0 0,1 0-1 0 0,-1 0 1 0 0,0 1-1 0 0,0-1 0 0 0,0 0 1 0 0,-1 0-1 0 0,1 0 0 0 0,-2 4 1 0 0,0 7 63 0 0,-10 183 444 0 0,13-142-457 0 0,0-37-45 0 0,-1 0-1 0 0,-2 22 1 0 0,2-38-33 0 0,0 0 1 0 0,0 0-1 0 0,0 1 1 0 0,0-1-1 0 0,0 0 1 0 0,1 0-1 0 0,-1 0 1 0 0,1 0-1 0 0,-1 0 1 0 0,1 0-1 0 0,0 0 1 0 0,2 3-1 0 0,3 12 141 0 0,-6-17-152 0 0,1 1 0 0 0,-1-1 0 0 0,1 0 0 0 0,-1 0 0 0 0,1 1-1 0 0,-1-1 1 0 0,1 0 0 0 0,-1 0 0 0 0,1 0 0 0 0,0 1-1 0 0,-1-1 1 0 0,1 0 0 0 0,-1 0 0 0 0,1 0 0 0 0,-1 0 0 0 0,1 0-1 0 0,0 0 1 0 0,-1 0 0 0 0,1 0 0 0 0,-1-1 0 0 0,1 1 0 0 0,-1 0-1 0 0,1 0 1 0 0,-1 0 0 0 0,1-1 0 0 0,0 1 0 0 0,-1 0-1 0 0,0 0 1 0 0,2-1 0 0 0,16-8-1040 0 0,27-23-5183 0 0,-32 20 3399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6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10 236 2032 0 0,'-10'0'6952'0'0,"50"-4"-6694"0"0,-8-7-140 0 0,60-12 0 0 0,7-2 79 0 0,-94 24-158 0 0,0-1 0 0 0,0-1 0 0 0,-1 1 0 0 0,1-1 0 0 0,0 1 0 0 0,-1-1 0 0 0,0-1 0 0 0,1 1 0 0 0,-1 0 0 0 0,-1-1-1 0 0,1 0 1 0 0,0 0 0 0 0,-1 0 0 0 0,6-10 0 0 0,-8 11-22 0 0,1 0 0 0 0,-1 0 0 0 0,0 0 0 0 0,0-1 0 0 0,0 1-1 0 0,0 0 1 0 0,0-1 0 0 0,-1 1 0 0 0,0 0 0 0 0,1-1 0 0 0,-1 1 0 0 0,-1-1-1 0 0,1 1 1 0 0,0-1 0 0 0,-1 1 0 0 0,0 0 0 0 0,0-1 0 0 0,0 1 0 0 0,0 0 0 0 0,0 0-1 0 0,0-1 1 0 0,-1 1 0 0 0,0 0 0 0 0,-3-4 0 0 0,4 5 128 0 0,-1-1-1 0 0,0 0 1 0 0,0 0 0 0 0,-1 1-1 0 0,1-1 1 0 0,0 1 0 0 0,-1 0-1 0 0,0 0 1 0 0,1 0 0 0 0,-1 0 0 0 0,-3-2-1 0 0,5 4-94 0 0,0 0 0 0 0,0 0 0 0 0,1-1 0 0 0,-1 1 0 0 0,0 0 0 0 0,0 0 0 0 0,1 0 0 0 0,-1 0 0 0 0,0 0 0 0 0,1 0 0 0 0,-1 0 0 0 0,0 1 0 0 0,0-1 0 0 0,1 0 0 0 0,-1 0 0 0 0,0 0 0 0 0,1 1 0 0 0,-1-1 0 0 0,0 0 0 0 0,0 1 0 0 0,-1 1-8 0 0,1-1 0 0 0,-1 1 0 0 0,1-1 1 0 0,0 1-1 0 0,-1-1 0 0 0,1 1 0 0 0,0 0 0 0 0,0 0 1 0 0,0-1-1 0 0,-1 5 0 0 0,0 0 16 0 0,0 0 1 0 0,1 0-1 0 0,0 1 1 0 0,0-1-1 0 0,0 1 1 0 0,1-1-1 0 0,0 1 1 0 0,1 10-1 0 0,12 56 8 0 0,-3-23-25 0 0,1 41 111 0 0,6 42 18 0 0,-16-123 83 0 0,-5-18 152 0 0,-3-12-220 0 0,5 14-176 0 0,1-1 0 0 0,0 0 0 0 0,0 0 0 0 0,0 0 0 0 0,1-1 0 0 0,0 1 1 0 0,1 0-1 0 0,-1 0 0 0 0,1 0 0 0 0,0 0 0 0 0,1 0 0 0 0,5-13 0 0 0,-2 6-27 0 0,0-1 0 0 0,2 1-1 0 0,0 1 1 0 0,0-1-1 0 0,12-14 1 0 0,-14 22 6 0 0,0 0-1 0 0,0 0 1 0 0,1 0 0 0 0,0 1 0 0 0,0 0-1 0 0,0 0 1 0 0,0 0 0 0 0,1 1 0 0 0,0 0-1 0 0,0 1 1 0 0,14-6 0 0 0,-19 8 7 0 0,0 0-1 0 0,0 1 1 0 0,-1-1-1 0 0,1 1 1 0 0,0-1-1 0 0,0 1 1 0 0,0 0 0 0 0,0 0-1 0 0,0 0 1 0 0,0 0-1 0 0,0 0 1 0 0,0 0 0 0 0,0 1-1 0 0,0-1 1 0 0,0 0-1 0 0,0 1 1 0 0,0 0-1 0 0,0 0 1 0 0,0-1 0 0 0,-1 1-1 0 0,1 0 1 0 0,0 0-1 0 0,-1 0 1 0 0,1 1 0 0 0,0-1-1 0 0,-1 0 1 0 0,1 1-1 0 0,-1-1 1 0 0,0 1-1 0 0,0-1 1 0 0,2 4 0 0 0,2 4-5 0 0,-1 0 1 0 0,0 0-1 0 0,-1 0 1 0 0,0 0 0 0 0,3 14-1 0 0,2 8 43 0 0,-5-22-28 0 0,-1 1 0 0 0,0 0 0 0 0,-1 0 1 0 0,0 0-1 0 0,0 0 0 0 0,-1 0 0 0 0,0 0 0 0 0,-3 11 1 0 0,1 21 24 0 0,4-33-19 0 0,-2-8-9 0 0,1-1 0 0 0,-1 1 0 0 0,0 0 0 0 0,0-1 0 0 0,0 1 0 0 0,0 0 0 0 0,0-1 0 0 0,0 1 0 0 0,0 0 0 0 0,0-1 1 0 0,0 1-1 0 0,0 0 0 0 0,0-1 0 0 0,0 1 0 0 0,0 0 0 0 0,0-1 0 0 0,-1 2 0 0 0,1-1 15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6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25 111 6785 0 0,'-1'0'103'0'0,"-1"1"0"0"0,1-1-1 0 0,0 1 1 0 0,0-1-1 0 0,0 1 1 0 0,-1-1 0 0 0,1 1-1 0 0,0-1 1 0 0,0 1-1 0 0,0 0 1 0 0,0 0 0 0 0,0 0-1 0 0,0 0 1 0 0,0 0-1 0 0,1 0 1 0 0,-1 0 0 0 0,0 0-1 0 0,0 0 1 0 0,1 0-1 0 0,-1 0 1 0 0,1 0 0 0 0,-1 0-1 0 0,1 1 1 0 0,-1-1-1 0 0,1 0 1 0 0,0 0 0 0 0,-1 1-1 0 0,1-1 1 0 0,0 0-1 0 0,0 0 1 0 0,0 1 0 0 0,0-1-1 0 0,0 0 1 0 0,0 1-1 0 0,0-1 1 0 0,1 0 0 0 0,-1 0-1 0 0,0 1 1 0 0,1-1-1 0 0,-1 0 1 0 0,1 0 0 0 0,-1 0-1 0 0,1 0 1 0 0,1 2-1 0 0,0-1-75 0 0,-1-1-1 0 0,1 1 0 0 0,-1-1 1 0 0,1 0-1 0 0,-1 0 0 0 0,1 0 1 0 0,0 0-1 0 0,0 0 0 0 0,-1 0 1 0 0,1-1-1 0 0,0 1 0 0 0,0-1 1 0 0,0 1-1 0 0,0-1 0 0 0,0 1 0 0 0,0-1 1 0 0,0 0-1 0 0,0 0 0 0 0,0 0 1 0 0,0 0-1 0 0,3-1 0 0 0,5 0 55 0 0,-1-1-1 0 0,0 0 0 0 0,11-4 1 0 0,-10 2-63 0 0,0 0 0 0 0,-1-1 1 0 0,1 0-1 0 0,-1-1 1 0 0,-1 0-1 0 0,1 0 0 0 0,-1-1 1 0 0,9-8-1 0 0,-15 12-27 0 0,1 0 0 0 0,-1 0 1 0 0,0 0-1 0 0,0 0 0 0 0,0 0 0 0 0,0 0 0 0 0,0 0 0 0 0,-1-1 0 0 0,1 1 0 0 0,-1-1 0 0 0,0 1 0 0 0,1-5 1 0 0,-2 6 13 0 0,0 0 1 0 0,0-1 0 0 0,0 1-1 0 0,-1 0 1 0 0,1 0 0 0 0,0-1-1 0 0,-1 1 1 0 0,0 0 0 0 0,1 0-1 0 0,-1 0 1 0 0,0 0 0 0 0,0 0-1 0 0,0 0 1 0 0,0 0 0 0 0,-1 0-1 0 0,1 0 1 0 0,0 0 0 0 0,-1 0-1 0 0,1 1 1 0 0,-1-1 0 0 0,-2-1-1 0 0,2 1 50 0 0,0 1-1 0 0,0 0 0 0 0,0 0 0 0 0,0 0 0 0 0,0 0 1 0 0,0 0-1 0 0,0 0 0 0 0,0 1 0 0 0,0-1 0 0 0,-1 1 0 0 0,1-1 1 0 0,0 1-1 0 0,0 0 0 0 0,-1 0 0 0 0,1 0 0 0 0,-3 1 1 0 0,0-1 112 0 0,1 1 1 0 0,-1 0-1 0 0,1 0 1 0 0,-1 0-1 0 0,1 1 1 0 0,-7 2-1 0 0,3 1-47 0 0,0 0-1 0 0,1 0 0 0 0,0 1 1 0 0,0 0-1 0 0,0 0 1 0 0,1 1-1 0 0,0 0 0 0 0,0 0 1 0 0,0 0-1 0 0,1 1 1 0 0,1 0-1 0 0,-1 0 0 0 0,1 0 1 0 0,-4 11-1 0 0,5 8 82 0 0,-1 3-44 0 0,3-26-146 0 0,0-1 0 0 0,0 1 0 0 0,1-1 1 0 0,-1 1-1 0 0,1 0 0 0 0,0-1 0 0 0,0 1 0 0 0,0-1 1 0 0,1 1-1 0 0,-1-1 0 0 0,1 1 0 0 0,0-1 1 0 0,0 1-1 0 0,0-1 0 0 0,0 1 0 0 0,1-1 1 0 0,0 0-1 0 0,-1 0 0 0 0,1 0 0 0 0,3 4 1 0 0,-3-4 4 0 0,0 0 1 0 0,-1 1 0 0 0,1-1-1 0 0,-1 1 1 0 0,0-1 0 0 0,2 7-1 0 0,-3-7-7 0 0,1-1-1 0 0,0 1 0 0 0,-1 0 1 0 0,1 0-1 0 0,1-1 0 0 0,-1 1 1 0 0,0-1-1 0 0,0 1 1 0 0,1-1-1 0 0,0 0 0 0 0,-1 1 1 0 0,4 2-1 0 0,0 0 46 0 0,0-1 0 0 0,0 0 0 0 0,1 0-1 0 0,0 0 1 0 0,0 0 0 0 0,0-1 0 0 0,0 0 0 0 0,0 0 0 0 0,0-1 0 0 0,1 1 0 0 0,0-2-1 0 0,7 3 1 0 0,-11-4-130 0 0,0 0 0 0 0,0 0-1 0 0,0 0 1 0 0,0 0 0 0 0,0-1 0 0 0,0 1-1 0 0,0-1 1 0 0,0 1 0 0 0,0-1-1 0 0,0 0 1 0 0,-1 0 0 0 0,5-3 0 0 0,-4 2-305 0 0,0 0 0 0 0,0 0 0 0 0,0 0 1 0 0,0-1-1 0 0,-1 0 0 0 0,0 1 0 0 0,1-1 1 0 0,-1 0-1 0 0,0 0 0 0 0,0 0 0 0 0,0 0 1 0 0,1-5-1 0 0,2-2-1517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4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89 2040 0 0,'0'-43'5415'0'0,"1"25"-1644"0"0,-1 17-3890 0 0,1-21 931 0 0,-2 17-68 0 0,-3 16-486 0 0,2-3-209 0 0,1 0 0 0 0,0 1 0 0 0,0-1 0 0 0,1 10 0 0 0,-2 21 13 0 0,-8 29 125 0 0,-1 1-66 0 0,-2 70-1 0 0,12-118-86 0 0,1-1 0 0 0,1 0 0 0 0,1 0 0 0 0,1 0 1 0 0,1-1-1 0 0,0 1 0 0 0,2-1 0 0 0,8 23 0 0 0,-11-37 16 0 0,-1 0 0 0 0,1 0 1 0 0,0 0-1 0 0,1 0 0 0 0,-1-1 0 0 0,1 0 0 0 0,-1 1 0 0 0,8 4 1 0 0,-10-8-81 0 0,0 0 0 0 0,0-1 0 0 0,0 1 0 0 0,0 0 1 0 0,0-1-1 0 0,0 1 0 0 0,0-1 0 0 0,1 1 0 0 0,-1-1 0 0 0,0 0 1 0 0,0 1-1 0 0,0-1 0 0 0,1 0 0 0 0,-1 0 0 0 0,0 0 0 0 0,1 0 1 0 0,1 0-1 0 0,-1-1-115 0 0,-1 1 1 0 0,0-1 0 0 0,1 0 0 0 0,-1 1-1 0 0,0-1 1 0 0,0 0 0 0 0,1 0-1 0 0,-1 0 1 0 0,0 0 0 0 0,0 0-1 0 0,0 0 1 0 0,0 0 0 0 0,0-1 0 0 0,0 1-1 0 0,-1 0 1 0 0,1 0 0 0 0,0-1-1 0 0,-1 1 1 0 0,2-2 0 0 0,7-24-2986 0 0,-5 13 965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7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136 171 3825 0 0,'0'0'1103'0'0,"1"0"-1017"0"0,0 0-1 0 0,0 0 1 0 0,0 1 0 0 0,-1-1 0 0 0,1 0 0 0 0,0 0-1 0 0,0-1 1 0 0,0 1 0 0 0,0 0 0 0 0,-1 0 0 0 0,1 0 0 0 0,0 0-1 0 0,0-1 1 0 0,0 1 0 0 0,-1 0 0 0 0,2-1 0 0 0,1-1-46 0 0,0 0 1 0 0,0-1 0 0 0,0 1-1 0 0,0-1 1 0 0,-1 1-1 0 0,1-1 1 0 0,-1 0 0 0 0,0 0-1 0 0,0 0 1 0 0,0 0-1 0 0,0-1 1 0 0,0 1 0 0 0,-1 0-1 0 0,1-1 1 0 0,-1 1 0 0 0,0-1-1 0 0,0 1 1 0 0,0-1-1 0 0,-1 0 1 0 0,1 1 0 0 0,-1-7-1 0 0,0 5 179 0 0,0 0 1 0 0,-1 0-1 0 0,0 1 0 0 0,0-1 0 0 0,0 0 1 0 0,0 1-1 0 0,-1-1 0 0 0,0 1 0 0 0,0-1 0 0 0,0 1 1 0 0,0 0-1 0 0,-1 0 0 0 0,0 0 0 0 0,0 0 0 0 0,-6-7 1 0 0,7 9-148 0 0,0 1 0 0 0,0-1-1 0 0,1 1 1 0 0,-1-1 0 0 0,0 1 0 0 0,0 0 0 0 0,-1 0 0 0 0,1 0 0 0 0,0 0 0 0 0,0 0 0 0 0,0 1 0 0 0,-1-1 0 0 0,1 0 0 0 0,0 1 0 0 0,-1 0 0 0 0,1 0 0 0 0,0-1 0 0 0,-1 1-1 0 0,1 1 1 0 0,-1-1 0 0 0,1 0 0 0 0,0 1 0 0 0,-1-1 0 0 0,1 1 0 0 0,0-1 0 0 0,0 1 0 0 0,-1 0 0 0 0,1 0 0 0 0,0 0 0 0 0,0 0 0 0 0,0 1 0 0 0,0-1 0 0 0,-2 3-1 0 0,-2 0 56 0 0,2-1-41 0 0,0 0-1 0 0,0-1 1 0 0,1 1-1 0 0,-1 1 0 0 0,1-1 1 0 0,0 0-1 0 0,0 1 1 0 0,0 0-1 0 0,0 0 1 0 0,1 0-1 0 0,-1 0 1 0 0,1 0-1 0 0,-3 9 0 0 0,3-9-69 0 0,1 0 0 0 0,0 0 0 0 0,0 0 0 0 0,0 0 0 0 0,0 0 0 0 0,1 1 0 0 0,-1-1 0 0 0,1 0 0 0 0,0 0 0 0 0,1 1 0 0 0,-1-1 0 0 0,1 0 0 0 0,0 0 0 0 0,0 0 0 0 0,0 1 0 0 0,0-1 1 0 0,1 0-1 0 0,-1-1 0 0 0,1 1 0 0 0,0 0 0 0 0,1 0 0 0 0,-1-1 0 0 0,0 1 0 0 0,1-1 0 0 0,0 0 0 0 0,0 0 0 0 0,0 0 0 0 0,5 4 0 0 0,41 25 185 0 0,12 10-110 0 0,-59-40-86 0 0,0 0 0 0 0,0 0 0 0 0,0 1 0 0 0,0-1 0 0 0,0 0 0 0 0,-1 1 1 0 0,1-1-1 0 0,-1 1 0 0 0,0 0 0 0 0,1-1 0 0 0,-1 1 0 0 0,0 0 0 0 0,-1 0 0 0 0,1 0 1 0 0,-1 0-1 0 0,1 0 0 0 0,-1 0 0 0 0,0-1 0 0 0,0 1 0 0 0,0 0 0 0 0,0 0 1 0 0,0 0-1 0 0,-1 0 0 0 0,0 0 0 0 0,1 0 0 0 0,-1 0 0 0 0,0 0 0 0 0,0-1 1 0 0,-1 1-1 0 0,1 0 0 0 0,0-1 0 0 0,-1 1 0 0 0,0-1 0 0 0,1 1 0 0 0,-1-1 0 0 0,0 0 1 0 0,0 0-1 0 0,0 0 0 0 0,-5 3 0 0 0,2-2 10 0 0,0 0 1 0 0,0 0-1 0 0,0-1 0 0 0,0 0 1 0 0,-1 0-1 0 0,1 0 0 0 0,-1-1 1 0 0,1 0-1 0 0,-1 0 0 0 0,0 0 0 0 0,1-1 1 0 0,-1 1-1 0 0,-8-2 0 0 0,10 0-5 0 0,0 1 0 0 0,0-1 0 0 0,0 0 0 0 0,1 0 0 0 0,-1-1 0 0 0,0 1 0 0 0,1-1 0 0 0,-1 0 0 0 0,1 0 0 0 0,0 0 0 0 0,-1 0-1 0 0,1 0 1 0 0,0-1 0 0 0,0 1 0 0 0,1-1 0 0 0,-1 0 0 0 0,0 0 0 0 0,1 0 0 0 0,0 0 0 0 0,-3-6 0 0 0,3 5-129 0 0,0 0 0 0 0,0 0 0 0 0,1-1 0 0 0,0 1 1 0 0,-1 0-1 0 0,2-1 0 0 0,-1 1 0 0 0,0 0 0 0 0,1-1 0 0 0,0 1 0 0 0,1-6 1 0 0,-1 5-588 0 0,1-1 1 0 0,0 1-1 0 0,0 0 1 0 0,1 0-1 0 0,-1 0 1 0 0,1 0 0 0 0,1 0-1 0 0,4-9 1 0 0,1 3-2044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7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44 142 5465 0 0,'0'0'2645'0'0,"-1"2"-1638"0"0,-1 1-804 0 0,1-2-26 0 0,0 0 0 0 0,0 1 0 0 0,0-1-1 0 0,0 0 1 0 0,1 1 0 0 0,-1-1-1 0 0,1 1 1 0 0,-1-1 0 0 0,1 1 0 0 0,-1-1-1 0 0,1 1 1 0 0,-1 1 0 0 0,2-2-139 0 0,-1 0-1 0 0,1 0 1 0 0,-1 0 0 0 0,1 0 0 0 0,0 0 0 0 0,-1 0-1 0 0,1 0 1 0 0,0 0 0 0 0,0 0 0 0 0,-1-1-1 0 0,1 1 1 0 0,0 0 0 0 0,0 0 0 0 0,0-1-1 0 0,0 1 1 0 0,0-1 0 0 0,0 1 0 0 0,0-1 0 0 0,0 1-1 0 0,0-1 1 0 0,0 0 0 0 0,2 1 0 0 0,3 0-3 0 0,0 0 0 0 0,1 0 0 0 0,-1-1 0 0 0,0 0 0 0 0,0 0 0 0 0,0 0 0 0 0,0-1 0 0 0,1 0 0 0 0,-1 0 0 0 0,0-1 0 0 0,0 1 0 0 0,-1-1 0 0 0,1 0 0 0 0,0-1 0 0 0,-1 0 0 0 0,1 0 0 0 0,-1 0 0 0 0,0 0 0 0 0,0-1 0 0 0,0 0 0 0 0,0 0 0 0 0,6-8 0 0 0,-9 10-30 0 0,0-1 0 0 0,-1 0 0 0 0,1 0 0 0 0,-1 0 1 0 0,0 0-1 0 0,0 0 0 0 0,0 0 0 0 0,0 0 0 0 0,0 0 0 0 0,-1-1 0 0 0,1 1 0 0 0,-1 0 0 0 0,0 0 0 0 0,0-1 0 0 0,0 1 0 0 0,-1 0 0 0 0,1 0 0 0 0,-2-6 0 0 0,1 4 66 0 0,-1 0 0 0 0,0-1 0 0 0,0 1 0 0 0,0 0 0 0 0,-1 0 0 0 0,1 0 0 0 0,-1 1 0 0 0,0-1 0 0 0,-1 1-1 0 0,-3-6 1 0 0,4 9 5 0 0,1-1 0 0 0,0 0 0 0 0,-1 1-1 0 0,1 0 1 0 0,-1-1 0 0 0,1 1 0 0 0,-1 0-1 0 0,0 0 1 0 0,1 1 0 0 0,-1-1 0 0 0,0 0-1 0 0,0 1 1 0 0,0 0 0 0 0,1 0 0 0 0,-1 0-1 0 0,0 0 1 0 0,0 0 0 0 0,0 0 0 0 0,0 1 0 0 0,1-1-1 0 0,-1 1 1 0 0,0 0 0 0 0,1 0 0 0 0,-1 0-1 0 0,0 0 1 0 0,1 0 0 0 0,-1 0 0 0 0,1 1-1 0 0,0 0 1 0 0,-1-1 0 0 0,1 1 0 0 0,0 0-1 0 0,0 0 1 0 0,0 0 0 0 0,-2 3 0 0 0,-8 8 209 0 0,1-2-74 0 0,1 0 0 0 0,-8 13-1 0 0,15-19-184 0 0,0-1 0 0 0,1 1 0 0 0,-1 0 0 0 0,1 0-1 0 0,0 0 1 0 0,1 0 0 0 0,-1 0 0 0 0,1 1 0 0 0,-1 6 0 0 0,2-10-19 0 0,-2 8 15 0 0,1-1 0 0 0,0 1-1 0 0,1-1 1 0 0,0 1-1 0 0,0-1 1 0 0,1 1 0 0 0,1-1-1 0 0,-1 1 1 0 0,1-1 0 0 0,6 15-1 0 0,-6-18-14 0 0,0 0 0 0 0,1-1 0 0 0,0 1 0 0 0,0 0 0 0 0,0-1-1 0 0,0 0 1 0 0,1 0 0 0 0,0 0 0 0 0,0-1 0 0 0,1 1 0 0 0,-1-1 0 0 0,1 0-1 0 0,9 6 1 0 0,-3-3 89 0 0,0 0 0 0 0,1-1 0 0 0,0-1 0 0 0,24 8 0 0 0,-32-12-126 0 0,-1 0 1 0 0,1 0-1 0 0,0-1 0 0 0,-1 1 0 0 0,1-1 0 0 0,0 0 0 0 0,-1 0 0 0 0,1 0 1 0 0,0 0-1 0 0,-1-1 0 0 0,1 1 0 0 0,-1-1 0 0 0,1 0 0 0 0,-1 0 0 0 0,1 0 1 0 0,-1-1-1 0 0,1 1 0 0 0,-1-1 0 0 0,0 0 0 0 0,0 0 0 0 0,0 0 0 0 0,4-4 1 0 0,-2 0-656 0 0,-1 0 0 0 0,-1 0 0 0 0,1 0 0 0 0,-1 0 0 0 0,0-1 1 0 0,3-11-1 0 0,-2 7-1013 0 0,-2 1-607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8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30 3833 0 0,'0'-2'397'0'0,"-1"0"0"0"0,0 0 0 0 0,0 1 1 0 0,0-1-1 0 0,0 0 0 0 0,0 1 0 0 0,-1-1 0 0 0,1 1 1 0 0,0-1-1 0 0,-1 1 0 0 0,1 0 0 0 0,-1-1 0 0 0,1 1 1 0 0,-1 0-1 0 0,0 0 0 0 0,0 0 0 0 0,1 0 0 0 0,-1 0 1 0 0,0 1-1 0 0,0-1 0 0 0,0 0 0 0 0,0 1 0 0 0,-3-1 1 0 0,-5 1 832 0 0,-2 2-113 0 0,11-2-861 0 0,1 4-139 0 0,-7 89 293 0 0,-12 131-9 0 0,17-193-201 0 0,6 58 0 0 0,-1-70 144 0 0,-1-34-64 0 0,-1-32-201 0 0,0 36-111 0 0,1 0 0 0 0,0 0 0 0 0,1 0-1 0 0,0 0 1 0 0,1 1 0 0 0,0-1 0 0 0,8-15 0 0 0,0 0-143 0 0,-5 12 57 0 0,1 0 1 0 0,1 0-1 0 0,17-21 1 0 0,5-8-127 0 0,-26 36 202 0 0,1 0-1 0 0,0 1 1 0 0,0 0-1 0 0,0-1 0 0 0,1 2 1 0 0,0-1-1 0 0,9-5 1 0 0,3-2-205 0 0,-19 13 246 0 0,0 0-1 0 0,0 0 0 0 0,0 0 1 0 0,0 0-1 0 0,0-1 0 0 0,0 1 1 0 0,0 0-1 0 0,0 0 0 0 0,0 0 0 0 0,1 0 1 0 0,-1 0-1 0 0,0 0 0 0 0,0 0 1 0 0,0 0-1 0 0,0 0 0 0 0,0 0 1 0 0,0 0-1 0 0,0 0 0 0 0,1 0 0 0 0,-1 0 1 0 0,0 0-1 0 0,0 0 0 0 0,0 0 1 0 0,0 0-1 0 0,0 0 0 0 0,1 0 1 0 0,-1 0-1 0 0,0 0 0 0 0,0 0 0 0 0,0 0 1 0 0,0 0-1 0 0,0 0 0 0 0,0 0 1 0 0,1 0-1 0 0,-1 0 0 0 0,0 0 1 0 0,0 0-1 0 0,0 0 0 0 0,0 0 0 0 0,0 0 1 0 0,0 0-1 0 0,0 1 0 0 0,0-1 1 0 0,0 0-1 0 0,1 0 0 0 0,-1 0 1 0 0,0 0-1 0 0,0 0 0 0 0,0 9-52 0 0,-3 9 9 0 0,0-12 57 0 0,-1 1-1 0 0,0 0 1 0 0,0-1 0 0 0,0 1 0 0 0,-1-1 0 0 0,0 0-1 0 0,-1-1 1 0 0,1 1 0 0 0,-10 6 0 0 0,-2 0 66 0 0,-2 0 0 0 0,-19 9 1 0 0,23-14-19 0 0,11-5-12 0 0,-1 1 0 0 0,1-1 0 0 0,0 1-1 0 0,0 0 1 0 0,0 0 0 0 0,0 0 0 0 0,0 0 0 0 0,1 1 0 0 0,0 0-1 0 0,-1 0 1 0 0,1-1 0 0 0,1 2 0 0 0,-5 6 0 0 0,7-10 118 0 0,4-1-153 0 0,0 1 0 0 0,1 0-1 0 0,-1 0 1 0 0,0 0 0 0 0,0 1-1 0 0,5 2 1 0 0,8 2 25 0 0,-11-4-36 0 0,0 0 0 0 0,-1 0 0 0 0,1 1 0 0 0,-1-1 0 0 0,0 1-1 0 0,0 0 1 0 0,0 1 0 0 0,0-1 0 0 0,-1 1 0 0 0,1 0 0 0 0,-1 0 0 0 0,4 5 0 0 0,0 2 2 0 0,-1 0 0 0 0,-1 0-1 0 0,1 1 1 0 0,5 16 0 0 0,12 34 87 0 0,-23-59 391 0 0,1 1-2229 0 0,4-10-3226 0 0,7-16 2913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19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7362 0 0,'0'0'5127'0'0,"2"6"-3194"0"0,-1-5-1901 0 0,0 0 0 0 0,0 0 0 0 0,1 0 1 0 0,-1 0-1 0 0,1 0 0 0 0,-1 0 0 0 0,1-1 1 0 0,-1 1-1 0 0,1 0 0 0 0,-1-1 0 0 0,1 1 1 0 0,0-1-1 0 0,-1 0 0 0 0,1 0 0 0 0,0 1 1 0 0,-1-1-1 0 0,1 0 0 0 0,0 0 0 0 0,-1-1 1 0 0,1 1-1 0 0,0 0 0 0 0,1-1 0 0 0,51-12 99 0 0,-25 6-31 0 0,-4 3-58 0 0,-18 4-23 0 0,0-1 0 0 0,0 0 0 0 0,0 0 0 0 0,-1 0 0 0 0,1-1 0 0 0,0 0 0 0 0,-1-1 0 0 0,7-3 0 0 0,2 3 62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0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50 2905 0 0,'-3'-50'11334'0'0,"2"55"-10986"0"0,-4 21-195 0 0,2 0 0 0 0,1-1 0 0 0,1 1 0 0 0,4 34 0 0 0,-2 4-72 0 0,-2-8 248 0 0,-3-42 189 0 0,-2-32-338 0 0,4 2-163 0 0,1 0 0 0 0,0-1 0 0 0,1 1 0 0 0,1 0 0 0 0,3-17 0 0 0,-3 21-3 0 0,0 6-12 0 0,0-1 0 0 0,1 0 1 0 0,0 0-1 0 0,0 1 0 0 0,0-1 1 0 0,1 1-1 0 0,0 0 0 0 0,0 0 1 0 0,1 0-1 0 0,0 0 0 0 0,0 0 1 0 0,8-8-1 0 0,-5 7-5 0 0,0 0 1 0 0,1 0-1 0 0,0 1 1 0 0,0 1-1 0 0,0-1 1 0 0,0 1 0 0 0,1 1-1 0 0,14-6 1 0 0,-22 10 2 0 0,1-1 0 0 0,0 1 1 0 0,0-1-1 0 0,0 1 1 0 0,-1 0-1 0 0,1 0 1 0 0,0 0-1 0 0,0 0 1 0 0,0 0-1 0 0,-1 1 1 0 0,1-1-1 0 0,0 1 1 0 0,0-1-1 0 0,-1 1 1 0 0,1-1-1 0 0,0 1 0 0 0,-1 0 1 0 0,1 0-1 0 0,0 0 1 0 0,-1 0-1 0 0,1 0 1 0 0,-1 0-1 0 0,0 0 1 0 0,1 0-1 0 0,-1 1 1 0 0,0-1-1 0 0,2 3 1 0 0,0 0 0 0 0,0 0 1 0 0,0 0-1 0 0,-1 0 1 0 0,0 0-1 0 0,0 1 1 0 0,0-1-1 0 0,0 1 1 0 0,0 0-1 0 0,0 5 1 0 0,11 43 37 0 0,-8-38-18 0 0,-1 1 0 0 0,-1 0 0 0 0,2 19 1 0 0,-4-19-6 0 0,0-8-6 0 0,-1-1 0 0 0,0 0 1 0 0,0 0-1 0 0,-2 13 1 0 0,1-14 5 0 0,1-1 0 0 0,0 1 0 0 0,0 0 0 0 0,0-1 0 0 0,1 1 1 0 0,0-1-1 0 0,3 11 0 0 0,-4-15-58 0 0,0-1 1 0 0,1 0-1 0 0,-1 1 1 0 0,0-1-1 0 0,1 0 1 0 0,-1 1-1 0 0,1-1 1 0 0,-1 0-1 0 0,0 1 1 0 0,1-1-1 0 0,-1 0 1 0 0,1 0-1 0 0,-1 0 1 0 0,1 1-1 0 0,-1-1 1 0 0,0 0-1 0 0,1 0 1 0 0,-1 0-1 0 0,1 0 1 0 0,-1 0-1 0 0,1 0 1 0 0,-1 0-1 0 0,1 0 1 0 0,-1 0-1 0 0,1 0 1 0 0,-1 0-1 0 0,1 0 1 0 0,-1 0-1 0 0,1-1 1 0 0,-1 1-1 0 0,0 0 1 0 0,1 0-1 0 0,-1 0 1 0 0,1-1-1 0 0,-1 1 1 0 0,1 0-1 0 0,-1 0 1 0 0,0-1-1 0 0,1 1 1 0 0,-1 0-1 0 0,0-1 1 0 0,1 1-1 0 0,-1-1 0 0 0,0 1 1 0 0,18-19-2867 0 0,-13 10 1001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0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47 109 4009 0 0,'-7'1'6636'0'0,"14"7"-3241"0"0,3-1-4578 0 0,21 9 1223 0 0,-29-15-19 0 0,0 0 0 0 0,0 0-1 0 0,1-1 1 0 0,-1 1-1 0 0,1-1 1 0 0,-1 0 0 0 0,0 0-1 0 0,1 0 1 0 0,-1 0-1 0 0,1 0 1 0 0,-1 0 0 0 0,0-1-1 0 0,1 1 1 0 0,-1-1-1 0 0,0 1 1 0 0,1-1 0 0 0,-1 0-1 0 0,2-1 1 0 0,2-1 46 0 0,0-1 1 0 0,0 1 0 0 0,-1-1-1 0 0,8-6 1 0 0,-11 8-66 0 0,0 1 0 0 0,0-1 0 0 0,0 0 0 0 0,0 0 0 0 0,0-1 0 0 0,-1 1 0 0 0,1 0 0 0 0,0-1 0 0 0,-1 1 0 0 0,0-1 0 0 0,0 1 0 0 0,1-1 0 0 0,-1 0 0 0 0,-1 1 0 0 0,1-1 0 0 0,0 0 0 0 0,-1 0 0 0 0,1 1 0 0 0,-1-1 0 0 0,0 0 1 0 0,0 0-1 0 0,0 0 0 0 0,-1 0 0 0 0,1 1 0 0 0,0-1 0 0 0,-1 0 0 0 0,0 0 0 0 0,0 1 0 0 0,0-1 0 0 0,0 0 0 0 0,0 1 0 0 0,0-1 0 0 0,-1 1 0 0 0,1-1 0 0 0,-1 1 0 0 0,0 0 0 0 0,0 0 0 0 0,0-1 0 0 0,0 1 0 0 0,0 1 0 0 0,0-1 0 0 0,0 0 0 0 0,0 0 0 0 0,-1 1 0 0 0,1-1 0 0 0,-1 1 0 0 0,-5-2 0 0 0,6 3 29 0 0,0 0 0 0 0,0 0 0 0 0,0 0 0 0 0,0 0 0 0 0,0 1 0 0 0,-1-1 0 0 0,1 1 0 0 0,0-1 0 0 0,0 1 0 0 0,0 0 0 0 0,0 0 0 0 0,0 0 0 0 0,-2 1 0 0 0,-26 17 660 0 0,21-10-583 0 0,1-1 0 0 0,0 2 0 0 0,0-1 0 0 0,1 1 0 0 0,0 0 0 0 0,1 1 0 0 0,0 0 0 0 0,1 0 0 0 0,0 0 0 0 0,1 0 0 0 0,0 1 0 0 0,0 0 0 0 0,2 0 0 0 0,-1 0 0 0 0,-1 23 0 0 0,5-30-94 0 0,-1 0 0 0 0,0 0 0 0 0,1 0 0 0 0,0-1 0 0 0,0 1 0 0 0,1 0-1 0 0,-1 0 1 0 0,1-1 0 0 0,0 1 0 0 0,0-1 0 0 0,1 1 0 0 0,-1-1 0 0 0,1 0 0 0 0,0 0 0 0 0,0 0 0 0 0,0 0 0 0 0,1-1 0 0 0,-1 1 0 0 0,1-1 0 0 0,0 0 0 0 0,0 0 0 0 0,0 0 0 0 0,0-1 0 0 0,5 3-1 0 0,-1-1 18 0 0,0 0-1 0 0,0 0 0 0 0,0-1 1 0 0,0 0-1 0 0,1-1 0 0 0,-1 0 1 0 0,1 0-1 0 0,-1-1 0 0 0,1 0 1 0 0,0 0-1 0 0,0-1 0 0 0,17-2 1 0 0,-21 1-53 0 0,1 0 1 0 0,-1 0-1 0 0,1 0 0 0 0,-1-1 1 0 0,0 0-1 0 0,0 0 1 0 0,0 0-1 0 0,0-1 1 0 0,0 0-1 0 0,0 0 0 0 0,0 0 1 0 0,-1-1-1 0 0,0 1 1 0 0,0-1-1 0 0,0 0 1 0 0,0 0-1 0 0,0 0 0 0 0,-1-1 1 0 0,0 1-1 0 0,0-1 1 0 0,0 0-1 0 0,2-5 1 0 0,1-3 16 0 0,-1-1 1 0 0,-1 1-1 0 0,0-1 1 0 0,-1 1-1 0 0,-1-1 1 0 0,0 0-1 0 0,0 0 1 0 0,-1 0-1 0 0,-1 0 1 0 0,-1 0-1 0 0,0-1 1 0 0,-1 1-1 0 0,-3-15 1 0 0,5 29 15 0 0,0-1 0 0 0,0 1-1 0 0,0 0 1 0 0,0-1 0 0 0,0 1 0 0 0,0 0 0 0 0,0-1 0 0 0,0 1 0 0 0,0 0-1 0 0,0-1 1 0 0,0 1 0 0 0,0 0 0 0 0,0-1 0 0 0,-1 1 0 0 0,1 0 0 0 0,0 0-1 0 0,0-1 1 0 0,0 1 0 0 0,0 0 0 0 0,0-1 0 0 0,-1 1 0 0 0,1 0-1 0 0,0 0 1 0 0,0-1 0 0 0,-1 1 0 0 0,1 0 0 0 0,0 0 0 0 0,0 0 0 0 0,-1 0-1 0 0,1-1 1 0 0,0 1 0 0 0,0 0 0 0 0,-1 0 0 0 0,1 0 0 0 0,0 0-1 0 0,-1 0 1 0 0,1 0 0 0 0,0 0 0 0 0,-1 0 0 0 0,1-1 0 0 0,0 1 0 0 0,-1 0-1 0 0,1 1 1 0 0,0-1 0 0 0,-1 0 0 0 0,-8 11 182 0 0,7-8-230 0 0,1 0 51 0 0,-1 1 1 0 0,1-1 0 0 0,-1 1 0 0 0,1 0 0 0 0,0-1-1 0 0,1 1 1 0 0,-1 0 0 0 0,0 0 0 0 0,1 0 0 0 0,0-1-1 0 0,0 6 1 0 0,8 46 68 0 0,-4-30-86 0 0,0 3 96 0 0,2 1 0 0 0,12 37 0 0 0,-16-57-203 0 0,4 8 55 0 0,-6-16-179 0 0,1-1 0 0 0,-1 1 1 0 0,1-1-1 0 0,-1 0 0 0 0,1 1 1 0 0,-1-1-1 0 0,1 0 0 0 0,-1 0 1 0 0,1 1-1 0 0,-1-1 0 0 0,1 0 1 0 0,-1 0-1 0 0,1 1 0 0 0,-1-1 1 0 0,1 0-1 0 0,0 0 0 0 0,-1 0 1 0 0,1 0-1 0 0,0 0 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1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76 5305 0 0,'0'-2'394'0'0,"-1"0"1"0"0,0 0-1 0 0,1 0 0 0 0,-1 0 0 0 0,1 0 1 0 0,0 0-1 0 0,0 0 0 0 0,0 0 0 0 0,0 0 1 0 0,0-1-1 0 0,0 1 0 0 0,0 0 0 0 0,1 0 1 0 0,-1 0-1 0 0,1-2 0 0 0,0 3-284 0 0,-1-1-1 0 0,1 1 0 0 0,-1-1 1 0 0,1 1-1 0 0,0-1 1 0 0,0 1-1 0 0,0 0 0 0 0,0-1 1 0 0,0 1-1 0 0,0 0 1 0 0,0 0-1 0 0,0 0 1 0 0,0 0-1 0 0,0 0 0 0 0,1 0 1 0 0,-1 0-1 0 0,0 0 1 0 0,1 0-1 0 0,2-1 1 0 0,12-7 233 0 0,-15 9-332 0 0,0-1 0 0 0,0 0-1 0 0,0 1 1 0 0,0-1 0 0 0,0 0 0 0 0,0 1-1 0 0,0-1 1 0 0,0 1 0 0 0,1-1 0 0 0,-1 1 0 0 0,0 0-1 0 0,0 0 1 0 0,0-1 0 0 0,0 1 0 0 0,1 0-1 0 0,-1 0 1 0 0,0 0 0 0 0,0 0 0 0 0,0 0-1 0 0,2 1 1 0 0,2 0-6 0 0,0 0-1 0 0,0 0 1 0 0,0 1 0 0 0,0 0-1 0 0,0 0 1 0 0,-1 0-1 0 0,1 0 1 0 0,-1 1 0 0 0,1 0-1 0 0,-1 0 1 0 0,0 0 0 0 0,0 0-1 0 0,6 7 1 0 0,-8-7-4 0 0,-1 0 0 0 0,1-1 1 0 0,0 1-1 0 0,-1 0 0 0 0,0 0 1 0 0,0 1-1 0 0,0-1 0 0 0,0 0 1 0 0,0 0-1 0 0,0 0 0 0 0,-1 1 0 0 0,0-1 1 0 0,0 0-1 0 0,0 1 0 0 0,0-1 1 0 0,0 0-1 0 0,0 0 0 0 0,-1 1 1 0 0,0-1-1 0 0,1 0 0 0 0,-1 0 0 0 0,-3 6 1 0 0,2-5 12 0 0,1-1 0 0 0,-2 1 1 0 0,1 0-1 0 0,0 0 0 0 0,-1-1 0 0 0,1 1 1 0 0,-1-1-1 0 0,0 0 0 0 0,0 0 0 0 0,-1 0 1 0 0,1 0-1 0 0,-1-1 0 0 0,1 1 0 0 0,-8 3 1 0 0,9-5-24 0 0,0 0 1 0 0,0 0 0 0 0,0 0 0 0 0,0-1-1 0 0,-1 1 1 0 0,1-1 0 0 0,0 1 0 0 0,0-1-1 0 0,0 0 1 0 0,-1 0 0 0 0,1 0-1 0 0,0 0 1 0 0,-1 0 0 0 0,1 0 0 0 0,0-1-1 0 0,0 1 1 0 0,0-1 0 0 0,0 1-1 0 0,-1-1 1 0 0,1 0 0 0 0,0 0 0 0 0,0 0-1 0 0,0 0 1 0 0,0 0 0 0 0,1-1-1 0 0,-1 1 1 0 0,0-1 0 0 0,0 1 0 0 0,1-1-1 0 0,-3-2 1 0 0,3 2-221 0 0,-1 0-1 0 0,1 0 1 0 0,0 0 0 0 0,0 0-1 0 0,0 0 1 0 0,0-1-1 0 0,1 1 1 0 0,-1 0 0 0 0,0-1-1 0 0,1 1 1 0 0,0 0-1 0 0,-1-1 1 0 0,1 1 0 0 0,0 0-1 0 0,0-1 1 0 0,0 1 0 0 0,1 0-1 0 0,0-3 1 0 0,0-2-1658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1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214 202 3073 0 0,'1'6'-210'0'0,"1"2"4452"0"0,-1-8-4088 0 0,0 0 0 0 0,0 0 0 0 0,-1 0-1 0 0,1 0 1 0 0,0-1 0 0 0,0 1-1 0 0,-1 0 1 0 0,1 0 0 0 0,0 0 0 0 0,0-1-1 0 0,-1 1 1 0 0,1 0 0 0 0,0-1 0 0 0,-1 1-1 0 0,1 0 1 0 0,0-1 0 0 0,-1 1-1 0 0,2-2 1 0 0,5-2-60 0 0,1-1-1 0 0,-1-1 1 0 0,0 1 0 0 0,-1-1-1 0 0,1-1 1 0 0,-1 1-1 0 0,0-1 1 0 0,-1 0 0 0 0,8-13-1 0 0,-11 16 1 0 0,0 0 0 0 0,0 0 0 0 0,-1 0 0 0 0,1 0 0 0 0,-1 0 0 0 0,0-1 0 0 0,0 1 0 0 0,-1 0 0 0 0,1-1 0 0 0,-1 1-1 0 0,0-1 1 0 0,0 1 0 0 0,-1 0 0 0 0,1-1 0 0 0,-1 1 0 0 0,0 0 0 0 0,0-1 0 0 0,0 1 0 0 0,-1 0 0 0 0,0 0 0 0 0,1 0 0 0 0,-1 0-1 0 0,-1 0 1 0 0,1 0 0 0 0,0 1 0 0 0,-1-1 0 0 0,0 1 0 0 0,0 0 0 0 0,0-1 0 0 0,0 1 0 0 0,-1 1 0 0 0,-3-4 0 0 0,4 5-58 0 0,1 1 1 0 0,-1-1 0 0 0,1 0-1 0 0,-1 1 1 0 0,1 0 0 0 0,-1 0-1 0 0,1 0 1 0 0,-1 0 0 0 0,1 0-1 0 0,-1 0 1 0 0,1 0 0 0 0,-1 1 0 0 0,1 0-1 0 0,-1-1 1 0 0,1 1 0 0 0,-1 0-1 0 0,-2 2 1 0 0,-2 0 27 0 0,0 0-1 0 0,-1 1 1 0 0,2 0 0 0 0,-10 7 0 0 0,-52 53 528 0 0,63-58-573 0 0,1 0 0 0 0,-1-1 0 0 0,1 1 1 0 0,1 1-1 0 0,-1-1 0 0 0,1 0 0 0 0,0 1 0 0 0,0 0 1 0 0,1 0-1 0 0,0 0 0 0 0,0 0 0 0 0,0 0 0 0 0,1 0 1 0 0,0 0-1 0 0,1 0 0 0 0,0 1 0 0 0,0-1 1 0 0,0 0-1 0 0,1 0 0 0 0,0 1 0 0 0,3 9 0 0 0,-3-13-11 0 0,1 0 0 0 0,0-1 0 0 0,1 1 0 0 0,-1 0 0 0 0,1-1 0 0 0,-1 1 0 0 0,1-1 0 0 0,0 0 0 0 0,0 0 0 0 0,0 0 0 0 0,1 0 0 0 0,-1 0 0 0 0,1-1 0 0 0,0 0 0 0 0,-1 1 0 0 0,1-1 0 0 0,5 1 0 0 0,-2 0 21 0 0,-1 0-1 0 0,1-1 1 0 0,0 0 0 0 0,0-1 0 0 0,0 1 0 0 0,0-1 0 0 0,1-1 0 0 0,-1 1 0 0 0,13-2 0 0 0,-17 0-35 0 0,1 1 0 0 0,-1-2 0 0 0,1 1 1 0 0,-1 0-1 0 0,0-1 0 0 0,1 1 1 0 0,-1-1-1 0 0,0 0 0 0 0,0 0 0 0 0,-1-1 1 0 0,1 1-1 0 0,0 0 0 0 0,-1-1 0 0 0,1 0 1 0 0,-1 1-1 0 0,0-1 0 0 0,0 0 1 0 0,0 0-1 0 0,0 0 0 0 0,2-6 0 0 0,0 0 5 0 0,0 1-1 0 0,-1-1 1 0 0,-1 0-1 0 0,1 0 1 0 0,-1 0-1 0 0,-1 0 1 0 0,1-9-1 0 0,-1-4 42 0 0,1 10-38 0 0,-2 0 0 0 0,1-1 1 0 0,-2 1-1 0 0,0 0 0 0 0,-4-22 1 0 0,5 33 245 0 0,-9 21-28 0 0,5 2-122 0 0,1 0 0 0 0,0 34 0 0 0,1-25-49 0 0,3 124 63 0 0,1-102-116 0 0,6 62 48 0 0,-3-73 12 0 0,-3 0-1 0 0,-1 1 1 0 0,-6 60-1 0 0,3-94-28 0 0,1-1 0 0 0,-1 0-1 0 0,-1 0 1 0 0,1-1 0 0 0,-1 1-1 0 0,0 0 1 0 0,-8 11-1 0 0,10-17-12 0 0,0-1-1 0 0,0 1 1 0 0,0 0-1 0 0,-1-1 0 0 0,1 1 1 0 0,0-1-1 0 0,-1 1 0 0 0,1-1 1 0 0,-1 0-1 0 0,0 0 1 0 0,1 0-1 0 0,-1 0 0 0 0,0 0 1 0 0,0 0-1 0 0,0 0 1 0 0,1 0-1 0 0,-1-1 0 0 0,0 1 1 0 0,0-1-1 0 0,0 1 0 0 0,0-1 1 0 0,0 0-1 0 0,0 0 1 0 0,0 0-1 0 0,0 0 0 0 0,0 0 1 0 0,0 0-1 0 0,0-1 1 0 0,0 1-1 0 0,0-1 0 0 0,0 1 1 0 0,0-1-1 0 0,0 0 0 0 0,0 0 1 0 0,-3-1-1 0 0,-16-9 62 0 0,-47-27 13 0 0,62 33-83 0 0,0 1 0 0 0,0-1 0 0 0,0 1 1 0 0,1-2-1 0 0,0 1 0 0 0,0-1 0 0 0,0 1 0 0 0,-4-8 1 0 0,-6-11-17 0 0,8 14 31 0 0,1 0-1 0 0,-10-22 1 0 0,15 27-15 0 0,-1 1 0 0 0,1-1 0 0 0,0 1 0 0 0,0-1 0 0 0,1 1 0 0 0,-1-1 0 0 0,1 1 0 0 0,0-1 0 0 0,0 1 0 0 0,1-1 0 0 0,1-7 0 0 0,1 1-13 0 0,1 1 0 0 0,0 0 0 0 0,1 0-1 0 0,0 0 1 0 0,1 0 0 0 0,0 1 0 0 0,13-16 0 0 0,1-2-101 0 0,-7 11-968 0 0,0 1 0 0 0,1 1-1 0 0,1 0 1 0 0,30-22 0 0 0,-31 25-601 0 0,3-3-1601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2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35 6833 0 0,'-1'-22'1681'0'0,"-3"10"4593"0"0,3 12-6144 0 0,-1 0-1 0 0,0 0 1 0 0,0 0-1 0 0,1 0 1 0 0,-1 0-1 0 0,0 0 1 0 0,1 1-1 0 0,-1-1 0 0 0,0 1 1 0 0,1-1-1 0 0,-1 1 1 0 0,0-1-1 0 0,1 1 1 0 0,-3 1-1 0 0,4-2-46 0 0,-1 2-75 0 0,0-1 0 0 0,0 1 0 0 0,1-1-1 0 0,-1 1 1 0 0,0-1 0 0 0,1 1 0 0 0,-1-1 0 0 0,1 1 0 0 0,0 0 0 0 0,0-1-1 0 0,-1 1 1 0 0,1 0 0 0 0,0-1 0 0 0,0 1 0 0 0,0-1 0 0 0,1 1 0 0 0,-1 0-1 0 0,0-1 1 0 0,1 1 0 0 0,0 2 0 0 0,1 9 27 0 0,5 117 30 0 0,0-91 10 0 0,-4-28-47 0 0,-1 0 1 0 0,-1-1-1 0 0,1 1 0 0 0,-2 22 0 0 0,0-27-10 0 0,0 1-1 0 0,0-1 0 0 0,1 1 0 0 0,0-1 0 0 0,2 9 0 0 0,2 22 350 0 0,-5-37-66 0 0,-1-9-226 0 0,1 5-75 0 0,-3-17 7 0 0,0 0 1 0 0,2-1-1 0 0,1-21 0 0 0,1 36-5 0 0,0 0 0 0 0,0 1-1 0 0,0-1 1 0 0,1 1-1 0 0,0-1 1 0 0,0 1 0 0 0,0-1-1 0 0,1 1 1 0 0,0 0-1 0 0,0 0 1 0 0,1 1-1 0 0,0-1 1 0 0,0 1 0 0 0,6-8-1 0 0,-5 9-5 0 0,0-1-1 0 0,0 1 1 0 0,1 0-1 0 0,-1 1 0 0 0,1-1 1 0 0,0 1-1 0 0,0 0 1 0 0,8-2-1 0 0,-12 4 4 0 0,-1 0 0 0 0,1 1 0 0 0,-1-1-1 0 0,1 1 1 0 0,0 0 0 0 0,-1-1 0 0 0,1 1-1 0 0,0 0 1 0 0,-1 0 0 0 0,1 0 0 0 0,0 0-1 0 0,0 0 1 0 0,-1 1 0 0 0,1-1 0 0 0,0 0-1 0 0,-1 1 1 0 0,1-1 0 0 0,-1 1 0 0 0,1 0 0 0 0,-1-1-1 0 0,1 1 1 0 0,-1 0 0 0 0,1 0 0 0 0,-1 0-1 0 0,0 0 1 0 0,1 0 0 0 0,-1 0 0 0 0,0 0-1 0 0,0 1 1 0 0,0-1 0 0 0,0 0 0 0 0,0 1-1 0 0,0-1 1 0 0,0 1 0 0 0,0-1 0 0 0,1 4 0 0 0,7 19-27 0 0,-1 1 1 0 0,5 28 0 0 0,-11-43 30 0 0,-1-1 1 0 0,0 0 0 0 0,0 0-1 0 0,-1 1 1 0 0,0-1 0 0 0,-1 0-1 0 0,0 1 1 0 0,-1-1 0 0 0,-3 13-1 0 0,5-20-54 0 0,-1 0-1 0 0,1 0 1 0 0,-1 0 0 0 0,1 0-1 0 0,0 0 1 0 0,0 0 0 0 0,-1 1-1 0 0,2-1 1 0 0,-1 0-1 0 0,0 0 1 0 0,0 0 0 0 0,1 0-1 0 0,-1 0 1 0 0,1 0 0 0 0,0 0-1 0 0,-1 0 1 0 0,1 0-1 0 0,0 0 1 0 0,0 0 0 0 0,0 0-1 0 0,1-1 1 0 0,1 3 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3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23 5177 0 0,'0'-1'289'0'0,"0"0"1"0"0,0 0-1 0 0,0 0 1 0 0,-1 0-1 0 0,1 0 0 0 0,0 0 1 0 0,0 0-1 0 0,-1 0 0 0 0,1 0 1 0 0,0 1-1 0 0,-1-1 0 0 0,1 0 1 0 0,-1 0-1 0 0,1 0 1 0 0,-1 0-1 0 0,1 1 0 0 0,-1-1 1 0 0,1 0-1 0 0,-1 1 0 0 0,0-1 1 0 0,0 0-1 0 0,1 1 0 0 0,-1-1 1 0 0,0 1-1 0 0,0-1 1 0 0,0 1-1 0 0,-1-1 0 0 0,2 1-193 0 0,-1 0 0 0 0,0-1-1 0 0,1 1 1 0 0,-1 0 0 0 0,1 0 0 0 0,-1 0-1 0 0,0 0 1 0 0,1 0 0 0 0,-1 0-1 0 0,0 0 1 0 0,1 1 0 0 0,-1-1 0 0 0,0 0-1 0 0,1 0 1 0 0,-1 0 0 0 0,1 1 0 0 0,-1-1-1 0 0,1 0 1 0 0,-1 1 0 0 0,0-1-1 0 0,1 0 1 0 0,-1 1 0 0 0,0 0 0 0 0,0 1-19 0 0,0-1 1 0 0,1 1-1 0 0,-1 0 0 0 0,0 0 1 0 0,1 0-1 0 0,-1 0 1 0 0,1 0-1 0 0,-1 0 1 0 0,1 3-1 0 0,0-3-141 0 0,-1 10 111 0 0,1 0-1 0 0,0 0 0 0 0,1 0 0 0 0,1-1 0 0 0,-1 1 0 0 0,2 0 1 0 0,0-1-1 0 0,0 1 0 0 0,7 13 0 0 0,-5-9-17 0 0,1 1 1 0 0,-2 0-1 0 0,4 23 0 0 0,6 40 202 0 0,-4-35 57 0 0,-9-26-103 0 0,0-18-195 0 0,-2-6-504 0 0,-2-9 483 0 0,1 0-1 0 0,1 0 1 0 0,0 0 0 0 0,1 0-1 0 0,1 0 1 0 0,0 0-1 0 0,1 0 1 0 0,0 1-1 0 0,1-1 1 0 0,1 0-1 0 0,5-13 1 0 0,-7 22 24 0 0,1-1-1 0 0,0 1 1 0 0,0 0-1 0 0,1 0 1 0 0,0 0 0 0 0,-1 0-1 0 0,2 0 1 0 0,-1 1 0 0 0,0 0-1 0 0,1 0 1 0 0,0 0 0 0 0,8-5-1 0 0,-10 7 3 0 0,1 0 0 0 0,0 0 1 0 0,-1 0-1 0 0,1 1 0 0 0,0-1 0 0 0,0 1 0 0 0,0 0 0 0 0,0 0 0 0 0,0 0 0 0 0,0 1 0 0 0,0-1 1 0 0,0 1-1 0 0,0 0 0 0 0,0 0 0 0 0,0 0 0 0 0,0 1 0 0 0,1 0 0 0 0,-1 0 0 0 0,5 1 1 0 0,-7 0 3 0 0,0-1 0 0 0,0 1 0 0 0,0-1 0 0 0,0 1 1 0 0,0-1-1 0 0,-1 1 0 0 0,1 0 0 0 0,-1 0 1 0 0,1 0-1 0 0,-1 0 0 0 0,0 0 0 0 0,0 0 1 0 0,2 5-1 0 0,11 33-16 0 0,-12-34 15 0 0,2 7 3 0 0,-1 1 0 0 0,-1 0 1 0 0,0-1-1 0 0,-1 1 0 0 0,0 0 0 0 0,-1-1 0 0 0,-1 1 0 0 0,0 0 0 0 0,-1 0 0 0 0,-1-1 1 0 0,0 1-1 0 0,-6 15 0 0 0,8-25 9 0 0,-1 0 0 0 0,1-1 0 0 0,-1 1 0 0 0,0-1 0 0 0,0 1-1 0 0,-1-1 1 0 0,1 0 0 0 0,-1 0 0 0 0,0 0 0 0 0,1 0 0 0 0,-1-1 0 0 0,-1 1 0 0 0,1-1 0 0 0,0 0 0 0 0,-6 4 0 0 0,4-4 1 0 0,1-1 1 0 0,-1 1 0 0 0,0-1-1 0 0,0 0 1 0 0,0 0 0 0 0,0-1-1 0 0,0 1 1 0 0,0-1 0 0 0,0 0-1 0 0,0 0 1 0 0,-10-2 0 0 0,13 1-59 0 0,0 1 1 0 0,1-1 0 0 0,-1 1-1 0 0,0-1 1 0 0,1 0 0 0 0,-1 1-1 0 0,1-1 1 0 0,-1 0 0 0 0,1 0 0 0 0,-1 0-1 0 0,1 0 1 0 0,-1-1 0 0 0,1 1-1 0 0,0 0 1 0 0,0-1 0 0 0,-1 1-1 0 0,1 0 1 0 0,0-1 0 0 0,-1-2-1 0 0,1 3-338 0 0,1-1 0 0 0,-1 0-1 0 0,0 0 1 0 0,1 0 0 0 0,-1 0-1 0 0,1 0 1 0 0,-1 0 0 0 0,1 0-1 0 0,0 0 1 0 0,0-4-1 0 0,1-4-3174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5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1 302 2160 0 0,'0'0'2960'0'0,"12"0"-1213"0"0,-12 0-1747 0 0,41-1 491 0 0,-1-2 0 0 0,50-11 0 0 0,-73 10-413 0 0,102-31 507 0 0,-107 31-564 0 0,-1-1 0 0 0,1 0-1 0 0,-1-1 1 0 0,0-1 0 0 0,0 0 0 0 0,-1 0 0 0 0,15-14 0 0 0,-22 18-20 0 0,-1-1 1 0 0,1 1-1 0 0,-1 0 1 0 0,0-1-1 0 0,0 1 1 0 0,0-1-1 0 0,-1 0 0 0 0,1 1 1 0 0,-1-1-1 0 0,0 0 1 0 0,0 0-1 0 0,0 0 1 0 0,-1 0-1 0 0,1-5 0 0 0,-1 0 159 0 0,0 0-1 0 0,0 0 0 0 0,-1 0 0 0 0,0 0 0 0 0,-3-10 0 0 0,3 17-78 0 0,0 0 0 0 0,0-1 0 0 0,0 1 0 0 0,0 0 0 0 0,0 0 0 0 0,-1 0 0 0 0,1-1-1 0 0,-1 2 1 0 0,0-1 0 0 0,-3-4 0 0 0,3 5 23 0 0,0-1 0 0 0,0 0 0 0 0,1 0 1 0 0,-1 0-1 0 0,0 0 0 0 0,1 0 0 0 0,0-1 0 0 0,-3-4 0 0 0,-1-2 307 0 0,2 16-165 0 0,4 19-143 0 0,3-3-99 0 0,-1-1 1 0 0,0 39-1 0 0,2 22 39 0 0,-2-63-31 0 0,2 10-7 0 0,0 39 0 0 0,-4-61-3 0 0,-1 1 1 0 0,2-1-1 0 0,-1 0 1 0 0,1 0-1 0 0,4 8 1 0 0,4 28 10 0 0,1 12 112 0 0,-22-65 442 0 0,-4-14-572 0 0,11 13 14 0 0,1 0 1 0 0,0 0 0 0 0,1 0 0 0 0,0 0 0 0 0,0-1 0 0 0,1 1 0 0 0,1-1 0 0 0,-1 1 0 0 0,2 0-1 0 0,0-1 1 0 0,3-18 0 0 0,-1 19-2 0 0,0 0 1 0 0,0 0-1 0 0,1 1 0 0 0,0 0 0 0 0,0-1 1 0 0,12-15-1 0 0,-2 5-33 0 0,30-31 0 0 0,-40 47 19 0 0,0 0 0 0 0,1 0-1 0 0,0 1 1 0 0,0 0 0 0 0,0 0 0 0 0,1 0-1 0 0,-1 0 1 0 0,0 1 0 0 0,1 0 0 0 0,0 0-1 0 0,8-1 1 0 0,-12 2 8 0 0,1 0 0 0 0,0 1 0 0 0,-1-1 1 0 0,1 1-1 0 0,0 0 0 0 0,-1 0 0 0 0,1 0 0 0 0,0 0 0 0 0,-1 0 0 0 0,1 1 0 0 0,-1-1 0 0 0,1 1 1 0 0,-1 0-1 0 0,1 0 0 0 0,-1 0 0 0 0,1 0 0 0 0,-1 0 0 0 0,1 0 0 0 0,-1 1 0 0 0,0-1 0 0 0,0 1 1 0 0,0-1-1 0 0,0 1 0 0 0,0 0 0 0 0,0 0 0 0 0,0 0 0 0 0,2 3 0 0 0,3 8 19 0 0,0 0 0 0 0,0 0 0 0 0,-1 0-1 0 0,-1 1 1 0 0,0 0 0 0 0,6 29 0 0 0,-8-23 46 0 0,19 141 160 0 0,-19-104-59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3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189 161 5297 0 0,'0'0'1567'0'0,"18"0"278"0"0,-13-1-1886 0 0,1 0 1 0 0,-1-1-1 0 0,0 1 1 0 0,0-1-1 0 0,0 0 1 0 0,1 0 0 0 0,-2-1-1 0 0,8-4 1 0 0,-10 6 59 0 0,-1 0-1 0 0,1 0 1 0 0,-1 0 0 0 0,1-1 0 0 0,-1 1 0 0 0,0 0-1 0 0,0-1 1 0 0,1 1 0 0 0,-1-1 0 0 0,0 1 0 0 0,0-1 0 0 0,0 0-1 0 0,-1 1 1 0 0,1-1 0 0 0,0 0 0 0 0,-1 0 0 0 0,1 0-1 0 0,-1 1 1 0 0,0-1 0 0 0,1 0 0 0 0,-1 0 0 0 0,0 0 0 0 0,0 0-1 0 0,0 0 1 0 0,0 1 0 0 0,-1-1 0 0 0,1 0 0 0 0,0 0-1 0 0,-1 0 1 0 0,1 0 0 0 0,-1 1 0 0 0,0-1 0 0 0,0-2 0 0 0,-2-1 232 0 0,0 0 1 0 0,0-1 0 0 0,0 1-1 0 0,-1 0 1 0 0,0 1 0 0 0,0-1 0 0 0,0 1-1 0 0,0-1 1 0 0,-1 1 0 0 0,0 0-1 0 0,1 1 1 0 0,-1-1 0 0 0,-1 1-1 0 0,1 0 1 0 0,0 0 0 0 0,-1 1 0 0 0,0 0-1 0 0,1 0 1 0 0,-1 0 0 0 0,0 1-1 0 0,0-1 1 0 0,-10 0 0 0 0,6 2-55 0 0,6 0-153 0 0,1-1 0 0 0,0 1-1 0 0,-1 0 1 0 0,1 0 0 0 0,0 1 0 0 0,0-1 0 0 0,-1 1 0 0 0,1-1 0 0 0,0 1 0 0 0,0 0 0 0 0,-1 0-1 0 0,1 1 1 0 0,0-1 0 0 0,0 0 0 0 0,0 1 0 0 0,1 0 0 0 0,-1 0 0 0 0,-5 4 0 0 0,-51 52 613 0 0,58-56-640 0 0,-1 1-1 0 0,1-1 1 0 0,-1 0-1 0 0,1 1 1 0 0,0-1-1 0 0,0 1 1 0 0,0 0-1 0 0,0-1 1 0 0,0 1-1 0 0,1 0 1 0 0,0-1-1 0 0,-1 1 1 0 0,1 0-1 0 0,0 0 1 0 0,0 3-1 0 0,-3 21 71 0 0,2-22-80 0 0,-1 0 1 0 0,1 0-1 0 0,0 0 0 0 0,0 1 1 0 0,0-1-1 0 0,1 0 0 0 0,0 1 1 0 0,0-1-1 0 0,0 1 0 0 0,0-1 1 0 0,1 0-1 0 0,0 1 0 0 0,0-1 1 0 0,1 0-1 0 0,0 0 0 0 0,-1 0 1 0 0,5 6-1 0 0,3 4 40 0 0,-6-10-29 0 0,-1 0-1 0 0,2 0 1 0 0,-1 0 0 0 0,0 0 0 0 0,1-1 0 0 0,0 0 0 0 0,0 1-1 0 0,0-1 1 0 0,1-1 0 0 0,-1 1 0 0 0,1-1 0 0 0,6 4 0 0 0,-7-5 12 0 0,0-1-1 0 0,1 1 1 0 0,-1-1 0 0 0,1 0 0 0 0,-1 0 0 0 0,1 0 0 0 0,0 0 0 0 0,-1-1-1 0 0,1 0 1 0 0,0 0 0 0 0,-1 0 0 0 0,9-2 0 0 0,-11 2-42 0 0,1-1 1 0 0,0 0-1 0 0,-1 1 0 0 0,1-1 1 0 0,-1 0-1 0 0,1-1 1 0 0,-1 1-1 0 0,1 0 0 0 0,-1-1 1 0 0,0 1-1 0 0,0-1 1 0 0,1 0-1 0 0,-1 1 0 0 0,0-1 1 0 0,-1 0-1 0 0,1 0 1 0 0,0-1-1 0 0,-1 1 0 0 0,1 0 1 0 0,-1 0-1 0 0,1-1 1 0 0,1-4-1 0 0,7-20-122 0 0,-7 23 128 0 0,-1 0 0 0 0,-1-1 0 0 0,1 1 0 0 0,0-1 0 0 0,-1 1 0 0 0,0-1-1 0 0,0 0 1 0 0,-1 1 0 0 0,1-1 0 0 0,-1 0 0 0 0,-1-9 0 0 0,1 6 11 0 0,0 0 0 0 0,0 0 0 0 0,2-12 0 0 0,-1 16-14 0 0,-1 1 0 0 0,1-1 0 0 0,-1 1 0 0 0,1-1 0 0 0,-1 1 0 0 0,0-1 0 0 0,-1 1 0 0 0,1-1 0 0 0,0 1 0 0 0,-1-1 0 0 0,0 1 0 0 0,0-1 0 0 0,0 1 0 0 0,0 0 0 0 0,-1-1 0 0 0,1 1 0 0 0,-1 0 0 0 0,0 0 0 0 0,0 0 0 0 0,0 0 0 0 0,-3-3 0 0 0,-1 0 110 0 0,-8-6-2084 0 0,13 11 1623 0 0,0 1 0 0 0,0-1 0 0 0,0 1-1 0 0,0 0 1 0 0,0 0 0 0 0,0-1 0 0 0,0 1 0 0 0,-1 0 0 0 0,1 0-1 0 0,0 0 1 0 0,0 0 0 0 0,0 0 0 0 0,0 1 0 0 0,0-1-1 0 0,-2 1 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4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5425 0 0,'1'-5'873'0'0,"-1"0"-1"0"0,2 0 0 0 0,-1 0 1 0 0,0 0-1 0 0,1 0 0 0 0,0 0 1 0 0,4-7 4207 0 0,-9 32-4699 0 0,0 3-176 0 0,0-1 1 0 0,2 1-1 0 0,2 37 1 0 0,0-49-168 0 0,0-1 0 0 0,1 0 1 0 0,0 1-1 0 0,0-1 1 0 0,1 0-1 0 0,1 0 1 0 0,0-1-1 0 0,0 1 0 0 0,1-1 1 0 0,7 11-1 0 0,-10-17-51 0 0,-1-1 0 0 0,2 0-1 0 0,-1 0 1 0 0,0 0 0 0 0,0 0-1 0 0,1 0 1 0 0,-1 0 0 0 0,1-1-1 0 0,-1 1 1 0 0,1-1 0 0 0,-1 0 0 0 0,1 0-1 0 0,0 0 1 0 0,0 0 0 0 0,0 0-1 0 0,0 0 1 0 0,0-1 0 0 0,0 1-1 0 0,0-1 1 0 0,0 0 0 0 0,0 0 0 0 0,0 0-1 0 0,0 0 1 0 0,-1-1 0 0 0,1 1-1 0 0,0-1 1 0 0,0 0 0 0 0,0 0-1 0 0,0 0 1 0 0,0 0 0 0 0,-1 0-1 0 0,1-1 1 0 0,-1 1 0 0 0,1-1 0 0 0,-1 1-1 0 0,1-1 1 0 0,-1 0 0 0 0,0 0-1 0 0,0 0 1 0 0,2-3 0 0 0,2-4-86 0 0,0 0 0 0 0,-1-1 0 0 0,0 1 0 0 0,-1-1 1 0 0,0 0-1 0 0,-1-1 0 0 0,0 1 0 0 0,0-1 0 0 0,1-17 1 0 0,-1-1 207 0 0,-1 0 1 0 0,-4-39 0 0 0,2 63-54 0 0,-1 1 0 0 0,1-1 0 0 0,-1 0 0 0 0,0 1 0 0 0,-1-1 0 0 0,1 1 0 0 0,-1-1 0 0 0,-2-3 0 0 0,4 6 175 0 0,-1 2-213 0 0,1-1 1 0 0,0 1-1 0 0,-1 0 1 0 0,1-1-1 0 0,0 1 0 0 0,-1-1 1 0 0,1 1-1 0 0,-1 0 1 0 0,1 0-1 0 0,0-1 1 0 0,-1 1-1 0 0,1 0 0 0 0,-1 0 1 0 0,1-1-1 0 0,-1 1 1 0 0,1 0-1 0 0,-1 0 1 0 0,1 0-1 0 0,-1 0 0 0 0,1 0 1 0 0,-2-1-1 0 0,-1 9 11 0 0,-1-1 0 0 0,1 0 1 0 0,0 1-1 0 0,1 0 0 0 0,0-1 0 0 0,0 1 0 0 0,1 0 0 0 0,0 0 0 0 0,0 0 0 0 0,0 0 1 0 0,1 0-1 0 0,2 9 0 0 0,0 0-14 0 0,1-1 0 0 0,0-1 0 0 0,1 1-1 0 0,1 0 1 0 0,8 17 0 0 0,-4-12 16 0 0,-8-16-21 0 0,0-1-1 0 0,1 0 0 0 0,0 0 1 0 0,-1 0-1 0 0,2 0 1 0 0,-1 0-1 0 0,0 0 1 0 0,1-1-1 0 0,-1 1 0 0 0,1-1 1 0 0,0 1-1 0 0,7 4 1 0 0,3 3 77 0 0,17 11 100 0 0,-29-21-184 0 0,0 0 0 0 0,1-1 0 0 0,-1 1 0 0 0,1-1 0 0 0,-1 1-1 0 0,0-1 1 0 0,1 0 0 0 0,-1 1 0 0 0,1-1 0 0 0,-1 0 0 0 0,1 0 0 0 0,-1 0-1 0 0,1 0 1 0 0,-1 0 0 0 0,1-1 0 0 0,-1 1 0 0 0,1 0 0 0 0,-1-1 0 0 0,0 1-1 0 0,1-1 1 0 0,1 0 0 0 0,12-7-121 0 0,-3 2-45 0 0,-1-1-1 0 0,17-12 1 0 0,-23 15 127 0 0,-1 0-1 0 0,0 0 1 0 0,0-1 0 0 0,0 1-1 0 0,-1-1 1 0 0,0 0 0 0 0,1 0 0 0 0,3-10-1 0 0,1-7 53 0 0,-1-1 0 0 0,-1 0 0 0 0,6-42-1 0 0,-8 40-4 0 0,-4 24-12 0 0,7-58-20 0 0,-7 56 28 0 0,0 0 0 0 0,1 0 0 0 0,-2 1 0 0 0,1-1 0 0 0,0 0 0 0 0,-1 0 0 0 0,1 0 0 0 0,-1 0 0 0 0,0 0 0 0 0,0 1 0 0 0,0-1 0 0 0,0 0 0 0 0,0 1 0 0 0,-1-1 0 0 0,1 1 0 0 0,-4-5 0 0 0,4 6 0 0 0,-1 1-1 0 0,1-1 1 0 0,0 1-1 0 0,0-1 1 0 0,0 1 0 0 0,0 0-1 0 0,0-1 1 0 0,0 1 0 0 0,-1 0-1 0 0,1 0 1 0 0,0 0 0 0 0,0 0-1 0 0,0 0 1 0 0,0 0-1 0 0,-1 0 1 0 0,1 0 0 0 0,0 1-1 0 0,0-1 1 0 0,0 0 0 0 0,0 1-1 0 0,0-1 1 0 0,0 1 0 0 0,-1-1-1 0 0,1 1 1 0 0,0 0-1 0 0,1-1 1 0 0,-1 1 0 0 0,0 0-1 0 0,0 0 1 0 0,0-1 0 0 0,0 1-1 0 0,0 0 1 0 0,1 0 0 0 0,-1 0-1 0 0,0 0 1 0 0,1 0-1 0 0,-1 0 1 0 0,0 1 0 0 0,1 3-4 0 0,-1 0 0 0 0,1 0 0 0 0,0-1 0 0 0,0 1 0 0 0,0 0 0 0 0,1-1 0 0 0,-1 1 0 0 0,1 0 0 0 0,1-1 1 0 0,-1 1-1 0 0,0-1 0 0 0,1 1 0 0 0,0-1 0 0 0,0 0 0 0 0,0 0 0 0 0,1 0 0 0 0,-1 0 0 0 0,1 0 0 0 0,0 0 1 0 0,0-1-1 0 0,1 1 0 0 0,-1-1 0 0 0,1 0 0 0 0,7 5 0 0 0,24 17 20 0 0,-24-19-22 0 0,0 1 1 0 0,-1 1-1 0 0,0-1 0 0 0,0 2 1 0 0,-1-1-1 0 0,0 1 0 0 0,0 1 0 0 0,-1 0 1 0 0,11 16-1 0 0,-12-11 13 0 0,-3-7-6 0 0,0 0 0 0 0,1 0 1 0 0,-1 0-1 0 0,1-1 0 0 0,1 0 0 0 0,-1 0 1 0 0,1 0-1 0 0,10 8 0 0 0,-15-15-8 0 0,0 1 0 0 0,0-1 0 0 0,0 0 1 0 0,0 0-1 0 0,0 0 0 0 0,0 0 0 0 0,0 0 0 0 0,0 0 0 0 0,0 0 0 0 0,0-1 0 0 0,0 1 1 0 0,0 0-1 0 0,-1 0 0 0 0,1-1 0 0 0,0 1 0 0 0,0 0 0 0 0,0-1 0 0 0,0 1 1 0 0,0-1-1 0 0,-1 1 0 0 0,1-1 0 0 0,0 0 0 0 0,-1 1 0 0 0,1-1 0 0 0,0 0 0 0 0,-1 1 1 0 0,1-1-1 0 0,0 0 0 0 0,-1 0 0 0 0,0 0 0 0 0,2-1 0 0 0,15-28-137 0 0,-3-11 82 0 0,8-44 1 0 0,14-39 45 0 0,-22 80 1 0 0,-14 43-14 0 0,-8 0-45 0 0,5 7 88 0 0,1 0 0 0 0,-1 0 0 0 0,1 1 0 0 0,1-1 1 0 0,-2 11-1 0 0,2-13-18 0 0,1-1 1 0 0,0 1-1 0 0,0 0 1 0 0,0-1-1 0 0,0 1 0 0 0,1 0 1 0 0,-1-1-1 0 0,1 1 1 0 0,0 0-1 0 0,0-1 1 0 0,0 1-1 0 0,1-1 1 0 0,-1 0-1 0 0,1 1 1 0 0,2 3-1 0 0,4 4 0 0 0,1-1 0 0 0,18 19 1 0 0,-18-20-1 0 0,0 1 1 0 0,13 17 0 0 0,-11-8 2 0 0,12 16 28 0 0,-23-34-34 0 0,1 0 0 0 0,0 0 0 0 0,-1 0 0 0 0,1 1 0 0 0,0-1 0 0 0,-1 0 0 0 0,1 0 0 0 0,-1 1 0 0 0,0-1 0 0 0,0 1 0 0 0,1-1 1 0 0,-1 0-1 0 0,0 1 0 0 0,0-1 0 0 0,0 0 0 0 0,0 1 0 0 0,-1-1 0 0 0,1 1 0 0 0,0-1 0 0 0,0 0 0 0 0,-1 1 0 0 0,1-1 0 0 0,-1 0 0 0 0,1 1 1 0 0,-1-1-1 0 0,0 0 0 0 0,1 0 0 0 0,-1 0 0 0 0,0 0 0 0 0,0 1 0 0 0,0-1 0 0 0,-2 1 0 0 0,2 0 1 0 0,0-1 0 0 0,-1 1 0 0 0,1-1 0 0 0,-1 0 0 0 0,1 0-1 0 0,-1 0 1 0 0,1 0 0 0 0,-1 0 0 0 0,0 0 0 0 0,1 0 0 0 0,-1-1 0 0 0,0 1 0 0 0,0 0-1 0 0,0-1 1 0 0,1 1 0 0 0,-1-1 0 0 0,0 0 0 0 0,0 0 0 0 0,0 0 0 0 0,0 0 0 0 0,0 0-1 0 0,0 0 1 0 0,0 0 0 0 0,1-1 0 0 0,-4 0 0 0 0,2 0-108 0 0,0-1 1 0 0,0 1-1 0 0,1-1 1 0 0,-1 0-1 0 0,1 0 0 0 0,-1 0 1 0 0,1 0-1 0 0,0 0 0 0 0,-3-4 1 0 0,-8-14-3506 0 0,9 11 336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7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 2489 0 0,'0'0'5898'0'0,"23"5"-4326"0"0,-22-5-1549 0 0,-1 0-1 0 0,0 1 0 0 0,1-1 0 0 0,-1 1 0 0 0,1-1 1 0 0,-1 1-1 0 0,0-1 0 0 0,1 1 0 0 0,-1-1 0 0 0,0 1 0 0 0,1-1 1 0 0,-1 1-1 0 0,0-1 0 0 0,0 1 0 0 0,0-1 0 0 0,1 1 0 0 0,-1 0 1 0 0,0-1-1 0 0,0 1 0 0 0,0-1 0 0 0,0 1 0 0 0,0 0 0 0 0,0-1 1 0 0,0 1-1 0 0,0-1 0 0 0,-1 2 0 0 0,-9 11 247 0 0,6-10-279 0 0,4-2 6 0 0,0-3-6 0 0,0 1 1 0 0,0-1 0 0 0,0 1 0 0 0,0 0 0 0 0,1-1 0 0 0,-1 1 0 0 0,0-1 0 0 0,1 1 0 0 0,-1 0 0 0 0,1-1 0 0 0,-1 1 0 0 0,1 0 0 0 0,0 0 0 0 0,0-1 0 0 0,-1 1 0 0 0,1 0 0 0 0,0 0 0 0 0,0 0 0 0 0,0 0 0 0 0,0 0 0 0 0,0 0 0 0 0,0 0 0 0 0,1 1 0 0 0,-1-1 0 0 0,0 0 0 0 0,0 1 0 0 0,1-1 0 0 0,-1 0 0 0 0,0 1 0 0 0,3-1 0 0 0,-4 1 12 0 0,0 0 1 0 0,1 0-1 0 0,-1 1 1 0 0,0-1-1 0 0,1 0 1 0 0,-1 0-1 0 0,0 0 1 0 0,0 1-1 0 0,1-1 1 0 0,-1 0-1 0 0,0 0 0 0 0,0 1 1 0 0,1-1-1 0 0,-1 0 1 0 0,0 1-1 0 0,0-1 1 0 0,0 0-1 0 0,0 0 1 0 0,1 1-1 0 0,-1-1 1 0 0,0 0-1 0 0,0 1 1 0 0,0-1-1 0 0,0 0 1 0 0,0 1-1 0 0,0-1 0 0 0,0 0 1 0 0,0 1-1 0 0,0-1 1 0 0,0 0-1 0 0,0 1 1 0 0,0-1-1 0 0,0 0 1 0 0,0 1-1 0 0,0-1 1 0 0,-1 0-1 0 0,1 1 1 0 0,0-1-1 0 0,0 0 1 0 0,0 1-1 0 0,0-1 0 0 0,-1 0 1 0 0,1 0-1 0 0,0 1 1 0 0,-1-1-1 0 0,-1 5 180 0 0,5-14 115 0 0,-2 8-137 0 0,0-1 0 0 0,0 1-1 0 0,0 0 1 0 0,1 0 0 0 0,-1-1 0 0 0,0 1-1 0 0,0 0 1 0 0,1 0 0 0 0,-1 0 0 0 0,1 0-1 0 0,-1 1 1 0 0,1-1 0 0 0,-1 0 0 0 0,1 1-1 0 0,-1-1 1 0 0,1 1 0 0 0,0-1 0 0 0,-1 1-1 0 0,1 0 1 0 0,0 0 0 0 0,0-1 0 0 0,2 2-1 0 0,31 2-83 0 0,-34-2-10 0 0,1-1-55 0 0,0 1-1 0 0,-1 0 1 0 0,1 0 0 0 0,-1 0-1 0 0,0 0 1 0 0,1 0 0 0 0,-1 1-1 0 0,0-1 1 0 0,1 0 0 0 0,-1 1 0 0 0,0-1-1 0 0,0 0 1 0 0,0 1 0 0 0,0-1-1 0 0,0 1 1 0 0,-1 0 0 0 0,1-1-1 0 0,0 1 1 0 0,-1 0 0 0 0,1-1-1 0 0,-1 1 1 0 0,0 0 0 0 0,1 0 0 0 0,-1 3-1 0 0,1-1 12 0 0,1 9 19 0 0,0-1 0 0 0,0 1 0 0 0,-1-1 0 0 0,-1 1 0 0 0,0 0 0 0 0,-1-1 0 0 0,-3 20 0 0 0,2-24-27 0 0,0-1 0 0 0,0 0 0 0 0,0 0 0 0 0,-1-1 0 0 0,0 1 0 0 0,-1 0 0 0 0,1-1 0 0 0,-1 0-1 0 0,0 0 1 0 0,-1 0 0 0 0,0 0 0 0 0,1-1 0 0 0,-2 0 0 0 0,-7 7 0 0 0,-68 46-3735 0 0,60-44 345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29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92 123 1624 0 0,'5'7'1184'0'0,"2"0"2661"0"0,4-6-3230 0 0,-7-2-581 0 0,-2 2-4 0 0,0-1 0 0 0,0-1-1 0 0,1 1 1 0 0,-1 0 0 0 0,0 0 0 0 0,0-1 0 0 0,0 0-1 0 0,0 1 1 0 0,0-1 0 0 0,0 0 0 0 0,0 0-1 0 0,0 0 1 0 0,0 0 0 0 0,-1 0 0 0 0,1 0 0 0 0,0-1-1 0 0,0 1 1 0 0,-1 0 0 0 0,3-3 0 0 0,1-4 145 0 0,-4 7-106 0 0,0 0 0 0 0,0-1 0 0 0,0 1 0 0 0,0-1 0 0 0,0 0 0 0 0,0 1 0 0 0,0-1 0 0 0,-1 0 0 0 0,1 0 0 0 0,0 0-1 0 0,-1 1 1 0 0,0-1 0 0 0,1 0 0 0 0,-1 0 0 0 0,0 0 0 0 0,0 0 0 0 0,0 0 0 0 0,0 0 0 0 0,0 1 0 0 0,-1-4 0 0 0,0-1 164 0 0,0 0 2 0 0,1 0 0 0 0,-1 1 1 0 0,-1-1-1 0 0,1 1 1 0 0,-1 0-1 0 0,-3-8 1 0 0,4 12-193 0 0,0-1 1 0 0,0 1-1 0 0,0-1 1 0 0,-1 1-1 0 0,1 0 1 0 0,0-1-1 0 0,-1 1 1 0 0,1 0-1 0 0,-1 0 1 0 0,1 0-1 0 0,-1 0 1 0 0,0 0-1 0 0,1 0 0 0 0,-1 1 1 0 0,0-1-1 0 0,0 0 1 0 0,1 1-1 0 0,-1 0 1 0 0,0-1-1 0 0,0 1 1 0 0,0 0-1 0 0,0 0 1 0 0,-3 0-1 0 0,2 0-14 0 0,0 0-1 0 0,0 1 0 0 0,0-1 1 0 0,0 1-1 0 0,0 0 0 0 0,0 0 0 0 0,0 0 1 0 0,0 0-1 0 0,0 0 0 0 0,0 1 1 0 0,1-1-1 0 0,-1 1 0 0 0,0 0 1 0 0,-2 2-1 0 0,-1 1 61 0 0,2 0-1 0 0,-1 1 1 0 0,0-1 0 0 0,1 1 0 0 0,0-1 0 0 0,-4 9 0 0 0,2-1 63 0 0,-1 1 0 0 0,2 0 0 0 0,0 0 0 0 0,1 0 0 0 0,-5 24 0 0 0,8-27-118 0 0,0-1 0 0 0,0 1-1 0 0,1 0 1 0 0,0 0-1 0 0,1 0 1 0 0,1-1 0 0 0,-1 1-1 0 0,1 0 1 0 0,1-1 0 0 0,5 13-1 0 0,-6-18-20 0 0,0 0 0 0 0,0-1 0 0 0,1 1 0 0 0,-1-1 0 0 0,1 0 0 0 0,0 0 0 0 0,1 0 0 0 0,-1 0 0 0 0,1 0-1 0 0,-1-1 1 0 0,1 1 0 0 0,0-1 0 0 0,0 0 0 0 0,1-1 0 0 0,-1 1 0 0 0,1-1 0 0 0,-1 1 0 0 0,1-1 0 0 0,0 0 0 0 0,0-1 0 0 0,0 0 0 0 0,0 1 0 0 0,8 0 0 0 0,-5-2 13 0 0,0 1 1 0 0,0-2-1 0 0,0 1 1 0 0,0-1-1 0 0,0 0 0 0 0,0 0 1 0 0,12-5-1 0 0,-16 5-17 0 0,0 0 0 0 0,-1-1 0 0 0,1 0 0 0 0,0 1 0 0 0,0-2 0 0 0,-1 1 0 0 0,1 0 0 0 0,-1-1 0 0 0,1 1 0 0 0,-1-1 0 0 0,0 0 0 0 0,0 0 0 0 0,-1-1-1 0 0,1 1 1 0 0,4-7 0 0 0,14-21-24 0 0,-19 28 17 0 0,1 0 0 0 0,0 0 0 0 0,-1-1-1 0 0,1 1 1 0 0,-1-1 0 0 0,0 1 0 0 0,0-1 0 0 0,-1 0 0 0 0,1 1-1 0 0,-1-1 1 0 0,0 0 0 0 0,0 0 0 0 0,0 0 0 0 0,0 0 0 0 0,-1 0-1 0 0,1-6 1 0 0,-3-3-10 0 0,0-2 19 0 0,1-1 0 0 0,1 0 0 0 0,2-25 0 0 0,0-21-27 0 0,-2 45 23 0 0,0 16-19 0 0,-1 2-164 0 0,0 0 177 0 0,0 0 1 0 0,0 1-1 0 0,0-1 0 0 0,0 0 1 0 0,0 1-1 0 0,1-1 1 0 0,-1 1-1 0 0,1-1 0 0 0,-1 1 1 0 0,1-1-1 0 0,-1 3 1 0 0,1-4-4 0 0,-3 11 32 0 0,1-1 1 0 0,0 1 0 0 0,0 0 0 0 0,2-1 0 0 0,-1 1 0 0 0,1 0-1 0 0,1-1 1 0 0,2 17 0 0 0,-3-25-28 0 0,1 4 4 0 0,-1 0 0 0 0,1 0 1 0 0,1 0-1 0 0,-1 0 0 0 0,1 0 1 0 0,0 0-1 0 0,0 0 0 0 0,1-1 1 0 0,5 9-1 0 0,-2-3 11 0 0,1 0 0 0 0,0-1 0 0 0,0 0 1 0 0,1-1-1 0 0,1 0 0 0 0,9 9 0 0 0,-14-15-7 0 0,-1 0 1 0 0,1-1-1 0 0,-1 1 1 0 0,1-1-1 0 0,0 0 0 0 0,0 0 1 0 0,0 0-1 0 0,0-1 0 0 0,0 0 1 0 0,0 1-1 0 0,1-1 0 0 0,-1-1 1 0 0,0 1-1 0 0,0-1 0 0 0,1 1 1 0 0,-1-1-1 0 0,1 0 0 0 0,-1-1 1 0 0,0 1-1 0 0,9-3 0 0 0,-9 2 4 0 0,0-1 0 0 0,0 1-1 0 0,0-1 1 0 0,0 0-1 0 0,0 0 1 0 0,-1-1-1 0 0,1 1 1 0 0,-1-1-1 0 0,1 0 1 0 0,-1 0 0 0 0,0 0-1 0 0,0 0 1 0 0,0 0-1 0 0,-1-1 1 0 0,1 1-1 0 0,-1-1 1 0 0,0 0 0 0 0,1 0-1 0 0,-2 0 1 0 0,1 0-1 0 0,0 0 1 0 0,-1 0-1 0 0,2-8 1 0 0,-2 3 4 0 0,0 1-1 0 0,0 0 1 0 0,-1-1 0 0 0,0 1-1 0 0,0 0 1 0 0,-1-1 0 0 0,0 1-1 0 0,-1 0 1 0 0,0-1 0 0 0,0 1-1 0 0,-5-12 1 0 0,4 12-16 0 0,-1 0 1 0 0,1 0-1 0 0,-1 0 0 0 0,-1 0 1 0 0,0 1-1 0 0,0 0 0 0 0,0 0 1 0 0,-1 0-1 0 0,0 1 0 0 0,0-1 1 0 0,-1 2-1 0 0,1-1 0 0 0,-2 1 1 0 0,1 0-1 0 0,0 0 0 0 0,-1 1 1 0 0,-9-5-1 0 0,-9 2-27 0 0,20 5 5 0 0,0 1 0 0 0,0-1 0 0 0,0 0 0 0 0,0 0 0 0 0,-8-5 1 0 0,14 7-48 0 0,0 0 1 0 0,-1-1-1 0 0,1 1 1 0 0,0 0 0 0 0,-1 0-1 0 0,1 0 1 0 0,0 0 0 0 0,-1 0-1 0 0,1 0 1 0 0,0 0-1 0 0,-1 0 1 0 0,1 0 0 0 0,0 0-1 0 0,-1 0 1 0 0,1 0 0 0 0,0 0-1 0 0,-1 0 1 0 0,1 0 0 0 0,0 0-1 0 0,0 0 1 0 0,-1 0-1 0 0,1 1 1 0 0,0-1 0 0 0,-1 0-1 0 0,1 0 1 0 0,0 0 0 0 0,0 0-1 0 0,-1 1 1 0 0,1-1 0 0 0,0 0-1 0 0,0 0 1 0 0,-1 1-1 0 0,1-1 1 0 0,0 0 0 0 0,0 0-1 0 0,0 1 1 0 0,0-1 0 0 0,-1 0-1 0 0,1 1 1 0 0,0-1-1 0 0,0 0 1 0 0,0 1 0 0 0,0-1-1 0 0,0 0 1 0 0,0 0 0 0 0,0 1-1 0 0,0-1 1 0 0,0 0 0 0 0,0 1-1 0 0,0-1 1 0 0,0 0-1 0 0,0 1 1 0 0,0-1 0 0 0,0 0-1 0 0,0 1 1 0 0,0-1 0 0 0,0 0-1 0 0,1 1 1 0 0,-1-1-1 0 0,0 0 1 0 0,0 0 0 0 0,0 1-1 0 0,0-1 1 0 0,1 0 0 0 0,-1 0-1 0 0,1 1 1 0 0,6 3-1662 0 0,-2 1-552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66 2961 0 0,'-18'-65'13122'0'0,"14"66"-12916"0"0,2 2-194 0 0,0-1 0 0 0,0 1 0 0 0,0-1-1 0 0,1 1 1 0 0,-1-1 0 0 0,1 1 0 0 0,-1 0 0 0 0,1 0 0 0 0,0 0 0 0 0,0 0 0 0 0,1-1 0 0 0,-1 1 0 0 0,0 1 0 0 0,1-1-1 0 0,0 0 1 0 0,0 5 0 0 0,0 60 153 0 0,0-63-143 0 0,1 13 7 0 0,1 0 0 0 0,1 0 0 0 0,0 0 0 0 0,10 28 0 0 0,-10-37-11 0 0,1-1-1 0 0,-1 0 0 0 0,1 0 1 0 0,0 0-1 0 0,1 0 0 0 0,0-1 1 0 0,0 0-1 0 0,1 0 1 0 0,0 0-1 0 0,0 0 0 0 0,11 8 1 0 0,-14-13-5 0 0,0 0 1 0 0,0-1 0 0 0,0 1-1 0 0,0-1 1 0 0,0 0 0 0 0,0 1-1 0 0,0-2 1 0 0,1 1 0 0 0,-1 0-1 0 0,0 0 1 0 0,1-1 0 0 0,-1 0-1 0 0,0 0 1 0 0,6 0 0 0 0,-7 0-29 0 0,0-1 0 0 0,1 1 0 0 0,-1-1 1 0 0,0 1-1 0 0,0-1 0 0 0,1 0 0 0 0,-1 0 1 0 0,0 0-1 0 0,0 0 0 0 0,0 0 0 0 0,0 0 0 0 0,0-1 1 0 0,0 1-1 0 0,0-1 0 0 0,-1 1 0 0 0,1-1 1 0 0,-1 0-1 0 0,1 1 0 0 0,-1-1 0 0 0,1 0 0 0 0,1-3 1 0 0,2-8-1 0 0,0 0 0 0 0,-1 0 0 0 0,0 0 0 0 0,-1 0 0 0 0,0-1 0 0 0,-1 1 0 0 0,-1-1 0 0 0,0 0 0 0 0,-1 0 0 0 0,-1 1 0 0 0,0-1 0 0 0,-3-16 0 0 0,-2-64 4 0 0,6 91 3 0 0,0 3 8 0 0,0 0 0 0 0,0 0 1 0 0,0 0-1 0 0,0-1 0 0 0,0 1 0 0 0,-1 0 1 0 0,1 0-1 0 0,0 0 0 0 0,0 0 0 0 0,0 0 1 0 0,0-1-1 0 0,0 1 0 0 0,-1 0 0 0 0,1 0 1 0 0,0 0-1 0 0,0 0 0 0 0,0 0 0 0 0,-1 0 1 0 0,1 0-1 0 0,0 0 0 0 0,0 0 0 0 0,0 0 1 0 0,0 0-1 0 0,-1 0 0 0 0,1 0 0 0 0,0 0 1 0 0,0 0-1 0 0,0 0 0 0 0,-1 0 1 0 0,1 0-1 0 0,0 0 0 0 0,0 0 0 0 0,0 0 1 0 0,-1 0-1 0 0,1 0 0 0 0,0 0 0 0 0,0 0 1 0 0,-1 1 6 0 0,1-1 1 0 0,-1 1 0 0 0,1-1 0 0 0,0 1-1 0 0,-1-1 1 0 0,1 1 0 0 0,0-1 0 0 0,-1 1-1 0 0,1-1 1 0 0,0 1 0 0 0,0-1 0 0 0,-1 1-1 0 0,1 0 1 0 0,0-1 0 0 0,0 1 0 0 0,0-1-1 0 0,0 1 1 0 0,0 0 0 0 0,0-1 0 0 0,0 1-1 0 0,0-1 1 0 0,0 2 0 0 0,2 20 8 0 0,-1-13 7 0 0,-2 10 13 0 0,1-12-31 0 0,0 0 0 0 0,0-1 0 0 0,0 1-1 0 0,1 0 1 0 0,0 0 0 0 0,0-1 0 0 0,1 1 0 0 0,2 7 0 0 0,7 25 10 0 0,-10-33-12 0 0,0 0 0 0 0,0-1 0 0 0,0 1 0 0 0,1 0 0 0 0,0-1 0 0 0,1 0 0 0 0,-1 1 0 0 0,1-1 0 0 0,0 0 0 0 0,0 0 0 0 0,5 5 0 0 0,-3-4 4 0 0,1 0-1 0 0,0-1 1 0 0,0 0 0 0 0,1 0 0 0 0,0-1 0 0 0,-1 0 0 0 0,1 0 0 0 0,1 0 0 0 0,8 2 0 0 0,-11-5-110 0 0,-1 0 1 0 0,0 0-1 0 0,1 0 1 0 0,-1-1-1 0 0,1 0 0 0 0,0 0 1 0 0,-1 0-1 0 0,1 0 1 0 0,-1-1-1 0 0,1 1 1 0 0,-1-1-1 0 0,0-1 1 0 0,1 1-1 0 0,-1 0 1 0 0,0-1-1 0 0,0 0 1 0 0,7-4-1 0 0,-5 3 32 0 0,0-1 0 0 0,0 0 0 0 0,0 0 0 0 0,-1-1 0 0 0,0 0 0 0 0,1 1 0 0 0,-2-2 0 0 0,1 1-1 0 0,0-1 1 0 0,-1 1 0 0 0,0-1 0 0 0,-1 0 0 0 0,1-1 0 0 0,-1 1 0 0 0,0 0 0 0 0,-1-1 0 0 0,0 0 0 0 0,0 0 0 0 0,0 1-1 0 0,-1-1 1 0 0,0 0 0 0 0,0-1 0 0 0,0 1 0 0 0,-1 0 0 0 0,-2-13 0 0 0,-2-10 738 0 0,-12-46 1 0 0,15 74-261 0 0,0 2-389 0 0,0 0 0 0 0,0 1 0 0 0,-1-1 0 0 0,1 1 0 0 0,0-1 0 0 0,0 1 0 0 0,0-1 0 0 0,0 1 0 0 0,0-1 0 0 0,0 1 1 0 0,0 0-1 0 0,0 0 0 0 0,0-1 0 0 0,0 1 0 0 0,0 0 0 0 0,1 0 0 0 0,-1 0 0 0 0,0 0 0 0 0,1 0 0 0 0,-1 0 0 0 0,0 0 1 0 0,1 0-1 0 0,-1 1 0 0 0,1-1 0 0 0,0 0 0 0 0,-1 0 0 0 0,1 0 0 0 0,0 0 0 0 0,0 1 0 0 0,0-1 0 0 0,0 2 0 0 0,-2 9 45 0 0,2 1-1 0 0,0 16 1 0 0,1-13-1 0 0,0-5-43 0 0,0-1 0 0 0,1 1 1 0 0,0 0-1 0 0,1-1 0 0 0,6 16 0 0 0,6 20 72 0 0,-14-39-69 0 0,2 0-1 0 0,-1 0 1 0 0,1-1-1 0 0,0 1 1 0 0,7 9-1 0 0,2 5 125 0 0,-12-20-128 0 0,1-6-157 0 0,-1-5 121 0 0,0 1 0 0 0,0-1 1 0 0,0 1-1 0 0,-1-1 0 0 0,-1 1 0 0 0,0-1 0 0 0,-4-12 1 0 0,3 10 11 0 0,0 1 1 0 0,0-1-1 0 0,2 0 1 0 0,-1 0 0 0 0,1-18-1 0 0,2 22-4 0 0,0 0-1 0 0,1 0 0 0 0,-1 1 1 0 0,1-1-1 0 0,1 1 0 0 0,-1-1 1 0 0,1 1-1 0 0,1 0 1 0 0,5-9-1 0 0,-7 12 6 0 0,1 0 0 0 0,0 0 0 0 0,1 1-1 0 0,-1-1 1 0 0,1 1 0 0 0,-1 0 0 0 0,1 0 0 0 0,0 0 0 0 0,0 0 0 0 0,1 1 0 0 0,-1-1 0 0 0,0 1-1 0 0,1 0 1 0 0,-1 1 0 0 0,9-3 0 0 0,-11 3 8 0 0,1 1 0 0 0,-1 0 0 0 0,0 0 0 0 0,0 0 0 0 0,0 0 0 0 0,1 0 0 0 0,-1 0 0 0 0,0 0 1 0 0,0 1-1 0 0,0-1 0 0 0,0 1 0 0 0,0-1 0 0 0,1 1 0 0 0,-1 0 0 0 0,0 0 0 0 0,-1 0 0 0 0,1 0 0 0 0,2 2 0 0 0,0 0 8 0 0,0 1 1 0 0,0-1-1 0 0,-1 1 0 0 0,1 0 1 0 0,-1 0-1 0 0,0 0 0 0 0,4 8 1 0 0,-1 0 20 0 0,0 0 0 0 0,-2 0 1 0 0,1 1-1 0 0,-1-1 0 0 0,3 21 1 0 0,-3-14-14 0 0,-2 0 1 0 0,0 0 0 0 0,-1 0-1 0 0,-1-1 1 0 0,0 1 0 0 0,-5 21-1 0 0,5-38-644 0 0,-3 9 970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0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4897 0 0,'0'0'195'0'0,"0"0"-1"0"0,1 0 1 0 0,-1 0-1 0 0,0-1 1 0 0,0 1-1 0 0,1 0 1 0 0,-1 0-1 0 0,0 0 1 0 0,1-1 0 0 0,-1 1-1 0 0,0 0 1 0 0,1 0-1 0 0,-1 0 1 0 0,0 0-1 0 0,0 0 1 0 0,1 0-1 0 0,-1 0 1 0 0,0 0 0 0 0,1 0-1 0 0,-1 0 1 0 0,1 0-1 0 0,-1 0 1 0 0,0 0-1 0 0,1 0 1 0 0,-1 0-1 0 0,0 0 1 0 0,0 0 0 0 0,1 0-1 0 0,-1 0 1 0 0,0 0-1 0 0,1 1 1 0 0,-1-1-1 0 0,0 0 1 0 0,1 0-1 0 0,-1 0 1 0 0,0 1 0 0 0,0-1-1 0 0,1 0 1 0 0,-1 0-1 0 0,0 1 1 0 0,0-1-1 0 0,0 0 1 0 0,1 0-1 0 0,-1 1 1 0 0,0-1 0 0 0,0 0-1 0 0,0 1 1 0 0,0-1-1 0 0,0 0 1 0 0,0 1-1 0 0,1-1 1 0 0,-1 0-1 0 0,0 1 1 0 0,0-1 0 0 0,0 0-1 0 0,0 1 1 0 0,0-1-1 0 0,0 0 1 0 0,0 1-1 0 0,0-1 1 0 0,-1 0-1 0 0,1 1 1 0 0,0-1 0 0 0,0 0-1 0 0,0 0 1 0 0,0 1-1 0 0,0-1 1 0 0,-1 1-1 0 0,1 5-2139 0 0,0 42 2795 0 0,2 80 115 0 0,13-14-715 0 0,-13-105-215 0 0,0-1 1 0 0,0 0-1 0 0,1 0 0 0 0,0 0 0 0 0,1 0 0 0 0,0 0 1 0 0,0-1-1 0 0,9 11 0 0 0,3 9 179 0 0,-15-26-246 0 0,-1 0-1 0 0,1-1 1 0 0,0 1-1 0 0,-1 0 1 0 0,1-1-1 0 0,-1 1 1 0 0,1 0 0 0 0,0-1-1 0 0,0 1 1 0 0,-1-1-1 0 0,1 1 1 0 0,0-1-1 0 0,0 0 1 0 0,0 1 0 0 0,0-1-1 0 0,-1 0 1 0 0,1 1-1 0 0,0-1 1 0 0,0 0-1 0 0,0 0 1 0 0,0 0-1 0 0,0 0 1 0 0,0 0 0 0 0,0 0-1 0 0,0 0 1 0 0,0 0-1 0 0,-1 0 1 0 0,1 0-1 0 0,0-1 1 0 0,2 0 0 0 0,0 0-553 0 0,-1 0 0 0 0,1 0 0 0 0,0 0 1 0 0,-1-1-1 0 0,1 1 0 0 0,-1-1 0 0 0,1 0 1 0 0,3-3-1 0 0,0-2-1621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0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8674 0 0,'2'1'4450'0'0,"5"2"-541"0"0,-5-2-3934 0 0,1 0 0 0 0,-1 0 1 0 0,1 0-1 0 0,-1-1 1 0 0,1 1-1 0 0,-1-1 1 0 0,1 0-1 0 0,4 0 1 0 0,19-3 132 0 0,0-1 0 0 0,-1-1 0 0 0,31-10 0 0 0,-31 8-64 0 0,27-5 103 0 0,-31 12-6178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2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46 1576 0 0,'-1'-2'216'0'0,"1"0"1"0"0,-1-1-1 0 0,1 1 0 0 0,0 0 0 0 0,0-1 0 0 0,0 1 0 0 0,0 0 0 0 0,0-1 0 0 0,1 1 0 0 0,0-4 1 0 0,2-11 8558 0 0,-3 42-8176 0 0,0 67 328 0 0,-3 191-135 0 0,5-231-704 0 0,-2-49-60 0 0,0 0 1 0 0,1 0-1 0 0,0 0 1 0 0,-1 0-1 0 0,1 0 1 0 0,0 0-1 0 0,1 0 1 0 0,-1 0-1 0 0,0-1 1 0 0,1 1-1 0 0,-1 0 1 0 0,1-1-1 0 0,0 1 1 0 0,2 2-1 0 0,-3-5-33 0 0,-1 0-1 0 0,1 1 1 0 0,0-1-1 0 0,-1 0 1 0 0,1 0 0 0 0,-1 0-1 0 0,1 0 1 0 0,0 0-1 0 0,-1 0 1 0 0,1 0-1 0 0,0 0 1 0 0,-1 0 0 0 0,1 0-1 0 0,0 0 1 0 0,-1 0-1 0 0,1 0 1 0 0,-1 0 0 0 0,1 0-1 0 0,0-1 1 0 0,-1 1-1 0 0,1 0 1 0 0,-1 0 0 0 0,1-1-1 0 0,-1 1 1 0 0,1 0-1 0 0,0-1 1 0 0,-1 1-1 0 0,0-1 1 0 0,1 1 0 0 0,-1-1-1 0 0,1 1 1 0 0,-1-1-1 0 0,1 0 1 0 0,15-21-1459 0 0,-14 19 934 0 0,1-1-197 0 0,0 0-1 0 0,-1-1 1 0 0,0 1-1 0 0,0 0 1 0 0,2-7-1 0 0,-2 0-1810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3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25 240 3497 0 0,'-24'-5'8766'0'0,"36"2"-8740"0"0,-1 0 1 0 0,1 0 0 0 0,-1-1 0 0 0,0 0 0 0 0,0-1 0 0 0,14-9 0 0 0,15-5-5 0 0,-25 13-51 0 0,30-6 0 0 0,13-6 94 0 0,-46 13-21 0 0,-1 0-1 0 0,0-2 1 0 0,0 1-1 0 0,-1-1 1 0 0,11-9-1 0 0,-20 14-37 0 0,0 1 0 0 0,0-1 0 0 0,0 0 0 0 0,0 0 0 0 0,-1 1 0 0 0,1-1-1 0 0,0 0 1 0 0,-1 0 0 0 0,1 0 0 0 0,-1 0 0 0 0,0 0 0 0 0,0 0 0 0 0,0 0-1 0 0,0-3 1 0 0,-4-28 77 0 0,4 31-65 0 0,-1 0 1 0 0,1 1-1 0 0,-1-1 0 0 0,0 0 1 0 0,1 0-1 0 0,-1 1 0 0 0,0-1 0 0 0,0 1 1 0 0,0-1-1 0 0,0 1 0 0 0,0-1 1 0 0,-1 1-1 0 0,1-1 0 0 0,0 1 1 0 0,-1 0-1 0 0,1 0 0 0 0,-1 0 0 0 0,1 0 1 0 0,-1 0-1 0 0,1 0 0 0 0,-1 0 1 0 0,0 0-1 0 0,1 1 0 0 0,-3-2 1 0 0,3 2 331 0 0,-11 2 490 0 0,10-2-822 0 0,1 1 0 0 0,-1 0 1 0 0,0 0-1 0 0,0 0 0 0 0,1 0 0 0 0,-1 1 0 0 0,1-1 0 0 0,-1 0 0 0 0,1 1 0 0 0,-1-1 0 0 0,1 1 0 0 0,0-1 0 0 0,0 1 0 0 0,0 0 0 0 0,0-1 0 0 0,0 1 0 0 0,0 0 0 0 0,0 0 0 0 0,1 0 0 0 0,-1 0 0 0 0,0 0 0 0 0,1 0 0 0 0,0 0 0 0 0,-1 0 0 0 0,1 0 0 0 0,0 0 0 0 0,0 0 0 0 0,0 0 0 0 0,0 0 0 0 0,1 0 0 0 0,-1-1 0 0 0,1 4 0 0 0,2 10 10 0 0,-1-1 0 0 0,2 1-1 0 0,5 14 1 0 0,-6-21-11 0 0,-1 0 0 0 0,0 0 1 0 0,-1 1-1 0 0,0-1 0 0 0,0 0 1 0 0,0 15-1 0 0,0 11 46 0 0,2-8-74 0 0,-2-11 27 0 0,1 0 0 0 0,0 0-1 0 0,1 0 1 0 0,6 16 0 0 0,-7-25 12 0 0,-1-1 0 0 0,0 1 0 0 0,0 0 1 0 0,0 8-1 0 0,3 15 28 0 0,-2-18 168 0 0,-3-8 146 0 0,-2-13-186 0 0,-2-5-184 0 0,-11-39 8 0 0,15 49-8 0 0,-1-1 0 0 0,2 1-1 0 0,-1-1 1 0 0,1 1 0 0 0,-1-1-1 0 0,2 1 1 0 0,-1-1 0 0 0,1-6-1 0 0,5-12 23 0 0,-5 18-20 0 0,0 0 0 0 0,0 0 0 0 0,1 0 1 0 0,0 0-1 0 0,0 0 0 0 0,0 0 1 0 0,1 1-1 0 0,0-1 0 0 0,0 1 1 0 0,4-6-1 0 0,-2 6-14 0 0,-1-1 1 0 0,1 2 0 0 0,0-1-1 0 0,0 0 1 0 0,0 1 0 0 0,1 0-1 0 0,-1 1 1 0 0,9-5-1 0 0,-10 6 6 0 0,-1 1 0 0 0,0 0 0 0 0,1 0 0 0 0,-1 0-1 0 0,1 0 1 0 0,0 0 0 0 0,-1 1 0 0 0,1-1-1 0 0,-1 1 1 0 0,1 0 0 0 0,0 0 0 0 0,-1 1-1 0 0,1-1 1 0 0,0 1 0 0 0,-1 0 0 0 0,1 0-1 0 0,3 1 1 0 0,-4 1 6 0 0,-1-1 0 0 0,1 1-1 0 0,-1 0 1 0 0,0 0 0 0 0,0 0-1 0 0,0 0 1 0 0,0 0 0 0 0,-1 0-1 0 0,1 0 1 0 0,-1 0 0 0 0,0 1 0 0 0,2 4-1 0 0,2 6 5 0 0,-1-2 5 0 0,0 0 0 0 0,-1 0 0 0 0,0 0 0 0 0,-1 0 0 0 0,-1 1 0 0 0,0-1 0 0 0,0 14 0 0 0,0-1 37 0 0,-3 31-10 0 0,-1-5 10 0 0,3-50-241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21 102 6977 0 0,'-2'1'232'0'0,"1"0"-1"0"0,-1 1 0 0 0,1-1 0 0 0,-1 0 1 0 0,1 1-1 0 0,0-1 0 0 0,0 1 0 0 0,0-1 0 0 0,0 1 1 0 0,0-1-1 0 0,0 1 0 0 0,0 0 0 0 0,0 0 0 0 0,0-1 1 0 0,1 1-1 0 0,-1 0 0 0 0,1 0 0 0 0,-1 0 0 0 0,1 0 1 0 0,0 0-1 0 0,0 3 0 0 0,0-4-205 0 0,0 0 0 0 0,0 1 0 0 0,0-1 1 0 0,0 0-1 0 0,0 0 0 0 0,0 0 0 0 0,0 0 0 0 0,1 0 0 0 0,-1 0 0 0 0,0 1 1 0 0,1-1-1 0 0,-1 0 0 0 0,1 0 0 0 0,-1 0 0 0 0,1 0 0 0 0,-1 0 0 0 0,1 0 1 0 0,0-1-1 0 0,0 1 0 0 0,-1 0 0 0 0,1 0 0 0 0,0 0 0 0 0,0-1 0 0 0,0 1 1 0 0,0 0-1 0 0,0-1 0 0 0,0 1 0 0 0,0-1 0 0 0,0 1 0 0 0,0-1 0 0 0,0 1 1 0 0,0-1-1 0 0,0 0 0 0 0,0 0 0 0 0,1 1 0 0 0,-1-1 0 0 0,1 0 0 0 0,3 0 3 0 0,0 0 0 0 0,0 0 0 0 0,0-1 0 0 0,1 1 0 0 0,-1-1 0 0 0,0 0 0 0 0,-1-1 0 0 0,1 1 0 0 0,0-1 0 0 0,0 0 0 0 0,0 0 0 0 0,-1 0 0 0 0,8-6 0 0 0,-6 4-31 0 0,-3 3 7 0 0,1-1 0 0 0,-1 0 0 0 0,0 0 0 0 0,0 0 0 0 0,0 0 0 0 0,-1-1 1 0 0,1 1-1 0 0,0-1 0 0 0,-1 1 0 0 0,0-1 0 0 0,1 0 0 0 0,-1 0 0 0 0,0 0 0 0 0,-1 0 0 0 0,1-1 1 0 0,0 1-1 0 0,-1 0 0 0 0,0-1 0 0 0,0 1 0 0 0,1-5 0 0 0,1-5-65 0 0,-2 8 68 0 0,1-1 0 0 0,-1 0 0 0 0,-1 1 0 0 0,1-1 0 0 0,-1-6 0 0 0,0 10-6 0 0,0 1-1 0 0,0 0 0 0 0,0-1 0 0 0,-1 1 1 0 0,1-1-1 0 0,-1 1 0 0 0,1 0 1 0 0,-1-1-1 0 0,1 1 0 0 0,-1 0 0 0 0,0 0 1 0 0,0-1-1 0 0,1 1 0 0 0,-1 0 0 0 0,0 0 1 0 0,0 0-1 0 0,0 0 0 0 0,0 0 1 0 0,0 0-1 0 0,-1 0 0 0 0,1 0 0 0 0,0 1 1 0 0,0-1-1 0 0,-1 0 0 0 0,-1 0 1 0 0,-35 3 482 0 0,36-2-424 0 0,0 1 1 0 0,-1 0 0 0 0,1 0-1 0 0,0 0 1 0 0,0 0-1 0 0,0 0 1 0 0,0 0 0 0 0,0 0-1 0 0,0 1 1 0 0,0-1-1 0 0,0 1 1 0 0,0-1 0 0 0,0 1-1 0 0,1 0 1 0 0,-1 0 0 0 0,-1 3-1 0 0,-23 35 570 0 0,20-29-494 0 0,0 1-1 0 0,1 1 1 0 0,0-1 0 0 0,1 1 0 0 0,1 0-1 0 0,0 0 1 0 0,-2 21 0 0 0,4-27-109 0 0,1-1 0 0 0,0 1 0 0 0,0 0 0 0 0,0 0 0 0 0,1-1 0 0 0,0 1 1 0 0,1 0-1 0 0,-1-1 0 0 0,1 1 0 0 0,0-1 0 0 0,1 1 0 0 0,0-1 0 0 0,0 0 1 0 0,0 0-1 0 0,0 0 0 0 0,9 9 0 0 0,-6-9 20 0 0,1 0-1 0 0,-1-1 1 0 0,2 1-1 0 0,12 6 1 0 0,-16-10-14 0 0,0 1-1 0 0,0-1 1 0 0,0 0 0 0 0,0-1 0 0 0,1 1 0 0 0,-1-1 0 0 0,0 0 0 0 0,1 0 0 0 0,-1 0 0 0 0,10 0 0 0 0,-12-2-173 0 0,1 1-1 0 0,-1-1 1 0 0,1 0 0 0 0,-1 0-1 0 0,1 0 1 0 0,-1 0 0 0 0,1 0 0 0 0,-1 0-1 0 0,0 0 1 0 0,1-1 0 0 0,2-2-1 0 0,18-23-5361 0 0,-19 19 2438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6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0 131 5649 0 0,'0'4'324'0'0,"1"0"0"0"0,-1-1 0 0 0,0 1 0 0 0,1 0 0 0 0,0 0 0 0 0,0 0 0 0 0,0-1 0 0 0,0 1 0 0 0,1-1-1 0 0,0 1 1 0 0,-1-1 0 0 0,4 5 0 0 0,-3-6-234 0 0,-1 0 0 0 0,1 0-1 0 0,0 0 1 0 0,-1-1 0 0 0,1 1-1 0 0,0-1 1 0 0,0 1 0 0 0,0-1 0 0 0,0 0-1 0 0,0 1 1 0 0,1-1 0 0 0,-1 0-1 0 0,0-1 1 0 0,0 1 0 0 0,1 0-1 0 0,-1-1 1 0 0,0 1 0 0 0,1-1-1 0 0,-1 0 1 0 0,3 1 0 0 0,2-2-61 0 0,-1 1 1 0 0,0-1-1 0 0,1 0 1 0 0,-1-1-1 0 0,0 0 1 0 0,0 0-1 0 0,0 0 1 0 0,0 0-1 0 0,0-1 0 0 0,0 0 1 0 0,-1-1-1 0 0,1 1 1 0 0,-1-1-1 0 0,0 0 1 0 0,0 0-1 0 0,6-7 1 0 0,-8 8-12 0 0,0 0 0 0 0,0-1 0 0 0,-1 1 1 0 0,1-1-1 0 0,-1 1 0 0 0,0-1 1 0 0,0 0-1 0 0,0 0 0 0 0,0 0 0 0 0,-1 0 1 0 0,1 0-1 0 0,-1 0 0 0 0,0-1 0 0 0,-1 1 1 0 0,1 0-1 0 0,-1-1 0 0 0,0 1 0 0 0,0 0 1 0 0,0-1-1 0 0,0 1 0 0 0,-1 0 1 0 0,0-1-1 0 0,0 1 0 0 0,-2-6 0 0 0,2 7 22 0 0,0-1-1 0 0,-1 1 1 0 0,0 0 0 0 0,0 0-1 0 0,0 0 1 0 0,0 0-1 0 0,0 0 1 0 0,0 0-1 0 0,-1 1 1 0 0,1-1-1 0 0,-1 1 1 0 0,0-1-1 0 0,0 1 1 0 0,0 0-1 0 0,0 0 1 0 0,-5-2 0 0 0,6 3-12 0 0,0 1 1 0 0,-1-1 0 0 0,1 1 0 0 0,0-1 0 0 0,-1 1-1 0 0,1 0 1 0 0,-1 0 0 0 0,1 0 0 0 0,-1 0 0 0 0,1 0-1 0 0,-1 0 1 0 0,1 1 0 0 0,0-1 0 0 0,-1 1 0 0 0,1 0-1 0 0,0 0 1 0 0,-1 0 0 0 0,1 0 0 0 0,0 0 0 0 0,0 0-1 0 0,0 0 1 0 0,0 1 0 0 0,0-1 0 0 0,-3 4 0 0 0,-1 2 29 0 0,-1 0 1 0 0,1 0 0 0 0,0 1 0 0 0,0 0-1 0 0,1 0 1 0 0,1 1 0 0 0,-1 0 0 0 0,1-1-1 0 0,0 1 1 0 0,1 1 0 0 0,-4 16 0 0 0,4-11-33 0 0,1 0 1 0 0,0 1 0 0 0,1 0 0 0 0,0-1-1 0 0,1 1 1 0 0,4 26 0 0 0,-2-32 0 0 0,0 0-1 0 0,1 0 1 0 0,0-1 0 0 0,1 1 0 0 0,-1-1-1 0 0,2 1 1 0 0,0-1 0 0 0,0 0 0 0 0,0-1 0 0 0,1 1-1 0 0,0-1 1 0 0,1-1 0 0 0,11 12 0 0 0,-15-16 0 0 0,0 1 0 0 0,1-1 0 0 0,0 0 0 0 0,-1-1 1 0 0,1 1-1 0 0,0-1 0 0 0,1 1 0 0 0,-1-1 0 0 0,0 0 1 0 0,1-1-1 0 0,-1 1 0 0 0,1-1 0 0 0,-1 0 0 0 0,1 0 0 0 0,-1 0 1 0 0,1-1-1 0 0,6 1 0 0 0,-8-2-20 0 0,0 0 0 0 0,0 0 0 0 0,1 0 0 0 0,-1 0 0 0 0,0-1 0 0 0,0 1 0 0 0,0-1 0 0 0,0 0 0 0 0,0 0 0 0 0,-1 0 0 0 0,1 0 0 0 0,-1 0 0 0 0,1-1 0 0 0,2-3 0 0 0,1 1-93 0 0,-4 3-30 0 0,-1 0 0 0 0,1 0 0 0 0,-1 0 0 0 0,0-1 0 0 0,1 1 1 0 0,-1 0-1 0 0,0-1 0 0 0,0 1 0 0 0,0-1 0 0 0,-1 1 0 0 0,1-1 0 0 0,0 1 1 0 0,-1-1-1 0 0,0 1 0 0 0,0-1 0 0 0,0-4 0 0 0,0 3-248 0 0,1 0 1 0 0,-1 0-1 0 0,1 0 0 0 0,-1 0 0 0 0,1 0 1 0 0,0 0-1 0 0,3-5 0 0 0,4-7-1290 0 0,-4 1-728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5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16 8906 0 0,'0'-1'132'0'0,"0"0"0"0"0,0 1 0 0 0,0-1 0 0 0,-1 0 0 0 0,1 1 0 0 0,0-1 0 0 0,0 1 0 0 0,-1-1 0 0 0,1 1 0 0 0,0-1 0 0 0,-1 0 0 0 0,1 1 0 0 0,-1 0 0 0 0,1-1 0 0 0,-1 1 0 0 0,1-1 0 0 0,-1 1 0 0 0,1-1 0 0 0,-1 1 0 0 0,1 0 0 0 0,-1-1 0 0 0,1 1 0 0 0,-1 0 0 0 0,0 0 0 0 0,1 0 0 0 0,-1-1 0 0 0,0 1 0 0 0,1 0 0 0 0,-1 0 0 0 0,1 0 0 0 0,-1 0 0 0 0,0 0 0 0 0,1 0 0 0 0,-1 0 0 0 0,0 0 0 0 0,1 0 0 0 0,-1 0 0 0 0,0 1 0 0 0,1-1 0 0 0,-1 0 0 0 0,1 0 0 0 0,-1 0 0 0 0,0 1 0 0 0,1-1 0 0 0,-1 0 0 0 0,0 1 0 0 0,0 0-117 0 0,-1 0 0 0 0,1 0-1 0 0,0 0 1 0 0,0 0 0 0 0,0 1 0 0 0,0-1 0 0 0,0 0 0 0 0,0 0 0 0 0,0 1 0 0 0,0-1-1 0 0,0 1 1 0 0,0-1 0 0 0,1 1 0 0 0,-1-1 0 0 0,1 1 0 0 0,-1-1 0 0 0,1 1 0 0 0,0-1-1 0 0,-1 4 1 0 0,12 125 391 0 0,-10-115-365 0 0,0 0 0 0 0,5 20-1 0 0,1 6-8 0 0,-1-26 46 0 0,-2-11 81 0 0,-2-15 418 0 0,-3 0-562 0 0,0-1 0 0 0,-1 1 0 0 0,-5-21 0 0 0,5 26-18 0 0,1 0 0 0 0,-1 0 0 0 0,1 0-1 0 0,0 0 1 0 0,0 0 0 0 0,1 0 0 0 0,0 0 0 0 0,0 0 0 0 0,0 0 0 0 0,1 0-1 0 0,0 0 1 0 0,3-11 0 0 0,-1 9 0 0 0,0 0 0 0 0,1 1-1 0 0,0-1 1 0 0,1 0 0 0 0,-1 1-1 0 0,1 0 1 0 0,1 0 0 0 0,7-7-1 0 0,-9 10-2 0 0,0 0 1 0 0,0 0-1 0 0,1 0 0 0 0,-1 1 0 0 0,1 0 0 0 0,0 0 0 0 0,0 0 0 0 0,0 1 0 0 0,0 0 0 0 0,1 0 1 0 0,10-3-1 0 0,-14 5 12 0 0,0-1-1 0 0,0 1 1 0 0,1 0 0 0 0,-1 0 0 0 0,0 0 0 0 0,1 0 0 0 0,-1 0 0 0 0,0 1-1 0 0,0-1 1 0 0,1 1 0 0 0,-1-1 0 0 0,0 1 0 0 0,0 0 0 0 0,0 0 0 0 0,0 0-1 0 0,0 0 1 0 0,0 0 0 0 0,0 0 0 0 0,0 1 0 0 0,0-1 0 0 0,-1 1 0 0 0,1-1-1 0 0,0 1 1 0 0,-1 0 0 0 0,1-1 0 0 0,-1 1 0 0 0,0 0 0 0 0,0 0 0 0 0,1 0-1 0 0,-1 0 1 0 0,0 0 0 0 0,1 4 0 0 0,1 7 26 0 0,0 1 0 0 0,-1-1 1 0 0,0 0-1 0 0,-1 1 0 0 0,-1-1 0 0 0,0 1 0 0 0,-1-1 0 0 0,-2 16 1 0 0,0 3 48 0 0,3-30-77 0 0,1 1 0 0 0,-1-1 0 0 0,0 1 0 0 0,1-1 1 0 0,-1 1-1 0 0,1-1 0 0 0,0 1 0 0 0,0-1 0 0 0,0 0 0 0 0,0 1 1 0 0,0-1-1 0 0,3 3 0 0 0,7 20 26 0 0,-10-23-21 0 0,0 1 0 0 0,0 0 0 0 0,1-1-1 0 0,-1 1 1 0 0,0-1 0 0 0,1 0 0 0 0,0 0 0 0 0,-1 1 0 0 0,1-1 0 0 0,0 0 0 0 0,0 0 0 0 0,0-1 0 0 0,0 1 0 0 0,1 0 0 0 0,-1-1 0 0 0,0 1 0 0 0,1-1-1 0 0,-1 0 1 0 0,1 1 0 0 0,-1-1 0 0 0,1-1 0 0 0,0 1 0 0 0,-1 0 0 0 0,1-1 0 0 0,0 1 0 0 0,5-1 0 0 0,-5 1-80 0 0,1-1 0 0 0,0 1 0 0 0,0-1 0 0 0,-1 0 1 0 0,1-1-1 0 0,0 1 0 0 0,-1-1 0 0 0,1 1 0 0 0,0-1 0 0 0,-1 0 0 0 0,1 0 0 0 0,-1-1 1 0 0,1 1-1 0 0,-1-1 0 0 0,0 0 0 0 0,0 0 0 0 0,1 0 0 0 0,-1 0 0 0 0,4-4 0 0 0,25-27-1484 0 0,-28 30 1507 0 0,0 0 0 0 0,0-1 0 0 0,0 1 0 0 0,0-1-1 0 0,-1 0 1 0 0,1 0 0 0 0,-1 0 0 0 0,0-1 0 0 0,-1 1 0 0 0,1-1-1 0 0,-1 0 1 0 0,0 0 0 0 0,0 0 0 0 0,2-8 0 0 0,-3 9 44 0 0,2-10 147 0 0,0 0 0 0 0,-1 0 0 0 0,0-1 0 0 0,-1 1 0 0 0,0-1-1 0 0,-1 1 1 0 0,-1-1 0 0 0,-1 1 0 0 0,-3-16 0 0 0,5 30-119 0 0,0 0-1 0 0,0 0 0 0 0,0-1 1 0 0,0 1-1 0 0,0 0 1 0 0,0 0-1 0 0,0-1 0 0 0,0 1 1 0 0,0 0-1 0 0,0 0 0 0 0,0-1 1 0 0,0 1-1 0 0,0 0 1 0 0,0 0-1 0 0,-1-1 0 0 0,1 1 1 0 0,0 0-1 0 0,0 0 1 0 0,0 0-1 0 0,0-1 0 0 0,-1 1 1 0 0,1 0-1 0 0,0 0 0 0 0,0 0 1 0 0,0 0-1 0 0,-1-1 1 0 0,1 1-1 0 0,0 0 0 0 0,0 0 1 0 0,-1 0-1 0 0,1 0 0 0 0,0 0 1 0 0,0 0-1 0 0,0 0 1 0 0,-1 0-1 0 0,1 0 0 0 0,0 0 1 0 0,0 0-1 0 0,-1 0 1 0 0,-7 9 243 0 0,-2 20-31 0 0,8-14-180 0 0,0 0-1 0 0,1 1 1 0 0,0-1-1 0 0,2 0 1 0 0,0 1-1 0 0,0-1 1 0 0,1 0-1 0 0,1 0 1 0 0,1 0 0 0 0,6 19-1 0 0,-8-28-34 0 0,1-1 1 0 0,0 1-1 0 0,-1-1 1 0 0,2 1-1 0 0,-1-1 1 0 0,1 0-1 0 0,0 0 0 0 0,0 0 1 0 0,0-1-1 0 0,0 0 1 0 0,1 1-1 0 0,0-1 1 0 0,0-1-1 0 0,0 1 0 0 0,10 4 1 0 0,-12-6-67 0 0,0-1 0 0 0,0 0 0 0 0,0 0 0 0 0,0 0 0 0 0,1 0 1 0 0,-1-1-1 0 0,0 1 0 0 0,1-1 0 0 0,-1 0 0 0 0,0 0 0 0 0,1 0 0 0 0,-1 0 0 0 0,0-1 1 0 0,1 1-1 0 0,-1-1 0 0 0,0 0 0 0 0,0 0 0 0 0,0 0 0 0 0,1-1 0 0 0,-1 1 1 0 0,0-1-1 0 0,-1 1 0 0 0,1-1 0 0 0,0 0 0 0 0,0 0 0 0 0,-1 0 0 0 0,1 0 0 0 0,-1-1 1 0 0,0 1-1 0 0,3-4 0 0 0,0-1-68 0 0,0 0-1 0 0,0-1 1 0 0,0 0 0 0 0,-1 0 0 0 0,0 0 0 0 0,-1 0-1 0 0,0-1 1 0 0,0 1 0 0 0,-1-1 0 0 0,3-17 0 0 0,-2-3 273 0 0,-2 1 1 0 0,-2-32-1 0 0,-1 8 229 0 0,-1 24 0 0 0,3 26 222 0 0,0 3-601 0 0,-1-1-1 0 0,1 0 1 0 0,-1 1-1 0 0,0-1 1 0 0,1 0 0 0 0,-1 1-1 0 0,1-1 1 0 0,-1 1-1 0 0,1-1 1 0 0,-1 1-1 0 0,1-1 1 0 0,0 1-1 0 0,-1 0 1 0 0,1-1-1 0 0,0 1 1 0 0,-1 0 0 0 0,1-1-1 0 0,0 1 1 0 0,0-1-1 0 0,-1 1 1 0 0,1 0-1 0 0,0 0 1 0 0,0-1-1 0 0,0 1 1 0 0,0 0-1 0 0,0-1 1 0 0,0 1 0 0 0,0 1-1 0 0,0 22 62 0 0,1-23-61 0 0,21 171 164 0 0,-5-107-16 0 0,-12-54-852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5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22 8274 0 0,'0'0'5544'0'0,"-1"10"-3932"0"0,0-6-1557 0 0,1 0-1 0 0,-1-1 1 0 0,1 1 0 0 0,0 0-1 0 0,0 0 1 0 0,1 4 0 0 0,-1 29 247 0 0,0-27-265 0 0,0 0-1 0 0,0 0 0 0 0,1-1 0 0 0,2 14 0 0 0,1 11 57 0 0,-3-22-73 0 0,0-1 0 0 0,6 20 0 0 0,-6-27 8 0 0,0 0 0 0 0,0-1 0 0 0,0 1 0 0 0,1-1 0 0 0,0 1 0 0 0,0-1 0 0 0,0 1 0 0 0,0-1 0 0 0,0 0 0 0 0,1 0 0 0 0,3 4 0 0 0,-12-51-862 0 0,4 31 858 0 0,-3-51 4 0 0,5 54-22 0 0,0-6-1 0 0,0-1 0 0 0,1 0 1 0 0,5-22-1 0 0,-6 36-3 0 0,1 0 0 0 0,0-1 1 0 0,0 1-1 0 0,0 0 0 0 0,0 0 0 0 0,0-1 0 0 0,1 1 0 0 0,-1 0 1 0 0,1 1-1 0 0,0-1 0 0 0,0 0 0 0 0,0 0 0 0 0,0 1 0 0 0,0-1 1 0 0,1 1-1 0 0,-1 0 0 0 0,1-1 0 0 0,0 1 0 0 0,0 1 0 0 0,0-1 1 0 0,-1 0-1 0 0,2 1 0 0 0,2-2 0 0 0,8-2 56 0 0,-12 4-38 0 0,0 0 0 0 0,0 0 0 0 0,-1 1 0 0 0,1-1 0 0 0,0 0 0 0 0,0 1 0 0 0,0-1-1 0 0,0 1 1 0 0,0 0 0 0 0,0-1 0 0 0,0 1 0 0 0,0 0 0 0 0,-1 0 0 0 0,1 1 0 0 0,0-1 0 0 0,0 0-1 0 0,0 1 1 0 0,0-1 0 0 0,0 1 0 0 0,0-1 0 0 0,0 1 0 0 0,-1 0 0 0 0,1 0 0 0 0,0 0 0 0 0,-1 0-1 0 0,1 0 1 0 0,0 0 0 0 0,-1 0 0 0 0,1 0 0 0 0,1 3 0 0 0,1 1-4 0 0,0 0 0 0 0,0 0 1 0 0,-1 1-1 0 0,0 0 0 0 0,0-1 0 0 0,0 1 1 0 0,3 10-1 0 0,10 50 17 0 0,-7-28-11 0 0,1-6-24 0 0,-7-23 24 0 0,0 0 1 0 0,0 1 0 0 0,-1 0-1 0 0,0-1 1 0 0,0 16 0 0 0,1-9 24 0 0,-1-13-56 0 0,0-12-207 0 0,-1-7 217 0 0,0-5-22 0 0,1 0 0 0 0,0 1 1 0 0,9-30-1 0 0,-7 37 12 0 0,1 0 0 0 0,1 1 0 0 0,11-19 0 0 0,-14 26 1 0 0,1-1-1 0 0,0 1 0 0 0,0 0 1 0 0,1 0-1 0 0,0 1 1 0 0,0-1-1 0 0,0 1 0 0 0,0 0 1 0 0,10-5-1 0 0,-13 8 18 0 0,1-1 1 0 0,-1 1-1 0 0,1 0 0 0 0,0 0 0 0 0,0 0 1 0 0,0 0-1 0 0,0 0 0 0 0,0 0 0 0 0,0 1 1 0 0,0 0-1 0 0,0-1 0 0 0,0 1 0 0 0,0 0 0 0 0,0 0 1 0 0,0 1-1 0 0,0-1 0 0 0,0 1 0 0 0,-1-1 1 0 0,1 1-1 0 0,0 0 0 0 0,0 0 0 0 0,0 1 1 0 0,0-1-1 0 0,-1 0 0 0 0,1 1 0 0 0,-1-1 1 0 0,1 1-1 0 0,-1 0 0 0 0,0 0 0 0 0,1 0 0 0 0,-1 0 1 0 0,0 1-1 0 0,0-1 0 0 0,-1 0 0 0 0,1 1 1 0 0,0-1-1 0 0,-1 1 0 0 0,2 4 0 0 0,5 14 26 0 0,-2 0-1 0 0,0 1 1 0 0,-2-1-1 0 0,3 25 1 0 0,-1 87 143 0 0,-6-132-253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6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5841 0 0,'1'0'89'0'0,"0"0"0"0"0,0-1 0 0 0,0 1 1 0 0,0-1-1 0 0,0 1 0 0 0,0-1 0 0 0,0 0 0 0 0,0 1 0 0 0,0-1 0 0 0,0 0 0 0 0,0 0 0 0 0,4-9 8950 0 0,-7 17-8881 0 0,0 1-1 0 0,1 0 1 0 0,0 0 0 0 0,1 0 0 0 0,0 11 0 0 0,-1 13 234 0 0,-4-2-199 0 0,4-26-171 0 0,-1 1 1 0 0,1 0-1 0 0,1-1 0 0 0,-1 1 0 0 0,1 0 0 0 0,0 0 1 0 0,0 0-1 0 0,1 8 0 0 0,3 6 30 0 0,1 36 0 0 0,0-2 19 0 0,7-17 20 0 0,-10-31-61 0 0,0 0 0 0 0,-1 0 0 0 0,1 0 0 0 0,-1 0 0 0 0,0 0 0 0 0,0 0 0 0 0,0 7 0 0 0,-1-9-17 0 0,0 0 0 0 0,0 0 1 0 0,0 0-1 0 0,1 0 1 0 0,-1 0-1 0 0,1 0 1 0 0,0 0-1 0 0,-1 0 1 0 0,1 0-1 0 0,3 4 1 0 0,-4-6-56 0 0,4-14-1006 0 0,-3 9 1040 0 0,2-3 8 0 0,-1 1 0 0 0,0 0 1 0 0,0-1-1 0 0,-1 1 0 0 0,0-1 1 0 0,0 0-1 0 0,-1 1 0 0 0,1-1 0 0 0,-2-10 1 0 0,-1 10-4 0 0,0 0 1 0 0,1-1 0 0 0,0 1-1 0 0,1 0 1 0 0,-1-1 0 0 0,1 1 0 0 0,1 0-1 0 0,-1 0 1 0 0,1-1 0 0 0,1 1-1 0 0,-1 0 1 0 0,1 0 0 0 0,0 0 0 0 0,1 0-1 0 0,0 0 1 0 0,0 1 0 0 0,8-13-1 0 0,-8 15 9 0 0,1 0 1 0 0,0 0-1 0 0,1 1 0 0 0,-1-1 0 0 0,1 1 0 0 0,-1 0 0 0 0,1 0 0 0 0,0 1 0 0 0,0-1 0 0 0,0 1 0 0 0,1 0 0 0 0,6-1 0 0 0,-4 1 8 0 0,0 0 0 0 0,0 1-1 0 0,0 0 1 0 0,0 1 0 0 0,1-1-1 0 0,-1 2 1 0 0,14 1-1 0 0,-18-1-1 0 0,0 0-1 0 0,0 1 1 0 0,0 0-1 0 0,0 0 1 0 0,0 0-1 0 0,0 0 1 0 0,0 0-1 0 0,-1 1 1 0 0,1 0-1 0 0,-1-1 1 0 0,0 1-1 0 0,1 1 1 0 0,-1-1-1 0 0,-1 0 1 0 0,1 1-1 0 0,-1-1 1 0 0,1 1-1 0 0,-1 0 1 0 0,2 6-1 0 0,3 4 26 0 0,-1 1 0 0 0,-1 1 0 0 0,7 30 0 0 0,-10-40-28 0 0,-1 1 0 0 0,0 0 0 0 0,0 0 0 0 0,-1 0 1 0 0,0-1-1 0 0,0 1 0 0 0,0 0 0 0 0,-1 0 0 0 0,0 0 1 0 0,0-1-1 0 0,-1 1 0 0 0,0 0 0 0 0,0-1 0 0 0,-1 0 0 0 0,1 1 1 0 0,-1-1-1 0 0,-1 0 0 0 0,1 0 0 0 0,-1-1 0 0 0,0 1 0 0 0,-1-1 1 0 0,1 0-1 0 0,-1 0 0 0 0,-5 5 0 0 0,6-8-1 0 0,1 1 0 0 0,-1-1 0 0 0,1 0 0 0 0,-1 0 0 0 0,0 0 0 0 0,0-1 0 0 0,0 1 0 0 0,0-1 0 0 0,0 0 0 0 0,-6 1 0 0 0,8-2 4 0 0,-1 0-1 0 0,0 0 1 0 0,0 0 0 0 0,0-1-1 0 0,0 1 1 0 0,1-1-1 0 0,-1 1 1 0 0,0-1 0 0 0,0 0-1 0 0,1 0 1 0 0,-1-1 0 0 0,1 1-1 0 0,-1 0 1 0 0,1-1-1 0 0,-1 0 1 0 0,-2-2 0 0 0,-2-2-112 0 0,1 1 1 0 0,1-1 0 0 0,-1 0 0 0 0,1 0 0 0 0,0-1 0 0 0,-5-8 0 0 0,7 10-457 0 0,1 1-1 0 0,0-1 1 0 0,0 0 0 0 0,0 0 0 0 0,0-1 0 0 0,0-6 0 0 0,1 3-1942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7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24 135 8018 0 0,'-1'0'134'0'0,"0"0"-1"0"0,0 0 1 0 0,0 1 0 0 0,0-1 0 0 0,0 0 0 0 0,0 0 0 0 0,0 1 0 0 0,0-1 0 0 0,0 0-1 0 0,0 1 1 0 0,0-1 0 0 0,0 1 0 0 0,0-1 0 0 0,1 1 0 0 0,-1 0 0 0 0,0-1-1 0 0,0 1 1 0 0,1 0 0 0 0,-1-1 0 0 0,0 1 0 0 0,1 0 0 0 0,-1 0 0 0 0,1 0-1 0 0,-1 0 1 0 0,1 0 0 0 0,-1-1 0 0 0,1 1 0 0 0,0 0 0 0 0,-1 0 0 0 0,1 0 0 0 0,0 0-1 0 0,0 0 1 0 0,0 0 0 0 0,0 0 0 0 0,0 0 0 0 0,0 1 0 0 0,0-1 166 0 0,0 0-287 0 0,0-1 1 0 0,0 1-1 0 0,0 0 0 0 0,0-1 1 0 0,1 1-1 0 0,-1-1 0 0 0,0 1 1 0 0,0-1-1 0 0,1 1 0 0 0,-1-1 1 0 0,0 1-1 0 0,1-1 0 0 0,-1 1 1 0 0,0-1-1 0 0,1 0 0 0 0,-1 1 1 0 0,1-1-1 0 0,-1 1 0 0 0,1-1 1 0 0,-1 0-1 0 0,1 0 0 0 0,-1 1 1 0 0,1-1-1 0 0,-1 0 0 0 0,1 0 1 0 0,-1 1-1 0 0,1-1 0 0 0,-1 0 1 0 0,1 0-1 0 0,0 0 0 0 0,-1 0 1 0 0,1 0-1 0 0,-1 0 0 0 0,1 0 1 0 0,0 0-1 0 0,4 1-26 0 0,1-1-1 0 0,-1 0 1 0 0,0 0-1 0 0,1 0 1 0 0,-1-1-1 0 0,0 0 1 0 0,0 0 0 0 0,1 0-1 0 0,-1 0 1 0 0,0-1-1 0 0,0 0 1 0 0,0 0 0 0 0,-1 0-1 0 0,1-1 1 0 0,0 0-1 0 0,8-6 1 0 0,-9 5-147 0 0,-1 3 84 0 0,-1-1-1 0 0,1 0 1 0 0,-1 0 0 0 0,1 0-1 0 0,-1 0 1 0 0,0 0 0 0 0,0 0-1 0 0,0-1 1 0 0,0 1 0 0 0,0-1-1 0 0,0 1 1 0 0,-1-1 0 0 0,1 0 0 0 0,-1 0-1 0 0,0 1 1 0 0,0-1 0 0 0,1-5-1 0 0,-1-11 6 0 0,0 16 84 0 0,-1 1 0 0 0,0-1 1 0 0,0 0-1 0 0,0 0 0 0 0,0 0 1 0 0,0 1-1 0 0,-1-1 0 0 0,1 0 0 0 0,-1 0 1 0 0,0 1-1 0 0,0-1 0 0 0,0 0 1 0 0,0 1-1 0 0,0-1 0 0 0,-3-4 1 0 0,3 5 68 0 0,0 0 0 0 0,0 1 0 0 0,-1-1 0 0 0,1 0 0 0 0,0 0 0 0 0,-1 1 0 0 0,1-1 0 0 0,-1 1 0 0 0,0-1 0 0 0,1 1 0 0 0,-1 0 0 0 0,0 0 1 0 0,0 0-1 0 0,0 0 0 0 0,0 0 0 0 0,0 0 0 0 0,0 0 0 0 0,0 0 0 0 0,0 1 0 0 0,-4-1 0 0 0,3 1 16 0 0,0 0 0 0 0,0 1 0 0 0,0-1 0 0 0,0 1 0 0 0,0-1 0 0 0,0 1-1 0 0,0 0 1 0 0,0 1 0 0 0,0-1 0 0 0,0 0 0 0 0,1 1 0 0 0,-1-1 0 0 0,1 1 0 0 0,-1 0 0 0 0,-2 2 0 0 0,0 1 28 0 0,1 0 1 0 0,-1 0-1 0 0,1 0 1 0 0,0 1-1 0 0,0 0 0 0 0,1-1 1 0 0,0 1-1 0 0,0 1 1 0 0,0-1-1 0 0,1 0 1 0 0,0 1-1 0 0,0-1 1 0 0,0 1-1 0 0,0 9 1 0 0,0-6-71 0 0,1 0 0 0 0,1 0 0 0 0,0 0 1 0 0,0 0-1 0 0,1-1 0 0 0,0 1 0 0 0,1 0 0 0 0,0 0 1 0 0,5 14-1 0 0,-3-16-22 0 0,0 0 0 0 0,0 0 0 0 0,0-1 0 0 0,1 0 1 0 0,0 0-1 0 0,0 0 0 0 0,1 0 0 0 0,0-1 0 0 0,0 0 0 0 0,0 0 0 0 0,1-1 1 0 0,8 5-1 0 0,-11-7-76 0 0,1 0-1 0 0,-1-1 1 0 0,1 1 0 0 0,0-1 0 0 0,0 0 0 0 0,0-1 0 0 0,0 1 0 0 0,0-1 0 0 0,0 0 0 0 0,0 0 0 0 0,0-1 0 0 0,0 0-1 0 0,1 0 1 0 0,-1 0 0 0 0,0 0 0 0 0,0-1 0 0 0,1 0 0 0 0,-1 0 0 0 0,0 0 0 0 0,9-4 0 0 0,-10 3-57 0 0,7-2-425 0 0,0-2 0 0 0,18-10 0 0 0,-25 13 461 0 0,-1 0 0 0 0,1 0 0 0 0,-1 0 0 0 0,0 0 0 0 0,0 0 0 0 0,0-1 0 0 0,-1 1 0 0 0,1-1 0 0 0,-1 0 0 0 0,0 1 0 0 0,3-6 0 0 0,-1-1 70 0 0,0 0 0 0 0,-1 0 0 0 0,0 0 0 0 0,0 0 0 0 0,-1 0 0 0 0,0 0 0 0 0,-1-1 0 0 0,0 1 0 0 0,-1-1 0 0 0,-1-14 0 0 0,1-18 172 0 0,1 37-71 0 0,-1 0 0 0 0,1 0 0 0 0,-1 0 0 0 0,0-1 1 0 0,-1 1-1 0 0,0 0 0 0 0,0 0 0 0 0,0 0 0 0 0,-4-11 0 0 0,4 16-10 0 0,-1-1 48 0 0,2 1-134 0 0,0 1 0 0 0,0 0 0 0 0,0-1-1 0 0,0 1 1 0 0,0 0 0 0 0,-1-1 0 0 0,1 1-1 0 0,0 0 1 0 0,0-1 0 0 0,0 1 0 0 0,-1 0-1 0 0,1 0 1 0 0,0-1 0 0 0,0 1 0 0 0,-1 0-1 0 0,1 0 1 0 0,0-1 0 0 0,-1 1 0 0 0,1 0-1 0 0,0 0 1 0 0,-1 0 0 0 0,1 0 0 0 0,0 0-1 0 0,-1-1 1 0 0,1 1 0 0 0,-1 0 0 0 0,-1 3 22 0 0,0 0 0 0 0,0 1 1 0 0,0-1-1 0 0,0 0 0 0 0,0 1 1 0 0,1-1-1 0 0,-1 1 0 0 0,1-1 1 0 0,0 1-1 0 0,0 0 1 0 0,1 0-1 0 0,-1-1 0 0 0,1 1 1 0 0,0 0-1 0 0,0 0 0 0 0,0 0 1 0 0,0 0-1 0 0,0-1 0 0 0,1 1 1 0 0,2 7-1 0 0,-1-4-24 0 0,0 0-1 0 0,0-1 0 0 0,0 1 1 0 0,1-1-1 0 0,0 1 1 0 0,1-1-1 0 0,-1 0 1 0 0,1 0-1 0 0,0-1 1 0 0,1 1-1 0 0,5 5 0 0 0,-5-7 12 0 0,0-1 0 0 0,0 0 0 0 0,1 0 0 0 0,-1 0-1 0 0,1 0 1 0 0,-1-1 0 0 0,1 0 0 0 0,0 0 0 0 0,0-1 0 0 0,0 0-1 0 0,0 0 1 0 0,0 0 0 0 0,0-1 0 0 0,10 0 0 0 0,-10 0-58 0 0,-1-1 0 0 0,0 1 1 0 0,1-1-1 0 0,-1 0 0 0 0,0-1 1 0 0,0 1-1 0 0,0-1 0 0 0,0 0 1 0 0,0-1-1 0 0,0 1 1 0 0,-1-1-1 0 0,1 0 0 0 0,-1 0 1 0 0,0 0-1 0 0,0 0 0 0 0,0-1 1 0 0,0 0-1 0 0,0 0 0 0 0,-1 0 1 0 0,0 0-1 0 0,1 0 1 0 0,-2-1-1 0 0,1 0 0 0 0,0 1 1 0 0,-1-1-1 0 0,0 0 0 0 0,0 0 1 0 0,-1 0-1 0 0,1 0 0 0 0,-1-1 1 0 0,0 1-1 0 0,-1 0 1 0 0,1-7-1 0 0,0 7 138 0 0,-1 0 0 0 0,0 0 0 0 0,0-1 0 0 0,-1 1 0 0 0,1 0 0 0 0,-1 0 0 0 0,0-1 0 0 0,-4-9 0 0 0,5 15 153 0 0,-2 0-205 0 0,0 1 0 0 0,0-1 1 0 0,1 1-1 0 0,-1-1 0 0 0,0 1 0 0 0,0 0 1 0 0,1 0-1 0 0,-1 0 0 0 0,1-1 0 0 0,-1 2 1 0 0,1-1-1 0 0,-1 0 0 0 0,1 0 1 0 0,0 0-1 0 0,-1 1 0 0 0,1-1 0 0 0,0 1 1 0 0,0-1-1 0 0,0 1 0 0 0,0-1 0 0 0,0 1 1 0 0,0 0-1 0 0,1-1 0 0 0,-1 1 0 0 0,0 0 1 0 0,1-1-1 0 0,-1 5 0 0 0,-3 9 56 0 0,1 1 0 0 0,-2 22 0 0 0,3-17 127 0 0,0-6-136 0 0,0 0 1 0 0,2 0 0 0 0,0-1 0 0 0,4 28 0 0 0,-3-35-67 0 0,0-1 1 0 0,0 1-1 0 0,1-1 1 0 0,0 1-1 0 0,0-1 1 0 0,1 0 0 0 0,0 0-1 0 0,0 0 1 0 0,0 0-1 0 0,1-1 1 0 0,0 1 0 0 0,0-1-1 0 0,7 6 1 0 0,-10-9-44 0 0,1-1 0 0 0,-1 1 0 0 0,1-1 1 0 0,0 0-1 0 0,0 0 0 0 0,0 0 0 0 0,-1 0 0 0 0,1 0 0 0 0,0 0 1 0 0,0-1-1 0 0,0 1 0 0 0,0-1 0 0 0,1 1 0 0 0,-1-1 1 0 0,0 0-1 0 0,0 0 0 0 0,0 0 0 0 0,0 0 0 0 0,0 0 0 0 0,0 0 1 0 0,0 0-1 0 0,0-1 0 0 0,0 1 0 0 0,0-1 0 0 0,0 0 1 0 0,0 1-1 0 0,0-1 0 0 0,0 0 0 0 0,0 0 0 0 0,0 0 0 0 0,0-1 1 0 0,2-1-1 0 0,2-2-761 0 0,-1 0-1 0 0,0 0 1 0 0,0-1 0 0 0,0 1 0 0 0,-1-1 0 0 0,0 0-1 0 0,0 0 1 0 0,4-10 0 0 0,-3 6-1679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202 252 1680 0 0,'0'0'-834'0'0,"-6"3"1417"0"0,-5 3 1726 0 0,-1 2 4497 0 0,19-12-6798 0 0,12-14 117 0 0,-6 3-12 0 0,-11 13-83 0 0,0 0-1 0 0,-1 0 1 0 0,0 0-1 0 0,1 0 1 0 0,-1-1-1 0 0,0 1 1 0 0,0 0-1 0 0,0-1 1 0 0,0 1-1 0 0,-1 0 1 0 0,1-1-1 0 0,-1 1 1 0 0,1-1-1 0 0,-1 1 1 0 0,0-4 0 0 0,3-13 303 0 0,-3 17-240 0 0,0-1-1 0 0,0 0 1 0 0,0 1 0 0 0,-1-1 0 0 0,1 1-1 0 0,-1-1 1 0 0,0 1 0 0 0,0-1 0 0 0,0 1 0 0 0,0-1-1 0 0,0 1 1 0 0,0 0 0 0 0,-3-3 0 0 0,2 2 17 0 0,0-1 0 0 0,0 1 0 0 0,-1-1 0 0 0,1 1 0 0 0,-1 0 0 0 0,0 0 0 0 0,-6-4 0 0 0,6 5-84 0 0,0 0 0 0 0,-1 0 0 0 0,1 0-1 0 0,-1 1 1 0 0,1-1 0 0 0,-1 1 0 0 0,0 0 0 0 0,1 0 0 0 0,-1 0 0 0 0,0 1 0 0 0,0-1-1 0 0,0 1 1 0 0,0 0 0 0 0,1 0 0 0 0,-1 0 0 0 0,0 1 0 0 0,0-1 0 0 0,0 1 0 0 0,1 0-1 0 0,-1 0 1 0 0,0 0 0 0 0,1 1 0 0 0,-1-1 0 0 0,1 1 0 0 0,-1 0 0 0 0,1 0-1 0 0,0 0 1 0 0,0 0 0 0 0,0 1 0 0 0,0-1 0 0 0,0 1 0 0 0,0 0 0 0 0,1 0 0 0 0,-4 4-1 0 0,-6 10 89 0 0,6-11-60 0 0,1 1 0 0 0,0-1 0 0 0,1 1-1 0 0,0 0 1 0 0,0 1 0 0 0,0-1 0 0 0,1 1 0 0 0,-3 10 0 0 0,2-2 3 0 0,1-4-16 0 0,0 1 0 0 0,1 0 0 0 0,-1 13 0 0 0,3-22-35 0 0,1 0 0 0 0,-1 1 0 0 0,0-1 0 0 0,1 0 1 0 0,0 0-1 0 0,0 0 0 0 0,0 1 0 0 0,1-1 0 0 0,-1 0 0 0 0,1 0 1 0 0,0-1-1 0 0,0 1 0 0 0,3 4 0 0 0,3 3 25 0 0,-7-8-23 0 0,0-1 0 0 0,1 0-1 0 0,-1 1 1 0 0,1-1-1 0 0,0 0 1 0 0,-1 0 0 0 0,1 0-1 0 0,0 0 1 0 0,0-1-1 0 0,0 1 1 0 0,1 0 0 0 0,-1-1-1 0 0,0 0 1 0 0,0 1 0 0 0,1-1-1 0 0,-1 0 1 0 0,1 0-1 0 0,4 1 1 0 0,7 1 38 0 0,-1-1-1 0 0,1 0 1 0 0,0-1-1 0 0,0-1 1 0 0,19-1-1 0 0,-28 0-32 0 0,1 0-1 0 0,-1 1 1 0 0,0-2 0 0 0,1 1-1 0 0,-1-1 1 0 0,0 1-1 0 0,0-1 1 0 0,0-1-1 0 0,0 1 1 0 0,-1-1-1 0 0,1 0 1 0 0,-1 0 0 0 0,1 0-1 0 0,-1-1 1 0 0,0 1-1 0 0,6-8 1 0 0,-8 6-3 0 0,-1 0 1 0 0,1 0-1 0 0,-1 0 1 0 0,0 0-1 0 0,0 0 0 0 0,-1 0 1 0 0,0 0-1 0 0,1 0 1 0 0,-2 0-1 0 0,1-1 1 0 0,-1-4-1 0 0,-2 1 10 0 0,0 0 0 0 0,0 0 1 0 0,-8-15-1 0 0,7 16-4 0 0,0 0 1 0 0,1 0 0 0 0,0 0 0 0 0,-4-15-1 0 0,-5-25-14 0 0,12 45-2 0 0,-2-1 0 0 0,1 1 0 0 0,0 0 0 0 0,0 1 0 0 0,-1-1 0 0 0,0 0 0 0 0,0 0 0 0 0,0 1 0 0 0,0-1 0 0 0,0 1 0 0 0,0-1 0 0 0,-4-2 0 0 0,5 5-3 0 0,0 0 1 0 0,0 0 0 0 0,1 0 0 0 0,-1 0 0 0 0,0 1 0 0 0,1-1 0 0 0,-1 0 0 0 0,0 1 0 0 0,1-1 0 0 0,-1 0 0 0 0,0 1 0 0 0,1-1 0 0 0,-1 1 0 0 0,1-1 0 0 0,-1 1 0 0 0,1-1 0 0 0,-1 1 0 0 0,1 0 0 0 0,-1-1 0 0 0,1 1 0 0 0,0 0 0 0 0,-1-1 0 0 0,1 2 0 0 0,-10 14-50 0 0,9-12 53 0 0,0 0-1 0 0,1 0 0 0 0,-1 0 0 0 0,0 0 0 0 0,1 0 0 0 0,0 0 0 0 0,0 0 0 0 0,0 0 0 0 0,1 0 0 0 0,0 0 0 0 0,-1 0 0 0 0,1 0 0 0 0,1 0 0 0 0,-1 0 0 0 0,0 0 0 0 0,1 0 1 0 0,0-1-1 0 0,0 1 0 0 0,4 5 0 0 0,-3-5 0 0 0,0 1 0 0 0,1-1 1 0 0,-1-1-1 0 0,1 1 1 0 0,0 0-1 0 0,0-1 0 0 0,1 0 1 0 0,-1 0-1 0 0,1 0 0 0 0,-1-1 1 0 0,1 1-1 0 0,0-1 0 0 0,0 0 1 0 0,8 2-1 0 0,-7-3-3 0 0,-1 0-1 0 0,1 0 1 0 0,0-1 0 0 0,-1 1-1 0 0,1-1 1 0 0,0-1-1 0 0,0 1 1 0 0,-1-1 0 0 0,1 0-1 0 0,-1 0 1 0 0,1-1 0 0 0,-1 0-1 0 0,1 0 1 0 0,-1 0-1 0 0,0 0 1 0 0,0-1 0 0 0,0 0-1 0 0,7-5 1 0 0,-7 3 0 0 0,1 0 1 0 0,-1 0-1 0 0,0 0 0 0 0,0-1 1 0 0,-1 0-1 0 0,0 0 0 0 0,0 0 1 0 0,0 0-1 0 0,-1-1 0 0 0,0 1 1 0 0,0-1-1 0 0,-1 0 0 0 0,1 0 1 0 0,0-7-1 0 0,0-1 27 0 0,-1-1-1 0 0,-1 1 1 0 0,-1 0 0 0 0,0-1-1 0 0,-1 1 1 0 0,-5-30 0 0 0,6 45-9 0 0,0 0 1 0 0,0-1-1 0 0,0 1 1 0 0,1 0 0 0 0,-1-1-1 0 0,0 1 1 0 0,0-1-1 0 0,0 1 1 0 0,-1 0 0 0 0,1-1-1 0 0,0 1 1 0 0,0 0 0 0 0,0-1-1 0 0,0 1 1 0 0,0 0-1 0 0,0-1 1 0 0,0 1 0 0 0,0 0-1 0 0,-1 0 1 0 0,1-1-1 0 0,0 1 1 0 0,0 0 0 0 0,-1-1-1 0 0,1 1 1 0 0,0 0 0 0 0,0 0-1 0 0,-1-1 1 0 0,1 1-1 0 0,0 0 1 0 0,0 0 0 0 0,-1 0-1 0 0,1 0 1 0 0,-1-1-1 0 0,-4 12 162 0 0,-2 25-80 0 0,3 12 29 0 0,6 86 0 0 0,0-78-81 0 0,-1 24 47 0 0,9 136 97 0 0,-6-187-150 0 0,0 1 0 0 0,3-1 0 0 0,0-1 1 0 0,1 1-1 0 0,16 33 0 0 0,-17-48 17 0 0,-6-9-26 0 0,0-1 0 0 0,1 0 1 0 0,0 0-1 0 0,0 0 0 0 0,0 0 0 0 0,0 0 0 0 0,1 0 0 0 0,0 0 1 0 0,-1-1-1 0 0,1 1 0 0 0,1-1 0 0 0,-1 0 0 0 0,0 0 0 0 0,1 0 1 0 0,-1 0-1 0 0,1-1 0 0 0,5 3 0 0 0,-9-5-25 0 0,1 0 0 0 0,-1 0 1 0 0,1 0-1 0 0,0-1 0 0 0,-1 1 0 0 0,1 0 1 0 0,-1 0-1 0 0,1 0 0 0 0,-1-1 0 0 0,1 1 1 0 0,-1 0-1 0 0,1-1 0 0 0,-1 1 0 0 0,1 0 1 0 0,-1-1-1 0 0,1 1 0 0 0,-1-1 0 0 0,0 1 1 0 0,1-1-1 0 0,-1 1 0 0 0,0-1 0 0 0,1 1 1 0 0,-1-1-1 0 0,0 1 0 0 0,1-1 0 0 0,-1 1 1 0 0,0-2-1 0 0,9-20 14 0 0,-7 17-24 0 0,2-6 6 0 0,0 1 0 0 0,-1-1 0 0 0,0 1 0 0 0,-1-1 0 0 0,0 0-1 0 0,-1 0 1 0 0,0-12 0 0 0,-1 0-21 0 0,-1 1 0 0 0,-6-35 0 0 0,6 49 16 0 0,-1 0 0 0 0,1-1-1 0 0,-2 1 1 0 0,1 1 0 0 0,-1-1-1 0 0,0 0 1 0 0,-1 0 0 0 0,1 1 0 0 0,-2 0-1 0 0,1 0 1 0 0,-1 0 0 0 0,0 0 0 0 0,0 1-1 0 0,-1 0 1 0 0,0 0 0 0 0,0 0 0 0 0,0 1-1 0 0,-1 0 1 0 0,1 0 0 0 0,-14-6 0 0 0,4 3 0 0 0,8 4 9 0 0,0 0 0 0 0,-1 0 0 0 0,2-1 0 0 0,-1 0 0 0 0,0 0 0 0 0,1-1 0 0 0,-9-9 0 0 0,15 14-43 0 0,0 0 0 0 0,0 0 0 0 0,1-1 1 0 0,-1 1-1 0 0,0 0 0 0 0,1 0 0 0 0,-1 0 1 0 0,1 0-1 0 0,-1-1 0 0 0,1 1 0 0 0,-1 0 1 0 0,1 0-1 0 0,0-1 0 0 0,0 1 1 0 0,0 0-1 0 0,0-1 0 0 0,0 1 0 0 0,0 0 1 0 0,0-1-1 0 0,0 1 0 0 0,0 0 0 0 0,1-1 1 0 0,-1 1-1 0 0,0 0 0 0 0,1 0 0 0 0,-1-1 1 0 0,1 1-1 0 0,0 0 0 0 0,-1 0 0 0 0,1 0 1 0 0,0 0-1 0 0,-1 0 0 0 0,1 0 0 0 0,0 0 1 0 0,0 0-1 0 0,0 0 0 0 0,0 0 0 0 0,2-1 1 0 0,3-2-835 0 0,1 0 1 0 0,0 0-1 0 0,0 0 0 0 0,0 1 1 0 0,9-3-1 0 0,-4 1-1099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39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103 281 4457 0 0,'0'0'3122'0'0,"7"5"-1680"0"0,-5-3-1413 0 0,1 0 0 0 0,-1 0 1 0 0,1-1-1 0 0,0 0 0 0 0,-1 1 1 0 0,1-1-1 0 0,0 0 0 0 0,0 0 1 0 0,0-1-1 0 0,0 1 0 0 0,0-1 1 0 0,0 1-1 0 0,0-1 0 0 0,0 0 1 0 0,0 0-1 0 0,0 0 0 0 0,-1 0 1 0 0,1-1-1 0 0,0 1 0 0 0,0-1 1 0 0,0 0-1 0 0,0 0 0 0 0,0 0 1 0 0,0 0-1 0 0,3-2 0 0 0,-1 0 11 0 0,-1-1-1 0 0,1 1 0 0 0,-1-1 0 0 0,0 0 0 0 0,-1 0 0 0 0,1 0 0 0 0,-1 0 0 0 0,1-1 0 0 0,-1 1 0 0 0,-1-1 0 0 0,1 0 0 0 0,-1 0 0 0 0,0 0 1 0 0,0 0-1 0 0,3-10 0 0 0,-4 11 73 0 0,0 0 0 0 0,-1 1 1 0 0,1-1-1 0 0,-1 0 0 0 0,0 0 1 0 0,0 0-1 0 0,0 1 0 0 0,-1-1 0 0 0,1 0 1 0 0,-1 0-1 0 0,0 1 0 0 0,0-1 1 0 0,0 1-1 0 0,0-1 0 0 0,-1 1 1 0 0,1-1-1 0 0,-1 1 0 0 0,0 0 1 0 0,0-1-1 0 0,0 1 0 0 0,-1 0 1 0 0,1 0-1 0 0,-6-4 0 0 0,5 5-49 0 0,1 0-1 0 0,-1 1 1 0 0,0-1-1 0 0,1 1 1 0 0,-1 0-1 0 0,0 0 0 0 0,0 0 1 0 0,0 0-1 0 0,0 0 1 0 0,0 1-1 0 0,0 0 1 0 0,0-1-1 0 0,0 1 1 0 0,0 0-1 0 0,0 0 1 0 0,0 0-1 0 0,0 1 1 0 0,0-1-1 0 0,0 1 1 0 0,0 0-1 0 0,1 0 1 0 0,-1 0-1 0 0,0 0 1 0 0,0 0-1 0 0,1 1 1 0 0,-1-1-1 0 0,0 1 1 0 0,-2 1-1 0 0,-9 7 97 0 0,0 1 1 0 0,1 0-1 0 0,-20 22 1 0 0,22-22-52 0 0,6-6-82 0 0,1 0 0 0 0,0 1 0 0 0,0 0 0 0 0,0 0 0 0 0,0 0 0 0 0,1 0 0 0 0,0 0 0 0 0,0 0 0 0 0,1 1 0 0 0,0-1 0 0 0,0 1 0 0 0,1 0 0 0 0,-2 13 0 0 0,2-11-9 0 0,1 1 0 0 0,0 0-1 0 0,1-1 1 0 0,0 1 0 0 0,0 0 0 0 0,1-1 0 0 0,1 1-1 0 0,-1-1 1 0 0,7 14 0 0 0,-6-17-5 0 0,1 1 0 0 0,0-1 0 0 0,0 0-1 0 0,1 0 1 0 0,0-1 0 0 0,0 0 0 0 0,0 0 0 0 0,0 0-1 0 0,1 0 1 0 0,0-1 0 0 0,0 0 0 0 0,0 0 0 0 0,1 0 0 0 0,-1-1-1 0 0,1 0 1 0 0,0 0 0 0 0,0-1 0 0 0,0 0 0 0 0,0 0-1 0 0,0-1 1 0 0,15 2 0 0 0,-18-2-21 0 0,2-1 0 0 0,-1 0 0 0 0,0 0 0 0 0,0 0 0 0 0,0 0 0 0 0,0-1 0 0 0,0 0 0 0 0,-1 0 0 0 0,1 0 0 0 0,0-1 0 0 0,0 0 0 0 0,-1 1 0 0 0,1-2 0 0 0,-1 1 1 0 0,1 0-1 0 0,-1-1 0 0 0,0 0 0 0 0,0 0 0 0 0,0 0 0 0 0,0-1 0 0 0,-1 1 0 0 0,1-1 0 0 0,-1 0 0 0 0,0 0 0 0 0,0 0 0 0 0,0 0 0 0 0,-1-1 0 0 0,0 1 0 0 0,1-1 0 0 0,-2 1 0 0 0,1-1 0 0 0,1-6 0 0 0,2-19 21 0 0,-1-1 0 0 0,-2 1 0 0 0,-1-1-1 0 0,-6-54 1 0 0,1 9 2 0 0,4 58 11 0 0,0-6 33 0 0,-1 0 0 0 0,-6-30 0 0 0,7 53-45 0 0,0 1 0 0 0,0 0-1 0 0,0-1 1 0 0,0 1 0 0 0,0 0 0 0 0,0 0-1 0 0,0-1 1 0 0,0 1 0 0 0,0 0 0 0 0,0-1-1 0 0,0 1 1 0 0,0 0 0 0 0,0 0 0 0 0,0-1-1 0 0,0 1 1 0 0,-1 0 0 0 0,1 0 0 0 0,0-1-1 0 0,0 1 1 0 0,0 0 0 0 0,0 0 0 0 0,-1-1-1 0 0,1 1 1 0 0,0 0 0 0 0,0 0 0 0 0,0 0-1 0 0,-1 0 1 0 0,1-1 0 0 0,0 1-1 0 0,0 0 1 0 0,-1 0 0 0 0,1 0 0 0 0,-1 0-1 0 0,-3 9 104 0 0,0 18-55 0 0,15 248 131 0 0,-8-254-171 0 0,0 0 1 0 0,2-1-1 0 0,10 28 0 0 0,-4-11 80 0 0,-10-29-507 0 0,3 10 1280 0 0,0-11-2761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0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189 275 4921 0 0,'0'0'94'0'0,"0"1"-1"0"0,1-1 1 0 0,-1 1 0 0 0,0-1-1 0 0,1 1 1 0 0,-1-1-1 0 0,1 1 1 0 0,-1-1 0 0 0,0 0-1 0 0,1 1 1 0 0,-1-1 0 0 0,1 1-1 0 0,-1-1 1 0 0,1 0 0 0 0,-1 0-1 0 0,1 1 1 0 0,-1-1-1 0 0,1 0 1 0 0,0 0 0 0 0,-1 1-1 0 0,1-1 1 0 0,-1 0 0 0 0,1 0-1 0 0,-1 0 1 0 0,1 0 0 0 0,0 0-1 0 0,-1 0 1 0 0,1 0-1 0 0,-1 0 1 0 0,1 0 0 0 0,0 0-1 0 0,-1-1 1 0 0,2 1 0 0 0,21-4-440 0 0,-21 4 558 0 0,0-1-194 0 0,0 1 0 0 0,0-1-1 0 0,0 0 1 0 0,0 0 0 0 0,0 0-1 0 0,0 0 1 0 0,0 0 0 0 0,0 0 0 0 0,-1 0-1 0 0,1-1 1 0 0,0 1 0 0 0,-1-1 0 0 0,1 1-1 0 0,-1-1 1 0 0,0 0 0 0 0,2-2 0 0 0,12-27 267 0 0,-13 24-53 0 0,0 0 0 0 0,-1 0 0 0 0,-1 0 0 0 0,1-1 0 0 0,-1 1 0 0 0,0 0 0 0 0,0 0 0 0 0,-1 0 0 0 0,0 0 0 0 0,-1 0 0 0 0,-2-11 0 0 0,2 13-67 0 0,0-1 0 0 0,0 1 1 0 0,-1 0-1 0 0,1 0 0 0 0,-1 0 1 0 0,0 0-1 0 0,0 1 0 0 0,-1-1 1 0 0,1 1-1 0 0,-1 0 0 0 0,0 0 1 0 0,0 0-1 0 0,0 0 0 0 0,-1 1 1 0 0,-5-4-1 0 0,4 5-88 0 0,1 1-1 0 0,-1-1 1 0 0,1 2 0 0 0,-1-1-1 0 0,0 0 1 0 0,1 1 0 0 0,-1 0-1 0 0,0 0 1 0 0,1 1 0 0 0,-1 0 0 0 0,1 0-1 0 0,-1 0 1 0 0,1 0 0 0 0,-1 1-1 0 0,1 0 1 0 0,0 0 0 0 0,-5 3-1 0 0,2 0-41 0 0,1-1 0 0 0,0 1 0 0 0,0 0 0 0 0,1 0 0 0 0,-1 1 0 0 0,1 0 0 0 0,0 0-1 0 0,1 0 1 0 0,-1 1 0 0 0,2 0 0 0 0,-1 0 0 0 0,0 0 0 0 0,1 1 0 0 0,1-1 0 0 0,-1 1 0 0 0,1 0 0 0 0,-3 13-1 0 0,5-17-22 0 0,-2 6 5 0 0,0 0 0 0 0,1 0 0 0 0,0 1-1 0 0,0-1 1 0 0,1 1 0 0 0,1-1 0 0 0,0 1 0 0 0,0-1 0 0 0,1 1 0 0 0,2 11 0 0 0,-1-18-11 0 0,0 1 1 0 0,0-1 0 0 0,0 0-1 0 0,1 0 1 0 0,0-1-1 0 0,-1 1 1 0 0,1 0 0 0 0,0-1-1 0 0,1 0 1 0 0,-1 0-1 0 0,6 5 1 0 0,-1-3 17 0 0,0 1 0 0 0,1-1 0 0 0,-1 0 0 0 0,13 5 0 0 0,-14-8-37 0 0,0 1 0 0 0,1-1 0 0 0,-1-1 0 0 0,1 1 0 0 0,-1-1 0 0 0,1 0 0 0 0,0-1 0 0 0,0 0 0 0 0,-1 0 0 0 0,1-1 0 0 0,7-1 0 0 0,-11 1 0 0 0,-1 1-1 0 0,0-1 0 0 0,1 0 0 0 0,-1-1 1 0 0,0 1-1 0 0,0 0 0 0 0,0-1 0 0 0,0 0 1 0 0,0 0-1 0 0,-1 0 0 0 0,1 0 0 0 0,0 0 1 0 0,-1 0-1 0 0,0-1 0 0 0,1 1 0 0 0,-1-1 1 0 0,0 0-1 0 0,0 0 0 0 0,-1 1 0 0 0,1-1 1 0 0,0 0-1 0 0,-1-1 0 0 0,0 1 0 0 0,0 0 1 0 0,0 0-1 0 0,0 0 0 0 0,0-4 0 0 0,4-34 33 0 0,-2 0 0 0 0,-3-42 0 0 0,0 41 3 0 0,-6 2 122 0 0,6 39 163 0 0,-9 28-196 0 0,7-12-89 0 0,1-1 0 0 0,0 1 0 0 0,2 0 0 0 0,-1 0 0 0 0,2-1 0 0 0,0 1 0 0 0,1 0 0 0 0,0-1 1 0 0,1 0-1 0 0,1 0 0 0 0,6 15 0 0 0,-8-23-19 0 0,0-1 0 0 0,1 1 0 0 0,-1-1 0 0 0,1 1 0 0 0,0-1 1 0 0,1 0-1 0 0,-1-1 0 0 0,1 1 0 0 0,0-1 0 0 0,0 0 0 0 0,0 0 0 0 0,1 0 0 0 0,-1-1 0 0 0,1 0 1 0 0,9 4-1 0 0,-11-5-53 0 0,-1-1 0 0 0,0 0-1 0 0,1 0 1 0 0,-1 0 0 0 0,1-1 0 0 0,-1 1 0 0 0,1-1 0 0 0,0 0 0 0 0,-1 0 0 0 0,1 0 0 0 0,-1 0 0 0 0,1-1 0 0 0,0 1 0 0 0,-1-1 0 0 0,1 0 0 0 0,-1 0-1 0 0,0 0 1 0 0,1 0 0 0 0,-1-1 0 0 0,0 0 0 0 0,0 1 0 0 0,0-1 0 0 0,0 0 0 0 0,0-1 0 0 0,0 1 0 0 0,0 0 0 0 0,-1-1 0 0 0,1 1 0 0 0,2-5 0 0 0,-1 1 29 0 0,0-1 0 0 0,-1 1 0 0 0,0-1 0 0 0,0 0 0 0 0,0 0 0 0 0,0 0 0 0 0,-1 0 0 0 0,-1 0 1 0 0,2-13-1 0 0,0-8 70 0 0,-2-35 0 0 0,-1 23-17 0 0,0 7 221 0 0,-1 0 1 0 0,-9-48-1 0 0,-4 107 407 0 0,11-15-631 0 0,1 0 0 0 0,0 0 0 0 0,0 0 0 0 0,1 0 0 0 0,1 1 0 0 0,1 17-1 0 0,0-2 10 0 0,-2-6-3 0 0,1 0-1 0 0,2 0 0 0 0,0 1 0 0 0,1-1 1 0 0,1 0-1 0 0,9 30 0 0 0,-11-48-18 0 0,0 0 0 0 0,-1 0 0 0 0,1 0-1 0 0,1-1 1 0 0,-1 1 0 0 0,0 0 0 0 0,4 2-1 0 0,-3-2-25 0 0,-2-2-203 0 0,12-4-5309 0 0,4-4 4065 0 0,-15 6 1106 0 0,7-6-2763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1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2353 0 0,'-9'8'3666'0'0,"9"-8"-3442"0"0,-1 1 1 0 0,0 0-1 0 0,1-1 1 0 0,-1 1-1 0 0,0 0 1 0 0,0-1-1 0 0,1 1 1 0 0,-1-1-1 0 0,0 0 1 0 0,0 1-1 0 0,0-1 1 0 0,0 1-1 0 0,1-1 1 0 0,-1 0-1 0 0,0 0 1 0 0,0 0-1 0 0,0 1 1 0 0,0-1-1 0 0,0 0 1 0 0,0 0-1 0 0,0 0 1 0 0,0 0-1 0 0,0-1 0 0 0,0 1 1 0 0,0 0-1 0 0,1 0 1 0 0,-1 0-1 0 0,0-1 1 0 0,-1 0-1 0 0,-6 4 623 0 0,8-3-821 0 0,0 0-1 0 0,0 0 1 0 0,-1 0 0 0 0,1 0-1 0 0,0 0 1 0 0,0 0 0 0 0,0 0-1 0 0,0 0 1 0 0,0 0-1 0 0,0 0 1 0 0,0 0 0 0 0,-1 0-1 0 0,1 0 1 0 0,0 0 0 0 0,0 1-1 0 0,0-1 1 0 0,0 0-1 0 0,0 0 1 0 0,0 0 0 0 0,0 0-1 0 0,0 0 1 0 0,0 0 0 0 0,0 0-1 0 0,0 1 1 0 0,-1-1-1 0 0,1 0 1 0 0,0 0 0 0 0,0 0-1 0 0,0 0 1 0 0,0 0-1 0 0,0 0 1 0 0,0 1 0 0 0,0-1-1 0 0,0 0 1 0 0,0 0 0 0 0,0 0-1 0 0,0 0 1 0 0,0 0-1 0 0,0 0 1 0 0,1 1 0 0 0,-1-1-1 0 0,0 0 1 0 0,0 0 0 0 0,0 0-1 0 0,0 0 1 0 0,0 0-1 0 0,0 0 1 0 0,0 0 0 0 0,0 1-1 0 0,0-1 1 0 0,0 0 0 0 0,0 0-1 0 0,0 0 1 0 0,1 0-1 0 0,-1 0 1 0 0,0 0 0 0 0,0 0-1 0 0,0 0 1 0 0,0 0 0 0 0,0 0-1 0 0,0 0 1 0 0,1 0-1 0 0,-1 0 1 0 0,0 0 0 0 0,0 1-1 0 0,3 0-12 0 0,1-1 1 0 0,-1 1-1 0 0,1 0 0 0 0,-1-1 0 0 0,1 1 0 0 0,-1-1 0 0 0,1 0 0 0 0,-1-1 1 0 0,1 1-1 0 0,-1 0 0 0 0,1-1 0 0 0,-1 0 0 0 0,1 0 0 0 0,3-1 0 0 0,29-5-379 0 0,-25 6-965 0 0,-1 0 0 0 0,0-1 0 0 0,12-2 0 0 0,-11-1-1225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1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178 170 3841 0 0,'2'1'138'0'0,"-1"0"1"0"0,0 1 0 0 0,1-1-1 0 0,-1 0 1 0 0,1 0 0 0 0,-1 0-1 0 0,1-1 1 0 0,0 1-1 0 0,-1 0 1 0 0,1-1 0 0 0,0 1-1 0 0,-1-1 1 0 0,1 1-1 0 0,0-1 1 0 0,0 0 0 0 0,0 0-1 0 0,-1 0 1 0 0,1 0-1 0 0,0 0 1 0 0,0 0 0 0 0,0 0-1 0 0,-1 0 1 0 0,1-1 0 0 0,2 0-1 0 0,-1 0-95 0 0,0 0 0 0 0,0-1 0 0 0,0 1 0 0 0,-1-1 0 0 0,1 1 0 0 0,-1-1 0 0 0,1 0 0 0 0,-1 0 0 0 0,0 0 0 0 0,0 0 0 0 0,0 0 0 0 0,0-1 0 0 0,2-2 0 0 0,-2 2 124 0 0,0-1 0 0 0,1 1-1 0 0,-2-1 1 0 0,1 0-1 0 0,0 1 1 0 0,-1-1-1 0 0,0 0 1 0 0,1 0 0 0 0,-2 0-1 0 0,1-1 1 0 0,0 1-1 0 0,-1 0 1 0 0,0 0-1 0 0,0 0 1 0 0,0 0 0 0 0,0 0-1 0 0,-1-1 1 0 0,0 1-1 0 0,0 0 1 0 0,0 0-1 0 0,0 0 1 0 0,0 0 0 0 0,-1 1-1 0 0,0-1 1 0 0,0 0-1 0 0,0 1 1 0 0,0-1-1 0 0,0 1 1 0 0,-1-1 0 0 0,0 1-1 0 0,1 0 1 0 0,-1 0-1 0 0,0 0 1 0 0,-1 1-1 0 0,1-1 1 0 0,0 1 0 0 0,-1 0-1 0 0,1-1 1 0 0,-1 2-1 0 0,0-1 1 0 0,-5-2 0 0 0,5 3-100 0 0,0 0 1 0 0,0 0 0 0 0,0 1 0 0 0,0-1 0 0 0,0 1 0 0 0,0 0 0 0 0,0 0 0 0 0,0 0 0 0 0,0 0 0 0 0,0 1 0 0 0,0 0 0 0 0,0 0 0 0 0,0 0 0 0 0,0 0 0 0 0,1 1-1 0 0,-1-1 1 0 0,-4 3 0 0 0,-6 4 103 0 0,0 0-1 0 0,-23 20 0 0 0,34-25-142 0 0,-2 2-3 0 0,0 0 1 0 0,1 0-1 0 0,0 0 0 0 0,0 1 0 0 0,0 0 0 0 0,1 0 0 0 0,0 0 1 0 0,0 0-1 0 0,0 0 0 0 0,-1 9 0 0 0,-9 15 78 0 0,11-26-99 0 0,0 1 0 0 0,1-1 0 0 0,-1 0 0 0 0,1 1 0 0 0,0 0 0 0 0,0-1 0 0 0,1 1 0 0 0,-1 0 0 0 0,1-1 0 0 0,0 1 0 0 0,0 0 0 0 0,0-1-1 0 0,1 1 1 0 0,0 0 0 0 0,0-1 0 0 0,0 1 0 0 0,0-1 0 0 0,1 1 0 0 0,2 4 0 0 0,2 1 31 0 0,0-1 0 0 0,1 1-1 0 0,0-2 1 0 0,0 1 0 0 0,1-1 0 0 0,0 0 0 0 0,11 8 0 0 0,-14-13-31 0 0,0 0 1 0 0,-1 0-1 0 0,2-1 1 0 0,-1 0-1 0 0,0 0 0 0 0,0 0 1 0 0,1 0-1 0 0,-1-1 1 0 0,0 0-1 0 0,1 0 1 0 0,0 0-1 0 0,-1-1 1 0 0,1 1-1 0 0,-1-2 1 0 0,1 1-1 0 0,10-2 1 0 0,-11 1-45 0 0,-1 0 1 0 0,0 0 0 0 0,0-1 0 0 0,0 1-1 0 0,0-1 1 0 0,-1 0 0 0 0,1 0 0 0 0,0 0-1 0 0,-1 0 1 0 0,1-1 0 0 0,-1 1 0 0 0,0-1-1 0 0,0 0 1 0 0,5-6 0 0 0,-4 3 24 0 0,0 0 0 0 0,0 0 1 0 0,-1 0-1 0 0,0 0 0 0 0,0-1 0 0 0,-1 0 1 0 0,1 1-1 0 0,0-10 0 0 0,1-4 45 0 0,-2-1 0 0 0,0 1 0 0 0,-2-1 0 0 0,0 0 0 0 0,-4-24 0 0 0,2 29 167 0 0,-1 0 0 0 0,-7-25 0 0 0,10 41 104 0 0,-2 4-188 0 0,0 3-100 0 0,-1-1 0 0 0,2 0 0 0 0,-1 1 1 0 0,1 0-1 0 0,0-1 0 0 0,0 1 1 0 0,0 0-1 0 0,1-1 0 0 0,0 1 1 0 0,1 0-1 0 0,1 7 0 0 0,17 85 46 0 0,-12-69-29 0 0,-5-23-26 0 0,0-1 0 0 0,0 1 0 0 0,0-1 0 0 0,1 0 0 0 0,0 0 0 0 0,0 0 0 0 0,5 6 0 0 0,-7-10-338 0 0,1 0 1 0 0,-1 0 0 0 0,1-1 0 0 0,0 1-1 0 0,0 0 1 0 0,0-1 0 0 0,-1 0 0 0 0,4 2-1 0 0,0-1-2038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4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34 3409 0 0,'0'-14'9736'0'0,"0"-6"-7083"0"0,-12 25-2486 0 0,10-1-116 0 0,0-1 1 0 0,1 1-1 0 0,-1 0 1 0 0,1 0 0 0 0,0 0-1 0 0,0 0 1 0 0,1-1-1 0 0,-1 1 1 0 0,0 8-1 0 0,1-4-5 0 0,-31 267 472 0 0,30-210-481 0 0,2-43-17 0 0,-3 28 0 0 0,1-34 197 0 0,1-1 0 0 0,3 24 0 0 0,-1-9-1011 0 0,-2-5-3723 0 0,2-41 3017 0 0,0 2-739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6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97 3129 0 0,'-1'-3'362'0'0,"1"-1"1"0"0,0 0 0 0 0,-1 0-1 0 0,2 0 1 0 0,-1 0 0 0 0,0 0-1 0 0,1 1 1 0 0,-1-1 0 0 0,1 0-1 0 0,0 0 1 0 0,3-6 0 0 0,3-14 2013 0 0,-7 17-1133 0 0,1-7 2500 0 0,0 18-3970 0 0,-1 16 316 0 0,0 0 0 0 0,-3 19-1 0 0,-1 9 5 0 0,1 28-31 0 0,2 116 62 0 0,5 118 212 0 0,-5-188-122 0 0,1-121-431 0 0,8-28-9300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4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3 148 6009 0 0,'-3'-47'5207'0'0,"3"46"-4370"0"0,1-3-543 0 0,1-1-149 0 0,0 1 0 0 0,0-1 0 0 0,0 0 0 0 0,0 1 0 0 0,1-1 0 0 0,0 1 0 0 0,0 0 0 0 0,0 0 1 0 0,1 0-1 0 0,-1 0 0 0 0,1 1 0 0 0,0 0 0 0 0,0-1 0 0 0,6-3 0 0 0,-2 3 29 0 0,1-1-33 0 0,0 1 0 0 0,0 0 0 0 0,1 0 1 0 0,-1 1-1 0 0,12-3 0 0 0,-18 6-130 0 0,-1 0 0 0 0,1-1 0 0 0,0 1 0 0 0,0 0 0 0 0,0 0 0 0 0,0 1 0 0 0,-1-1 0 0 0,1 0 0 0 0,0 1 0 0 0,0 0 0 0 0,-1 0 0 0 0,1 0 0 0 0,0 0 0 0 0,-1 0 1 0 0,1 0-1 0 0,-1 1 0 0 0,1-1 0 0 0,-1 1 0 0 0,0 0 0 0 0,0-1 0 0 0,1 1 0 0 0,-1 0 0 0 0,3 5 0 0 0,2 1 5 0 0,-1 0 0 0 0,0 1 0 0 0,0 0 0 0 0,0 0 0 0 0,-1 0 0 0 0,-1 1 0 0 0,1-1 1 0 0,-2 1-1 0 0,1 1 0 0 0,-2-1 0 0 0,1 0 0 0 0,-1 1 0 0 0,1 10 0 0 0,-3-14-8 0 0,1 0 0 0 0,-1 1 0 0 0,0-1-1 0 0,0 0 1 0 0,-1 0 0 0 0,0 0 0 0 0,0 0 0 0 0,-1 0 0 0 0,1 0-1 0 0,-2 0 1 0 0,1-1 0 0 0,-1 1 0 0 0,0-1 0 0 0,-5 9-1 0 0,6-12 10 0 0,0 1-1 0 0,-1-1 0 0 0,1 1 1 0 0,-1-1-1 0 0,0 0 0 0 0,0 0 1 0 0,0 0-1 0 0,0-1 0 0 0,0 1 1 0 0,-1-1-1 0 0,1 1 0 0 0,-1-1 1 0 0,1 0-1 0 0,-1-1 0 0 0,0 1 1 0 0,0-1-1 0 0,0 1 0 0 0,0-1 1 0 0,0 0-1 0 0,0 0 0 0 0,0-1 1 0 0,-1 0-1 0 0,1 1 0 0 0,0-1 1 0 0,0-1-1 0 0,0 1 0 0 0,-1 0 1 0 0,1-1-1 0 0,0 0 0 0 0,0 0 1 0 0,0 0-1 0 0,0-1 0 0 0,0 1 1 0 0,1-1-1 0 0,-1 0 0 0 0,-6-4 1 0 0,5 3-443 0 0,0-1 0 0 0,0 1 0 0 0,0-1 1 0 0,0 0-1 0 0,1-1 0 0 0,-1 1 0 0 0,1-1 1 0 0,-5-8-1 0 0,7 11 232 0 0,1 0-1 0 0,1 0 1 0 0,-1 0 0 0 0,0 0 0 0 0,0 0-1 0 0,1 0 1 0 0,-1 0 0 0 0,1 0 0 0 0,0-1 0 0 0,0 1-1 0 0,0 0 1 0 0,0 0 0 0 0,0-1 0 0 0,0 1-1 0 0,0 0 1 0 0,1 0 0 0 0,-1 0 0 0 0,1 0 0 0 0,0-1-1 0 0,0 1 1 0 0,-1 0 0 0 0,1 0 0 0 0,0 0-1 0 0,1 1 1 0 0,-1-1 0 0 0,0 0 0 0 0,2-2 0 0 0,6-4-3763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5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137 191 3225 0 0,'0'0'3559'0'0,"7"1"-3422"0"0,-4-1-124 0 0,0 0 0 0 0,0 0 0 0 0,0 0-1 0 0,0 0 1 0 0,0 0 0 0 0,-1-1-1 0 0,1 0 1 0 0,0 1 0 0 0,0-1-1 0 0,0 0 1 0 0,-1 0 0 0 0,1 0 0 0 0,-1-1-1 0 0,1 1 1 0 0,-1-1 0 0 0,1 1-1 0 0,-1-1 1 0 0,0 0 0 0 0,1 0 0 0 0,1-2-1 0 0,-1 1 24 0 0,0 0-1 0 0,-1 0 0 0 0,1 0 1 0 0,-1 0-1 0 0,1 0 1 0 0,-1 0-1 0 0,0-1 0 0 0,-1 1 1 0 0,1-1-1 0 0,0 1 1 0 0,-1-1-1 0 0,0 0 0 0 0,0 1 1 0 0,0-1-1 0 0,0 0 1 0 0,-1 0-1 0 0,0 0 0 0 0,1 0 1 0 0,-1 0-1 0 0,-1 0 1 0 0,0-6-1 0 0,0 5 211 0 0,0 0 0 0 0,0 1 0 0 0,-1-1 0 0 0,0 1 0 0 0,0-1 0 0 0,0 1 0 0 0,0 0 0 0 0,-1-1-1 0 0,1 1 1 0 0,-6-6 0 0 0,5 8-159 0 0,1-1-1 0 0,0 1 0 0 0,-1-1 0 0 0,0 1 0 0 0,1 0 1 0 0,-1 0-1 0 0,0 0 0 0 0,0 0 0 0 0,0 0 1 0 0,-1 1-1 0 0,1-1 0 0 0,0 1 0 0 0,0 0 0 0 0,-1 0 1 0 0,-5-1-1 0 0,5 2-15 0 0,1 0 1 0 0,-1-1-1 0 0,1 2 1 0 0,-1-1-1 0 0,1 0 0 0 0,-1 1 1 0 0,1 0-1 0 0,-1-1 1 0 0,1 2-1 0 0,0-1 0 0 0,-1 0 1 0 0,1 0-1 0 0,0 1 1 0 0,0 0-1 0 0,0 0 1 0 0,0 0-1 0 0,-3 2 0 0 0,0 3 100 0 0,0-1 0 0 0,0 2 0 0 0,1-1 0 0 0,-1 0 0 0 0,-3 9-1 0 0,-11 16 32 0 0,16-25-163 0 0,0 0 0 0 0,0 0 0 0 0,1 0 0 0 0,0 0 0 0 0,1 0 0 0 0,0 1 0 0 0,0 0 0 0 0,-1 9-1 0 0,1-2 8 0 0,1-1-1 0 0,0 0 0 0 0,3 25 0 0 0,-2-36-36 0 0,1 1 0 0 0,-1-1 0 0 0,1 0 0 0 0,0 0 0 0 0,0 1-1 0 0,0-1 1 0 0,0 0 0 0 0,1 0 0 0 0,-1 0 0 0 0,1 0 0 0 0,0-1 0 0 0,0 1 0 0 0,0 0 0 0 0,0-1-1 0 0,0 1 1 0 0,1-1 0 0 0,-1 0 0 0 0,1 0 0 0 0,-1 0 0 0 0,4 2 0 0 0,0-1 22 0 0,1 0 0 0 0,-1 0 0 0 0,0-1 0 0 0,1 0 0 0 0,0 0 0 0 0,0-1 0 0 0,-1 0 0 0 0,14 1 0 0 0,-14-2-17 0 0,0 0 1 0 0,0 0-1 0 0,0 0 1 0 0,0-1-1 0 0,-1 0 1 0 0,1-1-1 0 0,0 1 1 0 0,-1-1-1 0 0,1 0 1 0 0,-1 0-1 0 0,6-4 0 0 0,-8 5-6 0 0,0-1 0 0 0,-1 0-1 0 0,1 0 1 0 0,0 0 0 0 0,-1 0-1 0 0,0 0 1 0 0,1 0-1 0 0,-1-1 1 0 0,0 0 0 0 0,0 1-1 0 0,0-1 1 0 0,-1 0 0 0 0,1 0-1 0 0,-1 0 1 0 0,1 0-1 0 0,-1 0 1 0 0,0 0 0 0 0,0 0-1 0 0,0 0 1 0 0,-1 0-1 0 0,1-5 1 0 0,0-7 16 0 0,-2 0-1 0 0,0 1 0 0 0,0-1 1 0 0,-1 1-1 0 0,-1 0 1 0 0,-6-20-1 0 0,6 26-42 0 0,1 0 0 0 0,-1 0-1 0 0,-1 0 1 0 0,1 1 0 0 0,-1-1 0 0 0,-7-10-1 0 0,8 15-196 0 0,1 0 0 0 0,0 1-1 0 0,1-1 1 0 0,-1-1-1 0 0,0 1 1 0 0,1 0-1 0 0,0 0 1 0 0,0 0-1 0 0,-2-6 1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5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13 9154 0 0,'0'0'299'0'0,"0"-1"0"0"0,0 0 1 0 0,-1 0-1 0 0,1 1 0 0 0,0-1 0 0 0,0 0 1 0 0,-1 1-1 0 0,1-1 0 0 0,-1 1 1 0 0,1-1-1 0 0,-1 0 0 0 0,1 1 0 0 0,-1-1 1 0 0,1 1-1 0 0,-1-1 0 0 0,1 1 0 0 0,-1 0 1 0 0,1-1-1 0 0,-1 1 0 0 0,0-1 0 0 0,1 1 1 0 0,-2-1-1 0 0,1 2-243 0 0,1-1 0 0 0,-1 1 0 0 0,1-1 0 0 0,-1 0 0 0 0,1 1 0 0 0,0-1 1 0 0,-1 1-1 0 0,1-1 0 0 0,0 1 0 0 0,-1-1 0 0 0,1 1 0 0 0,0 0 0 0 0,0-1 0 0 0,-1 1 1 0 0,1-1-1 0 0,0 1 0 0 0,0 0 0 0 0,0-1 0 0 0,0 1 0 0 0,0 0 0 0 0,-3 39-430 0 0,3-40 379 0 0,-1 55 114 0 0,2 49 89 0 0,0-89-219 0 0,1 1 0 0 0,0-1 0 0 0,1 0 0 0 0,9 25 0 0 0,-11-38-722 0 0,1 4 903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6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7850 0 0,'0'-5'657'0'0,"0"0"-1"0"0,0 0 1 0 0,1 0 0 0 0,-1 0 0 0 0,1 0 0 0 0,3-7 0 0 0,-2 8-489 0 0,0 0-1 0 0,0 1 1 0 0,0-1 0 0 0,1 1 0 0 0,0-1 0 0 0,-1 1 0 0 0,1 0-1 0 0,0 0 1 0 0,1 0 0 0 0,-1 0 0 0 0,7-4 0 0 0,-7 5-164 0 0,-1 1 1 0 0,0-1 0 0 0,0 1 0 0 0,1-1-1 0 0,-1 1 1 0 0,1 0 0 0 0,0 0-1 0 0,-1 0 1 0 0,1 1 0 0 0,-1-1-1 0 0,1 0 1 0 0,0 1 0 0 0,0 0-1 0 0,-1 0 1 0 0,1 0 0 0 0,0 0-1 0 0,0 0 1 0 0,-1 0 0 0 0,1 1-1 0 0,0-1 1 0 0,-1 1 0 0 0,1 0 0 0 0,0 0-1 0 0,-1 0 1 0 0,4 2 0 0 0,-3-2-4 0 0,0 1 0 0 0,-1 1 0 0 0,1-1 0 0 0,-1 0 0 0 0,0 1 0 0 0,1-1 0 0 0,-1 1 0 0 0,0 0 0 0 0,-1 0 0 0 0,1-1 0 0 0,0 1 0 0 0,-1 0 0 0 0,0 1 0 0 0,1-1 0 0 0,-1 0-1 0 0,0 0 1 0 0,-1 0 0 0 0,1 1 0 0 0,-1-1 0 0 0,1 5 0 0 0,-1-4 3 0 0,1 0 0 0 0,-1 0-1 0 0,-1 0 1 0 0,1 0 0 0 0,0 0-1 0 0,-1 0 1 0 0,0 0 0 0 0,0-1-1 0 0,0 1 1 0 0,0 0 0 0 0,-4 6-1 0 0,3-7 3 0 0,1-1 0 0 0,-1 1 1 0 0,0-1-1 0 0,0 0 0 0 0,-1 0 0 0 0,1 0 0 0 0,0 0 0 0 0,-1 0 0 0 0,1-1 1 0 0,-1 1-1 0 0,1-1 0 0 0,-1 0 0 0 0,0 1 0 0 0,0-1 0 0 0,0 0 0 0 0,-4 0 0 0 0,1 1 0 0 0,-1-1 0 0 0,1 0-1 0 0,0-1 1 0 0,-1 1 0 0 0,-10-2-1 0 0,15 1-127 0 0,0 0 0 0 0,0 0-1 0 0,0-1 1 0 0,0 1 0 0 0,0-1 0 0 0,0 1-1 0 0,0-1 1 0 0,0 0 0 0 0,0 1 0 0 0,1-1-1 0 0,-1 0 1 0 0,0 0 0 0 0,0 0 0 0 0,1-1 0 0 0,-1 1-1 0 0,1 0 1 0 0,-1-1 0 0 0,1 1 0 0 0,0-1-1 0 0,0 1 1 0 0,-1-1 0 0 0,0-2 0 0 0,0-2-1212 0 0,3-3-985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7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19 191 6561 0 0,'-3'-11'3082'0'0,"-3"-9"1069"0"0,4 18-2964 0 0,-1 9-915 0 0,3 3-251 0 0,0-1 0 0 0,0 0 0 0 0,2 12 1 0 0,1 1-46 0 0,0 22 25 0 0,-1-25 18 0 0,-1 0 0 0 0,-1 1-1 0 0,-2 22 1 0 0,0-7-1 0 0,-3 13-51 0 0,5-47-23 0 0,-6-76-418 0 0,5 52 489 0 0,4-55 61 0 0,-3 71-64 0 0,1-1 1 0 0,1 0-1 0 0,0 0 1 0 0,0 1-1 0 0,0-1 0 0 0,1 1 1 0 0,5-10-1 0 0,-6 13-5 0 0,1 0 1 0 0,0 0-1 0 0,0 0 0 0 0,0 0 0 0 0,0 1 0 0 0,0 0 0 0 0,1-1 1 0 0,0 1-1 0 0,-1 1 0 0 0,1-1 0 0 0,0 0 0 0 0,0 1 0 0 0,1 0 1 0 0,-1 0-1 0 0,0 0 0 0 0,1 1 0 0 0,-1-1 0 0 0,1 1 0 0 0,0 0 1 0 0,-1 0-1 0 0,1 1 0 0 0,0-1 0 0 0,5 1 0 0 0,-8 1 9 0 0,1-1 0 0 0,-1 1 0 0 0,1 0 0 0 0,-1 0 0 0 0,0 0 0 0 0,1 1 0 0 0,-1-1 0 0 0,0 0 0 0 0,0 1 0 0 0,0 0 0 0 0,0-1-1 0 0,0 1 1 0 0,-1 0 0 0 0,1 0 0 0 0,0 0 0 0 0,-1 0 0 0 0,1 0 0 0 0,-1 0 0 0 0,0 1 0 0 0,1 2 0 0 0,0-2 1 0 0,0 1 1 0 0,-1 0-1 0 0,0 0 0 0 0,0 0 1 0 0,0 0-1 0 0,0 0 0 0 0,0 0 1 0 0,-1 0-1 0 0,0 0 0 0 0,0 0 1 0 0,0 0-1 0 0,-1 5 0 0 0,0 1 23 0 0,0 1 0 0 0,0-1 0 0 0,1 1 0 0 0,3 16 0 0 0,-2-15-18 0 0,0 0 1 0 0,-2 22-1 0 0,1-29-16 0 0,-1-1-1 0 0,1 1 1 0 0,1-1 0 0 0,-1 1-1 0 0,1-1 1 0 0,-1 1 0 0 0,1-1-1 0 0,0 1 1 0 0,1-1 0 0 0,-1 0-1 0 0,4 6 1 0 0,0 3 15 0 0,-4-10-22 0 0,0-1 0 0 0,-1 0 1 0 0,2 0-1 0 0,-1 1 0 0 0,0-1 0 0 0,0 0 1 0 0,1 0-1 0 0,-1 0 0 0 0,1 0 1 0 0,-1 0-1 0 0,4 2 0 0 0,2 3 19 0 0,-5-5-7 0 0,-1-1 1 0 0,1 1-1 0 0,-1-1 0 0 0,1 1 1 0 0,0-1-1 0 0,0 0 0 0 0,-1 0 1 0 0,1 0-1 0 0,0 0 0 0 0,0 0 0 0 0,0 0 1 0 0,0 0-1 0 0,0-1 0 0 0,0 1 1 0 0,0-1-1 0 0,0 1 0 0 0,1-1 1 0 0,-1 0-1 0 0,0 0 0 0 0,0 0 1 0 0,0 0-1 0 0,0 0 0 0 0,4-1 1 0 0,0 1-32 0 0,1-1 1 0 0,-1 0-1 0 0,1-1 1 0 0,-1 1-1 0 0,0-1 1 0 0,0-1-1 0 0,0 1 1 0 0,0-1-1 0 0,0 0 1 0 0,0 0 0 0 0,0-1-1 0 0,-1 1 1 0 0,0-1-1 0 0,0-1 1 0 0,0 1-1 0 0,0-1 1 0 0,-1 1-1 0 0,1-2 1 0 0,-1 1 0 0 0,-1 0-1 0 0,1-1 1 0 0,-1 1-1 0 0,4-9 1 0 0,1-5-47 0 0,-1 0 1 0 0,-1 0-1 0 0,-1 0 1 0 0,-1-1-1 0 0,0 0 1 0 0,1-28-1 0 0,3-26 98 0 0,-3 41 119 0 0,-2 0 0 0 0,-1 0 0 0 0,-3-39 0 0 0,1 72-134 0 0,0-1 0 0 0,-1 1 1 0 0,1 0-1 0 0,0 0 0 0 0,0-1 0 0 0,0 1 0 0 0,0 0 0 0 0,-1 0 1 0 0,1 0-1 0 0,0-1 0 0 0,0 1 0 0 0,-1 0 0 0 0,1 0 1 0 0,0 0-1 0 0,0-1 0 0 0,-1 1 0 0 0,1 0 0 0 0,0 0 0 0 0,-1 0 1 0 0,1 0-1 0 0,0 0 0 0 0,0 0 0 0 0,-1 0 0 0 0,1 0 0 0 0,0 0 1 0 0,-1 0-1 0 0,1 0 0 0 0,0 0 0 0 0,-1 0 0 0 0,1 0 0 0 0,0 0 1 0 0,0 0-1 0 0,-1 0 0 0 0,1 0 0 0 0,0 0 0 0 0,-1 0 0 0 0,1 1 1 0 0,0-1-1 0 0,0 0 0 0 0,-1 0 0 0 0,1 0 0 0 0,0 0 0 0 0,0 1 1 0 0,-1-1-1 0 0,1 0 0 0 0,0 0 0 0 0,0 1 0 0 0,0-1 1 0 0,-1 0-1 0 0,1 0 0 0 0,0 1 0 0 0,-16 16-28 0 0,13-8 34 0 0,0-1-1 0 0,1 1 1 0 0,-1 0 0 0 0,2 0 0 0 0,-1 0 0 0 0,1 0 0 0 0,1 17 0 0 0,7 68 67 0 0,-5-79-74 0 0,3 24 15 0 0,2-1 0 0 0,2 1 0 0 0,25 69 0 0 0,-32-103-25 0 0,0-1 0 0 0,0 0 0 0 0,1 1 1 0 0,-1-1-1 0 0,1-1 0 0 0,0 1 0 0 0,0 0 0 0 0,0 0 0 0 0,1-1 0 0 0,-1 0 0 0 0,1 0 1 0 0,6 4-1 0 0,-8-5-38 0 0,0-1-1 0 0,0 0 1 0 0,0 0 0 0 0,0 0 0 0 0,0-1 0 0 0,0 1 0 0 0,0-1 0 0 0,0 1 0 0 0,0-1-1 0 0,0 1 1 0 0,1-1 0 0 0,-1 0 0 0 0,0 0 0 0 0,0 0 0 0 0,0 0 0 0 0,0-1 0 0 0,1 1-1 0 0,-1 0 1 0 0,0-1 0 0 0,0 0 0 0 0,0 1 0 0 0,0-1 0 0 0,0 0 0 0 0,0 0 0 0 0,0 0-1 0 0,-1 0 1 0 0,1-1 0 0 0,0 1 0 0 0,2-2 0 0 0,2-4 5 0 0,1 0 0 0 0,-1-1 0 0 0,-1 1-1 0 0,0-1 1 0 0,0 0 0 0 0,0-1 0 0 0,-1 1 0 0 0,6-18 0 0 0,0-8 75 0 0,7-35-1 0 0,-11 41-45 0 0,-2 14 13 0 0,-1-1 0 0 0,0 1 0 0 0,-1 0 0 0 0,0-1-1 0 0,-2 1 1 0 0,0-1 0 0 0,-2-19 0 0 0,2 34-10 0 0,0 0 1 0 0,0 0-1 0 0,0 0 1 0 0,0 0-1 0 0,0-1 1 0 0,0 1-1 0 0,0 0 1 0 0,0 0-1 0 0,0 0 1 0 0,0-1-1 0 0,0 1 1 0 0,0 0-1 0 0,0 0 1 0 0,0 0-1 0 0,0 0 1 0 0,0 0-1 0 0,0-1 0 0 0,0 1 1 0 0,0 0-1 0 0,-1 0 1 0 0,1 0-1 0 0,0 0 1 0 0,0 0-1 0 0,0-1 1 0 0,0 1-1 0 0,0 0 1 0 0,0 0-1 0 0,-1 0 1 0 0,1 0-1 0 0,0 0 1 0 0,0 0-1 0 0,0 0 1 0 0,0 0-1 0 0,-1 0 1 0 0,1 0-1 0 0,0 0 1 0 0,0 0-1 0 0,0-1 1 0 0,-1 1-1 0 0,1 0 0 0 0,0 0 1 0 0,0 1-1 0 0,0-1 1 0 0,0 0-1 0 0,-1 0 1 0 0,1 0-1 0 0,0 0 1 0 0,0 0-1 0 0,-1 1 11 0 0,0 0-1 0 0,0 0 1 0 0,0 0 0 0 0,1 0-1 0 0,-1 1 1 0 0,0-1-1 0 0,1 0 1 0 0,-1 0-1 0 0,1 1 1 0 0,0-1 0 0 0,-1 0-1 0 0,1 3 1 0 0,-7 30 33 0 0,6-31-42 0 0,1 1 1 0 0,0-1-1 0 0,0 0 1 0 0,0 1-1 0 0,1-1 1 0 0,-1 1-1 0 0,1-1 1 0 0,0 0-1 0 0,0 0 1 0 0,0 1-1 0 0,0-1 1 0 0,0 0-1 0 0,1 0 1 0 0,0 0-1 0 0,2 4 1 0 0,2 3 1 0 0,46 119 47 0 0,-37-74-36 0 0,-14-52-17 0 0,0-1 0 0 0,0 1-1 0 0,-1-1 1 0 0,0 1 0 0 0,1-1-1 0 0,-1 1 1 0 0,0 0-1 0 0,0-1 1 0 0,-1 4 0 0 0,1 3-938 0 0,-5-8 148 0 0,4-1 730 0 0,0 0-1 0 0,-1 0 1 0 0,1 0 0 0 0,0 0-1 0 0,0 0 1 0 0,0 0-1 0 0,-1 0 1 0 0,1 0-1 0 0,0 0 1 0 0,0-1 0 0 0,0 1-1 0 0,0 0 1 0 0,0-1-1 0 0,-1 1 1 0 0,1-1-1 0 0,0 1 1 0 0,-1-2 0 0 0,-18-17-2565 0 0,13 11 1359 0 0,0-1-648 0 0,0 1-1130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47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23 8218 0 0,'-13'6'3717'0'0,"22"-3"-1342"0"0,-4-3-2283 0 0,-1 0 0 0 0,0 0 0 0 0,0 0-1 0 0,1 0 1 0 0,-1-1 0 0 0,5-1 0 0 0,-2 0-76 0 0,-1 1 0 0 0,1-1 1 0 0,-1 1-1 0 0,1 1 1 0 0,-1-1-1 0 0,8 1 1 0 0,-9 0-77 0 0,1 0 0 0 0,0 0 0 0 0,0-1 1 0 0,0 0-1 0 0,-1 0 0 0 0,1 0 1 0 0,10-4-1 0 0,17-7-3428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2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31 2152 0 0,'0'-4'5857'0'0,"1"-9"-2389"0"0,-3-1 892 0 0,0 19-4315 0 0,1-1 0 0 0,0 1 0 0 0,0-1 0 0 0,0 1 0 0 0,1 0 0 0 0,0 0 0 0 0,0-1-1 0 0,1 10 1 0 0,-2 21 146 0 0,1-24-167 0 0,0 1 1 0 0,1 0-1 0 0,0-1 1 0 0,1 0 0 0 0,5 21-1 0 0,-4-21-7 0 0,-1-1-1 0 0,0 1 0 0 0,0 0 0 0 0,-1 0 1 0 0,-1 16-1 0 0,0-25 36 0 0,0 10 1 0 0,3 9 23 0 0,-3-20 47 0 0,0-2-850 0 0,0 0 571 0 0,0-1 1 0 0,0 1-1 0 0,0 0 0 0 0,1 0 0 0 0,-1 0 0 0 0,0 0 0 0 0,1 0 0 0 0,-1 0 0 0 0,0 0 0 0 0,1 0 1 0 0,-1 0-1 0 0,1 0 0 0 0,0 0 0 0 0,0-1 0 0 0,0 0 24 0 0,0 1 0 0 0,0 0 1 0 0,0 0-1 0 0,-1 0 0 0 0,1-1 0 0 0,0 1 0 0 0,-1 0 0 0 0,1-1 1 0 0,-1 1-1 0 0,0 0 0 0 0,1-1 0 0 0,-1 1 0 0 0,0-2 1 0 0,1-6-2010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3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43 122 2056 0 0,'0'-13'2270'0'0,"0"10"-1952"0"0,0 0 0 0 0,0 0 1 0 0,0 1-1 0 0,0-1 1 0 0,0 0-1 0 0,1 0 0 0 0,-1 0 1 0 0,1 0-1 0 0,0 1 1 0 0,0-1-1 0 0,0 0 0 0 0,0 1 1 0 0,2-4-1 0 0,1 0-31 0 0,-3 2-116 0 0,1 0 0 0 0,0 0 0 0 0,1 0 0 0 0,-1 1 0 0 0,0-1 0 0 0,1 1 0 0 0,0 0 0 0 0,0 0 0 0 0,0 0 0 0 0,0 0 0 0 0,0 0 0 0 0,5-2 0 0 0,-2-1 306 0 0,-5 5-457 0 0,-1 1 0 0 0,1-1 0 0 0,-1 1 0 0 0,0-1 0 0 0,1 1 0 0 0,-1-1 0 0 0,1 1 0 0 0,-1-1 0 0 0,1 1 0 0 0,-1 0 0 0 0,1-1 0 0 0,-1 1 0 0 0,1 0 0 0 0,0-1 0 0 0,-1 1 0 0 0,1 0 0 0 0,-1 0 0 0 0,1-1 0 0 0,0 1 0 0 0,-1 0 0 0 0,1 0 0 0 0,0 0 0 0 0,-1 0 0 0 0,1 0 0 0 0,0 0 0 0 0,-1 0 0 0 0,1 0 0 0 0,0 0 0 0 0,-1 0 0 0 0,1 0 0 0 0,0 0 0 0 0,-1 1 1 0 0,1-1-1 0 0,-1 0 0 0 0,1 0 0 0 0,0 1 0 0 0,-1-1 0 0 0,1 1 0 0 0,1 0-17 0 0,-1 0 0 0 0,1 0-1 0 0,-1 0 1 0 0,1 0 0 0 0,-1 0 0 0 0,1 0 0 0 0,-1 1 0 0 0,0-1 0 0 0,0 1 0 0 0,0-1 0 0 0,0 1 0 0 0,0-1 0 0 0,0 1 0 0 0,0-1 0 0 0,0 1 0 0 0,-1 0 0 0 0,1-1-1 0 0,-1 1 1 0 0,1 0 0 0 0,-1 0 0 0 0,0-1 0 0 0,1 1 0 0 0,-1 0 0 0 0,0 3 0 0 0,3 23 103 0 0,-2-26-94 0 0,0 0 0 0 0,-1 0 0 0 0,1 0 0 0 0,-1 0 0 0 0,0 0 0 0 0,1 0 0 0 0,-1 0 1 0 0,0 0-1 0 0,0 0 0 0 0,0 1 0 0 0,-1-1 0 0 0,1 0 0 0 0,0 0 0 0 0,-1 0 0 0 0,0 0 0 0 0,1 0 0 0 0,-1 0 0 0 0,0 0 0 0 0,0 0 0 0 0,0-1 0 0 0,0 1 0 0 0,0 0 0 0 0,0 0 0 0 0,-1-1 0 0 0,1 1 0 0 0,0-1 0 0 0,-1 1 0 0 0,0-1 0 0 0,1 0 0 0 0,-3 2 0 0 0,3-2-2 0 0,-3 2 46 0 0,-1 1 0 0 0,1-1-1 0 0,-1 0 1 0 0,0-1 0 0 0,-7 4-1 0 0,9-6-37 0 0,0 1-1 0 0,1-1 0 0 0,-1 1 1 0 0,0-1-1 0 0,0 0 1 0 0,1 0-1 0 0,-1 0 0 0 0,0-1 1 0 0,1 1-1 0 0,-1 0 1 0 0,0-1-1 0 0,1 0 0 0 0,-1 0 1 0 0,-2-1-1 0 0,-1 0 34 0 0,1-1-1 0 0,-1 0 1 0 0,1 0-1 0 0,0 0 0 0 0,-5-4 1 0 0,9 6-176 0 0,0 1-1 0 0,0-1 1 0 0,0 0 0 0 0,0 1 0 0 0,0-1 0 0 0,1 0 0 0 0,-1 1 0 0 0,0-1-1 0 0,1 0 1 0 0,-1 0 0 0 0,0 0 0 0 0,1 0 0 0 0,-1 0 0 0 0,1 1 0 0 0,-1-1-1 0 0,1 0 1 0 0,0 0 0 0 0,-1 0 0 0 0,1 0 0 0 0,0-1 0 0 0,0 1-1 0 0,0 0 1 0 0,0 0 0 0 0,0 0 0 0 0,0 0 0 0 0,0 0 0 0 0,0 0 0 0 0,0 0-1 0 0,0 0 1 0 0,0 0 0 0 0,1 0 0 0 0,-1 0 0 0 0,0 0 0 0 0,1 0 0 0 0,-1 0-1 0 0,1 0 1 0 0,-1 0 0 0 0,2-1 0 0 0,3-4-2124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3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 5721 0 0,'-18'-16'6174'0'0,"19"26"-4676"0"0,0-6-1687 0 0,3 40 607 0 0,7 18-188 0 0,-10-45-170 0 0,5 29-1 0 0,-4-29-8 0 0,2 30-1 0 0,-3-40-33 0 0,-1-1 0 0 0,1 1 0 0 0,1 0-1 0 0,-1-1 1 0 0,1 1 0 0 0,0-1 0 0 0,0 0-1 0 0,7 12 1 0 0,-9-17 222 0 0,-11-33-330 0 0,-5-78 91 0 0,16 104-6 0 0,-1 0 0 0 0,1 0 0 0 0,0 0 0 0 0,0 0 1 0 0,1 0-1 0 0,0 0 0 0 0,0 0 0 0 0,0 0 0 0 0,1 0 0 0 0,-1 0 0 0 0,2 1 0 0 0,-1-1 0 0 0,0 1 0 0 0,7-11 0 0 0,-4 10-22 0 0,1 0-1 0 0,-1 0 0 0 0,1 0 1 0 0,0 1-1 0 0,1-1 0 0 0,-1 1 1 0 0,1 1-1 0 0,0 0 0 0 0,0-1 1 0 0,9-2-1 0 0,-13 5 40 0 0,0 1-1 0 0,0-1 1 0 0,-1 1-1 0 0,1 0 1 0 0,0 0-1 0 0,0 0 1 0 0,0 0 0 0 0,0 1-1 0 0,1-1 1 0 0,-1 1-1 0 0,0 0 1 0 0,0 0-1 0 0,0 0 1 0 0,0 0 0 0 0,0 1-1 0 0,0-1 1 0 0,0 1-1 0 0,0 0 1 0 0,0 0-1 0 0,0 0 1 0 0,0 0 0 0 0,0 0-1 0 0,0 0 1 0 0,0 1-1 0 0,-1 0 1 0 0,1-1-1 0 0,-1 1 1 0 0,1 0-1 0 0,-1 0 1 0 0,0 1 0 0 0,0-1-1 0 0,0 0 1 0 0,0 1-1 0 0,0-1 1 0 0,0 1-1 0 0,-1-1 1 0 0,1 1 0 0 0,-1 0-1 0 0,2 4 1 0 0,2 6 20 0 0,-1 1 0 0 0,0 0 0 0 0,0 0 0 0 0,-2 0 0 0 0,1 0 0 0 0,-2 1 0 0 0,0-1 0 0 0,-2 24 0 0 0,1-14 10 0 0,5 44-1 0 0,-4-60-50 0 0,-1 18-1618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4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50 146 6681 0 0,'-2'0'95'0'0,"1"0"-1"0"0,-1 0 1 0 0,1-1 0 0 0,0 1-1 0 0,-1-1 1 0 0,1 1-1 0 0,0-1 1 0 0,-1 0-1 0 0,1 1 1 0 0,0-1-1 0 0,-1 0 1 0 0,-4-5 5134 0 0,8 16-4224 0 0,0-5-989 0 0,-2-2 18 0 0,1 1 0 0 0,1-1 0 0 0,-1 1 0 0 0,1-1 0 0 0,-1 1 1 0 0,1-1-1 0 0,0 0 0 0 0,0 0 0 0 0,0 0 0 0 0,1 0 0 0 0,4 5 0 0 0,9-1 17 0 0,-13-5-33 0 0,0 0-1 0 0,-1-1 0 0 0,1 0 1 0 0,0 1-1 0 0,0-1 1 0 0,0 0-1 0 0,0-1 0 0 0,0 1 1 0 0,0 0-1 0 0,0-1 0 0 0,0 1 1 0 0,0-1-1 0 0,0 0 1 0 0,0 0-1 0 0,0-1 0 0 0,0 1 1 0 0,0 0-1 0 0,0-1 0 0 0,0 0 1 0 0,0 0-1 0 0,0 0 0 0 0,5-2 1 0 0,14-3 43 0 0,-20 6-59 0 0,1-1 0 0 0,-1 1 1 0 0,0 0-1 0 0,0-1 0 0 0,0 0 1 0 0,0 1-1 0 0,0-1 0 0 0,0 0 1 0 0,0 0-1 0 0,0 0 0 0 0,0-1 1 0 0,0 1-1 0 0,2-2 0 0 0,0 0-4 0 0,-1 0-1 0 0,0-1 1 0 0,0 1 0 0 0,0-1-1 0 0,0 1 1 0 0,0-1-1 0 0,-1 0 1 0 0,0 0-1 0 0,0-1 1 0 0,0 1 0 0 0,0 0-1 0 0,-1-1 1 0 0,1 1-1 0 0,-1 0 1 0 0,0-1 0 0 0,-1 0-1 0 0,1 1 1 0 0,-1-1-1 0 0,0 0 1 0 0,0 1-1 0 0,0-1 1 0 0,0 1 0 0 0,-1-1-1 0 0,0 0 1 0 0,0 1-1 0 0,0-1 1 0 0,-1 1 0 0 0,1 0-1 0 0,-1-1 1 0 0,0 1-1 0 0,-1 0 1 0 0,1 0 0 0 0,-1 0-1 0 0,1 0 1 0 0,-1 1-1 0 0,-5-6 1 0 0,5 7 27 0 0,1-1 0 0 0,-1 1 0 0 0,1 0 1 0 0,-1 0-1 0 0,0 0 0 0 0,0 0 0 0 0,0 0 0 0 0,0 1 0 0 0,-1-1 1 0 0,1 1-1 0 0,0 0 0 0 0,0 0 0 0 0,-1 0 0 0 0,1 0 0 0 0,-1 1 1 0 0,1-1-1 0 0,-5 1 0 0 0,3 0 28 0 0,1 1 0 0 0,-1 0 0 0 0,1 0 0 0 0,-1 0 0 0 0,1 0 0 0 0,0 1 0 0 0,-1 0-1 0 0,1 0 1 0 0,0 0 0 0 0,0 0 0 0 0,1 0 0 0 0,-5 4 0 0 0,1 0 32 0 0,0 0-1 0 0,0 1 1 0 0,1 0 0 0 0,0 0-1 0 0,0 0 1 0 0,1 0 0 0 0,0 1-1 0 0,0 0 1 0 0,1 0 0 0 0,0 1-1 0 0,0-1 1 0 0,-4 17 0 0 0,5-10-44 0 0,0-1 0 0 0,1 1 0 0 0,0 0 0 0 0,1 0 0 0 0,1 0 0 0 0,1 0 0 0 0,0 0 0 0 0,4 20 0 0 0,-3-27-26 0 0,1 0 1 0 0,-1-1 0 0 0,1 1 0 0 0,0-1-1 0 0,1 0 1 0 0,0 0 0 0 0,0 0-1 0 0,0 0 1 0 0,1-1 0 0 0,0 1 0 0 0,0-1-1 0 0,1-1 1 0 0,0 1 0 0 0,0-1 0 0 0,0 0-1 0 0,0 0 1 0 0,10 5 0 0 0,-9-7 6 0 0,1 0 1 0 0,-1-1-1 0 0,1 0 1 0 0,0 0-1 0 0,-1 0 1 0 0,1-1 0 0 0,0 0-1 0 0,0-1 1 0 0,10 0-1 0 0,-16 0-57 0 0,-1-1 0 0 0,1 1 0 0 0,-1 0 0 0 0,1-1 0 0 0,-1 1-1 0 0,1-1 1 0 0,-1 0 0 0 0,1 1 0 0 0,-1-1 0 0 0,1 0 0 0 0,-1 0 0 0 0,0 0-1 0 0,1 0 1 0 0,1-2 0 0 0,18-21-1440 0 0,-8 8-530 0 0,-12 14 1489 0 0,1 0 0 0 0,-1 0 1 0 0,1 0-1 0 0,-1 0 1 0 0,0 0-1 0 0,0-1 0 0 0,0 1 1 0 0,0 0-1 0 0,0-1 0 0 0,0-2 1 0 0,0-7-3174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7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9 117 5105 0 0,'-1'-2'143'0'0,"0"1"-1"0"0,0-1 1 0 0,0 1-1 0 0,0-1 1 0 0,0 0 0 0 0,1 1-1 0 0,-1-1 1 0 0,1 0-1 0 0,-1 1 1 0 0,1-1 0 0 0,0 0-1 0 0,0 0 1 0 0,0 0-1 0 0,0 1 1 0 0,0-1-1 0 0,0 0 1 0 0,0 0 0 0 0,0 1-1 0 0,1-1 1 0 0,0-2-1 0 0,0 1 64 0 0,1 0 0 0 0,-1 0-1 0 0,1 0 1 0 0,0 0 0 0 0,0 0-1 0 0,0 0 1 0 0,1 1 0 0 0,-1-1-1 0 0,0 1 1 0 0,4-3 0 0 0,2-1 42 0 0,1 0 1 0 0,0 1 0 0 0,0 0-1 0 0,0 0 1 0 0,1 1 0 0 0,10-4 0 0 0,-15 6-207 0 0,1 1 1 0 0,1 0 0 0 0,-1 0 0 0 0,0 0 0 0 0,0 0 0 0 0,0 1 0 0 0,0 0 0 0 0,1 1 0 0 0,-1-1 0 0 0,0 1-1 0 0,0 0 1 0 0,0 1 0 0 0,7 2 0 0 0,-5-1-16 0 0,-1 0 0 0 0,1 1-1 0 0,-1 0 1 0 0,1 1 0 0 0,-1 0-1 0 0,-1 0 1 0 0,1 0 0 0 0,10 13 0 0 0,-7-8-4 0 0,-2 1 0 0 0,0 0 1 0 0,0 1-1 0 0,-1 0 1 0 0,0 0-1 0 0,-1 1 1 0 0,0-1-1 0 0,-1 1 1 0 0,-1 0-1 0 0,0 1 1 0 0,3 22-1 0 0,-3-9-40 0 0,-2-21 22 0 0,-1 0 1 0 0,0 0-1 0 0,0 0 0 0 0,0 0 1 0 0,-1 0-1 0 0,0 0 0 0 0,-1 0 1 0 0,1 0-1 0 0,-1 0 0 0 0,0 0 1 0 0,0 0-1 0 0,-5 11 1 0 0,3-9 14 0 0,-1-1 1 0 0,0 1 0 0 0,0-1 0 0 0,-1 0 0 0 0,0 0 0 0 0,0 0 0 0 0,-10 9-1 0 0,12-13-9 0 0,-1 0-1 0 0,1-1 0 0 0,-1 1 1 0 0,0-1-1 0 0,0 0 0 0 0,0 0 1 0 0,0 0-1 0 0,0-1 0 0 0,0 0 1 0 0,0 1-1 0 0,-1-1 1 0 0,1-1-1 0 0,0 1 0 0 0,-1-1 1 0 0,1 0-1 0 0,-6 0 0 0 0,-1 0 10 0 0,0-1 0 0 0,1 0 0 0 0,-1-1 0 0 0,-17-6 0 0 0,25 7-244 0 0,-1 0 0 0 0,1 0-1 0 0,0 0 1 0 0,1-1 0 0 0,-1 1 0 0 0,0-1-1 0 0,0 0 1 0 0,1 0 0 0 0,-1 0 0 0 0,1 0-1 0 0,-1-1 1 0 0,1 1 0 0 0,0-1 0 0 0,0 1 0 0 0,0-1-1 0 0,0 0 1 0 0,1 1 0 0 0,-1-1 0 0 0,-1-6-1 0 0,0-2-2089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5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184 209 4705 0 0,'0'0'1802'0'0,"4"3"-1470"0"0,-3-3-304 0 0,0 1 1 0 0,0 0-1 0 0,0-1 1 0 0,0 1-1 0 0,0-1 1 0 0,0 0 0 0 0,1 1-1 0 0,-1-1 1 0 0,0 0-1 0 0,0 0 1 0 0,0 0-1 0 0,0 0 1 0 0,0 0-1 0 0,0 0 1 0 0,1 0-1 0 0,-1 0 1 0 0,0 0-1 0 0,0 0 1 0 0,0 0 0 0 0,1-1-1 0 0,22-14 387 0 0,-21 12-445 0 0,-1 3 109 0 0,2-3 42 0 0,-1-1-11 0 0,0 1 0 0 0,-1 0 0 0 0,1-1 0 0 0,-1 1 0 0 0,1-1 0 0 0,-1 0 1 0 0,0 0-1 0 0,-1 0 0 0 0,1 0 0 0 0,-1 0 0 0 0,1 0 0 0 0,-1 0 0 0 0,0 0 0 0 0,-1 0 0 0 0,1-1 0 0 0,-1 1 0 0 0,0 0 0 0 0,0-1 0 0 0,0 1 0 0 0,-1 0 1 0 0,1-1-1 0 0,-1 1 0 0 0,0 0 0 0 0,0 0 0 0 0,-1 0 0 0 0,1 0 0 0 0,-5-7 0 0 0,4 5 130 0 0,-1 0-1 0 0,0 1 1 0 0,-1 0 0 0 0,0 0-1 0 0,1 0 1 0 0,-1 0-1 0 0,-1 1 1 0 0,1-1 0 0 0,-1 1-1 0 0,0 0 1 0 0,-8-5 0 0 0,9 7-159 0 0,1 0 1 0 0,-1 1 0 0 0,0-1 0 0 0,0 1-1 0 0,0 0 1 0 0,0 0 0 0 0,0 1 0 0 0,0-1-1 0 0,0 1 1 0 0,0 0 0 0 0,0 0-1 0 0,0 0 1 0 0,0 0 0 0 0,0 1 0 0 0,0-1-1 0 0,0 1 1 0 0,1 0 0 0 0,-1 1 0 0 0,-5 1-1 0 0,5-1-24 0 0,0 1 0 0 0,0-1-1 0 0,1 1 1 0 0,-1 0 0 0 0,1 0-1 0 0,-1 0 1 0 0,1 0 0 0 0,0 0-1 0 0,1 1 1 0 0,-1 0 0 0 0,0-1-1 0 0,-3 9 1 0 0,-14 17 201 0 0,13-20-197 0 0,1 1 0 0 0,0 1 0 0 0,1-1 0 0 0,-5 12 0 0 0,-4 10 44 0 0,12-29-99 0 0,1 0 1 0 0,0 0 0 0 0,0 1 0 0 0,0-1 0 0 0,0 0 0 0 0,1 1-1 0 0,-1-1 1 0 0,1 0 0 0 0,0 1 0 0 0,0-1 0 0 0,0 0 0 0 0,1 1-1 0 0,0 5 1 0 0,3 4 28 0 0,-1 0-1 0 0,8 15 0 0 0,4 14 33 0 0,-14-39-63 0 0,0 0 0 0 0,0 0 0 0 0,1-1 0 0 0,-1 1 0 0 0,1-1 0 0 0,0 1 0 0 0,-1-1 0 0 0,1 1 0 0 0,0-1 1 0 0,1 0-1 0 0,-1 0 0 0 0,0 0 0 0 0,0 0 0 0 0,1 0 0 0 0,-1-1 0 0 0,1 1 0 0 0,0-1 0 0 0,-1 0 0 0 0,6 2 0 0 0,6 2 17 0 0,1 0 0 0 0,21 4 0 0 0,-34-8-20 0 0,2 0-40 0 0,-1-1-1 0 0,1 1 0 0 0,0-1 0 0 0,0 1 0 0 0,0-1 0 0 0,0 0 0 0 0,-1-1 0 0 0,1 1 0 0 0,0-1 0 0 0,0 1 1 0 0,0-1-1 0 0,-1 0 0 0 0,1-1 0 0 0,-1 1 0 0 0,1-1 0 0 0,-1 1 0 0 0,1-1 0 0 0,-1 0 0 0 0,0 0 0 0 0,0-1 1 0 0,0 1-1 0 0,0-1 0 0 0,0 1 0 0 0,0-1 0 0 0,-1 0 0 0 0,4-5 0 0 0,-1 1 6 0 0,-1-1-1 0 0,0 1 0 0 0,-1-1 0 0 0,1 0 1 0 0,-1 0-1 0 0,-1-1 0 0 0,0 1 1 0 0,0 0-1 0 0,0-1 0 0 0,0-16 0 0 0,-2-14 111 0 0,-2-1 0 0 0,-12-68-1 0 0,14 106-43 0 0,0-1 1 0 0,-1 1-1 0 0,1 0 0 0 0,-1-1 0 0 0,0 1 0 0 0,0 0 1 0 0,0 0-1 0 0,0-1 0 0 0,0 1 0 0 0,0 0 0 0 0,-1 0 1 0 0,-2-4 454 0 0,1 11-367 0 0,1-1-108 0 0,0 0-1 0 0,0 0 1 0 0,0 0 0 0 0,1 0 0 0 0,-1 1 0 0 0,1-1 0 0 0,0 0 0 0 0,0 1 0 0 0,1-1 0 0 0,-1 0 0 0 0,1 1 0 0 0,0-1-1 0 0,1 9 1 0 0,4 50 43 0 0,-5-45-50 0 0,2 1 0 0 0,0-1-1 0 0,1 1 1 0 0,6 19 0 0 0,5 16 97 0 0,-11-40-840 0 0,0 1 0 0 0,1-1-1 0 0,10 24 1 0 0,-5-30-1637 0 0,-5-4 590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6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141 169 5801 0 0,'0'0'979'0'0,"0"1"-877"0"0,0 0 0 0 0,0 0 1 0 0,0-1-1 0 0,0 1 0 0 0,0 0 0 0 0,1-1 0 0 0,-1 1 0 0 0,0 0 1 0 0,0-1-1 0 0,1 1 0 0 0,-1 0 0 0 0,1-1 0 0 0,-1 1 0 0 0,1-1 1 0 0,-1 1-1 0 0,1 0 0 0 0,-1-1 0 0 0,1 1 0 0 0,-1-1 0 0 0,1 0 1 0 0,-1 1-1 0 0,1-1 0 0 0,0 1 0 0 0,-1-1 0 0 0,1 0 0 0 0,0 1 1 0 0,1-1-1 0 0,-1 0-91 0 0,1 1 0 0 0,0-1 0 0 0,0 0 0 0 0,-1 0 1 0 0,1 0-1 0 0,0 0 0 0 0,0 0 0 0 0,-1 0 0 0 0,1-1 1 0 0,0 1-1 0 0,-1-1 0 0 0,1 1 0 0 0,0-1 0 0 0,-1 1 0 0 0,1-1 1 0 0,0 0-1 0 0,-1 0 0 0 0,1 0 0 0 0,-1 0 0 0 0,0 0 0 0 0,1 0 1 0 0,-1 0-1 0 0,0-1 0 0 0,0 1 0 0 0,0 0 0 0 0,1-1 1 0 0,-1 1-1 0 0,-1-1 0 0 0,1 1 0 0 0,0-1 0 0 0,0 1 0 0 0,0-1 1 0 0,-1 0-1 0 0,1 1 0 0 0,-1-1 0 0 0,0 0 0 0 0,1 0 0 0 0,-1 1 1 0 0,0-1-1 0 0,0 0 0 0 0,0-2 0 0 0,0 1 96 0 0,0-1-1 0 0,1 1 0 0 0,-1 0 1 0 0,-1-1-1 0 0,1 1 0 0 0,-1 0 1 0 0,1-1-1 0 0,-1 1 0 0 0,0 0 1 0 0,0 0-1 0 0,0-1 0 0 0,-1 1 1 0 0,1 0-1 0 0,-1 0 1 0 0,1 1-1 0 0,-1-1 0 0 0,0 0 1 0 0,0 1-1 0 0,-1-1 0 0 0,1 1 1 0 0,0-1-1 0 0,-1 1 0 0 0,1 0 1 0 0,-1 0-1 0 0,0 0 0 0 0,0 0 1 0 0,0 1-1 0 0,0-1 0 0 0,0 1 1 0 0,0 0-1 0 0,0 0 1 0 0,0 0-1 0 0,0 0 0 0 0,-1 0 1 0 0,1 1-1 0 0,0-1 0 0 0,-1 1 1 0 0,1 0-1 0 0,0 0 0 0 0,-1 0 1 0 0,1 1-1 0 0,0-1 0 0 0,-1 1 1 0 0,1 0-1 0 0,0 0 1 0 0,0 0-1 0 0,0 0 0 0 0,-1 0 1 0 0,1 1-1 0 0,1-1 0 0 0,-1 1 1 0 0,0 0-1 0 0,0 0 0 0 0,1 0 1 0 0,-4 3-1 0 0,-1 2-20 0 0,1 0 0 0 0,0 0 0 0 0,0 0 0 0 0,0 1-1 0 0,1-1 1 0 0,0 2 0 0 0,1-1 0 0 0,0 0 0 0 0,0 1 0 0 0,-3 12 0 0 0,3-7-29 0 0,1 0 1 0 0,1 1 0 0 0,0-1 0 0 0,1 0-1 0 0,2 29 1 0 0,-1-37-45 0 0,1 0 1 0 0,0-1-1 0 0,0 1 1 0 0,0-1-1 0 0,1 1 1 0 0,0-1-1 0 0,0 1 0 0 0,0-1 1 0 0,1 0-1 0 0,0 0 1 0 0,0 0-1 0 0,0 0 0 0 0,1-1 1 0 0,-1 1-1 0 0,1-1 1 0 0,0 0-1 0 0,0 0 0 0 0,6 4 1 0 0,0-1 5 0 0,0-1 0 0 0,0 0 0 0 0,1 0 1 0 0,0-1-1 0 0,0 0 0 0 0,0-1 0 0 0,16 3 0 0 0,-19-5-165 0 0,1-1 1 0 0,0-1-1 0 0,0 0 0 0 0,0 0 0 0 0,0 0 0 0 0,0-1 1 0 0,0-1-1 0 0,-1 1 0 0 0,1-2 0 0 0,-1 1 1 0 0,1-1-1 0 0,12-6 0 0 0,-16 6 33 0 0,0-1 1 0 0,0 1-1 0 0,-1-1 0 0 0,1 0 1 0 0,-1 0-1 0 0,0-1 0 0 0,6-7 1 0 0,22-37-275 0 0,-27 38 375 0 0,-1 0 0 0 0,0 0 0 0 0,-1-1 0 0 0,0 1 1 0 0,-1-1-1 0 0,0 1 0 0 0,0-1 0 0 0,-2 0 0 0 0,0-13 0 0 0,3-17 59 0 0,0-79 502 0 0,-3 94-77 0 0,0 27-436 0 0,0 0 0 0 0,0-1 0 0 0,1 1-1 0 0,-1-1 1 0 0,0 1 0 0 0,0 0 0 0 0,0-1-1 0 0,0 1 1 0 0,0 0 0 0 0,-1-1 0 0 0,1 1-1 0 0,0 0 1 0 0,0-1 0 0 0,0 1 0 0 0,0 0-1 0 0,0-1 1 0 0,0 1 0 0 0,0 0 0 0 0,-1-1-1 0 0,1 1 1 0 0,0 0 0 0 0,0-1 0 0 0,-1 1-1 0 0,1 0 1 0 0,0 0 0 0 0,0-1 0 0 0,-1 1-1 0 0,1 0 1 0 0,0 0 0 0 0,-1-1 0 0 0,1 1-1 0 0,0 0 1 0 0,-1 0 0 0 0,-11 5 369 0 0,-6 12-380 0 0,17-15-18 0 0,-1 1 0 0 0,1 0 0 0 0,0 0 0 0 0,-1 0 0 0 0,1 0 0 0 0,0 0-1 0 0,1 0 1 0 0,-1 0 0 0 0,1 0 0 0 0,-1 0 0 0 0,1 0 0 0 0,0 0 0 0 0,0 0 0 0 0,0 0 0 0 0,1 7 0 0 0,0 12 55 0 0,-2-10-53 0 0,0 0 0 0 0,1 0-1 0 0,1 0 1 0 0,-1 0-1 0 0,2 0 1 0 0,0 0 0 0 0,0-1-1 0 0,1 1 1 0 0,1 0-1 0 0,5 12 1 0 0,-7-20-7 0 0,-1 1 0 0 0,1 0-1 0 0,-1 1 1 0 0,0-1 0 0 0,0 6 0 0 0,3 12 60 0 0,27 100-48 0 0,-19-86-220 0 0,-12-36 164 0 0,1-8-276 0 0,-4-42 237 0 0,0-5 34 0 0,5 31 24 0 0,0 1 1 0 0,9-40-1 0 0,-8 51-3 0 0,1 0 0 0 0,0 1-1 0 0,0-1 1 0 0,1 1 0 0 0,1 0 0 0 0,0 0 0 0 0,11-14 0 0 0,-14 21 17 0 0,0 0 0 0 0,1-1 0 0 0,-1 2 0 0 0,1-1-1 0 0,0 0 1 0 0,0 1 0 0 0,0-1 0 0 0,0 1 0 0 0,1 0 0 0 0,-1 1 0 0 0,0-1 0 0 0,1 1 0 0 0,-1 0 0 0 0,7-1 0 0 0,-8 1 15 0 0,-1 1 1 0 0,1-1 0 0 0,-1 1 0 0 0,1 0 0 0 0,0 0 0 0 0,-1 0-1 0 0,1 1 1 0 0,-1-1 0 0 0,1 0 0 0 0,0 1 0 0 0,-1 0 0 0 0,1 0-1 0 0,-1 0 1 0 0,0 0 0 0 0,1 0 0 0 0,-1 0 0 0 0,0 0-1 0 0,0 1 1 0 0,1-1 0 0 0,-1 1 0 0 0,0-1 0 0 0,0 1 0 0 0,-1 0-1 0 0,1 0 1 0 0,0 0 0 0 0,2 4 0 0 0,1 4 40 0 0,-1 0 1 0 0,-1 0-1 0 0,1 0 1 0 0,-1 0 0 0 0,-1 0-1 0 0,2 20 1 0 0,-1 66 136 0 0,-3-66-141 0 0,0-20-36 0 0,-1-5 1 0 0,1 0 0 0 0,0 0 0 0 0,0 0-1 0 0,1 0 1 0 0,0 0 0 0 0,-1 0-1 0 0,2 0 1 0 0,-1-1 0 0 0,0 1 0 0 0,1 0-1 0 0,4 7 1 0 0,-3-5-22 0 0,9 14 105 0 0,-12-20-94 0 0,1-1 1 0 0,-1 0-1 0 0,0 1 0 0 0,0-1 0 0 0,1 0 0 0 0,-1 0 1 0 0,0 1-1 0 0,1-1 0 0 0,-1 0 0 0 0,0 0 0 0 0,1 1 1 0 0,-1-1-1 0 0,1 0 0 0 0,-1 0 0 0 0,0 0 0 0 0,1 0 1 0 0,-1 0-1 0 0,1 1 0 0 0,-1-1 0 0 0,0 0 0 0 0,1 0 0 0 0,-1 0 1 0 0,1 0-1 0 0,-1 0 0 0 0,1 0 0 0 0,-1 0 0 0 0,0 0 1 0 0,1-1-1 0 0,-1 1 0 0 0,1 0 0 0 0,-1 0 0 0 0,0 0 1 0 0,1 0-1 0 0,-1 0 0 0 0,0-1 0 0 0,1 1 0 0 0,-1 0 0 0 0,1 0 1 0 0,-1-1-1 0 0,0 1 0 0 0,0 0 0 0 0,1-1 0 0 0,-1 1 1 0 0,0 0-1 0 0,1-1 0 0 0,17-14-1763 0 0,-15 13 1024 0 0,0 0 0 0 0,0 0 0 0 0,-1 0 0 0 0,1 0 0 0 0,-1-1 0 0 0,5-3 0 0 0,-3-3-2810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7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224 143 1512 0 0,'5'-2'7813'0'0,"-2"-4"-7708"0"0,-1 0 0 0 0,0 0 0 0 0,0-1 0 0 0,-1 1 0 0 0,0-1-1 0 0,1-8 1 0 0,-2 12 15 0 0,0 0-1 0 0,0 0 1 0 0,-1 0-1 0 0,1 0 1 0 0,0 0-1 0 0,-1 0 1 0 0,0 1-1 0 0,0-1 1 0 0,0 0-1 0 0,0 1 0 0 0,0-1 1 0 0,0 0-1 0 0,-1 1 1 0 0,1-1-1 0 0,-1 1 1 0 0,1 0-1 0 0,-1-1 1 0 0,0 1-1 0 0,0 0 1 0 0,-3-2-1 0 0,-1 0 26 0 0,0 0 1 0 0,-1 1-1 0 0,1-1 0 0 0,-1 1 0 0 0,0 1 1 0 0,0-1-1 0 0,-1 1 0 0 0,1 0 0 0 0,0 1 1 0 0,-1 0-1 0 0,1 0 0 0 0,-1 1 1 0 0,-13 0-1 0 0,19 0-112 0 0,0 1-1 0 0,0-1 1 0 0,0 1 0 0 0,1 0 0 0 0,-1 0-1 0 0,0 0 1 0 0,0-1 0 0 0,1 2 0 0 0,-1-1 0 0 0,-2 2-1 0 0,-13 8 136 0 0,14-9-135 0 0,-1 0 0 0 0,1 0 1 0 0,-1 0-1 0 0,1 1 0 0 0,0 0 0 0 0,0-1 0 0 0,0 1 1 0 0,1 1-1 0 0,-1-1 0 0 0,1 0 0 0 0,-1 0 0 0 0,1 1 1 0 0,0 0-1 0 0,0-1 0 0 0,1 1 0 0 0,-3 6 1 0 0,-1 6 101 0 0,0 1-1 0 0,-3 26 1 0 0,8-38-122 0 0,-1 0-1 0 0,1 0 1 0 0,1 0-1 0 0,-1 0 0 0 0,1 0 1 0 0,-1 0-1 0 0,2 0 1 0 0,-1 0-1 0 0,2 5 0 0 0,6 30 60 0 0,-9-37-63 0 0,1 0-1 0 0,0 0 0 0 0,0 0 0 0 0,0-1 0 0 0,0 1 0 0 0,0 0 0 0 0,0 0 0 0 0,1 0 0 0 0,0-1 0 0 0,-1 1 0 0 0,1-1 0 0 0,0 1 1 0 0,0-1-1 0 0,0 0 0 0 0,0 0 0 0 0,1 0 0 0 0,-1 0 0 0 0,4 2 0 0 0,-2-1 3 0 0,0 1 0 0 0,0-1 0 0 0,0 1 0 0 0,-1 0 0 0 0,0 0 0 0 0,5 6 0 0 0,-6-8-1 0 0,0 1 1 0 0,0-1-1 0 0,0 0 0 0 0,0 0 1 0 0,0 0-1 0 0,1-1 0 0 0,-1 1 0 0 0,0-1 1 0 0,1 1-1 0 0,0-1 0 0 0,-1 0 0 0 0,1 0 1 0 0,0 0-1 0 0,0 0 0 0 0,-1 0 1 0 0,1-1-1 0 0,0 1 0 0 0,0-1 0 0 0,4 0 1 0 0,-4 0-20 0 0,-1 0 0 0 0,1-1 0 0 0,0 0 0 0 0,0 0 0 0 0,-1 0 0 0 0,1 0 1 0 0,-1 0-1 0 0,1 0 0 0 0,-1-1 0 0 0,1 1 0 0 0,-1-1 0 0 0,0 0 0 0 0,0 1 0 0 0,1-1 1 0 0,-1 0-1 0 0,2-4 0 0 0,-3 4-81 0 0,0 0 1 0 0,1 0-1 0 0,-1 0 1 0 0,0 0-1 0 0,1 0 1 0 0,-1 0-1 0 0,1 1 1 0 0,3-4-1 0 0,-3 4-2 0 0,-1 0 1 0 0,0 0-1 0 0,1 0 0 0 0,-1 0 0 0 0,0-1 0 0 0,0 1 0 0 0,0 0 1 0 0,0-1-1 0 0,0 1 0 0 0,0-1 0 0 0,0 1 0 0 0,-1-1 0 0 0,1 1 1 0 0,0-1-1 0 0,-1 1 0 0 0,1-1 0 0 0,-1 0 0 0 0,0 1 0 0 0,0-1 1 0 0,1 0-1 0 0,-1-2 0 0 0,-1-2-229 0 0,1 5 119 0 0,0-1 0 0 0,0 1 1 0 0,-1 0-1 0 0,1-1 1 0 0,1 1-1 0 0,-1 0 0 0 0,0-1 1 0 0,0 1-1 0 0,0 0 0 0 0,1 0 1 0 0,-1-1-1 0 0,0 1 1 0 0,1 0-1 0 0,-1 0 0 0 0,1-1 1 0 0,1 0-1 0 0,0-4-2122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8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114 285 4529 0 0,'0'0'884'0'0,"29"-1"1230"0"0,11-4-1981 0 0,-31-7 194 0 0,-7 6-177 0 0,1 1 1 0 0,-1-1-1 0 0,0 1 0 0 0,0-1 0 0 0,0 0 1 0 0,-1 0-1 0 0,0 1 0 0 0,0-1 0 0 0,-1 0 1 0 0,1 0-1 0 0,-1 0 0 0 0,-1 0 0 0 0,1 0 1 0 0,-1 0-1 0 0,0 0 0 0 0,0 0 0 0 0,-3-7 1 0 0,3 10-54 0 0,0 0 0 0 0,-1 0 0 0 0,1 0 0 0 0,-1 0 0 0 0,0 0 1 0 0,1 0-1 0 0,-1 1 0 0 0,-1-1 0 0 0,1 1 0 0 0,0-1 0 0 0,0 1 0 0 0,-1 0 1 0 0,1 0-1 0 0,-1 0 0 0 0,0 0 0 0 0,0 0 0 0 0,0 1 0 0 0,0-1 0 0 0,0 1 1 0 0,0 0-1 0 0,0 0 0 0 0,0 0 0 0 0,0 0 0 0 0,0 0 0 0 0,-1 1 1 0 0,1 0-1 0 0,0-1 0 0 0,-1 1 0 0 0,1 0 0 0 0,0 1 0 0 0,0-1 0 0 0,-1 1 1 0 0,1-1-1 0 0,0 1 0 0 0,0 0 0 0 0,0 0 0 0 0,-1 0 0 0 0,1 1 1 0 0,0-1-1 0 0,1 1 0 0 0,-1-1 0 0 0,0 1 0 0 0,0 0 0 0 0,1 0 0 0 0,-5 5 1 0 0,-1 2 10 0 0,0 1 1 0 0,0 0-1 0 0,1 0 1 0 0,0 1 0 0 0,1 0-1 0 0,0 1 1 0 0,1-1 0 0 0,-6 20-1 0 0,9-26-98 0 0,1-1 0 0 0,0 1 0 0 0,0 0 0 0 0,0 0 0 0 0,1 0-1 0 0,0 0 1 0 0,0 0 0 0 0,0 0 0 0 0,0 0 0 0 0,1 0 0 0 0,0 0 0 0 0,0-1 0 0 0,0 1-1 0 0,4 8 1 0 0,1 0 33 0 0,1 0 0 0 0,0-1 0 0 0,15 19 0 0 0,-12-17-11 0 0,-8-11-28 0 0,0-1 0 0 0,0 0 0 0 0,0 0 0 0 0,0 0 0 0 0,0 0 0 0 0,1 0 0 0 0,-1 0 0 0 0,1 0 0 0 0,-1-1 0 0 0,1 1 0 0 0,-1-1 0 0 0,1 0 0 0 0,5 2 0 0 0,38 3 17 0 0,-24-4-269 0 0,-19-2 212 0 0,0 0-1 0 0,-1 0 0 0 0,1-1 0 0 0,-1 1 0 0 0,1-1 1 0 0,-1 1-1 0 0,1-1 0 0 0,-1 0 0 0 0,1 0 0 0 0,-1 0 0 0 0,0 0 1 0 0,1-1-1 0 0,-1 1 0 0 0,0-1 0 0 0,0 1 0 0 0,0-1 1 0 0,0 0-1 0 0,0 0 0 0 0,-1 0 0 0 0,1 0 0 0 0,-1 0 0 0 0,1 0 1 0 0,1-4-1 0 0,2-1 14 0 0,-1 0 0 0 0,0-1 0 0 0,-1 1 0 0 0,0-1 0 0 0,4-15 0 0 0,-5 6 50 0 0,0 0-1 0 0,-2-1 1 0 0,0 1 0 0 0,-1-1 0 0 0,0 1-1 0 0,-2 0 1 0 0,-4-20 0 0 0,2 14 140 0 0,-5-11 123 0 0,10 33-146 0 0,0 1-134 0 0,0 0-1 0 0,0 0 1 0 0,-1 0 0 0 0,1 0 0 0 0,0 0 0 0 0,-1 0-1 0 0,1 0 1 0 0,0 0 0 0 0,0 0 0 0 0,-1 0 0 0 0,1 0 0 0 0,0 0-1 0 0,-1 0 1 0 0,1 0 0 0 0,0 0 0 0 0,0 0 0 0 0,-1 0-1 0 0,1 1 1 0 0,0-1 0 0 0,0 0 0 0 0,-1 0 0 0 0,1 0 0 0 0,0 0-1 0 0,0 1 1 0 0,-1-1 0 0 0,1 0 0 0 0,0 0 0 0 0,0 0-1 0 0,0 1 1 0 0,0-1 0 0 0,-1 0 0 0 0,1 0 0 0 0,0 1 0 0 0,0-1-1 0 0,0 1 1 0 0,-3 2 4 0 0,1 1 0 0 0,0-1 0 0 0,0 1 0 0 0,1-1-1 0 0,-1 1 1 0 0,1 0 0 0 0,-1 0 0 0 0,1 0 0 0 0,1 0 0 0 0,-1 0 0 0 0,0 0-1 0 0,1 0 1 0 0,0 0 0 0 0,0 0 0 0 0,0 1 0 0 0,0-1 0 0 0,2 4 0 0 0,1 13 24 0 0,2-1 1 0 0,8 24-1 0 0,-7-24-41 0 0,-2-11 12 0 0,1 0 0 0 0,-1 0 0 0 0,2 0 0 0 0,-1 0 1 0 0,1-1-1 0 0,1 0 0 0 0,-1-1 0 0 0,2 1 0 0 0,7 6 1 0 0,-10-10-40 0 0,1-1 1 0 0,-1 0-1 0 0,1 0 1 0 0,-1-1-1 0 0,1 1 1 0 0,0-1-1 0 0,0 0 1 0 0,0-1-1 0 0,0 0 1 0 0,0 0-1 0 0,0 0 1 0 0,10 0-1 0 0,-11-1-20 0 0,0 0-1 0 0,-1-1 0 0 0,1 1 1 0 0,0-1-1 0 0,-1 0 0 0 0,1 0 0 0 0,-1 0 1 0 0,1-1-1 0 0,-1 0 0 0 0,0 1 0 0 0,1-2 1 0 0,-1 1-1 0 0,0 0 0 0 0,0-1 0 0 0,0 0 1 0 0,5-5-1 0 0,-7 4 45 0 0,-1 1 0 0 0,1-1 0 0 0,-1 1 0 0 0,0-1 0 0 0,-1 0-1 0 0,1 1 1 0 0,-1-1 0 0 0,1 0 0 0 0,-1 0 0 0 0,0 0 0 0 0,-1 1 0 0 0,1-1 0 0 0,-2-5 0 0 0,2-28 14 0 0,1 17-4 0 0,-1 15-1 0 0,0-1-1 0 0,0 1 0 0 0,1 0 1 0 0,-1 0-1 0 0,3-6 0 0 0,-1 3 7 0 0,-1 0-1 0 0,0 0 0 0 0,0 0 1 0 0,-1 0-1 0 0,0-1 0 0 0,0 1 0 0 0,-1 0 1 0 0,0 0-1 0 0,-3-14 0 0 0,1 7 102 0 0,-1-30-1 0 0,3 41-85 0 0,1 1 1 0 0,-1-1-1 0 0,0 1 1 0 0,0-1 0 0 0,0 1-1 0 0,0 0 1 0 0,-3-5-1 0 0,-6-21 159 0 0,10 28-172 0 0,0 0 1 0 0,0 0 0 0 0,0-1-1 0 0,0 1 1 0 0,0 0-1 0 0,0 0 1 0 0,1 0-1 0 0,-1-1 1 0 0,0 1 0 0 0,1 0-1 0 0,-1 0 1 0 0,1 0-1 0 0,-1 0 1 0 0,1 0 0 0 0,0 0-1 0 0,-1 0 1 0 0,1 0-1 0 0,0 0 1 0 0,0 0-1 0 0,0 0 1 0 0,0 0 0 0 0,1-1-1 0 0,-2 2-6 0 0,0 0-1 0 0,0-1 0 0 0,0 1 1 0 0,0 0-1 0 0,1 0 0 0 0,-1-1 1 0 0,0 1-1 0 0,0 0 0 0 0,0 0 1 0 0,0-1-1 0 0,0 1 0 0 0,0 0 1 0 0,0 0-1 0 0,0-1 0 0 0,0 1 1 0 0,0 0-1 0 0,-1 0 0 0 0,1-1 1 0 0,0 1-1 0 0,0 0 0 0 0,0 0 1 0 0,0 0-1 0 0,0-1 0 0 0,0 1 1 0 0,0 0-1 0 0,-1 0 0 0 0,1 0 1 0 0,0-1-1 0 0,0 1 0 0 0,0 0 1 0 0,-1 0-1 0 0,1 0 0 0 0,0 0 1 0 0,0-1-1 0 0,0 1 0 0 0,-1 0 1 0 0,1 0-3 0 0,0 0 1 0 0,0 0-1 0 0,-1 0 1 0 0,1 0-1 0 0,0 0 1 0 0,0-1-1 0 0,0 1 1 0 0,0 0-1 0 0,-1 0 1 0 0,1 0 0 0 0,0 0-1 0 0,0 0 1 0 0,0 0-1 0 0,0 0 1 0 0,-1 0-1 0 0,1 0 1 0 0,0 0-1 0 0,0 0 1 0 0,0 0-1 0 0,0 1 1 0 0,-1-1 0 0 0,1 0-1 0 0,0 0 1 0 0,0 0-1 0 0,0 0 1 0 0,0 0-1 0 0,-1 0 1 0 0,1 0-1 0 0,0 0 1 0 0,0 0-1 0 0,0 1 1 0 0,0-1 0 0 0,0 0-1 0 0,0 0 1 0 0,-1 0-1 0 0,1 0 1 0 0,0 0-1 0 0,0 1 1 0 0,0-1-1 0 0,0 0 1 0 0,0 0-1 0 0,0 0 1 0 0,0 0 0 0 0,0 1-1 0 0,0-1 1 0 0,0 0-1 0 0,0 0 1 0 0,0 0-1 0 0,0 0 1 0 0,0 1-1 0 0,0-1 1 0 0,0 0 0 0 0,0 0-1 0 0,0 0 1 0 0,0 0-1 0 0,0 1 1 0 0,0-1-1 0 0,0 0 1 0 0,0 0-1 0 0,0 0 1 0 0,0 0-1 0 0,0 1 1 0 0,1-1 0 0 0,-1 0-1 0 0,0 0 1 0 0,0 0-1 0 0,0 0 1 0 0,0 1-1 0 0,0 0 1 0 0,1 0 0 0 0,-1 0 0 0 0,0 0 0 0 0,0 1 0 0 0,1-1 0 0 0,-1 0 0 0 0,0 0 0 0 0,1 0 0 0 0,-1 0 0 0 0,1 0-1 0 0,0 0 1 0 0,-1 0 0 0 0,1 0 0 0 0,0 0 0 0 0,0 0 0 0 0,1 1 0 0 0,4 4 1 0 0,-5-4 0 0 0,-1 1 1 0 0,1-1 0 0 0,0 0 0 0 0,-1 1 0 0 0,1-1 0 0 0,-1 0-1 0 0,0 1 1 0 0,1-1 0 0 0,-1 0 0 0 0,-1 1 0 0 0,1-1-1 0 0,0 1 1 0 0,0-1 0 0 0,-1 0 0 0 0,1 1 0 0 0,-1-1-1 0 0,-1 2 1 0 0,-5 5 7 0 0,6-8-13 0 0,0 0 1 0 0,0 1-1 0 0,0-1 1 0 0,0 0-1 0 0,0 1 1 0 0,0-1-1 0 0,0 0 1 0 0,0 1-1 0 0,1-1 1 0 0,-1 1-1 0 0,0-1 1 0 0,1 1-1 0 0,-1-1 1 0 0,1 1-1 0 0,0 0 1 0 0,0-1-1 0 0,0 1 1 0 0,-1-1-1 0 0,2 3 1 0 0,0 16-34 0 0,0 0 66 0 0,0 1 0 0 0,2-1-1 0 0,7 28 1 0 0,1 4-42 0 0,-10-44 11 0 0,0 0 0 0 0,0 0 0 0 0,1 0 1 0 0,0 0-1 0 0,1-1 0 0 0,0 1 0 0 0,7 13 0 0 0,-6-14-168 0 0,-2-4-10 0 0,-1 0 1 0 0,1 0-1 0 0,0 0 0 0 0,-1-1 1 0 0,1 1-1 0 0,1 0 1 0 0,-1-1-1 0 0,0 0 1 0 0,1 1-1 0 0,-1-1 1 0 0,1 0-1 0 0,-1 0 1 0 0,1 0-1 0 0,5 2 0 0 0,17-23-4754 0 0,-18 14 2660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8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38 6889 0 0,'-27'3'2494'0'0,"14"-3"2878"0"0,14 1-5333 0 0,-1-1-1 0 0,0 1 0 0 0,0-1 1 0 0,1 1-1 0 0,-1-1 1 0 0,0 0-1 0 0,1 1 1 0 0,-1-1-1 0 0,1 1 0 0 0,-1-1 1 0 0,0 0-1 0 0,1 1 1 0 0,-1-1-1 0 0,1 0 0 0 0,-1 0 1 0 0,1 1-1 0 0,-1-1 1 0 0,1 0-1 0 0,-1 0 1 0 0,1 0-1 0 0,-1 1 0 0 0,1-1 1 0 0,-1 0-1 0 0,1 0 1 0 0,0 0-1 0 0,14-1 56 0 0,1-1-1 0 0,-1-1 1 0 0,0 0 0 0 0,0-1-1 0 0,22-8 1 0 0,-19 5-24 0 0,0 1 1 0 0,33-5 0 0 0,-50 11-360 0 0,10 0 550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4:59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16 109 5185 0 0,'-2'-1'8954'0'0,"6"5"-9185"0"0,4 4 521 0 0,14 14-265 0 0,-19-20-12 0 0,0 0 1 0 0,0 0-1 0 0,0 0 0 0 0,0-1 1 0 0,0 1-1 0 0,0-1 1 0 0,1 0-1 0 0,-1 0 0 0 0,1 0 1 0 0,-1 0-1 0 0,1 0 0 0 0,5-1 1 0 0,6 3 92 0 0,-12-2-114 0 0,0-1 0 0 0,0 1 1 0 0,0-1-1 0 0,0 0 0 0 0,0 0 0 0 0,0 0 0 0 0,0 0 1 0 0,0 0-1 0 0,0-1 0 0 0,0 0 0 0 0,0 1 0 0 0,0-1 0 0 0,-1 0 1 0 0,1 0-1 0 0,0 0 0 0 0,0-1 0 0 0,-1 1 0 0 0,1-1 1 0 0,-1 0-1 0 0,1 1 0 0 0,-1-1 0 0 0,0 0 0 0 0,1 0 1 0 0,-1 0-1 0 0,0-1 0 0 0,0 1 0 0 0,-1-1 0 0 0,1 1 0 0 0,-1-1 1 0 0,1 1-1 0 0,1-4 0 0 0,-2 3 5 0 0,1-1 1 0 0,-1 1 0 0 0,0 0-1 0 0,0-1 1 0 0,0 1-1 0 0,-1-1 1 0 0,1 1-1 0 0,-1-1 1 0 0,0 0-1 0 0,0 1 1 0 0,0-1-1 0 0,0 1 1 0 0,0-1-1 0 0,-1 1 1 0 0,0-1-1 0 0,0 1 1 0 0,0-1-1 0 0,0 1 1 0 0,0 0-1 0 0,-1-1 1 0 0,1 1-1 0 0,-1 0 1 0 0,0 0-1 0 0,0 0 1 0 0,-4-4-1 0 0,4 4 48 0 0,0 1-1 0 0,0 0 0 0 0,-1-1 1 0 0,1 1-1 0 0,-1 0 0 0 0,1 1 1 0 0,-1-1-1 0 0,1 0 0 0 0,-1 1 0 0 0,0-1 1 0 0,0 1-1 0 0,0 0 0 0 0,0 0 1 0 0,0 0-1 0 0,0 0 0 0 0,0 1 1 0 0,0-1-1 0 0,0 1 0 0 0,-1 0 0 0 0,1 0 1 0 0,0 0-1 0 0,0 0 0 0 0,0 1 1 0 0,0-1-1 0 0,0 1 0 0 0,0 0 1 0 0,0-1-1 0 0,0 1 0 0 0,0 1 1 0 0,0-1-1 0 0,0 0 0 0 0,0 1 0 0 0,1 0 1 0 0,-1-1-1 0 0,-2 3 0 0 0,3-2-20 0 0,-8 5 174 0 0,1 1 0 0 0,0 1-1 0 0,-14 15 1 0 0,21-20-170 0 0,-1 1-1 0 0,0-1 1 0 0,1 1 0 0 0,0-1 0 0 0,0 1-1 0 0,0 0 1 0 0,1 0 0 0 0,0-1-1 0 0,0 1 1 0 0,0 0 0 0 0,0 1 0 0 0,0 4-1 0 0,1 0 7 0 0,0 0-1 0 0,0 1 1 0 0,1-1-1 0 0,1 0 1 0 0,-1 0-1 0 0,1 0 1 0 0,1 0-1 0 0,0 0 1 0 0,6 12-1 0 0,-6-16-16 0 0,0 0 0 0 0,1 0-1 0 0,0 0 1 0 0,0-1 0 0 0,0 1-1 0 0,1-1 1 0 0,0 0 0 0 0,0 0 0 0 0,0-1-1 0 0,1 0 1 0 0,-1 1 0 0 0,1-2-1 0 0,0 1 1 0 0,10 4 0 0 0,-2-2-23 0 0,0-1 1 0 0,0-1-1 0 0,0 0 1 0 0,1-1-1 0 0,-1 0 1 0 0,1-1-1 0 0,0-1 1 0 0,-1 0 0 0 0,24-2-1 0 0,-29-2-100 0 0,-1 1 0 0 0,0-1 0 0 0,0 0 0 0 0,0-1 0 0 0,0 1 0 0 0,10-8 0 0 0,6-2-177 0 0,-17 8 259 0 0,1 1 0 0 0,-1-1 0 0 0,0 0 0 0 0,-1 0 0 0 0,1-1 0 0 0,-1 0 0 0 0,0 0 0 0 0,-1-1 0 0 0,1 0 0 0 0,-1 0 0 0 0,-1 0 0 0 0,1 0 0 0 0,-1-1 0 0 0,0 1 0 0 0,-1-1 0 0 0,0 0 0 0 0,0-1 0 0 0,-1 1 1 0 0,0 0-1 0 0,0-1 0 0 0,-1 1 0 0 0,0-10 0 0 0,0-2-10 0 0,-1 11 73 0 0,0 0 0 0 0,0 1 0 0 0,0-1-1 0 0,-3-8 1 0 0,2 14-12 0 0,0 0 0 0 0,0 0 1 0 0,0 0-1 0 0,0 1 0 0 0,0-1 0 0 0,-1 0 1 0 0,1 1-1 0 0,-1-1 0 0 0,0 1 0 0 0,0 0 1 0 0,0-1-1 0 0,0 1 0 0 0,0 0 0 0 0,0 0 1 0 0,-4-2-1 0 0,3 2 1 0 0,1 0 0 0 0,0 1 0 0 0,-1 0 0 0 0,1-1 0 0 0,-1 1 1 0 0,1 0-1 0 0,-1 0 0 0 0,0 0 0 0 0,1 1 0 0 0,-1-1 0 0 0,0 1 0 0 0,0-1 0 0 0,0 1 0 0 0,1 0 1 0 0,-1 0-1 0 0,0 0 0 0 0,0 0 0 0 0,-5 2 0 0 0,4-1-5 0 0,0 1 0 0 0,1 0-1 0 0,-1 0 1 0 0,1 0 0 0 0,-1 0 0 0 0,1 0 0 0 0,0 1-1 0 0,0-1 1 0 0,0 1 0 0 0,0 0 0 0 0,0 0 0 0 0,0 0 0 0 0,-2 4-1 0 0,-18 18 54 0 0,20-23-70 0 0,0 0-1 0 0,0 1 0 0 0,1-1 1 0 0,-1 1-1 0 0,1-1 0 0 0,0 1 1 0 0,-1 0-1 0 0,1 0 0 0 0,1 0 1 0 0,-1 0-1 0 0,0 1 0 0 0,-1 4 1 0 0,2 0 7 0 0,-1-3-9 0 0,1 0-1 0 0,0 0 1 0 0,1 0 0 0 0,-1 0-1 0 0,1 0 1 0 0,0-1 0 0 0,0 1-1 0 0,1 0 1 0 0,-1 0 0 0 0,1 0 0 0 0,0 0-1 0 0,0 0 1 0 0,1-1 0 0 0,-1 1-1 0 0,1 0 1 0 0,4 6 0 0 0,2 0-6 0 0,-5-6 12 0 0,1 1 0 0 0,0-1 1 0 0,0 0-1 0 0,0 0 0 0 0,1 0 1 0 0,0 0-1 0 0,0-1 0 0 0,0 0 1 0 0,7 5-1 0 0,3 6 11 0 0,-14-13-34 0 0,0-1 1 0 0,0 1-1 0 0,0-1 0 0 0,0 1 1 0 0,0-1-1 0 0,1 1 1 0 0,-1-1-1 0 0,0 0 0 0 0,1 0 1 0 0,-1 0-1 0 0,1 0 1 0 0,0 0-1 0 0,-1 0 1 0 0,1 0-1 0 0,0 0 0 0 0,3 0 1 0 0,-4 0-17 0 0,1-1 0 0 0,-1 1 1 0 0,1-1-1 0 0,-1 0 0 0 0,1 1 0 0 0,-1-1 1 0 0,1 0-1 0 0,0 0 0 0 0,-1 0 1 0 0,1 0-1 0 0,-1-1 0 0 0,1 1 0 0 0,0 0 1 0 0,-1-1-1 0 0,1 1 0 0 0,-1-1 1 0 0,0 1-1 0 0,1-1 0 0 0,-1 0 0 0 0,1 0 1 0 0,-1 0-1 0 0,0 1 0 0 0,1-1 1 0 0,-1-1-1 0 0,0 1 0 0 0,0 0 0 0 0,0 0 1 0 0,0 0-1 0 0,2-3 0 0 0,-2 2-31 0 0,1 0 0 0 0,0 0-1 0 0,0 0 1 0 0,0 0 0 0 0,0 0 0 0 0,0 1-1 0 0,1-1 1 0 0,-1 1 0 0 0,1-1 0 0 0,3-1-1 0 0,-3 2 26 0 0,0 0 0 0 0,-1 0-1 0 0,0-1 1 0 0,1 1 0 0 0,-1-1-1 0 0,0 1 1 0 0,0-1 0 0 0,1 0-1 0 0,-1 0 1 0 0,-1 0 0 0 0,1 0-1 0 0,0 0 1 0 0,2-4 0 0 0,3-8 59 0 0,-1 1 0 0 0,-1-1 0 0 0,0 0 0 0 0,-1 0 0 0 0,0-1 0 0 0,-1 1 0 0 0,1-17 0 0 0,-4 25 53 0 0,1 5-44 0 0,-1 0-1 0 0,0 0 1 0 0,0-1-1 0 0,1 1 1 0 0,-1 0 0 0 0,0 0-1 0 0,0-1 1 0 0,0 1-1 0 0,-1 0 1 0 0,1 0-1 0 0,0 0 1 0 0,0-1 0 0 0,-1 1-1 0 0,1 0 1 0 0,0 0-1 0 0,-1 0 1 0 0,1 0-1 0 0,-1 0 1 0 0,0 0 0 0 0,0-2-1 0 0,0 2 611 0 0,-3 4-516 0 0,2-2-117 0 0,1 1 0 0 0,-1 0 0 0 0,1 0 0 0 0,0 0 0 0 0,-1 0 0 0 0,1 0 0 0 0,0 0 0 0 0,0 0 0 0 0,0 0 0 0 0,1 1 0 0 0,-1-1 0 0 0,0 0 0 0 0,1 0 0 0 0,0 1 0 0 0,-1-1 0 0 0,1 0 0 0 0,0 1 0 0 0,0-1 0 0 0,1 0 0 0 0,-1 1 0 0 0,0-1 0 0 0,1 0 0 0 0,0 4 0 0 0,0 3 10 0 0,-1-1 1 0 0,0 0-1 0 0,0 0 1 0 0,-1 0-1 0 0,0 1 0 0 0,-3 7 1 0 0,2-8-13 0 0,1-1 1 0 0,0 0-1 0 0,0 1 0 0 0,0-1 1 0 0,1 1-1 0 0,0-1 1 0 0,1 1-1 0 0,1 10 0 0 0,2 3 7 0 0,-1 1-1 0 0,0-1 0 0 0,-2 39 0 0 0,-1-57-15 0 0,-1 42 41 0 0,3 62-41 0 0,2-62 44 0 0,-1-28-17 0 0,-2 1 0 0 0,0 32 1 0 0,-3-25-8 0 0,-3 27 56 0 0,5-50-59 0 0,0 0 0 0 0,-1 0 0 0 0,1 0-1 0 0,-1 0 1 0 0,0 0 0 0 0,1 0 0 0 0,-1 0 0 0 0,0 0 0 0 0,0 0-1 0 0,0-1 1 0 0,0 1 0 0 0,0 0 0 0 0,-3 2 0 0 0,3-3-3 0 0,-1-1 0 0 0,1 1 0 0 0,-1-1 1 0 0,0 1-1 0 0,1-1 0 0 0,-1 0 0 0 0,1 0 1 0 0,-1 1-1 0 0,0-1 0 0 0,1 0 1 0 0,-1-1-1 0 0,0 1 0 0 0,1 0 0 0 0,-1 0 1 0 0,1-1-1 0 0,-1 1 0 0 0,1-1 0 0 0,-4 0 1 0 0,-2-3-82 0 0,-1 0 0 0 0,1-1 1 0 0,-1 0-1 0 0,1 0 1 0 0,0 0-1 0 0,-9-11 0 0 0,1 2-236 0 0,9 8-81 0 0,1 0-1 0 0,0 0 1 0 0,0-1 0 0 0,1 0 0 0 0,0 0-1 0 0,0 0 1 0 0,1 0 0 0 0,-1-1-1 0 0,2 0 1 0 0,-1 1 0 0 0,1-1-1 0 0,-1-8 1 0 0,-4-9-1966 0 0,1 2-756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0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174 166 3665 0 0,'0'0'2108'0'0,"1"2"-466"0"0,8-6-1437 0 0,-3 0-158 0 0,-1-1 0 0 0,0 0 1 0 0,0-1-1 0 0,6-8 0 0 0,-9 12 72 0 0,-1-1 1 0 0,1 1-1 0 0,-1-1 1 0 0,0 1-1 0 0,0-1 1 0 0,0 1-1 0 0,0-1 1 0 0,0 0 0 0 0,-1 1-1 0 0,1-1 1 0 0,-1 0-1 0 0,1 0 1 0 0,-1 1-1 0 0,0-1 1 0 0,0 0-1 0 0,-1 0 1 0 0,0-4-1 0 0,-1 1 246 0 0,1 0-1 0 0,-1 0 0 0 0,-1 0 0 0 0,1 0 0 0 0,-1 0 0 0 0,0 1 1 0 0,-1 0-1 0 0,-5-8 0 0 0,8 12-293 0 0,-1-1 1 0 0,1 0-1 0 0,-1 1 0 0 0,0-1 1 0 0,0 1-1 0 0,1 0 0 0 0,-1 0 1 0 0,0 0-1 0 0,0 0 1 0 0,0 0-1 0 0,-1 0 0 0 0,1 0 1 0 0,0 1-1 0 0,0-1 0 0 0,0 1 1 0 0,-1-1-1 0 0,1 1 1 0 0,0 0-1 0 0,0 0 0 0 0,-1 0 1 0 0,1 0-1 0 0,0 0 0 0 0,0 0 1 0 0,-1 1-1 0 0,1-1 1 0 0,0 1-1 0 0,-4 2 0 0 0,-4 1 6 0 0,1 1 1 0 0,0 0-1 0 0,0 1 0 0 0,1 0 0 0 0,-1 0 0 0 0,1 1 1 0 0,1 0-1 0 0,-1 1 0 0 0,1 0 0 0 0,1 0 0 0 0,-1 0 1 0 0,2 1-1 0 0,-1-1 0 0 0,1 2 0 0 0,0-1 0 0 0,-5 15 1 0 0,8-19-62 0 0,1-1 0 0 0,-1 1 0 0 0,1-1 0 0 0,0 1 0 0 0,1 0 0 0 0,-1 0 0 0 0,1 0 0 0 0,0-1 0 0 0,0 1 0 0 0,0 0 0 0 0,1 0 0 0 0,-1-1 0 0 0,1 1 0 0 0,0 0 0 0 0,1-1 0 0 0,-1 1 0 0 0,1 0 0 0 0,0-1 0 0 0,0 0 0 0 0,5 7 0 0 0,12 16 29 0 0,-17-23-38 0 0,-1-1 1 0 0,1 0 0 0 0,1 0-1 0 0,-1 0 1 0 0,0 0-1 0 0,1 0 1 0 0,-1 0 0 0 0,1-1-1 0 0,0 1 1 0 0,0-1 0 0 0,0 0-1 0 0,0 0 1 0 0,0 0-1 0 0,1 0 1 0 0,-1 0 0 0 0,6 1-1 0 0,12 7 61 0 0,-19-9-61 0 0,0 0-1 0 0,-1 0 1 0 0,1 0-1 0 0,0 0 0 0 0,0 0 1 0 0,-1 0-1 0 0,1-1 1 0 0,0 1-1 0 0,0 0 1 0 0,0-1-1 0 0,0 0 0 0 0,0 1 1 0 0,0-1-1 0 0,0 0 1 0 0,0 0-1 0 0,0 0 1 0 0,0 0-1 0 0,0-1 0 0 0,0 1 1 0 0,0-1-1 0 0,-1 1 1 0 0,1-1-1 0 0,0 1 1 0 0,0-1-1 0 0,0 0 1 0 0,0 0-1 0 0,2-1 0 0 0,15-8-14 0 0,-17 9 1 0 0,0 0 0 0 0,0 0 0 0 0,0 0 0 0 0,-1 0 0 0 0,1 0 0 0 0,0 0 0 0 0,0 0 0 0 0,-1-1 0 0 0,1 1 0 0 0,0 0 0 0 0,-1-1 1 0 0,1 1-1 0 0,-1-1 0 0 0,0 0 0 0 0,0 0 0 0 0,0 1 0 0 0,0-1 0 0 0,0 0 0 0 0,0 0 0 0 0,0 0 0 0 0,1-3 0 0 0,1-7-28 0 0,-1 0 0 0 0,2-23 1 0 0,-3 24 32 0 0,0-1 0 0 0,0 1 0 0 0,2 0 0 0 0,3-13 1 0 0,-5 20-5 0 0,0 1 0 0 0,0-1 0 0 0,-1 1 0 0 0,1-1 0 0 0,-1 0 0 0 0,0 1 0 0 0,0-1 0 0 0,-1 1 1 0 0,1-1-1 0 0,-1 0 0 0 0,0-4 0 0 0,-3-18-633 0 0,2 16 136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0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20 6713 0 0,'0'0'1819'0'0,"-1"-7"3885"0"0,1 7-5643 0 0,0-1 0 0 0,0 1 0 0 0,0 0 0 0 0,0-1 0 0 0,0 1 0 0 0,0 0 0 0 0,0-1 0 0 0,0 1-1 0 0,0 0 1 0 0,0-1 0 0 0,0 1 0 0 0,0 0 0 0 0,0-1 0 0 0,0 1 0 0 0,0 0 0 0 0,0-1 0 0 0,-1 1-1 0 0,1 0 1 0 0,0 0 0 0 0,0-1 0 0 0,0 1 0 0 0,-1 0 0 0 0,1-1 0 0 0,0 1 0 0 0,0 0-1 0 0,-1 0 1 0 0,1 0 0 0 0,0-1 0 0 0,0 1 0 0 0,-1 0 0 0 0,1 0 0 0 0,-2 4-41 0 0,1 0 0 0 0,0 1 0 0 0,1-1-1 0 0,-1 0 1 0 0,1 1 0 0 0,0-1 0 0 0,0 1 0 0 0,0-1 0 0 0,1 0 0 0 0,1 8 0 0 0,1 16 38 0 0,-2 2-7 0 0,1-1 0 0 0,10 47-1 0 0,-5-60-8 0 0,-6-15-36 0 0,0 0-1 0 0,-1 0 1 0 0,1 0-1 0 0,0 1 1 0 0,-1-1 0 0 0,1 0-1 0 0,-1 1 1 0 0,0-1-1 0 0,1 0 1 0 0,-1 1 0 0 0,0-1-1 0 0,0 1 1 0 0,0 2-1 0 0,6 8 108 0 0,-2-11-232 0 0,-4-8-503 0 0,-2 0 616 0 0,1 2 6 0 0,0-1 0 0 0,0 1 0 0 0,-1 0 0 0 0,0-1 0 0 0,0 1 0 0 0,-3-5-1 0 0,3 5 0 0 0,1 1-1 0 0,-1 0 0 0 0,1-1 0 0 0,-1 1 1 0 0,1-1-1 0 0,0 1 0 0 0,1-1 0 0 0,-1 1 1 0 0,1-1-1 0 0,0 0 0 0 0,0 1 0 0 0,1-1 1 0 0,0-6-1 0 0,1-14-2 0 0,-2 20-18 0 0,0 0-1 0 0,0 0 1 0 0,0 0-1 0 0,1 0 1 0 0,0 0-1 0 0,0 0 1 0 0,0 0-1 0 0,1 0 1 0 0,0 1-1 0 0,0-1 1 0 0,0 1-1 0 0,0-1 1 0 0,1 1-1 0 0,0 0 1 0 0,-1 0-1 0 0,2 0 0 0 0,5-7 1 0 0,-5 8-338 0 0,-1 1 0 0 0,1-1 0 0 0,0 0 0 0 0,0 1 0 0 0,0 0 0 0 0,1 0-1 0 0,5-2 1 0 0,6-4-3015 0 0,-8 6 766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1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28 4745 0 0,'-6'-13'9358'0'0,"6"4"-6062"0"0,0 4-3774 0 0,0 5 699 0 0,-1 0-212 0 0,1 0-1 0 0,-1 1 0 0 0,0-1 0 0 0,0 0 1 0 0,0 1-1 0 0,1-1 0 0 0,-1 0 1 0 0,0 1-1 0 0,0-1 0 0 0,1 1 1 0 0,-1-1-1 0 0,0 1 0 0 0,1 0 0 0 0,-1-1 1 0 0,0 1-1 0 0,1 0 0 0 0,-1-1 1 0 0,1 1-1 0 0,0 0 0 0 0,-1 0 0 0 0,1-1 1 0 0,-1 1-1 0 0,1 0 0 0 0,0 0 1 0 0,0 0-1 0 0,-1 0 0 0 0,1-1 0 0 0,0 1 1 0 0,0 0-1 0 0,0 2 0 0 0,-2 33 170 0 0,2-24-157 0 0,0 16 25 0 0,0 1 0 0 0,2-1-1 0 0,7 33 1 0 0,-7-54-24 0 0,0 0 0 0 0,1-1 0 0 0,0 1 0 0 0,0-1 0 0 0,7 11 0 0 0,-1-1 34 0 0,-8-14-51 0 0,-1-1 1 0 0,1 0-1 0 0,0 0 0 0 0,0 0 0 0 0,0 0 0 0 0,0 0 0 0 0,0 0 1 0 0,0 0-1 0 0,0-1 0 0 0,0 1 0 0 0,0 0 0 0 0,0 0 0 0 0,0-1 1 0 0,0 1-1 0 0,1-1 0 0 0,-1 1 0 0 0,0-1 0 0 0,0 1 0 0 0,1-1 1 0 0,-1 0-1 0 0,0 0 0 0 0,3 0 0 0 0,31-4-184 0 0,-15 1-190 0 0,-16 2 300 0 0,0 1 0 0 0,0-1 0 0 0,0-1 0 0 0,-1 1 0 0 0,1-1 0 0 0,0 1 0 0 0,-1-1 0 0 0,1 0 0 0 0,-1 0 0 0 0,0 0 0 0 0,0-1 0 0 0,0 1 1 0 0,0-1-1 0 0,0 0 0 0 0,0 0 0 0 0,-1 0 0 0 0,1 0 0 0 0,2-5 0 0 0,-1 2 50 0 0,1-1 1 0 0,-2 0-1 0 0,1-1 0 0 0,-1 1 1 0 0,0-1-1 0 0,0 1 0 0 0,-1-1 1 0 0,2-9-1 0 0,0-10 86 0 0,-1 14 135 0 0,-1 0 0 0 0,0 0 0 0 0,-1 0 0 0 0,0 0 0 0 0,-1 0 0 0 0,-4-24-1 0 0,4 37-181 0 0,0-1-1 0 0,0 1 1 0 0,0 0-1 0 0,0-1 1 0 0,0 1-1 0 0,0 0 0 0 0,0 0 1 0 0,0-1-1 0 0,0 1 1 0 0,0 0-1 0 0,0-1 1 0 0,0 1-1 0 0,0 0 1 0 0,0 0-1 0 0,0-1 0 0 0,-1 1 1 0 0,1 0-1 0 0,0 0 1 0 0,0-1-1 0 0,0 1 1 0 0,-1 0-1 0 0,1 0 0 0 0,0 0 1 0 0,0-1-1 0 0,-1 1 1 0 0,1 0-1 0 0,0 0 1 0 0,0 0-1 0 0,-1 0 1 0 0,1-1-1 0 0,0 1 0 0 0,0 0 1 0 0,-1 0-1 0 0,1 0 1 0 0,0 0-1 0 0,-1 0 1 0 0,1 0-1 0 0,0 0 0 0 0,0 0 1 0 0,-1 0-1 0 0,1 0 1 0 0,0 0-1 0 0,-1 0 1 0 0,1 0-1 0 0,0 0 1 0 0,-1 0-1 0 0,1 0 0 0 0,0 0 1 0 0,0 1-1 0 0,-1-1 1 0 0,1 0-1 0 0,-1 0 1 0 0,1 1-5 0 0,-1-1 1 0 0,1 1 0 0 0,-1 0 0 0 0,1-1-1 0 0,-1 1 1 0 0,1 0 0 0 0,-1 0 0 0 0,1-1 0 0 0,0 1-1 0 0,-1 0 1 0 0,1 0 0 0 0,0-1 0 0 0,-1 1 0 0 0,1 0-1 0 0,0 0 1 0 0,0 0 0 0 0,0-1 0 0 0,0 1-1 0 0,0 0 1 0 0,0 1 0 0 0,1 8 23 0 0,-1 0 1 0 0,-1 0-1 0 0,0 0 0 0 0,-3 17 0 0 0,2-14-12 0 0,0-1 0 0 0,0 24-1 0 0,5 293 198 0 0,-4-235-209 0 0,2-69 6 0 0,-4 55 67 0 0,-2 20 128 0 0,6-85-183 0 0,-1-14-26 0 0,1 0 0 0 0,-1 0 0 0 0,0-1 0 0 0,0 1 1 0 0,1 0-1 0 0,-1 0 0 0 0,0-1 0 0 0,0 1 0 0 0,0 0 0 0 0,0 0 0 0 0,0 0 0 0 0,0 0 1 0 0,-1-1-1 0 0,1 1 0 0 0,0 0 0 0 0,0 0 0 0 0,0-1 0 0 0,-1 1 0 0 0,1 0 0 0 0,0 0 1 0 0,-1-1-1 0 0,1 1 0 0 0,-1 0 0 0 0,1-1 0 0 0,-1 1 0 0 0,1 0 0 0 0,-1-1 0 0 0,0 1 1 0 0,1-1-1 0 0,-1 1 0 0 0,1-1 0 0 0,-1 1 0 0 0,0-1 0 0 0,0 0 0 0 0,1 1 0 0 0,-1-1 1 0 0,0 0-1 0 0,0 1 0 0 0,1-1 0 0 0,-1 0 0 0 0,0 0 0 0 0,0 0 0 0 0,0 0 1 0 0,0 0-1 0 0,-2 1-6 0 0,1-1 0 0 0,0 0 0 0 0,-1-1 1 0 0,1 1-1 0 0,0 0 0 0 0,-1-1 1 0 0,1 1-1 0 0,0-1 0 0 0,0 0 1 0 0,0 1-1 0 0,-1-1 0 0 0,1 0 0 0 0,0-1 1 0 0,0 1-1 0 0,0 0 0 0 0,0 0 1 0 0,1-1-1 0 0,-3-2 0 0 0,-34-35 16 0 0,30 31-16 0 0,-3-5-8 0 0,0-1 0 0 0,1 0 0 0 0,0 0 0 0 0,1-1 0 0 0,1 0 0 0 0,-10-26 0 0 0,15 34 3 0 0,1 0 0 0 0,0 0 0 0 0,0 0 0 0 0,1 0 0 0 0,0 0 0 0 0,0 0-1 0 0,0-1 1 0 0,1 1 0 0 0,1 0 0 0 0,-1-1 0 0 0,1 1 0 0 0,0 0 0 0 0,1 0 0 0 0,-1 0 0 0 0,1 0 0 0 0,1 0 0 0 0,5-13 0 0 0,-1 11-122 0 0,0 0-1 0 0,0 0 1 0 0,1 1 0 0 0,15-14 0 0 0,-1 2-550 0 0,-12 12-538 0 0,-1-1-1 0 0,2 2 1 0 0,-1-1 0 0 0,19-9 0 0 0,-16 11-1976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1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12187 0 0,'6'2'1097'0'0,"0"-1"0"0"0,0 1 1 0 0,0-2-1 0 0,12 1 0 0 0,-15-1-1038 0 0,-3 0-121 0 0,1 0 1 0 0,-1 0-1 0 0,1 0 1 0 0,-1 0-1 0 0,1 0 1 0 0,-1 0-1 0 0,0 0 1 0 0,1 0-1 0 0,-1 0 1 0 0,1 0-1 0 0,-1 0 1 0 0,1 0-1 0 0,-1 0 1 0 0,0 0-1 0 0,1 0 1 0 0,-1 0-1 0 0,1 0 1 0 0,-1 1-1 0 0,0-1 1 0 0,1 0-1 0 0,-1 0 1 0 0,0 1-1 0 0,1-1 1 0 0,-1 0-1 0 0,0 0 1 0 0,1 1-1 0 0,-1-1 1 0 0,0 0-1 0 0,0 1 1 0 0,1-1-1 0 0,-1 0 1 0 0,0 1-1 0 0,0-1 1 0 0,1 1-1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22 296 5105 0 0,'0'0'1287'0'0,"3"5"2549"0"0,-2-4-3756 0 0,0 0 1 0 0,0 1 0 0 0,1-1 0 0 0,-1 0-1 0 0,0 0 1 0 0,0 0 0 0 0,1-1-1 0 0,-1 1 1 0 0,1 0 0 0 0,-1 0 0 0 0,1-1-1 0 0,2 1 1 0 0,6 2-50 0 0,0-1 1 0 0,0 0-1 0 0,1-1 1 0 0,12 0-1 0 0,-18-1-11 0 0,-1 0 0 0 0,1 0-1 0 0,-1-1 1 0 0,1 0 0 0 0,0 0 0 0 0,-1 0-1 0 0,0 0 1 0 0,1-1 0 0 0,-1 0 0 0 0,0 0-1 0 0,0 0 1 0 0,0 0 0 0 0,0 0 0 0 0,5-5 0 0 0,-5 4 5 0 0,0-1 1 0 0,0 0 0 0 0,-1 1 0 0 0,0-1 0 0 0,0 0 0 0 0,0-1-1 0 0,0 1 1 0 0,-1 0 0 0 0,4-8 0 0 0,-5 8-22 0 0,0 1-1 0 0,0-1 1 0 0,-1 0-1 0 0,1 0 1 0 0,-1 1 0 0 0,0-1-1 0 0,0 0 1 0 0,0 0 0 0 0,-1 0-1 0 0,1 1 1 0 0,-1-1 0 0 0,0 0-1 0 0,-2-5 1 0 0,1 6 34 0 0,1 0-1 0 0,-1 0 1 0 0,0 0-1 0 0,-1 0 1 0 0,1 0 0 0 0,-1 0-1 0 0,1 1 1 0 0,-1-1-1 0 0,0 1 1 0 0,1 0 0 0 0,-1 0-1 0 0,-1 0 1 0 0,1 0 0 0 0,0 0-1 0 0,0 1 1 0 0,-1 0-1 0 0,1-1 1 0 0,0 1 0 0 0,-1 0-1 0 0,1 1 1 0 0,-1-1 0 0 0,0 1-1 0 0,-3-1 1 0 0,-1 2 33 0 0,0 1 0 0 0,0 0 0 0 0,0 0 1 0 0,0 1-1 0 0,-10 5 0 0 0,16-7-57 0 0,-4 2 4 0 0,1 2 1 0 0,-1-1-1 0 0,0 0 0 0 0,1 1 0 0 0,0 0 0 0 0,0 0 0 0 0,1 1 1 0 0,0-1-1 0 0,-1 1 0 0 0,2 0 0 0 0,-1 0 0 0 0,1 1 0 0 0,0-1 1 0 0,0 1-1 0 0,-3 13 0 0 0,4-10-4 0 0,0 1 1 0 0,1-1-1 0 0,1 1 1 0 0,0 0-1 0 0,0-1 1 0 0,1 1-1 0 0,0-1 0 0 0,1 1 1 0 0,0-1-1 0 0,1 1 1 0 0,0-1-1 0 0,0 0 1 0 0,1 0-1 0 0,1 0 0 0 0,-1-1 1 0 0,11 15-1 0 0,-9-15-2 0 0,-1-1 0 0 0,2 0 0 0 0,-1 0 0 0 0,1-1 0 0 0,1 1 0 0 0,-1-1 0 0 0,1-1 0 0 0,0 0 0 0 0,12 7 0 0 0,-14-9 15 0 0,0-1 0 0 0,0 0 0 0 0,0-1 0 0 0,1 1 0 0 0,-1-1 0 0 0,1 0 0 0 0,-1-1-1 0 0,1 0 1 0 0,0 0 0 0 0,0 0 0 0 0,-1-1 0 0 0,1 0 0 0 0,0 0 0 0 0,0 0 0 0 0,0-1-1 0 0,-1 0 1 0 0,1-1 0 0 0,11-3 0 0 0,-14 3-23 0 0,-1 1 0 0 0,0-1 0 0 0,1 0-1 0 0,-1 0 1 0 0,0 0 0 0 0,0 0 0 0 0,0-1 0 0 0,-1 1-1 0 0,1-1 1 0 0,0 1 0 0 0,-1-1 0 0 0,0 0 0 0 0,0 0-1 0 0,3-6 1 0 0,3-4-2 0 0,-2-2 0 0 0,7-17 0 0 0,2-5-30 0 0,-11 24 44 0 0,1 1 1 0 0,-1-1-1 0 0,-1 0 1 0 0,3-20-1 0 0,7-28 30 0 0,-10 49-41 0 0,-1 0-1 0 0,0 0 1 0 0,-1 0 0 0 0,0 0-1 0 0,-1 0 1 0 0,-1 0 0 0 0,0-1-1 0 0,-4-22 1 0 0,2 17-14 0 0,1 1-1 0 0,0 0 0 0 0,2-20 1 0 0,4 24-8 0 0,-3 13 17 0 0,-1-1-1 0 0,1 0 1 0 0,-1 1 0 0 0,1-1 0 0 0,-1 0-1 0 0,0 1 1 0 0,0-1 0 0 0,1 0 0 0 0,-1 1 0 0 0,0-1-1 0 0,0 0 1 0 0,0 0 0 0 0,0 0 0 0 0,0 1 0 0 0,0-1-1 0 0,0 0 1 0 0,0 0 0 0 0,0 1 0 0 0,0-1 0 0 0,0 0-1 0 0,0 0 1 0 0,0 1 0 0 0,-1-1 0 0 0,1 0 0 0 0,0 0-1 0 0,-1 1 1 0 0,1-1 0 0 0,0 0 0 0 0,-1 1-1 0 0,1-1 1 0 0,-1 1 0 0 0,0-2 0 0 0,-8-5 88 0 0,6 13 95 0 0,-7 4-66 0 0,-10 35-18 0 0,16-6-59 0 0,3-36-41 0 0,1 1 1 0 0,-1-1 0 0 0,1 1 0 0 0,-1-1-1 0 0,1 1 1 0 0,0 0 0 0 0,0-1 0 0 0,1 1 0 0 0,-1-1-1 0 0,2 6 1 0 0,3 22 3 0 0,8 37 33 0 0,-2-14 7 0 0,-7-42-29 0 0,-1 1 1 0 0,2 19-1 0 0,-3-23 11 0 0,-1 0-1 0 0,1 0 0 0 0,0 0 1 0 0,1 0-1 0 0,0 0 0 0 0,0-1 1 0 0,1 0-1 0 0,0 1 0 0 0,1-2 1 0 0,0 1-1 0 0,0 0 0 0 0,0-1 1 0 0,1 0-1 0 0,0 0 0 0 0,10 8 1 0 0,-13-13 75 0 0,2 2-238 0 0,-5-4 109 0 0,0 1 1 0 0,0-1 0 0 0,1 1-1 0 0,-1-1 1 0 0,0 0 0 0 0,0 0 0 0 0,1 1-1 0 0,-1-1 1 0 0,0 0 0 0 0,0 0 0 0 0,1 1-1 0 0,-1-1 1 0 0,0 0 0 0 0,1 0 0 0 0,-1 1-1 0 0,1-1 1 0 0,-1 0 0 0 0,0 0 0 0 0,1 0-1 0 0,-1 0 1 0 0,0 0 0 0 0,1 0-1 0 0,-1 0 1 0 0,1 0 0 0 0,-1 0 0 0 0,0 0-1 0 0,1 0 1 0 0,-1 0 0 0 0,1 0 0 0 0,-1 0-1 0 0,0 0 1 0 0,1 0 0 0 0,-1 0 0 0 0,1 0-1 0 0,-1-1 1 0 0,0 1 0 0 0,1 0-1 0 0,13-18-5162 0 0,-13 10 2307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7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97 6353 0 0,'-42'-15'6310'0'0,"55"13"-5693"0"0,-2 6-488 0 0,0 0-1 0 0,0-1 0 0 0,15 3 1 0 0,-20-5-118 0 0,-1 1 0 0 0,1-1 0 0 0,0 1 1 0 0,0 1-1 0 0,-1-1 0 0 0,0 1 0 0 0,1 0 1 0 0,-1 0-1 0 0,0 1 0 0 0,0-1 0 0 0,-1 1 0 0 0,1 0 1 0 0,-1 0-1 0 0,0 1 0 0 0,0-1 0 0 0,5 8 1 0 0,-4-3 0 0 0,0 1 0 0 0,0-1 0 0 0,-1 1 0 0 0,0 0-1 0 0,-1 1 1 0 0,0-1 0 0 0,-1 0 0 0 0,2 18 0 0 0,-2-17 6 0 0,-2 0-1 0 0,1 1 0 0 0,-2-1 0 0 0,1 0 0 0 0,-2 1 1 0 0,1-1-1 0 0,-2 0 0 0 0,1 0 0 0 0,-2 0 1 0 0,1 0-1 0 0,-9 17 0 0 0,12-28-10 0 0,-1 1 0 0 0,1 0 0 0 0,0-1 0 0 0,0 1 0 0 0,-1 0 0 0 0,1-1-1 0 0,-1 1 1 0 0,1-1 0 0 0,0 1 0 0 0,-1-1 0 0 0,1 1 0 0 0,-1-1 0 0 0,1 1 0 0 0,-1-1 0 0 0,1 1 0 0 0,-1-1 0 0 0,0 0-1 0 0,1 1 1 0 0,-1-1 0 0 0,1 0 0 0 0,-1 1 0 0 0,0-1 0 0 0,1 0 0 0 0,-1 0 0 0 0,0 0 0 0 0,0 0 0 0 0,1 1 0 0 0,-2-1-1 0 0,1-1 8 0 0,0 1-1 0 0,-1-1 0 0 0,1 1 0 0 0,0-1 0 0 0,0 0 0 0 0,0 1 1 0 0,0-1-1 0 0,0 0 0 0 0,0 0 0 0 0,0 1 0 0 0,0-1 0 0 0,0 0 1 0 0,-1-2-1 0 0,-3-4 15 0 0,0-1 1 0 0,1 1-1 0 0,-6-13 1 0 0,8 15-24 0 0,-1 0-1 0 0,1-1 1 0 0,1 1 0 0 0,-1-1 0 0 0,1 1 0 0 0,0-1-1 0 0,0 0 1 0 0,1 1 0 0 0,0-1 0 0 0,0 0 0 0 0,0 1-1 0 0,0-1 1 0 0,1 0 0 0 0,0 1 0 0 0,0-1 0 0 0,1 0-1 0 0,0 1 1 0 0,0 0 0 0 0,4-9 0 0 0,11-32 7 0 0,-13 35-10 0 0,-1 0 1 0 0,2 0-1 0 0,0 0 1 0 0,0 0-1 0 0,12-17 1 0 0,50-69-59 0 0,-64 94 51 0 0,0 0 0 0 0,0 0 1 0 0,1 0-1 0 0,-1 0 1 0 0,9-4-1 0 0,-6 2 19 0 0,-5 5-51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28 3025 0 0,'0'0'1344'0'0,"-1"-9"5235"0"0,-2-9-2800 0 0,2 18-3760 0 0,0 0 0 0 0,0-1 0 0 0,0 1-1 0 0,1 0 1 0 0,-1 0 0 0 0,0 0 0 0 0,0 0 0 0 0,0 0 0 0 0,0 1-1 0 0,0-1 1 0 0,0 0 0 0 0,1 0 0 0 0,-1 1 0 0 0,0-1-1 0 0,0 0 1 0 0,0 1 0 0 0,1-1 0 0 0,-1 1 0 0 0,0-1 0 0 0,0 1-1 0 0,1-1 1 0 0,-1 1 0 0 0,0-1 0 0 0,1 1 0 0 0,-1 0-1 0 0,1-1 1 0 0,-1 1 0 0 0,1 0 0 0 0,-1 0 0 0 0,1-1 0 0 0,-1 1-1 0 0,1 0 1 0 0,0 0 0 0 0,0 0 0 0 0,-1 1 0 0 0,-8 38 261 0 0,6-27-198 0 0,0 0 0 0 0,-1 19 0 0 0,4-24-62 0 0,0 0-1 0 0,0 0 0 0 0,1 0 1 0 0,0 0-1 0 0,1 0 0 0 0,0 0 0 0 0,0 0 1 0 0,4 7-1 0 0,-5-11-6 0 0,0-1 1 0 0,0 0-1 0 0,1 0 0 0 0,0-1 1 0 0,-1 1-1 0 0,1 0 0 0 0,0 0 1 0 0,0-1-1 0 0,1 0 0 0 0,-1 1 1 0 0,0-1-1 0 0,1 0 0 0 0,-1 0 1 0 0,1 0-1 0 0,0 0 0 0 0,0 0 1 0 0,0-1-1 0 0,0 0 0 0 0,0 1 1 0 0,0-1-1 0 0,6 1 0 0 0,-3-2 19 0 0,1 0 0 0 0,-1 0 0 0 0,0-1 0 0 0,0 0 0 0 0,0-1 0 0 0,0 1 0 0 0,0-1 0 0 0,0 0 0 0 0,0-1 0 0 0,6-3 0 0 0,-12 6-30 0 0,1 0-1 0 0,-1 0 0 0 0,0 0 0 0 0,1 0 1 0 0,-1 0-1 0 0,0-1 0 0 0,1 1 1 0 0,-1 0-1 0 0,0 0 0 0 0,1 0 1 0 0,-1-1-1 0 0,0 1 0 0 0,0 0 1 0 0,1 0-1 0 0,-1-1 0 0 0,0 1 0 0 0,0 0 1 0 0,0-1-1 0 0,0 1 0 0 0,1 0 1 0 0,-1-1-1 0 0,0 1 0 0 0,0 0 1 0 0,0-1-1 0 0,0 1 0 0 0,0 0 0 0 0,0-1 1 0 0,0 1-1 0 0,0 0 0 0 0,0-1 1 0 0,0 1-1 0 0,0 0 0 0 0,0-1 1 0 0,0 1-1 0 0,0 0 0 0 0,0-1 1 0 0,0 1-1 0 0,0 0 0 0 0,0-1 0 0 0,0 1 1 0 0,-1 0-1 0 0,1-1 0 0 0,0 1 1 0 0,0 0-1 0 0,0-1 0 0 0,-1 1 1 0 0,1 0-1 0 0,0-1 0 0 0,-1 1 0 0 0,1-1 0 0 0,0 1 1 0 0,-1 0-1 0 0,1-1 0 0 0,0 1 0 0 0,-1-1 0 0 0,1 1 0 0 0,0 0 0 0 0,0-1 1 0 0,0 1-1 0 0,0-1 0 0 0,-1 1 0 0 0,1-1 0 0 0,0 1 0 0 0,0-1 0 0 0,0 1 1 0 0,0-1-1 0 0,0 1 0 0 0,0-1 0 0 0,0 1 0 0 0,0-1 0 0 0,0 1 0 0 0,1-1 0 0 0,-1 1 1 0 0,0-1-1 0 0,0 1 0 0 0,0 0 0 0 0,0-1 0 0 0,1 1 0 0 0,-1-1 0 0 0,0 1 1 0 0,0-1-1 0 0,1 1 0 0 0,-1 0 0 0 0,0-1 0 0 0,1 1 0 0 0,-1 0 0 0 0,0-1 0 0 0,2 1 1 0 0,3-5 3 0 0,13-13 41 0 0,-17 17-45 0 0,-1 1 1 0 0,1-1-1 0 0,-1 0 0 0 0,1 0 1 0 0,-1 1-1 0 0,0-1 1 0 0,1 0-1 0 0,-1 0 1 0 0,0 0-1 0 0,0 0 0 0 0,0 0 1 0 0,0 1-1 0 0,0-1 1 0 0,0 0-1 0 0,0 0 0 0 0,0 0 1 0 0,0 0-1 0 0,0 0 1 0 0,0 1-1 0 0,0-1 0 0 0,-1 0 1 0 0,1 0-1 0 0,0 0 1 0 0,-1 0-1 0 0,1 1 0 0 0,0-1 1 0 0,-1-1-1 0 0,-1 0-2 0 0,1 1 3 0 0,-1-1 0 0 0,1 1 0 0 0,0-1 0 0 0,0 1 0 0 0,0-1 0 0 0,0 0 0 0 0,0 1-1 0 0,1-1 1 0 0,-1 0 0 0 0,0 0 0 0 0,1 0 0 0 0,-1 1 0 0 0,1-1 0 0 0,0 0 0 0 0,0 0 0 0 0,0 0 0 0 0,0 0 0 0 0,0 0-1 0 0,0 0 1 0 0,0 0 0 0 0,0 1 0 0 0,1-1 0 0 0,-1 0 0 0 0,2-2 0 0 0,4-5-7 0 0,-5 8 5 0 0,0 0 0 0 0,0 0 1 0 0,0 0-1 0 0,0 0 0 0 0,0 0 0 0 0,0 0 0 0 0,0 0 0 0 0,0-1 1 0 0,0 1-1 0 0,-1 0 0 0 0,1-1 0 0 0,-1 1 0 0 0,1 0 0 0 0,-1-1 0 0 0,1 1 1 0 0,-1-1-1 0 0,0 1 0 0 0,1-1 0 0 0,-1 1 0 0 0,0-1 0 0 0,0 1 0 0 0,0-1 1 0 0,0 1-1 0 0,-1-1 0 0 0,1 1 0 0 0,0 0 0 0 0,-1-1 0 0 0,1 1 1 0 0,-1-1-1 0 0,1 1 0 0 0,-2-3 0 0 0,1 3 0 0 0,1 1-1 0 0,-1-1 1 0 0,1 0 0 0 0,-1 1 0 0 0,1-1-1 0 0,0 0 1 0 0,-1 0 0 0 0,1 0-1 0 0,0 1 1 0 0,0-1 0 0 0,0 0 0 0 0,-1 0-1 0 0,1 0 1 0 0,0 0 0 0 0,0 0-1 0 0,0 1 1 0 0,0-1 0 0 0,0 0 0 0 0,1-2-1 0 0,0-4 16 0 0,-1 6 59 0 0,0 2-71 0 0,0-1 0 0 0,0 0 0 0 0,1 0 0 0 0,-1 0 0 0 0,0 0 0 0 0,0 0 0 0 0,0 0 0 0 0,1 1 0 0 0,-1-1 0 0 0,0 0 0 0 0,0 0 0 0 0,0 0 0 0 0,1 1 0 0 0,-1-1 0 0 0,0 0 0 0 0,0 0 1 0 0,0 1-1 0 0,0-1 0 0 0,0 0 0 0 0,1 0 0 0 0,-1 1 0 0 0,0-1 0 0 0,0 0 0 0 0,0 0 0 0 0,0 1 0 0 0,0-1 0 0 0,0 0 0 0 0,0 1 0 0 0,0-1 0 0 0,0 0 0 0 0,0 0 0 0 0,0 1 0 0 0,0-1 0 0 0,0 0 0 0 0,0 0 0 0 0,-1 1 1 0 0,1-1-1 0 0,0 0 0 0 0,0 0 0 0 0,0 1 0 0 0,-4 13 28 0 0,4-13-26 0 0,-1 6 15 0 0,0-1-1 0 0,0 1 1 0 0,1 0 0 0 0,1-1 0 0 0,0 9-1 0 0,1 9 0 0 0,3 34 67 0 0,-3-47-76 0 0,0 0-1 0 0,-1 0 1 0 0,-1 0 0 0 0,0 1-1 0 0,0-1 1 0 0,-1 0-1 0 0,-2 11 1 0 0,2-17-4 0 0,1-1 1 0 0,0 1-1 0 0,0-1 1 0 0,0 1-1 0 0,0-1 0 0 0,1 1 1 0 0,-1-1-1 0 0,1 0 0 0 0,0 1 1 0 0,4 7-1 0 0,3 23 17 0 0,-7-30-141 0 0,2 7 464 0 0,-3-12-396 0 0,1 1 0 0 0,-1-1 0 0 0,0 0 0 0 0,0 0-1 0 0,0 0 1 0 0,0 1 0 0 0,0-1 0 0 0,0 0 0 0 0,0 0-1 0 0,0 1 1 0 0,0-1 0 0 0,0 0 0 0 0,0 0 0 0 0,-1 0-1 0 0,1 1 1 0 0,0-1 0 0 0,0 0 0 0 0,0 0 0 0 0,0 0-1 0 0,0 1 1 0 0,0-1 0 0 0,0 0 0 0 0,0 0 0 0 0,-1 0-1 0 0,1 1 1 0 0,0-1 0 0 0,0 0 0 0 0,0 0 0 0 0,0 0-1 0 0,-1 0 1 0 0,1 0 0 0 0,0 1 0 0 0,0-1 0 0 0,0 0-1 0 0,-1 0 1 0 0,1 0 0 0 0,0 0 0 0 0,0 0 0 0 0,0 0-1 0 0,-1 0 1 0 0,1 0 0 0 0,1-5-1828 0 0,0 0 1463 0 0,0 4 237 0 0,-1-1 0 0 0,1 1-1 0 0,-1-1 1 0 0,0 1 0 0 0,1-1-1 0 0,-1 0 1 0 0,0 1-1 0 0,0-1 1 0 0,0 1 0 0 0,0-1-1 0 0,0 1 1 0 0,0-1 0 0 0,-1 0-1 0 0,1 1 1 0 0,-1-3 0 0 0,-4-6-2212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3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547 305 2769 0 0,'0'0'3498'0'0,"16"0"-276"0"0,13 1-3042 0 0,-28-2-159 0 0,0 1 0 0 0,0 0 0 0 0,0 0 0 0 0,1 0 0 0 0,-1-1 0 0 0,0 1 0 0 0,0-1 0 0 0,0 1 0 0 0,0-1 0 0 0,0 1 0 0 0,0-1 0 0 0,0 1 0 0 0,0-1 0 0 0,0 0 0 0 0,0 0 0 0 0,0 1 0 0 0,0-1 0 0 0,0 0 0 0 0,-1 0 0 0 0,1 0 0 0 0,0 0 0 0 0,-1 0 0 0 0,1 0 0 0 0,0 0 0 0 0,-1 0 0 0 0,0-1 0 0 0,1 0 0 0 0,1-3 124 0 0,-1-1-1 0 0,0 1 1 0 0,-1 0-1 0 0,1-10 1 0 0,0 3 252 0 0,-1 8-233 0 0,0 0 1 0 0,0 0-1 0 0,-1 0 0 0 0,1 0 1 0 0,-1 0-1 0 0,0 0 0 0 0,1 1 1 0 0,-2-1-1 0 0,-2-7 0 0 0,-19-33 900 0 0,8 17-494 0 0,12 20-445 0 0,0 0 0 0 0,-1 1 1 0 0,0-1-1 0 0,0 1 0 0 0,-1 0 0 0 0,1 0 1 0 0,-1 1-1 0 0,-1-1 0 0 0,1 1 0 0 0,-1 0 1 0 0,0 0-1 0 0,0 1 0 0 0,-11-7 1 0 0,-2 1 46 0 0,14 7-138 0 0,-1 0 0 0 0,1 0 0 0 0,-1 0 0 0 0,1 1 0 0 0,-1 0 0 0 0,0 0 0 0 0,0 1 0 0 0,1 0 0 0 0,-8-1 0 0 0,8 1-10 0 0,1 1 1 0 0,-1-1 0 0 0,0 2 0 0 0,0-1 0 0 0,0 0 0 0 0,0 1-1 0 0,0 0 1 0 0,0 0 0 0 0,0 0 0 0 0,1 1 0 0 0,-1-1 0 0 0,0 1 0 0 0,1 0-1 0 0,0 1 1 0 0,-8 4 0 0 0,-49 36 259 0 0,-4 11-65 0 0,39-28-127 0 0,1 2 0 0 0,1 0 0 0 0,2 2 0 0 0,-24 40 0 0 0,36-52-60 0 0,1 0 0 0 0,0 1 0 0 0,2 0 0 0 0,0 0 0 0 0,2 1 0 0 0,0 0 0 0 0,1 0 0 0 0,1 0 0 0 0,-1 25 0 0 0,4-28-13 0 0,0 0 0 0 0,1-1 0 0 0,1 1 0 0 0,1-1 0 0 0,0 1 1 0 0,1-1-1 0 0,8 21 0 0 0,-7-26-2 0 0,0 1 1 0 0,1-1-1 0 0,0 0 0 0 0,1-1 1 0 0,0 1-1 0 0,1-1 0 0 0,0-1 1 0 0,1 0-1 0 0,0 0 1 0 0,14 11-1 0 0,-1-4 22 0 0,0 0 0 0 0,1-2 1 0 0,1-1-1 0 0,26 11 0 0 0,-36-20-8 0 0,0-1 0 0 0,0-1 0 0 0,0 0 1 0 0,1-1-1 0 0,-1 0 0 0 0,1-1 0 0 0,-1-1 0 0 0,24-3 0 0 0,-23 2-23 0 0,1-1-15 0 0,-1-1 0 0 0,0-1 1 0 0,1 0-1 0 0,-2-1 0 0 0,1-1 0 0 0,-1 0 0 0 0,18-12 0 0 0,3 0-63 0 0,-23 11 58 0 0,-1 0 1 0 0,1-1-1 0 0,-1 0 1 0 0,-1-1-1 0 0,0 0 1 0 0,0-1 0 0 0,-1 0-1 0 0,0 0 1 0 0,13-25-1 0 0,-15 22 12 0 0,-1-1-1 0 0,0 0 1 0 0,-1-1 0 0 0,-1 1-1 0 0,-1-1 1 0 0,0 0-1 0 0,-1 1 1 0 0,-1-1 0 0 0,-1-30-1 0 0,-1 24 14 0 0,-1 0 0 0 0,-2 1-1 0 0,0 0 1 0 0,-1 0 0 0 0,-2 0 0 0 0,-14-36-1 0 0,14 43 3 0 0,0 0 0 0 0,-1 1 0 0 0,0 0-1 0 0,-20-24 1 0 0,21 30-6 0 0,0 1 0 0 0,0-1 0 0 0,0 1 0 0 0,0 0 0 0 0,-1 1 0 0 0,0 0-1 0 0,-1 0 1 0 0,1 1 0 0 0,-11-5 0 0 0,-18-8 4 0 0,32 14-14 0 0,-1 0 1 0 0,1 0-1 0 0,0 1 1 0 0,-1 0-1 0 0,0 0 1 0 0,0 0-1 0 0,1 1 1 0 0,-1 0 0 0 0,-8-1-1 0 0,-16-1-31 0 0,-8-1 36 0 0,36 4-101 0 0,-1 0-1 0 0,1 0 0 0 0,0 0 1 0 0,0 0-1 0 0,0 1 1 0 0,0-1-1 0 0,0 0 1 0 0,0 1-1 0 0,0 0 1 0 0,0-1-1 0 0,0 1 0 0 0,-3 2 1 0 0,4-1-323 0 0,-1 1 1 0 0,0 0-1 0 0,1-1 0 0 0,0 1 0 0 0,0 0 1 0 0,0 0-1 0 0,0 0 0 0 0,0 0 1 0 0,0 0-1 0 0,1 0 0 0 0,0 0 1 0 0,-1 0-1 0 0,1 1 0 0 0,1 3 1 0 0,-2 0-1070 0 0,0 5-1041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8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30 2657 0 0,'-1'-1'108'0'0,"1"0"1"0"0,-1 0 0 0 0,1 0-1 0 0,-1 0 1 0 0,1 0-1 0 0,-1 0 1 0 0,1 0 0 0 0,0 0-1 0 0,-1 0 1 0 0,1 0 0 0 0,0 0-1 0 0,0 0 1 0 0,0 0 0 0 0,0 0-1 0 0,0 0 1 0 0,0-1 0 0 0,-1-9 5420 0 0,-3 16-4709 0 0,-5 13-570 0 0,1 0 1 0 0,0 1-1 0 0,2 0 0 0 0,0 0 1 0 0,-4 30-1 0 0,-10 29 363 0 0,9-44-433 0 0,1 0 0 0 0,2 0-1 0 0,1 1 1 0 0,-4 60 0 0 0,10-84-86 0 0,1-8 433 0 0,2-9-240 0 0,3-12-175 0 0,-1 0-1 0 0,3-34 1 0 0,-3 12-16 0 0,1 7-67 0 0,-3 15-27 0 0,0 0 1 0 0,1 0-1 0 0,1 1 1 0 0,1-1 0 0 0,0 1-1 0 0,15-31 1 0 0,1 1 8 0 0,-18 39-29 0 0,0 0 1 0 0,0 0-1 0 0,1 0 1 0 0,0 0-1 0 0,0 1 0 0 0,11-13 1 0 0,-9 13 4 0 0,-5 5 51 0 0,1 0 0 0 0,-1 1 0 0 0,1-1 0 0 0,0 0 0 0 0,-1 1 1 0 0,1 0-1 0 0,0-1 0 0 0,3-1 0 0 0,-4 3-20 0 0,0-1 0 0 0,1 1 1 0 0,-1 0-1 0 0,0 0 0 0 0,0 0 0 0 0,0 0 0 0 0,0 0 0 0 0,0 0 0 0 0,0 0 1 0 0,0 1-1 0 0,0-1 0 0 0,1 0 0 0 0,-1 0 0 0 0,0 1 0 0 0,0-1 1 0 0,0 1-1 0 0,0-1 0 0 0,0 1 0 0 0,0 0 0 0 0,-1-1 0 0 0,1 1 1 0 0,1 1-1 0 0,7 28 282 0 0,1-2-127 0 0,-1 1 0 0 0,7 39 0 0 0,-15-63-164 0 0,2 38 104 0 0,-3-37-102 0 0,0 1 0 0 0,0-1 0 0 0,1 1 0 0 0,0-1 0 0 0,0 0 0 0 0,0 1 0 0 0,4 10 0 0 0,-3-14-7 0 0,2 5 13 0 0,-1-1 0 0 0,0 1 0 0 0,0-1 0 0 0,0 1 0 0 0,-1 0 0 0 0,0 0 0 0 0,-1 0 0 0 0,0 1 0 0 0,0 13 0 0 0,-1-16-5 0 0,1 1 1 0 0,-1-1-1 0 0,1 0 1 0 0,3 12 0 0 0,0-2 1 0 0,-4-15-9 0 0,0 1 0 0 0,0-1 0 0 0,0 0 0 0 0,0 0 0 0 0,0 1 1 0 0,0-1-1 0 0,0 0 0 0 0,-1 0 0 0 0,1 1 0 0 0,0-1 0 0 0,-1 0 0 0 0,0 1 0 0 0,0-1 5 0 0,1 0-1 0 0,-1 1 1 0 0,1-1-1 0 0,0 0 1 0 0,-1 0 0 0 0,1 0-1 0 0,0 0 1 0 0,0 0-1 0 0,-1 0 1 0 0,1 0-1 0 0,0 1 1 0 0,0-1 0 0 0,0 0-1 0 0,1 0 1 0 0,-1 0-1 0 0,0 0 1 0 0,0 0-1 0 0,1 2 1 0 0,2 4-39 0 0,-3-8 35 0 0,0 1 0 0 0,0 0 1 0 0,0 0-1 0 0,0 0 0 0 0,0 0 1 0 0,0 0-1 0 0,0 0 0 0 0,0 0 1 0 0,0 0-1 0 0,0 0 0 0 0,1-1 0 0 0,-1 1 1 0 0,0 0-1 0 0,0 0 0 0 0,0 0 1 0 0,0 0-1 0 0,0 0 0 0 0,0 0 0 0 0,0 0 1 0 0,1 0-1 0 0,-1 0 0 0 0,0 0 1 0 0,0 0-1 0 0,0 0 0 0 0,0 0 1 0 0,0 0-1 0 0,0 0 0 0 0,0 0 0 0 0,1 0 1 0 0,-1 0-1 0 0,0 0 0 0 0,0 0 1 0 0,0 0-1 0 0,0 0 0 0 0,0 0 1 0 0,0 0-1 0 0,0 0 0 0 0,1 0 0 0 0,-1 0 1 0 0,0 0-1 0 0,0 0 0 0 0,0 1 1 0 0,0-1-1 0 0,0 0 0 0 0,0 0 1 0 0,0 0-1 0 0,0 0 0 0 0,0 0 0 0 0,0 0 1 0 0,0 0-1 0 0,1 0 0 0 0,-1 0 1 0 0,0 1-1 0 0,0-1 0 0 0,0 0 0 0 0,0 0 1 0 0,0 0-1 0 0,0 0 0 0 0,0 0 1 0 0,0 0-1 0 0,0 0 0 0 0,0 1 1 0 0,0-1-1 0 0,0 0 0 0 0,0 0 0 0 0,0 0 1 0 0,5-4-93 0 0,-5 2-146 0 0,-1-1 0 0 0,1 1 0 0 0,-1 0 0 0 0,1 0 0 0 0,-1 0 0 0 0,0-1 0 0 0,0 1-1 0 0,0 0 1 0 0,0 0 0 0 0,-2-2 0 0 0,-6-17-3241 0 0,6 12 889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9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7098 0 0,'3'1'541'0'0,"-1"-1"1"0"0,0 1 0 0 0,0-1 0 0 0,1 0 0 0 0,-1 1-1 0 0,0-1 1 0 0,1 0 0 0 0,-1 0 0 0 0,3-1 0 0 0,34-5 976 0 0,43-16-3189 0 0,-72 19 1539 0 0,27-8-6300 0 0,-28 11 3218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09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162 140 4305 0 0,'0'0'5943'0'0,"7"-11"-5325"0"0,-4 2-498 0 0,0 1-1 0 0,0-1 1 0 0,-1 1-1 0 0,0-1 1 0 0,0 0-1 0 0,0-16 1 0 0,-2 23-41 0 0,0-1-1 0 0,-1 0 1 0 0,1 1 0 0 0,0-1-1 0 0,-1 0 1 0 0,1 1 0 0 0,-1-1-1 0 0,0 1 1 0 0,0-1 0 0 0,0 1-1 0 0,0-1 1 0 0,0 1 0 0 0,-2-3-1 0 0,1 4-46 0 0,1 0 0 0 0,-1-1-1 0 0,1 1 1 0 0,-1 0 0 0 0,1 0 0 0 0,-1 0 0 0 0,1 0-1 0 0,-1 0 1 0 0,0 1 0 0 0,0-1 0 0 0,1 0-1 0 0,-1 1 1 0 0,0-1 0 0 0,0 1 0 0 0,0 0-1 0 0,0-1 1 0 0,0 1 0 0 0,1 0 0 0 0,-1 0-1 0 0,0 0 1 0 0,-2 1 0 0 0,-3 0 16 0 0,0 0 0 0 0,0 1 0 0 0,1 0 0 0 0,-1 0 0 0 0,1 1 0 0 0,0-1 0 0 0,0 1 0 0 0,-1 1 0 0 0,2-1 0 0 0,-1 1 0 0 0,-9 8 0 0 0,10-8-6 0 0,1 0-1 0 0,0 0 1 0 0,0 0-1 0 0,1 0 0 0 0,-1 1 1 0 0,1-1-1 0 0,0 1 1 0 0,0 0-1 0 0,0 0 0 0 0,1 0 1 0 0,-1 0-1 0 0,1 1 1 0 0,1-1-1 0 0,-3 10 0 0 0,4-13-25 0 0,0 0 0 0 0,0-1-1 0 0,0 1 1 0 0,0 0-1 0 0,0-1 1 0 0,0 1-1 0 0,0-1 1 0 0,0 1 0 0 0,1 0-1 0 0,-1-1 1 0 0,1 1-1 0 0,-1-1 1 0 0,1 1-1 0 0,0-1 1 0 0,0 1-1 0 0,-1-1 1 0 0,1 0 0 0 0,0 1-1 0 0,0-1 1 0 0,0 0-1 0 0,1 0 1 0 0,-1 0-1 0 0,0 1 1 0 0,0-1 0 0 0,1 0-1 0 0,-1-1 1 0 0,0 1-1 0 0,1 0 1 0 0,2 1-1 0 0,4 1 38 0 0,0-1 0 0 0,1 0-1 0 0,-1 0 1 0 0,16 1 0 0 0,15 4 46 0 0,-34-5-96 0 0,-1 1 0 0 0,1-1 0 0 0,-1 1 1 0 0,1-1-1 0 0,-1 1 0 0 0,0 1 0 0 0,0-1 0 0 0,0 0 0 0 0,-1 1 1 0 0,1 0-1 0 0,-1 0 0 0 0,0 0 0 0 0,0 0 0 0 0,0 1 1 0 0,0-1-1 0 0,-1 1 0 0 0,0-1 0 0 0,0 1 0 0 0,0 0 0 0 0,-1 0 1 0 0,1 0-1 0 0,-1 0 0 0 0,0 0 0 0 0,-1 0 0 0 0,1 0 0 0 0,-1 0 1 0 0,0 1-1 0 0,0-1 0 0 0,-1 0 0 0 0,1 0 0 0 0,-4 10 0 0 0,3-11 13 0 0,0-1 0 0 0,-1 1-1 0 0,0 0 1 0 0,0-1 0 0 0,0 1-1 0 0,0-1 1 0 0,-1 0 0 0 0,1 0-1 0 0,-1 0 1 0 0,0 0 0 0 0,0 0 0 0 0,0 0-1 0 0,0-1 1 0 0,0 1 0 0 0,0-1-1 0 0,-1 0 1 0 0,1 0 0 0 0,-1 0-1 0 0,0-1 1 0 0,0 1 0 0 0,1-1-1 0 0,-1 0 1 0 0,0 0 0 0 0,-8 1-1 0 0,5-2 26 0 0,1 0-1 0 0,-1 0 1 0 0,0 0-1 0 0,1-1 0 0 0,-1 0 1 0 0,0 0-1 0 0,1-1 1 0 0,0 0-1 0 0,-8-3 0 0 0,12 4-45 0 0,0 0 0 0 0,-1 0 0 0 0,1 0 0 0 0,0-1 0 0 0,0 1 0 0 0,0-1 0 0 0,-1 1 0 0 0,2-1 0 0 0,-1 0 0 0 0,0 0 0 0 0,0 0 0 0 0,1 0 0 0 0,-1 0 0 0 0,1 0 0 0 0,-1 0 0 0 0,1 0 0 0 0,0-1 0 0 0,0 1 0 0 0,0-1 0 0 0,0 1 0 0 0,0-1 0 0 0,1 1 0 0 0,-1-1 0 0 0,1 1 0 0 0,-1-5 0 0 0,1 5-244 0 0,0 0 0 0 0,0 0 0 0 0,0 0 0 0 0,0 0 0 0 0,1 0 0 0 0,-1 0 0 0 0,1 0 0 0 0,-1 0 0 0 0,1 0 0 0 0,0 0 0 0 0,-1 0 0 0 0,1 0 0 0 0,0 0 0 0 0,0 1 0 0 0,0-1 0 0 0,3-2 0 0 0,4-5-2053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0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127 168 3537 0 0,'11'0'1455'0'0,"-3"1"-790"0"0,0-1 1 0 0,-1-1-1 0 0,1 1 0 0 0,11-4 1 0 0,-16 4-637 0 0,-1-1-1 0 0,1 0 1 0 0,-1 0-1 0 0,1-1 1 0 0,-1 1-1 0 0,0 0 1 0 0,0-1-1 0 0,1 1 1 0 0,-1-1-1 0 0,0 0 1 0 0,-1 0-1 0 0,1 0 1 0 0,0 0-1 0 0,0 0 1 0 0,-1 0-1 0 0,1 0 1 0 0,1-3 0 0 0,-1-1 111 0 0,1 1 1 0 0,0-1 0 0 0,-1 0-1 0 0,0 0 1 0 0,0 0 0 0 0,-1 0-1 0 0,0 0 1 0 0,0 0 0 0 0,0-6 0 0 0,-1 9-44 0 0,0 1 0 0 0,0 0 0 0 0,0 0 0 0 0,0-1 0 0 0,-1 1 1 0 0,1 0-1 0 0,-1 0 0 0 0,0 0 0 0 0,0 0 0 0 0,1 0 0 0 0,-1 0 1 0 0,0 0-1 0 0,-1 0 0 0 0,1 0 0 0 0,0 0 0 0 0,-1 0 1 0 0,1 1-1 0 0,-1-1 0 0 0,1 0 0 0 0,-1 1 0 0 0,0-1 0 0 0,0 1 1 0 0,1 0-1 0 0,-1 0 0 0 0,0 0 0 0 0,0 0 0 0 0,0 0 0 0 0,-1 0 1 0 0,-2-1-1 0 0,-7-1 170 0 0,1 0 0 0 0,-1 0 1 0 0,0 1-1 0 0,-15-1 0 0 0,24 3-240 0 0,-1 0 1 0 0,1 0-1 0 0,-1 0 1 0 0,0 0-1 0 0,1 1 0 0 0,-1-1 1 0 0,1 1-1 0 0,-1 0 1 0 0,1 0-1 0 0,-1 1 1 0 0,1-1-1 0 0,-1 0 0 0 0,1 1 1 0 0,0 0-1 0 0,0 0 1 0 0,0 0-1 0 0,0 0 0 0 0,0 1 1 0 0,-2 2-1 0 0,-15 13 103 0 0,17-15-117 0 0,0-1 0 0 0,0 0 0 0 0,1 1 0 0 0,-1 0 1 0 0,0 0-1 0 0,1 0 0 0 0,0 0 0 0 0,-3 5 0 0 0,2-3 30 0 0,0 0 0 0 0,1 0 0 0 0,0 1 0 0 0,0-1 0 0 0,1 1-1 0 0,-2 10 1 0 0,3-15-35 0 0,0 1-1 0 0,0 0 1 0 0,0 0-1 0 0,0-1 1 0 0,0 1-1 0 0,1 0 1 0 0,-1 0-1 0 0,0-1 1 0 0,1 1-1 0 0,0 0 1 0 0,-1-1-1 0 0,1 1 1 0 0,0-1-1 0 0,0 1 0 0 0,0-1 1 0 0,0 1-1 0 0,0-1 1 0 0,0 0-1 0 0,0 1 1 0 0,1-1-1 0 0,-1 0 1 0 0,0 0-1 0 0,1 0 1 0 0,-1 0-1 0 0,1 0 1 0 0,-1 0-1 0 0,3 1 1 0 0,17 7 66 0 0,1 0-1 0 0,27 6 1 0 0,23 8 33 0 0,-69-21-103 0 0,0 0 0 0 0,0 0-1 0 0,0 0 1 0 0,0 0 0 0 0,-1 0 0 0 0,1 0 0 0 0,-1 1 0 0 0,1-1 0 0 0,-1 1 0 0 0,0 0-1 0 0,0 0 1 0 0,0 0 0 0 0,0 0 0 0 0,-1 0 0 0 0,2 4 0 0 0,1 1-7 0 0,-2 0 1 0 0,1 0 0 0 0,-1 0-1 0 0,-1 0 1 0 0,2 11 0 0 0,-3-17 6 0 0,-1 0 0 0 0,1 0 0 0 0,-1 0 0 0 0,0-1 0 0 0,0 1 0 0 0,0 0 0 0 0,1 0 1 0 0,-1-1-1 0 0,-1 1 0 0 0,1-1 0 0 0,0 1 0 0 0,-2 1 0 0 0,-20 20 32 0 0,20-19-40 0 0,1-1 15 0 0,-1 0 0 0 0,0-1 1 0 0,1 1-1 0 0,-1-1 0 0 0,0 0 0 0 0,0 1 0 0 0,0-1 1 0 0,-1-1-1 0 0,1 1 0 0 0,0 0 0 0 0,-1-1 0 0 0,1 0 0 0 0,-1 1 1 0 0,1-1-1 0 0,-1-1 0 0 0,0 1 0 0 0,1 0 0 0 0,-1-1 1 0 0,0 0-1 0 0,-4 0 0 0 0,4-1-6 0 0,0 1 0 0 0,0-1 1 0 0,0 0-1 0 0,0 0 0 0 0,0-1 0 0 0,0 1 1 0 0,0-1-1 0 0,0 0 0 0 0,1 0 0 0 0,-1 0 1 0 0,1-1-1 0 0,-1 1 0 0 0,1-1 0 0 0,0 0 1 0 0,0 0-1 0 0,0 0 0 0 0,0 0 0 0 0,1 0 1 0 0,-1 0-1 0 0,1-1 0 0 0,0 0 0 0 0,-2-3 1 0 0,2 2-395 0 0,0 1 0 0 0,1-1 1 0 0,-1 1-1 0 0,1-1 1 0 0,0 0-1 0 0,-1-8 1 0 0,2 12 220 0 0,0 0 1 0 0,0 0 0 0 0,0 0 0 0 0,0 0 0 0 0,0 0-1 0 0,1 0 1 0 0,-1 0 0 0 0,0 0 0 0 0,1 0-1 0 0,-1 0 1 0 0,1 0 0 0 0,-1 0 0 0 0,1 0 0 0 0,0 0-1 0 0,-1 0 1 0 0,1 1 0 0 0,1-2 0 0 0,6-6-2059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0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21 5889 0 0,'0'-6'-60'0'0,"0"-8"7572"0"0,-4 22-2933 0 0,0 16-4486 0 0,1 0 0 0 0,1 0 0 0 0,1 0 0 0 0,1 1 0 0 0,7 45 1 0 0,-3-48-7 0 0,1 1 1 0 0,12 35 0 0 0,-13-49-97 0 0,-4-8-117 0 0,14-24-6745 0 0,-11 11 4169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6921 0 0,'0'-6'785'0'0,"0"0"-1"0"0,0 1 0 0 0,1-1 0 0 0,-1 0 0 0 0,1 1 0 0 0,3-8 0 0 0,-3 11-751 0 0,0 0-1 0 0,0 0 1 0 0,0 0 0 0 0,0 0 0 0 0,0 0-1 0 0,1 1 1 0 0,-1-1 0 0 0,0 1-1 0 0,1-1 1 0 0,0 1 0 0 0,-1-1-1 0 0,1 1 1 0 0,0 0 0 0 0,0 0 0 0 0,-1 0-1 0 0,1 0 1 0 0,0 0 0 0 0,0 0-1 0 0,4-1 1 0 0,-3 1-22 0 0,1 0 0 0 0,-1 0-1 0 0,1 0 1 0 0,-1 0 0 0 0,1 1 0 0 0,-1-1-1 0 0,1 1 1 0 0,0 0 0 0 0,-1 0 0 0 0,1 0-1 0 0,0 0 1 0 0,-1 1 0 0 0,1 0 0 0 0,5 1-1 0 0,5 2-14 0 0,-12-3 1 0 0,0-1 0 0 0,0 1 0 0 0,1-1 0 0 0,-1 1 0 0 0,0 0 0 0 0,0 0 0 0 0,0 0 0 0 0,0 0 0 0 0,0 0 0 0 0,0 0 0 0 0,0 1 0 0 0,0-1 0 0 0,0 1 0 0 0,-1-1 0 0 0,1 1 0 0 0,-1-1 0 0 0,1 1 0 0 0,-1 0 0 0 0,1 0 0 0 0,-1 0 0 0 0,0 0 0 0 0,0 0 0 0 0,0 0-1 0 0,1 4 1 0 0,1 1-12 0 0,-2-5 22 0 0,0-1 0 0 0,0 1 0 0 0,0 0 0 0 0,-1 0 0 0 0,1 0 1 0 0,0 0-1 0 0,-1 0 0 0 0,1 0 0 0 0,-1 0 0 0 0,0 0 0 0 0,1 0 0 0 0,-1 0 0 0 0,0 0 0 0 0,0 0 0 0 0,0 0 1 0 0,-1 0-1 0 0,1 0 0 0 0,-1 0 0 0 0,1 0 0 0 0,-1 0 0 0 0,1 0 0 0 0,-1 0 0 0 0,0 0 0 0 0,0 0 0 0 0,0 0 0 0 0,0 0 1 0 0,0-1-1 0 0,-1 1 0 0 0,-1 2 0 0 0,1-1 9 0 0,-1 0 1 0 0,1-1-1 0 0,-1 1 0 0 0,1 0 1 0 0,-1-1-1 0 0,0 0 0 0 0,0 0 1 0 0,-1 0-1 0 0,1 0 0 0 0,0 0 1 0 0,0 0-1 0 0,-1-1 0 0 0,1 0 1 0 0,-1 0-1 0 0,0 0 0 0 0,1 0 1 0 0,-1 0-1 0 0,0-1 0 0 0,1 1 1 0 0,-7-1-1 0 0,5 0 9 0 0,0-1 0 0 0,-1 0-1 0 0,1 1 1 0 0,0-2 0 0 0,0 1 0 0 0,0-1-1 0 0,0 0 1 0 0,0 0 0 0 0,0 0-1 0 0,0 0 1 0 0,1-1 0 0 0,-1 0 0 0 0,-6-5-1 0 0,10 7-98 0 0,0 0 0 0 0,1 1 1 0 0,-1-1-1 0 0,0 0 0 0 0,1 0 0 0 0,-1 0 0 0 0,0 0 0 0 0,1 1 0 0 0,-1-1 0 0 0,1 0 0 0 0,0 0 0 0 0,-1 0 0 0 0,1 0 0 0 0,0 0 1 0 0,-1 0-1 0 0,1 0 0 0 0,0 0 0 0 0,0 0 0 0 0,0 0 0 0 0,0 0 0 0 0,0-2 0 0 0,0 1-320 0 0,1 1 1 0 0,-1-1-1 0 0,1 1 0 0 0,-1 0 0 0 0,1-1 1 0 0,-1 1-1 0 0,1 0 0 0 0,0-1 0 0 0,0 1 1 0 0,-1 0-1 0 0,1 0 0 0 0,0-1 1 0 0,0 1-1 0 0,2-1 0 0 0,4-5-3137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1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205 189 2769 0 0,'0'0'257'0'0,"4"0"580"0"0,-1-2-738 0 0,1 1-1 0 0,-1 0 0 0 0,0-1 0 0 0,0 0 0 0 0,1 0 0 0 0,-1 0 0 0 0,0 0 0 0 0,-1 0 1 0 0,1-1-1 0 0,0 1 0 0 0,-1-1 0 0 0,1 0 0 0 0,3-5 0 0 0,2-2 13 0 0,-6 9 29 0 0,0-1 0 0 0,0 0-1 0 0,-1 0 1 0 0,1 0 0 0 0,-1 0 0 0 0,1 0-1 0 0,-1-1 1 0 0,0 1 0 0 0,0 0 0 0 0,0 0-1 0 0,0-1 1 0 0,0 1 0 0 0,0-1 0 0 0,-1 1-1 0 0,1-1 1 0 0,-1 1 0 0 0,1-1-1 0 0,-1 1 1 0 0,0-1 0 0 0,0 1 0 0 0,-1-1-1 0 0,1 0 1 0 0,-1-2 0 0 0,1 2 3 0 0,0 0 0 0 0,-1 0 1 0 0,1 0-1 0 0,-1 0 0 0 0,1 1 0 0 0,-1-1 1 0 0,0 0-1 0 0,0 1 0 0 0,0-1 0 0 0,0 0 1 0 0,-1 1-1 0 0,1-1 0 0 0,-1 1 0 0 0,0 0 0 0 0,1-1 1 0 0,-1 1-1 0 0,0 0 0 0 0,0 0 0 0 0,-1 0 1 0 0,1 1-1 0 0,-4-4 0 0 0,1 2-36 0 0,1 0 1 0 0,-1 0-1 0 0,1 0 0 0 0,-1 0 1 0 0,0 1-1 0 0,0 0 0 0 0,0 0 0 0 0,0 0 1 0 0,-1 0-1 0 0,1 1 0 0 0,0 0 1 0 0,-1 0-1 0 0,1 1 0 0 0,-1-1 0 0 0,1 1 1 0 0,-1 0-1 0 0,1 1 0 0 0,-1-1 0 0 0,1 1 1 0 0,0 0-1 0 0,-1 1 0 0 0,1-1 1 0 0,0 1-1 0 0,0 0 0 0 0,0 0 0 0 0,0 1 1 0 0,0 0-1 0 0,0-1 0 0 0,1 1 1 0 0,-1 1-1 0 0,1-1 0 0 0,0 1 0 0 0,-4 4 1 0 0,1 1 22 0 0,1-3-67 0 0,0 0 1 0 0,1 1-1 0 0,0 0 0 0 0,0 0 1 0 0,0 0-1 0 0,1 1 0 0 0,0-1 0 0 0,-4 16 1 0 0,5-12-17 0 0,-2 5 8 0 0,1 0 0 0 0,1 0 0 0 0,-1 17 0 0 0,4-27-44 0 0,0 0-1 0 0,0 0 1 0 0,1-1-1 0 0,0 1 1 0 0,0-1-1 0 0,0 1 1 0 0,1 0-1 0 0,-1-1 1 0 0,1 0-1 0 0,1 1 1 0 0,-1-1-1 0 0,5 7 1 0 0,-1-3 11 0 0,0 0 0 0 0,0-1 0 0 0,1 0 1 0 0,0 0-1 0 0,9 7 0 0 0,-13-12-8 0 0,0-1 0 0 0,0 0 1 0 0,0 0-1 0 0,0 0 0 0 0,1 0 0 0 0,-1-1 0 0 0,1 1 0 0 0,-1-1 1 0 0,1 0-1 0 0,-1 0 0 0 0,1 0 0 0 0,0 0 0 0 0,0-1 0 0 0,-1 0 0 0 0,1 1 1 0 0,0-1-1 0 0,4-1 0 0 0,11 0 26 0 0,-17 1-32 0 0,1 0 1 0 0,-1 0-1 0 0,0 0 0 0 0,0 0 1 0 0,1 0-1 0 0,-1-1 1 0 0,0 1-1 0 0,0-1 1 0 0,0 1-1 0 0,0-1 1 0 0,1 0-1 0 0,-1 0 1 0 0,0 0-1 0 0,0 0 1 0 0,0 0-1 0 0,-1-1 0 0 0,1 1 1 0 0,0 0-1 0 0,0-1 1 0 0,-1 1-1 0 0,1-1 1 0 0,-1 0-1 0 0,2-2 1 0 0,6-8 18 0 0,-7 11-26 0 0,-1-1-1 0 0,1 0 1 0 0,-1 0 0 0 0,0 1 0 0 0,1-1 0 0 0,-1 0 0 0 0,0 0 0 0 0,0-1 0 0 0,-1 1-1 0 0,1 0 1 0 0,0 0 0 0 0,-1 0 0 0 0,1-1 0 0 0,-1-1 0 0 0,7-53 104 0 0,-5 45-104 0 0,0 0 1 0 0,0 0 0 0 0,-1 0-1 0 0,-1-1 1 0 0,0 1 0 0 0,-1 0-1 0 0,0 0 1 0 0,-5-17 0 0 0,6 27-1 0 0,-1 0 0 0 0,1 0 0 0 0,0 1 0 0 0,0-1 0 0 0,-1 0 0 0 0,1 0 0 0 0,1 0 0 0 0,-1 0 1 0 0,0 0-1 0 0,0 0 0 0 0,1 0 0 0 0,-1 0 0 0 0,1 1 0 0 0,-1-1 0 0 0,1 0 0 0 0,1-2 0 0 0,-1 3 9 0 0,-8 4 226 0 0,5 1-222 0 0,0-1 0 0 0,0 1 0 0 0,0 0 0 0 0,1 0-1 0 0,-1 0 1 0 0,1 0 0 0 0,0 0 0 0 0,0 0 0 0 0,0 0 0 0 0,1 1 0 0 0,-1 6 0 0 0,4 58 102 0 0,0-8-99 0 0,-4-12 48 0 0,8 81-1 0 0,4-82-32 0 0,0-6 0 0 0,-9-28-22 0 0,0 1 3 0 0,0 1 0 0 0,-1 23 1 0 0,2 8 11 0 0,-2-37-7 0 0,0 0 0 0 0,-1 0 0 0 0,0 1 0 0 0,-2 15 1 0 0,0 3 14 0 0,-2 10 27 0 0,4-37-52 0 0,0 0 1 0 0,-1 0-1 0 0,1 0 1 0 0,-1-1-1 0 0,1 1 1 0 0,-1 0-1 0 0,0 0 1 0 0,0-1-1 0 0,0 1 1 0 0,0 0-1 0 0,0-1 1 0 0,0 1-1 0 0,0-1 1 0 0,0 0-1 0 0,-2 2 1 0 0,-2 1 26 0 0,0-1 1 0 0,0 1-1 0 0,0-1 1 0 0,-1-1-1 0 0,-6 4 0 0 0,9-6-14 0 0,1 1-1 0 0,-1-1 0 0 0,1 1 1 0 0,-1-1-1 0 0,0 0 0 0 0,1 0 1 0 0,-1 0-1 0 0,1-1 0 0 0,-1 1 1 0 0,0 0-1 0 0,1-1 0 0 0,-1 0 1 0 0,1 0-1 0 0,-4-1 0 0 0,-5-3-28 0 0,0-1-1 0 0,1-1 0 0 0,0 1 0 0 0,0-1 0 0 0,1-1 0 0 0,0 0 0 0 0,0 0 0 0 0,1-1 1 0 0,0 0-1 0 0,0 0 0 0 0,1-1 0 0 0,0 0 0 0 0,1 0 0 0 0,0-1 0 0 0,1 0 1 0 0,-6-16-1 0 0,9 20-464 0 0,1 0 0 0 0,1 0 0 0 0,-1-1 0 0 0,1 1 1 0 0,0-1-1 0 0,1 1 0 0 0,0 0 0 0 0,0 0 0 0 0,1-1 1 0 0,0 1-1 0 0,0 0 0 0 0,0 0 0 0 0,1 0 0 0 0,0 1 1 0 0,0-1-1 0 0,6-6 0 0 0,2-6-2354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2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51 7138 0 0,'-8'-7'5896'0'0,"10"24"-2011"0"0,-1-11-4981 0 0,11 112 1600 0 0,-10-62-378 0 0,0 6 33 0 0,-5-81 315 0 0,0 2-415 0 0,0 0 1 0 0,2 0 0 0 0,0 0 0 0 0,0-1-1 0 0,2 1 1 0 0,4-26 0 0 0,-3 33-56 0 0,2 0 0 0 0,-1 0 0 0 0,1 1 0 0 0,0 0 0 0 0,1-1 0 0 0,0 2 0 0 0,11-15 0 0 0,-13 19-6 0 0,0 0 0 0 0,0 0 0 0 0,1 1 1 0 0,-1-1-1 0 0,1 1 0 0 0,-1 0 0 0 0,1 0 0 0 0,0 0 0 0 0,0 1 0 0 0,1-1 0 0 0,-1 1 0 0 0,0 0 0 0 0,1 0 0 0 0,-1 1 0 0 0,1-1 0 0 0,0 1 1 0 0,0 0-1 0 0,6-1 0 0 0,-8 3 5 0 0,-1-1 0 0 0,1 0 0 0 0,-1 1 0 0 0,0 0 0 0 0,0-1 0 0 0,1 1 0 0 0,-1 0 0 0 0,0 0 0 0 0,0 1 0 0 0,0-1 0 0 0,0 0 0 0 0,0 1 0 0 0,0-1 0 0 0,0 1 0 0 0,0-1 0 0 0,-1 1 0 0 0,1 0 0 0 0,-1 0 0 0 0,1 0 0 0 0,-1 0 0 0 0,0 0 0 0 0,1 0 0 0 0,-1 0 0 0 0,0 0 0 0 0,1 4 0 0 0,3 8 22 0 0,-1 0-1 0 0,0 0 0 0 0,2 16 1 0 0,-2-13-16 0 0,1 13 52 0 0,-2 0-1 0 0,-1 0 0 0 0,-1 32 1 0 0,-2-44-28 0 0,3 4 215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8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147 205 5257 0 0,'3'2'167'0'0,"-1"-1"1"0"0,1 0-1 0 0,0 0 0 0 0,0 0 1 0 0,0 0-1 0 0,-1 0 0 0 0,1-1 1 0 0,0 1-1 0 0,0-1 0 0 0,0 0 1 0 0,0 0-1 0 0,0 0 0 0 0,0 0 0 0 0,0 0 1 0 0,0-1-1 0 0,0 0 0 0 0,0 1 1 0 0,-1-1-1 0 0,1 0 0 0 0,0 0 1 0 0,0 0-1 0 0,-1-1 0 0 0,4-1 1 0 0,-1-1-149 0 0,-1 1 1 0 0,0-1 0 0 0,0 0 0 0 0,-1 0 0 0 0,1 0-1 0 0,-1 0 1 0 0,0-1 0 0 0,0 1 0 0 0,0-1-1 0 0,0 0 1 0 0,3-9 0 0 0,-5 11 16 0 0,0-1-1 0 0,-1 1 1 0 0,1-1-1 0 0,-1 1 1 0 0,1-1-1 0 0,-1 1 1 0 0,0-1-1 0 0,0 1 1 0 0,-1-1-1 0 0,1 1 1 0 0,-1 0-1 0 0,1-1 1 0 0,-3-3-1 0 0,-19-44 1130 0 0,17 41-903 0 0,4 8-205 0 0,0 0 0 0 0,-1 0 0 0 0,0 0 0 0 0,1 0 0 0 0,-1 0 0 0 0,0 0 0 0 0,0 0 0 0 0,0 1-1 0 0,0-1 1 0 0,0 1 0 0 0,-1-1 0 0 0,1 1 0 0 0,0 0 0 0 0,-1 0 0 0 0,1 0 0 0 0,0 0 0 0 0,-1 0 0 0 0,1 1-1 0 0,-1-1 1 0 0,0 1 0 0 0,1 0 0 0 0,-1-1 0 0 0,1 1 0 0 0,-1 0 0 0 0,-3 1 0 0 0,0-1-12 0 0,-1 1 1 0 0,1 0-1 0 0,0 0 0 0 0,-1 1 1 0 0,1 0-1 0 0,0 0 1 0 0,0 0-1 0 0,0 1 1 0 0,-7 4-1 0 0,6-2-18 0 0,-1 1 0 0 0,1 0 0 0 0,0 1 1 0 0,1-1-1 0 0,-1 1 0 0 0,1 1 0 0 0,1-1 0 0 0,-1 1 0 0 0,1 0 0 0 0,1 0 0 0 0,-1 0 0 0 0,2 1 0 0 0,-5 10 0 0 0,3-3-8 0 0,1 0-1 0 0,0 1 1 0 0,1-1-1 0 0,0 1 0 0 0,2 0 1 0 0,0 28-1 0 0,3-33-2 0 0,0 1 0 0 0,1-1 0 0 0,1 0 0 0 0,0 0-1 0 0,0 0 1 0 0,1-1 0 0 0,11 19 0 0 0,-13-25-4 0 0,0 0 1 0 0,0 0-1 0 0,1 0 1 0 0,0-1-1 0 0,0 0 1 0 0,0 1-1 0 0,0-1 1 0 0,1-1-1 0 0,-1 1 1 0 0,1-1-1 0 0,0 1 1 0 0,0-2-1 0 0,6 4 1 0 0,-8-5-1 0 0,0 0 0 0 0,-1 0 1 0 0,1 0-1 0 0,0 0 1 0 0,0 0-1 0 0,0-1 1 0 0,0 0-1 0 0,0 1 0 0 0,-1-1 1 0 0,1 0-1 0 0,0 0 1 0 0,0 0-1 0 0,0-1 1 0 0,0 1-1 0 0,0-1 1 0 0,0 0-1 0 0,-1 1 0 0 0,1-1 1 0 0,0-1-1 0 0,-1 1 1 0 0,1 0-1 0 0,0-1 1 0 0,-1 1-1 0 0,0-1 0 0 0,1 0 1 0 0,-1 1-1 0 0,3-5 1 0 0,3-2 5 0 0,-1 0 1 0 0,-1-1-1 0 0,1 0 0 0 0,-2 0 1 0 0,1-1-1 0 0,-1 1 1 0 0,-1-1-1 0 0,1 0 1 0 0,-2-1-1 0 0,1 1 0 0 0,-2-1 1 0 0,1 0-1 0 0,-1 1 1 0 0,-1-1-1 0 0,0-18 0 0 0,3-68-1270 0 0,-4 96 948 0 0,-1-13-159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5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25 3233 0 0,'-2'-13'1678'0'0,"1"1"4877"0"0,-3 21-3921 0 0,-10 83-2092 0 0,10-58-471 0 0,2 0 0 0 0,1 37 1 0 0,2-40-26 0 0,-1-14-15 0 0,1-1 0 0 0,1 1 0 0 0,8 32 0 0 0,-2-29 0 0 0,-6-15-9 0 0,0-1 0 0 0,0 1 0 0 0,-1 0 0 0 0,1 0 0 0 0,-1 0 0 0 0,0 1 0 0 0,-1-1 0 0 0,1 6 0 0 0,9-12-3297 0 0,8-7 1104 0 0,-9 1-709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6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45 246 2993 0 0,'-5'-2'983'0'0,"-1"1"0"0"0,1 0 1 0 0,0 1-1 0 0,0-1 0 0 0,-10 1 1 0 0,11 0 817 0 0,20-4-1638 0 0,25-8-4 0 0,140-48 46 0 0,-155 49-209 0 0,-13 7 31 0 0,-1-1 0 0 0,1 0 0 0 0,-1-1 1 0 0,0-1-1 0 0,-1 0 0 0 0,0 0 0 0 0,0-1 1 0 0,0-1-1 0 0,9-9 0 0 0,-12 10 26 0 0,-8 7-49 0 0,1 1 0 0 0,0-1 1 0 0,0 0-1 0 0,0 0 0 0 0,0 0 0 0 0,0 1 0 0 0,-1-1 1 0 0,1 0-1 0 0,0 0 0 0 0,-1 0 0 0 0,1 0 0 0 0,-1 0 0 0 0,1 0 1 0 0,-1-1-1 0 0,1 1 0 0 0,-1 0 0 0 0,0 0 0 0 0,0 0 1 0 0,0 0-1 0 0,1 0 0 0 0,-1-1 0 0 0,0 1 0 0 0,0 0 0 0 0,0 0 1 0 0,-1 0-1 0 0,1 0 0 0 0,0-1 0 0 0,0 1 0 0 0,-1 0 0 0 0,1 0 1 0 0,-1-1-1 0 0,-1-4 43 0 0,2 5-37 0 0,-1 0 0 0 0,1-1 0 0 0,0 1 0 0 0,-1 0 0 0 0,1 0 0 0 0,0 0 0 0 0,-1-1 0 0 0,0 1 0 0 0,1 0 0 0 0,-1 0 0 0 0,1 0 0 0 0,-1 0 1 0 0,0 0-1 0 0,0 0 0 0 0,0 0 0 0 0,0 1 0 0 0,0-1 0 0 0,0 0 0 0 0,0 0 0 0 0,0 1 0 0 0,0-1 0 0 0,0 0 0 0 0,0 1 0 0 0,0-1 0 0 0,0 1 0 0 0,-1-1 0 0 0,-1 1 0 0 0,-36-5 1197 0 0,38 5-754 0 0,-3 1-286 0 0,2 0-136 0 0,0 0-1 0 0,0 0 1 0 0,1 1-1 0 0,-1-1 1 0 0,0 0 0 0 0,0 0-1 0 0,1 1 1 0 0,-1-1 0 0 0,1 1-1 0 0,-1 0 1 0 0,1-1 0 0 0,0 1-1 0 0,0 0 1 0 0,0 0-1 0 0,0 0 1 0 0,0 0 0 0 0,0 0-1 0 0,0 0 1 0 0,0 0 0 0 0,1 0-1 0 0,-1 0 1 0 0,1 0-1 0 0,0 0 1 0 0,-1 0 0 0 0,1 0-1 0 0,0 0 1 0 0,0 1 0 0 0,1-1-1 0 0,-1 0 1 0 0,1 4-1 0 0,10 91 337 0 0,8 43-215 0 0,0 6 107 0 0,-12-108-67 0 0,-7-37 303 0 0,-1-2-486 0 0,0 0 0 0 0,-1 0-1 0 0,1 0 1 0 0,0 0 0 0 0,0 0 0 0 0,0 0 0 0 0,0 0 0 0 0,1 0 0 0 0,-1-1 0 0 0,0 1 0 0 0,-1-2-1 0 0,1-2 6 0 0,-1 0 0 0 0,0 1-1 0 0,1-1 1 0 0,0 0-1 0 0,0 0 1 0 0,0-6-1 0 0,-4-18 29 0 0,3 22-40 0 0,0 0 0 0 0,1 0 0 0 0,0 0 0 0 0,1 0 0 0 0,-1-1 0 0 0,2 1 0 0 0,-1 0 0 0 0,1 0 1 0 0,0 0-1 0 0,0-1 0 0 0,4-10 0 0 0,-2 9-7 0 0,0 1 0 0 0,0-1-1 0 0,1 1 1 0 0,0 0 0 0 0,0 0 0 0 0,1 1 0 0 0,0-1-1 0 0,12-12 1 0 0,-12 16-3 0 0,1 0-1 0 0,-1 1 0 0 0,1 0 0 0 0,0 0 1 0 0,0 0-1 0 0,0 1 0 0 0,7-2 1 0 0,5-3-7 0 0,-14 6 10 0 0,-1 0-1 0 0,1 1 1 0 0,-1-1-1 0 0,1 1 1 0 0,0-1-1 0 0,0 1 1 0 0,-1 0 0 0 0,1 0-1 0 0,0 1 1 0 0,-1-1-1 0 0,1 1 1 0 0,0 0-1 0 0,-1 0 1 0 0,1 0-1 0 0,-1 0 1 0 0,1 1-1 0 0,-1 0 1 0 0,0-1-1 0 0,0 1 1 0 0,0 0 0 0 0,0 0-1 0 0,0 1 1 0 0,0-1-1 0 0,4 5 1 0 0,-2-2 3 0 0,0 0 1 0 0,-1 0 0 0 0,0 1 0 0 0,0-1-1 0 0,0 1 1 0 0,0 0 0 0 0,-1 0-1 0 0,0 0 1 0 0,-1 0 0 0 0,1 1-1 0 0,-1-1 1 0 0,2 13 0 0 0,2 20 1 0 0,-3-19 5 0 0,-1 1 1 0 0,0 39 0 0 0,-3-47 3 0 0,1 0-1 0 0,0-1 1 0 0,1 1-1 0 0,2 14 1 0 0,1-21-157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6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87 6153 0 0,'-9'13'1772'0'0,"9"-13"-1701"0"0,-1 1 1 0 0,0 0-1 0 0,1-1 1 0 0,-1 1-1 0 0,1 0 1 0 0,-1-1-1 0 0,1 1 0 0 0,-1 0 1 0 0,1-1-1 0 0,-1 1 1 0 0,1 0-1 0 0,-1 0 1 0 0,1 0-1 0 0,0-1 1 0 0,0 1-1 0 0,-1 0 1 0 0,1 0-1 0 0,0 0 0 0 0,0 0 1 0 0,0 0-1 0 0,0-1 1 0 0,0 1-1 0 0,0 0 1 0 0,0 0-1 0 0,0 0 1 0 0,1 0-1 0 0,-1 0 1 0 0,0-1-1 0 0,0 1 0 0 0,1 0 1 0 0,-1 0-1 0 0,0 0 1 0 0,1-1-1 0 0,-1 1 1 0 0,1 0-1 0 0,-1 0 1 0 0,1-1-1 0 0,-1 1 1 0 0,1-1-1 0 0,0 1 0 0 0,-1 0 1 0 0,1-1-1 0 0,0 1 1 0 0,0-1-1 0 0,0 1 1 0 0,2 1-39 0 0,0 0 0 0 0,0-1 0 0 0,0 0 0 0 0,1 1 0 0 0,-1-1 0 0 0,0 0 0 0 0,1 0 0 0 0,-1-1 0 0 0,0 1 0 0 0,1-1 0 0 0,-1 0 0 0 0,1 0 0 0 0,-1 0 0 0 0,1 0 0 0 0,-1 0 1 0 0,0-1-1 0 0,1 1 0 0 0,5-3 0 0 0,3 0 48 0 0,0-1 1 0 0,0-1 0 0 0,20-9 0 0 0,-29 12-74 0 0,0 0 0 0 0,-1 1 0 0 0,1-1 1 0 0,-1 0-1 0 0,1 0 0 0 0,-1-1 1 0 0,0 1-1 0 0,0 0 0 0 0,0-1 0 0 0,0 1 1 0 0,0-1-1 0 0,0 0 0 0 0,-1 0 1 0 0,1 0-1 0 0,-1 0 0 0 0,0 0 0 0 0,1-3 1 0 0,-1 4-5 0 0,-1-1 0 0 0,0 1-1 0 0,0 0 1 0 0,1 0 0 0 0,-1 0 0 0 0,-1 0 0 0 0,1-1 0 0 0,0 1 0 0 0,0 0 0 0 0,-1 0 0 0 0,1 0 0 0 0,-1 0 0 0 0,0 0-1 0 0,0 0 1 0 0,0 0 0 0 0,0 0 0 0 0,0 0 0 0 0,0 0 0 0 0,0 0 0 0 0,0 1 0 0 0,-1-1 0 0 0,1 0 0 0 0,-1 1-1 0 0,1-1 1 0 0,-4-1 0 0 0,3 1 34 0 0,-1 0 0 0 0,1 1-1 0 0,-1-1 1 0 0,1 1-1 0 0,-1 0 1 0 0,1 0 0 0 0,-1 0-1 0 0,0 0 1 0 0,0 0 0 0 0,0 0-1 0 0,1 1 1 0 0,-1-1 0 0 0,0 1-1 0 0,0 0 1 0 0,0 0-1 0 0,0 0 1 0 0,-5 1 0 0 0,4 0 50 0 0,0 0 1 0 0,0 1 0 0 0,0-1-1 0 0,0 1 1 0 0,0 0 0 0 0,1 0-1 0 0,-1 0 1 0 0,1 0 0 0 0,0 1-1 0 0,-1 0 1 0 0,-3 4 0 0 0,1-1 13 0 0,1 0 0 0 0,1 0 0 0 0,-1 0 0 0 0,1 1 0 0 0,0-1 1 0 0,0 1-1 0 0,1 0 0 0 0,0 0 0 0 0,0 1 0 0 0,1-1 0 0 0,-1 1 0 0 0,2-1 1 0 0,-2 11-1 0 0,2-3-45 0 0,1-1 0 0 0,0 1-1 0 0,2-1 1 0 0,3 21 0 0 0,-4-29-42 0 0,1 0-1 0 0,0-1 0 0 0,0 1 0 0 0,0-1 1 0 0,1 1-1 0 0,-1-1 0 0 0,1 0 0 0 0,1 0 1 0 0,-1 0-1 0 0,1 0 0 0 0,-1 0 0 0 0,1-1 1 0 0,8 7-1 0 0,-5-6 43 0 0,0 1 0 0 0,0-1 1 0 0,0 0-1 0 0,1-1 0 0 0,-1 0 0 0 0,12 4 1 0 0,-16-7-148 0 0,-1 0 0 0 0,1-1 0 0 0,-1 1 0 0 0,1-1 0 0 0,-1 0 0 0 0,1 0 0 0 0,0 0 0 0 0,-1 0 0 0 0,1 0 0 0 0,-1-1 0 0 0,1 1 1 0 0,0-1-1 0 0,-1 0 0 0 0,1 0 0 0 0,-1 1 0 0 0,0-2 0 0 0,1 1 0 0 0,-1 0 0 0 0,0 0 0 0 0,0-1 0 0 0,1 1 0 0 0,-1-1 0 0 0,0 0 0 0 0,-1 1 1 0 0,1-1-1 0 0,2-3 0 0 0,14-23-4189 0 0,-10 17 1193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7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56 8570 0 0,'-1'-5'3775'0'0,"-1"-5"-1387"0"0,2 10-2372 0 0,0 0 1 0 0,0 0-1 0 0,0 0 1 0 0,0 0-1 0 0,0-1 1 0 0,0 1-1 0 0,0 0 1 0 0,-1 0-1 0 0,1 0 0 0 0,0 0 1 0 0,0 0-1 0 0,0 0 1 0 0,0 0-1 0 0,0-1 1 0 0,-1 1-1 0 0,1 0 1 0 0,0 0-1 0 0,0 0 0 0 0,0 0 1 0 0,-1 0-1 0 0,1 0 1 0 0,0 0-1 0 0,0 0 1 0 0,0 0-1 0 0,0 0 1 0 0,-1 0-1 0 0,1 0 0 0 0,0 0 1 0 0,0 0-1 0 0,0 0 1 0 0,0 0-1 0 0,-1 0 1 0 0,1 0-1 0 0,0 0 1 0 0,0 0-1 0 0,0 0 1 0 0,-1 1-1 0 0,1-1 0 0 0,0 0 1 0 0,0 0-1 0 0,0 0 1 0 0,0 0-1 0 0,0 0 1 0 0,0 0-1 0 0,-1 0 1 0 0,1 1-1 0 0,0-1 0 0 0,0 0 1 0 0,0 0-1 0 0,-2 2-1 0 0,1 0-1 0 0,0 0 0 0 0,0 0 1 0 0,-1 0-1 0 0,1 0 0 0 0,1 0 1 0 0,-1 0-1 0 0,0 1 0 0 0,0-1 1 0 0,1 0-1 0 0,-1 0 0 0 0,1 1 1 0 0,0-1-1 0 0,0 0 0 0 0,0 1 1 0 0,0-1-1 0 0,0 3 0 0 0,6 51 237 0 0,-4-37-174 0 0,26 151 231 0 0,-28-160-240 0 0,0-9-59 0 0,0 0 0 0 0,0-1 0 0 0,0 1-1 0 0,0 0 1 0 0,0 0 0 0 0,0-1 0 0 0,0 1 0 0 0,0 0 0 0 0,0-1 0 0 0,0 1 0 0 0,0 0-1 0 0,0-1 1 0 0,1 1 0 0 0,-1 0 0 0 0,0-1 0 0 0,0 1 0 0 0,1 0 0 0 0,-1-1-1 0 0,0 1 1 0 0,1-1 0 0 0,-1 1 0 0 0,2 0 0 0 0,-2 0 371 0 0,0-10-362 0 0,-1 0 1 0 0,-1 0-1 0 0,1 0 1 0 0,-1 0-1 0 0,-5-11 1 0 0,-1-10-14 0 0,6 21-3 0 0,0 0 0 0 0,1-1 0 0 0,0 1 0 0 0,0-1 1 0 0,1 1-1 0 0,1-1 0 0 0,-1 0 0 0 0,2 1 0 0 0,-1-1 0 0 0,1 1 0 0 0,1 0 0 0 0,-1 0 0 0 0,2 0 0 0 0,-1 0 1 0 0,1 0-1 0 0,1 1 0 0 0,-1-1 0 0 0,1 1 0 0 0,1 0 0 0 0,0 1 0 0 0,0-1 0 0 0,0 1 0 0 0,1 0 0 0 0,0 1 1 0 0,12-9-1 0 0,-8 7-8 0 0,18-9-20 0 0,-28 17 22 0 0,1-1 0 0 0,-1 1 0 0 0,1 0 0 0 0,-1-1 0 0 0,1 1 0 0 0,0 0 0 0 0,-1 0 0 0 0,1 0 0 0 0,-1 0 0 0 0,1 0 0 0 0,-1 0 0 0 0,1 0 0 0 0,-1 0 0 0 0,1 1 0 0 0,-1-1 0 0 0,1 1 0 0 0,-1-1 0 0 0,4 2 0 0 0,1 2-3 0 0,1 0 1 0 0,-1 1 0 0 0,1 0-1 0 0,-2 0 1 0 0,1 0-1 0 0,8 9 1 0 0,-12-10 11 0 0,1-1 0 0 0,-1 1-1 0 0,1 0 1 0 0,-1 0 0 0 0,0 0-1 0 0,0 0 1 0 0,-1 0 0 0 0,1 0-1 0 0,-1 0 1 0 0,0 1 0 0 0,0-1 0 0 0,0 0-1 0 0,-1 8 1 0 0,1 5 28 0 0,1-1-1 0 0,0 0 1 0 0,8 29 0 0 0,-9-41-30 0 0,-1 0 0 0 0,1 1 0 0 0,-1-1 1 0 0,0 0-1 0 0,0 1 0 0 0,0-1 0 0 0,-1 0 1 0 0,0 0-1 0 0,-2 7 0 0 0,2-6-6 0 0,0 0 0 0 0,0 0 0 0 0,0 0 0 0 0,1 0 1 0 0,0 0-1 0 0,0 5 0 0 0,-1 8 15 0 0,1-16-7 0 0,-1 0 0 0 0,1 1 0 0 0,0-1-1 0 0,-1 0 1 0 0,1 1 0 0 0,0-1 0 0 0,1 0 0 0 0,-1 1-1 0 0,0-1 1 0 0,1 0 0 0 0,-1 1 0 0 0,1-1 0 0 0,0 0-1 0 0,0 0 1 0 0,1 4 0 0 0,-1-6-4 0 0,-1 0 1 0 0,1 1 0 0 0,0-1 0 0 0,-1 1 0 0 0,1 0 0 0 0,-1-1 0 0 0,1 1 0 0 0,-1 0 0 0 0,1-1 0 0 0,-1 1 0 0 0,1 0 0 0 0,-1 0 0 0 0,1-1 0 0 0,-1 1 0 0 0,0 0 0 0 0,0 0 0 0 0,1 0 0 0 0,-1-1 0 0 0,0 1 0 0 0,0 0 0 0 0,0 0 0 0 0,0 0 0 0 0,0 0 0 0 0,0 0 0 0 0,0-1 0 0 0,0 1 0 0 0,0 0-1 0 0,0 0 1 0 0,-1 0 0 0 0,1 0 0 0 0,0-1 0 0 0,0 1 0 0 0,-1 0 0 0 0,1 0 0 0 0,-1-1 0 0 0,1 1 0 0 0,-1 0 0 0 0,0 1 0 0 0,0-2-15 0 0,13-4-4515 0 0,8-11 2564 0 0,-9 5-1030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8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29 140 6977 0 0,'-1'0'120'0'0,"0"0"-1"0"0,0 0 0 0 0,0 0 0 0 0,0 0 0 0 0,0 0 0 0 0,0 0 0 0 0,0 0 0 0 0,0 0 0 0 0,-1 1 0 0 0,1-1 0 0 0,0 0 0 0 0,0 1 0 0 0,0-1 0 0 0,0 1 0 0 0,1-1 0 0 0,-1 1 0 0 0,0 0 0 0 0,0-1 0 0 0,0 1 0 0 0,0 0 0 0 0,0-1 0 0 0,1 1 0 0 0,-1 0 0 0 0,0 0 0 0 0,1 0 0 0 0,-1 0 0 0 0,1 0 0 0 0,-1 0 0 0 0,1 0 0 0 0,-1 0 0 0 0,1 0 0 0 0,0 0 0 0 0,-1 0 0 0 0,1 0 0 0 0,0 0 0 0 0,0 0 0 0 0,0 1 0 0 0,0 0-69 0 0,0-1-1 0 0,0 1 1 0 0,1-1 0 0 0,-1 1-1 0 0,0-1 1 0 0,1 1-1 0 0,0-1 1 0 0,-1 1-1 0 0,1-1 1 0 0,0 0-1 0 0,0 1 1 0 0,-1-1 0 0 0,1 0-1 0 0,0 0 1 0 0,0 0-1 0 0,1 0 1 0 0,-1 0-1 0 0,0 0 1 0 0,0 0 0 0 0,0 0-1 0 0,1 0 1 0 0,-1 0-1 0 0,0-1 1 0 0,1 1-1 0 0,-1 0 1 0 0,1-1 0 0 0,1 1-1 0 0,3 0-14 0 0,0 0 0 0 0,-1-1 0 0 0,1 1 0 0 0,-1-1 0 0 0,1-1 0 0 0,-1 1 0 0 0,1-1 0 0 0,0 0 0 0 0,-1 0 0 0 0,0 0 0 0 0,1-1 0 0 0,-1 0 0 0 0,0 0 0 0 0,9-5 0 0 0,-9 4-4 0 0,1 0-1 0 0,-1 0 0 0 0,0-1 1 0 0,0 0-1 0 0,0 0 0 0 0,-1 0 1 0 0,1 0-1 0 0,-1-1 0 0 0,0 0 0 0 0,0 0 1 0 0,-1 0-1 0 0,1 0 0 0 0,3-7 1 0 0,-6 7-22 0 0,0 0 1 0 0,0 0-1 0 0,0 0 1 0 0,-1 0 0 0 0,0 0-1 0 0,0 0 1 0 0,0 0-1 0 0,0 0 1 0 0,-1 1-1 0 0,0-1 1 0 0,0 0 0 0 0,0 0-1 0 0,0 0 1 0 0,-3-5-1 0 0,3 8 11 0 0,1 1 1 0 0,-1-1-1 0 0,0 0 0 0 0,0 0 0 0 0,0 0 0 0 0,0 0 0 0 0,0 0 1 0 0,0 1-1 0 0,0-1 0 0 0,-1 1 0 0 0,1-1 0 0 0,0 1 0 0 0,-1-1 0 0 0,0 1 1 0 0,1 0-1 0 0,-1-1 0 0 0,0 1 0 0 0,1 0 0 0 0,-1 0 0 0 0,0 0 1 0 0,0 1-1 0 0,0-1 0 0 0,0 0 0 0 0,0 1 0 0 0,0-1 0 0 0,0 1 1 0 0,0 0-1 0 0,0 0 0 0 0,0-1 0 0 0,0 1 0 0 0,0 1 0 0 0,0-1 1 0 0,0 0-1 0 0,0 0 0 0 0,0 1 0 0 0,-3 0 0 0 0,0 2 59 0 0,0-1-1 0 0,0 1 0 0 0,0 0 1 0 0,1 1-1 0 0,-1-1 0 0 0,1 1 1 0 0,0-1-1 0 0,0 2 1 0 0,1-1-1 0 0,-1 0 0 0 0,1 1 1 0 0,-1-1-1 0 0,2 1 0 0 0,-1 0 1 0 0,0 0-1 0 0,-2 8 1 0 0,-1 2 44 0 0,1 0 0 0 0,1 0 0 0 0,0 0 0 0 0,-2 26 1 0 0,5-33-101 0 0,1 0 0 0 0,0-1 0 0 0,1 1 0 0 0,0-1 0 0 0,0 1 0 0 0,0-1 0 0 0,1 1 0 0 0,0-1 0 0 0,1 0 0 0 0,0 0 0 0 0,0 0 0 0 0,0 0 1 0 0,1 0-1 0 0,0-1 0 0 0,0 1 0 0 0,0-1 0 0 0,7 6 0 0 0,-4-5 7 0 0,0 0-1 0 0,0-1 1 0 0,0 0 0 0 0,0 0-1 0 0,1 0 1 0 0,0-1 0 0 0,0-1-1 0 0,1 1 1 0 0,-1-1 0 0 0,1-1-1 0 0,0 0 1 0 0,0 0 0 0 0,14 2-1 0 0,-18-4-41 0 0,0-1-1 0 0,0 0 0 0 0,0 0 0 0 0,0 0 0 0 0,1-1 0 0 0,-1 1 0 0 0,0-1 0 0 0,0-1 0 0 0,0 1 0 0 0,0-1 0 0 0,-1 0 1 0 0,1 0-1 0 0,0 0 0 0 0,-1 0 0 0 0,1-1 0 0 0,-1 0 0 0 0,0 0 0 0 0,0 0 0 0 0,0-1 0 0 0,0 1 0 0 0,-1-1 1 0 0,5-5-1 0 0,0-2 2 0 0,-1 1 0 0 0,0-1 0 0 0,0 0 1 0 0,-2 0-1 0 0,1-1 0 0 0,-1 1 0 0 0,6-25 1 0 0,-10 28 5 0 0,0 1 1 0 0,0-1-1 0 0,-1 0 0 0 0,0 0 1 0 0,-2-13-1 0 0,0-15-21 0 0,-2-29 86 0 0,4 60-56 0 0,1 5 28 0 0,-2-1-29 0 0,0 1 0 0 0,1-1-1 0 0,-1 1 1 0 0,1 0 0 0 0,-1 0-1 0 0,0-1 1 0 0,0 1 0 0 0,1 0-1 0 0,-1 0 1 0 0,0 0 0 0 0,1 0-1 0 0,-1 0 1 0 0,0 0 0 0 0,1 0-1 0 0,-1 0 1 0 0,0 0 0 0 0,0 0-1 0 0,1 0 1 0 0,-1 0 0 0 0,0 0-1 0 0,1 1 1 0 0,-2-1 0 0 0,2 1 6 0 0,-1 0-1 0 0,1 0 1 0 0,0 0 0 0 0,-1 0 0 0 0,1 0 0 0 0,0 0 0 0 0,0 0 0 0 0,0 0-1 0 0,0 0 1 0 0,0 0 0 0 0,0 0 0 0 0,0 0 0 0 0,0 0 0 0 0,0 0 0 0 0,0 0-1 0 0,1 1 1 0 0,-1 16 73 0 0,-1-12-59 0 0,1 1 0 0 0,-1-1 0 0 0,1 1-1 0 0,0-1 1 0 0,1 1 0 0 0,0-1 0 0 0,0 1 0 0 0,3 9 0 0 0,-2-8-17 0 0,0 0 0 0 0,-1 0 0 0 0,0 0 0 0 0,0 0 0 0 0,-1 12 0 0 0,0-13 2 0 0,1 0-1 0 0,0 0 0 0 0,1 0 1 0 0,0 0-1 0 0,0 0 0 0 0,1 0 1 0 0,-1 0-1 0 0,2-1 0 0 0,-1 1 1 0 0,9 11-1 0 0,1 7-6 0 0,-11-21-1 0 0,1 0 0 0 0,-1-1 0 0 0,1 1 0 0 0,0 0 0 0 0,-1-1 0 0 0,2 0 0 0 0,-1 1 0 0 0,0-1 0 0 0,1 0 0 0 0,-1-1 0 0 0,1 1-1 0 0,0-1 1 0 0,0 1 0 0 0,0-1 0 0 0,0 0 0 0 0,0-1 0 0 0,0 1 0 0 0,1-1 0 0 0,-1 0 0 0 0,0 0 0 0 0,1 0 0 0 0,-1 0 0 0 0,1-1 0 0 0,-1 0 0 0 0,7 0 0 0 0,-6 0-38 0 0,1-1 0 0 0,0 0-1 0 0,-1 0 1 0 0,1 0 0 0 0,-1-1 0 0 0,0 0-1 0 0,1 0 1 0 0,-1 0 0 0 0,0 0 0 0 0,0-1-1 0 0,0 0 1 0 0,0 0 0 0 0,-1-1 0 0 0,1 1-1 0 0,-1-1 1 0 0,0 0 0 0 0,0 0 0 0 0,0 0 0 0 0,5-8-1 0 0,-4 2 39 0 0,-1 1-1 0 0,0 0 0 0 0,0-1 1 0 0,-1 0-1 0 0,0 0 1 0 0,2-18-1 0 0,4-62 27 0 0,-9 89-26 0 0,-2-24 38 0 0,2 24 101 0 0,-1 1-132 0 0,0 0 0 0 0,1 0 1 0 0,-1 0-1 0 0,0 0 0 0 0,0 0 0 0 0,1 1 0 0 0,-1-1 0 0 0,0 0 1 0 0,0 1-1 0 0,1-1 0 0 0,-1 0 0 0 0,0 1 0 0 0,1-1 1 0 0,-1 1-1 0 0,1-1 0 0 0,-1 1 0 0 0,1-1 0 0 0,-1 1 0 0 0,1-1 1 0 0,-1 1-1 0 0,1 0 0 0 0,-1 1 0 0 0,-7 21 97 0 0,7 25 19 0 0,1-38-97 0 0,1 0 0 0 0,0 0 0 0 0,1 0 0 0 0,0-1 0 0 0,0 1 0 0 0,1 0 0 0 0,1-1 0 0 0,0 0 0 0 0,7 14 0 0 0,-8-19-20 0 0,0 1-1 0 0,0-1 1 0 0,0 0-1 0 0,1-1 1 0 0,-1 1 0 0 0,1-1-1 0 0,0 0 1 0 0,0 1-1 0 0,0-2 1 0 0,0 1 0 0 0,1 0-1 0 0,-1-1 1 0 0,1 0-1 0 0,0 0 1 0 0,-1 0 0 0 0,1-1-1 0 0,0 0 1 0 0,0 1-1 0 0,0-2 1 0 0,9 2 0 0 0,-6-2 21 0 0,0 1 0 0 0,0-1 0 0 0,0-1 1 0 0,0 1-1 0 0,13-4 0 0 0,-18 3-19 0 0,0 0 0 0 0,0 0-1 0 0,0-1 1 0 0,0 1 0 0 0,0-1 0 0 0,0 0-1 0 0,0 0 1 0 0,0 0 0 0 0,-1 0-1 0 0,1 0 1 0 0,-1 0 0 0 0,0-1-1 0 0,1 1 1 0 0,-1-1 0 0 0,3-5-1 0 0,0-1 5 0 0,0-1-1 0 0,0 0 0 0 0,-1 0 0 0 0,-1 0 1 0 0,0 0-1 0 0,0 0 0 0 0,-1-1 1 0 0,0 0-1 0 0,0 1 0 0 0,-1-14 0 0 0,-1 1 21 0 0,-2 1-1 0 0,0 0 0 0 0,-9-42 1 0 0,10 61-32 0 0,1 0 0 0 0,-1 0 0 0 0,0 0 0 0 0,0-1 0 0 0,0 1 0 0 0,0 0 0 0 0,0 0 0 0 0,-1 0 0 0 0,1 1 0 0 0,-1-1 0 0 0,0 0 0 0 0,0 0 0 0 0,0 1 0 0 0,0-1 0 0 0,-1 1 0 0 0,1 0 0 0 0,-1 0 0 0 0,1 0 0 0 0,-1 0 1 0 0,0 0-1 0 0,1 0 0 0 0,-1 1 0 0 0,0-1 0 0 0,0 1 0 0 0,0 0 0 0 0,0 0 0 0 0,-1 0 0 0 0,1 0 0 0 0,-4 0 0 0 0,-20-4-72 0 0,24 4 46 0 0,0 0 0 0 0,1 0 1 0 0,-1 1-1 0 0,0-1 1 0 0,0 1-1 0 0,0-1 1 0 0,1 1-1 0 0,-1 0 1 0 0,0 0-1 0 0,0 0 1 0 0,0 1-1 0 0,0-1 1 0 0,1 1-1 0 0,-1-1 0 0 0,0 1 1 0 0,1 0-1 0 0,-5 2 1 0 0,-14 8-1962 0 0,13-5-551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19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156 277 2457 0 0,'9'1'4165'0'0,"1"0"521"0"0,-3-2-5050 0 0,5-6 461 0 0,16-13-61 0 0,-27 19-1 0 0,1 0 0 0 0,-1 0 0 0 0,1 0 0 0 0,-1-1 0 0 0,0 1 0 0 0,0 0 0 0 0,0-1 0 0 0,0 1 0 0 0,0-1 0 0 0,0 1 0 0 0,0-1 0 0 0,0 1-1 0 0,-1-1 1 0 0,1 0 0 0 0,-1 1 0 0 0,1-1 0 0 0,-1 0 0 0 0,1 0 0 0 0,-1 1 0 0 0,0-1 0 0 0,0 0 0 0 0,0 0 0 0 0,0 1 0 0 0,0-1 0 0 0,0 0 0 0 0,-1 0 0 0 0,1 1 0 0 0,0-1 0 0 0,-1 0 0 0 0,-1-2 0 0 0,-1-2 251 0 0,0 0-1 0 0,0 1 1 0 0,-1-1 0 0 0,0 1 0 0 0,-9-9 0 0 0,12 12-270 0 0,-2 0 47 0 0,0-1-1 0 0,0 1 1 0 0,-1 0-1 0 0,1 0 0 0 0,-1 0 1 0 0,1 0-1 0 0,-1 1 1 0 0,0-1-1 0 0,1 1 0 0 0,-1 0 1 0 0,0 0-1 0 0,0 0 1 0 0,0 1-1 0 0,0-1 1 0 0,0 1-1 0 0,0 0 0 0 0,0 0 1 0 0,0 0-1 0 0,0 1 1 0 0,1 0-1 0 0,-8 1 0 0 0,5-1-30 0 0,1 1 0 0 0,-1 0 0 0 0,0 0 0 0 0,1 0-1 0 0,0 0 1 0 0,-1 1 0 0 0,1 0 0 0 0,0 0-1 0 0,0 0 1 0 0,1 1 0 0 0,-1 0 0 0 0,1 0-1 0 0,0 0 1 0 0,-5 5 0 0 0,5-2-11 0 0,-1 1 0 0 0,1-1 0 0 0,0 1 0 0 0,0 0 0 0 0,1 0 0 0 0,0 0 0 0 0,1 0 0 0 0,0 1 0 0 0,0-1 0 0 0,-1 16 0 0 0,3-17-9 0 0,0-1 0 0 0,0 0 0 0 0,1 1-1 0 0,0-1 1 0 0,0 0 0 0 0,1 0-1 0 0,-1 1 1 0 0,1-1 0 0 0,1-1 0 0 0,-1 1-1 0 0,1 0 1 0 0,0-1 0 0 0,0 1-1 0 0,1-1 1 0 0,6 8 0 0 0,-4-6 6 0 0,0-1 1 0 0,1 0 0 0 0,-1-1-1 0 0,1 1 1 0 0,0-1 0 0 0,1-1-1 0 0,-1 1 1 0 0,1-1 0 0 0,0-1-1 0 0,12 5 1 0 0,-16-7-12 0 0,-1 0 1 0 0,1 0-1 0 0,0 0 0 0 0,-1-1 1 0 0,1 1-1 0 0,0-1 1 0 0,-1 0-1 0 0,1 0 0 0 0,0 0 1 0 0,-1-1-1 0 0,1 1 1 0 0,0-1-1 0 0,-1 0 0 0 0,1 0 1 0 0,-1 0-1 0 0,1 0 1 0 0,-1-1-1 0 0,1 1 0 0 0,-1-1 1 0 0,0 0-1 0 0,0 0 1 0 0,0 0-1 0 0,0-1 0 0 0,0 1 1 0 0,0-1-1 0 0,-1 1 0 0 0,3-5 1 0 0,-1 1 6 0 0,0-1 1 0 0,0 1-1 0 0,-1-1 1 0 0,0 0-1 0 0,-1 0 0 0 0,0 0 1 0 0,0-1-1 0 0,0 1 1 0 0,1-12-1 0 0,-1-1 28 0 0,-1 0 0 0 0,-2-28 1 0 0,-12-58-17 0 0,7 65-27 0 0,-2-58 0 0 0,6 93 127 0 0,-1 20-49 0 0,-3 25 26 0 0,7-25-96 0 0,0-1 0 0 0,2 1-1 0 0,6 25 1 0 0,-5-25 3 0 0,-1-1-1 0 0,0 1 1 0 0,1 28 0 0 0,-4-33-7 0 0,0-1 1 0 0,0 1 0 0 0,1-1-1 0 0,0 1 1 0 0,0-1 0 0 0,1 1-1 0 0,0-1 1 0 0,1 1-1 0 0,0-1 1 0 0,4 9 0 0 0,-4-10 8 0 0,0-1 0 0 0,0 1 0 0 0,-1 0 1 0 0,0 0-1 0 0,1 11 0 0 0,-2-13-33 0 0,-1 0 0 0 0,2 0 0 0 0,-1 0 0 0 0,0 0 0 0 0,1 0 0 0 0,0 0-1 0 0,0 0 1 0 0,0-1 0 0 0,1 1 0 0 0,5 8 0 0 0,0 0-632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0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192 284 5497 0 0,'0'0'100'0'0,"0"1"0"0"0,0-1 0 0 0,0 0 0 0 0,0 1 0 0 0,0-1-1 0 0,0 1 1 0 0,0-1 0 0 0,0 0 0 0 0,1 1 0 0 0,-1-1 0 0 0,0 0 0 0 0,0 1 0 0 0,0-1-1 0 0,0 0 1 0 0,1 1 0 0 0,-1-1 0 0 0,0 0 0 0 0,0 1 0 0 0,1-1 0 0 0,-1 0-1 0 0,0 0 1 0 0,1 1 0 0 0,-1-1 0 0 0,0 0 0 0 0,1 0 0 0 0,-1 0 0 0 0,0 1 0 0 0,1-1-1 0 0,-1 0 1 0 0,0 0 0 0 0,1 0 0 0 0,-1 0 0 0 0,17-1 662 0 0,13-8-1191 0 0,-30 8 617 0 0,2 0-184 0 0,0 0 1 0 0,-1 1-1 0 0,1-1 0 0 0,-1-1 1 0 0,1 1-1 0 0,-1 0 0 0 0,1 0 0 0 0,-1 0 1 0 0,0-1-1 0 0,0 1 0 0 0,1-1 1 0 0,-1 1-1 0 0,0-1 0 0 0,0 0 1 0 0,-1 1-1 0 0,1-1 0 0 0,0 0 1 0 0,-1 1-1 0 0,1-1 0 0 0,-1 0 0 0 0,1-2 1 0 0,0 0 51 0 0,0 0-1 0 0,-1-1 1 0 0,0 1 0 0 0,0 0 0 0 0,0-1 0 0 0,-1-6-1 0 0,0 3 202 0 0,-1 0-1 0 0,-1 1 0 0 0,1-1 1 0 0,-1 1-1 0 0,0-1 0 0 0,-1 1 1 0 0,0 0-1 0 0,0 0 0 0 0,0 1 1 0 0,-6-7-1 0 0,8 10-185 0 0,0 1 0 0 0,-1 0 0 0 0,1-1-1 0 0,0 1 1 0 0,-1 0 0 0 0,1 0 0 0 0,-1 1 0 0 0,0-1-1 0 0,0 0 1 0 0,1 1 0 0 0,-1 0 0 0 0,0 0 0 0 0,0 0-1 0 0,0 0 1 0 0,0 0 0 0 0,-1 0 0 0 0,1 1 0 0 0,0 0-1 0 0,0-1 1 0 0,0 1 0 0 0,0 0 0 0 0,-1 1 0 0 0,1-1-1 0 0,0 0 1 0 0,0 1 0 0 0,0 0 0 0 0,0 0 0 0 0,-4 1-1 0 0,-7 6 91 0 0,1 0 0 0 0,0 0 0 0 0,1 2 0 0 0,-1-1-1 0 0,2 2 1 0 0,-17 17 0 0 0,23-21-128 0 0,0 0 1 0 0,1 0-1 0 0,0 1 0 0 0,0-1 1 0 0,0 1-1 0 0,1 0 0 0 0,0 0 1 0 0,1 0-1 0 0,0 0 0 0 0,0 1 1 0 0,-1 15-1 0 0,4-17-18 0 0,1 0-1 0 0,-1 0 1 0 0,1-1-1 0 0,1 1 1 0 0,-1 0 0 0 0,1-1-1 0 0,0 0 1 0 0,0 0-1 0 0,1 0 1 0 0,0 0-1 0 0,0-1 1 0 0,1 1 0 0 0,-1-1-1 0 0,1 0 1 0 0,0 0-1 0 0,0-1 1 0 0,1 1-1 0 0,-1-1 1 0 0,1 0-1 0 0,0-1 1 0 0,0 1 0 0 0,1-1-1 0 0,-1-1 1 0 0,1 1-1 0 0,8 1 1 0 0,-10-2-2 0 0,1-1 1 0 0,0 0-1 0 0,-1 0 0 0 0,1-1 1 0 0,0 1-1 0 0,0-1 0 0 0,0-1 1 0 0,-1 1-1 0 0,1-1 0 0 0,0 0 1 0 0,0 0-1 0 0,5-2 0 0 0,-7 1-14 0 0,0 0 0 0 0,-1 0-1 0 0,1 0 1 0 0,-1-1-1 0 0,0 1 1 0 0,1-1-1 0 0,-1 0 1 0 0,0 0 0 0 0,-1 0-1 0 0,1 0 1 0 0,0 0-1 0 0,-1-1 1 0 0,0 1 0 0 0,0-1-1 0 0,0 1 1 0 0,0-1-1 0 0,2-7 1 0 0,1-7 3 0 0,0 0-1 0 0,-2 0 1 0 0,0 0 0 0 0,-1-1-1 0 0,-1 1 1 0 0,0-1 0 0 0,-1 0-1 0 0,-2 1 1 0 0,0-1 0 0 0,0 1-1 0 0,-10-32 1 0 0,12 49-11 0 0,-4 9-29 0 0,2-5 48 0 0,0 1 0 0 0,1 0-1 0 0,-1-1 1 0 0,1 1-1 0 0,0 0 1 0 0,0 0 0 0 0,0 0-1 0 0,0 0 1 0 0,1 0 0 0 0,0 0-1 0 0,-1 0 1 0 0,2 0 0 0 0,-1 0-1 0 0,0 0 1 0 0,1 0 0 0 0,1 6-1 0 0,2 11 16 0 0,1 0-1 0 0,0 0 0 0 0,2-1 1 0 0,13 30-1 0 0,-17-44-21 0 0,0 1 0 0 0,0-1 0 0 0,1 0 0 0 0,0-1 0 0 0,0 1 0 0 0,0-1-1 0 0,1 1 1 0 0,0-1 0 0 0,0-1 0 0 0,0 1 0 0 0,0-1 0 0 0,1 0 0 0 0,0 0 0 0 0,0 0 0 0 0,0-1 0 0 0,0 0 0 0 0,1 0 0 0 0,6 1 0 0 0,-11-3-39 0 0,1 0-1 0 0,0-1 1 0 0,-1 1 0 0 0,1-1 0 0 0,0 0 0 0 0,-1 0 0 0 0,1 0 0 0 0,0 0 0 0 0,-1-1 0 0 0,1 1 0 0 0,0-1 0 0 0,-1 1-1 0 0,1-1 1 0 0,-1 0 0 0 0,1 0 0 0 0,-1 0 0 0 0,1-1 0 0 0,2-1 0 0 0,-2 1 0 0 0,0-1-1 0 0,0 0 1 0 0,1 0 0 0 0,-2 0-1 0 0,1-1 1 0 0,0 1 0 0 0,-1-1-1 0 0,1 0 1 0 0,-1 1 0 0 0,2-7-1 0 0,1-1 25 0 0,-1-1-1 0 0,-1 0 1 0 0,0 0 0 0 0,0 0-1 0 0,-2 0 1 0 0,1 0 0 0 0,-1-13-1 0 0,-3-54 105 0 0,2-52 446 0 0,0 128-511 0 0,0 0 1 0 0,0 0 0 0 0,0 0-1 0 0,0 0 1 0 0,0 0-1 0 0,-1 0 1 0 0,0 1 0 0 0,1-1-1 0 0,-1 0 1 0 0,0 0-1 0 0,-1 1 1 0 0,1-1 0 0 0,0 1-1 0 0,-1-1 1 0 0,-1-2-1 0 0,2 4 344 0 0,-6 15-143 0 0,2 38-95 0 0,2 0-1 0 0,6 88 0 0 0,-2-128-106 0 0,1-1-1 0 0,0 1 0 0 0,0-1 0 0 0,1 1 0 0 0,1-1 0 0 0,0 0 0 0 0,0 0 0 0 0,1 0 0 0 0,10 15 0 0 0,-14-25-18 0 0,0 0 0 0 0,1 1 0 0 0,-1-1 0 0 0,1 0 0 0 0,0 0 0 0 0,-1 0 0 0 0,1 0 0 0 0,0 0 0 0 0,3 2 0 0 0,9 5-202 0 0,-13-8-216 0 0,17-6-1833 0 0,-3-16-2852 0 0,-7 12 2273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1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42 5769 0 0,'-46'-8'9996'0'0,"178"-10"-9778"0"0,-116 10-796 0 0,-15 7 294 0 0,0 0 1 0 0,0 1-1 0 0,-1-1 1 0 0,1 1-1 0 0,0-1 0 0 0,0 0 1 0 0,0 1-1 0 0,0-1 1 0 0,0 1-1 0 0,0 0 1 0 0,0-1-1 0 0,0 1 0 0 0,0 0 1 0 0,0 0-1 0 0,0 0 1 0 0,0 0-1 0 0,0-1 0 0 0,2 2 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1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221 157 1648 0 0,'0'0'2920'0'0,"22"-3"-889"0"0,-19 2-2034 0 0,1-1 1 0 0,-1 0-1 0 0,0-1 1 0 0,1 1-1 0 0,-1 0 1 0 0,0-1-1 0 0,4-5 1 0 0,-1 2 3 0 0,-4 4 61 0 0,-1 1 1 0 0,0 0-1 0 0,1-1 1 0 0,-1 0-1 0 0,0 1 1 0 0,0-1-1 0 0,0 0 0 0 0,0 0 1 0 0,0 1-1 0 0,-1-1 1 0 0,1 0-1 0 0,-1 0 1 0 0,1 0-1 0 0,-1 0 0 0 0,1 0 1 0 0,-1 0-1 0 0,0 0 1 0 0,0 0-1 0 0,0 0 1 0 0,0 0-1 0 0,-1 0 0 0 0,1 0 1 0 0,-1-3-1 0 0,-1 0 460 0 0,1 0-1 0 0,-1-1 0 0 0,-1 1 1 0 0,1 0-1 0 0,-7-9 0 0 0,7 11-385 0 0,-1 0-1 0 0,0 0 1 0 0,1 0-1 0 0,-1 0 0 0 0,0 1 1 0 0,-1 0-1 0 0,1-1 0 0 0,0 1 1 0 0,-1 0-1 0 0,1 0 0 0 0,-1 1 1 0 0,0-1-1 0 0,1 1 1 0 0,-1-1-1 0 0,0 1 0 0 0,0 1 1 0 0,0-1-1 0 0,0 0 0 0 0,0 1 1 0 0,0 0-1 0 0,0 0 1 0 0,0 0-1 0 0,0 0 0 0 0,0 1 1 0 0,0 0-1 0 0,-6 1 0 0 0,2 0-43 0 0,0 1 0 0 0,-1 0 0 0 0,1 0 0 0 0,1 0 0 0 0,-1 1 0 0 0,0 0 0 0 0,1 1 0 0 0,0-1 0 0 0,0 1 0 0 0,0 1 0 0 0,-10 10 0 0 0,6-4 77 0 0,1-1-28 0 0,0 1-1 0 0,-13 20 1 0 0,21-28-117 0 0,0 0-1 0 0,0 0 1 0 0,0 0-1 0 0,1 0 1 0 0,-1 0 0 0 0,1 0-1 0 0,0 0 1 0 0,0 1-1 0 0,1-1 1 0 0,-1 0 0 0 0,1 1-1 0 0,0-1 1 0 0,0 8-1 0 0,2 0 29 0 0,0 1 0 0 0,0-1 0 0 0,2 1 0 0 0,6 19 0 0 0,-7-27-34 0 0,-1 0 1 0 0,1 0-1 0 0,0-1 1 0 0,0 1-1 0 0,1-1 1 0 0,-1 0 0 0 0,1 0-1 0 0,0 0 1 0 0,0 0-1 0 0,0-1 1 0 0,1 0-1 0 0,-1 1 1 0 0,9 3-1 0 0,-8-4 15 0 0,1-1-1 0 0,-1 1 1 0 0,1-1-1 0 0,-1 0 1 0 0,1 0-1 0 0,0-1 1 0 0,0 0-1 0 0,-1 0 1 0 0,1 0 0 0 0,0-1-1 0 0,0 0 1 0 0,0 0-1 0 0,12-2 1 0 0,-15 1-20 0 0,1 0 0 0 0,0 0 1 0 0,-1-1-1 0 0,1 1 0 0 0,-1-1 0 0 0,0 0 0 0 0,1 0 1 0 0,-1 0-1 0 0,0-1 0 0 0,0 1 0 0 0,0-1 1 0 0,-1 1-1 0 0,1-1 0 0 0,-1 0 0 0 0,1 0 1 0 0,-1 0-1 0 0,0-1 0 0 0,0 1 0 0 0,0 0 1 0 0,-1-1-1 0 0,1 1 0 0 0,1-7 0 0 0,1-3 6 0 0,-1 0 0 0 0,-1-1 0 0 0,0 1 0 0 0,-1 0 0 0 0,0-1 0 0 0,-1-16 0 0 0,-13-80 6 0 0,13 107-26 0 0,0 0 0 0 0,-1 0 0 0 0,0 0 0 0 0,0 0 0 0 0,0 0 1 0 0,0 0-1 0 0,0 0 0 0 0,0 0 0 0 0,-1 1 0 0 0,1-1 1 0 0,-1 1-1 0 0,-2-3 0 0 0,4 4 5 0 0,-1 8-23 0 0,-1 1 28 0 0,1 0-1 0 0,0 0 1 0 0,0 0-1 0 0,1 0 1 0 0,0-1 0 0 0,1 1-1 0 0,1 10 1 0 0,15 62 20 0 0,-5-31 8 0 0,-7-26-248 0 0,13 38 0 0 0,-3-28-6070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1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11 9554 0 0,'0'-1'162'0'0,"0"1"0"0"0,-1-1 1 0 0,1 0-1 0 0,0 1 0 0 0,0-1 0 0 0,-1 1 0 0 0,1-1 1 0 0,0 1-1 0 0,-1-1 0 0 0,1 1 0 0 0,0-1 0 0 0,-1 1 1 0 0,1 0-1 0 0,-1-1 0 0 0,1 1 0 0 0,-1 0 0 0 0,1-1 1 0 0,-1 1-1 0 0,1 0 0 0 0,-1-1 0 0 0,1 1 0 0 0,-1 0 1 0 0,1 0-1 0 0,-1 0 0 0 0,0-1 0 0 0,1 1 0 0 0,-1 0 1 0 0,1 0-1 0 0,-1 0 0 0 0,0 0 0 0 0,1 0 0 0 0,-1 0 1 0 0,1 0-1 0 0,-1 0 0 0 0,0 1 0 0 0,1-1 0 0 0,-1 0 1 0 0,1 0-1 0 0,-1 0 0 0 0,1 1 0 0 0,-1-1 0 0 0,1 0 1 0 0,-1 0-1 0 0,0 1 0 0 0,-8 3-566 0 0,8-3 659 0 0,-1 3 242 0 0,-1 0-426 0 0,1 0 0 0 0,0 1-1 0 0,0-1 1 0 0,1 1 0 0 0,-1-1 0 0 0,1 1-1 0 0,0-1 1 0 0,0 1 0 0 0,0 7 0 0 0,1 51 294 0 0,0-23-247 0 0,0 10-21 0 0,0-22-33 0 0,-4 33 0 0 0,-2 0 139 0 0,2 0 1 0 0,6 88-1 0 0,-1-140-228 0 0,0-1 0 0 0,0 1 0 0 0,1-1 0 0 0,0 1 0 0 0,0-1 0 0 0,1 0 1 0 0,0 0-1 0 0,4 8 0 0 0,-7-15-60 0 0,0-1 0 0 0,1 0 0 0 0,-1 1 0 0 0,0-1 0 0 0,1 1 0 0 0,-1-1 0 0 0,0 0 0 0 0,0 1 0 0 0,1-1 0 0 0,-1 0 0 0 0,1 1 0 0 0,-1-1 0 0 0,0 0 0 0 0,1 1 0 0 0,-1-1 0 0 0,1 0 0 0 0,-1 0 0 0 0,1 0 0 0 0,-1 1 0 0 0,0-1 0 0 0,1 0 0 0 0,-1 0 1 0 0,1 0-1 0 0,-1 0 0 0 0,1 0 0 0 0,-1 0 0 0 0,1 0 0 0 0,-1 0 0 0 0,1 0 0 0 0,-1 0 0 0 0,1 0 0 0 0,-1 0 0 0 0,1 0 0 0 0,-1 0 0 0 0,1-1 0 0 0,-1 1 0 0 0,1 0 0 0 0,-1 0 0 0 0,0-1 0 0 0,1 1 0 0 0,0-1 0 0 0,13-15-4473 0 0,-9 6 1308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39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183 447 2264 0 0,'4'0'138'0'0,"-2"-1"0"0"0,1 1 0 0 0,0-1 0 0 0,0 0 0 0 0,0 0 0 0 0,0 0 0 0 0,0-1 0 0 0,-1 1 0 0 0,1-1 0 0 0,0 1 0 0 0,-1-1 0 0 0,0 0 0 0 0,1 0 0 0 0,-1 0 0 0 0,0 0 0 0 0,0 0 0 0 0,0-1 0 0 0,0 1 0 0 0,0-1 0 0 0,-1 1-1 0 0,1-1 1 0 0,-1 0 0 0 0,0 1 0 0 0,0-1 0 0 0,2-4 0 0 0,-2 3-20 0 0,1-1 1 0 0,0 0-1 0 0,-1 1 0 0 0,0-1 0 0 0,0 0 0 0 0,0 0 0 0 0,-1 0 0 0 0,0 0 1 0 0,0 0-1 0 0,0 0 0 0 0,0 0 0 0 0,-1 1 0 0 0,0-1 0 0 0,0 0 0 0 0,-2-5 1 0 0,0 3 183 0 0,0 0 1 0 0,-1 1-1 0 0,1-1 1 0 0,-2 1-1 0 0,1 0 1 0 0,-1 0-1 0 0,-6-6 1 0 0,8 9-216 0 0,0 1 1 0 0,0 0-1 0 0,0 0 1 0 0,-1 0 0 0 0,1 0-1 0 0,-1 0 1 0 0,0 1 0 0 0,1 0-1 0 0,-1-1 1 0 0,0 1 0 0 0,0 1-1 0 0,0-1 1 0 0,0 0 0 0 0,0 1-1 0 0,-6 0 1 0 0,6 0-74 0 0,-1 0 0 0 0,0 1 0 0 0,0 0 0 0 0,1 0 0 0 0,-1 0 0 0 0,0 0 0 0 0,1 0 0 0 0,-1 1 0 0 0,1 0 1 0 0,0 0-1 0 0,-1 0 0 0 0,1 1 0 0 0,0 0 0 0 0,-5 4 0 0 0,3-2 25 0 0,0 1 0 0 0,1 0 0 0 0,0 0 1 0 0,1 0-1 0 0,-1 1 0 0 0,1-1 0 0 0,0 1 0 0 0,-4 10 1 0 0,3-4 3 0 0,1 0 0 0 0,0 1 1 0 0,0-1-1 0 0,2 1 1 0 0,0-1-1 0 0,0 1 1 0 0,1 0-1 0 0,1 0 0 0 0,0-1 1 0 0,3 15-1 0 0,-2-19-26 0 0,2 0 0 0 0,-1 0-1 0 0,1 0 1 0 0,0-1 0 0 0,1 1-1 0 0,0-1 1 0 0,0 0 0 0 0,1 0-1 0 0,0 0 1 0 0,1-1-1 0 0,8 10 1 0 0,-11-14-10 0 0,0 0 0 0 0,0 0 0 0 0,0 0-1 0 0,1 0 1 0 0,-1-1 0 0 0,1 1 0 0 0,0-1 0 0 0,0 0 0 0 0,0 0-1 0 0,0 0 1 0 0,0 0 0 0 0,0-1 0 0 0,0 0 0 0 0,0 0 0 0 0,1 0-1 0 0,-1 0 1 0 0,1-1 0 0 0,-1 1 0 0 0,0-1 0 0 0,1 0 0 0 0,-1-1-1 0 0,1 1 1 0 0,-1-1 0 0 0,0 0 0 0 0,7-1 0 0 0,-6-1-70 0 0,1 0 1 0 0,-1 0-1 0 0,1 0 1 0 0,-1-1-1 0 0,0 1 1 0 0,0-1 0 0 0,-1 0-1 0 0,1-1 1 0 0,-1 1-1 0 0,0-1 1 0 0,0 0-1 0 0,0 0 1 0 0,-1 0-1 0 0,0 0 1 0 0,0-1-1 0 0,0 1 1 0 0,-1-1-1 0 0,0 0 1 0 0,3-12-1 0 0,2-9 66 0 0,-2-1 0 0 0,0 0 0 0 0,-1-30-1 0 0,-2 34-34 0 0,4-49 463 0 0,-3-1 1 0 0,-10-108 0 0 0,7 181-411 0 0,-3-19 171 0 0,3 20-178 0 0,0-1 0 0 0,0 0 0 0 0,0 1-1 0 0,0-1 1 0 0,-1 0 0 0 0,1 1 0 0 0,0-1 0 0 0,0 1 0 0 0,0-1-1 0 0,-1 0 1 0 0,1 1 0 0 0,0-1 0 0 0,-1 1 0 0 0,1-1 0 0 0,-1 1-1 0 0,1-1 1 0 0,0 1 0 0 0,-1-1 0 0 0,1 1 0 0 0,-1-1 0 0 0,1 1 0 0 0,-1 0-1 0 0,-1-1 324 0 0,-1 1-277 0 0,2 0-56 0 0,0 1 0 0 0,0-1 0 0 0,0 0 0 0 0,0 1 0 0 0,0-1 0 0 0,0 0 0 0 0,0 1 0 0 0,0-1 0 0 0,0 1 0 0 0,0 0 0 0 0,0-1 0 0 0,0 1 0 0 0,0 0 0 0 0,1-1-1 0 0,-1 1 1 0 0,0 0 0 0 0,0 0 0 0 0,1 0 0 0 0,-2 1 0 0 0,-9 26 57 0 0,8-10-36 0 0,-1 32 0 0 0,3-37-30 0 0,1 17 16 0 0,1-1 0 0 0,9 57 0 0 0,-1-18-4 0 0,-6-49 16 0 0,0 0-1 0 0,1 0 0 0 0,0-1 0 0 0,2 1 0 0 0,0-1 1 0 0,1 0-1 0 0,1-1 0 0 0,1 0 0 0 0,0 0 1 0 0,1-1-1 0 0,22 28 0 0 0,-29-41-108 0 0,0-1 1 0 0,0 1-1 0 0,0-1 0 0 0,0 1 1 0 0,0-1-1 0 0,0 0 0 0 0,1 0 1 0 0,-1 0-1 0 0,1 0 0 0 0,0-1 1 0 0,-1 0-1 0 0,1 0 0 0 0,0 0 1 0 0,0 0-1 0 0,0 0 0 0 0,0-1 0 0 0,0 1 1 0 0,0-1-1 0 0,0 0 0 0 0,-1 0 1 0 0,1-1-1 0 0,0 1 0 0 0,0-1 1 0 0,0 0-1 0 0,0 0 0 0 0,0 0 1 0 0,-1-1-1 0 0,1 1 0 0 0,0-1 1 0 0,-1 0-1 0 0,0 0 0 0 0,1 0 1 0 0,3-3-1 0 0,-1 0-46 0 0,0 1 1 0 0,0-1-1 0 0,-1 0 1 0 0,1-1-1 0 0,-1 1 1 0 0,0-1-1 0 0,0 0 1 0 0,-1-1-1 0 0,0 1 1 0 0,0-1-1 0 0,-1 0 1 0 0,1 1-1 0 0,-1-2 1 0 0,-1 1-1 0 0,0 0 1 0 0,3-11-1 0 0,3-31 241 0 0,-5 31 72 0 0,0 0 1 0 0,0-25-1 0 0,0 0 442 0 0,-2 33-363 0 0,0 1-1 0 0,-1-1 0 0 0,0 0 1 0 0,0 1-1 0 0,-1-1 1 0 0,0 1-1 0 0,-1-1 1 0 0,-5-15-1 0 0,7 23 105 0 0,-2 3-354 0 0,1-1-1 0 0,-1 1 0 0 0,1 0 1 0 0,-1 0-1 0 0,1-1 0 0 0,0 1 1 0 0,-1 0-1 0 0,1 0 0 0 0,0 0 1 0 0,0 0-1 0 0,-1 0 0 0 0,1 1 1 0 0,0-1-1 0 0,0 0 0 0 0,1 1 1 0 0,-1-1-1 0 0,-1 2 0 0 0,1-1 1 0 0,-1 0 0 0 0,1 1 0 0 0,-1-1 0 0 0,1 1 0 0 0,0-1 0 0 0,0 1 0 0 0,0 0 0 0 0,0 4 0 0 0,1 2 38 0 0,1 2-28 0 0,0 0-1 0 0,-1-1 1 0 0,-1 1-1 0 0,1-1 1 0 0,-5 16-1 0 0,5-20-15 0 0,-1 0 1 0 0,1-1-1 0 0,0 1 0 0 0,0 0 0 0 0,0 0 0 0 0,1-1 0 0 0,0 1 1 0 0,0 0-1 0 0,0-1 0 0 0,1 1 0 0 0,2 5 0 0 0,5 10 35 0 0,14 28-1 0 0,-19-42-15 0 0,0 0-1 0 0,1 0 1 0 0,0-1-1 0 0,0 1 1 0 0,0-1 0 0 0,1 0-1 0 0,0 0 1 0 0,10 8-1 0 0,-12-12-24 0 0,-1 0-1 0 0,1 0 0 0 0,-1 0 0 0 0,1 0 0 0 0,0 0 0 0 0,0-1 0 0 0,-1 1 0 0 0,1-1 0 0 0,0 0 0 0 0,1-1 0 0 0,-1 1 1 0 0,0-1-1 0 0,0 1 0 0 0,0-1 0 0 0,0 0 0 0 0,0-1 0 0 0,0 1 0 0 0,0-1 0 0 0,6-1 0 0 0,-5 0-139 0 0,1 0 1 0 0,0 0-1 0 0,0-1 0 0 0,-1 0 0 0 0,0 0 0 0 0,1 0 0 0 0,-1-1 0 0 0,-1 0 0 0 0,1 0 1 0 0,0 0-1 0 0,-1 0 0 0 0,5-6 0 0 0,-3 2 55 0 0,-1 0-1 0 0,0-1 1 0 0,0 0-1 0 0,0 0 1 0 0,-1 0 0 0 0,5-17-1 0 0,-2-1 358 0 0,-2 1 0 0 0,-1-1 0 0 0,-1 0 0 0 0,-1-42-1 0 0,-1 58-63 0 0,-1 0 0 0 0,-1 0-1 0 0,0 0 1 0 0,0 0 0 0 0,-1 0-1 0 0,-1 0 1 0 0,0 0 0 0 0,-5-11-1 0 0,8 20 272 0 0,-1 3-469 0 0,0 0 0 0 0,0 0 0 0 0,0 0 1 0 0,0 0-1 0 0,0 0 0 0 0,0 1 0 0 0,0-1 1 0 0,0 0-1 0 0,1 0 0 0 0,-1 0 0 0 0,1 1 1 0 0,-1-1-1 0 0,1 0 0 0 0,-1 1 1 0 0,1-1-1 0 0,0 0 0 0 0,-1 1 0 0 0,1-1 1 0 0,0 2-1 0 0,-1 32 66 0 0,1-26-44 0 0,0 20 6 0 0,1-1 0 0 0,1 1-1 0 0,2-1 1 0 0,1 0 0 0 0,13 45 0 0 0,-1-8 40 0 0,-13-47-165 0 0,0-1-1 0 0,1 0 0 0 0,11 24 0 0 0,-13-36-379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2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10 116 6041 0 0,'-5'-20'2058'0'0,"5"18"-1870"0"0,-1 1 1 0 0,0-1-1 0 0,1 1 0 0 0,-1-1 1 0 0,1 1-1 0 0,-1-1 0 0 0,1 0 1 0 0,0 1-1 0 0,0-1 0 0 0,0 0 1 0 0,0 1-1 0 0,0-1 0 0 0,0 0 1 0 0,0 1-1 0 0,0-1 0 0 0,1 0 1 0 0,-1 1-1 0 0,1-1 0 0 0,-1 1 1 0 0,1-1-1 0 0,0 1 0 0 0,-1-1 1 0 0,1 1-1 0 0,0-1 0 0 0,0 1 1 0 0,0 0-1 0 0,2-3 0 0 0,5-4 171 0 0,-1 1 1 0 0,1 1-1 0 0,9-7 0 0 0,-14 11-316 0 0,1 0 0 0 0,-1 0 0 0 0,1 0 0 0 0,0 1 0 0 0,-1 0 0 0 0,1-1 1 0 0,0 2-1 0 0,0-1 0 0 0,-1 0 0 0 0,1 1 0 0 0,6-1 0 0 0,-1 1 11 0 0,3 0 3 0 0,0 0 1 0 0,-1 0 0 0 0,1 2-1 0 0,0-1 1 0 0,12 4 0 0 0,-21-4-53 0 0,0 0-1 0 0,0 1 1 0 0,0-1 0 0 0,0 0 0 0 0,0 1 0 0 0,0 0 0 0 0,0 0 0 0 0,0 0 0 0 0,-1 0 0 0 0,1 0-1 0 0,-1 1 1 0 0,0-1 0 0 0,1 1 0 0 0,-1-1 0 0 0,0 1 0 0 0,-1 0 0 0 0,1 0 0 0 0,0 0 0 0 0,-1 0-1 0 0,0 0 1 0 0,1 0 0 0 0,0 6 0 0 0,1 6 10 0 0,0 0 0 0 0,-1-1-1 0 0,-1 2 1 0 0,0-1 0 0 0,-1 0 0 0 0,-1 0 0 0 0,0 0-1 0 0,-1 0 1 0 0,-1-1 0 0 0,0 1 0 0 0,-11 28-1 0 0,13-41-4 0 0,0 1-1 0 0,0 0 1 0 0,-1-1-1 0 0,1 1 0 0 0,-1-1 1 0 0,0 1-1 0 0,1-1 1 0 0,-1 0-1 0 0,0 1 0 0 0,0-1 1 0 0,-1 0-1 0 0,1 0 1 0 0,0-1-1 0 0,-1 1 0 0 0,1 0 1 0 0,-1-1-1 0 0,1 0 1 0 0,-1 1-1 0 0,0-1 0 0 0,0 0 1 0 0,1 0-1 0 0,-1-1 1 0 0,-6 2-1 0 0,3-2 20 0 0,-1 0 0 0 0,1-1 1 0 0,-1 0-1 0 0,1 0 0 0 0,0 0 0 0 0,-1-1 0 0 0,1 0 0 0 0,0 0 1 0 0,-11-6-1 0 0,9 4-52 0 0,0 0 1 0 0,0 0 0 0 0,-12-11-1 0 0,18 13-351 0 0,-1 0 1 0 0,1 0-1 0 0,0 0 1 0 0,0 0-1 0 0,0-1 0 0 0,0 1 1 0 0,0-1-1 0 0,1 1 0 0 0,-1-1 1 0 0,1 1-1 0 0,0-1 0 0 0,0 0 1 0 0,-1 0-1 0 0,2 0 1 0 0,-2-4-1 0 0,2-1-3033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2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148 194 3825 0 0,'2'0'365'0'0,"1"1"-289"0"0,0-1-1 0 0,0 1 1 0 0,1-1-1 0 0,-1 0 1 0 0,0 0-1 0 0,0 0 1 0 0,1 0 0 0 0,-1 0-1 0 0,0-1 1 0 0,4 0-1 0 0,0-2-89 0 0,1 0 0 0 0,-1 0 1 0 0,0 0-1 0 0,0-1 0 0 0,0 0 0 0 0,12-9 0 0 0,-17 11 116 0 0,0 0 1 0 0,0-1-1 0 0,-1 1 1 0 0,1 0-1 0 0,0 0 0 0 0,-1-1 1 0 0,1 1-1 0 0,-1-1 1 0 0,0 0-1 0 0,0 1 0 0 0,0-1 1 0 0,0 0-1 0 0,0 1 0 0 0,-1-1 1 0 0,1 0-1 0 0,-1 0 1 0 0,0 0-1 0 0,0 0 0 0 0,0 1 1 0 0,0-1-1 0 0,0 0 1 0 0,-2-5-1 0 0,1 2 283 0 0,0 0 1 0 0,-1 1 0 0 0,0-1-1 0 0,0 1 1 0 0,0-1 0 0 0,-1 1-1 0 0,1 0 1 0 0,-1 0-1 0 0,-1 0 1 0 0,1 0 0 0 0,-1 0-1 0 0,-5-5 1 0 0,6 7-297 0 0,0 1 1 0 0,1 0-1 0 0,-1 0 0 0 0,0 0 1 0 0,0 1-1 0 0,0-1 1 0 0,0 1-1 0 0,0 0 1 0 0,0 0-1 0 0,0 0 0 0 0,-1 0 1 0 0,1 0-1 0 0,0 1 1 0 0,-1-1-1 0 0,1 1 0 0 0,0 0 1 0 0,-1 0-1 0 0,1 0 1 0 0,0 0-1 0 0,-1 1 0 0 0,1-1 1 0 0,0 1-1 0 0,-6 2 1 0 0,1 0-28 0 0,-1 0 1 0 0,1 1-1 0 0,0 0 0 0 0,0 0 1 0 0,0 1-1 0 0,0 0 0 0 0,1 0 1 0 0,0 1-1 0 0,0 0 1 0 0,0 1-1 0 0,1-1 0 0 0,0 1 1 0 0,0 0-1 0 0,0 1 1 0 0,1-1-1 0 0,1 1 0 0 0,-1 0 1 0 0,1 0-1 0 0,0 1 1 0 0,1-1-1 0 0,0 1 0 0 0,-3 14 1 0 0,4-12-31 0 0,0 0 1 0 0,0 0 0 0 0,0 15-1 0 0,3-22-19 0 0,-1 0-1 0 0,1 1 0 0 0,-1-1 1 0 0,1 1-1 0 0,0-1 0 0 0,1 0 1 0 0,-1 0-1 0 0,1 0 0 0 0,0 0 1 0 0,0 0-1 0 0,3 4 0 0 0,-3-4 1 0 0,1 0-1 0 0,0-1 1 0 0,0 1-1 0 0,1-1 0 0 0,-1 1 1 0 0,1-1-1 0 0,0 0 0 0 0,0-1 1 0 0,0 1-1 0 0,0-1 1 0 0,0 1-1 0 0,0-1 0 0 0,1 0 1 0 0,5 1-1 0 0,0 0 22 0 0,1-1 0 0 0,-1 0 1 0 0,1-1-1 0 0,0 0 0 0 0,12 0 0 0 0,-19-1-27 0 0,1-1-1 0 0,-1 1 0 0 0,1-1 1 0 0,-1 0-1 0 0,0 0 0 0 0,1 0 1 0 0,-1-1-1 0 0,0 0 0 0 0,0 1 1 0 0,0-1-1 0 0,0-1 0 0 0,0 1 1 0 0,-1-1-1 0 0,1 1 0 0 0,-1-1 1 0 0,1 0-1 0 0,-1 0 0 0 0,0-1 1 0 0,0 1-1 0 0,0 0 0 0 0,4-8 1 0 0,-5 6 1 0 0,0 1 1 0 0,1 0 0 0 0,-2-1-1 0 0,1 1 1 0 0,0-1 0 0 0,-1 0 0 0 0,0 0-1 0 0,0 0 1 0 0,0 1 0 0 0,-1-1-1 0 0,0 0 1 0 0,1 0 0 0 0,-2 0-1 0 0,1 0 1 0 0,-1 0 0 0 0,1 0 0 0 0,-1 0-1 0 0,-1 1 1 0 0,-2-8 0 0 0,-3-6-309 0 0,-2 0 0 0 0,0 1 1 0 0,-1 0-1 0 0,-1 0 0 0 0,0 1 1 0 0,-19-20-1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3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38 5097 0 0,'-20'-38'12970'0'0,"19"256"-12745"0"0,4-183 97 0 0,-3-33-451 0 0,1-1-1 0 0,-1 0 0 0 0,0 1 0 0 0,1-1 0 0 0,-1 0 0 0 0,0 1 0 0 0,1-1 1 0 0,0 0-1 0 0,-1 0 0 0 0,1 1 0 0 0,0-1 0 0 0,-1 0 0 0 0,1 0 0 0 0,0 0 1 0 0,0 0-1 0 0,0 0 0 0 0,0 0 0 0 0,0 0 0 0 0,0 0 0 0 0,0-1 1 0 0,1 1-1 0 0,-1 0 0 0 0,2 0 0 0 0,-3-1-129 0 0,1 0 1 0 0,-1 0-1 0 0,0 0 0 0 0,1 0 1 0 0,-1 0-1 0 0,1 0 0 0 0,-1 0 1 0 0,1 0-1 0 0,-1 0 0 0 0,0 0 1 0 0,1 0-1 0 0,-1 0 0 0 0,1 0 1 0 0,-1-1-1 0 0,0 1 0 0 0,1 0 1 0 0,-1 0-1 0 0,0-1 0 0 0,1 1 1 0 0,-1 0-1 0 0,0 0 0 0 0,1-1 1 0 0,-1 1-1 0 0,0 0 0 0 0,1-1 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3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5721 0 0,'0'-3'302'0'0,"0"1"0"0"0,-1-1 0 0 0,1 1 0 0 0,0 0 0 0 0,0-1 0 0 0,1 1 0 0 0,-1-1 0 0 0,0 1-1 0 0,1-1 1 0 0,-1 1 0 0 0,1 0 0 0 0,0-1 0 0 0,0 1 0 0 0,0 0 0 0 0,0 0 0 0 0,0 0 0 0 0,1 0 0 0 0,-1 0 0 0 0,0 0 0 0 0,1 0-1 0 0,0 0 1 0 0,-1 0 0 0 0,4-2 0 0 0,0 0-196 0 0,1-1 0 0 0,0 1 0 0 0,0 1 0 0 0,0-1 0 0 0,0 1 1 0 0,13-5-1 0 0,-17 7-105 0 0,1 0 1 0 0,0 0-1 0 0,0 0 1 0 0,0 0-1 0 0,0 1 1 0 0,0 0-1 0 0,-1-1 1 0 0,1 1-1 0 0,0 0 1 0 0,0 0-1 0 0,0 0 1 0 0,0 1-1 0 0,0-1 1 0 0,0 1 0 0 0,0 0-1 0 0,0 0 1 0 0,-1 0-1 0 0,1 0 1 0 0,0 0-1 0 0,0 0 1 0 0,-1 1-1 0 0,5 2 1 0 0,-5-2 0 0 0,0 1 0 0 0,0-1 0 0 0,-1 0 1 0 0,1 0-1 0 0,-1 1 0 0 0,1-1 1 0 0,-1 1-1 0 0,0-1 0 0 0,0 1 0 0 0,0-1 1 0 0,0 1-1 0 0,0 0 0 0 0,-1 0 0 0 0,1-1 1 0 0,-1 1-1 0 0,1 0 0 0 0,-1 0 0 0 0,0 0 1 0 0,-1-1-1 0 0,1 1 0 0 0,0 0 0 0 0,-1 0 1 0 0,0 3-1 0 0,1-6 0 0 0,-1 6 16 0 0,-1 0 1 0 0,1-1 0 0 0,-1 1-1 0 0,0-1 1 0 0,-4 7-1 0 0,5-11-10 0 0,1 0-1 0 0,-1 0 0 0 0,1 0 1 0 0,-1 0-1 0 0,0 0 0 0 0,1-1 1 0 0,-1 1-1 0 0,0 0 1 0 0,0 0-1 0 0,0-1 0 0 0,0 1 1 0 0,0-1-1 0 0,0 1 0 0 0,0-1 1 0 0,0 1-1 0 0,0-1 0 0 0,0 1 1 0 0,0-1-1 0 0,0 0 0 0 0,0 0 1 0 0,0 0-1 0 0,0 1 0 0 0,0-1 1 0 0,0 0-1 0 0,0 0 1 0 0,0 0-1 0 0,0 0 0 0 0,0-1 1 0 0,0 1-1 0 0,0 0 0 0 0,-1 0 1 0 0,1-1-1 0 0,0 1 0 0 0,-1-1 1 0 0,-6-3 59 0 0,-1 1 1 0 0,1-1-1 0 0,-16-11 1 0 0,21 13-56 0 0,0-1 0 0 0,0 1 0 0 0,0-1 0 0 0,1 0 0 0 0,-1 0 0 0 0,1 0 0 0 0,0 0 0 0 0,-1 0 0 0 0,1 0 0 0 0,1-1 0 0 0,-1 1 0 0 0,-1-6 0 0 0,2 9-78 0 0,1-1 0 0 0,0 1 0 0 0,0-1-1 0 0,0 0 1 0 0,0 1 0 0 0,-1-1 0 0 0,1 0-1 0 0,0 1 1 0 0,0-1 0 0 0,0 1 0 0 0,0-1-1 0 0,0 0 1 0 0,1 1 0 0 0,-1-1 0 0 0,0 0-1 0 0,0 1 1 0 0,0-1 0 0 0,0 1 0 0 0,1-1-1 0 0,-1 0 1 0 0,0 1 0 0 0,1-1 0 0 0,-1 1-1 0 0,0-1 1 0 0,1 1 0 0 0,-1-1 0 0 0,2 0-1 0 0,2-2-1600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4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66 8010 0 0,'0'-1'184'0'0,"-1"1"1"0"0,0-1-1 0 0,1 1 0 0 0,-1-1 1 0 0,1 1-1 0 0,-1-1 1 0 0,1 1-1 0 0,-1-1 0 0 0,1 1 1 0 0,0-1-1 0 0,-1 1 1 0 0,1-1-1 0 0,0 0 0 0 0,-1 1 1 0 0,1-1-1 0 0,0 0 1 0 0,0 1-1 0 0,-1-1 1 0 0,1 0-1 0 0,0 0 0 0 0,0 1 1 0 0,0-1-1 0 0,0 0 1 0 0,0 0-1 0 0,-3-11 2321 0 0,4 21-1617 0 0,-2-6-876 0 0,0 0 1 0 0,1 0-1 0 0,-1 0 1 0 0,1 0-1 0 0,0 0 1 0 0,0 0-1 0 0,0 0 1 0 0,0 0-1 0 0,0 0 1 0 0,1 0-1 0 0,-1-1 1 0 0,1 1-1 0 0,1 3 1 0 0,-1-2-7 0 0,0 0 1 0 0,0 0-1 0 0,0 0 1 0 0,-1 0-1 0 0,0 1 0 0 0,0 4 1 0 0,-4 16 59 0 0,2-13-64 0 0,0 1-1 0 0,1-1 0 0 0,0 14 1 0 0,1-24 1 0 0,0-1 1 0 0,0 0-1 0 0,1 0 0 0 0,-1 0 1 0 0,0 0-1 0 0,1 0 1 0 0,-1 0-1 0 0,1 0 0 0 0,-1 1 1 0 0,1-1-1 0 0,0-1 1 0 0,1 3-1 0 0,-2-2 1 0 0,1 0 0 0 0,0-1 0 0 0,-1 1 0 0 0,1 0 0 0 0,0 0 0 0 0,-1 0 0 0 0,1 0 0 0 0,-1 0 0 0 0,0 0 0 0 0,1 0 0 0 0,-1 0 0 0 0,0 1 0 0 0,0-1 0 0 0,1 1 0 0 0,3 36-4 0 0,-4-38-19 0 0,0 0 0 0 0,0 0 0 0 0,0 0 0 0 0,-1 0 0 0 0,1 0 0 0 0,0 0 0 0 0,0 0 0 0 0,0-1 0 0 0,0 1 0 0 0,0 0 0 0 0,-1 0 0 0 0,1 0 0 0 0,0 0 0 0 0,0 0 0 0 0,0 0 0 0 0,0 0 0 0 0,0 0 0 0 0,-1 0 0 0 0,1 0 0 0 0,0 0 1 0 0,0 0-1 0 0,0 0 0 0 0,0 0 0 0 0,0 0 0 0 0,-1 0 0 0 0,1 0 0 0 0,0 0 0 0 0,0 0 0 0 0,0 0 0 0 0,0 1 0 0 0,0-1 0 0 0,-1 0 0 0 0,1 0 0 0 0,0 0 0 0 0,0 0 0 0 0,0 0 0 0 0,0 0 0 0 0,0 0 0 0 0,0 0 0 0 0,0 0 0 0 0,-1 1 0 0 0,1-1 0 0 0,0 0 0 0 0,0 0 0 0 0,-5-13 13 0 0,1 1 0 0 0,0-2 0 0 0,1 1 0 0 0,0 0 0 0 0,1-1 0 0 0,1 0 0 0 0,0 1 0 0 0,0-1 1 0 0,3-14-1 0 0,-2 20 20 0 0,2 0 1 0 0,-1-1-1 0 0,1 1 1 0 0,0 0-1 0 0,1 0 1 0 0,0 0-1 0 0,5-9 1 0 0,-5 12 1 0 0,-1 1 1 0 0,1 0-1 0 0,0 0 0 0 0,1 0 1 0 0,-1 0-1 0 0,1 0 0 0 0,-1 1 1 0 0,1-1-1 0 0,0 1 1 0 0,0 0-1 0 0,1 1 0 0 0,7-5 1 0 0,-8 5-4 0 0,0 0 0 0 0,-1 1 0 0 0,1 0 0 0 0,0 0 1 0 0,0 0-1 0 0,0 0 0 0 0,0 0 0 0 0,0 1 0 0 0,0 0 0 0 0,0 0 1 0 0,0 0-1 0 0,0 0 0 0 0,0 1 0 0 0,0-1 0 0 0,0 1 0 0 0,-1 0 1 0 0,1 0-1 0 0,0 0 0 0 0,0 1 0 0 0,-1 0 0 0 0,1-1 0 0 0,0 1 1 0 0,-1 0-1 0 0,0 1 0 0 0,0-1 0 0 0,1 1 0 0 0,-1-1 0 0 0,-1 1 0 0 0,1 0 1 0 0,0 0-1 0 0,-1 0 0 0 0,1 0 0 0 0,-1 1 0 0 0,0-1 0 0 0,0 1 1 0 0,0-1-1 0 0,-1 1 0 0 0,2 5 0 0 0,1 4 9 0 0,-1-1 0 0 0,-1 1 0 0 0,0 0 0 0 0,-1-1 0 0 0,0 1 0 0 0,-1 0 0 0 0,-1 0 0 0 0,-3 21 0 0 0,4-29-17 0 0,-1-1 1 0 0,1 1 0 0 0,1-1 0 0 0,-1 1 0 0 0,2 6 0 0 0,-1-8 1 0 0,-1 1-1 0 0,1-1 1 0 0,-1 1 0 0 0,0-1 0 0 0,1 1 0 0 0,-2 0 0 0 0,1-1-1 0 0,0 1 1 0 0,-1-1 0 0 0,0 1 0 0 0,0 2 0 0 0,0-3 0 0 0,0-1 0 0 0,1 0-1 0 0,-1 0 1 0 0,1 0 0 0 0,0 1 0 0 0,0-1 0 0 0,0 0 0 0 0,0 0-1 0 0,0 1 1 0 0,0-1 0 0 0,1 0 0 0 0,-1 0 0 0 0,1 0 0 0 0,-1 0-1 0 0,2 3 1 0 0,-2-5-12 0 0,0 0-1 0 0,0 0 1 0 0,0 0 0 0 0,0 1-1 0 0,0-1 1 0 0,1 0-1 0 0,-1 0 1 0 0,0 0 0 0 0,0 0-1 0 0,0 0 1 0 0,0 0-1 0 0,0 0 1 0 0,0 0 0 0 0,0 1-1 0 0,0-1 1 0 0,0 0-1 0 0,0 0 1 0 0,0 0-1 0 0,0 0 1 0 0,0 0 0 0 0,0 0-1 0 0,0 0 1 0 0,0 1-1 0 0,0-1 1 0 0,0 0 0 0 0,0 0-1 0 0,0 0 1 0 0,-1 0-1 0 0,1 0 1 0 0,0 0 0 0 0,0 0-1 0 0,0 0 1 0 0,0 1-1 0 0,0-1 1 0 0,0 0 0 0 0,0 0-1 0 0,0 0 1 0 0,0 0-1 0 0,0 0 1 0 0,0 0 0 0 0,-1 0-1 0 0,1 0 1 0 0,0 0-1 0 0,0 0 1 0 0,0 0-1 0 0,0 0 1 0 0,0 0 0 0 0,0 0-1 0 0,0 0 1 0 0,0 0-1 0 0,-1 0 1 0 0,1 0 0 0 0,0 0-1 0 0,0 0 1 0 0,0 0-1 0 0,0 0 1 0 0,0 0 0 0 0,0 0-1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4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10 7434 0 0,'-4'-9'8547'0'0,"4"29"-7443"0"0,-24 200 26 0 0,21-200-1069 0 0,1 0 1 0 0,1 0-1 0 0,1 0 1 0 0,1 0-1 0 0,0 0 1 0 0,7 31-1 0 0,-8-49-61 0 0,0 0-1 0 0,1-1 0 0 0,0 1 0 0 0,-1-1 0 0 0,1 1 1 0 0,0 0-1 0 0,0-1 0 0 0,0 1 0 0 0,0-1 1 0 0,0 1-1 0 0,0-1 0 0 0,0 0 0 0 0,0 0 0 0 0,0 1 1 0 0,1-1-1 0 0,-1 0 0 0 0,1 0 0 0 0,-1 0 0 0 0,1 0 1 0 0,-1-1-1 0 0,1 1 0 0 0,-1 0 0 0 0,1 0 1 0 0,0-1-1 0 0,-1 1 0 0 0,1-1 0 0 0,3 1 0 0 0,-2-1-401 0 0,1 0-1 0 0,-1-1 0 0 0,0 1 0 0 0,0-1 0 0 0,0 1 1 0 0,1-1-1 0 0,-1 0 0 0 0,0 0 0 0 0,0-1 0 0 0,0 1 1 0 0,0 0-1 0 0,-1-1 0 0 0,1 0 0 0 0,3-2 0 0 0,4-4-2752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4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34 8178 0 0,'-29'-1'5597'0'0,"23"-1"-2779"0"0,18 0-2307 0 0,130-19-194 0 0,-138 20-314 0 0,18-2-1753 0 0,43 0 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6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39 275 2737 0 0,'-1'-1'372'0'0,"-1"0"0"0"0,1 0 0 0 0,0 0 0 0 0,-1 0 0 0 0,1-1 1 0 0,0 1-1 0 0,0 0 0 0 0,-1-1 0 0 0,1 1 0 0 0,0-1 1 0 0,1 0-1 0 0,-1 1 0 0 0,-1-3 0 0 0,-8-11 4282 0 0,-1 50-3932 0 0,11-22-648 0 0,0 1 0 0 0,1 0 0 0 0,1-1 1 0 0,0 1-1 0 0,4 13 0 0 0,-5-24-65 0 0,0 0 1 0 0,0 0-1 0 0,0 0 1 0 0,0 0-1 0 0,1 0 1 0 0,-1 0-1 0 0,1 0 0 0 0,0-1 1 0 0,0 1-1 0 0,0-1 1 0 0,0 1-1 0 0,0-1 1 0 0,1 0-1 0 0,-1 0 1 0 0,1 0-1 0 0,0 0 0 0 0,-1 0 1 0 0,1 0-1 0 0,0-1 1 0 0,0 1-1 0 0,0-1 1 0 0,0 0-1 0 0,0 0 1 0 0,0 0-1 0 0,0-1 0 0 0,1 1 1 0 0,4 0-1 0 0,-4-1 12 0 0,0 0-1 0 0,0 0 1 0 0,0 0-1 0 0,1-1 0 0 0,-1 0 1 0 0,0 0-1 0 0,0 0 1 0 0,0 0-1 0 0,0 0 1 0 0,0-1-1 0 0,-1 0 0 0 0,1 0 1 0 0,4-3-1 0 0,-2 1 2 0 0,0-1 1 0 0,-1 0-1 0 0,1 0 0 0 0,-1 0 1 0 0,0-1-1 0 0,-1 1 0 0 0,5-8 1 0 0,-1-1 17 0 0,0 0 0 0 0,-1 0 0 0 0,-1-1 0 0 0,0 0-1 0 0,-1-1 1 0 0,4-19 0 0 0,-5-18 10 0 0,0 3-43 0 0,-2 38 4 0 0,-1-1 1 0 0,-1 1 0 0 0,0 0-1 0 0,-3-23 1 0 0,3 31 32 0 0,0 1 0 0 0,0 0 1 0 0,0-1-1 0 0,1 1 0 0 0,-1 0 0 0 0,3-6 0 0 0,0-12 199 0 0,-4 20-228 0 0,-1 1 0 0 0,0 0 0 0 0,0 0 0 0 0,0 0 0 0 0,0 0 1 0 0,0 1-1 0 0,0-1 0 0 0,0 0 0 0 0,1 1 0 0 0,-4 0 0 0 0,4 1-4 0 0,-1 0 1 0 0,1 0 0 0 0,0-1 0 0 0,0 1 0 0 0,1 0-1 0 0,-1 0 1 0 0,0 0 0 0 0,1 0 0 0 0,-1 0 0 0 0,1 0 0 0 0,-1 0-1 0 0,1 0 1 0 0,0 0 0 0 0,0 0 0 0 0,0 0 0 0 0,0 0-1 0 0,1 4 1 0 0,-1 6-7 0 0,-1 6 4 0 0,2 1 1 0 0,3 22-1 0 0,-1-7 48 0 0,-1-19-47 0 0,1 0-1 0 0,0 0 0 0 0,2 0 1 0 0,-1-1-1 0 0,8 15 0 0 0,11 38-14 0 0,-22-62 13 0 0,0-1 1 0 0,1 1-1 0 0,0 0 0 0 0,0-1 1 0 0,0 0-1 0 0,1 1 0 0 0,-1-1 1 0 0,1 0-1 0 0,0 0 0 0 0,0-1 1 0 0,0 1-1 0 0,1 0 1 0 0,-1-1-1 0 0,1 0 0 0 0,7 5 1 0 0,-8-6-23 0 0,0-1 1 0 0,-1 1 0 0 0,1-1-1 0 0,0 0 1 0 0,0 0 0 0 0,0 0 0 0 0,1 0-1 0 0,-1-1 1 0 0,0 1 0 0 0,0-1-1 0 0,0 0 1 0 0,0 1 0 0 0,1-2 0 0 0,-1 1-1 0 0,0 0 1 0 0,0-1 0 0 0,0 1-1 0 0,0-1 1 0 0,0 0 0 0 0,0 0-1 0 0,0 0 1 0 0,0 0 0 0 0,0-1 0 0 0,0 1-1 0 0,3-3 1 0 0,-1 0-14 0 0,0 0 0 0 0,-1 0 0 0 0,1-1 0 0 0,0 0 0 0 0,-1 0 1 0 0,0 0-1 0 0,-1 0 0 0 0,1-1 0 0 0,-1 1 0 0 0,0-1 0 0 0,0 0 0 0 0,-1 0 0 0 0,3-8 0 0 0,2-10 68 0 0,-1-2 0 0 0,2-25 0 0 0,-2 17-98 0 0,-2 9 171 0 0,-1-1-1 0 0,-1-27 0 0 0,-6 55-82 0 0,1 0-21 0 0,1 1 0 0 0,0-1 0 0 0,0 1 0 0 0,-1-1 0 0 0,1 1 0 0 0,1 0 1 0 0,-1 0-1 0 0,0 0 0 0 0,1 0 0 0 0,-1 0 0 0 0,1 0 0 0 0,0 0 0 0 0,0 0 0 0 0,0 1 0 0 0,0 5 0 0 0,-8 61 83 0 0,8-50-51 0 0,0-11-34 0 0,0 1 0 0 0,1-1 0 0 0,1 1 0 0 0,0-1 0 0 0,0 0 0 0 0,0 1 0 0 0,1-1 0 0 0,4 11 0 0 0,-4-14 0 0 0,1 0-1 0 0,-1-1 0 0 0,1 0 1 0 0,0 0-1 0 0,1 0 1 0 0,-1 0-1 0 0,1 0 1 0 0,0 0-1 0 0,0-1 0 0 0,0 0 1 0 0,1 0-1 0 0,-1 0 1 0 0,11 6-1 0 0,-10-7-28 0 0,1 0 0 0 0,-1 0 0 0 0,1-1 0 0 0,0 0 0 0 0,0 0 0 0 0,0 0 0 0 0,0-1 0 0 0,0 0 0 0 0,10 1 0 0 0,-13-2 12 0 0,0 0-1 0 0,0 0 1 0 0,0 0 0 0 0,0-1 0 0 0,0 1-1 0 0,0-1 1 0 0,0 0 0 0 0,0 0 0 0 0,0 0-1 0 0,0 0 1 0 0,-1 0 0 0 0,1-1 0 0 0,0 1-1 0 0,-1-1 1 0 0,0 0 0 0 0,1 0 0 0 0,-1 0 0 0 0,0 0-1 0 0,0 0 1 0 0,0 0 0 0 0,0 0 0 0 0,2-4-1 0 0,0-3 16 0 0,-1 0-1 0 0,0 0 0 0 0,0 0 0 0 0,-1-1 0 0 0,-1 1 1 0 0,1 0-1 0 0,-2-1 0 0 0,1 1 0 0 0,-1-1 1 0 0,-1-10-1 0 0,-1 13 2 0 0,1 1 1 0 0,-1-1-1 0 0,0 1 0 0 0,0-1 1 0 0,0 1-1 0 0,-1 0 1 0 0,0 0-1 0 0,-1 0 0 0 0,1 0 1 0 0,-1 1-1 0 0,0-1 1 0 0,0 1-1 0 0,-10-9 1 0 0,8 8-25 0 0,-1 1 1 0 0,1 0 0 0 0,0 0 0 0 0,-1 1 0 0 0,0-1 0 0 0,0 1 0 0 0,-1 1 0 0 0,1-1 0 0 0,-1 2 0 0 0,0-1-1 0 0,-10-2 1 0 0,-9-3-4274 0 0,22 9 2019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45 3145 0 0,'-21'0'4958'0'0,"-8"-5"-2155"0"0,17 3-1696 0 0,4 1 394 0 0,12 3-231 0 0,18 2-772 0 0,-11-4-476 0 0,24-1 36 0 0,-1-2 1 0 0,1-1-1 0 0,54-14 1 0 0,-66 14-35 0 0,-20 5-31 0 0,-1-1 0 0 0,1-1 0 0 0,-1 1 0 0 0,0 0 0 0 0,1 0 0 0 0,-1-1 0 0 0,1 0 0 0 0,-1 1 0 0 0,0-1 0 0 0,1 0 0 0 0,-1 0 0 0 0,0 0 0 0 0,0 0 0 0 0,4-4 0 0 0,-5 4-145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13 286 4169 0 0,'-3'-56'10953'0'0,"1"59"-10913"0"0,1 0 0 0 0,0 0 0 0 0,0-1 1 0 0,0 1-1 0 0,0 0 0 0 0,0 6 0 0 0,0 0 4 0 0,0 0 1 0 0,1 1-1 0 0,0-1 0 0 0,1 0 0 0 0,0 1 1 0 0,0-1-1 0 0,5 14 0 0 0,-4-16-32 0 0,0-1 0 0 0,0 0 0 0 0,0 0-1 0 0,1 0 1 0 0,0-1 0 0 0,0 1 0 0 0,1-1 0 0 0,0 1 0 0 0,0-1 0 0 0,0 0 0 0 0,8 7-1 0 0,-10-10-13 0 0,1-1-1 0 0,0 1 1 0 0,0 0-1 0 0,0-1 1 0 0,0 0-1 0 0,0 1 1 0 0,0-1-1 0 0,0 0 1 0 0,0-1-1 0 0,0 1 1 0 0,0-1-1 0 0,1 1 1 0 0,-1-1-1 0 0,0 0 1 0 0,0 0-1 0 0,1 0 1 0 0,-1 0-1 0 0,0-1 1 0 0,0 0-1 0 0,0 1 1 0 0,0-1-1 0 0,0 0 1 0 0,1 0-1 0 0,-2-1 1 0 0,1 1-1 0 0,4-3 1 0 0,2-1-96 0 0,-1-1 0 0 0,0 0 1 0 0,0 0-1 0 0,-1-1 0 0 0,0 1 0 0 0,0-2 1 0 0,8-10-1 0 0,-11 12 99 0 0,-1 1-1 0 0,0 0 1 0 0,0-1 0 0 0,0 0 0 0 0,-1 0 0 0 0,0 0 0 0 0,0 0-1 0 0,0 0 1 0 0,0-9 0 0 0,1-6 31 0 0,-2-31 0 0 0,0 16-35 0 0,-7-85 143 0 0,4 61 822 0 0,2 60-958 0 0,0-1 1 0 0,0 1-1 0 0,-1 0 1 0 0,1 0-1 0 0,0 0 1 0 0,0-1-1 0 0,-1 1 0 0 0,1 0 1 0 0,0 0-1 0 0,0 0 1 0 0,-1 0-1 0 0,1 0 1 0 0,0 0-1 0 0,0-1 1 0 0,-1 1-1 0 0,1 0 1 0 0,0 0-1 0 0,-1 0 0 0 0,1 0 1 0 0,0 0-1 0 0,-1 0 1 0 0,1 0-1 0 0,0 0 1 0 0,0 0-1 0 0,-1 0 1 0 0,1 1-1 0 0,0-1 1 0 0,-1 0-1 0 0,1 0 0 0 0,0 0 1 0 0,0 0-1 0 0,-1 0 1 0 0,1 0-1 0 0,0 1 1 0 0,0-1-1 0 0,-1 0 1 0 0,1 0-1 0 0,0 0 1 0 0,0 1-1 0 0,0-1 0 0 0,-1 0 1 0 0,1 0-1 0 0,0 1 1 0 0,0-1-1 0 0,0 0 1 0 0,0 1-1 0 0,-5 13 58 0 0,0 0 0 0 0,2 0 0 0 0,0 1 0 0 0,1-1 0 0 0,0 1 0 0 0,1 0 0 0 0,1 23-1 0 0,3-6-25 0 0,0 0-1 0 0,13 45 1 0 0,-13-67-29 0 0,1 1 1 0 0,1-1-1 0 0,0 0 1 0 0,0 0-1 0 0,1-1 1 0 0,0 1-1 0 0,1-1 1 0 0,0-1-1 0 0,0 1 1 0 0,15 12-1 0 0,-19-19-34 0 0,0 0-1 0 0,0 0 1 0 0,0 0-1 0 0,0 0 1 0 0,0-1-1 0 0,0 1 1 0 0,1-1-1 0 0,-1 0 1 0 0,0 0-1 0 0,1 0 1 0 0,-1-1-1 0 0,1 1 1 0 0,-1-1-1 0 0,1 0 1 0 0,-1 0-1 0 0,1 0 1 0 0,-1 0-1 0 0,1 0 1 0 0,-1-1-1 0 0,1 0 1 0 0,-1 0-1 0 0,0 0 1 0 0,1 0-1 0 0,-1 0 1 0 0,5-3-1 0 0,0 0-78 0 0,-1 0-1 0 0,1 0 0 0 0,-1-1 1 0 0,0 0-1 0 0,0-1 0 0 0,0 0 1 0 0,-1 0-1 0 0,0 0 0 0 0,6-8 1 0 0,-7 7 103 0 0,-1 0 0 0 0,-1 0 1 0 0,1-1-1 0 0,-1 1 1 0 0,0-1-1 0 0,-1 0 1 0 0,0 0-1 0 0,0 0 0 0 0,0 0 1 0 0,0-8-1 0 0,2-14 30 0 0,-2 14 109 0 0,0 0 0 0 0,-2-1 0 0 0,0 1 0 0 0,-1 0-1 0 0,-5-32 1 0 0,6 47-118 0 0,0 0 0 0 0,-1 1 1 0 0,1-1-1 0 0,0 0 0 0 0,0 0 0 0 0,0 0 0 0 0,-1 1 0 0 0,1-1 0 0 0,0 0 1 0 0,-1 0-1 0 0,1 1 0 0 0,0-1 0 0 0,-1 0 0 0 0,1 1 0 0 0,-1-1 0 0 0,0 0 1 0 0,1 1-1 0 0,-1-1 0 0 0,1 1 0 0 0,-1-1 0 0 0,0 1 0 0 0,1-1 0 0 0,-1 1 1 0 0,0 0-1 0 0,0-1 0 0 0,1 1 0 0 0,-1 0 0 0 0,0-1 0 0 0,0 1 0 0 0,0 0 1 0 0,1 0-1 0 0,-1 0 0 0 0,0 0 0 0 0,-1 0 0 0 0,1 0-6 0 0,0 0 0 0 0,0 0 0 0 0,0 1 0 0 0,0-1 0 0 0,0 0 0 0 0,0 1 0 0 0,1-1-1 0 0,-1 1 1 0 0,0-1 0 0 0,0 1 0 0 0,0 0 0 0 0,1-1 0 0 0,-1 1 0 0 0,0 0 0 0 0,1 0 0 0 0,-1-1 0 0 0,1 1 0 0 0,-1 0-1 0 0,1 0 1 0 0,-1 0 0 0 0,1 0 0 0 0,-1-1 0 0 0,1 1 0 0 0,0 0 0 0 0,-1 0 0 0 0,1 0 0 0 0,0 0 0 0 0,0 0-1 0 0,0 1 1 0 0,0 5 7 0 0,0 0 1 0 0,0 0-1 0 0,1-1 0 0 0,2 13 0 0 0,-2-13-15 0 0,0 1 0 0 0,0 0 0 0 0,0 0 0 0 0,-1 10 0 0 0,0-6 10 0 0,1 0-1 0 0,1-1 1 0 0,0 1 0 0 0,0 0-1 0 0,1-1 1 0 0,0 0-1 0 0,1 0 1 0 0,0 0-1 0 0,6 11 1 0 0,1 3 13 0 0,-10-22-176 0 0,0 1 1 0 0,0 0-1 0 0,1-1 1 0 0,-1 1-1 0 0,1-1 0 0 0,0 1 1 0 0,0-1-1 0 0,0 0 1 0 0,0 0-1 0 0,0 0 0 0 0,0 0 1 0 0,1 0-1 0 0,-1 0 0 0 0,1-1 1 0 0,2 2-1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0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163 344 1464 0 0,'5'0'308'0'0,"0"0"0"0"0,0 0 0 0 0,0-1 0 0 0,-1 1 0 0 0,1-1 0 0 0,0 0 0 0 0,-1-1-1 0 0,1 1 1 0 0,4-3 0 0 0,-6 2-296 0 0,-1 1 0 0 0,1-1 1 0 0,-1 0-1 0 0,1 0 0 0 0,-1 0 0 0 0,0 0 0 0 0,0-1 0 0 0,0 1 0 0 0,0-1 0 0 0,0 1 0 0 0,0-1 1 0 0,-1 1-1 0 0,1-1 0 0 0,-1 0 0 0 0,2-4 0 0 0,-1 2 191 0 0,-1 1 0 0 0,0-1 0 0 0,1 0 0 0 0,-1 0 0 0 0,-1 1 0 0 0,1-1 0 0 0,-1 0 0 0 0,0 0 0 0 0,0 0 0 0 0,0 0 0 0 0,0 0 0 0 0,-1 0 0 0 0,0 1 0 0 0,0-1 0 0 0,-1 0 0 0 0,1 1 0 0 0,-1-1 0 0 0,0 1 0 0 0,0-1 0 0 0,0 1 0 0 0,-5-7 0 0 0,1 3 208 0 0,0-1 1 0 0,0 1-1 0 0,-1 1 0 0 0,-10-10 0 0 0,15 15-334 0 0,-1-1 1 0 0,0 1-1 0 0,-1 0 0 0 0,1 0 1 0 0,0 0-1 0 0,-1 0 0 0 0,1 1 0 0 0,-1-1 1 0 0,1 1-1 0 0,-1 0 0 0 0,0 0 1 0 0,1 0-1 0 0,-1 1 0 0 0,-5-1 1 0 0,4 2-15 0 0,1 0 0 0 0,0 0 0 0 0,1 0 1 0 0,-1 1-1 0 0,0-1 0 0 0,0 1 0 0 0,0 0 1 0 0,1 0-1 0 0,-1 1 0 0 0,1-1 1 0 0,0 1-1 0 0,-5 4 0 0 0,-2 1 134 0 0,4-3-162 0 0,1 0 1 0 0,-1 1 0 0 0,1 0 0 0 0,1 0 0 0 0,-1 0-1 0 0,1 1 1 0 0,0 0 0 0 0,0-1 0 0 0,1 2 0 0 0,0-1 0 0 0,0 0-1 0 0,-2 11 1 0 0,-1 2 43 0 0,2 0-1 0 0,1 1 1 0 0,-2 31 0 0 0,5-47-65 0 0,1 0 0 0 0,0 0 0 0 0,-1 0 0 0 0,1 0 0 0 0,1 0 0 0 0,-1 0-1 0 0,1 0 1 0 0,0 0 0 0 0,3 6 0 0 0,8 20 53 0 0,-10-23-53 0 0,0 0-1 0 0,1-1 0 0 0,0 0 0 0 0,0 0 1 0 0,0 0-1 0 0,1 0 0 0 0,7 7 0 0 0,7 11 105 0 0,-16-22-99 0 0,0 0-1 0 0,-1-1 1 0 0,1 1-1 0 0,1 0 1 0 0,-1-1-1 0 0,0 0 1 0 0,1 0-1 0 0,-1 0 0 0 0,1 0 1 0 0,-1 0-1 0 0,1-1 1 0 0,0 0-1 0 0,0 0 1 0 0,-1 0-1 0 0,7 1 0 0 0,-2-1 7 0 0,1 0-1 0 0,-1 0 1 0 0,1-1-1 0 0,-1 0 0 0 0,1 0 1 0 0,10-3-1 0 0,-10 1-115 0 0,0 0 1 0 0,0-1-1 0 0,-1 0 1 0 0,1 0-1 0 0,-1-1 1 0 0,1 0-1 0 0,-1-1 1 0 0,-1 1-1 0 0,1-2 1 0 0,-1 1-1 0 0,0-1 1 0 0,11-10-1 0 0,-10 5 43 0 0,1 1 0 0 0,-1-2-1 0 0,-1 1 1 0 0,0-1 0 0 0,-1 0-1 0 0,0 0 1 0 0,7-22 0 0 0,-1-11 75 0 0,-2 0-1 0 0,-3 0 1 0 0,5-88 0 0 0,-11 118-33 0 0,1-6 126 0 0,-1 16-40 0 0,0-1 0 0 0,-1 0 0 0 0,1 0 0 0 0,-1 0 0 0 0,-1 0 0 0 0,1 1 0 0 0,-1-1 0 0 0,0 0 0 0 0,0 0 0 0 0,-3-9 0 0 0,-4 7 268 0 0,3 10-51 0 0,-3 18-26 0 0,7-16-312 0 0,-2 9 66 0 0,1 0 0 0 0,0 1 0 0 0,1-1-1 0 0,0 1 1 0 0,1-1 0 0 0,4 25 0 0 0,-3-20 5 0 0,5 30-3 0 0,2 1 0 0 0,24 82-1 0 0,-28-118 3 0 0,1-1 1 0 0,1 1-1 0 0,0-1 0 0 0,14 23 0 0 0,-16-29 2 0 0,1 0-1 0 0,-1 0 1 0 0,1-1 0 0 0,0 1-1 0 0,0-1 1 0 0,1 0 0 0 0,0 0-1 0 0,0-1 1 0 0,0 0-1 0 0,10 5 1 0 0,-14-8-32 0 0,0 0 1 0 0,0 0-1 0 0,1-1 0 0 0,-1 1 1 0 0,0-1-1 0 0,1 1 0 0 0,-1-1 0 0 0,0 0 1 0 0,1 0-1 0 0,-1 0 0 0 0,0 0 0 0 0,1-1 1 0 0,-1 1-1 0 0,0-1 0 0 0,1 1 0 0 0,-1-1 1 0 0,0 0-1 0 0,0 0 0 0 0,0 0 1 0 0,0 0-1 0 0,1 0 0 0 0,-2 0 0 0 0,1-1 1 0 0,0 1-1 0 0,0-1 0 0 0,2-1 0 0 0,3-5-66 0 0,0 0-1 0 0,0-1 1 0 0,-1 0-1 0 0,8-14 0 0 0,0 0-5 0 0,-5 8 69 0 0,0 0-1 0 0,-2-1 1 0 0,0 0-1 0 0,6-23 0 0 0,5-8 0 0 0,20-67 41 0 0,-33 95-42 0 0,5-39 1 0 0,-8 47-8 0 0,2-4-8 0 0,-2 7 80 0 0,-13 6-29 0 0,10 2-27 0 0,0 0-1 0 0,1 0 1 0 0,-1 0-1 0 0,0 0 0 0 0,0 0 1 0 0,0 1-1 0 0,0-1 0 0 0,0 0 1 0 0,0 1-1 0 0,1-1 0 0 0,-1 1 1 0 0,0-1-1 0 0,0 1 1 0 0,1-1-1 0 0,-1 1 0 0 0,0 0 1 0 0,1-1-1 0 0,-1 1 0 0 0,0 0 1 0 0,1 0-1 0 0,-1-1 1 0 0,1 1-1 0 0,-1 0 0 0 0,1 0 1 0 0,0 0-1 0 0,-1-1 0 0 0,1 1 1 0 0,0 0-1 0 0,-1 2 1 0 0,-3 30 118 0 0,3-18-112 0 0,-1-6 0 0 0,0 1 0 0 0,1-1 0 0 0,1 1 0 0 0,0 12 0 0 0,0-18-6 0 0,0 0-1 0 0,1 0 1 0 0,0 0-1 0 0,0-1 0 0 0,0 1 1 0 0,0 0-1 0 0,1 0 1 0 0,-1-1-1 0 0,1 1 1 0 0,0-1-1 0 0,0 1 1 0 0,4 4-1 0 0,18 25-21 0 0,8 7 85 0 0,-18-25-54 0 0,0 0 0 0 0,-1 0 0 0 0,-1 1 0 0 0,11 19 0 0 0,-20-29-11 0 0,0-1 0 0 0,0 1 1 0 0,-1 0-1 0 0,0-1 0 0 0,-1 1 1 0 0,1 0-1 0 0,-1 0 0 0 0,0 0 1 0 0,0 0-1 0 0,-1 0 0 0 0,0 0 1 0 0,0 0-1 0 0,0 0 0 0 0,-1 1 1 0 0,0-1-1 0 0,-3 10 0 0 0,3-15-39 0 0,1-1 0 0 0,-1 1 0 0 0,0-1 0 0 0,1 1 0 0 0,-1-1 0 0 0,0 1 0 0 0,1-1 0 0 0,-1 1 0 0 0,0-1 0 0 0,0 0 0 0 0,0 0 0 0 0,0 1 0 0 0,1-1 0 0 0,-1 0 0 0 0,0 0 0 0 0,0 0 0 0 0,0 0 0 0 0,0 0-1 0 0,0 0 1 0 0,1 0 0 0 0,-1 0 0 0 0,0 0 0 0 0,0 0 0 0 0,0 0 0 0 0,0-1 0 0 0,1 1 0 0 0,-1 0 0 0 0,0-1 0 0 0,0 1 0 0 0,-1-1 0 0 0,-26-13-1720 0 0,-15-18-2131 0 0,27 20 1778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3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76 7058 0 0,'4'-13'1835'0'0,"-3"9"-1384"0"0,0 0 1 0 0,0 1-1 0 0,1-1 1 0 0,-1 1 0 0 0,1-1-1 0 0,2-3 1 0 0,-2 5-386 0 0,-1 1 1 0 0,0 0-1 0 0,1-1 1 0 0,-1 1-1 0 0,1 0 1 0 0,0 0-1 0 0,-1 0 1 0 0,1 0-1 0 0,0 0 1 0 0,-1 0-1 0 0,1 1 1 0 0,0-1-1 0 0,0 1 0 0 0,0-1 1 0 0,3 0-1 0 0,22-6 134 0 0,-20 4-156 0 0,-1 1 0 0 0,0 1 0 0 0,1-1 0 0 0,0 1 0 0 0,12-1 1 0 0,-17 2-43 0 0,0 0 0 0 0,0 1 1 0 0,0-1-1 0 0,0 1 1 0 0,-1-1-1 0 0,1 1 1 0 0,0-1-1 0 0,0 1 1 0 0,-1 0-1 0 0,1 0 1 0 0,-1 0-1 0 0,1 0 1 0 0,0 0-1 0 0,-1 0 1 0 0,0 0-1 0 0,1 0 1 0 0,-1 1-1 0 0,0-1 0 0 0,0 1 1 0 0,1-1-1 0 0,-1 1 1 0 0,0-1-1 0 0,-1 1 1 0 0,1 0-1 0 0,0-1 1 0 0,1 4-1 0 0,-1-2 0 0 0,0 0 0 0 0,0 1 0 0 0,-1-1 0 0 0,1 0 0 0 0,0 1 0 0 0,-1-1 0 0 0,0 0 0 0 0,0 1 0 0 0,0-1-1 0 0,0 1 1 0 0,-1-1 0 0 0,1 1 0 0 0,-2 3 0 0 0,-2 17 11 0 0,4-22-1 0 0,-1-1 0 0 0,1 1 0 0 0,-1-1 0 0 0,1 0 0 0 0,-1 1 0 0 0,0-1 0 0 0,1 0 0 0 0,-1 0 0 0 0,0 1 0 0 0,0-1 0 0 0,0 0 0 0 0,0 0 0 0 0,0 0 0 0 0,0 0 0 0 0,0 0-1 0 0,0 0 1 0 0,0 0 0 0 0,0-1 0 0 0,0 1 0 0 0,-1 0 0 0 0,1-1 0 0 0,0 1 0 0 0,-1 0 0 0 0,-2 0 0 0 0,-40 8 197 0 0,30-6-127 0 0,10-3-38 0 0,0 0 0 0 0,0 0 0 0 0,1 0 0 0 0,-1 0 0 0 0,0-1 0 0 0,0 0 0 0 0,0 1-1 0 0,0-1 1 0 0,1-1 0 0 0,-1 1 0 0 0,-4-3 0 0 0,6 4-179 0 0,0-1 0 0 0,1 0 0 0 0,-1 0 0 0 0,0 0 0 0 0,0 0 0 0 0,1 0 0 0 0,-1 0 0 0 0,1 0 0 0 0,-1-1 0 0 0,1 1 0 0 0,-1 0 0 0 0,1-1 0 0 0,0 1 0 0 0,0-1 0 0 0,0 0 0 0 0,0 1 0 0 0,0-1 0 0 0,0 0 0 0 0,0 0 0 0 0,0 0 0 0 0,1 0 0 0 0,-1 1 0 0 0,0-4 0 0 0,3 4-1217 0 0,9-8-611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4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4 135 7578 0 0,'0'1'83'0'0,"-1"0"1"0"0,1 0 0 0 0,0-1 0 0 0,-1 1-1 0 0,1 0 1 0 0,0 0 0 0 0,-1 0-1 0 0,1 0 1 0 0,0 0 0 0 0,0 0 0 0 0,0-1-1 0 0,0 1 1 0 0,0 0 0 0 0,0 0 0 0 0,0 0-1 0 0,0 0 1 0 0,0 0 0 0 0,1 0 0 0 0,-1 0-1 0 0,0-1 1 0 0,0 1 0 0 0,1 0-1 0 0,-1 0 1 0 0,1 0 0 0 0,-1-1 0 0 0,2 3-1 0 0,-1-2-15 0 0,1 1-1 0 0,0-1 1 0 0,-1 0 0 0 0,1 0-1 0 0,0 0 1 0 0,0 0-1 0 0,0 0 1 0 0,0 0-1 0 0,0 0 1 0 0,0 0-1 0 0,2 0 1 0 0,3 0-20 0 0,-1 1 0 0 0,0-1 1 0 0,1-1-1 0 0,-1 1 0 0 0,1-1 0 0 0,12-2 0 0 0,-14 1-18 0 0,-1 0-1 0 0,1 0 0 0 0,-1 0 0 0 0,1-1 0 0 0,-1 1 0 0 0,0-1 1 0 0,0-1-1 0 0,0 1 0 0 0,0 0 0 0 0,0-1 0 0 0,0 0 0 0 0,-1 0 0 0 0,1 0 1 0 0,-1 0-1 0 0,0-1 0 0 0,0 1 0 0 0,0-1 0 0 0,0 0 0 0 0,-1 1 1 0 0,0-2-1 0 0,1 1 0 0 0,-1 0 0 0 0,-1 0 0 0 0,1 0 0 0 0,-1-1 1 0 0,1 1-1 0 0,-1-1 0 0 0,-1 1 0 0 0,1-1 0 0 0,-1 0 0 0 0,1 1 1 0 0,-1-1-1 0 0,0 0 0 0 0,-1 1 0 0 0,1-1 0 0 0,-1 1 0 0 0,-3-10 1 0 0,4 12 79 0 0,-1-1 0 0 0,0 0 1 0 0,-1 1-1 0 0,1-1 1 0 0,0 1-1 0 0,-1-1 1 0 0,1 1-1 0 0,-1 0 1 0 0,0-1-1 0 0,0 1 0 0 0,0 0 1 0 0,-4-3-1 0 0,5 4-55 0 0,-1 1-1 0 0,1-1 1 0 0,-1 1-1 0 0,1 0 1 0 0,-1-1-1 0 0,1 1 1 0 0,-1 0-1 0 0,0 0 1 0 0,1 0-1 0 0,-1 0 1 0 0,1 1-1 0 0,-1-1 1 0 0,1 0-1 0 0,-1 1 1 0 0,1-1-1 0 0,-1 1 1 0 0,1-1-1 0 0,-1 1 1 0 0,1 0-1 0 0,0-1 1 0 0,-1 1-1 0 0,1 0 1 0 0,0 0-1 0 0,0 0 1 0 0,-2 2 0 0 0,-3 2 36 0 0,0 0-1 0 0,1 1 1 0 0,0 0 0 0 0,0 0 0 0 0,1 0 0 0 0,-1 1 0 0 0,1-1 0 0 0,1 1 0 0 0,-1 0 0 0 0,1 0 0 0 0,-3 10 0 0 0,1-1-29 0 0,1 0 0 0 0,1 0-1 0 0,0 1 1 0 0,0 20-1 0 0,3-29-50 0 0,0-1-1 0 0,1 0 1 0 0,0 1-1 0 0,1-1 0 0 0,0 0 1 0 0,0 0-1 0 0,0 0 0 0 0,1 0 1 0 0,0 0-1 0 0,0-1 0 0 0,1 1 1 0 0,0-1-1 0 0,0 0 1 0 0,0 0-1 0 0,1-1 0 0 0,5 7 1 0 0,-5-7-10 0 0,-1-1 0 0 0,1 1 0 0 0,0-1-1 0 0,0 0 1 0 0,1-1 0 0 0,-1 1 0 0 0,1-1 0 0 0,-1 0 0 0 0,1-1 0 0 0,0 1 0 0 0,0-1 0 0 0,0 0 0 0 0,0-1 0 0 0,1 1 0 0 0,-1-1 0 0 0,0 0 0 0 0,1-1 0 0 0,11 0 0 0 0,-13-1-66 0 0,1 0 0 0 0,-1 0 0 0 0,1-1 0 0 0,-1 1 0 0 0,0-1 0 0 0,0-1 0 0 0,8-3-1 0 0,-11 4 56 0 0,0 1 0 0 0,1-1-1 0 0,-1 1 1 0 0,0-1-1 0 0,0 0 1 0 0,0 0 0 0 0,0 0-1 0 0,0 0 1 0 0,0 0-1 0 0,-1-1 1 0 0,1 1-1 0 0,-1 0 1 0 0,1-1 0 0 0,-1 1-1 0 0,0-1 1 0 0,1-3-1 0 0,10-23 4 0 0,-1 6 12 0 0,0-7 2 0 0,-6 17-3 0 0,0 0 1 0 0,-1 0 0 0 0,-1 0 0 0 0,3-17-1 0 0,-5 15 21 0 0,1 1-1 0 0,1-1 1 0 0,0 1-1 0 0,10-27 1 0 0,-13 40-21 0 0,1 1 0 0 0,-1-1 1 0 0,0 1-1 0 0,0-1 0 0 0,1 1 1 0 0,-1-1-1 0 0,0 1 0 0 0,0-1 0 0 0,0 1 1 0 0,0-1-1 0 0,0 1 0 0 0,0-1 1 0 0,0 1-1 0 0,0-1 0 0 0,0 1 1 0 0,0-1-1 0 0,0 0 0 0 0,0 1 1 0 0,0-1-1 0 0,0 1 0 0 0,0-1 0 0 0,-1 1 1 0 0,1-1-1 0 0,0 1 0 0 0,0-1 1 0 0,0 1-1 0 0,-1-1 0 0 0,1 1 1 0 0,0 0-1 0 0,-1-1 0 0 0,1 1 0 0 0,-1-1 1 0 0,1 1-1 0 0,0 0 0 0 0,-1-1 1 0 0,1 1-1 0 0,-1 0 0 0 0,1 0 1 0 0,-1-1-1 0 0,1 1 0 0 0,-1 0 1 0 0,1 0-1 0 0,-1 0 0 0 0,1-1 0 0 0,-1 1 1 0 0,1 0-1 0 0,-1 0 0 0 0,1 0 1 0 0,-1 0-1 0 0,1 0 0 0 0,-1 0 1 0 0,1 0-1 0 0,-1 0 0 0 0,1 0 0 0 0,-1 0 1 0 0,1 1-1 0 0,-1-1 0 0 0,1 0 1 0 0,-1 0-1 0 0,1 0 0 0 0,-1 1 1 0 0,1-1-1 0 0,-1 0 0 0 0,1 1 1 0 0,-1-1-1 0 0,0 1 0 0 0,-6 7 81 0 0,7-8-82 0 0,-1 0-1 0 0,1 0 1 0 0,0 1-1 0 0,-1-1 1 0 0,1 0-1 0 0,0 0 1 0 0,0 1-1 0 0,-1-1 1 0 0,1 0-1 0 0,0 1 1 0 0,0-1-1 0 0,-1 0 1 0 0,1 1-1 0 0,0-1 1 0 0,0 0-1 0 0,0 1 1 0 0,0-1-1 0 0,0 0 1 0 0,-1 1 0 0 0,1-1-1 0 0,0 1 1 0 0,0-1-1 0 0,0 0 1 0 0,0 1-1 0 0,0-1 1 0 0,0 0-1 0 0,0 1 1 0 0,1 0-1 0 0,-5 8 35 0 0,1-5-27 0 0,4 2 14 0 0,-1-5-21 0 0,0-1 1 0 0,1 1-1 0 0,-1-1 1 0 0,0 0-1 0 0,0 1 1 0 0,0-1-1 0 0,0 1 1 0 0,0-1 0 0 0,0 1-1 0 0,0-1 1 0 0,0 1-1 0 0,0-1 1 0 0,-1 0-1 0 0,1 1 1 0 0,0-1-1 0 0,0 1 1 0 0,0-1-1 0 0,0 1 1 0 0,-1-1-1 0 0,1 0 1 0 0,0 1 0 0 0,0-1-1 0 0,-1 0 1 0 0,1 1-1 0 0,0-1 1 0 0,0 0-1 0 0,-1 1 1 0 0,-1 0-2 0 0,1 1 1 0 0,0-1-1 0 0,0 0 1 0 0,0 1-1 0 0,0-1 1 0 0,0 1 0 0 0,0-1-1 0 0,0 1 1 0 0,1-1-1 0 0,-1 1 1 0 0,0 0-1 0 0,1-1 1 0 0,0 1-1 0 0,-1 0 1 0 0,1-1-1 0 0,0 1 1 0 0,0 0-1 0 0,0 0 1 0 0,0-1-1 0 0,0 1 1 0 0,0 0 0 0 0,0 0-1 0 0,1-1 1 0 0,-1 1-1 0 0,0 0 1 0 0,1-1-1 0 0,0 1 1 0 0,-1 0-1 0 0,1-1 1 0 0,0 1-1 0 0,1 1 1 0 0,2 2 6 0 0,-1-1 0 0 0,1 0 0 0 0,0 0 1 0 0,0 0-1 0 0,1-1 0 0 0,-1 1 0 0 0,1-1 0 0 0,0 0 0 0 0,7 3 1 0 0,-3-2 2 0 0,-1 1 1 0 0,1 0 0 0 0,-1 0 0 0 0,9 8 0 0 0,-15-11-12 0 0,1 1 1 0 0,-1 0 0 0 0,1-1-1 0 0,-1 1 1 0 0,0 0-1 0 0,0 0 1 0 0,0 1-1 0 0,0-1 1 0 0,0 0 0 0 0,-1 1-1 0 0,0-1 1 0 0,0 1-1 0 0,0-1 1 0 0,1 6 0 0 0,3 11 9 0 0,-4-16-14 0 0,-1-1 1 0 0,1 0-1 0 0,0 0 1 0 0,-1 0-1 0 0,1 1 0 0 0,-1-1 1 0 0,0 0-1 0 0,0 1 0 0 0,-1-1 1 0 0,0 5-1 0 0,1 15-2 0 0,0-21 4 0 0,1-1 0 0 0,-1 0 1 0 0,0 1-1 0 0,0-1 0 0 0,0 1 1 0 0,0-1-1 0 0,0 0 0 0 0,0 1 1 0 0,0-1-1 0 0,0 1 0 0 0,0-1 1 0 0,-1 0-1 0 0,1 1 0 0 0,-1-1 1 0 0,1 0-1 0 0,-1 1 0 0 0,1-1 1 0 0,-1 0-1 0 0,0 0 0 0 0,0 0 1 0 0,1 0-1 0 0,-1 1 0 0 0,0-1 1 0 0,0 0-1 0 0,0 0 0 0 0,0-1 1 0 0,-3 3-1 0 0,0 0-3 0 0,-1 1 0 0 0,1-1-1 0 0,-1 0 1 0 0,0 0 0 0 0,0-1 0 0 0,0 1 0 0 0,-7 1 0 0 0,10-4-31 0 0,0 0 0 0 0,0 0 1 0 0,0 0-1 0 0,0 0 0 0 0,0 0 1 0 0,0 0-1 0 0,0 0 0 0 0,0-1 1 0 0,0 1-1 0 0,0-1 1 0 0,0 1-1 0 0,1-1 0 0 0,-1 0 1 0 0,0 0-1 0 0,0 0 0 0 0,0 0 1 0 0,1 0-1 0 0,-1 0 0 0 0,0-1 1 0 0,1 1-1 0 0,-1 0 1 0 0,1-1-1 0 0,0 1 0 0 0,-2-3 1 0 0,-24-32-2743 0 0,14 10-1878 0 0,12 15 1554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9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75 2328 0 0,'0'0'56'0'0,"-1"0"-1"0"0,1-1 1 0 0,0 1-1 0 0,-1 0 1 0 0,1 0-1 0 0,-1 0 0 0 0,1-1 1 0 0,0 1-1 0 0,-1 0 1 0 0,1 0-1 0 0,0-1 1 0 0,-1 1-1 0 0,1 0 0 0 0,0 0 1 0 0,0-1-1 0 0,-1 1 1 0 0,1-1-1 0 0,0 1 1 0 0,0 0-1 0 0,0-1 0 0 0,-1 1 1 0 0,1 0-1 0 0,0-1 1 0 0,0 1-1 0 0,0-1 1 0 0,0 1-1 0 0,0-1 0 0 0,0 1 1 0 0,0 0-1 0 0,0-1 1 0 0,0 1-1 0 0,0-1 1 0 0,0 1-1 0 0,0 0 0 0 0,0-1 1 0 0,0 1-1 0 0,0-1 1 0 0,0 1-1 0 0,0-1 1 0 0,1 1-1 0 0,-1 0 0 0 0,0-1 1 0 0,0 1-1 0 0,1 0 1 0 0,-1-1-1 0 0,2-3 558 0 0,-4-6 2609 0 0,0 0 385 0 0,-1 7-1764 0 0,-9 6-1198 0 0,11-3-647 0 0,1 0-1 0 0,-1 1 1 0 0,0-1-1 0 0,0 1 1 0 0,1-1 0 0 0,-1 1-1 0 0,0-1 1 0 0,1 1-1 0 0,-1-1 1 0 0,0 1-1 0 0,1 0 1 0 0,-1-1 0 0 0,1 1-1 0 0,-1 0 1 0 0,1-1-1 0 0,-1 1 1 0 0,1 0-1 0 0,-1 0 1 0 0,1 0 0 0 0,0-1-1 0 0,0 1 1 0 0,-1 0-1 0 0,1 2 1 0 0,3 42 200 0 0,-5 63 0 0 0,2-103-196 0 0,0-1 1 0 0,0 1-1 0 0,1-1 1 0 0,-1 0-1 0 0,1 1 1 0 0,0-1-1 0 0,0 0 0 0 0,0 0 1 0 0,3 6-1 0 0,-3-6 2 0 0,8 39 233 0 0,-9-42 98 0 0,0-19-195 0 0,0 17-139 0 0,-1-11-2 0 0,1 0 0 0 0,-2 0-1 0 0,-4-21 1 0 0,5 28 5 0 0,0 1 1 0 0,0-1-1 0 0,1 0 1 0 0,-1 1-1 0 0,1-1 0 0 0,1 1 1 0 0,-1-1-1 0 0,0 0 0 0 0,3-7 1 0 0,14-42-23 0 0,-11 35 100 0 0,-4 14-86 0 0,0 1-1 0 0,1-1 0 0 0,-1 1 1 0 0,1-1-1 0 0,0 1 1 0 0,0 0-1 0 0,0 0 0 0 0,0 0 1 0 0,1 0-1 0 0,0 0 1 0 0,-1 1-1 0 0,1 0 1 0 0,1 0-1 0 0,-1 0 0 0 0,0 0 1 0 0,9-3-1 0 0,-10 4 2 0 0,-1 1-1 0 0,1 0 0 0 0,0 0 1 0 0,0 1-1 0 0,0-1 0 0 0,0 0 1 0 0,0 1-1 0 0,0 0 1 0 0,0 0-1 0 0,0 0 0 0 0,0 0 1 0 0,0 0-1 0 0,0 1 0 0 0,0-1 1 0 0,0 1-1 0 0,0 0 1 0 0,0 0-1 0 0,0 0 0 0 0,0 0 1 0 0,-1 0-1 0 0,1 1 0 0 0,0-1 1 0 0,-1 1-1 0 0,1 0 1 0 0,-1 0-1 0 0,0 0 0 0 0,1 0 1 0 0,-1 0-1 0 0,3 4 0 0 0,-1 1 4 0 0,0 1 0 0 0,0 0-1 0 0,-1 0 1 0 0,0 0 0 0 0,-1 0-1 0 0,1 1 1 0 0,-1-1 0 0 0,-1 1-1 0 0,1 9 1 0 0,1-1-30 0 0,-1 6 46 0 0,0 38 0 0 0,-2-57-11 0 0,1 48 281 0 0,-3-86-214 0 0,1 26-77 0 0,0-1 0 0 0,1 1 0 0 0,0-1 0 0 0,0 1 0 0 0,3-14 0 0 0,-2 12 5 0 0,2-1 0 0 0,-1 1 0 0 0,1-1-1 0 0,0 1 1 0 0,1 0 0 0 0,1 0 0 0 0,-1 0-1 0 0,2 1 1 0 0,7-12 0 0 0,-10 16 10 0 0,2-1-9 0 0,-1 0 0 0 0,1 0 0 0 0,1 0 0 0 0,-1 0 0 0 0,1 1 0 0 0,0 0 0 0 0,0 0 0 0 0,0 0-1 0 0,1 1 1 0 0,-1 0 0 0 0,13-5 0 0 0,-17 8-4 0 0,0 0-1 0 0,0 0 0 0 0,0 1 1 0 0,1-1-1 0 0,-1 1 1 0 0,0-1-1 0 0,1 1 1 0 0,-1 0-1 0 0,0 0 0 0 0,1 0 1 0 0,-1 0-1 0 0,0 0 1 0 0,1 1-1 0 0,-1-1 1 0 0,0 1-1 0 0,0-1 0 0 0,1 1 1 0 0,-1 0-1 0 0,0 0 1 0 0,0 0-1 0 0,2 1 1 0 0,-1 0-4 0 0,-1 0 1 0 0,0 1 0 0 0,0-1-1 0 0,0 0 1 0 0,0 1 0 0 0,0-1 0 0 0,0 1-1 0 0,-1-1 1 0 0,1 1 0 0 0,-1 0-1 0 0,0 0 1 0 0,0 0 0 0 0,0-1 0 0 0,0 1-1 0 0,-1 0 1 0 0,2 4 0 0 0,2 31 38 0 0,-1 1 0 0 0,-2 0 0 0 0,-2-1 0 0 0,-6 47 0 0 0,5-70-2203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0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137 174 3337 0 0,'6'1'3388'0'0,"26"-5"-3354"0"0,-28 3 73 0 0,0 0 1 0 0,0 0-1 0 0,-1 0 1 0 0,1 0-1 0 0,-1-1 1 0 0,0 0-1 0 0,1 1 1 0 0,-1-1-1 0 0,0-1 0 0 0,0 1 1 0 0,0 0-1 0 0,0-1 1 0 0,0 1-1 0 0,-1-1 1 0 0,1 0-1 0 0,-1 0 1 0 0,0 0-1 0 0,0 0 1 0 0,0-1-1 0 0,0 1 1 0 0,0 0-1 0 0,-1-1 0 0 0,1 1 1 0 0,-1-1-1 0 0,0 0 1 0 0,0 1-1 0 0,-1-1 1 0 0,1 0-1 0 0,-1 0 1 0 0,1-6-1 0 0,-2 7 29 0 0,1-1 0 0 0,0 1 0 0 0,-1-1 0 0 0,1 1-1 0 0,-1-1 1 0 0,0 1 0 0 0,0 0 0 0 0,-1-1 0 0 0,1 1-1 0 0,-1 0 1 0 0,1 0 0 0 0,-1 0 0 0 0,0 0 0 0 0,0 0 0 0 0,0 0-1 0 0,-1 1 1 0 0,1-1 0 0 0,-1 1 0 0 0,1-1 0 0 0,-1 1 0 0 0,0 0-1 0 0,0 0 1 0 0,0 0 0 0 0,0 0 0 0 0,0 1 0 0 0,-1 0-1 0 0,1-1 1 0 0,0 1 0 0 0,-1 0 0 0 0,1 0 0 0 0,-1 1 0 0 0,-3-1-1 0 0,1 0-55 0 0,1 1-1 0 0,0-1 0 0 0,-1 1 0 0 0,1 1 1 0 0,-1-1-1 0 0,1 1 0 0 0,-1 0 0 0 0,1 0 0 0 0,0 1 1 0 0,0 0-1 0 0,-1 0 0 0 0,1 0 0 0 0,0 0 0 0 0,-5 4 1 0 0,3-1-21 0 0,0 1 0 0 0,1 0 0 0 0,-1 0 1 0 0,1 0-1 0 0,1 0 0 0 0,-1 1 1 0 0,1 0-1 0 0,-5 10 0 0 0,6-13-50 0 0,1 1-1 0 0,0 0 1 0 0,0 0-1 0 0,1 0 1 0 0,-1 1-1 0 0,1-1 1 0 0,1 1-1 0 0,-1-1 1 0 0,1 1-1 0 0,-1-1 1 0 0,2 1 0 0 0,-1 0-1 0 0,1 0 1 0 0,-1 0-1 0 0,2-1 1 0 0,-1 1-1 0 0,1 0 1 0 0,0 0-1 0 0,3 10 1 0 0,-2-10 3 0 0,0 0 1 0 0,0 0-1 0 0,-1 0 1 0 0,0 0-1 0 0,0 0 1 0 0,0 0-1 0 0,-1 0 0 0 0,0 10 1 0 0,0-14-10 0 0,1 1 0 0 0,-1-1 0 0 0,1 0 0 0 0,-1 1 1 0 0,1-1-1 0 0,0 0 0 0 0,0 0 0 0 0,0 0 0 0 0,0 0 0 0 0,1 1 0 0 0,-1-2 0 0 0,1 1 1 0 0,-1 0-1 0 0,1 0 0 0 0,-1 0 0 0 0,1-1 0 0 0,0 1 0 0 0,0-1 0 0 0,0 1 0 0 0,3 1 1 0 0,9 9 30 0 0,-10-7-18 0 0,2-1 1 0 0,-1 1-1 0 0,1-1 1 0 0,-1 0-1 0 0,1-1 1 0 0,0 1-1 0 0,0-1 1 0 0,1 0-1 0 0,-1-1 1 0 0,11 3-1 0 0,-13-3-5 0 0,1-1-1 0 0,0 0 0 0 0,-1-1 0 0 0,1 1 0 0 0,0-1 0 0 0,0 0 0 0 0,0 0 0 0 0,-1 0 0 0 0,1-1 0 0 0,0 1 0 0 0,0-1 0 0 0,-1 0 0 0 0,1-1 0 0 0,0 1 1 0 0,6-4-1 0 0,-6-1-5 0 0,1 1 1 0 0,-1-1-1 0 0,0-1 1 0 0,-1 1-1 0 0,1-1 1 0 0,-1 0-1 0 0,4-10 1 0 0,-5 9-7 0 0,-1 0 0 0 0,1 0 0 0 0,-2-1 0 0 0,1 1-1 0 0,-1 0 1 0 0,-1-11 0 0 0,3-9-13 0 0,-4-12 31 0 0,0 34-29 0 0,0 0 0 0 0,1 0 0 0 0,0 0 1 0 0,0 1-1 0 0,0-1 0 0 0,1 0 0 0 0,2-8 0 0 0,-3 13-67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115 132 3033 0 0,'0'0'6416'0'0,"18"-10"-5499"0"0,-14 7-907 0 0,0 0 0 0 0,0 0 0 0 0,0-1 0 0 0,0 0-1 0 0,-1 0 1 0 0,0 0 0 0 0,4-6 0 0 0,-1 2 21 0 0,-5 6 44 0 0,0 0 0 0 0,0 0 0 0 0,0 1 0 0 0,0-1 0 0 0,0 0 0 0 0,0 0 0 0 0,-1 0 0 0 0,1 0 0 0 0,-1 0 0 0 0,1-1 0 0 0,-1 1 0 0 0,0 0 0 0 0,0 0 0 0 0,0 0 0 0 0,0 0 0 0 0,0 0 0 0 0,-1 0 0 0 0,1 0 0 0 0,0 0 0 0 0,-1 0 0 0 0,0 0 0 0 0,1 0 0 0 0,-1 0 0 0 0,0 0 0 0 0,0 0 0 0 0,0 0 0 0 0,0 0 0 0 0,0 1 0 0 0,-1-1 0 0 0,1 0 1 0 0,0 1-1 0 0,-1-1 0 0 0,0 1 0 0 0,1-1 0 0 0,-1 1 0 0 0,0 0 0 0 0,1 0 0 0 0,-1 0 0 0 0,0 0 0 0 0,0 0 0 0 0,0 0 0 0 0,0 0 0 0 0,0 1 0 0 0,0-1 0 0 0,-3 0 0 0 0,-4 0 20 0 0,1 1 1 0 0,0-1-1 0 0,-1 2 1 0 0,1-1-1 0 0,-1 1 1 0 0,1 0-1 0 0,0 1 1 0 0,-10 3-1 0 0,15-4-76 0 0,0 0 0 0 0,0 0 0 0 0,0 0 0 0 0,0 1 0 0 0,0-1 0 0 0,0 1 0 0 0,1 0 0 0 0,-1 0 0 0 0,1 0 0 0 0,-1 0 0 0 0,1 0 0 0 0,0 0 0 0 0,0 1 0 0 0,0-1 0 0 0,0 1 0 0 0,0-1 0 0 0,1 1-1 0 0,-1 0 1 0 0,1 0 0 0 0,0 0 0 0 0,-1 0 0 0 0,1 0 0 0 0,1 0 0 0 0,-1 0 0 0 0,0 5 0 0 0,1-6-6 0 0,-1 1-1 0 0,2-1 1 0 0,-1 0-1 0 0,0 1 1 0 0,0-1 0 0 0,1 0-1 0 0,-1 1 1 0 0,1-1-1 0 0,0 0 1 0 0,0 0-1 0 0,0 1 1 0 0,0-1-1 0 0,0 0 1 0 0,0 0-1 0 0,0 0 1 0 0,1 0-1 0 0,-1 0 1 0 0,1-1 0 0 0,3 4-1 0 0,3 2 19 0 0,0-1 0 0 0,1 0 1 0 0,13 7-1 0 0,-16-10-24 0 0,0 1 1 0 0,0-1 0 0 0,0 1 0 0 0,0 1-1 0 0,-1-1 1 0 0,1 1 0 0 0,5 6 0 0 0,-4 0 15 0 0,0 0 0 0 0,0 0 0 0 0,9 23 1 0 0,-14-31-22 0 0,-1 1 0 0 0,0-1 1 0 0,0 1-1 0 0,0 0 1 0 0,0-1-1 0 0,-1 1 1 0 0,1 0-1 0 0,-1 0 0 0 0,0 0 1 0 0,0-1-1 0 0,-1 1 1 0 0,1 0-1 0 0,-1 0 0 0 0,0-1 1 0 0,0 1-1 0 0,0 0 1 0 0,0-1-1 0 0,-3 6 0 0 0,3-7 11 0 0,0 1 0 0 0,-1-1-1 0 0,1 0 1 0 0,0 0 0 0 0,-1 1 0 0 0,0-1-1 0 0,1 0 1 0 0,-1 0 0 0 0,0-1-1 0 0,0 1 1 0 0,0 0 0 0 0,0-1 0 0 0,-1 1-1 0 0,1-1 1 0 0,0 0 0 0 0,0 1-1 0 0,-1-1 1 0 0,1 0 0 0 0,-1-1-1 0 0,1 1 1 0 0,-1 0 0 0 0,0-1 0 0 0,1 1-1 0 0,-1-1 1 0 0,1 0 0 0 0,-1 0-1 0 0,0 0 1 0 0,1 0 0 0 0,-1 0-1 0 0,0-1 1 0 0,1 1 0 0 0,-1-1 0 0 0,1 0-1 0 0,-1 0 1 0 0,1 0 0 0 0,-1 0-1 0 0,1 0 1 0 0,0 0 0 0 0,-4-3-1 0 0,1 1 19 0 0,-1 0-1 0 0,2-1 0 0 0,-1 0 0 0 0,0 1 0 0 0,1-1 0 0 0,0-1 0 0 0,-7-7 0 0 0,9 9-122 0 0,1-1 0 0 0,-1 1 0 0 0,1-1 0 0 0,-1 1 0 0 0,1-1 1 0 0,0 1-1 0 0,1-1 0 0 0,-1 0 0 0 0,0 1 0 0 0,1-1 0 0 0,0 0 1 0 0,0 0-1 0 0,1-5 0 0 0,-1 6-344 0 0,1 0 1 0 0,-1 0-1 0 0,1 0 0 0 0,0 1 1 0 0,0-1-1 0 0,1 0 0 0 0,-1 0 1 0 0,0 1-1 0 0,1-1 0 0 0,-1 1 1 0 0,4-5-1 0 0,1 0-2677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7338 0 0,'1'-1'227'0'0,"-1"0"1"0"0,0 0 0 0 0,1 0 0 0 0,-1 0 0 0 0,1 0-1 0 0,0 1 1 0 0,-1-1 0 0 0,1 0 0 0 0,0 0 0 0 0,-1 1-1 0 0,1-1 1 0 0,0 0 0 0 0,1 0 0 0 0,-1 0-95 0 0,0 1 1 0 0,-1 0-1 0 0,1-1 0 0 0,-1 1 1 0 0,1 0-1 0 0,-1-1 1 0 0,1 1-1 0 0,-1-1 0 0 0,0 1 1 0 0,1-1-1 0 0,-1 1 1 0 0,1-1-1 0 0,-1 1 0 0 0,0-1 1 0 0,0 1-1 0 0,1-1 1 0 0,-1 0-1 0 0,0-1 1674 0 0,1 2-1757 0 0,0 1 1 0 0,0-1-1 0 0,-1 0 0 0 0,1 1 0 0 0,0-1 1 0 0,0 1-1 0 0,-1-1 0 0 0,1 1 0 0 0,-1-1 1 0 0,1 1-1 0 0,0 0 0 0 0,-1-1 0 0 0,1 1 1 0 0,-1 0-1 0 0,0-1 0 0 0,1 1 0 0 0,-1 0 1 0 0,1 0-1 0 0,-1-1 0 0 0,0 1 0 0 0,0 0 1 0 0,0 0-1 0 0,1 0 0 0 0,-1-1 0 0 0,0 1 1 0 0,0 0-1 0 0,0 0 0 0 0,0 0 0 0 0,0 0 1 0 0,-1 1-1 0 0,0 29 148 0 0,1-30-153 0 0,-1 36 254 0 0,1-30-247 0 0,1 1 0 0 0,-2 0 0 0 0,1-1 0 0 0,-1 1 0 0 0,0 0-1 0 0,-5 12 1 0 0,3-11-27 0 0,1 0-1 0 0,-1 0 1 0 0,1-1 0 0 0,1 1-1 0 0,0 1 1 0 0,0-1-1 0 0,1 0 1 0 0,0 0-1 0 0,1 0 1 0 0,-1 0 0 0 0,4 11-1 0 0,-1 30 97 0 0,-3-41-76 0 0,0 0 0 0 0,0 0 0 0 0,1 0 0 0 0,0 0 0 0 0,1-1 0 0 0,0 1 0 0 0,4 11 1 0 0,-5-18-57 0 0,0 0 1 0 0,-1-1-1 0 0,1 1 1 0 0,0 0-1 0 0,0-1 1 0 0,0 1-1 0 0,0 0 1 0 0,0-1-1 0 0,0 1 1 0 0,0-1-1 0 0,1 0 1 0 0,-1 1-1 0 0,1-1 1 0 0,-1 0-1 0 0,1 0 1 0 0,-1 0-1 0 0,1 0 1 0 0,-1 0-1 0 0,1 0 1 0 0,0 0-1 0 0,0-1 1 0 0,-1 1-1 0 0,1-1 1 0 0,0 1 0 0 0,0-1-1 0 0,0 1 1 0 0,0-1-1 0 0,0 0 1 0 0,-1 0-1 0 0,1 0 1 0 0,0 0-1 0 0,0-1 1 0 0,0 1-1 0 0,0 0 1 0 0,0-1-1 0 0,-1 1 1 0 0,1-1-1 0 0,0 0 1 0 0,0 1-1 0 0,-1-1 1 0 0,4-2-1 0 0,2-1-887 0 0,-1 0-1 0 0,0 0 1 0 0,11-10 0 0 0,11-14-6286 0 0,-20 19 3572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1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30 3089 0 0,'-29'0'5724'0'0,"24"0"-1318"0"0,-2-1-2502 0 0,12-2-1881 0 0,1 1 0 0 0,0 0 0 0 0,0 1 0 0 0,0 0 0 0 0,0 0 0 0 0,0 0 0 0 0,11 0 0 0 0,8-1 35 0 0,-6-1-101 0 0,12-2-156 0 0,42-1-1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8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129 128 2056 0 0,'30'4'4599'0'0,"-27"-3"-4573"0"0,-1 0 1 0 0,1 0-1 0 0,-1-1 1 0 0,1 1-1 0 0,-1-1 0 0 0,1 0 1 0 0,0 0-1 0 0,-1 0 0 0 0,1 0 1 0 0,-1 0-1 0 0,1-1 1 0 0,0 1-1 0 0,-1-1 0 0 0,5-1 1 0 0,-6 1 54 0 0,1 0 1 0 0,0 0 0 0 0,0 0-1 0 0,-1 0 1 0 0,1 0-1 0 0,-1-1 1 0 0,1 1-1 0 0,-1-1 1 0 0,0 1-1 0 0,1-1 1 0 0,-1 1 0 0 0,0-1-1 0 0,0 0 1 0 0,0 0-1 0 0,0 1 1 0 0,-1-1-1 0 0,1 0 1 0 0,0 0 0 0 0,-1 0-1 0 0,1 0 1 0 0,-1 0-1 0 0,0 0 1 0 0,1 0-1 0 0,-1-3 1 0 0,-1 0 131 0 0,1 0 0 0 0,-1 0 0 0 0,1 0 0 0 0,-1 1 0 0 0,-1-1 1 0 0,1 0-1 0 0,-1 1 0 0 0,0-1 0 0 0,-4-6 0 0 0,5 8-129 0 0,-1 1-1 0 0,-1-1 0 0 0,1 1 1 0 0,0-1-1 0 0,-1 1 1 0 0,1 0-1 0 0,-1 0 1 0 0,1 0-1 0 0,-1 0 1 0 0,0 0-1 0 0,0 1 1 0 0,0-1-1 0 0,0 1 1 0 0,0 0-1 0 0,0 0 1 0 0,-1 0-1 0 0,1 0 1 0 0,0 1-1 0 0,-1-1 0 0 0,1 1 1 0 0,0 0-1 0 0,0 0 1 0 0,-1 0-1 0 0,1 0 1 0 0,0 1-1 0 0,-1-1 1 0 0,1 1-1 0 0,0 0 1 0 0,0 0-1 0 0,0 0 1 0 0,-1 0-1 0 0,1 1 1 0 0,-2 1-1 0 0,-2 1-10 0 0,1 1-1 0 0,0 0 1 0 0,0 0 0 0 0,1 0-1 0 0,-1 1 1 0 0,1 0 0 0 0,0 0-1 0 0,1 0 1 0 0,0 1 0 0 0,0 0 0 0 0,-5 10-1 0 0,-7 27 17 0 0,10-28-57 0 0,0 1-1 0 0,-6 30 1 0 0,11-42-23 0 0,0 1 0 0 0,1 0 0 0 0,-1 0 0 0 0,1 0 0 0 0,1 0 0 0 0,-1 0 0 0 0,1 0 0 0 0,1 0 0 0 0,-1 0 0 0 0,1-1 0 0 0,-1 1 1 0 0,4 6-1 0 0,-3-8-9 0 0,3 6 27 0 0,0 0-1 0 0,0 0 0 0 0,1 0 1 0 0,7 9-1 0 0,-10-16-20 0 0,0 0 0 0 0,0 0-1 0 0,1 0 1 0 0,-1 0 0 0 0,0-1 0 0 0,1 1-1 0 0,0-1 1 0 0,-1 0 0 0 0,1 0 0 0 0,0-1-1 0 0,0 1 1 0 0,0-1 0 0 0,0 0 0 0 0,6 1-1 0 0,-6-1-49 0 0,-1-1 0 0 0,1 1-1 0 0,0-1 1 0 0,0 0 0 0 0,0-1-1 0 0,-1 1 1 0 0,1-1-1 0 0,0 1 1 0 0,0-1 0 0 0,-1 0-1 0 0,1 0 1 0 0,0-1 0 0 0,-1 1-1 0 0,1-1 1 0 0,-1 0 0 0 0,0 0-1 0 0,0 0 1 0 0,1 0 0 0 0,-1 0-1 0 0,-1-1 1 0 0,1 1-1 0 0,0-1 1 0 0,-1 0 0 0 0,1 0-1 0 0,-1 0 1 0 0,3-5 0 0 0,13-12-2110 0 0,-15 17 1276 0 0,0 0-1 0 0,0 0 1 0 0,0 0-1 0 0,0-1 1 0 0,3-5-1 0 0,-1 1-2445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9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193 251 1528 0 0,'4'-3'69'0'0,"1"0"-1"0"0,-1 0 1 0 0,0 0-1 0 0,0-1 0 0 0,0 1 1 0 0,4-6-1 0 0,-7 7 20 0 0,1-1 1 0 0,-1 0-1 0 0,1 1 0 0 0,-1-1 1 0 0,0 0-1 0 0,0 0 0 0 0,-1 0 1 0 0,1 0-1 0 0,0 0 0 0 0,-1 1 1 0 0,0-1-1 0 0,0-6 0 0 0,0-1 600 0 0,0 1-1 0 0,-1 0 1 0 0,0-1-1 0 0,-1 1 1 0 0,0 0-1 0 0,-1 0 1 0 0,-5-15 0 0 0,7 22-585 0 0,0-1 0 0 0,0 1 0 0 0,0 0 1 0 0,-1 0-1 0 0,1 0 0 0 0,0 0 0 0 0,-1 0 1 0 0,0 0-1 0 0,1 0 0 0 0,-1 1 1 0 0,0-1-1 0 0,0 1 0 0 0,0-1 0 0 0,0 1 1 0 0,0 0-1 0 0,0-1 0 0 0,0 1 0 0 0,0 0 1 0 0,-1 0-1 0 0,1 1 0 0 0,0-1 1 0 0,-1 0-1 0 0,1 1 0 0 0,0 0 0 0 0,-1-1 1 0 0,1 1-1 0 0,-1 0 0 0 0,1 0 0 0 0,-1 0 1 0 0,1 1-1 0 0,0-1 0 0 0,-1 0 0 0 0,1 1 1 0 0,0 0-1 0 0,-4 1 0 0 0,-1 1 32 0 0,-1 0-1 0 0,1 1 1 0 0,0 1 0 0 0,0-1-1 0 0,1 1 1 0 0,-1 0-1 0 0,1 0 1 0 0,0 1-1 0 0,0 0 1 0 0,1 0-1 0 0,-5 7 1 0 0,0 0-28 0 0,1 0-1 0 0,1 0 1 0 0,0 1 0 0 0,-10 27 0 0 0,16-36-92 0 0,0 1 0 0 0,1 0 0 0 0,-1-1 1 0 0,1 1-1 0 0,1 0 0 0 0,-1 0 0 0 0,1 0 0 0 0,0 0 0 0 0,0 0 1 0 0,1-1-1 0 0,-1 1 0 0 0,1 0 0 0 0,1 0 0 0 0,-1-1 1 0 0,1 1-1 0 0,0 0 0 0 0,0-1 0 0 0,5 8 0 0 0,-3-5-3 0 0,1-1 1 0 0,1 0-1 0 0,0 0 0 0 0,-1-1 0 0 0,2 1 0 0 0,-1-1 0 0 0,1 0 0 0 0,0-1 0 0 0,0 0 0 0 0,1 0 0 0 0,11 5 0 0 0,-15-8-27 0 0,1 1 1 0 0,-1-2-1 0 0,1 1 0 0 0,0-1 0 0 0,-1 1 0 0 0,1-1 1 0 0,0-1-1 0 0,0 1 0 0 0,0-1 0 0 0,-1 1 1 0 0,1-2-1 0 0,0 1 0 0 0,6-1 0 0 0,-8 0-13 0 0,0 0 0 0 0,0 0 0 0 0,-1 0 0 0 0,1 0 0 0 0,0 0 0 0 0,-1 0-1 0 0,1-1 1 0 0,-1 0 0 0 0,1 1 0 0 0,-1-1 0 0 0,0 0 0 0 0,0 0 0 0 0,0 0 0 0 0,0 0 0 0 0,0-1 0 0 0,0 1-1 0 0,-1-1 1 0 0,1 1 0 0 0,-1-1 0 0 0,1 1 0 0 0,-1-1 0 0 0,0 0 0 0 0,1-3 0 0 0,2-11 6 0 0,0 0 0 0 0,-1 0 0 0 0,-1 0 0 0 0,0-1 0 0 0,-2-31 0 0 0,-2 19 148 0 0,-2 0 0 0 0,-10-45 0 0 0,13 74 270 0 0,-11 30-279 0 0,10-10-89 0 0,0 0 0 0 0,2 0 0 0 0,0 0 0 0 0,1 0 1 0 0,1-1-1 0 0,0 1 0 0 0,2 0 0 0 0,0-1 1 0 0,1 0-1 0 0,1 0 0 0 0,9 20 0 0 0,-11-31-15 0 0,0 0 0 0 0,1 0-1 0 0,0-1 1 0 0,0 0 0 0 0,0 0 0 0 0,1 0-1 0 0,0 0 1 0 0,0-1 0 0 0,0 0-1 0 0,1 0 1 0 0,-1-1 0 0 0,13 7 0 0 0,-17-11-13 0 0,-1 1 0 0 0,1-1 1 0 0,0 1-1 0 0,-1-1 0 0 0,1 1 1 0 0,0-1-1 0 0,-1 0 0 0 0,1 0 1 0 0,0 1-1 0 0,0-2 0 0 0,-1 1 1 0 0,1 0-1 0 0,0 0 0 0 0,-1 0 1 0 0,1-1-1 0 0,0 1 0 0 0,-1-1 1 0 0,1 1-1 0 0,1-2 0 0 0,1 0-66 0 0,0-1 0 0 0,0 0 0 0 0,0 0 0 0 0,-1 0 0 0 0,5-5 0 0 0,7-5-171 0 0,-12 9 208 0 0,1 0 1 0 0,-1 0 0 0 0,0-1-1 0 0,0 1 1 0 0,0-1-1 0 0,-1 1 1 0 0,0-1 0 0 0,0 0-1 0 0,0 0 1 0 0,0 0-1 0 0,-1 0 1 0 0,1 0 0 0 0,-1 0-1 0 0,0-6 1 0 0,1-11 33 0 0,0 1 1 0 0,-2-25-1 0 0,-3-128 419 0 0,4 111 89 0 0,-1 63-501 0 0,0-1 0 0 0,0 0 1 0 0,0 1-1 0 0,0-1 1 0 0,0 0-1 0 0,0 1 0 0 0,0-1 1 0 0,0 0-1 0 0,0 1 0 0 0,-1-1 1 0 0,1 1-1 0 0,0-1 1 0 0,0 0-1 0 0,-1 1 0 0 0,1-1 1 0 0,0 1-1 0 0,-1-1 0 0 0,1 1 1 0 0,0-1-1 0 0,-1 1 1 0 0,1-1-1 0 0,-1 1 0 0 0,1-1 1 0 0,-1 1-1 0 0,-1-1 1 0 0,-3-4 197 0 0,4 5 190 0 0,0 0-249 0 0,-5 5 22 0 0,3 0-157 0 0,1 0 1 0 0,-1-1 0 0 0,1 1-1 0 0,0 0 1 0 0,0 0-1 0 0,1 1 1 0 0,0-1 0 0 0,-1 0-1 0 0,2 0 1 0 0,-1 1-1 0 0,1-1 1 0 0,-1 1 0 0 0,2 4-1 0 0,1 14 20 0 0,9 42-1 0 0,-6-46-12 0 0,-2 1 0 0 0,2 30 0 0 0,-4-42-15 0 0,-1 0 1 0 0,2-1-1 0 0,-1 1 1 0 0,1-1-1 0 0,0 1 0 0 0,1-1 1 0 0,0 0-1 0 0,4 9 1 0 0,-5-12-5 0 0,1 0 1 0 0,0 1 0 0 0,0-2 0 0 0,1 1 0 0 0,-1 0 0 0 0,1 0 0 0 0,0-1-1 0 0,0 0 1 0 0,1 0 0 0 0,-1 0 0 0 0,1-1 0 0 0,8 6 0 0 0,-11-8-215 0 0,-1-1 0 0 0,1 1 0 0 0,0-1 1 0 0,0 1-1 0 0,-1-1 0 0 0,1 0 1 0 0,0 0-1 0 0,-1 0 0 0 0,1 0 0 0 0,0 0 1 0 0,0 0-1 0 0,-1 0 0 0 0,1-1 0 0 0,0 1 1 0 0,0 0-1 0 0,-1-1 0 0 0,1 0 0 0 0,-1 1 1 0 0,1-1-1 0 0,0 0 0 0 0,-1 0 0 0 0,1 0 1 0 0,-1 0-1 0 0,0 0 0 0 0,1 0 1 0 0,-1 0-1 0 0,0 0 0 0 0,0-1 0 0 0,2-1 1 0 0,5-6-1861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29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57 6609 0 0,'-23'-1'2107'0'0,"17"1"-1448"0"0,0-1 0 0 0,0 1 1 0 0,0 0-1 0 0,0 1 0 0 0,0 0 0 0 0,1-1 0 0 0,-7 3 1 0 0,16-2-500 0 0,0-1 0 0 0,0 0 1 0 0,0 0-1 0 0,0 0 0 0 0,0 0 1 0 0,0-1-1 0 0,0 0 0 0 0,5-1 1 0 0,12-6-167 0 0,-1 1 1 0 0,28-5 0 0 0,4-2-2187 0 0,-9 2-4518 0 0,-33 9 3084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0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3849 0 0,'2'-8'8000'0'0,"-1"8"-7854"0"0,20-5 1462 0 0,30 3-2675 0 0,-48 2 1468 0 0,30-2-306 0 0,-25 1-558 0 0,-1 0 0 0 0,0 0 0 0 0,1 1 0 0 0,-1 1 0 0 0,10 0 0 0 0,-10 2-2189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0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27 138 7146 0 0,'-1'0'82'0'0,"0"0"1"0"0,0 1-1 0 0,0-1 1 0 0,0 1 0 0 0,0-1-1 0 0,1 1 1 0 0,-1 0 0 0 0,0-1-1 0 0,1 1 1 0 0,-1 0-1 0 0,0-1 1 0 0,1 1 0 0 0,-1 0-1 0 0,0 0 1 0 0,1 0 0 0 0,0-1-1 0 0,-1 1 1 0 0,1 0 0 0 0,-1 0-1 0 0,1 0 1 0 0,0 1-1 0 0,0-1-44 0 0,0 0 0 0 0,1 0 0 0 0,-1-1-1 0 0,0 1 1 0 0,1 0 0 0 0,-1 0 0 0 0,1-1-1 0 0,0 1 1 0 0,-1-1 0 0 0,1 1-1 0 0,-1-1 1 0 0,1 1 0 0 0,0-1 0 0 0,0 1-1 0 0,-1-1 1 0 0,1 1 0 0 0,0-1 0 0 0,0 0-1 0 0,-1 1 1 0 0,1-1 0 0 0,0 0-1 0 0,0 0 1 0 0,0 0 0 0 0,-1 0 0 0 0,1 1-1 0 0,1-1 1 0 0,3 0-16 0 0,0 1-1 0 0,0-1 1 0 0,-1 0-1 0 0,1-1 1 0 0,0 1-1 0 0,0-1 1 0 0,0 1-1 0 0,-1-2 1 0 0,1 1-1 0 0,-1 0 1 0 0,1-1-1 0 0,-1 0 1 0 0,1 0-1 0 0,-1 0 1 0 0,0 0-1 0 0,0-1 0 0 0,0 0 1 0 0,0 0-1 0 0,0 0 1 0 0,-1 0-1 0 0,5-6 1 0 0,-5 7-13 0 0,-1-1 0 0 0,0 0 0 0 0,1 0 0 0 0,-1 0 0 0 0,-1 0 0 0 0,1-1-1 0 0,0 1 1 0 0,-1 0 0 0 0,1-1 0 0 0,-1 1 0 0 0,0-1 0 0 0,0 0 0 0 0,0 1 0 0 0,-1-1 0 0 0,0 0 0 0 0,1 1 0 0 0,-1-1 0 0 0,0 0 0 0 0,-1 0 0 0 0,1 1-1 0 0,-1-1 1 0 0,1 0 0 0 0,-1 1 0 0 0,0-1 0 0 0,-1 1 0 0 0,1-1 0 0 0,-4-6 0 0 0,4 8 54 0 0,0 1 0 0 0,0-1 0 0 0,0 1 0 0 0,0-1 0 0 0,-1 1 0 0 0,1-1 0 0 0,0 1 0 0 0,-1-1 0 0 0,1 1 0 0 0,-1 0 0 0 0,0 0 0 0 0,1 0 0 0 0,-1 0 0 0 0,0 0 0 0 0,0 0 0 0 0,1 1 0 0 0,-1-1 1 0 0,0 1-1 0 0,0-1 0 0 0,0 1 0 0 0,0-1 0 0 0,0 1 0 0 0,0 0 0 0 0,0 0 0 0 0,0 0 0 0 0,0 0 0 0 0,0 0 0 0 0,0 1 0 0 0,1-1 0 0 0,-1 0 0 0 0,0 1 0 0 0,0 0 0 0 0,0-1 0 0 0,0 1 0 0 0,1 0 0 0 0,-1 0 0 0 0,-2 1 0 0 0,-2 2 130 0 0,1-1-1 0 0,0 1 1 0 0,-1 0-1 0 0,1 1 1 0 0,1-1 0 0 0,-1 1-1 0 0,0 0 1 0 0,1 0-1 0 0,-6 10 1 0 0,6-8-153 0 0,0 0-1 0 0,1 0 1 0 0,1 1 0 0 0,-1-1 0 0 0,1 1-1 0 0,0-1 1 0 0,1 1 0 0 0,0 0 0 0 0,0 0-1 0 0,0 0 1 0 0,1-1 0 0 0,1 1 0 0 0,-1 0 0 0 0,1 0-1 0 0,0 0 1 0 0,1-1 0 0 0,0 1 0 0 0,0-1-1 0 0,1 1 1 0 0,4 8 0 0 0,-1-4-21 0 0,0-1 0 0 0,1 1 1 0 0,1-1-1 0 0,0 0 0 0 0,0-1 0 0 0,1 0 0 0 0,0 0 1 0 0,1-1-1 0 0,0 0 0 0 0,0-1 0 0 0,15 9 0 0 0,-21-15-100 0 0,0 1 0 0 0,0-1-1 0 0,0 0 1 0 0,0 0-1 0 0,1-1 1 0 0,-1 1-1 0 0,0-1 1 0 0,1 0-1 0 0,-1 0 1 0 0,1-1-1 0 0,0 1 1 0 0,-1-1-1 0 0,1 0 1 0 0,-1 0-1 0 0,1-1 1 0 0,-1 1-1 0 0,1-1 1 0 0,0 0 0 0 0,-1 0-1 0 0,0 0 1 0 0,1-1-1 0 0,-1 0 1 0 0,0 0-1 0 0,0 0 1 0 0,0 0-1 0 0,0 0 1 0 0,0-1-1 0 0,0 0 1 0 0,-1 0-1 0 0,1 0 1 0 0,-1 0-1 0 0,0 0 1 0 0,5-7 0 0 0,-2 0-25 0 0,1 0 0 0 0,-2-1 0 0 0,0 1 0 0 0,0-1 0 0 0,0 0 1 0 0,-2 0-1 0 0,6-22 0 0 0,4-15 114 0 0,-9 33-31 0 0,0 0 0 0 0,0-16 0 0 0,-3 25 26 0 0,-3 1-568 0 0,-2 5-2712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262 152 1816 0 0,'0'0'3294'0'0,"1"-1"-3186"0"0,1-1 0 0 0,-1 1 0 0 0,1 0 0 0 0,-1-1 0 0 0,0 1 0 0 0,1-1 0 0 0,-1 0 0 0 0,0 1 0 0 0,0-1 0 0 0,0 0 0 0 0,0 0-1 0 0,0-2 1 0 0,11-29 336 0 0,-11 30-262 0 0,-1 0 0 0 0,0 0 0 0 0,0 0 0 0 0,0 0 0 0 0,0 0 0 0 0,0 0 0 0 0,-1 0 0 0 0,1 0 0 0 0,-1 0 0 0 0,0 0-1 0 0,0 0 1 0 0,0 0 0 0 0,0 0 0 0 0,0 1 0 0 0,-1-1 0 0 0,1 0 0 0 0,-1 1 0 0 0,-2-3 0 0 0,4 4-176 0 0,-3-2 142 0 0,1 0 1 0 0,-1 0-1 0 0,0 0 1 0 0,0 0 0 0 0,0 1-1 0 0,0-1 1 0 0,-1 1-1 0 0,1 0 1 0 0,-1 0-1 0 0,1 0 1 0 0,-1 0 0 0 0,0 0-1 0 0,0 1 1 0 0,0 0-1 0 0,1 0 1 0 0,-1 0 0 0 0,-1 0-1 0 0,1 1 1 0 0,0-1-1 0 0,0 1 1 0 0,-4 0 0 0 0,-5 1 69 0 0,0 0 0 0 0,1 1 1 0 0,-1 0-1 0 0,1 1 1 0 0,-19 6-1 0 0,29-8-193 0 0,-1-1-1 0 0,1 1 0 0 0,0 0 0 0 0,-1 0 1 0 0,1 0-1 0 0,0 0 0 0 0,0 0 1 0 0,0 0-1 0 0,0 0 0 0 0,0 1 1 0 0,0-1-1 0 0,0 1 0 0 0,0 0 1 0 0,1 0-1 0 0,-1-1 0 0 0,1 1 1 0 0,-1 0-1 0 0,1 0 0 0 0,0 0 1 0 0,-2 4-1 0 0,1-2 17 0 0,-1 1 0 0 0,1-1 0 0 0,-1 0 1 0 0,0 0-1 0 0,0-1 0 0 0,-4 5 0 0 0,-9 11 64 0 0,13-14-80 0 0,1-1 0 0 0,-1 1 0 0 0,1 0 0 0 0,0 0 0 0 0,1 1 0 0 0,-1-1 0 0 0,1 0 0 0 0,0 0-1 0 0,0 1 1 0 0,0 7 0 0 0,2 5 12 0 0,3 33 0 0 0,-1-27-15 0 0,-2-19-14 0 0,0 0 0 0 0,0 0 0 0 0,1-1 1 0 0,-1 1-1 0 0,1 0 0 0 0,0-1 0 0 0,0 1 0 0 0,1-1 0 0 0,-1 0 1 0 0,1 1-1 0 0,0-1 0 0 0,0 0 0 0 0,1-1 0 0 0,-1 1 1 0 0,1-1-1 0 0,7 6 0 0 0,-6-5 7 0 0,1 0 0 0 0,0 0 0 0 0,1-1 0 0 0,-1 0 0 0 0,1 0 0 0 0,-1 0 0 0 0,1-1 1 0 0,0 0-1 0 0,0-1 0 0 0,0 1 0 0 0,9 0 0 0 0,5 0-39 0 0,-19-1-2 0 0,1 0 0 0 0,-1-1 0 0 0,1 1 0 0 0,-1-1-1 0 0,0 0 1 0 0,1 0 0 0 0,-1 0 0 0 0,1 0 0 0 0,-1 0 0 0 0,1 0 0 0 0,-1 0-1 0 0,0-1 1 0 0,1 0 0 0 0,-1 1 0 0 0,1-1 0 0 0,-1 0 0 0 0,0 0-1 0 0,0 0 1 0 0,0 0 0 0 0,0 0 0 0 0,0-1 0 0 0,0 1 0 0 0,0-1 0 0 0,2-2-1 0 0,3-3-48 0 0,0 0 0 0 0,-1-1 0 0 0,0 0 0 0 0,-1 0 0 0 0,1-1 0 0 0,-2 0 0 0 0,1 0-1 0 0,-1 0 1 0 0,-1 0 0 0 0,0 0 0 0 0,0-1 0 0 0,-1 1 0 0 0,0-1 0 0 0,1-11-1 0 0,-2 7 113 0 0,1 2 55 0 0,-1 0 0 0 0,0-1 0 0 0,-1 1 0 0 0,0-1 0 0 0,-1 1 0 0 0,-5-22 0 0 0,6 34-69 0 0,0-1 0 0 0,0 1 0 0 0,0 0 0 0 0,0-1 1 0 0,0 1-1 0 0,0-1 0 0 0,-1 1 0 0 0,1 0 0 0 0,0-1 1 0 0,0 1-1 0 0,0 0 0 0 0,-1-1 0 0 0,1 1 0 0 0,0 0 1 0 0,-1-1-1 0 0,1 1 0 0 0,0 0 0 0 0,0-1 0 0 0,-1 1 1 0 0,1 0-1 0 0,-1 0 0 0 0,1 0 0 0 0,0-1 0 0 0,-1 1 1 0 0,1 0-1 0 0,0 0 0 0 0,-1 0 0 0 0,1 0 0 0 0,-1 0 1 0 0,1 0-1 0 0,0 0 0 0 0,-1 0 0 0 0,1 0 0 0 0,-1 0 1 0 0,1 0-1 0 0,-1 0 0 0 0,1 0 0 0 0,0 0 0 0 0,-1 0 1 0 0,1 0-1 0 0,-1 0 0 0 0,1 0 0 0 0,0 0 1 0 0,-1 1-1 0 0,1-1 0 0 0,0 0 0 0 0,-1 0 0 0 0,1 1 1 0 0,0-1-1 0 0,-1 0 0 0 0,1 0 0 0 0,-1 1 0 0 0,0 0-17 0 0,0 0 0 0 0,0 0 0 0 0,0 0 0 0 0,0 1-1 0 0,0-1 1 0 0,1 0 0 0 0,-1 0 0 0 0,0 0 0 0 0,0 1 0 0 0,1-1-1 0 0,-1 0 1 0 0,1 1 0 0 0,0-1 0 0 0,-1 1 0 0 0,1 1 0 0 0,12 212 234 0 0,0-48-119 0 0,-4-89-118 0 0,-5-59 33 0 0,-1-1 1 0 0,-1 1-1 0 0,0 0 1 0 0,-1 0-1 0 0,-6 36 0 0 0,6-53-30 0 0,0 0 0 0 0,-1 0-1 0 0,1 0 1 0 0,-1 0 0 0 0,1 0 0 0 0,-1 0-1 0 0,0 0 1 0 0,0 0 0 0 0,1-1-1 0 0,-1 1 1 0 0,-1 0 0 0 0,1-1-1 0 0,0 1 1 0 0,0-1 0 0 0,0 1-1 0 0,-1-1 1 0 0,1 1 0 0 0,-1-1-1 0 0,1 0 1 0 0,-1 0 0 0 0,0 0 0 0 0,0 0-1 0 0,1 0 1 0 0,-1 0 0 0 0,0 0-1 0 0,0 0 1 0 0,0-1 0 0 0,0 1-1 0 0,0-1 1 0 0,0 0 0 0 0,1 1-1 0 0,-1-1 1 0 0,0 0 0 0 0,0 0-1 0 0,0 0 1 0 0,0 0 0 0 0,0-1 0 0 0,-3 1-1 0 0,-1-2-96 0 0,0 0-1 0 0,0 0 1 0 0,0 0-1 0 0,1-1 1 0 0,-1 0-1 0 0,0 0 1 0 0,1 0 0 0 0,0-1-1 0 0,0 0 1 0 0,-9-8-1 0 0,6 4-172 0 0,4 5-53 0 0,0-1 0 0 0,0 0 1 0 0,0 0-1 0 0,1 0 0 0 0,-1-1 0 0 0,1 1 0 0 0,0-1 0 0 0,0 0 1 0 0,1 0-1 0 0,-1 0 0 0 0,1 0 0 0 0,0 0 0 0 0,-2-8 1 0 0,-1-5-1613 0 0,2 1-1416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1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162 187 2993 0 0,'0'0'906'0'0,"15"-5"1766"0"0,6-12-2448 0 0,-18 15-189 0 0,0-1 0 0 0,0 1-1 0 0,-1-1 1 0 0,1 1-1 0 0,0-1 1 0 0,-1 0 0 0 0,0 0-1 0 0,4-6 1 0 0,-5 6 147 0 0,1-1-1 0 0,-1 1 1 0 0,0-1 0 0 0,0 1 0 0 0,-1-1 0 0 0,1 1-1 0 0,-1-1 1 0 0,0 0 0 0 0,0 1 0 0 0,0-1-1 0 0,0 0 1 0 0,0 1 0 0 0,-1-1 0 0 0,0 1-1 0 0,0-1 1 0 0,-2-5 0 0 0,2 5 25 0 0,0 0 1 0 0,-1 0-1 0 0,0 0 0 0 0,0 0 0 0 0,0 0 1 0 0,0 0-1 0 0,0 1 0 0 0,-1-1 0 0 0,0 1 1 0 0,0-1-1 0 0,0 1 0 0 0,0 0 1 0 0,-5-3-1 0 0,4 4-125 0 0,0 0 0 0 0,0 0 1 0 0,0 0-1 0 0,-1 0 0 0 0,1 1 1 0 0,-1 0-1 0 0,1 0 0 0 0,-1 0 1 0 0,0 1-1 0 0,1 0 0 0 0,-1-1 1 0 0,1 1-1 0 0,-1 1 0 0 0,0-1 1 0 0,1 1-1 0 0,-1 0 0 0 0,1 0 0 0 0,-1 0 1 0 0,1 1-1 0 0,-1-1 0 0 0,1 1 1 0 0,0 0-1 0 0,0 0 0 0 0,0 1 1 0 0,0-1-1 0 0,0 1 0 0 0,-4 4 1 0 0,2-2-45 0 0,0 1 1 0 0,1-1 0 0 0,0 1 0 0 0,1-1-1 0 0,-1 1 1 0 0,1 1 0 0 0,0-1-1 0 0,0 1 1 0 0,1-1 0 0 0,0 1 0 0 0,0 0-1 0 0,1 0 1 0 0,0 0 0 0 0,0 1 0 0 0,1-1-1 0 0,-2 9 1 0 0,3-7-23 0 0,0 1-1 0 0,0 0 1 0 0,0 0 0 0 0,1-1 0 0 0,1 1-1 0 0,0-1 1 0 0,0 1 0 0 0,1-1-1 0 0,0 0 1 0 0,0 0 0 0 0,1 0-1 0 0,0 0 1 0 0,1-1 0 0 0,0 1-1 0 0,0-1 1 0 0,12 13 0 0 0,-4-8 10 0 0,-11-10-18 0 0,1 0-1 0 0,-1 0 1 0 0,1 0 0 0 0,0-1 0 0 0,-1 1-1 0 0,1-1 1 0 0,1 0 0 0 0,-1 0-1 0 0,0 0 1 0 0,0 0 0 0 0,1 0 0 0 0,-1-1-1 0 0,1 0 1 0 0,0 0 0 0 0,-1 0-1 0 0,6 1 1 0 0,10 3 46 0 0,-16-4-47 0 0,-1-1 1 0 0,0 1-1 0 0,0 0 1 0 0,1-1 0 0 0,-1 1-1 0 0,0-1 1 0 0,1 0-1 0 0,-1 0 1 0 0,0 0 0 0 0,1 0-1 0 0,-1 0 1 0 0,1-1-1 0 0,-1 1 1 0 0,0 0 0 0 0,0-1-1 0 0,1 0 1 0 0,-1 0-1 0 0,0 0 1 0 0,4-2 0 0 0,-3 2-15 0 0,-1 0 1 0 0,0-1-1 0 0,0 1 1 0 0,0-1 0 0 0,0 1-1 0 0,0-1 1 0 0,0 0-1 0 0,0 0 1 0 0,0 0 0 0 0,-1 0-1 0 0,1 0 1 0 0,-1 0-1 0 0,1 0 1 0 0,-1-1 0 0 0,0 1-1 0 0,0 0 1 0 0,0-1 0 0 0,0 1-1 0 0,0-1 1 0 0,-1 1-1 0 0,1-1 1 0 0,-1 0 0 0 0,1-4-1 0 0,-2-1 6 0 0,1 0-1 0 0,0 1 1 0 0,1-1-1 0 0,2-12 1 0 0,-2 14-2 0 0,0 0 0 0 0,0 0 0 0 0,0 0 0 0 0,-1 0 0 0 0,0 0 0 0 0,0 0 0 0 0,-1 0 0 0 0,0 0 0 0 0,-1-7 0 0 0,-22-94-540 0 0,18 76-1893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2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65 8714 0 0,'-5'-14'5959'0'0,"5"14"-5915"0"0,0 0 1 0 0,0 0-1 0 0,0 0 0 0 0,-1 0 0 0 0,1-1 1 0 0,0 1-1 0 0,0 0 0 0 0,0 0 0 0 0,0 0 0 0 0,-1 0 1 0 0,1 0-1 0 0,0 0 0 0 0,0 0 0 0 0,0 0 1 0 0,0 0-1 0 0,-1 0 0 0 0,1 0 0 0 0,0 0 1 0 0,0 0-1 0 0,0 0 0 0 0,0 0 0 0 0,-1 1 0 0 0,1-1 1 0 0,0 0-1 0 0,0 0 0 0 0,0 0 0 0 0,0 0 1 0 0,0 0-1 0 0,-1 0 0 0 0,1 0 0 0 0,0 0 1 0 0,0 0-1 0 0,0 1 0 0 0,0-1 0 0 0,0 0 1 0 0,0 0-1 0 0,0 0 0 0 0,-1 0 0 0 0,1 0 0 0 0,0 1 1 0 0,-1 1-47 0 0,0 0-1 0 0,0 0 1 0 0,0 0 0 0 0,1 0 0 0 0,-1 0 0 0 0,0 1 0 0 0,1-1 0 0 0,0 0 0 0 0,-1 0 0 0 0,1 3 0 0 0,1 32 70 0 0,1-1 0 0 0,9 39 0 0 0,-8-54-63 0 0,-1-9 17 0 0,0 0 0 0 0,0-1 0 0 0,2 1 1 0 0,4 12-1 0 0,-5-14 90 0 0,-9-19-106 0 0,-10-21-3 0 0,-1-7 57 0 0,13 30-61 0 0,0-1 0 0 0,0 1 1 0 0,1-1-1 0 0,0 1 1 0 0,1-1-1 0 0,0 0 1 0 0,0 0-1 0 0,1-1 0 0 0,-1 1 1 0 0,1-10-1 0 0,1 6-6 0 0,1 1-1 0 0,-1 0 0 0 0,2 0 1 0 0,0 0-1 0 0,0 0 1 0 0,1 0-1 0 0,0 0 0 0 0,1 1 1 0 0,6-15-1 0 0,-8 23-48 0 0,-1-1-1 0 0,1 0 1 0 0,0 1 0 0 0,0 0-1 0 0,0-1 1 0 0,0 1 0 0 0,0 0-1 0 0,1 0 1 0 0,-1 0-1 0 0,0 0 1 0 0,6-2 0 0 0,-6 3-166 0 0,-1 0 1 0 0,1 1 0 0 0,-1 0-1 0 0,1-1 1 0 0,0 1 0 0 0,-1 0-1 0 0,1 0 1 0 0,0 0 0 0 0,-1 0-1 0 0,1 0 1 0 0,0 0 0 0 0,-1 0 0 0 0,1 0-1 0 0,-1 1 1 0 0,1-1 0 0 0,0 1-1 0 0,-1-1 1 0 0,1 1 0 0 0,-1 0-1 0 0,1-1 1 0 0,-1 1 0 0 0,1 0 0 0 0,-1 0-1 0 0,2 2 1 0 0,4 3-2402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2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40 4353 0 0,'0'-1'3484'0'0,"-1"-18"4878"0"0,-3 14-7402 0 0,-5 11-382 0 0,7-2-568 0 0,-1 0-1 0 0,1-1 1 0 0,0 1-1 0 0,1 0 1 0 0,-1 0 0 0 0,1 0-1 0 0,-1 0 1 0 0,1 0-1 0 0,0 0 1 0 0,1 0-1 0 0,-1 1 1 0 0,1-1 0 0 0,0 0-1 0 0,0 0 1 0 0,0 1-1 0 0,1 3 1 0 0,-1 8 22 0 0,1-1 0 0 0,1 0 0 0 0,1 0 0 0 0,0 0 0 0 0,0 0 0 0 0,2 0 0 0 0,0-1 0 0 0,0 1 0 0 0,11 18 0 0 0,-14-32-45 0 0,-1 1 0 0 0,1 0 0 0 0,-1-1 0 0 0,1 1 0 0 0,-1-1 0 0 0,1 0 0 0 0,0 1 0 0 0,0-1 0 0 0,0 0 0 0 0,0 0 0 0 0,0 0 0 0 0,0 0 0 0 0,0-1 1 0 0,0 1-1 0 0,0-1 0 0 0,0 1 0 0 0,0-1 0 0 0,1 1 0 0 0,-1-1 0 0 0,0 0 0 0 0,0 0 0 0 0,0 0 0 0 0,1-1 0 0 0,-1 1 0 0 0,0 0 0 0 0,0-1 0 0 0,0 1 0 0 0,0-1 0 0 0,0 0 0 0 0,0 0 0 0 0,0 0 0 0 0,0 0 0 0 0,0 0 0 0 0,0 0 0 0 0,0 0 1 0 0,0-1-1 0 0,-1 1 0 0 0,1-1 0 0 0,-1 1 0 0 0,1-1 0 0 0,2-3 0 0 0,20-22-431 0 0,-22 25 433 0 0,1 0 0 0 0,-1-1 0 0 0,0 1-1 0 0,1 0 1 0 0,-1-1 0 0 0,0 1 0 0 0,-1-1-1 0 0,1 0 1 0 0,0 0 0 0 0,-1 0-1 0 0,1 0 1 0 0,-1 0 0 0 0,0 0 0 0 0,0 0-1 0 0,0 0 1 0 0,-1 0 0 0 0,1 0 0 0 0,-1-4-1 0 0,1-13 14 0 0,-1 12 2 0 0,0 0 0 0 0,1 1 0 0 0,0-1 1 0 0,0 0-1 0 0,0 1 0 0 0,4-9 0 0 0,-3 9 12 0 0,-1 0 1 0 0,1 0-1 0 0,-1 0 0 0 0,0-8 1 0 0,2-7 172 0 0,-4 21-175 0 0,1 0 1 0 0,0 0 0 0 0,0 0 0 0 0,0 0-1 0 0,-1 1 1 0 0,1-1 0 0 0,0 0 0 0 0,-1 0-1 0 0,1 0 1 0 0,-1 1 0 0 0,1-1 0 0 0,-1 0-1 0 0,1 0 1 0 0,-1 1 0 0 0,1-1 0 0 0,-2 0-1 0 0,2 0 0 0 0,-1 1 0 0 0,1 0-1 0 0,0 0 1 0 0,-1 0-1 0 0,1 0 1 0 0,0-1 0 0 0,-1 1-1 0 0,1 0 1 0 0,0 0-1 0 0,0-1 1 0 0,-1 1 0 0 0,1 0-1 0 0,0-1 1 0 0,0 1-1 0 0,-1 0 1 0 0,1-1 0 0 0,0 1-1 0 0,0 0 1 0 0,0-1-1 0 0,0 1 1 0 0,0 0 0 0 0,0-1-1 0 0,-1 1 1 0 0,1 0-1 0 0,0-1 1 0 0,0 1 0 0 0,0-1-1 0 0,0 1 1 0 0,0 0-1 0 0,0-1 1 0 0,1 1 0 0 0,-1 0-1 0 0,0-1 1 0 0,0 1-1 0 0,0-1 1 0 0,0 1-1 0 0,0 0 1 0 0,0-1 0 0 0,1 1-1 0 0,-1-1 1 0 0,1 1 290 0 0,-7 34 39 0 0,4-28-320 0 0,1 0-1 0 0,0-1 0 0 0,0 1 1 0 0,0 0-1 0 0,0 10 0 0 0,3-5-1 0 0,-2-1-1 0 0,1 0 1 0 0,-1 1-1 0 0,-1-1 0 0 0,0 0 1 0 0,0 0-1 0 0,-1 1 1 0 0,-1-1-1 0 0,-5 16 0 0 0,5-17-11 0 0,0 0-1 0 0,1 1 1 0 0,0-1-1 0 0,1 1 0 0 0,0-1 1 0 0,0 1-1 0 0,1-1 1 0 0,0 1-1 0 0,1 0 1 0 0,0-1-1 0 0,0 1 0 0 0,4 9 1 0 0,-4-9 11 0 0,-1-1 1 0 0,1 0 0 0 0,-1 1-1 0 0,-1-1 1 0 0,-2 17 0 0 0,1-17-6 0 0,1 1 1 0 0,0 0-1 0 0,1 0 1 0 0,1 14-1 0 0,3 18 37 0 0,-2 51-1 0 0,2 24 53 0 0,-2-84-25 0 0,-5 60 0 0 0,2-74-49 0 0,5 7 25 0 0,0-5 39 0 0,-4-20-12 0 0,-2-1-74 0 0,0 0 1 0 0,0 0 0 0 0,0 0-1 0 0,0-1 1 0 0,0 1 0 0 0,0 0 0 0 0,0-1-1 0 0,0 0 1 0 0,0 1 0 0 0,0-1-1 0 0,0 0 1 0 0,1 0 0 0 0,-1 0 0 0 0,0 0-1 0 0,0 0 1 0 0,1-1 0 0 0,-1 1-1 0 0,1 0 1 0 0,-1-1 0 0 0,1 1 0 0 0,0-1-1 0 0,-1 0 1 0 0,0-2 0 0 0,1 3-9 0 0,-16-20 27 0 0,1-1 0 0 0,0 0 0 0 0,2-1-1 0 0,1-1 1 0 0,-19-44 0 0 0,28 57-29 0 0,0 0 0 0 0,1 0 0 0 0,0-1-1 0 0,0 1 1 0 0,1-1 0 0 0,1 1 0 0 0,0-1 0 0 0,0 0 0 0 0,1 0 0 0 0,1 1-1 0 0,0-1 1 0 0,0 0 0 0 0,2 1 0 0 0,-1-1 0 0 0,8-18 0 0 0,-3 16-18 0 0,2 0 1 0 0,0 1 0 0 0,0 0-1 0 0,1 1 1 0 0,0 0 0 0 0,1 1-1 0 0,1 0 1 0 0,0 0 0 0 0,18-12-1 0 0,32-10-606 0 0,-12 7-508 0 0,-39 20 690 0 0,0 1 1 0 0,1 1 0 0 0,0-1-1 0 0,-1 2 1 0 0,19-4-1 0 0,6 3-6313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39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55 151 2577 0 0,'-9'-21'2470'0'0,"8"17"-1622"0"0,-1 0 0 0 0,1 0 0 0 0,-1 0 0 0 0,0 1 1 0 0,0-1-1 0 0,-3-4 0 0 0,-1 0 496 0 0,0 3 1624 0 0,-1 15-2783 0 0,7-9-233 0 0,-2 5 81 0 0,0 0 0 0 0,0 1 0 0 0,0 0 0 0 0,1-1 1 0 0,0 1-1 0 0,1 0 0 0 0,-1 0 0 0 0,2 8 0 0 0,-1 2 50 0 0,0-17-83 0 0,-2 18 32 0 0,2-1 0 0 0,0 1 0 0 0,2-1 0 0 0,3 25 0 0 0,-4-38-21 0 0,0 0-1 0 0,0 0 1 0 0,0-1-1 0 0,0 1 1 0 0,1-1-1 0 0,0 1 0 0 0,-1-1 1 0 0,1 1-1 0 0,0-1 1 0 0,1 0-1 0 0,-1 0 1 0 0,0 0-1 0 0,1 0 1 0 0,0 0-1 0 0,0 0 1 0 0,0-1-1 0 0,0 0 1 0 0,0 1-1 0 0,0-1 1 0 0,1 0-1 0 0,-1 0 0 0 0,0-1 1 0 0,1 1-1 0 0,0-1 1 0 0,-1 0-1 0 0,8 2 1 0 0,-9-3 1 0 0,1 0 1 0 0,0 0 0 0 0,0 0-1 0 0,0-1 1 0 0,-1 1 0 0 0,1-1-1 0 0,0 1 1 0 0,-1-1 0 0 0,1 0-1 0 0,0 0 1 0 0,-1 0-1 0 0,1 0 1 0 0,-1-1 0 0 0,1 1-1 0 0,-1-1 1 0 0,0 1 0 0 0,0-1-1 0 0,0 0 1 0 0,0 0 0 0 0,0 0-1 0 0,0 0 1 0 0,0 0-1 0 0,0 0 1 0 0,-1-1 0 0 0,2-2-1 0 0,5-8 63 0 0,-1 0 0 0 0,-1 0 0 0 0,7-20 0 0 0,-11 28-55 0 0,0-5-2 0 0,1-1 0 0 0,-2 0-1 0 0,1 0 1 0 0,-1-17 0 0 0,0 6-31 0 0,-1 16-4 0 0,0 6 13 0 0,-1-1 0 0 0,1 0 1 0 0,0 1-1 0 0,0-1 0 0 0,0 1 0 0 0,0-1 0 0 0,0 1 0 0 0,0-1 0 0 0,0 0 0 0 0,0 1 0 0 0,0-1 0 0 0,0 1 0 0 0,0-1 0 0 0,1 1 1 0 0,-1-1-1 0 0,0 1 0 0 0,0-1 0 0 0,0 0 0 0 0,1 1 0 0 0,-1-1 0 0 0,0 1 0 0 0,1 0 0 0 0,-1-1 0 0 0,0 1 0 0 0,1-1 0 0 0,-1 1 1 0 0,0-1-1 0 0,1 1 0 0 0,-1 0 0 0 0,1-1 0 0 0,-1 1 0 0 0,1 0 0 0 0,-1 0 0 0 0,1-1 0 0 0,-1 1 0 0 0,1 0 0 0 0,0 0 0 0 0,-1 0 1 0 0,2-1-1 0 0,-2 6-106 0 0,1 40 88 0 0,-2-22 48 0 0,6 39 0 0 0,-5-59-22 0 0,1 0 1 0 0,0 0 0 0 0,0-1 0 0 0,0 1 0 0 0,0 0 0 0 0,0 0 0 0 0,1-1-1 0 0,-1 1 1 0 0,1-1 0 0 0,0 1 0 0 0,-1-1 0 0 0,1 0 0 0 0,0 0 0 0 0,1 0-1 0 0,-1 0 1 0 0,0 0 0 0 0,1 0 0 0 0,-1 0 0 0 0,1-1 0 0 0,-1 1 0 0 0,1-1-1 0 0,-1 0 1 0 0,4 1 0 0 0,0 0-4 0 0,0 0 0 0 0,0-1 1 0 0,0 0-1 0 0,0 0 0 0 0,1 0 0 0 0,-1-1 0 0 0,0 0 0 0 0,0 0 1 0 0,0-1-1 0 0,8-1 0 0 0,-10 2 7 0 0,0-1 0 0 0,0 0 1 0 0,0 0-1 0 0,0 0 0 0 0,0 0 0 0 0,0 0 0 0 0,-1-1 0 0 0,1 0 1 0 0,0 0-1 0 0,-1 0 0 0 0,1 0 0 0 0,-1 0 0 0 0,6-6 1 0 0,9-3 19 0 0,5-4 29 0 0,-22 15-54 0 0,-1-1 0 0 0,1 0 0 0 0,-1 1 0 0 0,1-1 0 0 0,0 1 0 0 0,-1-1 0 0 0,1 0 1 0 0,-1 1-1 0 0,1-1 0 0 0,-1 0 0 0 0,0 0 0 0 0,1 1 0 0 0,-1-1 0 0 0,0 0 0 0 0,0 0 0 0 0,1 0 0 0 0,-1 1 0 0 0,0-1 0 0 0,0 0 1 0 0,0 0-1 0 0,0 0 0 0 0,0 0 0 0 0,0 1 0 0 0,0-1 0 0 0,0-1 0 0 0,-3-10 41 0 0,1 0 1 0 0,-2-20-1 0 0,2 2 43 0 0,0 20-79 0 0,-1 0 0 0 0,1 0-1 0 0,-1 1 1 0 0,-1-1 0 0 0,0 1 0 0 0,0 0-1 0 0,-1 0 1 0 0,0 0 0 0 0,0 1 0 0 0,-1 0-1 0 0,0 0 1 0 0,-1 0 0 0 0,0 1 0 0 0,0 0-1 0 0,-15-11 1 0 0,12 10 23 0 0,-11-7-32 0 0,20 15-4 0 0,1 0 1 0 0,-1-1-1 0 0,0 1 0 0 0,1 0 0 0 0,-1 0 0 0 0,0-1 1 0 0,0 1-1 0 0,1 0 0 0 0,-1 0 0 0 0,0 0 1 0 0,1 0-1 0 0,-1 0 0 0 0,0 0 0 0 0,0 0 0 0 0,1 0 1 0 0,-1 0-1 0 0,0 0 0 0 0,1 1 0 0 0,-1-1 0 0 0,0 0 1 0 0,0 0-1 0 0,1 1 0 0 0,-1-1 0 0 0,1 1 0 0 0,-1-1 1 0 0,0 0-1 0 0,0 2 0 0 0,-7 5-380 0 0,7-6 157 0 0,0 0 1 0 0,0 0 0 0 0,0 0-1 0 0,0 0 1 0 0,0 0-1 0 0,0 0 1 0 0,0 0-1 0 0,1 0 1 0 0,-1 0 0 0 0,0 0-1 0 0,1 1 1 0 0,-1-1-1 0 0,1 0 1 0 0,-1 1-1 0 0,1-1 1 0 0,-1 0 0 0 0,1 1-1 0 0,0-1 1 0 0,0 0-1 0 0,0 3 1 0 0,0 3-1251 0 0,1 2-466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0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84 2953 0 0,'-6'-26'2756'0'0,"6"25"-2664"0"0,0 1 0 0 0,0-1 0 0 0,0 0 1 0 0,0 1-1 0 0,0-1 0 0 0,0 0 0 0 0,0 1 0 0 0,0-1 1 0 0,0 0-1 0 0,0 1 0 0 0,0-1 0 0 0,0 1 0 0 0,0-1 1 0 0,0 0-1 0 0,1 1 0 0 0,-1-1 0 0 0,0 0 0 0 0,0 1 1 0 0,1-1-1 0 0,-1 1 0 0 0,0-1 0 0 0,1 1 0 0 0,-1-1 1 0 0,1 1-1 0 0,-1-1 0 0 0,1 1 0 0 0,-1-1 0 0 0,1 1 1 0 0,-1-1-1 0 0,1 1 0 0 0,0-1 0 0 0,19-24 3221 0 0,-15 16-2443 0 0,-3 5-26 0 0,0 8 769 0 0,-2 16-1447 0 0,0-1 0 0 0,-4 24 0 0 0,2-27-120 0 0,0 0-1 0 0,2 0 1 0 0,0 0-1 0 0,4 31 1 0 0,45 179 154 0 0,-39-165 39 0 0,-28-113 82 0 0,15 41-328 0 0,0 0 0 0 0,1 0 0 0 0,1 0 0 0 0,0 0 0 0 0,0-1 0 0 0,1 1 0 0 0,0 0 1 0 0,1-1-1 0 0,1 1 0 0 0,-1 0 0 0 0,2 0 0 0 0,0 0 0 0 0,0 0 0 0 0,1 0 0 0 0,5-10 0 0 0,-5 14-21 0 0,0 0 0 0 0,1 1-1 0 0,0-1 1 0 0,0 1 0 0 0,1 0-1 0 0,0 0 1 0 0,13-10 0 0 0,-16 13 17 0 0,1 1 0 0 0,-1 0 0 0 0,1 0 0 0 0,0 0 1 0 0,0 0-1 0 0,0 1 0 0 0,0-1 0 0 0,0 1 0 0 0,0 0 1 0 0,0 0-1 0 0,0 1 0 0 0,0-1 0 0 0,0 1 0 0 0,1 0 0 0 0,-1 0 1 0 0,0 0-1 0 0,0 1 0 0 0,5 0 0 0 0,-7 0 13 0 0,1 0-1 0 0,0 1 1 0 0,-1-1-1 0 0,1 0 1 0 0,-1 1-1 0 0,1 0 1 0 0,-1-1 0 0 0,1 1-1 0 0,-1 0 1 0 0,0 0-1 0 0,0 1 1 0 0,0-1-1 0 0,0 0 1 0 0,-1 0-1 0 0,1 1 1 0 0,-1-1 0 0 0,1 1-1 0 0,-1 0 1 0 0,2 4-1 0 0,2 7 10 0 0,-1 0-1 0 0,5 26 1 0 0,-4-15-15 0 0,-1-11 14 0 0,-2 0 1 0 0,1 0 0 0 0,-2 1-1 0 0,0-1 1 0 0,-2 27 0 0 0,-4 28-37 0 0,5-68-146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1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23 125 3209 0 0,'-11'3'6423'0'0,"3"5"-4813"0"0,7-8-1594 0 0,1 1-1 0 0,0-1 1 0 0,-1 1-1 0 0,1-1 1 0 0,0 1-1 0 0,0-1 1 0 0,0 1-1 0 0,-1-1 0 0 0,1 1 1 0 0,0-1-1 0 0,0 1 1 0 0,0-1-1 0 0,0 1 1 0 0,0-1-1 0 0,0 1 1 0 0,0-1-1 0 0,0 1 1 0 0,0-1-1 0 0,0 1 1 0 0,0-1-1 0 0,0 1 1 0 0,1-1-1 0 0,-1 1 1 0 0,0-1-1 0 0,0 0 1 0 0,0 1-1 0 0,1-1 1 0 0,-1 1-1 0 0,0-1 0 0 0,1 1 1 0 0,-1-1-1 0 0,0 0 1 0 0,1 1-1 0 0,-1-1 1 0 0,0 0-1 0 0,1 1 1 0 0,-1-1-1 0 0,1 0 1 0 0,0 1-1 0 0,2 1 115 0 0,-1 0-77 0 0,1-1-1 0 0,0 1 1 0 0,0 0-1 0 0,-1-1 1 0 0,1 0-1 0 0,0 0 1 0 0,0 0-1 0 0,0 0 1 0 0,0 0-1 0 0,1 0 1 0 0,-1-1 0 0 0,0 0-1 0 0,0 1 1 0 0,0-1-1 0 0,0 0 1 0 0,1-1-1 0 0,-1 1 1 0 0,4-1-1 0 0,57-19 142 0 0,-59 19-203 0 0,-1-1 1 0 0,1 0-1 0 0,0-1 0 0 0,-1 1 1 0 0,1-1-1 0 0,-1 0 1 0 0,0 0-1 0 0,0 0 0 0 0,0-1 1 0 0,5-5-1 0 0,-7 6 45 0 0,0 0 1 0 0,-1-1-1 0 0,1 1 0 0 0,-1-1 1 0 0,0 1-1 0 0,0-1 1 0 0,0 1-1 0 0,0-1 0 0 0,0 0 1 0 0,-1 1-1 0 0,0-1 0 0 0,0 0 1 0 0,0 0-1 0 0,0 1 0 0 0,0-1 1 0 0,-1 0-1 0 0,1 1 0 0 0,-1-1 1 0 0,0 0-1 0 0,-1 1 0 0 0,1-1 1 0 0,0 1-1 0 0,-1 0 0 0 0,0-1 1 0 0,0 1-1 0 0,0 0 0 0 0,-4-5 1 0 0,4 6 10 0 0,-1 1 1 0 0,1 0 0 0 0,0 0-1 0 0,-1 0 1 0 0,1 0 0 0 0,-1 0-1 0 0,1 0 1 0 0,-1 1 0 0 0,1-1 0 0 0,-1 1-1 0 0,0 0 1 0 0,-4 0 0 0 0,-33 2 616 0 0,36-1-593 0 0,0 0 0 0 0,0 1 0 0 0,0-1-1 0 0,0 1 1 0 0,0-1 0 0 0,0 1 0 0 0,-5 4 0 0 0,7-4-41 0 0,0-1 0 0 0,1 1 0 0 0,-1-1 0 0 0,1 1 0 0 0,-1 0 0 0 0,1-1 0 0 0,0 1 0 0 0,-1 0-1 0 0,1 0 1 0 0,0 0 0 0 0,0 0 0 0 0,1 1 0 0 0,-1-1 0 0 0,0 0 0 0 0,1 0 0 0 0,-1 3 0 0 0,-12 31 279 0 0,10-31-283 0 0,1-1 0 0 0,0 0 0 0 0,1 1 0 0 0,-1-1 0 0 0,1 1-1 0 0,0 0 1 0 0,0-1 0 0 0,0 1 0 0 0,0 9 0 0 0,3 27 78 0 0,2 23 76 0 0,-3-59-176 0 0,0 1-1 0 0,1-1 0 0 0,-1 0 0 0 0,1-1 0 0 0,0 1 0 0 0,0 0 0 0 0,0 0 0 0 0,1-1 0 0 0,0 1 0 0 0,3 3 0 0 0,3 3 34 0 0,0 0 0 0 0,1-1 0 0 0,0-1 1 0 0,21 15-1 0 0,-27-21-34 0 0,0 0 0 0 0,1-1 0 0 0,-1 0 0 0 0,1 0 0 0 0,-1 0 0 0 0,1 0 1 0 0,0-1-1 0 0,0 1 0 0 0,-1-1 0 0 0,1-1 0 0 0,0 1 0 0 0,0-1 0 0 0,0 1 0 0 0,0-2 0 0 0,0 1 0 0 0,7-1 0 0 0,2-2-114 0 0,-2 1-89 0 0,-1-1 1 0 0,0 0-1 0 0,14-5 1 0 0,-21 5 136 0 0,0 1 1 0 0,0 0 0 0 0,0-1 0 0 0,0 0 0 0 0,0 0 0 0 0,0 0-1 0 0,-1 0 1 0 0,1-1 0 0 0,-1 1 0 0 0,6-9 0 0 0,-4 4 48 0 0,0-1 0 0 0,-1 0 0 0 0,0 0 0 0 0,0-1 0 0 0,0 1 0 0 0,-2-1 0 0 0,1 0 0 0 0,-1 0 0 0 0,1-12 0 0 0,-1-3 41 0 0,-1 0 0 0 0,-5-40 0 0 0,4 57 23 0 0,-1 0 0 0 0,-1-1 0 0 0,1 1-1 0 0,-2 0 1 0 0,1 0 0 0 0,-1 0 0 0 0,-6-13 0 0 0,8 20 301 0 0,0 0-186 0 0,-5 7-106 0 0,4-3-51 0 0,0 0 0 0 0,1 1 1 0 0,-1-1-1 0 0,1 0 1 0 0,0 1-1 0 0,0 0 0 0 0,0-1 1 0 0,1 1-1 0 0,-1-1 1 0 0,1 1-1 0 0,0 0 1 0 0,0-1-1 0 0,0 1 0 0 0,0 0 1 0 0,1-1-1 0 0,-1 1 1 0 0,1 0-1 0 0,0-1 0 0 0,0 1 1 0 0,0-1-1 0 0,1 1 1 0 0,3 5-1 0 0,-3-5-8 0 0,1 0 0 0 0,0-1 1 0 0,0 1-1 0 0,0-1 0 0 0,1 0 0 0 0,-1 1 1 0 0,1-2-1 0 0,0 1 0 0 0,0 0 0 0 0,0-1 1 0 0,0 0-1 0 0,0 0 0 0 0,0 0 0 0 0,0 0 1 0 0,1-1-1 0 0,-1 1 0 0 0,1-1 0 0 0,-1 0 0 0 0,1-1 1 0 0,0 1-1 0 0,-1-1 0 0 0,1 0 0 0 0,8-1 1 0 0,-8 1-30 0 0,1-1 1 0 0,-1 0 0 0 0,1 0-1 0 0,-1 0 1 0 0,1 0 0 0 0,-1-1-1 0 0,0 0 1 0 0,0 0-1 0 0,0-1 1 0 0,0 0 0 0 0,0 1-1 0 0,-1-1 1 0 0,1-1 0 0 0,-1 1-1 0 0,0-1 1 0 0,0 0 0 0 0,0 0-1 0 0,0 0 1 0 0,5-7 0 0 0,-6 4 42 0 0,1 2 3 0 0,-1 0 1 0 0,0 1-1 0 0,-1-2 0 0 0,1 1 0 0 0,-1 0 1 0 0,0 0-1 0 0,0-1 0 0 0,-1 1 0 0 0,0-1 1 0 0,0 1-1 0 0,0-1 0 0 0,0-9 0 0 0,-1 14 50 0 0,0-1-1 0 0,0 0 0 0 0,0 1 0 0 0,-1-1 1 0 0,1 0-1 0 0,0 1 0 0 0,-1-1 1 0 0,1 1-1 0 0,-1-1 0 0 0,0 0 0 0 0,1 1 1 0 0,-1-1-1 0 0,0 1 0 0 0,0 0 1 0 0,0-1-1 0 0,-2-1 0 0 0,-4 24 344 0 0,4-6-320 0 0,1 1 0 0 0,1-1 0 0 0,1 0 0 0 0,1 24 0 0 0,1 20 10 0 0,-2-46-61 0 0,1-1 0 0 0,4 23 0 0 0,1 10 34 0 0,6-1 16 0 0,-11-41-622 0 0,5 20 1872 0 0,3-15-2822 0 0,-9-8 1111 0 0,1 0-1 0 0,0 1 0 0 0,-1-1 1 0 0,1 0-1 0 0,0 0 0 0 0,-1 0 0 0 0,1 0 1 0 0,0 0-1 0 0,-1 0 0 0 0,1 0 1 0 0,0 0-1 0 0,0 0 0 0 0,-1 0 0 0 0,1-1 1 0 0,0 1-1 0 0,-1 0 0 0 0,2-1 1 0 0,21-9-2645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42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98 6817 0 0,'-12'4'4243'0'0,"12"-3"-4154"0"0,-1-1 0 0 0,0 1 0 0 0,1 0-1 0 0,-1 0 1 0 0,1-1 0 0 0,-1 1 0 0 0,1 0 0 0 0,-1 0 0 0 0,1 0 0 0 0,0 0 0 0 0,-1 0 0 0 0,1 0-1 0 0,0 0 1 0 0,0 0 0 0 0,-1 1 0 0 0,1-1-94 0 0,0 0-1 0 0,0 0 1 0 0,0 0 0 0 0,0 0-1 0 0,0 0 1 0 0,0 0 0 0 0,0 0-1 0 0,1 0 1 0 0,-1 0-1 0 0,0 0 1 0 0,1 0 0 0 0,-1 0-1 0 0,0 0 1 0 0,1 0 0 0 0,-1 0-1 0 0,1 0 1 0 0,-1-1 0 0 0,1 1-1 0 0,0 0 1 0 0,-1 0-1 0 0,1-1 1 0 0,0 1 0 0 0,-1 0-1 0 0,1-1 1 0 0,1 2 0 0 0,14 4 272 0 0,-10-3-181 0 0,-1-1 0 0 0,1 0 0 0 0,-1 0 0 0 0,10 1 0 0 0,-12-3-100 0 0,-1 0 0 0 0,0 0 0 0 0,1 0 0 0 0,-1 0 0 0 0,0 0 0 0 0,1-1 0 0 0,-1 1 0 0 0,0-1 0 0 0,1 0 0 0 0,-1 0 0 0 0,0 1 0 0 0,0-1 0 0 0,0-1 0 0 0,0 1 0 0 0,3-2 0 0 0,-5 3 11 0 0,6-4-47 0 0,0 0 0 0 0,-1 0 0 0 0,1-1 0 0 0,-1 1 0 0 0,9-12 0 0 0,-12 14 58 0 0,-1-1 0 0 0,0 1 0 0 0,0 0 0 0 0,0-1 0 0 0,0 0 0 0 0,0 1 1 0 0,0-1-1 0 0,0 1 0 0 0,-1-1 0 0 0,0 0 0 0 0,1 0 0 0 0,-1 1 0 0 0,0-1 0 0 0,-1 0 0 0 0,1 1 0 0 0,0-1 0 0 0,-1 0 1 0 0,1 0-1 0 0,-2-3 0 0 0,0 2 92 0 0,1 1 0 0 0,-1 0 0 0 0,0 0 0 0 0,0 0 0 0 0,0 0 0 0 0,0 0 1 0 0,0 0-1 0 0,-1 0 0 0 0,1 1 0 0 0,-1-1 0 0 0,0 1 0 0 0,0 0 0 0 0,0 0 0 0 0,-6-4 1 0 0,5 4 17 0 0,2 1 130 0 0,-6-1 566 0 0,6 1-823 0 0,0 1 65 0 0,-1-1 0 0 0,1 0 0 0 0,0 0 1 0 0,-1 1-1 0 0,1 0 0 0 0,-1-1 0 0 0,1 1 0 0 0,0 0 0 0 0,-1 0 0 0 0,1 0 0 0 0,-1 0 0 0 0,1 1 0 0 0,-1-1 0 0 0,1 1 1 0 0,0 0-1 0 0,-1-1 0 0 0,1 1 0 0 0,0 0 0 0 0,-1 0 0 0 0,1 0 0 0 0,0 1 0 0 0,-4 2 0 0 0,-51 45 915 0 0,53-45-926 0 0,0 0 1 0 0,0 1-1 0 0,0-1 0 0 0,1 1 0 0 0,0 0 1 0 0,0 0-1 0 0,0 0 0 0 0,0 1 0 0 0,1-1 1 0 0,0 0-1 0 0,-3 12 0 0 0,2-5 11 0 0,1 0 0 0 0,0 0 1 0 0,1 1-1 0 0,0 21 0 0 0,1-28-38 0 0,0 0 0 0 0,1 0-1 0 0,0 0 1 0 0,0-1 0 0 0,1 1-1 0 0,0 0 1 0 0,0-1-1 0 0,0 1 1 0 0,0-1 0 0 0,1 0-1 0 0,0 1 1 0 0,0-1 0 0 0,0 0-1 0 0,1-1 1 0 0,0 1 0 0 0,7 7-1 0 0,-5-8-18 0 0,2 3 68 0 0,1 0 0 0 0,0 0 0 0 0,0-1 0 0 0,15 7 0 0 0,-20-12-68 0 0,0 1 1 0 0,0-1 0 0 0,1 0 0 0 0,-1 0 0 0 0,0-1 0 0 0,1 1 0 0 0,-1-1 0 0 0,0 0 0 0 0,1 0 0 0 0,-1-1 0 0 0,1 1 0 0 0,-1-1 0 0 0,0 0-1 0 0,8-2 1 0 0,-6 0-408 0 0,1 0-1 0 0,-1 0 1 0 0,0 0-1 0 0,0-1 0 0 0,0 0 1 0 0,-1 0-1 0 0,1-1 1 0 0,-1 0-1 0 0,0 0 1 0 0,0 0-1 0 0,-1 0 0 0 0,1-1 1 0 0,-1 1-1 0 0,-1-1 1 0 0,6-9-1 0 0,-4 3-1717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4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55 2288 0 0,'0'0'539'0'0,"0"-12"5955"0"0,0-10-2132 0 0,-3 8-3887 0 0,2 27-333 0 0,0 63 214 0 0,16 61-186 0 0,-14-128-157 0 0,-1 1-1 0 0,0-1 1 0 0,-1 11 0 0 0,0 24 36 0 0,4-60 316 0 0,-2 12-318 0 0,-1 0 0 0 0,0 0-1 0 0,0 0 1 0 0,-1 0 0 0 0,0 0-1 0 0,1 0 1 0 0,-3-6 0 0 0,1 5-39 0 0,1-1 1 0 0,-1 1-1 0 0,1-1 0 0 0,0 0 1 0 0,1 0-1 0 0,-1 0 1 0 0,1 0-1 0 0,1 1 0 0 0,1-13 1 0 0,13-50 20 0 0,-11 55-29 0 0,0 1 1 0 0,1-1-1 0 0,0 1 0 0 0,1 0 1 0 0,1 0-1 0 0,0 1 0 0 0,0 0 0 0 0,9-10 1 0 0,-12 19-4 0 0,-1 0 0 0 0,1 0 0 0 0,-1 0 0 0 0,1 0 0 0 0,0 1 0 0 0,0 0 0 0 0,-1 0 0 0 0,1 0 0 0 0,0 0 1 0 0,0 0-1 0 0,0 1 0 0 0,0 0 0 0 0,0 0 0 0 0,0 0 0 0 0,7 1 0 0 0,10 28-92 0 0,-14-21 104 0 0,1 1-1 0 0,-1 0 0 0 0,-1 1 1 0 0,0 0-1 0 0,0 0 1 0 0,-1 0-1 0 0,0 1 0 0 0,-1-1 1 0 0,0 1-1 0 0,4 17 0 0 0,-7-21 4 0 0,-1-1 0 0 0,1 1-1 0 0,-1 0 1 0 0,0-1 0 0 0,-1 1-1 0 0,0 0 1 0 0,0-1 0 0 0,0 1-1 0 0,-1-1 1 0 0,1 1 0 0 0,-5 6 0 0 0,2 1-2 0 0,-2 18 8 0 0,6-27-19 0 0,-1 0-1 0 0,0-1 1 0 0,1 1 0 0 0,-2-1 0 0 0,1 1 0 0 0,-4 7-1 0 0,5-10-16 0 0,-1 0 0 0 0,1 0 0 0 0,-1 0-1 0 0,1-1 1 0 0,0 1 0 0 0,-1 0 0 0 0,1 0-1 0 0,0 0 1 0 0,0 0 0 0 0,0 0 0 0 0,1-1-1 0 0,-1 1 1 0 0,0 0 0 0 0,1 0 0 0 0,0 1-1 0 0,3-3-933 0 0,0 0 0 0 0,0 0 0 0 0,0-1 0 0 0,0 1-1 0 0,0-1 1 0 0,5-2 0 0 0,-3-4-2293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3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140 212 3361 0 0,'0'0'1512'0'0,"8"5"-872"0"0,-4-3-600 0 0,-1-1 0 0 0,1 0 0 0 0,-1 0 1 0 0,1 0-1 0 0,0-1 0 0 0,-1 1 0 0 0,1-1 0 0 0,0 0 0 0 0,0 0 0 0 0,-1 0 0 0 0,1 0 0 0 0,0-1 0 0 0,-1 1 0 0 0,1-1 0 0 0,-1 0 1 0 0,1 0-1 0 0,3-2 0 0 0,0 0 13 0 0,-1-1 0 0 0,1 1 1 0 0,-1-1-1 0 0,0-1 0 0 0,0 1 0 0 0,0-1 1 0 0,6-7-1 0 0,-10 9 29 0 0,0 0 1 0 0,0 0-1 0 0,0 0 1 0 0,0 0-1 0 0,-1 0 1 0 0,1 0-1 0 0,-1-1 0 0 0,0 1 1 0 0,0 0-1 0 0,0-1 1 0 0,0 1-1 0 0,-1-1 0 0 0,0 1 1 0 0,1-1-1 0 0,-1 1 1 0 0,0-1-1 0 0,-1-6 0 0 0,0 5 48 0 0,0-1 0 0 0,-1 0 0 0 0,1 1 0 0 0,-1 0 1 0 0,0-1-1 0 0,0 1 0 0 0,-1 0 0 0 0,0 0 0 0 0,1 0 0 0 0,-2 0 0 0 0,1 0 0 0 0,-1 1 0 0 0,1-1 0 0 0,-1 1 0 0 0,0 0 0 0 0,-1 0 0 0 0,-4-3 0 0 0,6 5-81 0 0,0 0 0 0 0,-1 0 0 0 0,1 1 0 0 0,0-1 0 0 0,-1 1 0 0 0,1 0 0 0 0,-1 0 0 0 0,0 0 0 0 0,1 0 0 0 0,-1 0 0 0 0,0 1 1 0 0,1 0-1 0 0,-1 0 0 0 0,0 0 0 0 0,0 0 0 0 0,1 1 0 0 0,-1-1 0 0 0,0 1 0 0 0,1 0 0 0 0,-1 0 0 0 0,1 0 0 0 0,-1 0 0 0 0,1 1 0 0 0,0 0 0 0 0,-1-1 0 0 0,1 1 0 0 0,-5 4 1 0 0,-4 3 34 0 0,1 0 1 0 0,0 1-1 0 0,1 0 1 0 0,0 1-1 0 0,0 0 1 0 0,-12 19 0 0 0,21-29-81 0 0,-4 6 11 0 0,0 0 0 0 0,0 0 0 0 0,1 1 0 0 0,0-1 0 0 0,0 1 0 0 0,0 0 0 0 0,1 0 0 0 0,1 0 0 0 0,-1 0 0 0 0,1 1 0 0 0,-1 15 0 0 0,2-19-8 0 0,1 0 1 0 0,-1 0-1 0 0,1 0 0 0 0,1 0 1 0 0,-1 0-1 0 0,1 0 1 0 0,-1 0-1 0 0,1 0 1 0 0,1 0-1 0 0,-1 0 1 0 0,1-1-1 0 0,0 1 0 0 0,0 0 1 0 0,0-1-1 0 0,1 1 1 0 0,-1-1-1 0 0,1 0 1 0 0,4 4-1 0 0,-1 0 6 0 0,1-1 1 0 0,0-1-1 0 0,0 1 0 0 0,0-1 1 0 0,1-1-1 0 0,0 1 1 0 0,0-1-1 0 0,1 0 0 0 0,13 5 1 0 0,-15-7 0 0 0,0-1 1 0 0,-1 0 0 0 0,1 0 0 0 0,0-1-1 0 0,0 1 1 0 0,0-2 0 0 0,0 1 0 0 0,0-1-1 0 0,1 0 1 0 0,-1 0 0 0 0,0-1 0 0 0,0 0-1 0 0,13-3 1 0 0,-16 2-9 0 0,0 0 0 0 0,0 0 1 0 0,0 0-1 0 0,0 0 0 0 0,0-1 0 0 0,0 1 0 0 0,-1-1 0 0 0,1 0 0 0 0,-1 0 1 0 0,0-1-1 0 0,0 1 0 0 0,0 0 0 0 0,0-1 0 0 0,-1 0 0 0 0,1 0 0 0 0,-1 0 1 0 0,0 0-1 0 0,0 0 0 0 0,2-6 0 0 0,1-7-7 0 0,-1 0-1 0 0,0 0 1 0 0,1-30 0 0 0,-3 33 15 0 0,0-12-1 0 0,-3-34 1 0 0,0 42-35 0 0,0-1 1 0 0,2 1 0 0 0,0 0 0 0 0,5-25-1 0 0,-2 36 54 0 0,-1 11 0 0 0,1 13 8 0 0,-8 108 13 0 0,3 81 147 0 0,1-193-334 0 0,0-8-548 0 0,0-1-1 0 0,0 0 1 0 0,1 0 0 0 0,-1 0 0 0 0,1 1 0 0 0,2 5 0 0 0,0-5-1328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5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3553 0 0,'0'0'4961'0'0,"9"20"-1471"0"0,27 0-3364 0 0,-23-14-107 0 0,-12-5-14 0 0,-1-1 0 0 0,1 1 0 0 0,0-1 0 0 0,0 0 0 0 0,0 1 0 0 0,0-1 0 0 0,0 0 0 0 0,0 0 0 0 0,0 1 0 0 0,0-1 0 0 0,0 0 0 0 0,0 0 0 0 0,0 0 0 0 0,0 0 0 0 0,0 0 0 0 0,0 0 0 0 0,0-1 0 0 0,0 1 0 0 0,0 0 0 0 0,0 0 0 0 0,0-1 0 0 0,0 1 0 0 0,0-1 0 0 0,0 1 0 0 0,0-1 0 0 0,0 1 0 0 0,1-2 0 0 0,2-1 39 0 0,4 0 8 0 0,0 0 0 0 0,0-1-1 0 0,-1-1 1 0 0,1 1 0 0 0,8-9 0 0 0,-13 12-39 0 0,-1-1 1 0 0,0 0-1 0 0,0 0 1 0 0,0 0-1 0 0,-1 0 1 0 0,1 0-1 0 0,0 0 0 0 0,-1 0 1 0 0,1 0-1 0 0,-1-1 1 0 0,0 1-1 0 0,0-1 1 0 0,0 1-1 0 0,0-1 1 0 0,0 1-1 0 0,0-1 1 0 0,-1 0-1 0 0,1 1 1 0 0,-1-1-1 0 0,0 0 1 0 0,0-4-1 0 0,0 5 10 0 0,0 0-1 0 0,-1 0 1 0 0,1 0-1 0 0,-1 0 1 0 0,1 0-1 0 0,-1 0 1 0 0,0 0-1 0 0,0 1 0 0 0,0-1 1 0 0,0 0-1 0 0,0 0 1 0 0,0 1-1 0 0,0-1 1 0 0,-1 0-1 0 0,1 1 1 0 0,0 0-1 0 0,-1-1 1 0 0,1 1-1 0 0,-1 0 1 0 0,0-1-1 0 0,0 1 1 0 0,1 0-1 0 0,-1 0 1 0 0,0 1-1 0 0,0-1 1 0 0,0 0-1 0 0,0 0 1 0 0,0 1-1 0 0,0 0 1 0 0,0-1-1 0 0,0 1 1 0 0,0 0-1 0 0,0 0 1 0 0,-2 0-1 0 0,0 0 41 0 0,0 1 1 0 0,0-1-1 0 0,1 1 0 0 0,-1 0 0 0 0,0 0 0 0 0,1 0 0 0 0,-1 1 1 0 0,1-1-1 0 0,-1 1 0 0 0,1 0 0 0 0,0 0 0 0 0,0 0 1 0 0,0 0-1 0 0,0 1 0 0 0,0-1 0 0 0,0 1 0 0 0,-3 4 1 0 0,1 1 18 0 0,-1 1 0 0 0,2 0 0 0 0,-1 0 1 0 0,1 0-1 0 0,1 0 0 0 0,-1 1 0 0 0,2 0 0 0 0,-1 0 1 0 0,1 0-1 0 0,1 0 0 0 0,-1 18 0 0 0,2-21-64 0 0,0 1 0 0 0,0 0-1 0 0,1-1 1 0 0,0 1 0 0 0,0-1-1 0 0,1 1 1 0 0,0-1 0 0 0,0 0-1 0 0,1 1 1 0 0,0-1 0 0 0,0 0-1 0 0,0-1 1 0 0,1 1 0 0 0,0-1-1 0 0,1 1 1 0 0,5 5-1 0 0,-6-8 9 0 0,0 0-1 0 0,0 0 1 0 0,1-1-1 0 0,0 1 1 0 0,-1-1-1 0 0,1-1 1 0 0,0 1-1 0 0,0-1 1 0 0,10 4-1 0 0,-5-4 26 0 0,0 0-1 0 0,0 0 0 0 0,0-1 0 0 0,16-1 0 0 0,-20 0-62 0 0,0 0 0 0 0,-1-1 1 0 0,1 0-1 0 0,0 0 0 0 0,-1 0 1 0 0,1-1-1 0 0,-1 0 0 0 0,0 0 0 0 0,1 0 1 0 0,-1 0-1 0 0,0-1 0 0 0,0 0 1 0 0,-1 0-1 0 0,1 0 0 0 0,-1-1 0 0 0,1 0 1 0 0,-1 0-1 0 0,0 0 0 0 0,0 0 1 0 0,-1 0-1 0 0,1-1 0 0 0,2-5 1 0 0,12-16-136 0 0,-16 23 146 0 0,0 1 0 0 0,0-1 0 0 0,0 0 0 0 0,0 0-1 0 0,0 1 1 0 0,0-1 0 0 0,-1 0 0 0 0,1 0 0 0 0,-1-1 0 0 0,0 1-1 0 0,0 0 1 0 0,0 0 0 0 0,-1-1 0 0 0,1 1 0 0 0,-1 0 0 0 0,1-1 0 0 0,-1 1-1 0 0,0 0 1 0 0,-1-5 0 0 0,0 0 1 0 0,0-1 1 0 0,0 1-1 0 0,1 0 0 0 0,0 0 0 0 0,0-1 1 0 0,1 1-1 0 0,0 0 0 0 0,1 0 1 0 0,3-11-1 0 0,-5 17 4 0 0,1 0 0 0 0,-1 0 0 0 0,0 0 0 0 0,0 0 0 0 0,0 0 0 0 0,0 0 0 0 0,0-1 0 0 0,0 1 0 0 0,0 0 0 0 0,-1 0 0 0 0,1 0 1 0 0,-1 0-1 0 0,1 0 0 0 0,-1 0 0 0 0,0 0 0 0 0,0 0 0 0 0,-1-2 0 0 0,-6-16 102 0 0,11 10-22 0 0,-2 10-76 0 0,-1-1 0 0 0,0 1 0 0 0,1 0 0 0 0,-1 0 0 0 0,0 0-1 0 0,0-1 1 0 0,0 1 0 0 0,1 0 0 0 0,-1-1 0 0 0,0 1 0 0 0,0 0-1 0 0,0 0 1 0 0,1-1 0 0 0,-1 1 0 0 0,0 0 0 0 0,0-1 0 0 0,0 1 0 0 0,0 0-1 0 0,0-1 1 0 0,0 1 0 0 0,0 0 0 0 0,0-1 0 0 0,0 1 0 0 0,0 0-1 0 0,0-1 1 0 0,0 1 0 0 0,0 0 0 0 0,0-1 0 0 0,0 1 0 0 0,0 0 0 0 0,0-1-1 0 0,-1 1 1 0 0,1 0 0 0 0,0 0 0 0 0,0-1 0 0 0,0 1 0 0 0,0 0-1 0 0,-1-1 1 0 0,1 1 0 0 0,0 0 0 0 0,0 0 0 0 0,0-1 0 0 0,-1 1 0 0 0,1 0-1 0 0,0 0 1 0 0,-1 0 0 0 0,1-1 0 0 0,-4 31 171 0 0,8 14-111 0 0,-3-38-56 0 0,0 0-1 0 0,0 1 1 0 0,-1-1 0 0 0,1 1-1 0 0,-2 0 1 0 0,1-1-1 0 0,-2 8 1 0 0,1-5 1 0 0,0 0 0 0 0,1 0 0 0 0,0 0 0 0 0,0 0 0 0 0,1 0 0 0 0,0 0 0 0 0,0 0 0 0 0,1 0 0 0 0,0 0 1 0 0,1 0-1 0 0,0-1 0 0 0,0 0 0 0 0,9 16 0 0 0,-9-13 92 0 0,-3-10-250 0 0,0-1 1 0 0,0 1-1 0 0,0 0 1 0 0,0 0-1 0 0,0-1 1 0 0,0 1-1 0 0,1 0 1 0 0,-1-1-1 0 0,0 1 1 0 0,0 0-1 0 0,0-1 1 0 0,1 1-1 0 0,-1 0 1 0 0,0-1-1 0 0,1 1 1 0 0,-1 0-1 0 0,1-1 1 0 0,-1 1-1 0 0,0-1 0 0 0,1 1 1 0 0,-1-1-1 0 0,1 1 1 0 0,0-1-1 0 0,-1 1 1 0 0,1-1-1 0 0,-1 0 1 0 0,1 1-1 0 0,0-1 1 0 0,-1 0-1 0 0,1 1 1 0 0,0-1-1 0 0,-1 0 1 0 0,1 0-1 0 0,1 1 1 0 0,2-3-2485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5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0 120 6001 0 0,'0'-12'1116'0'0,"0"1"-185"0"0,0 0 0 0 0,1 1 0 0 0,2-16 0 0 0,-2 23-853 0 0,-1 0 0 0 0,1 1 0 0 0,0-1 0 0 0,0 0 0 0 0,0 1 0 0 0,0-1 0 0 0,1 1 0 0 0,-1-1 1 0 0,1 1-1 0 0,0 0 0 0 0,-1-1 0 0 0,1 1 0 0 0,0 0 0 0 0,0 0 0 0 0,0 0 0 0 0,0 1 0 0 0,1-1 0 0 0,2-1 0 0 0,-1 2-3 0 0,-1 0 0 0 0,1 0-1 0 0,0 0 1 0 0,0 1 0 0 0,0 0 0 0 0,0 0 0 0 0,5 0-1 0 0,-3 0-1 0 0,-4 0-16 0 0,0 0-51 0 0,1 0 0 0 0,0 0 0 0 0,-1 1 0 0 0,1-1 0 0 0,0 0-1 0 0,-1 1 1 0 0,1 0 0 0 0,-1-1 0 0 0,1 1 0 0 0,-1 0 0 0 0,1 1 0 0 0,-1-1 0 0 0,0 0 0 0 0,1 1-1 0 0,-1-1 1 0 0,0 1 0 0 0,0-1 0 0 0,0 1 0 0 0,0 0 0 0 0,0 0 0 0 0,-1 0 0 0 0,1 0 0 0 0,-1 0-1 0 0,1 1 1 0 0,-1-1 0 0 0,0 0 0 0 0,0 1 0 0 0,0-1 0 0 0,0 1 0 0 0,0-1 0 0 0,0 1 0 0 0,-1 0-1 0 0,1-1 1 0 0,-1 1 0 0 0,0-1 0 0 0,1 1 0 0 0,-1 0 0 0 0,-1-1 0 0 0,1 1 0 0 0,-1 4 0 0 0,-6 15 9 0 0,0 3 11 0 0,7-23-22 0 0,0-1 0 0 0,0 1-1 0 0,0-1 1 0 0,-1 1 0 0 0,1-1 0 0 0,0 0 0 0 0,-1 1 0 0 0,1-1 0 0 0,-1 1-1 0 0,0-1 1 0 0,1 0 0 0 0,-1 0 0 0 0,0 1 0 0 0,0-1 0 0 0,0 0 0 0 0,0 0-1 0 0,0 0 1 0 0,0 0 0 0 0,0 0 0 0 0,0 0 0 0 0,-2 1 0 0 0,-8 9 78 0 0,10-10-71 0 0,0 0 0 0 0,-1 0 1 0 0,1 0-1 0 0,0 0 0 0 0,-1 0 1 0 0,1 0-1 0 0,-1 0 0 0 0,1-1 1 0 0,-1 1-1 0 0,0-1 0 0 0,1 1 1 0 0,-1-1-1 0 0,0 1 0 0 0,1-1 1 0 0,-1 0-1 0 0,0 0 0 0 0,1 0 1 0 0,-1 0-1 0 0,0 0 0 0 0,1 0 1 0 0,-1-1-1 0 0,0 1 1 0 0,1 0-1 0 0,-1-1 0 0 0,0 1 1 0 0,-2-2-1 0 0,1 1-176 0 0,-1-1-1 0 0,1 1 1 0 0,-1-1 0 0 0,1 1 0 0 0,0-1 0 0 0,0 0-1 0 0,0-1 1 0 0,0 1 0 0 0,0 0 0 0 0,-5-6 0 0 0,5 1-1232 0 0,3 1-627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6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193 217 2529 0 0,'0'0'4407'0'0,"8"-12"-2336"0"0,4-3-2059 0 0,-6 9 40 0 0,0-1 1 0 0,-1-1-1 0 0,0 1 1 0 0,0-1-1 0 0,0 0 1 0 0,-1 0-1 0 0,0 0 1 0 0,4-13-1 0 0,-7 16 170 0 0,0 0 0 0 0,-1-1 0 0 0,1 1-1 0 0,-1 0 1 0 0,0 0 0 0 0,0 0 0 0 0,-1-1-1 0 0,0 1 1 0 0,0 0 0 0 0,0 0 0 0 0,0 0 0 0 0,-3-8-1 0 0,2 11-143 0 0,1 0 0 0 0,0 0 0 0 0,0 0 0 0 0,-1 0-1 0 0,1 0 1 0 0,-1 0 0 0 0,0 0 0 0 0,0 0 0 0 0,0 0 0 0 0,0 1 0 0 0,0-1-1 0 0,0 1 1 0 0,0-1 0 0 0,0 1 0 0 0,0 0 0 0 0,-1 0 0 0 0,1 0-1 0 0,0 0 1 0 0,-1 0 0 0 0,1 1 0 0 0,-1-1 0 0 0,1 1 0 0 0,-1 0-1 0 0,1-1 1 0 0,-1 1 0 0 0,0 0 0 0 0,-3 1 0 0 0,-2 0 3 0 0,-1 1 0 0 0,1 0 0 0 0,-1 0 0 0 0,1 1 0 0 0,0 0 0 0 0,0 0 0 0 0,1 1 1 0 0,-1 0-1 0 0,1 0 0 0 0,-1 1 0 0 0,-11 10 0 0 0,11-8-58 0 0,1 0 0 0 0,-1 0-1 0 0,1 0 1 0 0,1 1 0 0 0,0 1 0 0 0,0-1 0 0 0,0 1 0 0 0,1 0 0 0 0,-7 15-1 0 0,11-19-8 0 0,0 0-1 0 0,0 0 0 0 0,0 0 1 0 0,1 1-1 0 0,-1-1 0 0 0,1 0 1 0 0,0 0-1 0 0,1 1 0 0 0,-1-1 1 0 0,2 6-1 0 0,1 29 52 0 0,-3-36-57 0 0,0 1-1 0 0,0-1 1 0 0,1 0 0 0 0,-1 0-1 0 0,1 1 1 0 0,0-1-1 0 0,0 0 1 0 0,0 0-1 0 0,0 0 1 0 0,1 0-1 0 0,0 0 1 0 0,0 0-1 0 0,0-1 1 0 0,0 1-1 0 0,0 0 1 0 0,1-1-1 0 0,0 0 1 0 0,-1 0-1 0 0,1 0 1 0 0,1 0 0 0 0,-1 0-1 0 0,0 0 1 0 0,1-1-1 0 0,-1 1 1 0 0,1-1-1 0 0,0 0 1 0 0,-1 0-1 0 0,1-1 1 0 0,0 1-1 0 0,7 1 1 0 0,-4-2 7 0 0,0 0-1 0 0,0-1 1 0 0,0 0 0 0 0,0 0 0 0 0,0-1 0 0 0,-1 0-1 0 0,1 0 1 0 0,0 0 0 0 0,6-3 0 0 0,-9 3-21 0 0,0-1 0 0 0,0 0 0 0 0,-1 0 0 0 0,1-1 0 0 0,-1 1 1 0 0,0-1-1 0 0,1 1 0 0 0,-1-1 0 0 0,0 0 0 0 0,-1 0 0 0 0,1-1 0 0 0,0 1 0 0 0,-1 0 0 0 0,0-1 1 0 0,0 1-1 0 0,2-6 0 0 0,1-4 6 0 0,-1 0 1 0 0,0 0-1 0 0,-2-1 1 0 0,1 1-1 0 0,-2-1 0 0 0,1 1 1 0 0,-2-1-1 0 0,0 1 1 0 0,-2-19-1 0 0,0-14 384 0 0,0 48-333 0 0,-1 2-42 0 0,0 0 0 0 0,1 0 1 0 0,-1 0-1 0 0,1 0 1 0 0,0 0-1 0 0,0 0 0 0 0,1 0 1 0 0,-1 0-1 0 0,1 1 1 0 0,0-1-1 0 0,0 1 0 0 0,1-1 1 0 0,-1 6-1 0 0,0 16 44 0 0,1 29 0 0 0,1-20-12 0 0,9 231 120 0 0,-3-118-83 0 0,-6-126-67 0 0,0 45-17 0 0,-1-60 29 0 0,-1 0 0 0 0,0 0 0 0 0,0 0 0 0 0,0 0 0 0 0,-1-1-1 0 0,0 1 1 0 0,-4 7 0 0 0,5-12-6 0 0,1-1 0 0 0,-1 1 1 0 0,0-1-1 0 0,0 1 0 0 0,0-1 0 0 0,0 1 1 0 0,0-1-1 0 0,0 1 0 0 0,-1-1 0 0 0,1 0 0 0 0,0 0 1 0 0,-1 0-1 0 0,1 0 0 0 0,-1 0 0 0 0,1 0 1 0 0,-1 0-1 0 0,1 0 0 0 0,-1-1 0 0 0,0 1 0 0 0,1 0 1 0 0,-1-1-1 0 0,-3 1 0 0 0,2-1 5 0 0,0 0 0 0 0,0-1 1 0 0,0 1-1 0 0,0-1 0 0 0,0 1 0 0 0,0-1 0 0 0,0 0 0 0 0,0 0 0 0 0,1 0 0 0 0,-1-1 1 0 0,0 1-1 0 0,-3-3 0 0 0,-4-3 4 0 0,1 0-1 0 0,0-1 1 0 0,1 0 0 0 0,-1-1 0 0 0,2 1-1 0 0,-8-12 1 0 0,-4-4 5 0 0,10 12-17 0 0,-1-1-1 0 0,1-1 1 0 0,-7-15 0 0 0,14 25-11 0 0,0 0 0 0 0,1 0 1 0 0,-1 0-1 0 0,1 0 1 0 0,0 0-1 0 0,0 0 0 0 0,1 0 1 0 0,-1-1-1 0 0,1 1 0 0 0,0 0 1 0 0,0-1-1 0 0,0 1 0 0 0,1 0 1 0 0,-1 0-1 0 0,1-1 1 0 0,2-5-1 0 0,1-2-10 0 0,-1 0 0 0 0,2-19 0 0 0,-4 19-5 0 0,2-1 0 0 0,6-23 1 0 0,-7 32-7 0 0,-1 1 0 0 0,1-1 0 0 0,0 1 0 0 0,0 0 0 0 0,0-1 0 0 0,0 1 0 0 0,0 0 0 0 0,1 0 0 0 0,-1 0 0 0 0,1 1 0 0 0,0-1 0 0 0,0 1 0 0 0,0-1 0 0 0,4-1 1 0 0,73-52-4471 0 0,-41 27-1407 0 0,-23 18 1324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75 5473 0 0,'0'-4'599'0'0,"0"0"0"0"0,1-1 0 0 0,0 1 0 0 0,0 0 0 0 0,2-7 0 0 0,0 2 748 0 0,-19-24 2562 0 0,15 33-3253 0 0,0 5-273 0 0,-6 10-252 0 0,5-12-104 0 0,0 0 0 0 0,1 0 0 0 0,0 0 0 0 0,-1 0 0 0 0,1 0 0 0 0,0 0 0 0 0,0 0 0 0 0,1 0 0 0 0,-1 1 0 0 0,1-1-1 0 0,-1 0 1 0 0,1 4 0 0 0,1 15 14 0 0,0-4 47 0 0,5 34-1 0 0,-4-39-61 0 0,0-1-1 0 0,-2 0 0 0 0,0 22 1 0 0,1 21-4 0 0,2-33 28 0 0,4 60 28 0 0,-7-79-69 0 0,1 1 0 0 0,0 0 0 0 0,0 0-1 0 0,0 0 1 0 0,0 0 0 0 0,3 5 0 0 0,-3-6 9 0 0,0-1 0 0 0,0 0 0 0 0,0 0 0 0 0,0 1 0 0 0,0-1 1 0 0,-1 1-1 0 0,1-1 0 0 0,-1 0 0 0 0,1 1 0 0 0,-1-1 1 0 0,0 1-1 0 0,0 2 0 0 0,-1-1 47 0 0,0-3 238 0 0,1-3-270 0 0,1-1-1 0 0,-1 1 1 0 0,0-1 0 0 0,0 1-1 0 0,0-1 1 0 0,0 1 0 0 0,-1-5-1 0 0,0 3-23 0 0,1-1-1 0 0,0 1 1 0 0,0 0-1 0 0,1-1 1 0 0,0 1-1 0 0,-1 0 1 0 0,1 0-1 0 0,3-7 1 0 0,0-5 8 0 0,-3 8-16 0 0,-1 0 0 0 0,1-1 0 0 0,-2-11 0 0 0,0 16 0 0 0,0 0 0 0 0,1 0-1 0 0,0 0 1 0 0,0-1 0 0 0,0 1 0 0 0,0 0-1 0 0,1 0 1 0 0,-1 0 0 0 0,1-1 0 0 0,0 1-1 0 0,1 0 1 0 0,-1 0 0 0 0,1 0 0 0 0,-1 0 0 0 0,1 1-1 0 0,4-6 1 0 0,10-11-12 0 0,-10 11 6 0 0,1 1 0 0 0,0 0 0 0 0,1 0 0 0 0,-1 1 0 0 0,12-8 0 0 0,-17 13 4 0 0,0 1-1 0 0,0 0 1 0 0,0 0 0 0 0,1 0 0 0 0,-1 0 0 0 0,0 0-1 0 0,1 0 1 0 0,-1 1 0 0 0,1-1 0 0 0,-1 1 0 0 0,0-1-1 0 0,1 1 1 0 0,-1 0 0 0 0,1 0 0 0 0,-1 0 0 0 0,1 1-1 0 0,-1-1 1 0 0,1 0 0 0 0,-1 1 0 0 0,1 0 0 0 0,-1 0-1 0 0,0-1 1 0 0,1 1 0 0 0,-1 0 0 0 0,0 1 0 0 0,4 2-1 0 0,-3-2 0 0 0,0 0 0 0 0,-1 0 0 0 0,1 0 0 0 0,-1 1 0 0 0,0-1 0 0 0,1 1 0 0 0,-1 0 0 0 0,-1-1 0 0 0,1 1 0 0 0,0 0 0 0 0,-1 0 0 0 0,1 0 0 0 0,-1 1 0 0 0,0-1 0 0 0,0 0 0 0 0,0 0-1 0 0,0 1 1 0 0,-1-1 0 0 0,1 6 0 0 0,5 48-76 0 0,-4-47 80 0 0,-1 1 0 0 0,0-1-1 0 0,0 1 1 0 0,-1-1 0 0 0,0 0 0 0 0,-1 1 0 0 0,-2 13-1 0 0,1-15 3 0 0,0 0-1 0 0,0 0 0 0 0,1 0 0 0 0,1 0 0 0 0,-1 0 0 0 0,1 0 1 0 0,2 12-1 0 0,-2-20-54 0 0,17-2-9134 0 0,-11-2 4994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8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4265 0 0,'0'0'1990'0'0,"0"-4"-605"0"0,6-23 6256 0 0,-3 54-7211 0 0,3 210 257 0 0,-6-218-629 0 0,0 0-1 0 0,4 20 0 0 0,-3-31 4 0 0,0 0 0 0 0,1 0 0 0 0,0-1 0 0 0,0 1 0 0 0,1-1 0 0 0,0 0 0 0 0,6 12 0 0 0,-9-18 177 0 0,2-1-130 0 0,-1 0-107 0 0,-1 0 1 0 0,0 0 0 0 0,1 0 0 0 0,-1 0-1 0 0,0 0 1 0 0,1 0 0 0 0,-1 0-1 0 0,0 0 1 0 0,0-1 0 0 0,1 1-1 0 0,-1 0 1 0 0,0 0 0 0 0,1 0 0 0 0,-1 0-1 0 0,0 0 1 0 0,0-1 0 0 0,1 1-1 0 0,-1 0 1 0 0,0 0 0 0 0,0-1-1 0 0,0 1 1 0 0,1 0 0 0 0,-1 0 0 0 0,0-1-1 0 0,0 1 1 0 0,0 0 0 0 0,0 0-1 0 0,0-1 1 0 0,1 1 0 0 0,-1 0-1 0 0,0-1 1 0 0,0 1 0 0 0,0 0-1 0 0,0 0 1 0 0,0-1 0 0 0,0 1 0 0 0,0 0-1 0 0,0-1 1 0 0,0 1 0 0 0,6-21-32 0 0,0 1 0 0 0,-2-1 1 0 0,3-21-1 0 0,8-37-14 0 0,-13 69 29 0 0,1 0 0 0 0,1 0 0 0 0,0 0-1 0 0,0 1 1 0 0,9-16 0 0 0,-11 22 11 0 0,0 0-1 0 0,1 0 1 0 0,-1 1-1 0 0,0-1 1 0 0,1 0-1 0 0,0 1 1 0 0,-1 0-1 0 0,1-1 1 0 0,0 1 0 0 0,0 0-1 0 0,0 0 1 0 0,1 1-1 0 0,-1-1 1 0 0,0 1-1 0 0,1-1 1 0 0,-1 1-1 0 0,1 0 1 0 0,-1 1-1 0 0,5-2 1 0 0,-6 2 2 0 0,0 1-1 0 0,0-1 1 0 0,-1 0 0 0 0,1 1-1 0 0,0-1 1 0 0,0 1 0 0 0,-1-1-1 0 0,1 1 1 0 0,0 0 0 0 0,-1 0-1 0 0,1-1 1 0 0,-1 1 0 0 0,1 1-1 0 0,-1-1 1 0 0,1 0 0 0 0,-1 0-1 0 0,0 0 1 0 0,1 1 0 0 0,-1-1 0 0 0,0 1-1 0 0,0-1 1 0 0,0 1 0 0 0,1 2-1 0 0,3 4-18 0 0,-1 1 0 0 0,7 18 0 0 0,-10-23 20 0 0,8 26 17 0 0,-1 0 1 0 0,8 56-1 0 0,-15-77 16 0 0,0-1-1 0 0,-1 1 1 0 0,0 0-1 0 0,0-1 1 0 0,-1 1-1 0 0,0 0 1 0 0,-1-1-1 0 0,0 1 1 0 0,-3 8-1 0 0,1-1 23 0 0,4-15-51 0 0,0 0 0 0 0,0 0 0 0 0,0 0 0 0 0,0 0 0 0 0,0 0 0 0 0,0 0 0 0 0,-1 0 0 0 0,1 0 0 0 0,0 0 0 0 0,-1 0 0 0 0,1 0 0 0 0,0 0 0 0 0,-1 0 0 0 0,1 0 1 0 0,-1 0-1 0 0,0 0 0 0 0,1 0 0 0 0,-1-1 0 0 0,0 1 0 0 0,1 0 0 0 0,-1 0 0 0 0,0-1 0 0 0,0 1 0 0 0,0 0 0 0 0,1-1 0 0 0,-1 1 0 0 0,0-1 0 0 0,0 1 0 0 0,0-1 0 0 0,0 0 0 0 0,0 1 0 0 0,0-1 1 0 0,0 0-1 0 0,0 0 0 0 0,0 0 0 0 0,-2 1 0 0 0,2-1 149 0 0,-17-6-91 0 0,14 4-45 0 0,-1-1 0 0 0,1 1-1 0 0,0-1 1 0 0,0 0 0 0 0,-5-6 0 0 0,-16-11 70 0 0,-8-4-204 0 0,-2 0-4223 0 0,28 20 2340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5:58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144 152 2737 0 0,'6'1'543'0'0,"-5"-1"-189"0"0,0 1 0 0 0,0-1 0 0 0,1 0 1 0 0,-1 0-1 0 0,0 1 0 0 0,0-1 0 0 0,0 0 0 0 0,0 0 0 0 0,1 0 1 0 0,-1 0-1 0 0,0 0 0 0 0,0-1 0 0 0,0 1 0 0 0,0 0 1 0 0,0 0-1 0 0,1-1 0 0 0,-1 1 0 0 0,0-1 0 0 0,0 1 0 0 0,0-1 1 0 0,1 0-1 0 0,8-14-601 0 0,-9 12 276 0 0,1-1 79 0 0,0 1 0 0 0,0 0 0 0 0,-1-1 0 0 0,0 0 1 0 0,0 1-1 0 0,0-1 0 0 0,0 0 0 0 0,0 1 1 0 0,-1-1-1 0 0,0 0 0 0 0,1 0 0 0 0,-2 0 0 0 0,1 0 1 0 0,0 1-1 0 0,-1-1 0 0 0,0-4 0 0 0,-1 3 106 0 0,0 1-1 0 0,0-1 0 0 0,0 1 0 0 0,-1 0 0 0 0,1 0 0 0 0,-1 0 0 0 0,0 0 0 0 0,0 0 1 0 0,0 0-1 0 0,-5-3 0 0 0,6 6-163 0 0,0-1 0 0 0,0 0 0 0 0,-1 1 0 0 0,1 0 0 0 0,-1-1 0 0 0,1 1 0 0 0,-1 0 0 0 0,1 0 1 0 0,-1 0-1 0 0,0 1 0 0 0,1-1 0 0 0,-1 1 0 0 0,0-1 0 0 0,1 1 0 0 0,-1 0 0 0 0,0 0 0 0 0,0 0 0 0 0,0 0 0 0 0,-2 1 0 0 0,-2 2-2 0 0,1 1 0 0 0,-1-1 0 0 0,1 1 0 0 0,0 0 0 0 0,1 0 0 0 0,-1 1 0 0 0,1 0 1 0 0,-1 0-1 0 0,-4 7 0 0 0,3-2 12 0 0,1 0 0 0 0,0 0 0 0 0,0 1 0 0 0,2 0 0 0 0,-1 0 0 0 0,1 0 0 0 0,-3 14 0 0 0,7-25-59 0 0,0 5 12 0 0,-1-1-1 0 0,1 0 1 0 0,0 1-1 0 0,0-1 1 0 0,1 0 0 0 0,-1 0-1 0 0,1 1 1 0 0,0-1 0 0 0,0 0-1 0 0,0 0 1 0 0,0 0 0 0 0,1 0-1 0 0,0 0 1 0 0,0 0-1 0 0,2 3 1 0 0,0-1 8 0 0,-2 1 0 0 0,1-1 1 0 0,-1 0-1 0 0,4 13 0 0 0,-6-16-13 0 0,1-1-1 0 0,0 1 1 0 0,0-1-1 0 0,0 0 1 0 0,0 1-1 0 0,1-1 1 0 0,-1 0-1 0 0,1 0 1 0 0,-1 0-1 0 0,1 0 1 0 0,0 0-1 0 0,0 0 1 0 0,0 0-1 0 0,0-1 1 0 0,0 1 0 0 0,0-1-1 0 0,0 1 1 0 0,1-1-1 0 0,-1 0 1 0 0,0 0-1 0 0,1 0 1 0 0,3 1-1 0 0,3 1 54 0 0,1 0-1 0 0,-1-1 0 0 0,1 0 0 0 0,17 1 1 0 0,-24-3-47 0 0,1 1 1 0 0,0-1-1 0 0,-1 0 1 0 0,1 0-1 0 0,0-1 1 0 0,0 1-1 0 0,-1-1 1 0 0,1 0-1 0 0,0 0 1 0 0,-1 0-1 0 0,1 0 1 0 0,-1 0-1 0 0,0-1 1 0 0,1 0-1 0 0,-1 0 1 0 0,0 0-1 0 0,0 0 1 0 0,0 0-1 0 0,0 0 0 0 0,0-1 1 0 0,0 0-1 0 0,-1 1 1 0 0,0-1-1 0 0,1 0 1 0 0,-1 0-1 0 0,0 0 1 0 0,0-1-1 0 0,-1 1 1 0 0,1 0-1 0 0,-1-1 1 0 0,1 1-1 0 0,-1-1 1 0 0,0 1-1 0 0,0-1 1 0 0,0-5-1 0 0,0-4 7 0 0,0 0 0 0 0,-1 0 0 0 0,0-1 1 0 0,-3-19-1 0 0,2 26-24 0 0,-1 0 0 0 0,1 1 0 0 0,-1-1 0 0 0,-1 0 1 0 0,1 0-1 0 0,-1 1 0 0 0,0 0 0 0 0,0-1 1 0 0,-1 1-1 0 0,-5-6 0 0 0,8 10-46 0 0,-1 0 1 0 0,0 1-1 0 0,0-1 1 0 0,0 1-1 0 0,0-1 0 0 0,0 1 1 0 0,0 0-1 0 0,-4-2 1 0 0,-5 1-6184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00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25 112 5321 0 0,'-1'-15'4026'0'0,"0"2"-1305"0"0,1 5 1924 0 0,-5 15-4237 0 0,2-3-372 0 0,1 0 0 0 0,0 1 1 0 0,0-1-1 0 0,0 1 0 0 0,0 0 0 0 0,1-1 1 0 0,0 1-1 0 0,0 0 0 0 0,0 0 0 0 0,1 6 0 0 0,1 58 288 0 0,0-27-199 0 0,0-32-93 0 0,-1 0 0 0 0,1 0 1 0 0,1 0-1 0 0,0 0 0 0 0,0 0 1 0 0,1 0-1 0 0,1 0 0 0 0,-1-1 1 0 0,1 0-1 0 0,1 1 0 0 0,0-2 1 0 0,7 12-1 0 0,-10-19-26 0 0,0 1-1 0 0,0 0 1 0 0,0-1 0 0 0,0 0-1 0 0,0 0 1 0 0,1 1 0 0 0,-1-1-1 0 0,0 0 1 0 0,1-1 0 0 0,-1 1-1 0 0,0 0 1 0 0,1-1 0 0 0,-1 1-1 0 0,1-1 1 0 0,-1 0-1 0 0,1 0 1 0 0,-1 0 0 0 0,1 0-1 0 0,-1 0 1 0 0,1 0 0 0 0,-1-1-1 0 0,1 0 1 0 0,-1 1 0 0 0,1-1-1 0 0,-1 0 1 0 0,0 0 0 0 0,0 0-1 0 0,1 0 1 0 0,2-3 0 0 0,2 1-75 0 0,-1-1-1 0 0,0 0 1 0 0,0-1 0 0 0,0 1 0 0 0,-1-1 0 0 0,0 0 0 0 0,0 0 0 0 0,0-1 0 0 0,4-6-1 0 0,7-25-77 0 0,-6 11 140 0 0,-7 18 9 0 0,1-1 0 0 0,-1 1 1 0 0,-1-1-1 0 0,0 0 1 0 0,0 0-1 0 0,0 0 0 0 0,-1 0 1 0 0,-1-1-1 0 0,1 1 0 0 0,-2 0 1 0 0,1 0-1 0 0,-4-18 0 0 0,3 1-19 0 0,1 22 17 0 0,0 1 0 0 0,0-1 0 0 0,0 1 0 0 0,0 0 1 0 0,0-1-1 0 0,-1 1 0 0 0,1 0 0 0 0,-1-1 0 0 0,0 1 0 0 0,0 0 0 0 0,-3-5 0 0 0,6-1 31 0 0,-1-1 147 0 0,-1 10-170 0 0,-1-1-1 0 0,0 1 1 0 0,1-1 0 0 0,-1 1-1 0 0,0-1 1 0 0,1 1 0 0 0,-1 0 0 0 0,0-1-1 0 0,0 1 1 0 0,1 0 0 0 0,-1 0-1 0 0,0 0 1 0 0,0 0 0 0 0,0-1 0 0 0,1 1-1 0 0,-1 0 1 0 0,0 0 0 0 0,0 0-1 0 0,-1 1 1 0 0,2-1 7 0 0,-1 1 0 0 0,1-1 0 0 0,-1 0 0 0 0,1 1 0 0 0,0-1 0 0 0,-1 1 0 0 0,1-1 0 0 0,0 1 0 0 0,0-1 0 0 0,-1 1 0 0 0,1-1 1 0 0,0 1-1 0 0,0-1 0 0 0,0 1 0 0 0,0-1 0 0 0,0 1 0 0 0,-1-1 0 0 0,1 1 0 0 0,0-1 0 0 0,0 1 0 0 0,0-1 0 0 0,0 1 0 0 0,1 0 0 0 0,-1 24 83 0 0,0-8-46 0 0,0-10-40 0 0,0 1-1 0 0,0-1 1 0 0,0 1 0 0 0,1-1 0 0 0,1 1-1 0 0,-1-1 1 0 0,1 1 0 0 0,0-1 0 0 0,6 13-1 0 0,-7-16-7 0 0,0 0 0 0 0,0-1 0 0 0,0 1-1 0 0,-1 0 1 0 0,1 0 0 0 0,-1 4 0 0 0,4 19-5 0 0,-1-17 4 0 0,1-1 0 0 0,1 0 1 0 0,8 13-1 0 0,3 6 41 0 0,-15-26-38 0 0,1 1 0 0 0,0-1 0 0 0,0 0 1 0 0,0 0-1 0 0,0 0 0 0 0,1 0 0 0 0,-1 0 0 0 0,1-1 0 0 0,-1 1 1 0 0,1-1-1 0 0,-1 1 0 0 0,1-1 0 0 0,0 0 0 0 0,4 2 0 0 0,-2-2-11 0 0,0 1-1 0 0,0-1 0 0 0,0 0 1 0 0,0-1-1 0 0,0 1 0 0 0,0-1 0 0 0,9 0 1 0 0,-8-1-61 0 0,-1 0-1 0 0,0-1 1 0 0,0 1 0 0 0,0-1 0 0 0,0 0 0 0 0,-1 0 0 0 0,1-1 0 0 0,-1 1 0 0 0,1-1-1 0 0,-1 0 1 0 0,0-1 0 0 0,0 1 0 0 0,0 0 0 0 0,0-1 0 0 0,-1 0 0 0 0,1 0 0 0 0,-1 0-1 0 0,0-1 1 0 0,2-4 0 0 0,4-8-12 0 0,-1 0 1 0 0,-1-1-1 0 0,9-35 0 0 0,-5 19 51 0 0,-5 12 17 0 0,-1 1 1 0 0,0-1-1 0 0,-1-1 0 0 0,0-43 0 0 0,-4 66 109 0 0,-1 0-68 0 0,0 0 0 0 0,0 1-1 0 0,0 0 1 0 0,0-1 0 0 0,0 1 0 0 0,1-1 0 0 0,-1 1 0 0 0,0 0 0 0 0,0 0 0 0 0,0-1 0 0 0,1 1 0 0 0,-1 0 0 0 0,0 0-1 0 0,1 0 1 0 0,-1 0 0 0 0,0 2 0 0 0,-17 25 20 0 0,17-26-47 0 0,0 0 0 0 0,0 1-1 0 0,0-1 1 0 0,1 1 0 0 0,-1-1 0 0 0,1 0 0 0 0,-1 1 0 0 0,1-1 0 0 0,0 1 0 0 0,0 0-1 0 0,0-1 1 0 0,0 1 0 0 0,1-1 0 0 0,-1 1 0 0 0,2 3 0 0 0,14 31 97 0 0,-12-28-89 0 0,4 4-19 0 0,0 0 0 0 0,17 20 0 0 0,7 12 81 0 0,-19-24-37 0 0,0 0 1 0 0,2-1-1 0 0,20 22 0 0 0,-34-41-7 0 0,0-1-18 0 0,0 0 0 0 0,0-1 0 0 0,0 1 0 0 0,0 0 0 0 0,0 0 0 0 0,0-1 0 0 0,0 1 0 0 0,0 0 0 0 0,0-1 0 0 0,0 1 0 0 0,0-1 0 0 0,-1 1 0 0 0,1-1 0 0 0,0 0 0 0 0,0 1 0 0 0,0-1 0 0 0,-1 0 0 0 0,1 1 0 0 0,0-1 0 0 0,1-2 0 0 0,1 0-10 0 0,1 0-3 0 0,0-1-1 0 0,0 1 0 0 0,0-1 1 0 0,0-1-1 0 0,-1 1 0 0 0,1 0 1 0 0,-1-1-1 0 0,0 1 0 0 0,-1-1 1 0 0,1 0-1 0 0,2-7 0 0 0,14-39-4 0 0,-12 33-32 0 0,8-29 1 0 0,-11 37 35 0 0,-1 0 0 0 0,1 0 0 0 0,1 0-1 0 0,6-11 1 0 0,-6 13 0 0 0,0 0 0 0 0,-1-1 0 0 0,0 1-1 0 0,-1-1 1 0 0,4-15 0 0 0,-1-2-63 0 0,-9 28 66 0 0,1 0 1 0 0,0 0-1 0 0,0 1 1 0 0,-1-1 0 0 0,1 1-1 0 0,1-1 1 0 0,-1 1-1 0 0,0 0 1 0 0,1 0 0 0 0,-1 0-1 0 0,1-1 1 0 0,0 2-1 0 0,0-1 1 0 0,0 0 0 0 0,0 0-1 0 0,0 0 1 0 0,1 0-1 0 0,0 0 1 0 0,0 6 0 0 0,0-7 2 0 0,1 0 0 0 0,0 0 0 0 0,-1-1 0 0 0,1 1 0 0 0,0 0 0 0 0,1-1 0 0 0,-1 1 0 0 0,0 0 0 0 0,0-1 0 0 0,1 0 0 0 0,-1 1 0 0 0,0-1 0 0 0,3 1 1 0 0,11 17 99 0 0,-9-5-58 0 0,-4-9-43 0 0,0 0 0 0 0,1 0 1 0 0,-1 0-1 0 0,1 0 1 0 0,0-1-1 0 0,4 6 0 0 0,-5-8 4 0 0,0 1 0 0 0,0 0 0 0 0,0 0 0 0 0,-1 0 0 0 0,1 0 0 0 0,-1 0-1 0 0,1 1 1 0 0,-1-1 0 0 0,0 0 0 0 0,1 7 0 0 0,-2-7-7 0 0,1 0-1 0 0,-1 0 1 0 0,1 0-1 0 0,0 0 1 0 0,0 0 0 0 0,1 0-1 0 0,-1-1 1 0 0,1 1 0 0 0,-1 0-1 0 0,1-1 1 0 0,0 1-1 0 0,3 4 1 0 0,0-2-1 0 0,-1 0 1 0 0,-1 0-1 0 0,1 1 0 0 0,-1 0 1 0 0,0 0-1 0 0,0 0 1 0 0,0 0-1 0 0,-1 0 0 0 0,0 1 1 0 0,0-1-1 0 0,0 8 0 0 0,3 3 22 0 0,-5-16-19 0 0,0 0 0 0 0,0 0-1 0 0,0 0 1 0 0,0 0 0 0 0,0 0-1 0 0,0 0 1 0 0,0 0 0 0 0,0 0-1 0 0,-1 0 1 0 0,1 0 0 0 0,0 0-1 0 0,-1 0 1 0 0,1 0 0 0 0,-1 2-1 0 0,-3 11 66 0 0,4-14-39 0 0,-13 5 3 0 0,12-4-27 0 0,0 0 0 0 0,0-1 0 0 0,0 1 0 0 0,0-1 1 0 0,-1 1-1 0 0,1-1 0 0 0,0 1 0 0 0,0-1 0 0 0,0 0 0 0 0,0 1 0 0 0,-1-1 1 0 0,1 0-1 0 0,0 0 0 0 0,0 0 0 0 0,0 0 0 0 0,-1 0 0 0 0,1 0 0 0 0,0 0 1 0 0,-2-1-1 0 0,1 1-3 0 0,-19-7 59 0 0,21 7-57 0 0,-1 0 0 0 0,0-1 0 0 0,0 1-1 0 0,0-1 1 0 0,0 1 0 0 0,0-1-1 0 0,1 1 1 0 0,-1-1 0 0 0,0 1 0 0 0,0-1-1 0 0,1 0 1 0 0,-1 0 0 0 0,0 1-1 0 0,1-1 1 0 0,-1 0 0 0 0,1 0 0 0 0,-1 0-1 0 0,1 1 1 0 0,0-1 0 0 0,-1-2-1 0 0,-1-1-30 0 0,1 1 0 0 0,-1-1 0 0 0,0 0 0 0 0,1 1-1 0 0,-2-1 1 0 0,1 1 0 0 0,-4-5 0 0 0,-7-11-1892 0 0,7-1-2053 0 0,3 11 608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00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4361 0 0,'5'2'7147'0'0,"0"1"-3373"0"0,-5-2-3689 0 0,1 1 0 0 0,0-1 0 0 0,0 0 0 0 0,-1 0 0 0 0,1 0 0 0 0,-1 0 0 0 0,1 1 0 0 0,-1-1 0 0 0,1 0 0 0 0,-1 1 0 0 0,0-1 0 0 0,0 0 0 0 0,1 1 0 0 0,-1-1 1 0 0,0 0-1 0 0,0 1 0 0 0,-1-1 0 0 0,1 0 0 0 0,0 1 0 0 0,-1 1 0 0 0,-6-2-2914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48.06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174 842 1376 0 0,'0'0'-3'0'0,"0"0"0"0"0,0 0 0 0 0,1 0 0 0 0,-1 0-1 0 0,0 0 1 0 0,0 0 0 0 0,0 1 0 0 0,1-1 0 0 0,-1 0-1 0 0,0 0 1 0 0,0 0 0 0 0,0 1 0 0 0,1-1 0 0 0,-1 0-1 0 0,0 0 1 0 0,0 0 0 0 0,0 1 0 0 0,0-1 0 0 0,0 0-1 0 0,1 0 1 0 0,-1 1 0 0 0,0-1 0 0 0,0 0 0 0 0,0 1-1 0 0,0-1 1 0 0,0 0 0 0 0,0 0 0 0 0,0 1 0 0 0,0-1-1 0 0,0 0 1 0 0,0 0 0 0 0,0 1 0 0 0,0-1 0 0 0,0 0-1 0 0,-1 1 1 0 0,1-1 0 0 0,-6 14 49 0 0,-2 3 1181 0 0,7-15-1479 0 0,-1 1 1310 0 0,2-10 799 0 0,19-44-1401 0 0,2 0 0 0 0,42-73 0 0 0,-38 76-307 0 0,127-268 335 0 0,-104 210-354 0 0,-41 94-93 0 0,0 0 1 0 0,1 0 0 0 0,0 1-1 0 0,0 0 1 0 0,1 1 0 0 0,14-12-1 0 0,6-2 158 0 0,-29 23 37 0 0,-8 3-140 0 0,2 0-81 0 0,1 1 1 0 0,0 0-1 0 0,0 0 0 0 0,1 0 1 0 0,-1 1-1 0 0,1-1 0 0 0,-1 1 1 0 0,1 0-1 0 0,0 1 0 0 0,1-1 1 0 0,-1 1-1 0 0,-3 5 0 0 0,-8 14 64 0 0,-14 33-1 0 0,19-36-27 0 0,-49 117 28 0 0,3-6 23 0 0,28-76-89 0 0,10-23 19 0 0,1 1 0 0 0,2 1 0 0 0,1 0-1 0 0,-11 48 1 0 0,25-83-20 0 0,0 0-1 0 0,0 0 0 0 0,0 0 1 0 0,0 0-1 0 0,0 0 1 0 0,0 0-1 0 0,0 0 0 0 0,0 0 1 0 0,0 0-1 0 0,0 0 0 0 0,0 0 1 0 0,1 0-1 0 0,-1 0 1 0 0,0 0-1 0 0,0 0 0 0 0,0 0 1 0 0,0 0-1 0 0,0 0 0 0 0,0 0 1 0 0,0 0-1 0 0,0 0 1 0 0,0 0-1 0 0,0 0 0 0 0,0 0 1 0 0,0 1-1 0 0,1-1 1 0 0,-1 0-1 0 0,0 0 0 0 0,0 0 1 0 0,0 0-1 0 0,0 0 0 0 0,0 0 1 0 0,0 0-1 0 0,0 0 1 0 0,0 0-1 0 0,0 0 0 0 0,0 0 1 0 0,0 0-1 0 0,10-16 142 0 0,14-29-77 0 0,-21 40-69 0 0,20-39 29 0 0,5-8 9 0 0,-2-1 1 0 0,22-68-1 0 0,-12 1 70 0 0,23-71 26 0 0,-50 168-158 0 0,0 1-1 0 0,2 0 0 0 0,17-26 1 0 0,-20 38-92 0 0,-4 14 61 0 0,-8 17 6 0 0,-11 12 33 0 0,-25 39 0 0 0,-1 3-45 0 0,-23 70 67 0 0,-38 70-3 0 0,56-137 38 0 0,-106 136 1 0 0,136-194-31 0 0,0 0 0 0 0,2 1 0 0 0,0 1 0 0 0,2 0 0 0 0,-12 27 0 0 0,64-106 275 0 0,69-124-215 0 0,-91 150-50 0 0,-1-1 1 0 0,20-51 0 0 0,17-73 25 0 0,-42 118-45 0 0,7-25 17 0 0,-3 10-13 0 0,28-65 1 0 0,-37 103-25 0 0,0 1 1 0 0,1 0 0 0 0,1 0 0 0 0,0 1-1 0 0,1 0 1 0 0,0 0 0 0 0,1 1-1 0 0,24-21 1 0 0,-35 33 13 0 0,0 0-1 0 0,1 0 1 0 0,-1 0-1 0 0,0 0 1 0 0,0 0 0 0 0,0 0-1 0 0,0 0 1 0 0,0 0-1 0 0,0-1 1 0 0,0 1-1 0 0,0 0 1 0 0,0 0-1 0 0,1 0 1 0 0,-1 0 0 0 0,0 0-1 0 0,0 0 1 0 0,0 0-1 0 0,0 0 1 0 0,0 0-1 0 0,0 0 1 0 0,0 0 0 0 0,0 0-1 0 0,1 0 1 0 0,-1 0-1 0 0,0 0 1 0 0,0 0-1 0 0,0 0 1 0 0,0 0 0 0 0,0 0-1 0 0,0 0 1 0 0,0 0-1 0 0,1 0 1 0 0,-1 0-1 0 0,0 1 1 0 0,0-1-1 0 0,0 0 1 0 0,0 0 0 0 0,0 0-1 0 0,0 0 1 0 0,0 0-1 0 0,0 0 1 0 0,0 0-1 0 0,0 0 1 0 0,1 0 0 0 0,-1 0-1 0 0,0 0 1 0 0,0 1-1 0 0,0-1 1 0 0,1 8-11 0 0,-6 15-15 0 0,-34 60 12 0 0,-43 97 4 0 0,50-108 92 0 0,-76 123 0 0 0,29-77-95 0 0,72-104 27 0 0,6-11-8 0 0,-1 0-1 0 0,1 0 1 0 0,0-1 0 0 0,-1 1-1 0 0,1 0 1 0 0,-1-1-1 0 0,0 1 1 0 0,0-1 0 0 0,-4 4-1 0 0,23-30 109 0 0,-2 6-104 0 0,-2 0 0 0 0,0-2 0 0 0,-2 1-1 0 0,16-35 1 0 0,-6 12 28 0 0,25-55 69 0 0,35-105 0 0 0,2-11 50 0 0,-70 184-160 0 0,-12 28-23 0 0,-7 21-93 0 0,-15 22 108 0 0,-42 65-1 0 0,14-27 125 0 0,42-67-129 0 0,-173 285-4254 0 0,155-261 2497 0 0,3-2-736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12.39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74 79 2745 0 0,'-3'-2'166'0'0,"1"-1"0"0"0,0 1 0 0 0,0-1 0 0 0,0 1 0 0 0,0-1 0 0 0,0 0 1 0 0,0 0-1 0 0,1 1 0 0 0,0-1 0 0 0,-1-1 0 0 0,1 1 0 0 0,0 0 0 0 0,-1-6 0 0 0,2 16 2843 0 0,0 15-3068 0 0,51 142 231 0 0,10 32-78 0 0,-42-143-22 0 0,44 82 0 0 0,67 101 220 0 0,-127-228-373 0 0,1 1 1 0 0,-1-1-1 0 0,0 0 1 0 0,3 16-1 0 0,-5-22 21 0 0,-3-3-26 0 0,1 0 79 0 0,-1 0 0 0 0,1 0-1 0 0,0 0 1 0 0,-1 0 0 0 0,1-1 0 0 0,0 1-1 0 0,0 0 1 0 0,0-1 0 0 0,0 1 0 0 0,0 0 0 0 0,0-1-1 0 0,0 1 1 0 0,0-1 0 0 0,1 0 0 0 0,-1 1-1 0 0,1-1 1 0 0,-1 0 0 0 0,0-2 0 0 0,-6-13-25 0 0,-77-109 76 0 0,25 33-102 0 0,33 55 53 0 0,2-1 0 0 0,-33-74 0 0 0,55 107 0 0 0,-82-237 230 0 0,79 226-165 0 0,-1 0-1 0 0,-8-18 1 0 0,11 30 14 0 0,3 4-14 0 0,3 13-294 0 0,58 139 127 0 0,-27-64 153 0 0,60 108 0 0 0,-67-147-36 0 0,133 261 356 0 0,-142-265-421 0 0,2-1-1 0 0,1-1 1 0 0,30 44 0 0 0,-50-85 53 0 0,0 0 0 0 0,0 1 1 0 0,0-1-1 0 0,-1 0 0 0 0,1 1 0 0 0,-1-1 1 0 0,1 0-1 0 0,-1 1 0 0 0,1-1 0 0 0,-1 1 1 0 0,0-1-1 0 0,1 0 0 0 0,-1 1 0 0 0,0-1 1 0 0,0 3-1 0 0,-4-5 91 0 0,-6-7-62 0 0,1-1 0 0 0,1 0 0 0 0,-1 0-1 0 0,1-1 1 0 0,1 0 0 0 0,-10-17 0 0 0,-4-4-55 0 0,-1-3 41 0 0,2-1-1 0 0,-21-52 1 0 0,-3-5-21 0 0,-3 3-2 0 0,4-3 1 0 0,5-1 0 0 0,-34-122-1 0 0,48 133 29 0 0,10 38 55 0 0,-10-53-1 0 0,24 90-16 0 0,0 6-32 0 0,-1 12-127 0 0,0-9 93 0 0,1-1 0 0 0,0 0 0 0 0,0 1 1 0 0,-1-1-1 0 0,1 0 0 0 0,0 1 0 0 0,1-1 0 0 0,-1 1 1 0 0,0-1-1 0 0,0 0 0 0 0,1 1 0 0 0,-1-1 1 0 0,1 2-1 0 0,66 186-51 0 0,-32-86 7 0 0,61 128 0 0 0,49 75 284 0 0,-50-120-646 0 0,-82-166 71 0 0,0 0-1 0 0,2-2 0 0 0,29 31 0 0 0,0 0-1103 0 0,-37-39 1147 0 0,-7-6 46 0 0,-1-5 250 0 0,0 1 0 0 0,0-1 0 0 0,-1 1 0 0 0,1-1 1 0 0,0 0-1 0 0,0 0 0 0 0,0 1 0 0 0,0-1 0 0 0,1 0 0 0 0,-1 0 1 0 0,0 0-1 0 0,0 0 0 0 0,0-1 0 0 0,-47-52 184 0 0,33 39-106 0 0,1-1 1 0 0,1 0 0 0 0,-14-21-1 0 0,-153-331 564 0 0,104 201-444 0 0,37 73 111 0 0,3-1-1 0 0,-27-118 1 0 0,57 189-223 0 0,-1 2 11 0 0,2 1 0 0 0,1-1-1 0 0,-3-35 1 0 0,7 52-64 0 0,0 5-48 0 0,5 20-141 0 0,15 26 150 0 0,59 142-98 0 0,92 201 269 0 0,-124-291 18 0 0,3 18-96 0 0,24 47-739 0 0,-47-108 339 0 0,-16-32 37 0 0,0 0 0 0 0,22 31 0 0 0,5 0-743 0 0,-37-52 1000 0 0,-4-3 27 0 0,1-1 1 0 0,-1 1 0 0 0,1 0 0 0 0,-1-1 0 0 0,1 0-1 0 0,-1 1 1 0 0,1-1 0 0 0,0 0 0 0 0,0 0-1 0 0,0 0 1 0 0,0 0 0 0 0,0-1 0 0 0,1 1-1 0 0,-4-5 1 0 0,-1-2 41 0 0,-28-34 159 0 0,3-2-1 0 0,2-1 1 0 0,1-1-1 0 0,3-2 1 0 0,-24-64 0 0 0,-19-51-157 0 0,-84-248 495 0 0,128 330-369 0 0,6 23 233 0 0,-20-117 1 0 0,38 175-412 0 0,0 0 1 0 0,-1 1 0 0 0,1-1 0 0 0,0 0 0 0 0,0 0 0 0 0,0 0-1 0 0,0 0 1 0 0,0 1 0 0 0,0-1 0 0 0,0 0 0 0 0,0 0-1 0 0,0 0 1 0 0,1 0 0 0 0,-1 1 0 0 0,0-1 0 0 0,0 0-1 0 0,1 0 1 0 0,-1 0 0 0 0,0 1 0 0 0,1-2 0 0 0,0 2 1 0 0,-1 0-1 0 0,1 0 1 0 0,-1 0 0 0 0,1 0 0 0 0,-1 0 0 0 0,1 1 0 0 0,-1-1 0 0 0,1 0-1 0 0,-1 0 1 0 0,1 0 0 0 0,-1 1 0 0 0,1-1 0 0 0,-1 0 0 0 0,1 0 0 0 0,-1 1 0 0 0,1-1-1 0 0,-1 0 1 0 0,0 1 0 0 0,1-1 0 0 0,-1 0 0 0 0,0 1 0 0 0,1 0 0 0 0,22 32-32 0 0,-2 11 5 0 0,-1 1 0 0 0,15 55 0 0 0,-5-13 43 0 0,124 251 183 0 0,1 3 165 0 0,-128-277-844 0 0,3-1 0 0 0,74 115 1 0 0,-92-144-149 0 0,-25-29 724 0 0,11-5-90 0 0,1 0-1 0 0,-1 0 0 0 0,1-1 0 0 0,-1 1 1 0 0,1-1-1 0 0,-1 1 0 0 0,1-1 0 0 0,-1 1 1 0 0,1-1-1 0 0,0 0 0 0 0,-1 0 1 0 0,1 0-1 0 0,0 0 0 0 0,-2-1 0 0 0,-18-18-2 0 0,18 17 4 0 0,-34-37 91 0 0,3-1 1 0 0,1-1 0 0 0,2-2 0 0 0,3-1 0 0 0,1-2 0 0 0,-35-83-1 0 0,-7-22 219 0 0,16 36 111 0 0,-45-142 1 0 0,50 78-10 0 0,48 179-447 0 0,0 0 26 0 0,0 1-1 0 0,0 0 1 0 0,0 0 0 0 0,-1 0 0 0 0,1 0-1 0 0,0 0 1 0 0,0 0 0 0 0,0 0-1 0 0,0-1 1 0 0,0 1 0 0 0,0 0-1 0 0,0 0 1 0 0,0 0 0 0 0,0 0 0 0 0,0 0-1 0 0,0 0 1 0 0,0-1 0 0 0,0 1-1 0 0,0 0 1 0 0,0 0 0 0 0,0 0-1 0 0,0 0 1 0 0,0 0 0 0 0,0 0-1 0 0,0-1 1 0 0,0 1 0 0 0,0 0 0 0 0,1 0-1 0 0,-1 0 1 0 0,0 0 0 0 0,0 0-1 0 0,0 0 1 0 0,0 0 0 0 0,0-1-1 0 0,0 1 1 0 0,0 0 0 0 0,0 0-1 0 0,0 0 1 0 0,1 0 0 0 0,-1 0 0 0 0,0 0-1 0 0,0 0 1 0 0,0 0 0 0 0,0 0-1 0 0,0 0 1 0 0,6 6-11 0 0,-1 1 0 0 0,-1-1 0 0 0,0 1 0 0 0,0 1 0 0 0,0-1 0 0 0,0 0-1 0 0,-1 1 1 0 0,-1 0 0 0 0,4 14 0 0 0,2 3 16 0 0,145 345 5 0 0,-31-82 318 0 0,-96-223-409 0 0,3-2 0 0 0,3-1 0 0 0,48 71 0 0 0,17 38-1112 0 0,-87-135 1053 0 0,-10-27 116 0 0,-10-24 95 0 0,-15-30 135 0 0,-3 2 0 0 0,-39-50 0 0 0,37 55-82 0 0,1-3 0 0 0,-41-77 0 0 0,-32-135 13 0 0,28 60 79 0 0,-25-63 206 0 0,76 183-211 0 0,-21-118-1 0 0,41 171-180 0 0,5 18-159 0 0,3 11 12 0 0,82 213-31 0 0,-11-24 194 0 0,102 257 345 0 0,-156-400-575 0 0,53 92 0 0 0,-4-10-604 0 0,-68-131 763 0 0,-2-3 34 0 0,1 0 0 0 0,0 1 1 0 0,-1-1-1 0 0,0 0 0 0 0,1 1 0 0 0,-1 0 0 0 0,-1-1 1 0 0,1 1-1 0 0,0 4 0 0 0,-1-8-2 0 0,0 0 0 0 0,-1 1 0 0 0,1-1-1 0 0,0 0 1 0 0,0 0 0 0 0,-1 0 0 0 0,1 0 0 0 0,0 0 0 0 0,0 0 0 0 0,-1 0-1 0 0,1 0 1 0 0,0 0 0 0 0,0 1 0 0 0,-1-1 0 0 0,1 0 0 0 0,0 0 0 0 0,0 0-1 0 0,-1 0 1 0 0,1 0 0 0 0,0-1 0 0 0,0 1 0 0 0,-1 0 0 0 0,1 0 0 0 0,0 0-1 0 0,0 0 1 0 0,-1 0 0 0 0,1 0 0 0 0,0 0 0 0 0,0 0 0 0 0,0-1 0 0 0,-1 1 0 0 0,1 0-1 0 0,0 0 1 0 0,0 0 0 0 0,0 0 0 0 0,-1-1 0 0 0,1 1 0 0 0,-9-8-40 0 0,-24-30 69 0 0,2-2 0 0 0,1-1 0 0 0,3-1 0 0 0,1-2 0 0 0,-25-59 0 0 0,-51-144 288 0 0,-24-62 338 0 0,98 230-539 0 0,13 24-151 0 0,18 65-47 0 0,1 0 1 0 0,9 18-1 0 0,-1-2 50 0 0,178 446 46 0 0,-163-399 137 0 0,2-2 0 0 0,77 134 0 0 0,-17-83-393 0 0,-71-90 306 0 0,-21-41-50 0 0,0 0-1 0 0,-1 0 0 0 0,0 1 1 0 0,-1 0-1 0 0,0 0 1 0 0,-10-13-1 0 0,-12-19-60 0 0,-102-206 209 0 0,20-23 88 0 0,41 90 91 0 0,61 162-255 0 0,12 27-159 0 0,12 26-46 0 0,93 241 130 0 0,-30-69 67 0 0,-69-184-23 0 0,1-2 0 0 0,29 42 0 0 0,-7-13 113 0 0,-26-39-235 0 0,1-1-1 0 0,18 19 0 0 0,-27-30 66 0 0,1 0 0 0 0,-1 0 0 0 0,0 0 0 0 0,0 0 0 0 0,0 0 0 0 0,0 0 1 0 0,0 0-1 0 0,0 0 0 0 0,0 0 0 0 0,0 0 0 0 0,0 0 0 0 0,0 0 0 0 0,1 1 0 0 0,-1-1 0 0 0,0 0 0 0 0,0 0 0 0 0,0 0 0 0 0,0 0 0 0 0,0 0 0 0 0,0 0 0 0 0,0 0 1 0 0,0 0-1 0 0,0 0 0 0 0,0 1 0 0 0,0-1 0 0 0,0 0 0 0 0,0 0 0 0 0,0 0 0 0 0,0 0 0 0 0,0 0 0 0 0,0 0 0 0 0,0 0 0 0 0,0 0 0 0 0,0 1 0 0 0,0-1 0 0 0,0 0 1 0 0,0 0-1 0 0,0 0 0 0 0,0 0 0 0 0,0 0 0 0 0,0 0 0 0 0,0 0 0 0 0,0 0 0 0 0,0 1 0 0 0,-1-1 0 0 0,1 0 0 0 0,0 0 0 0 0,0 0 0 0 0,0 0 0 0 0,0 0 0 0 0,0 0 1 0 0,0 0-1 0 0,0 0 0 0 0,0 0 0 0 0,0 0 0 0 0,0 0 0 0 0,-1 0 0 0 0,1 0 0 0 0,0 0 0 0 0,0 0-1 0 0,0 0 0 0 0,-1 0 0 0 0,1 0 1 0 0,0 0-1 0 0,0 0 0 0 0,-1 0 0 0 0,1 0 0 0 0,0 0 0 0 0,0-1 0 0 0,0 1 0 0 0,-1 0 0 0 0,1 0 1 0 0,0 0-1 0 0,0 0 0 0 0,0-1 0 0 0,0 1 0 0 0,0 0 0 0 0,-1 0 0 0 0,1 0 0 0 0,0-1 0 0 0,0 1 1 0 0,0 0-1 0 0,0 0 0 0 0,0 0 0 0 0,0-1 0 0 0,0 1 0 0 0,0 0 0 0 0,0 0 0 0 0,0-1 0 0 0,0 1 1 0 0,0 0-1 0 0,0 0 0 0 0,0-1 0 0 0,0 1 0 0 0,0 0 0 0 0,-1-7 3 0 0,-1 0 0 0 0,1 0 0 0 0,-1 0 0 0 0,-1 1 0 0 0,1-1 0 0 0,-1 0 0 0 0,0 1 1 0 0,-5-8-1 0 0,-4-10 6 0 0,-15-28-12 0 0,15 30 1 0 0,2 0 0 0 0,0 0 0 0 0,-7-26 0 0 0,-26-143-89 0 0,38 164 80 0 0,3 0-170 0 0,2 27 176 0 0,0 0-1 0 0,0-1 1 0 0,0 1-1 0 0,0-1 1 0 0,0 1 0 0 0,1 0-1 0 0,-1-1 1 0 0,0 1-1 0 0,0-1 1 0 0,0 1-1 0 0,0 0 1 0 0,1-1-1 0 0,-1 1 1 0 0,0 0 0 0 0,0-1-1 0 0,1 1 1 0 0,-1 0-1 0 0,0 0 1 0 0,0-1-1 0 0,1 1 1 0 0,-1 0 0 0 0,0 0-1 0 0,1-1 1 0 0,-1 1-1 0 0,1 0 1 0 0,-1 0-1 0 0,0 0 1 0 0,1 0-1 0 0,-1-1 1 0 0,0 1 0 0 0,1 0-1 0 0,-1 0 1 0 0,1 0-1 0 0,-1 0 1 0 0,0 0-1 0 0,1 0 1 0 0,-1 0 0 0 0,1 0-1 0 0,-1 0 1 0 0,0 0-1 0 0,1 1 1 0 0,-1-1-1 0 0,1 0 1 0 0,-1 0-1 0 0,0 0 1 0 0,1 0 0 0 0,-1 0-1 0 0,0 1 1 0 0,1-1-1 0 0,-1 0 1 0 0,0 0-1 0 0,1 1 1 0 0,-1-1-1 0 0,0 0 1 0 0,1 1 0 0 0,-1-1-1 0 0,0 0 1 0 0,1 1-1 0 0,2 2 1 0 0,0 1 0 0 0,0-1 1 0 0,-1 1-1 0 0,1 0 0 0 0,-1 0 0 0 0,0 0 0 0 0,0 0 0 0 0,0 0 0 0 0,0 1 0 0 0,-1-1 0 0 0,1 0 0 0 0,0 8 0 0 0,6 14 22 0 0,28 47-5 0 0,-24-51-26 0 0,-1 2 1 0 0,13 36 0 0 0,-16-40 39 0 0,1 1 0 0 0,1-2 0 0 0,0 1 0 0 0,2-1 0 0 0,16 20-1 0 0,24 42 235 0 0,-51-79-246 0 0,0 0-1 0 0,0 0 1 0 0,1-1 0 0 0,-1 1-1 0 0,0 0 1 0 0,1-1-1 0 0,-1 1 1 0 0,1-1 0 0 0,2 3-1 0 0,-4-4-9 0 0,0 0-1 0 0,0 0 0 0 0,0 0 1 0 0,0-1-1 0 0,0 1 0 0 0,0 0 1 0 0,0 0-1 0 0,0 0 1 0 0,0 0-1 0 0,0 0 0 0 0,0 0 1 0 0,0 0-1 0 0,0 0 0 0 0,0 0 1 0 0,0 0-1 0 0,0 0 0 0 0,0 0 1 0 0,0 0-1 0 0,0 0 0 0 0,0 0 1 0 0,0 0-1 0 0,0-1 1 0 0,0 1-1 0 0,0 0 0 0 0,0 0 1 0 0,0 0-1 0 0,0 0 0 0 0,0 0 1 0 0,0 0-1 0 0,0 0 0 0 0,0 0 1 0 0,0 0-1 0 0,0 0 1 0 0,0 0-1 0 0,0 0 0 0 0,0 0 1 0 0,0 0-1 0 0,0 0 0 0 0,0 0 1 0 0,0 0-1 0 0,0-1 0 0 0,0 1 1 0 0,0 0-1 0 0,0 0 0 0 0,1 0 1 0 0,-1 0-1 0 0,0 0 1 0 0,0 0-1 0 0,0 0 0 0 0,0 0 1 0 0,0 0-1 0 0,0 0 0 0 0,0 0 1 0 0,0 0-1 0 0,0 0 0 0 0,0 0 1 0 0,0 0-1 0 0,0 0 1 0 0,0 0-1 0 0,0 0 0 0 0,0 0 1 0 0,1 0-1 0 0,-1 0 0 0 0,-9-13 69 0 0,-123-157 76 0 0,119 150-161 0 0,2 1 0 0 0,0-1 1 0 0,1-1-1 0 0,1 0 0 0 0,1 0 0 0 0,-5-23 1 0 0,13 42 19 0 0,-8-25-48 0 0,7 22-19 0 0,7 14 0 0 0,17 50 32 0 0,45 96-18 0 0,-58-135 87 0 0,4 10 9 0 0,2-1 0 0 0,37 53 0 0 0,-166-245 561 0 0,85 118-576 0 0,1-1 1 0 0,-34-81-1 0 0,23 44 28 0 0,-97-253 77 0 0,107 259-73 0 0,-38-131-5 0 0,62 192 2 0 0,3 14-60 0 0,5 4-271 0 0,8 21 283 0 0,-1 1 0 0 0,15 44 0 0 0,-10-23-68 0 0,138 304 76 0 0,-85-202-27 0 0,94 160 42 0 0,-153-291-44 0 0,-4-6-15 0 0,1 0 0 0 0,-2 1 1 0 0,6 13-1 0 0,-40-54 156 0 0,-16-24-112 0 0,2-2 0 0 0,-68-119 0 0 0,-36-136 17 0 0,86 176-24 0 0,5-2-1 0 0,-46-179 1 0 0,93 290-75 0 0,14 44-144 0 0,228 568 122 0 0,-202-519-166 0 0,-4 1 0 0 0,19 72 1 0 0,-26-75-535 0 0,4 14-2326 0 0,-22-68 1839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3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46 5049 0 0,'-3'-21'2385'0'0,"3"21"-2295"0"0,-1 0-1 0 0,1 0 1 0 0,0 0 0 0 0,-1 0 0 0 0,1 1 0 0 0,0-1 0 0 0,-1 0 0 0 0,1 0 0 0 0,0 0 0 0 0,0 1 0 0 0,-1-1 0 0 0,1 0 0 0 0,0 1 0 0 0,0-1 0 0 0,-1 0 0 0 0,1 0 0 0 0,0 1 0 0 0,0-1 0 0 0,-1 0-1 0 0,1 1 1 0 0,0-1 0 0 0,0 1 0 0 0,0-1 0 0 0,0 0 0 0 0,0 1 0 0 0,0-1 0 0 0,0 0 0 0 0,0 1 0 0 0,-3 6 145 0 0,1-1 0 0 0,1 1 0 0 0,-1 0 0 0 0,0 11 0 0 0,3 27-142 0 0,1 0 0 0 0,2 0 0 0 0,19 79 0 0 0,-21-116-61 0 0,0 1 0 0 0,-1-1-1 0 0,1 1 1 0 0,-1 13 0 0 0,-1-21-14 0 0,0-1 0 0 0,0 1 0 0 0,0 0 0 0 0,0 0 0 0 0,1-1 0 0 0,-1 1 0 0 0,0 0 0 0 0,0 0 0 0 0,1-1 0 0 0,-1 1 0 0 0,0 0 0 0 0,1-1 1 0 0,-1 1-1 0 0,1-1 0 0 0,-1 1 0 0 0,1-1 0 0 0,-1 1 0 0 0,1-1 0 0 0,0 1 0 0 0,-1-1 0 0 0,1 1 0 0 0,-1-1 0 0 0,1 1 0 0 0,0-1 0 0 0,0 0 0 0 0,-1 0 0 0 0,2 1 0 0 0,-8-16-20 0 0,3 7 1 0 0,-1 0 1 0 0,1 0 0 0 0,1-1 0 0 0,0 1-1 0 0,-2-12 1 0 0,1-21 59 0 0,1 19-47 0 0,0-30 0 0 0,2 45-5 0 0,1-1 0 0 0,0 1-1 0 0,0-1 1 0 0,1 1-1 0 0,0-1 1 0 0,0 1 0 0 0,6-12-1 0 0,-3 10 11 0 0,1-5-6 0 0,1-1 0 0 0,1 1 0 0 0,0 1 0 0 0,1 0 0 0 0,0 0 0 0 0,1 0-1 0 0,16-15 1 0 0,-23 26 1 0 0,-1 1 1 0 0,1-1-1 0 0,0 0 0 0 0,1 1 0 0 0,-1 0 0 0 0,0-1 0 0 0,0 1 0 0 0,0 0 0 0 0,1 1 0 0 0,-1-1 0 0 0,1 1 0 0 0,-1-1 0 0 0,0 1 1 0 0,1 0-1 0 0,-1 0 0 0 0,1 1 0 0 0,-1-1 0 0 0,0 1 0 0 0,1-1 0 0 0,-1 1 0 0 0,0 0 0 0 0,1 0 0 0 0,-1 1 0 0 0,0-1 0 0 0,0 1 1 0 0,0-1-1 0 0,0 1 0 0 0,-1 0 0 0 0,1 0 0 0 0,0 0 0 0 0,-1 1 0 0 0,4 3 0 0 0,2 5 31 0 0,-1 1 0 0 0,0 0-1 0 0,-1 0 1 0 0,0 1 0 0 0,-1 0 0 0 0,6 24 0 0 0,-3-6 39 0 0,5 58 0 0 0,-13-11-5 0 0,0-6 174 0 0,-3-55-497 0 0,1 1-3903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20.78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349 281 2288 0 0,'0'-15'436'0'0,"0"1"-1"0"0,1-1 1 0 0,0 0-1 0 0,2 1 1 0 0,0-1-1 0 0,0 1 0 0 0,10-25 1 0 0,-13 38-414 0 0,0 1 1 0 0,0-1-1 0 0,0 1 1 0 0,0 0 0 0 0,1-1-1 0 0,-1 1 1 0 0,0-1-1 0 0,0 1 1 0 0,0 0-1 0 0,0-1 1 0 0,0 1-1 0 0,1 0 1 0 0,-1-1-1 0 0,0 1 1 0 0,0 0-1 0 0,1-1 1 0 0,-1 1-1 0 0,0 0 1 0 0,1-1-1 0 0,-1 1 1 0 0,0 0 0 0 0,1 0-1 0 0,-1 0 1 0 0,0-1-1 0 0,1 1 1 0 0,-1 0-1 0 0,0 0 1 0 0,1 0-1 0 0,-1 0 1 0 0,1-1-1 0 0,-1 1 1 0 0,0 0-1 0 0,1 0 1 0 0,-1 0-1 0 0,1 0 1 0 0,-1 0-1 0 0,0 0 1 0 0,1 0 0 0 0,-1 0-1 0 0,1 0 1 0 0,-1 1-1 0 0,0-1 1 0 0,1 0-1 0 0,-1 0 1 0 0,0 0-1 0 0,1 0 1 0 0,0 1-1 0 0,-1 0-1 0 0,1-1-1 0 0,-1 1 1 0 0,0 0-1 0 0,1 0 1 0 0,-1-1-1 0 0,0 1 1 0 0,1 0-1 0 0,-1 0 1 0 0,0 0 0 0 0,0-1-1 0 0,0 1 1 0 0,0 0-1 0 0,0 0 1 0 0,0 0-1 0 0,0 0 1 0 0,0-1-1 0 0,0 1 1 0 0,0 0-1 0 0,-1 0 1 0 0,1 0-1 0 0,0-1 1 0 0,0 1-1 0 0,-1 0 1 0 0,1 0-1 0 0,-1 1 1 0 0,-105 191 868 0 0,59-113-733 0 0,-16 33 202 0 0,-1 9-313 0 0,53-88-94 0 0,10-21 101 0 0,5-19 300 0 0,74-157-275 0 0,-41 76-66 0 0,30-78-4 0 0,-63 150-15 0 0,2 1 0 0 0,0 0 0 0 0,1 0 0 0 0,0 1 0 0 0,1 0 0 0 0,0 0 0 0 0,11-12 0 0 0,-25 34 25 0 0,0 1-1 0 0,1 0 1 0 0,1 1 0 0 0,-5 14 0 0 0,-22 65-29 0 0,-5 11 84 0 0,-4-1 1 0 0,-56 95-1 0 0,85-174-74 0 0,4-10 9 0 0,2-1 0 0 0,-1 1 0 0 0,-3 12-1 0 0,8-14-11 0 0,4-8 26 0 0,-2-2-15 0 0,0 1 0 0 0,-1-1 0 0 0,1 0 0 0 0,0 1 0 0 0,-1-1 0 0 0,1 0 0 0 0,0 1 0 0 0,-1-1 0 0 0,1 0 0 0 0,-1 1 0 0 0,0-1 0 0 0,1 0 0 0 0,-1 0 0 0 0,1-1 0 0 0,1-4 11 0 0,1 1-1 0 0,0 0 1 0 0,0 0 0 0 0,0 0 0 0 0,1 0 0 0 0,0 1 0 0 0,-1 0 0 0 0,2-1-1 0 0,3-3 1 0 0,17-18 7 0 0,-11 4-19 0 0,-1-1-1 0 0,19-44 1 0 0,-7 11 31 0 0,58-142 72 0 0,10-17-104 0 0,-82 195-27 0 0,1 0-1 0 0,1 1 1 0 0,0 1-1 0 0,2 0 1 0 0,20-19-1 0 0,-35 36-23 0 0,0 5 49 0 0,0-1-1 0 0,0 0 0 0 0,0 0 1 0 0,0 0-1 0 0,0 0 0 0 0,-1 0 0 0 0,0 0 1 0 0,1 0-1 0 0,-1 0 0 0 0,0-1 0 0 0,-1 1 1 0 0,1 0-1 0 0,0 0 0 0 0,-3 3 1 0 0,-2 7 5 0 0,-27 67 4 0 0,-40 107 18 0 0,32-79 64 0 0,-88 162 1 0 0,124-258-104 0 0,0 1-1 0 0,1-1 1 0 0,-4 18 0 0 0,7-26-8 0 0,1-3 73 0 0,1-1-51 0 0,0 0 0 0 0,1-1 1 0 0,-1 1-1 0 0,0 0 0 0 0,1-1 1 0 0,-1 0-1 0 0,0 1 0 0 0,0-1 0 0 0,0 0 1 0 0,0 1-1 0 0,1-1 0 0 0,-1 0 1 0 0,0 0-1 0 0,0 0 0 0 0,-1 0 0 0 0,1 0 1 0 0,0 0-1 0 0,0 0 0 0 0,1-3 1 0 0,13-25 0 0 0,-13 25-7 0 0,107-284 88 0 0,-103 270-69 0 0,22-70 20 0 0,26-69-94 0 0,-47 141 51 0 0,1 0 0 0 0,0 1 0 0 0,1 0 0 0 0,1 0 0 0 0,0 1 0 0 0,1 1 0 0 0,18-18 0 0 0,-28 30-1 0 0,0 0 0 0 0,0 0 1 0 0,0 0-1 0 0,0 0 0 0 0,0 0 1 0 0,0 1-1 0 0,0-1 0 0 0,0 0 0 0 0,1 1 1 0 0,-1-1-1 0 0,0 0 0 0 0,0 1 1 0 0,1 0-1 0 0,-1-1 0 0 0,2 1 1 0 0,-3 0 4 0 0,1 0 0 0 0,-1 0 0 0 0,0 0 0 0 0,1 1 0 0 0,-1-1 0 0 0,0 0 0 0 0,1 0 0 0 0,-1 0 0 0 0,0 1 0 0 0,0-1 0 0 0,1 0 0 0 0,-1 1 0 0 0,0-1 0 0 0,0 0 0 0 0,1 1 0 0 0,-1-1 0 0 0,0 0 0 0 0,0 1 0 0 0,0-1 0 0 0,0 0 0 0 0,1 1 0 0 0,-1-1 0 0 0,0 1 0 0 0,0-1 0 0 0,0 0 0 0 0,0 1 0 0 0,0-1 0 0 0,0 1 0 0 0,0-1 0 0 0,0 0 0 0 0,0 1 0 0 0,-1 5-10 0 0,1 0 0 0 0,-1-1 0 0 0,0 1 0 0 0,-1 0 0 0 0,-2 7 0 0 0,-53 181 94 0 0,41-130-65 0 0,-42 108 0 0 0,-71 88 131 0 0,127-256-145 0 0,-15 25-36 0 0,-16 38-1 0 0,42-83 81 0 0,17-25-1 0 0,10-17-7 0 0,13-34-40 0 0,-5-1 0 0 0,38-116-1 0 0,-73 183 12 0 0,42-119-54 0 0,-42 124 36 0 0,1 1 1 0 0,1 0-1 0 0,0 1 1 0 0,26-32-1 0 0,-28 36-4 0 0,-7 12 8 0 0,0 1 1 0 0,-1-1-1 0 0,1 0 1 0 0,0 1-1 0 0,0-1 1 0 0,0 1-1 0 0,1-1 1 0 0,2-1-1 0 0,-5 4-2 0 0,-1 7-7 0 0,-1 1 1 0 0,-1-1 0 0 0,1 0 0 0 0,-1 0 0 0 0,0 0-1 0 0,-1 0 1 0 0,-7 10 0 0 0,-20 39 30 0 0,2 0 0 0 0,-27 78 0 0 0,29-67-13 0 0,-45 83 0 0 0,-70 91 20 0 0,139-236 55 0 0,5-13-29 0 0,9-28-15 0 0,4-9-61 0 0,46-157 144 0 0,-22 35-106 0 0,-39 167-15 0 0,0 0-1 0 0,0 0 1 0 0,0 0 0 0 0,0 0 0 0 0,-1 0-1 0 0,1 0 1 0 0,0 0 0 0 0,0 0 0 0 0,0 0 0 0 0,0 0-1 0 0,0 0 1 0 0,0 0 0 0 0,-1 0 0 0 0,1 0-1 0 0,0 0 1 0 0,0 0 0 0 0,0 0 0 0 0,0 0-1 0 0,0 0 1 0 0,0 0 0 0 0,0 0 0 0 0,-1 0-1 0 0,1 0 1 0 0,0 0 0 0 0,0 0 0 0 0,0-1 0 0 0,0 1-1 0 0,0 0 1 0 0,0 0 0 0 0,0 0 0 0 0,0 0-1 0 0,-1 0 1 0 0,1 0 0 0 0,0 0 0 0 0,0 0-1 0 0,0 0 1 0 0,0-1 0 0 0,0 1 0 0 0,0 0-1 0 0,0 0 1 0 0,0 0 0 0 0,0 0 0 0 0,0 0 0 0 0,-8 13-23 0 0,-85 252-216 0 0,85-241 259 0 0,0 0-1 0 0,-2-1 1 0 0,-1 0 0 0 0,0-1 0 0 0,-2 0 0 0 0,0 0-1 0 0,-2-2 1 0 0,-24 27 0 0 0,39-46 98 0 0,0-2-109 0 0,-1-2-35 0 0,-6-7 22 0 0,-20-45 33 0 0,25 53-22 0 0,0 0 1 0 0,-1 0-1 0 0,1 0 0 0 0,-1 0 1 0 0,1 1-1 0 0,-1-1 1 0 0,1 1-1 0 0,-1-1 0 0 0,-5-1 1 0 0,-2-1-11 0 0,9 3-24 0 0,-22-1-3 0 0,-10-4 16 0 0,25 5-15 0 0,6 5-113 0 0,1-3 144 0 0,1-1 1 0 0,0 1-1 0 0,-1-1 0 0 0,1 1 0 0 0,0-1 0 0 0,0 1 0 0 0,-1 0 1 0 0,1-1-1 0 0,0 1 0 0 0,0-1 0 0 0,0 1 0 0 0,0 0 0 0 0,0-1 1 0 0,0 1-1 0 0,0 0 0 0 0,0-1 0 0 0,0 1 0 0 0,0-1 1 0 0,0 1-1 0 0,0 0 0 0 0,1-1 0 0 0,-1 1 0 0 0,0-1 0 0 0,0 1 1 0 0,1 0-1 0 0,-1-1 0 0 0,0 1 0 0 0,1-1 0 0 0,0 1 1 0 0,0 2-3 0 0,1 0 0 0 0,-1 0 1 0 0,1-1-1 0 0,0 1 1 0 0,0-1-1 0 0,0 0 1 0 0,0 1-1 0 0,0-1 1 0 0,1 0-1 0 0,-1 0 1 0 0,1-1-1 0 0,-1 1 0 0 0,1 0 1 0 0,0-1-1 0 0,0 0 1 0 0,0 1-1 0 0,0-1 1 0 0,5 1-1 0 0,1 2 31 0 0,1 0-1 0 0,-1 0 1 0 0,0 1 0 0 0,0 0-1 0 0,14 11 1 0 0,3 2 15 0 0,-26-18-36 0 0,1 1-1 0 0,-1-1 0 0 0,1 0 1 0 0,0 0-1 0 0,-1 1 0 0 0,1-1 1 0 0,-1 0-1 0 0,1 0 0 0 0,-1 0 1 0 0,1 0-1 0 0,-1 0 0 0 0,1 0 1 0 0,0 0-1 0 0,-1 0 0 0 0,1 0 1 0 0,-1 0-1 0 0,1 0 0 0 0,-1 0 1 0 0,1 0-1 0 0,0 0 0 0 0,-1 0 1 0 0,1-1-1 0 0,-1 1 0 0 0,1 0 1 0 0,-1 0-1 0 0,1-1 0 0 0,-1 1 1 0 0,1 0-1 0 0,0-1 0 0 0,-2 1 11 0 0,1 0 0 0 0,-1 0 0 0 0,1 0 0 0 0,-1 1 0 0 0,1-1 0 0 0,0 0 0 0 0,-1 0 0 0 0,1 0 0 0 0,-1 0 0 0 0,1 0 0 0 0,-1 0 0 0 0,1 0 0 0 0,-1 0 0 0 0,1 0 0 0 0,-1-1 0 0 0,1 1 0 0 0,-1 0 0 0 0,1 0 0 0 0,-1 0 0 0 0,1 0 0 0 0,-1-1 0 0 0,1 1 0 0 0,0 0 0 0 0,-1 0 0 0 0,1-1 0 0 0,-1 1 0 0 0,-14-9-86 0 0,14 8 104 0 0,-7-4-32 0 0,0 0 0 0 0,0-1 1 0 0,1 1-1 0 0,0-1 0 0 0,0-1 1 0 0,0 0-1 0 0,-6-7 0 0 0,11 12-12 0 0,0 0 0 0 0,1 0 0 0 0,-1 0 0 0 0,1 0 0 0 0,-1 0 0 0 0,1 0 0 0 0,-1-1 0 0 0,1 1 0 0 0,0 0 0 0 0,0-1 0 0 0,0 1 0 0 0,0-1 0 0 0,1 1 0 0 0,-1-1 0 0 0,1 1 0 0 0,0-1 0 0 0,-1 1 0 0 0,1-1 0 0 0,0 0 0 0 0,0 1 0 0 0,1-1 0 0 0,-1 1 0 0 0,1-4 0 0 0,-1 5 6 0 0,7-25-108 0 0,-7 25 103 0 0,1 0 0 0 0,0-1 0 0 0,0 1 0 0 0,-1 0 0 0 0,1 0 0 0 0,0 1 0 0 0,0-1 0 0 0,0 0 0 0 0,0 0 0 0 0,0 0 0 0 0,0 1 0 0 0,0-1 0 0 0,0 0 0 0 0,0 1 0 0 0,0-1 0 0 0,0 1 0 0 0,1-1 0 0 0,-1 1 1 0 0,0 0-1 0 0,2-1 0 0 0,-2 1 10 0 0,0 0 1 0 0,-1-1-1 0 0,1 1 1 0 0,0-1 0 0 0,0 1-1 0 0,0-1 1 0 0,0 1 0 0 0,-1-1-1 0 0,1 1 1 0 0,0-1-1 0 0,0 0 1 0 0,-1 0 0 0 0,2-1-1 0 0,-2 2 4 0 0,1-1-1 0 0,-1 1 1 0 0,1-1-1 0 0,-1 1 1 0 0,1-1-1 0 0,-1 1 0 0 0,1-1 1 0 0,0 1-1 0 0,-1-1 1 0 0,1 1-1 0 0,-1-1 1 0 0,1 1-1 0 0,0 0 1 0 0,-1 0-1 0 0,1-1 1 0 0,0 1-1 0 0,0 0 1 0 0,1 0-1 0 0,-2 0-31 0 0,-3 15 101 0 0,2-11 26 0 0,7-11-100 0 0,9-18-11 0 0,22-49 0 0 0,-12 23 101 0 0,-4 8-57 0 0,-11 22-203 0 0,0 0 0 0 0,19-27 0 0 0,-21 35-2335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41.027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58 379 1936 0 0,'-1'0'57'0'0,"-1"0"0"0"0,1 0 0 0 0,-1 0-1 0 0,1 0 1 0 0,0 0 0 0 0,-1 0-1 0 0,1 1 1 0 0,-1-1 0 0 0,1 1 0 0 0,0-1-1 0 0,-1 1 1 0 0,1-1 0 0 0,0 1-1 0 0,-1 0 1 0 0,1-1 0 0 0,0 1 0 0 0,0 0-1 0 0,-1 1 1 0 0,-7 7 1048 0 0,5-3-834 0 0,22-18 605 0 0,92-103-185 0 0,-93 98-615 0 0,2 2-1 0 0,21-15 1 0 0,18-15-84 0 0,-41 31 27 0 0,0 1 0 0 0,0 1 0 0 0,1 1 0 0 0,1 1 1 0 0,35-15-1 0 0,-46 23 198 0 0,-8 5-73 0 0,-15 13-8 0 0,-29 17-8 0 0,-4-4-113 0 0,2 2-1 0 0,1 2 1 0 0,-70 65 0 0 0,11-9-9 0 0,143-144 173 0 0,6 9-179 0 0,56-46-1 0 0,-78 74 14 0 0,42-23 0 0 0,-25 17-79 0 0,67-41 99 0 0,-85 54-9 0 0,-22 11 150 0 0,-8 6-161 0 0,-161 114 43 0 0,56-41-24 0 0,111-77-25 0 0,0-1 0 0 0,-1 1 1 0 0,1-1-1 0 0,-1 1 0 0 0,1-1 0 0 0,-1 0 0 0 0,1 0 1 0 0,-1 0-1 0 0,0 0 0 0 0,1-1 0 0 0,-5 1 0 0 0,5 0-2 0 0,8-11 30 0 0,1 0 0 0 0,0 1 1 0 0,13-13-1 0 0,-6 9-35 0 0,1 1 1 0 0,16-10 0 0 0,16-13 16 0 0,-10 6-39 0 0,2 2 0 0 0,1 2 1 0 0,67-32-1 0 0,-93 53 7 0 0,3-2 81 0 0,-21 20-1 0 0,3-7-50 0 0,-4 0-2 0 0,0 0 1 0 0,-1-1-1 0 0,1 0 0 0 0,-1 0 1 0 0,0 0-1 0 0,0-1 1 0 0,-1 0-1 0 0,-11 7 1 0 0,2 0 15 0 0,-82 55-67 0 0,-18 13 160 0 0,-82 63-202 0 0,196-142 66 0 0,4-3 40 0 0,9-7-58 0 0,143-118-29 0 0,71-27 186 0 0,-219 151-184 0 0,-6 5 34 0 0,-9 11 39 0 0,-17 16-8 0 0,-61 40 22 0 0,2-1 14 0 0,55-40-63 0 0,-10 10 19 0 0,-78 57 1 0 0,85-69 13 0 0,31-26 40 0 0,3-1-55 0 0,0 0 0 0 0,-1-1 1 0 0,1 1-1 0 0,0 0 0 0 0,0-1 1 0 0,0 1-1 0 0,0 0 0 0 0,0 0 0 0 0,0 0 1 0 0,0 0-1 0 0,1 0 0 0 0,-1 0 1 0 0,0 0-1 0 0,2 0 0 0 0,3-4-3 0 0,61-57 127 0 0,-26 22-164 0 0,68-49 0 0 0,-64 49-688 0 0,-14 11-752 0 0,-13 15-72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42.88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130 114 864 0 0,'-2'0'361'0'0,"-1"-1"0"0"0,1 1 0 0 0,-1 0 0 0 0,0-1 1 0 0,1 1-1 0 0,-1-1 0 0 0,1 0 0 0 0,0 0 0 0 0,-1 0 0 0 0,1 0 0 0 0,-3-2 0 0 0,-2-1 539 0 0,6 4-883 0 0,1 0-1 0 0,0 0 0 0 0,0 0 1 0 0,0 0-1 0 0,-1 0 0 0 0,1 0 0 0 0,0 0 1 0 0,0 0-1 0 0,-1 0 0 0 0,1 0 1 0 0,0 0-1 0 0,0 1 0 0 0,0-1 1 0 0,-1 0-1 0 0,1 0 0 0 0,0 0 1 0 0,0 0-1 0 0,0 0 0 0 0,0 0 0 0 0,-1 1 1 0 0,1-1-1 0 0,0 0 0 0 0,0 0 1 0 0,0 0-1 0 0,0 0 0 0 0,0 1 1 0 0,-1-1-1 0 0,1 0 0 0 0,0 0 1 0 0,0 0-1 0 0,0 1 0 0 0,0-1 0 0 0,0 0 1 0 0,0 0-1 0 0,0 0 0 0 0,0 1 1 0 0,0-1-1 0 0,0 0 0 0 0,0 0 1 0 0,0 1-1 0 0,0-1 0 0 0,0 0 1 0 0,0 0-1 0 0,0 0 0 0 0,0 1 0 0 0,0-1 1 0 0,0 0-1 0 0,1 13-9 0 0,18 41 234 0 0,64 158 53 0 0,-50-128-116 0 0,-26-64-71 0 0,1 1 0 0 0,0-1 0 0 0,1 0 0 0 0,1-1 0 0 0,16 22 0 0 0,-21-34-28 0 0,-2-4 123 0 0,-4-5 42 0 0,-7-22-6 0 0,-47-183-54 0 0,31 122-147 0 0,9 34-17 0 0,-2 0 1 0 0,-34-69-1 0 0,31 95-146 0 0,20 25 124 0 0,-2 11-710 0 0,2 1 707 0 0,1 1-1 0 0,1-1 0 0 0,0 1 1 0 0,0-1-1 0 0,7 18 0 0 0,0 0 3 0 0,12 58 125 0 0,57 144 1 0 0,-47-156 220 0 0,-30-74 368 0 0,-4-5-665 0 0,-7-10-9 0 0,1-1 1 0 0,0 0-1 0 0,1 0 0 0 0,-9-22 0 0 0,-12-22-23 0 0,10 22 34 0 0,2-1-1 0 0,-21-66 0 0 0,-15-34-27 0 0,40 107-16 0 0,7 15-69 0 0,-1 1 0 0 0,-10-17 0 0 0,13 28-345 0 0,3 4 164 0 0,3 12 85 0 0,8 22 41 0 0,17 48-66 0 0,20 48 209 0 0,66 96 239 0 0,-91-185-177 0 0,11 23 156 0 0,-86-179-98 0 0,-2-5-21 0 0,16 7-148 0 0,16 42-10 0 0,-40-83 1 0 0,61 150-44 0 0,1 0 1 0 0,-1-1-1 0 0,1 1 0 0 0,0 0 1 0 0,0-1-1 0 0,0 1 0 0 0,0 0 1 0 0,1-1-1 0 0,-1-6 0 0 0,10 23-70 0 0,70 136 103 0 0,-16-28 60 0 0,-37-75 54 0 0,5 5 141 0 0,26 63-1 0 0,-53-96 632 0 0,-15-27-805 0 0,2 0 0 0 0,-1-1 0 0 0,1 1 0 0 0,1-2-1 0 0,0 1 1 0 0,-7-13 0 0 0,-39-75 44 0 0,-2-31-63 0 0,48 105-102 0 0,1 0-1 0 0,1 0 1 0 0,-5-41 0 0 0,11 62-86 0 0,-1 0 0 0 0,1-1 1 0 0,1 1-1 0 0,-1 0 0 0 0,0-1 0 0 0,1 1 1 0 0,0 0-1 0 0,0 0 0 0 0,0 0 0 0 0,0 0 1 0 0,0 0-1 0 0,1 0 0 0 0,-1 0 1 0 0,1 0-1 0 0,0 0 0 0 0,0 0 0 0 0,0 1 1 0 0,0-1-1 0 0,0 1 0 0 0,0 0 0 0 0,1-1 1 0 0,-1 1-1 0 0,1 0 0 0 0,0 1 1 0 0,4-4-1 0 0,11-4-2919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6:59.36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96 105 1248 0 0,'0'0'150'0'0,"-3"1"-289"0"0,-11 0-77 0 0,10-1 253 0 0,1 0 1 0 0,0 0 0 0 0,-1 0-1 0 0,1 1 1 0 0,-1-1-1 0 0,1 1 1 0 0,0 0 0 0 0,-1 0-1 0 0,-4 2 773 0 0,2-2-183 0 0,-11 1-531 0 0,10-2 1574 0 0,2 0 702 0 0,15-5-1883 0 0,-9 4-464 0 0,-1 1-1 0 0,1-1 1 0 0,-1 1 0 0 0,1-1-1 0 0,-1 1 1 0 0,1 0-1 0 0,-1-1 1 0 0,1 1 0 0 0,0-1-1 0 0,-1 1 1 0 0,1 0 0 0 0,0 0-1 0 0,-1-1 1 0 0,1 1-1 0 0,-1 0 1 0 0,1 0 0 0 0,0 0-1 0 0,0 0 1 0 0,-1 0-1 0 0,1 0 1 0 0,0 0 0 0 0,-1 0-1 0 0,1 0 1 0 0,0 0 0 0 0,-1 0-1 0 0,1 0 1 0 0,0 0-1 0 0,0 1 1 0 0,40 15 817 0 0,-17-6-665 0 0,1 0 0 0 0,0-2-1 0 0,1-1 1 0 0,0-1 0 0 0,41 4 0 0 0,2-9 39 0 0,88-10 0 0 0,-92 3-117 0 0,-55 6-57 0 0,0 0 0 0 0,0 1 0 0 0,0 0 0 0 0,0 1 0 0 0,17 4 0 0 0,-20-4-9 0 0,-7-2-26 0 0,1 0-1 0 0,-1 0 0 0 0,0 0 0 0 0,0 0 1 0 0,1 0-1 0 0,-1 0 0 0 0,0 0 0 0 0,1 1 1 0 0,-1-1-1 0 0,0 0 0 0 0,0 0 0 0 0,1 0 1 0 0,-1 0-1 0 0,0 0 0 0 0,0 1 0 0 0,1-1 1 0 0,-1 0-1 0 0,0 0 0 0 0,0 0 0 0 0,1 1 1 0 0,-1-1-1 0 0,0 0 0 0 0,0 0 0 0 0,0 1 0 0 0,0-1 1 0 0,0 0-1 0 0,1 1 0 0 0,-1-1 0 0 0,0 0 1 0 0,0 0-1 0 0,0 1 0 0 0,0-1 0 0 0,0 0 1 0 0,0 1-1 0 0,-6 9 177 0 0,-13 4-14 0 0,15-12-148 0 0,0-1 0 0 0,-1 1 0 0 0,1-1-1 0 0,-1 0 1 0 0,1 0 0 0 0,-1 0 0 0 0,1 0 0 0 0,-1-1-1 0 0,0 0 1 0 0,1 0 0 0 0,-1 0 0 0 0,-7-2 0 0 0,-7-2 46 0 0,-32-10 1 0 0,32 8-70 0 0,-32-10-8 0 0,28 8 15 0 0,0 1 0 0 0,0 1 0 0 0,0 1-1 0 0,-1 1 1 0 0,-33-1 0 0 0,-87-6-8 0 0,92 5 1 0 0,51 6 1 0 0,1 0 1 0 0,0 0-1 0 0,-1 0 1 0 0,1 0-1 0 0,0 0 1 0 0,0 0-1 0 0,-1 0 1 0 0,1-1-1 0 0,0 1 1 0 0,0 0-1 0 0,-1 0 1 0 0,1 0-1 0 0,0 0 1 0 0,0 0 0 0 0,-1 0-1 0 0,1-1 1 0 0,0 1-1 0 0,0 0 1 0 0,0 0-1 0 0,0 0 1 0 0,-1-1-1 0 0,1 1 1 0 0,0 0-1 0 0,0 0 1 0 0,0 0-1 0 0,0-1 1 0 0,0 1 0 0 0,-1 0-1 0 0,1 0 1 0 0,0-1-1 0 0,0 1 1 0 0,0 0-1 0 0,0 0 1 0 0,0-1-1 0 0,0 1 1 0 0,0 0-1 0 0,0-1 1 0 0,0 1-1 0 0,0 0 1 0 0,0 0-1 0 0,0-1 1 0 0,0 1 0 0 0,0 0-1 0 0,0 0 1 0 0,0-1-1 0 0,0 1 1 0 0,1 0-1 0 0,-1 0 1 0 0,0-1-1 0 0,0 1 1 0 0,0 0-1 0 0,0 0 1 0 0,0 0-1 0 0,1-1 1 0 0,-1 1 0 0 0,1-1-2 0 0,-1 0 0 0 0,1 1 1 0 0,-1-1-1 0 0,1 0 1 0 0,0 1-1 0 0,-1-1 0 0 0,1 1 1 0 0,0-1-1 0 0,-1 0 1 0 0,1 1-1 0 0,0 0 1 0 0,0-1-1 0 0,-1 1 0 0 0,1-1 1 0 0,0 1-1 0 0,0 0 1 0 0,0 0-1 0 0,1-1 1 0 0,6 2 28 0 0,0 0 1 0 0,0 0 0 0 0,12 3-1 0 0,15 3 57 0 0,52 4-11 0 0,-50-5-51 0 0,1-2-1 0 0,41-1 1 0 0,-12-4 24 0 0,58-4 24 0 0,-119 4-46 0 0,1 1 1 0 0,0-1-1 0 0,0 1 1 0 0,-1 0 0 0 0,1 1-1 0 0,0 0 1 0 0,-1 0-1 0 0,8 2 1 0 0,-14-3 228 0 0,-1 1-228 0 0,-1-1 0 0 0,1 0 0 0 0,0 1-1 0 0,-1-1 1 0 0,1 1 0 0 0,0 0 0 0 0,-1-1-1 0 0,1 1 1 0 0,0 0 0 0 0,0 0 0 0 0,-2 1-1 0 0,-2 1 2 0 0,-3 0 2 0 0,-1-1-1 0 0,1 0 1 0 0,-1 0-1 0 0,0-1 1 0 0,1 0 0 0 0,-1-1-1 0 0,-10 0 1 0 0,-5 0-19 0 0,0-1 9 0 0,0 0 0 0 0,-1-2 1 0 0,-26-6-1 0 0,-10-1-23 0 0,10 1-28 0 0,38 6 34 0 0,-1 1 0 0 0,0 0 1 0 0,0 0-1 0 0,0 2 0 0 0,-20 0 0 0 0,28 1-8 0 0,0-1-1 0 0,1-1 1 0 0,-1 1 0 0 0,-9-3-1 0 0,-13-1-86 0 0,28 4 60 0 0,1 2-92 0 0,5 1 124 0 0,0 0-1 0 0,1-1 0 0 0,-1 0 1 0 0,0 0-1 0 0,1 0 0 0 0,-1-1 1 0 0,1 0-1 0 0,0 0 0 0 0,6 0 1 0 0,20 3 19 0 0,18 6 10 0 0,1-3-1 0 0,86 1 1 0 0,-47 1-4 0 0,-49-10 98 0 0,-41 1 143 0 0,-14 1-153 0 0,-8 0-51 0 0,0-1 0 0 0,-1 0 0 0 0,-40-7 0 0 0,-169-42-24 0 0,208 46-38 0 0,-34 0 0 0 0,-16-2-95 0 0,33 6-22 0 0,40-1 123 0 0,8-2-108 0 0,1 0 102 0 0,0 1 0 0 0,1 0 0 0 0,0 0 0 0 0,-1 0 0 0 0,1 1 0 0 0,11 2 0 0 0,61 12 25 0 0,-53-7-22 0 0,40 2 0 0 0,223-3 73 0 0,-281-5-56 0 0,19 1-48 0 0,-29-2 32 0 0,1 0-1 0 0,-1 1 0 0 0,0-1 1 0 0,0 0-1 0 0,0 1 1 0 0,0-1-1 0 0,1 1 1 0 0,-1-1-1 0 0,0 1 1 0 0,0 0-1 0 0,0-1 1 0 0,0 1-1 0 0,0 0 1 0 0,0 0-1 0 0,0 0 1 0 0,-1 0-1 0 0,1 0 1 0 0,1 1-1 0 0,1 1 84 0 0,-6-1 164 0 0,-6 1-269 0 0,0 0 39 0 0,0-1 1 0 0,-1 1-1 0 0,1-1 1 0 0,-1-1-1 0 0,1 0 0 0 0,-1 0 1 0 0,0-1-1 0 0,1 0 1 0 0,-17-3-1 0 0,-31-8-21 0 0,-26-7 38 0 0,10 1-19 0 0,40 10 0 0 0,-35-12 1 0 0,37 8-75 0 0,1-1 55 0 0,0 2 0 0 0,-33-6 0 0 0,60 16 3 0 0,0-1 1 0 0,0 1-1 0 0,-1-1 0 0 0,1 0 1 0 0,0 0-1 0 0,0-1 0 0 0,0 1 1 0 0,0 0-1 0 0,0-1 0 0 0,1 0 1 0 0,-1 0-1 0 0,-3-2 0 0 0,-5-1-57 0 0,10 5-83 0 0,5-1 47 0 0,1 1 87 0 0,4 0-4 0 0,0 1-1 0 0,0 0 0 0 0,1 1 0 0 0,-1 0 0 0 0,0 0 1 0 0,17 7-1 0 0,10 2-7 0 0,12-1 58 0 0,85 7 1 0 0,-78-8-18 0 0,-38-6-22 0 0,0 0 1 0 0,24 0 0 0 0,85 1-38 0 0,-79 2 89 0 0,-15-1-57 0 0,-17 1-18 0 0,-11-3 110 0 0,-13-4 104 0 0,-8-1-202 0 0,7 1 27 0 0,1-1 1 0 0,0 1 0 0 0,1-2 0 0 0,-14-4 0 0 0,-7-4-13 0 0,0 1-1 0 0,-1 1 1 0 0,-46-6-1 0 0,27 5-13 0 0,-75-17 16 0 0,-11 11 5 0 0,114 14 11 0 0,-41 5-107 0 0,36-1 55 0 0,26-2 7 0 0,13 2-64 0 0,-5 0 85 0 0,60 13-72 0 0,-16-6 40 0 0,-34-6 71 0 0,38 4-1 0 0,97 3-37 0 0,-105-11-9 0 0,41 2 20 0 0,-57-3 4 0 0,7 1-35 0 0,-37 1 19 0 0,0 0 1 0 0,0 0 0 0 0,0 0 0 0 0,0 1-1 0 0,0-1 1 0 0,0 1 0 0 0,0-1 0 0 0,0 1 0 0 0,0 0-1 0 0,0 0 1 0 0,0 0 0 0 0,0 0 0 0 0,-1 0 0 0 0,3 2-1 0 0,-4-3 56 0 0,0 2-24 0 0,-1-1-29 0 0,1 0 0 0 0,-1 0 0 0 0,1 0 0 0 0,-1 0-1 0 0,0 0 1 0 0,1 0 0 0 0,-1 0 0 0 0,0 0 0 0 0,0 0-1 0 0,1 0 1 0 0,-1-1 0 0 0,0 1 0 0 0,0 0-1 0 0,0-1 1 0 0,0 1 0 0 0,0 0 0 0 0,0-1 0 0 0,0 1-1 0 0,0-1 1 0 0,-2 1 0 0 0,-27 4-26 0 0,1 0 53 0 0,9-1-16 0 0,0 0 0 0 0,0-2 0 0 0,0 0 0 0 0,-31-2 0 0 0,-23 3 5 0 0,46-3-13 0 0,0 0 1 0 0,1-2-1 0 0,-54-10 0 0 0,-28-2 4 0 0,94 13-28 0 0,14 1 33 0 0,1 0-20 0 0,0 0 1 0 0,0 0-1 0 0,0 0 1 0 0,-1 0-1 0 0,1 0 1 0 0,0 0-1 0 0,0 0 0 0 0,0 0 1 0 0,0 0-1 0 0,-1 0 1 0 0,1 0-1 0 0,0 0 0 0 0,0 0 1 0 0,0 0-1 0 0,0 0 1 0 0,-1 0-1 0 0,1 0 0 0 0,0-1 1 0 0,0 1-1 0 0,0 0 1 0 0,0 0-1 0 0,0 0 1 0 0,0 0-1 0 0,-1 0 0 0 0,1 0 1 0 0,0-1-1 0 0,0 1 1 0 0,0 0-1 0 0,0 0 0 0 0,0 0 1 0 0,0 0-1 0 0,0-1 1 0 0,0 1-1 0 0,0 0 0 0 0,0 0 1 0 0,0 0-1 0 0,0 0 1 0 0,0-1-1 0 0,0 1 0 0 0,0 0 1 0 0,0 0-1 0 0,0-1 1 0 0,1 0 3 0 0,1 0-1 0 0,0 0 1 0 0,0 0 0 0 0,0 0 0 0 0,0 0 0 0 0,0 0-1 0 0,0 0 1 0 0,0 1 0 0 0,0-1 0 0 0,1 1 0 0 0,-1-1 0 0 0,0 1-1 0 0,0 0 1 0 0,0 0 0 0 0,1 0 0 0 0,-1 0 0 0 0,2 1-1 0 0,50 6-28 0 0,-30-3 28 0 0,111 5 20 0 0,-93-4 1 0 0,46-2 0 0 0,7 0-100 0 0,-66 5-597 0 0,-13-2-646 0 0,-15-6 533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01.707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207 285 1784 0 0,'-17'5'-1068'0'0,"-9"4"3250"0"0,14-2-458 0 0,11-5-1516 0 0,-1-1 0 0 0,0 0-1 0 0,0 0 1 0 0,0 1 0 0 0,0-1 0 0 0,0 0-1 0 0,0 0 1 0 0,0-1 0 0 0,0 1 0 0 0,-1 0-1 0 0,1-1 1 0 0,0 1 0 0 0,0-1 0 0 0,-1 0-1 0 0,1 0 1 0 0,-3 0 0 0 0,12-16 50 0 0,-1 8-196 0 0,1 0-1 0 0,0 0 1 0 0,0 1-1 0 0,1 0 1 0 0,15-11 0 0 0,14-13 75 0 0,-21 16-89 0 0,1 1 0 0 0,1 1-1 0 0,29-16 1 0 0,26-20 173 0 0,-50 32-167 0 0,17-16 283 0 0,-39 33 46 0 0,-11 1-356 0 0,0 1-1 0 0,0 1 1 0 0,0 0 0 0 0,0 0 0 0 0,0 1 0 0 0,1 0 0 0 0,-1 0-1 0 0,-11 9 1 0 0,-2-1-12 0 0,-12 8 10 0 0,-38 27 1 0 0,47-27-32 0 0,2 1 1 0 0,-28 30 0 0 0,32-31-17 0 0,18-18 26 0 0,0 0 1 0 0,0 0-1 0 0,0 0 0 0 0,1 0 0 0 0,-1 1 0 0 0,1-1 0 0 0,0 0 0 0 0,-2 4 1 0 0,3-5 31 0 0,8-9-67 0 0,9-10 67 0 0,2 2 0 0 0,38-27 1 0 0,-37 29-28 0 0,0 0 1 0 0,-2-1 0 0 0,22-23 0 0 0,-32 31-1 0 0,0-1 1 0 0,1 1-1 0 0,0 0 0 0 0,13-7 1 0 0,20-17-61 0 0,-24 20 107 0 0,-17 10 35 0 0,-8 5-69 0 0,5-3-30 0 0,-26 14 81 0 0,-33 23 0 0 0,31-18-44 0 0,-27 19-9 0 0,-56 50-1 0 0,78-64 4 0 0,29-21-31 0 0,-1 0 1 0 0,1 0-1 0 0,0 0 1 0 0,1 1-1 0 0,-1 0 1 0 0,1 0-1 0 0,0 1 1 0 0,0 0-1 0 0,-7 12 1 0 0,11-17-17 0 0,3-2-2 0 0,0 0 32 0 0,0 0-1 0 0,0-1 1 0 0,0 1-1 0 0,0 0 1 0 0,0-1-1 0 0,0 1 0 0 0,0-1 1 0 0,-1 0-1 0 0,3-2 1 0 0,2-3 17 0 0,37-29-6 0 0,104-85 31 0 0,-77 68 22 0 0,20-15-3 0 0,-62 51-123 0 0,-28 17 107 0 0,-28 14 89 0 0,-46 43-109 0 0,-58 33 53 0 0,49-33-27 0 0,64-44-108 0 0,14-11 48 0 0,1 0 0 0 0,0 0 0 0 0,0 1 0 0 0,0-1 0 0 0,1 1 0 0 0,-1 0 0 0 0,1 1-1 0 0,-1-1 1 0 0,1 1 0 0 0,0-1 0 0 0,1 1 0 0 0,-1 0 0 0 0,0 0 0 0 0,-2 5 0 0 0,5-7-35 0 0,17-15 65 0 0,42-36-6 0 0,-36 31-12 0 0,-1 0 1 0 0,20-23-1 0 0,-23 22 1 0 0,2 0-1 0 0,0 2 1 0 0,43-27-1 0 0,-7 4-27 0 0,-52 37 24 0 0,0-1 0 0 0,1 1-1 0 0,0 0 1 0 0,0 0 0 0 0,0 0-1 0 0,0 1 1 0 0,9-3 0 0 0,-53 46-33 0 0,8-17 70 0 0,-1-2-1 0 0,-36 20 1 0 0,-46 34-4 0 0,79-51-30 0 0,24-19-17 0 0,1 0-1 0 0,0 1 1 0 0,0 0 0 0 0,1 0-1 0 0,0 1 1 0 0,0 1 0 0 0,-10 13-1 0 0,18-21 10 0 0,0-1-1 0 0,0 0 1 0 0,0 0-1 0 0,1 0 1 0 0,-1 1-1 0 0,0-1 1 0 0,0 0-1 0 0,0 0 1 0 0,1 0-1 0 0,-1 0 1 0 0,0 1-1 0 0,0-1 1 0 0,1 0-1 0 0,-1 0 0 0 0,0 0 1 0 0,0 0-1 0 0,1 0 1 0 0,-1 0-1 0 0,0 0 1 0 0,0 0-1 0 0,1 0 1 0 0,-1 0-1 0 0,0 0 1 0 0,0 0-1 0 0,1 0 1 0 0,-1 0-1 0 0,0 0 1 0 0,1 0-1 0 0,-1 0 1 0 0,0 0-1 0 0,0 0 0 0 0,1-1 1 0 0,-1 1-1 0 0,0 0 1 0 0,0 0-1 0 0,0 0 1 0 0,1 0-1 0 0,-1 0 1 0 0,0-1-1 0 0,18-8-7 0 0,-9-1-1 0 0,-7 7 11 0 0,0 0 0 0 0,1 0 0 0 0,-1 1 0 0 0,1-1 0 0 0,0 1 0 0 0,0 0 0 0 0,5-4 0 0 0,1 1 14 0 0,0-2 0 0 0,-1 1 0 0 0,1-1 0 0 0,7-8-1 0 0,-8 6-16 0 0,1 1-1 0 0,0 1 0 0 0,12-9 1 0 0,-4 5 30 0 0,-1-1-1 0 0,0-1 1 0 0,14-16 0 0 0,22-18 15 0 0,-9 17 62 0 0,-42 29-142 0 0,-18 7-2114 0 0,-3 8-550 0 0,8-5 644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02.637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60 121 2657 0 0,'-2'-4'108'0'0,"0"1"1"0"0,0-2 0 0 0,0 1 0 0 0,1 0 0 0 0,0 0 0 0 0,0 0 0 0 0,-1-6-1 0 0,-5-16 2214 0 0,0 6 2147 0 0,8 43-4297 0 0,2-1 0 0 0,1 0-1 0 0,6 23 1 0 0,4 17-63 0 0,1 43 0 0 0,12 55 42 0 0,-24-144-128 0 0,-1-4 18 0 0,1 0 0 0 0,0 0 1 0 0,1-1-1 0 0,0 1 0 0 0,1-1 0 0 0,6 11 0 0 0,-11-21 454 0 0,0-6-467 0 0,-1-1 0 0 0,-1 1 0 0 0,1 0 0 0 0,-5-9 0 0 0,-2-11-13 0 0,-19-146 117 0 0,-10-44-180 0 0,30 188 41 0 0,-1 0-1 0 0,-23-48 1 0 0,31 75 3 0 0,0-1-1 0 0,0 1 0 0 0,0-1 1 0 0,0 1-1 0 0,0-1 0 0 0,-1 1 1 0 0,1-1-1 0 0,0 1 0 0 0,0 0 1 0 0,-1-1-1 0 0,1 1 1 0 0,0-1-1 0 0,0 1 0 0 0,-1 0 1 0 0,1-1-1 0 0,0 1 0 0 0,-1 0 1 0 0,1-1-1 0 0,-1 1 0 0 0,1 0 1 0 0,0 0-1 0 0,-1-1 0 0 0,1 1 1 0 0,-1 0-1 0 0,1 0 0 0 0,-1 0 1 0 0,0-1-1 0 0,-3 13-62 0 0,3 20 78 0 0,58 292 185 0 0,-52-297-161 0 0,1-2 0 0 0,1 1 0 0 0,2-1 0 0 0,0 0 0 0 0,1 0 0 0 0,18 29 0 0 0,-27-53 213 0 0,-2-5-203 0 0,-21-81 106 0 0,-9-46-240 0 0,14 40 122 0 0,-6-44-69 0 0,16 154-4917 0 0,7-7 1751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27.21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138 271 1768 0 0,'-6'-12'4405'0'0,"-2"16"-2691"0"0,-1 5-1579 0 0,0 0-1 0 0,0 0 1 0 0,1 1-1 0 0,1 0 1 0 0,0 0-1 0 0,-9 18 1 0 0,16-27 15 0 0,-5 8 239 0 0,2-9-150 0 0,4-12-132 0 0,0 7-106 0 0,-1 1 1 0 0,1-1-1 0 0,0 1 1 0 0,1 0-1 0 0,-1-1 0 0 0,1 1 1 0 0,0 0-1 0 0,0 0 1 0 0,0 0-1 0 0,0 1 1 0 0,1-1-1 0 0,-1 0 0 0 0,1 1 1 0 0,0-1-1 0 0,0 1 1 0 0,1 0-1 0 0,-1 0 0 0 0,6-4 1 0 0,7-5-61 0 0,-14 10 62 0 0,0 0-1 0 0,-1 1 0 0 0,1-1 0 0 0,0 1 1 0 0,0-1-1 0 0,0 1 0 0 0,0-1 0 0 0,0 1 0 0 0,0 0 1 0 0,0 0-1 0 0,0 0 0 0 0,0 0 0 0 0,1 1 1 0 0,-1-1-1 0 0,4 0 0 0 0,-6 1 67 0 0,-19 24 608 0 0,10-16-637 0 0,6-5-20 0 0,0 0 1 0 0,0 0-1 0 0,0 0 0 0 0,0 0 0 0 0,1 1 1 0 0,-1-1-1 0 0,1 1 0 0 0,-2 4 0 0 0,3-6 39 0 0,0 0 0 0 0,0 0 0 0 0,0-1 0 0 0,0 1 0 0 0,0 0 0 0 0,0-1 0 0 0,0 1-1 0 0,0-1 1 0 0,-1 1 0 0 0,1-1 0 0 0,0 0 0 0 0,-1 1 0 0 0,1-1 0 0 0,-1 0 0 0 0,0 0 0 0 0,1 0 0 0 0,-4 1 0 0 0,4-2-49 0 0,1-2-18 0 0,0-1 8 0 0,0 0 1 0 0,0 0-1 0 0,1 0 0 0 0,-1 0 0 0 0,1 0 1 0 0,0 0-1 0 0,0 1 0 0 0,0-1 1 0 0,0 0-1 0 0,0 0 0 0 0,1 1 0 0 0,-1-1 1 0 0,1 1-1 0 0,-1-1 0 0 0,1 1 0 0 0,0 0 1 0 0,4-4-1 0 0,5-6 3 0 0,0 2 0 0 0,14-12 0 0 0,-6 4 72 0 0,-12 11-22 0 0,-10 10-25 0 0,1 0-25 0 0,-2-1 0 0 0,1 1 1 0 0,0-1-1 0 0,0 0 0 0 0,-1 0 1 0 0,1 0-1 0 0,-6 2 0 0 0,-21 12 1 0 0,-51 44 122 0 0,74-54-99 0 0,11-5-63 0 0,13-7 29 0 0,57-43 128 0 0,-55 34-134 0 0,-16 12 16 0 0,0 1 0 0 0,-1-1 1 0 0,1 1-1 0 0,1 0 0 0 0,-1 0 1 0 0,0 0-1 0 0,0 0 0 0 0,1 0 1 0 0,-1 1-1 0 0,1-1 0 0 0,7-1 1 0 0,-11 3 97 0 0,-13 19-5 0 0,1-5-86 0 0,-85 112 35 0 0,91-109-103 0 0,6-17 56 0 0,0 1-1 0 0,-1-1 1 0 0,1 1 0 0 0,0-1 0 0 0,0 1 0 0 0,0-1-1 0 0,0 1 1 0 0,0-1 0 0 0,0 1 0 0 0,0-1 0 0 0,0 1-1 0 0,0-1 1 0 0,0 1 0 0 0,0-1 0 0 0,0 1 0 0 0,0-1 0 0 0,1 1-1 0 0,-1-1 1 0 0,0 0 0 0 0,0 1 0 0 0,0-1 0 0 0,1 1-1 0 0,-1-1 1 0 0,0 1 0 0 0,1-1 0 0 0,-1 0 0 0 0,0 1-1 0 0,1-1 1 0 0,-1 0 0 0 0,0 1 0 0 0,1-1 0 0 0,21-26 46 0 0,59-73 82 0 0,-53 70-103 0 0,-27 28 110 0 0,-26 17-35 0 0,-1 4-116 0 0,0 0-1 0 0,-22 25 1 0 0,60-60 40 0 0,3-3-31 0 0,0 1-1 0 0,27-23 0 0 0,-7 8 70 0 0,-59 59-20 0 0,17-18-19 0 0,-1 1-1 0 0,-1-2 0 0 0,-10 10 1 0 0,-30 29-92 0 0,42-35 122 0 0,7-11-49 0 0,-1-1 1 0 0,1 1-1 0 0,0-1 0 0 0,0 1 1 0 0,-1-1-1 0 0,1 0 1 0 0,0 1-1 0 0,-1-1 0 0 0,1 1 1 0 0,0-1-1 0 0,-1 0 1 0 0,1 1-1 0 0,0-1 1 0 0,-1 0-1 0 0,1 1 0 0 0,-1-1 1 0 0,1 0-1 0 0,-1 0 1 0 0,1 1-1 0 0,-1-1 0 0 0,1 0 1 0 0,-1 0-1 0 0,1 0 1 0 0,-1 0-1 0 0,1 1 0 0 0,-1-1 1 0 0,1 0-1 0 0,-1 0 1 0 0,1 0-1 0 0,-2-1 0 0 0,2 1-2 0 0,-1 0 8 0 0,-1 0-1 0 0,0 1 1 0 0,1-1-1 0 0,-1 0 0 0 0,0 0 1 0 0,1 1-1 0 0,-1-1 1 0 0,1 1-1 0 0,-1-1 0 0 0,1 1 1 0 0,-1 0-1 0 0,1-1 1 0 0,0 1-1 0 0,-1 0 0 0 0,1 0 1 0 0,0 0-1 0 0,-1 0 1 0 0,1 0-1 0 0,0 1 1 0 0,0-1-1 0 0,0 0 0 0 0,0 0 1 0 0,0 1-1 0 0,0-1 1 0 0,1 1-1 0 0,-1-1 0 0 0,0 0 1 0 0,0 3-1 0 0,1-4 58 0 0,0 0-66 0 0,0-1-1 0 0,0 0 1 0 0,-1 0-1 0 0,2 0 0 0 0,-1 0 1 0 0,0 0-1 0 0,0 0 0 0 0,0 0 1 0 0,0 1-1 0 0,1-1 0 0 0,-1 0 1 0 0,0 0-1 0 0,1 0 0 0 0,-1 1 1 0 0,0-1-1 0 0,2-1 0 0 0,2-7 5 0 0,0 2-6 0 0,0-1 0 0 0,0 0 1 0 0,1 1-1 0 0,0 0 0 0 0,1 0 0 0 0,-1 0 0 0 0,8-6 0 0 0,70-60 21 0 0,-37 31-16 0 0,69-47 24 0 0,-59 46-71 0 0,10-7 100 0 0,-63 47-39 0 0,-2 2-11 0 0,-1 1 0 0 0,1-1 0 0 0,-1 0 1 0 0,1 1-1 0 0,0-1 0 0 0,0 1 1 0 0,-1-1-1 0 0,1 1 0 0 0,0-1 1 0 0,0 1-1 0 0,0-1 0 0 0,0 1 1 0 0,0 0-1 0 0,-1-1 0 0 0,1 1 1 0 0,1 0-1 0 0,-1 0 7 0 0,-18 10 57 0 0,6 1 13 0 0,-1-1 0 0 0,-23 15 0 0 0,24-16-3510 0 0,8-7 1392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56.54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86 2536 2248 0 0,'-17'26'713'0'0,"14"-21"-710"0"0,-1-1 0 0 0,1 1 0 0 0,0 0 0 0 0,-4 11 1 0 0,5-13 52 0 0,1 0 1 0 0,-1-1-1 0 0,0 1 1 0 0,0 0 0 0 0,0-1-1 0 0,0 1 1 0 0,-1-1-1 0 0,1 0 1 0 0,-4 3 0 0 0,-14 15 1489 0 0,15-5 2046 0 0,6-16-3555 0 0,-1-1 0 0 0,1 1 0 0 0,-1 0 0 0 0,1 0 1 0 0,0-1-1 0 0,0 1 0 0 0,-1 0 0 0 0,1 0 1 0 0,0 0-1 0 0,0 0 0 0 0,0 0 0 0 0,1-1 0 0 0,1 0 41 0 0,-2-1-1 0 0,1 1 1 0 0,-1-1-1 0 0,0 0 0 0 0,0 0 0 0 0,0 0 1 0 0,0 0-1 0 0,0 0 0 0 0,-1-1 1 0 0,1 1-1 0 0,-1 0 0 0 0,0-4 0 0 0,4-19 320 0 0,15-38 196 0 0,9-24-159 0 0,7-2-168 0 0,-18 42-57 0 0,47-91 0 0 0,77-103-9 0 0,6 24-129 0 0,-75 117-46 0 0,81-108 5 0 0,-107 152-16 0 0,82-77 0 0 0,144-126 74 0 0,-75 71-10 0 0,-161 155-85 0 0,2 1 0 0 0,44-29 1 0 0,90-48 44 0 0,-50 34-100 0 0,-76 47 71 0 0,-13 9 35 0 0,42-34-1 0 0,26-26 39 0 0,-97 76-80 0 0,1 1 0 0 0,-1 0 1 0 0,1 0-1 0 0,0 0 0 0 0,9-3 0 0 0,-9 5 3 0 0,-1-1-1 0 0,1 0 1 0 0,-1-1-1 0 0,0 1 0 0 0,0-1 1 0 0,0 0-1 0 0,0 0 1 0 0,4-3-1 0 0,-1-2-5 0 0,1 1 0 0 0,0 1 0 0 0,1-1 0 0 0,0 1-1 0 0,0 1 1 0 0,0 0 0 0 0,0 0 0 0 0,12-4 0 0 0,16-8 12 0 0,-29 13-143 0 0,-3 1 557 0 0,-15 2 11 0 0,5 1-451 0 0,-5-6 119 0 0,-21-13-77 0 0,31 19-30 0 0,-14-12-25 0 0,10 10 28 0 0,0 0 1 0 0,0 1-1 0 0,0 0 0 0 0,0 0 1 0 0,0 0-1 0 0,-1 0 1 0 0,1 0-1 0 0,0 1 0 0 0,-1 0 1 0 0,1 0-1 0 0,-5 1 1 0 0,-22-3-22 0 0,-11-3 0 0 0,37 4 47 0 0,3 0-26 0 0,0 0 0 0 0,0 0 0 0 0,0 0-1 0 0,0 0 1 0 0,0 1 0 0 0,-1-1 0 0 0,1 1-1 0 0,0 0 1 0 0,0-1 0 0 0,-4 1 0 0 0,6 0-50 0 0,0 0 51 0 0,0-1 0 0 0,0 1 0 0 0,1-1 0 0 0,-1 1 0 0 0,0-1 0 0 0,1 1 0 0 0,-1-1-1 0 0,0 1 1 0 0,1-1 0 0 0,-1 1 0 0 0,1-1 0 0 0,-1 1 0 0 0,1-1 0 0 0,-1 1 0 0 0,1 0 0 0 0,-1-1-1 0 0,1 1 1 0 0,-1 0 0 0 0,1-1 0 0 0,-1 1 0 0 0,1 0 0 0 0,0 0 0 0 0,-1 0 0 0 0,1 0 0 0 0,-1-1 0 0 0,1 1-1 0 0,0 0 1 0 0,-1 0 0 0 0,2 0 0 0 0,23 0-31 0 0,-21 0 36 0 0,19-1-3 0 0,1-2 0 0 0,33-7 1 0 0,22-3 21 0 0,-46 8-1 0 0,15 0-23 0 0,-45 5 0 0 0,0 0 1 0 0,0 1-1 0 0,0-1 0 0 0,0 1 1 0 0,0-1-1 0 0,0 1 0 0 0,0 0 1 0 0,0 0-1 0 0,-1 1 0 0 0,1-1 1 0 0,0 0-1 0 0,-1 1 0 0 0,5 3 1 0 0,-6-4 3 0 0,0 1 0 0 0,0-1 1 0 0,-1 1-1 0 0,1-1 0 0 0,0 1 0 0 0,-1 0 1 0 0,1-1-1 0 0,-1 1 0 0 0,0 0 1 0 0,1 0-1 0 0,-1-1 0 0 0,0 1 1 0 0,0 0-1 0 0,0 0 0 0 0,0-1 0 0 0,0 1 1 0 0,-1 0-1 0 0,1 0 0 0 0,-1-1 1 0 0,1 1-1 0 0,-1 1 0 0 0,-14 38-15 0 0,-35 80 69 0 0,30-83-56 0 0,17-33-4 0 0,0 1 1 0 0,0 0-1 0 0,0 0 0 0 0,0-1 1 0 0,1 2-1 0 0,-3 9 1 0 0,4-12 3 0 0,0 0-1 0 0,-1 0 1 0 0,1 0 0 0 0,-1-1 0 0 0,0 1 0 0 0,-3 5 0 0 0,3-6 0 0 0,0-1 1 0 0,1 1-1 0 0,-1 0 1 0 0,1 0-1 0 0,0 0 1 0 0,0 1-1 0 0,-1 4 1 0 0,3 0 48 0 0,-1-7-14 0 0,-4-4-39 0 0,4 2-2 0 0,-4-2-19 0 0,-4-8 43 0 0,9 10-18 0 0,-1 0 0 0 0,0 0 0 0 0,0 0-1 0 0,1 0 1 0 0,-1 1 0 0 0,1-1 0 0 0,-1 0 0 0 0,1 0 0 0 0,-1 0-1 0 0,1 0 1 0 0,-1 0 0 0 0,1 1 0 0 0,0-1 0 0 0,0-1 0 0 0,0 2-3 0 0,-1-1 1 0 0,0 0-1 0 0,0 1 1 0 0,1-1-1 0 0,-1 0 1 0 0,0 0 0 0 0,0 1-1 0 0,0-1 1 0 0,0 0-1 0 0,0 0 1 0 0,0 1-1 0 0,0-1 1 0 0,0 0-1 0 0,-1 0 1 0 0,1 1-1 0 0,0-1 1 0 0,0 0 0 0 0,-1 1-1 0 0,1-1 1 0 0,0 0-1 0 0,-1 1 1 0 0,1-1-1 0 0,0 0 1 0 0,-1 1-1 0 0,0-2 1 0 0,-14-17-1 0 0,11 15 4 0 0,0-2 4 0 0,0 0-1 0 0,1-1 0 0 0,-1 1 0 0 0,1-1 0 0 0,0 0 1 0 0,-2-9-1 0 0,-11-24-19 0 0,8 22 22 0 0,1 0 1 0 0,0-1-1 0 0,2 0 1 0 0,-5-24-1 0 0,11 23-60 0 0,-1 19 51 0 0,0 0 0 0 0,1 0 0 0 0,-1 0 1 0 0,0-1-1 0 0,0 1 0 0 0,0 0 0 0 0,0 0 0 0 0,0 0 1 0 0,0-1-1 0 0,0 1 0 0 0,0 0 0 0 0,-1 0 0 0 0,1 0 1 0 0,0-1-1 0 0,-1 1 0 0 0,1 0 0 0 0,-1 0 0 0 0,1 0 1 0 0,-1 0-1 0 0,1 0 0 0 0,-1 0 0 0 0,-1-1 0 0 0,-1-3 4 0 0,-1 1-13 0 0,-16 0-29 0 0,17 4 36 0 0,4 12-21 0 0,0 0 9 0 0,1 0-1 0 0,0-1 0 0 0,1 1 0 0 0,6 18 1 0 0,27 53-35 0 0,-33-77 57 0 0,11 22 15 0 0,36 47 1 0 0,-43-64-25 0 0,0-5 56 0 0,-7-15-22 0 0,-5-11-37 0 0,1 11 14 0 0,0 0 1 0 0,-1 0-1 0 0,0 1 1 0 0,-1 0-1 0 0,-8-11 1 0 0,-16-23-75 0 0,3-1 113 0 0,21 35-47 0 0,1 0 0 0 0,-1 0 0 0 0,1-1 0 0 0,1 0 0 0 0,0 0 0 0 0,-6-18 0 0 0,9 25-8 0 0,0 1 0 0 0,-1-1-1 0 0,1 1 1 0 0,0-1 0 0 0,-1 1 0 0 0,1-1-1 0 0,-1 1 1 0 0,0 0 0 0 0,1 0 0 0 0,-1 0-1 0 0,0 0 1 0 0,0 0 0 0 0,-3-1 0 0 0,6 12 0 0 0,1 1 0 0 0,1 0 0 0 0,-1 0 0 0 0,2-1 0 0 0,-1 1 0 0 0,2-1 0 0 0,-1 0 0 0 0,12 17 0 0 0,6 17-1 0 0,-18-36 1 0 0,1-1 0 0 0,0 1-1 0 0,11 12 1 0 0,14 21 9 0 0,-29-40-2 0 0,-1 0 1 0 0,1 0 0 0 0,0 0-1 0 0,0 0 1 0 0,0 0 0 0 0,0 0-1 0 0,-1 0 1 0 0,1-1 0 0 0,0 1-1 0 0,1 0 1 0 0,-1 0 0 0 0,0-1-1 0 0,0 1 1 0 0,0-1 0 0 0,0 1-1 0 0,0-1 1 0 0,1 0 0 0 0,-1 1-1 0 0,3-1 1 0 0,-3 1 1 0 0,1-1 1 0 0,-1 0-1 0 0,1 1 0 0 0,-1-1 1 0 0,0 1-1 0 0,1-1 0 0 0,-1 1 1 0 0,1 0-1 0 0,-1 0 0 0 0,0 0 1 0 0,2 1-1 0 0,-3-12 57 0 0,1 6-62 0 0,-1 0 0 0 0,0 0 0 0 0,-1 0 0 0 0,1 0 0 0 0,0 1 0 0 0,-1-1 0 0 0,0 0 0 0 0,0 0 0 0 0,0 1 0 0 0,-1-1 0 0 0,-1-4 0 0 0,-6-7 3 0 0,3 4 11 0 0,0 1 0 0 0,0 0 0 0 0,-12-13 0 0 0,15 20-14 0 0,1 0 0 0 0,0 1 0 0 0,0-1 0 0 0,0 0 0 0 0,0 0 0 0 0,1 0 0 0 0,-1 0 0 0 0,1-1 0 0 0,0 1-1 0 0,0 0 1 0 0,0-1 0 0 0,0 1 0 0 0,0-5 0 0 0,0-4-9 0 0,1 0-1 0 0,1-19 0 0 0,0 3 26 0 0,-1 27-16 0 0,1-16 2 0 0,-1 17-2 0 0,1 0-1 0 0,-1 0 0 0 0,0 0 0 0 0,0 0 0 0 0,0 1 1 0 0,0-1-1 0 0,0 0 0 0 0,0 0 0 0 0,0 0 0 0 0,1 0 0 0 0,-1 0 1 0 0,0 0-1 0 0,0 0 0 0 0,0 0 0 0 0,0 0 0 0 0,1 1 0 0 0,-1-1 1 0 0,0 0-1 0 0,0 0 0 0 0,0 0 0 0 0,0 0 0 0 0,1 0 0 0 0,-1 0 1 0 0,0 0-1 0 0,0 0 0 0 0,0 0 0 0 0,0 0 0 0 0,1 0 0 0 0,-1 0 1 0 0,0 0-1 0 0,0-1 0 0 0,0 1 0 0 0,0 0 0 0 0,0 0 0 0 0,1 0 1 0 0,-1 0-1 0 0,0 0 0 0 0,0 0 0 0 0,0 0 0 0 0,0 0 0 0 0,0 0 1 0 0,1-1-1 0 0,-1 1 0 0 0,0 0 0 0 0,0 0 0 0 0,0 0 1 0 0,0 0-1 0 0,0 0 0 0 0,0 0 0 0 0,0-1 0 0 0,0 1 0 0 0,0 0 1 0 0,0 0-1 0 0,0 0 0 0 0,0 0 0 0 0,1-1 0 0 0,-1 1 0 0 0,7 12-37 0 0,-4-9 42 0 0,-1 0 1 0 0,1 0-1 0 0,-1 0 0 0 0,0 1 1 0 0,0-1-1 0 0,-1 0 1 0 0,1 1-1 0 0,-1 0 1 0 0,0-1-1 0 0,0 1 1 0 0,0 0-1 0 0,0 0 0 0 0,0 0 1 0 0,-1 5-1 0 0,0-5-4 0 0,0-1 0 0 0,1 1 0 0 0,-1 0-1 0 0,1 0 1 0 0,0-1 0 0 0,0 1 0 0 0,0 0-1 0 0,0-1 1 0 0,1 1 0 0 0,-1-1-1 0 0,1 1 1 0 0,0-1 0 0 0,0 0 0 0 0,0 1-1 0 0,1-1 1 0 0,-1-1 0 0 0,1 1 0 0 0,-1 0-1 0 0,6 3 1 0 0,-7-4-4 0 0,1 0 0 0 0,0-1 1 0 0,0 1-1 0 0,-1 0 0 0 0,1 0 0 0 0,-1 0 0 0 0,0 0 1 0 0,2 3-1 0 0,3 5 44 0 0,-6-10 5 0 0,1 0-43 0 0,-1 1 0 0 0,0-1 0 0 0,1 0 0 0 0,-1 0 0 0 0,0 1 0 0 0,1-1 0 0 0,-1 0-1 0 0,1 0 1 0 0,-1 0 0 0 0,1 0 0 0 0,-1 1 0 0 0,1-1 0 0 0,-1 0 0 0 0,1 0 0 0 0,-1 0 0 0 0,0 0 0 0 0,1 0-1 0 0,-1 0 1 0 0,1 0 0 0 0,-1 0 0 0 0,1 0 0 0 0,-1 0 0 0 0,1-1 0 0 0,-1 1 0 0 0,1 0 0 0 0,-1 0-1 0 0,0 0 1 0 0,1 0 0 0 0,-1-1 0 0 0,1 1 0 0 0,-1 0 0 0 0,0-1 0 0 0,1 1 0 0 0,-1 0 0 0 0,0 0-1 0 0,1-1 1 0 0,-1 1 0 0 0,0-1 0 0 0,1 1 0 0 0,-1 0 0 0 0,0-1 0 0 0,0 1 0 0 0,1-1 0 0 0,-1 1-1 0 0,0-1 1 0 0,1-3 4 0 0,1 0 0 0 0,-1 0-1 0 0,0 0 1 0 0,-1 0-1 0 0,1-1 1 0 0,-1 1 0 0 0,0 0-1 0 0,0 0 1 0 0,0 0-1 0 0,0 0 1 0 0,-2-5 0 0 0,1-13-2 0 0,2 9-7 0 0,0 1 0 0 0,4-21 0 0 0,1 2 35 0 0,-5 29-34 0 0,-1-1 1 0 0,1 1 0 0 0,0 0 0 0 0,0 0-1 0 0,0 0 1 0 0,1 0 0 0 0,-1 0-1 0 0,0 0 1 0 0,1 0 0 0 0,-1 0 0 0 0,1 0-1 0 0,0 1 1 0 0,2-3 0 0 0,-3 3-9 0 0,-8 30-52 0 0,7-26 65 0 0,-1 0-1 0 0,1 0 1 0 0,0 0-1 0 0,-1-1 0 0 0,1 1 1 0 0,-1 0-1 0 0,0 0 1 0 0,0 0-1 0 0,0-1 0 0 0,0 1 1 0 0,-1-1-1 0 0,-1 5 1 0 0,1-5-9 0 0,1 0 0 0 0,-1 1 1 0 0,1-1-1 0 0,0 1 0 0 0,0 0 1 0 0,0-1-1 0 0,0 1 1 0 0,1 0-1 0 0,-1-1 0 0 0,0 5 1 0 0,-5 11 47 0 0,6-18-40 0 0,-1 1 0 0 0,1-1 0 0 0,0 1 0 0 0,-1-1-1 0 0,1 1 1 0 0,-1-1 0 0 0,1 1 0 0 0,0 0 0 0 0,0-1-1 0 0,-1 1 1 0 0,1-1 0 0 0,0 1 0 0 0,0 0 0 0 0,0-1-1 0 0,0 1 1 0 0,0 0 0 0 0,0-1 0 0 0,0 1-1 0 0,0 0 1 0 0,0 0 0 0 0,0-1 0 0 0,0 1 0 0 0,0 0-1 0 0,0-1 1 0 0,1 1 0 0 0,-1-1 0 0 0,0 1 0 0 0,0 0-1 0 0,1-1 1 0 0,-1 1 0 0 0,0-1 0 0 0,1 1-1 0 0,-1-1 1 0 0,1 2 0 0 0,3-2 51 0 0,3-8-24 0 0,-1 0-35 0 0,0 0 0 0 0,0 0-1 0 0,-1-1 1 0 0,-1 0 0 0 0,1 0 0 0 0,3-14-1 0 0,1-7-16 0 0,-9 29 34 0 0,0 1 8 0 0,-2 1-19 0 0,-1 0 0 0 0,1 0-1 0 0,-1 1 1 0 0,1-1-1 0 0,0 1 1 0 0,-1-1 0 0 0,1 1-1 0 0,0 0 1 0 0,-3 3-1 0 0,-20 15 32 0 0,20-17-25 0 0,1-1-5 0 0,1 0 0 0 0,-1 0 0 0 0,1 0 0 0 0,-1 1 0 0 0,1-1 1 0 0,0 1-1 0 0,-6 6 0 0 0,1-5-30 0 0,5-5 10 0 0,6-5 12 0 0,4-5-51 0 0,-1 0-231 0 0,1 1 0 0 0,12-16 0 0 0,-18 25-420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58.13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16 59 2377 0 0,'-1'-19'2874'0'0,"2"-15"2045"0"0,-1 28-1331 0 0,-3 10-2998 0 0,-2 10-876 0 0,4-7 316 0 0,-2 10 23 0 0,1 1 0 0 0,1 0 0 0 0,0 0 0 0 0,1-1 0 0 0,1 1 0 0 0,4 21 0 0 0,19 119 180 0 0,-22-144-181 0 0,-1 0-1 0 0,0 19 0 0 0,-1-32 42 0 0,0 2-911 0 0,3-7-3086 0 0,-1 1 1893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58.70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31 278 5617 0 0,'-21'-8'1444'0'0,"12"7"3718"0"0,11-1-5134 0 0,1 1 0 0 0,-1 0 0 0 0,1 0 0 0 0,0 1 0 0 0,-1-1 0 0 0,1 0 0 0 0,0 1 0 0 0,2-1 0 0 0,-3 1-4 0 0,57-9 55 0 0,-38 7-40 0 0,1-1-1 0 0,-1-1 1 0 0,0 0-1 0 0,0-2 1 0 0,-1-1 0 0 0,24-10-1 0 0,-41 15-10 0 0,0 0 1 0 0,-1 0-1 0 0,1 0 1 0 0,0 0-1 0 0,-1-1 1 0 0,1 1-1 0 0,-1-1 0 0 0,0 0 1 0 0,1 0-1 0 0,-1 1 1 0 0,-1-1-1 0 0,1-1 0 0 0,0 1 1 0 0,-1 0-1 0 0,0 0 1 0 0,1 0-1 0 0,-1-1 1 0 0,-1 1-1 0 0,2-7 0 0 0,-1-5 113 0 0,0 1-1 0 0,-1 0 1 0 0,-2-23-1 0 0,0 19 2 0 0,-6-26 522 0 0,7 44-299 0 0,1 0-356 0 0,0-1 1 0 0,0 1 0 0 0,0 0 0 0 0,0 0 0 0 0,0 0 0 0 0,0 0 0 0 0,0-1 0 0 0,0 1 0 0 0,0 0 0 0 0,0 0 0 0 0,0 0 0 0 0,0 0 0 0 0,0 0-1 0 0,0-1 1 0 0,0 1 0 0 0,0 0 0 0 0,-1 0 0 0 0,1 0 0 0 0,0 0 0 0 0,0 0 0 0 0,0 0 0 0 0,0 0 0 0 0,0-1 0 0 0,0 1 0 0 0,0 0-1 0 0,-1 0 1 0 0,1 0 0 0 0,0 0 0 0 0,0 0 0 0 0,0 0 0 0 0,0 0 0 0 0,-1 0 0 0 0,1 0 0 0 0,0 0 0 0 0,0 0 0 0 0,0 0 0 0 0,0 0-1 0 0,0 0 1 0 0,-1 0 0 0 0,1 0 0 0 0,0 0 0 0 0,0 0 0 0 0,0 0 0 0 0,0 0 0 0 0,0 0 0 0 0,-1 0 0 0 0,1 0 0 0 0,0 0 0 0 0,0 0 0 0 0,0 0-1 0 0,0 1 1 0 0,0-1 0 0 0,-1 0 0 0 0,1 0 0 0 0,0 0 0 0 0,0 0 0 0 0,0 0 0 0 0,0 0 0 0 0,0 0 0 0 0,0 1 0 0 0,0-1 0 0 0,0 0-1 0 0,-1 0 1 0 0,-1 4 2 0 0,-1 0-1 0 0,0 1 0 0 0,1-1 0 0 0,0 1 0 0 0,0-1 0 0 0,0 1 0 0 0,1 0 1 0 0,-1 0-1 0 0,1 0 0 0 0,0 0 0 0 0,1-1 0 0 0,-1 1 0 0 0,1 0 0 0 0,0 7 1 0 0,1 15 22 0 0,7 38-1 0 0,-5-39-4 0 0,2 17-53 0 0,-3-14 92 0 0,13 54 0 0 0,-2-10 50 0 0,-12-72 2 0 0,-1-12-3246 0 0,7-41-1755 0 0,-4 42 1836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4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157 458 4609 0 0,'-15'3'770'0'0,"15"-2"-734"0"0,0-1 1 0 0,0 0-1 0 0,0 0 1 0 0,0 1-1 0 0,0-1 1 0 0,0 0-1 0 0,0 1 1 0 0,0-1-1 0 0,0 0 1 0 0,0 0 0 0 0,0 1-1 0 0,1-1 1 0 0,-1 0-1 0 0,0 0 1 0 0,0 1-1 0 0,0-1 1 0 0,0 0-1 0 0,1 0 1 0 0,-1 1-1 0 0,0-1 1 0 0,0 0-1 0 0,0 0 1 0 0,1 0-1 0 0,-1 0 1 0 0,0 1 0 0 0,0-1-1 0 0,1 0 1 0 0,-1 0-1 0 0,1 0 1 0 0,1 2 89 0 0,1-1 0 0 0,0 1 0 0 0,0-1 0 0 0,0 0 0 0 0,0 0 0 0 0,0-1 0 0 0,0 1 0 0 0,0 0 0 0 0,3-1 0 0 0,-2 0-85 0 0,1 0 1 0 0,0 0-1 0 0,-1-1 0 0 0,1 0 1 0 0,-1 0-1 0 0,1 0 0 0 0,-1 0 1 0 0,1-1-1 0 0,-1 0 0 0 0,0 1 1 0 0,5-4-1 0 0,0-2 16 0 0,0 1-1 0 0,-1-2 0 0 0,10-9 1 0 0,-15 14-59 0 0,0 0 75 0 0,-1-1-1 0 0,1 0 1 0 0,-1 1 0 0 0,0-1-1 0 0,0 0 1 0 0,0 0 0 0 0,0 0-1 0 0,-1 0 1 0 0,1-1 0 0 0,-1 1-1 0 0,0 0 1 0 0,-1-1 0 0 0,1 1-1 0 0,-1 0 1 0 0,0-1 0 0 0,0 1-1 0 0,0-1 1 0 0,0 1 0 0 0,-1 0-1 0 0,0-1 1 0 0,0 1 0 0 0,0 0-1 0 0,-3-8 1 0 0,2 7 41 0 0,0 0-1 0 0,0 0 1 0 0,0 0 0 0 0,-1 0 0 0 0,0 1 0 0 0,0-1-1 0 0,0 1 1 0 0,0 0 0 0 0,-1 0 0 0 0,0 0 0 0 0,0 0-1 0 0,0 1 1 0 0,0-1 0 0 0,0 1 0 0 0,-1 0 0 0 0,1 0-1 0 0,-1 1 1 0 0,0-1 0 0 0,-10-2 0 0 0,10 3-78 0 0,0 1 0 0 0,0 0 1 0 0,0 0-1 0 0,0 0 1 0 0,0 1-1 0 0,0 0 1 0 0,-1 0-1 0 0,1 0 0 0 0,0 0 1 0 0,0 1-1 0 0,0 0 1 0 0,0 0-1 0 0,-1 1 0 0 0,2-1 1 0 0,-1 1-1 0 0,0 0 1 0 0,0 0-1 0 0,0 1 0 0 0,1 0 1 0 0,0-1-1 0 0,-1 1 1 0 0,1 1-1 0 0,0-1 0 0 0,0 1 1 0 0,1-1-1 0 0,-1 1 1 0 0,1 0-1 0 0,0 0 1 0 0,-4 7-1 0 0,-1 2 3 0 0,-8 13 119 0 0,-21 49 0 0 0,33-67-144 0 0,1 0 0 0 0,1 0 1 0 0,0 0-1 0 0,0 0 0 0 0,0 0 0 0 0,1 1 0 0 0,0-1 1 0 0,1 0-1 0 0,0 1 0 0 0,0-1 0 0 0,3 12 0 0 0,-1-13 2 0 0,0 0 0 0 0,1-1-1 0 0,0 1 1 0 0,0-1 0 0 0,1 0-1 0 0,0 0 1 0 0,0 0 0 0 0,0 0 0 0 0,1-1-1 0 0,-1 1 1 0 0,1-1 0 0 0,1-1-1 0 0,-1 1 1 0 0,1-1 0 0 0,11 8-1 0 0,-7-6 22 0 0,0-1-1 0 0,0 0 0 0 0,1 0 0 0 0,0-1 1 0 0,-1 0-1 0 0,1-1 0 0 0,0 0 0 0 0,1-1 1 0 0,14 2-1 0 0,-19-4-40 0 0,-1 0 0 0 0,0 0 1 0 0,1 0-1 0 0,-1 0 0 0 0,0-1 0 0 0,0 0 1 0 0,0-1-1 0 0,0 1 0 0 0,0-1 1 0 0,0 0-1 0 0,0-1 0 0 0,0 0 0 0 0,0 1 1 0 0,-1-2-1 0 0,0 1 0 0 0,0-1 0 0 0,0 1 1 0 0,0-1-1 0 0,0-1 0 0 0,-1 1 1 0 0,1-1-1 0 0,-1 0 0 0 0,0 0 0 0 0,-1 0 1 0 0,0 0-1 0 0,1-1 0 0 0,-1 1 0 0 0,-1-1 1 0 0,1 0-1 0 0,-1 0 0 0 0,0 0 1 0 0,-1 0-1 0 0,2-8 0 0 0,4-38 24 0 0,-1-1-1 0 0,-4-92 0 0 0,-2 51-18 0 0,0 57 59 0 0,-1 0 1 0 0,-7-42-1 0 0,10 49 168 0 0,-2 29 48 0 0,-10 2-181 0 0,8 1-90 0 0,0-1 0 0 0,0 1 1 0 0,0-1-1 0 0,0 1 0 0 0,0 0 0 0 0,1-1 0 0 0,-1 1 1 0 0,0 0-1 0 0,1 0 0 0 0,0 0 0 0 0,-1 1 1 0 0,1-1-1 0 0,0 0 0 0 0,0 0 0 0 0,0 1 0 0 0,0-1 1 0 0,1 1-1 0 0,-1-1 0 0 0,1 0 0 0 0,-1 4 0 0 0,-1 7 1 0 0,2 0-1 0 0,0 23 0 0 0,1-12-1 0 0,-1 46 42 0 0,11 92 0 0 0,-5-114-26 0 0,-5-30 21 0 0,2 0 0 0 0,0 0 0 0 0,0 0 1 0 0,10 26-1 0 0,-9-34-26 0 0,-1 1 0 0 0,3 18 0 0 0,5 20-3124 0 0,-6-39 1046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7:59.774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29 118 4369 0 0,'-14'-2'4229'0'0,"7"4"-2289"0"0,6-2-1917 0 0,1 0-1 0 0,0 0 1 0 0,-1 0-1 0 0,1 1 1 0 0,0-1-1 0 0,-1 0 1 0 0,1 0-1 0 0,-1 0 1 0 0,1 1-1 0 0,0-1 1 0 0,-1 0-1 0 0,1 0 1 0 0,0 1-1 0 0,0-1 1 0 0,-1 0-1 0 0,1 1 1 0 0,0-1-1 0 0,0 0 1 0 0,-1 1-1 0 0,1-1 1 0 0,0 1-1 0 0,0-1 1 0 0,0 0-1 0 0,0 1 1 0 0,0-1-1 0 0,0 1 1 0 0,-1-1-1 0 0,1 0 1 0 0,0 1-1 0 0,0-1 1 0 0,0 1-1 0 0,0-1 1 0 0,0 0-1 0 0,1 1 1 0 0,-1-1 0 0 0,0 1-1 0 0,0-1 1 0 0,0 0-1 0 0,0 1 1 0 0,0-1-1 0 0,0 1 1 0 0,1-1-1 0 0,-1 1 1 0 0,15 13 566 0 0,-13-12-707 0 0,1 0 149 0 0,0-1 0 0 0,0 1 0 0 0,0-1 0 0 0,0 1 1 0 0,0-1-1 0 0,0 0 0 0 0,1 0 0 0 0,-1 0 0 0 0,0-1 0 0 0,1 1 1 0 0,-1-1-1 0 0,0 0 0 0 0,5 0 0 0 0,1 0 14 0 0,1-1 0 0 0,-1 0 0 0 0,0-1 0 0 0,0 0 0 0 0,1 0 0 0 0,-1-1 0 0 0,-1 0 0 0 0,1-1 0 0 0,0 1 0 0 0,-1-2 0 0 0,0 1 0 0 0,0-1 0 0 0,0-1 0 0 0,7-6 0 0 0,-13 9-20 0 0,-1 0-1 0 0,0 0 1 0 0,0 0 0 0 0,0 0 0 0 0,0-1 0 0 0,0 1 0 0 0,-1 0-1 0 0,0-1 1 0 0,1 1 0 0 0,-1 0 0 0 0,0-1 0 0 0,-1 1-1 0 0,1 0 1 0 0,-1 0 0 0 0,1-1 0 0 0,-1 1 0 0 0,0 0 0 0 0,0 0-1 0 0,0 0 1 0 0,-1 0 0 0 0,1 0 0 0 0,-4-5 0 0 0,2 6 18 0 0,-1-1 1 0 0,0 0 0 0 0,0 1-1 0 0,0-1 1 0 0,0 1 0 0 0,0 0 0 0 0,0 1-1 0 0,-1-1 1 0 0,1 1 0 0 0,-1 0-1 0 0,1 0 1 0 0,-1 0 0 0 0,1 1 0 0 0,-1-1-1 0 0,1 1 1 0 0,-1 0 0 0 0,0 0-1 0 0,1 1 1 0 0,-1-1 0 0 0,1 1 0 0 0,-1 0-1 0 0,1 1 1 0 0,-1-1 0 0 0,1 1-1 0 0,0 0 1 0 0,-8 4 0 0 0,9-4-9 0 0,0 0-1 0 0,-1 1 1 0 0,1 0 0 0 0,0 0 0 0 0,1 0-1 0 0,-1 0 1 0 0,0 0 0 0 0,1 1 0 0 0,0-1-1 0 0,0 1 1 0 0,-2 5 0 0 0,-14 44 201 0 0,13-33-196 0 0,4-13-31 0 0,1 0 0 0 0,-1 0 0 0 0,2 0 0 0 0,-1 0 0 0 0,1 0 0 0 0,0-1 0 0 0,0 1 0 0 0,1 0 0 0 0,0-1 0 0 0,0 1 0 0 0,5 11 0 0 0,-1-5 43 0 0,-4-7-43 0 0,1-2 0 0 0,-1 1 0 0 0,1 0-1 0 0,1-1 1 0 0,-1 1 0 0 0,1-1-1 0 0,-1 0 1 0 0,1 0 0 0 0,0 0 0 0 0,6 4-1 0 0,-2-3 6 0 0,-1 0-1 0 0,1 0 0 0 0,0 0 1 0 0,0-1-1 0 0,15 5 0 0 0,-14-7-3 0 0,0 0 0 0 0,0-1-1 0 0,0 0 1 0 0,0-1-1 0 0,16 0 1 0 0,10-1 8 0 0,-30 2-20 0 0,0-1-1 0 0,0-1 0 0 0,0 1 1 0 0,0 0-1 0 0,-1-1 0 0 0,1 0 0 0 0,0 0 1 0 0,0-1-1 0 0,0 0 0 0 0,-1 1 1 0 0,1-1-1 0 0,-1-1 0 0 0,1 1 0 0 0,-1-1 1 0 0,5-4-1 0 0,-4 3-5 0 0,0-1-1 0 0,0 0 1 0 0,-1 0-1 0 0,0 0 1 0 0,0-1-1 0 0,0 0 1 0 0,-1 0-1 0 0,0 0 1 0 0,0 0 0 0 0,2-8-1 0 0,0-2-6 0 0,-1 0 0 0 0,0-1 0 0 0,-2 1 0 0 0,0-1 0 0 0,0 0 0 0 0,-2 0 1 0 0,0 0-1 0 0,-4-22 0 0 0,4 34 8 0 0,-1 0 1 0 0,0-1 0 0 0,-1 1-1 0 0,1 0 1 0 0,-1 0 0 0 0,0 0-1 0 0,-3-7 1 0 0,4 11-13 0 0,-16 7 338 0 0,-6 23-307 0 0,20-25-12 0 0,2-3-1 0 0,0 0-1 0 0,1 0 0 0 0,0 0 1 0 0,-1 0-1 0 0,1 0 1 0 0,-1 0-1 0 0,1 0 1 0 0,0 0-1 0 0,0 0 1 0 0,0 0-1 0 0,0 0 1 0 0,0 0-1 0 0,0 0 1 0 0,0 0-1 0 0,0 0 1 0 0,0 0-1 0 0,0 0 1 0 0,0 0-1 0 0,0 0 0 0 0,1 0 1 0 0,-1 0-1 0 0,1 0 1 0 0,-1 0-1 0 0,0 0 1 0 0,1 0-1 0 0,0 0 1 0 0,-1 0-1 0 0,1 0 1 0 0,-1-1-1 0 0,1 1 1 0 0,0 0-1 0 0,0-1 1 0 0,1 2-1 0 0,0 1 0 0 0,1-1-1 0 0,1 0 1 0 0,-1 0-1 0 0,0 0 1 0 0,0 0-1 0 0,6 2 1 0 0,-1-1 12 0 0,0 0 0 0 0,1-1 0 0 0,0 0 0 0 0,-1 0 0 0 0,1-1 1 0 0,0 0-1 0 0,0-1 0 0 0,14-1 0 0 0,-18 1-19 0 0,-1-1 1 0 0,1 0 0 0 0,-1 0-1 0 0,0 0 1 0 0,1-1-1 0 0,-1 0 1 0 0,0 0-1 0 0,0 0 1 0 0,0 0-1 0 0,0 0 1 0 0,-1-1 0 0 0,1 0-1 0 0,0 1 1 0 0,-1-2-1 0 0,0 1 1 0 0,0 0-1 0 0,0 0 1 0 0,4-7-1 0 0,-5 7 13 0 0,1 0-2 0 0,0-1 0 0 0,-1 0 0 0 0,1 0 0 0 0,-1-1 0 0 0,1 1 0 0 0,-1 0 0 0 0,-1-1 0 0 0,1 0 0 0 0,0 1 0 0 0,-1-1 0 0 0,0 0 0 0 0,0 0 0 0 0,0-9 0 0 0,-1 13 148 0 0,-6 9-78 0 0,2 1-39 0 0,-1 1-1 0 0,1 0 1 0 0,1 0 0 0 0,0 0 0 0 0,0 1-1 0 0,-1 18 1 0 0,3-21-45 0 0,-2 19 49 0 0,1 46 1 0 0,2-65-31 0 0,1 0 1 0 0,0 0-1 0 0,1 0 0 0 0,0 0 1 0 0,0 0-1 0 0,0 0 1 0 0,1 0-1 0 0,0-1 0 0 0,1 0 1 0 0,4 9-1 0 0,-7-15-47 0 0,-1-1-1 0 0,0 1 1 0 0,1-1-1 0 0,-1 1 1 0 0,0-1-1 0 0,1 0 1 0 0,-1 1-1 0 0,1-1 1 0 0,-1 1-1 0 0,0-1 1 0 0,1 0-1 0 0,-1 1 1 0 0,1-1-1 0 0,-1 0 1 0 0,1 0-1 0 0,-1 1 0 0 0,1-1 1 0 0,-1 0-1 0 0,1 0 1 0 0,0 0-1 0 0,-1 0 1 0 0,1 1-1 0 0,-1-1 1 0 0,1 0-1 0 0,-1 0 1 0 0,1 0-1 0 0,0 0 1 0 0,-1 0-1 0 0,1-1 1 0 0,-1 1-1 0 0,1 0 1 0 0,-1 0-1 0 0,1 0 1 0 0,-1 0-1 0 0,1-1 1 0 0,-1 1-1 0 0,1 0 1 0 0,-1 0-1 0 0,1-1 1 0 0,-1 1-1 0 0,1 0 1 0 0,-1-1-1 0 0,1 1 1 0 0,-1-1-1 0 0,0 1 1 0 0,1 0-1 0 0,-1-1 1 0 0,0 1-1 0 0,1-1 1 0 0,-1 0-1 0 0,2-2-270 0 0,0 1-1 0 0,0-1 1 0 0,-1 0-1 0 0,1 0 1 0 0,-1 0-1 0 0,0 0 1 0 0,0 0 0 0 0,1-4-1 0 0,1-22-5496 0 0,-1 20 2600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0.28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4 114 2769 0 0,'-3'4'7100'0'0,"6"3"-5318"0"0,6 8-2698 0 0,-9-15 1454 0 0,2 3-467 0 0,1 0-1 0 0,-1-1 1 0 0,0 1-1 0 0,1-1 1 0 0,0 0-1 0 0,-1 0 1 0 0,1 0-1 0 0,0 0 1 0 0,0 0-1 0 0,0-1 1 0 0,0 1-1 0 0,0-1 1 0 0,0 0-1 0 0,1 0 1 0 0,-1 0-1 0 0,0 0 1 0 0,1 0-1 0 0,-1-1 1 0 0,1 1-1 0 0,-1-1 1 0 0,0 0-1 0 0,1 0 1 0 0,3-1-1 0 0,1 0-26 0 0,-1 0-1 0 0,0 0 0 0 0,1-1 1 0 0,-1 0-1 0 0,0 0 0 0 0,0-1 1 0 0,0 0-1 0 0,-1 0 1 0 0,11-7-1 0 0,-14 8-29 0 0,-1 0 1 0 0,1 0-1 0 0,-1 0 1 0 0,0 0-1 0 0,1-1 1 0 0,-1 1 0 0 0,0-1-1 0 0,0 0 1 0 0,-1 0-1 0 0,1 0 1 0 0,-1 1-1 0 0,1-2 1 0 0,-1 1-1 0 0,0 0 1 0 0,0 0-1 0 0,0 0 1 0 0,-1 0-1 0 0,1-1 1 0 0,-1 1-1 0 0,1 0 1 0 0,-1 0-1 0 0,0-1 1 0 0,-1 1-1 0 0,1 0 1 0 0,0-1 0 0 0,-1 1-1 0 0,0 0 1 0 0,0 0-1 0 0,0 0 1 0 0,0 0-1 0 0,0 0 1 0 0,-1 0-1 0 0,1 0 1 0 0,-1 0-1 0 0,0 0 1 0 0,-2-3-1 0 0,3 5-19 0 0,-1-1 69 0 0,-1-1 0 0 0,1 0 1 0 0,0 1-1 0 0,-1 0 0 0 0,1 0 0 0 0,-1 0 0 0 0,0 0 0 0 0,0 0 0 0 0,0 0 1 0 0,0 1-1 0 0,0-1 0 0 0,0 1 0 0 0,0 0 0 0 0,0 0 0 0 0,0 0 1 0 0,-1 0-1 0 0,-4 0 0 0 0,5 1-21 0 0,-1 0-1 0 0,1 0 1 0 0,-1 0-1 0 0,0 0 1 0 0,1 1 0 0 0,-1 0-1 0 0,1 0 1 0 0,-1 0-1 0 0,1 0 1 0 0,-1 0 0 0 0,1 1-1 0 0,0-1 1 0 0,0 1 0 0 0,0 0-1 0 0,0 0 1 0 0,0 0-1 0 0,0 0 1 0 0,0 1 0 0 0,1-1-1 0 0,-1 1 1 0 0,1-1 0 0 0,0 1-1 0 0,-4 6 1 0 0,1-1 12 0 0,1 0 0 0 0,1 0 0 0 0,-1 1 0 0 0,1-1 0 0 0,1 1 0 0 0,0 0 0 0 0,0 0 0 0 0,-1 12 0 0 0,-2 11 7 0 0,3-27-54 0 0,1 0 0 0 0,0 0 0 0 0,0 0-1 0 0,1 1 1 0 0,0-1 0 0 0,-1 0 0 0 0,2 0 0 0 0,-1 1 0 0 0,1-1 0 0 0,-1 0 0 0 0,1 0 0 0 0,1 0 0 0 0,2 9 0 0 0,5 11 26 0 0,-8-22-28 0 0,0 0 0 0 0,0 0 1 0 0,0 0-1 0 0,0 0 0 0 0,1 0 0 0 0,-1 0 0 0 0,1 0 0 0 0,0 0 1 0 0,0 0-1 0 0,0-1 0 0 0,0 1 0 0 0,0-1 0 0 0,0 1 0 0 0,4 2 1 0 0,2 1 4 0 0,1 0 68 0 0,0 0-1 0 0,17 10 0 0 0,-22-15-64 0 0,-1 1 0 0 0,0-1 0 0 0,1 0 0 0 0,-1 0 0 0 0,1-1 0 0 0,-1 1 0 0 0,1-1 0 0 0,0 0 0 0 0,-1 1 0 0 0,1-2 0 0 0,-1 1 0 0 0,6-1 0 0 0,-6 0-178 0 0,1 0 1 0 0,0 0 0 0 0,0 0 0 0 0,-1-1 0 0 0,1 0-1 0 0,0 0 1 0 0,-1 0 0 0 0,0 0 0 0 0,1 0-1 0 0,-1-1 1 0 0,0 1 0 0 0,0-1 0 0 0,-1 0-1 0 0,1 0 1 0 0,0 0 0 0 0,-1 0 0 0 0,0 0-1 0 0,0-1 1 0 0,3-4 0 0 0,3-16-4850 0 0,-7 19 2432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0.69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71 0 6097 0 0,'0'0'7473'0'0,"3"25"-4881"0"0,-2-20-2582 0 0,2 5 11 0 0,-1 1 0 0 0,1 19 0 0 0,-3-27-9 0 0,0 0 0 0 0,0 0 1 0 0,0 0-1 0 0,0 0 1 0 0,-1 0-1 0 0,1 0 1 0 0,-1-1-1 0 0,0 1 0 0 0,0 0 1 0 0,0 0-1 0 0,0-1 1 0 0,0 1-1 0 0,0 0 1 0 0,-1-1-1 0 0,1 1 0 0 0,-1-1 1 0 0,-3 4-1 0 0,-46 43-2120 0 0,38-40-143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2.67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40 34 3793 0 0,'-1'-16'1303'0'0,"0"8"544"0"0,0-1 5230 0 0,0 9-7054 0 0,0 0 0 0 0,0 1 0 0 0,0-1 0 0 0,0 0 0 0 0,-1 1 0 0 0,1 0 0 0 0,0-1 0 0 0,0 1 0 0 0,0-1-1 0 0,0 1 1 0 0,1 0 0 0 0,-1 0 0 0 0,0 0 0 0 0,0-1 0 0 0,0 1 0 0 0,1 0 0 0 0,-1 0 0 0 0,0 0 0 0 0,1 0-1 0 0,-1 0 1 0 0,1 1 0 0 0,-1-1 0 0 0,1 0 0 0 0,-1 0 0 0 0,1 0 0 0 0,0 0 0 0 0,0 0 0 0 0,-1 1 0 0 0,1-1 0 0 0,0 2-1 0 0,-2 52 143 0 0,1-30-41 0 0,-2 12-6 0 0,-5 102 110 0 0,8-116-198 0 0,1 0-1 0 0,1-1 0 0 0,1 1 0 0 0,6 22 0 0 0,-8-41-2 0 0,0 1 0 0 0,0-2 0 0 0,1 1 1 0 0,-1 0-1 0 0,1 0 0 0 0,0 0 0 0 0,0-1 0 0 0,0 1 0 0 0,5 4 0 0 0,-6-7-131 0 0,-1 0 1 0 0,1-1-1 0 0,0 1 0 0 0,0-1 1 0 0,0 1-1 0 0,0-1 0 0 0,0 1 1 0 0,0-1-1 0 0,0 1 1 0 0,0-1-1 0 0,0 0 0 0 0,0 0 1 0 0,1 1-1 0 0,-1-1 0 0 0,0 0 1 0 0,0 0-1 0 0,0 0 0 0 0,0 0 1 0 0,0 0-1 0 0,0-1 0 0 0,0 1 1 0 0,0 0-1 0 0,1 0 0 0 0,-1-1 1 0 0,0 1-1 0 0,0-1 1 0 0,0 1-1 0 0,0-1 0 0 0,0 1 1 0 0,-1-1-1 0 0,1 1 0 0 0,0-1 1 0 0,0 0-1 0 0,0 0 0 0 0,0 1 1 0 0,-1-1-1 0 0,1 0 0 0 0,1-2 1 0 0,5-3-1883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3.42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31 269 3721 0 0,'-16'-3'3615'0'0,"1"-1"370"0"0,17 2-2856 0 0,10-1-818 0 0,4 0-239 0 0,57-12 160 0 0,82-26 1 0 0,-142 36-175 0 0,-2 2-54 0 0,0-1-1 0 0,0 0 1 0 0,-1-1-1 0 0,0 0 1 0 0,17-11-1 0 0,-25 14-1 0 0,0 0 1 0 0,1 0-1 0 0,-1 0 1 0 0,0 0-1 0 0,0-1 0 0 0,0 1 1 0 0,-1-1-1 0 0,1 1 0 0 0,0-1 1 0 0,-1 0-1 0 0,0 0 1 0 0,0 0-1 0 0,0 1 0 0 0,0-1 1 0 0,0 0-1 0 0,0 0 1 0 0,-1-1-1 0 0,0 1 0 0 0,1 0 1 0 0,-1 0-1 0 0,0 0 1 0 0,-1 0-1 0 0,1 0 0 0 0,0 0 1 0 0,-1 0-1 0 0,-1-3 1 0 0,2 5-1 0 0,-13-43 89 0 0,12 42-67 0 0,0-1 1 0 0,0 1-1 0 0,-1-1 1 0 0,1 1-1 0 0,-1-1 1 0 0,0 1-1 0 0,1 0 1 0 0,-1 0-1 0 0,0 0 1 0 0,0 0-1 0 0,0 0 1 0 0,-1 0-1 0 0,-4-2 1 0 0,7 3 287 0 0,-6 3 17 0 0,3 0-303 0 0,1 0 0 0 0,-1 0-1 0 0,1 0 1 0 0,-1 0 0 0 0,1 0 0 0 0,0 0-1 0 0,0 1 1 0 0,0-1 0 0 0,0 1 0 0 0,1-1-1 0 0,-1 1 1 0 0,1 0 0 0 0,-1-1 0 0 0,1 1 0 0 0,0 0-1 0 0,0 0 1 0 0,0 0 0 0 0,0 0 0 0 0,1 0-1 0 0,-1 6 1 0 0,0 9 13 0 0,0 0 0 0 0,4 30 1 0 0,-1-8 11 0 0,-3-16-34 0 0,1 1 0 0 0,2 0 0 0 0,0-1 0 0 0,2 1 0 0 0,0-1 0 0 0,2 0 0 0 0,15 43 0 0 0,-14-56 120 0 0,-5-12 228 0 0,-5-20-129 0 0,0 10-230 0 0,0 0 0 0 0,1-1 0 0 0,0 0 0 0 0,1 0 0 0 0,0 1 0 0 0,1-1 0 0 0,0 0 0 0 0,1 0 0 0 0,1 1-1 0 0,-1-1 1 0 0,2 0 0 0 0,0 1 0 0 0,0 0 0 0 0,1 0 0 0 0,0 0 0 0 0,1 0 0 0 0,1 0 0 0 0,12-19-1 0 0,-15 27-11 0 0,-1 0 0 0 0,1-1 0 0 0,0 1 0 0 0,0 0 0 0 0,0 1 0 0 0,0-1 0 0 0,1 1-1 0 0,-1-1 1 0 0,6-2 0 0 0,-7 4-3 0 0,-1 1-1 0 0,1-1 1 0 0,0 0-1 0 0,-1 1 1 0 0,1-1-1 0 0,0 1 1 0 0,-1 0-1 0 0,1-1 1 0 0,0 1-1 0 0,0 0 1 0 0,-1 0-1 0 0,1 0 1 0 0,0 0-1 0 0,-1 1 1 0 0,1-1-1 0 0,0 0 1 0 0,0 1-1 0 0,-1-1 1 0 0,1 1-1 0 0,-1-1 1 0 0,1 1-1 0 0,0 0 1 0 0,-1 0-1 0 0,3 2 1 0 0,3 4 16 0 0,0 0 1 0 0,0 0 0 0 0,-1 1-1 0 0,0 0 1 0 0,-1 1-1 0 0,0-1 1 0 0,0 1 0 0 0,-1 0-1 0 0,0 0 1 0 0,0 0 0 0 0,-1 1-1 0 0,-1-1 1 0 0,3 16-1 0 0,-5-1 7 0 0,0-22-13 0 0,0 1 0 0 0,-1 0 0 0 0,1-1 0 0 0,0 1 0 0 0,1-1 0 0 0,-1 1 0 0 0,0-1 0 0 0,1 1 0 0 0,1 3 0 0 0,0 3-19 0 0,0 1 0 0 0,0-1 0 0 0,-1 1 0 0 0,0-1 0 0 0,0 1 0 0 0,-1-1 0 0 0,0 1 0 0 0,-4 16 0 0 0,4-24-590 0 0,-1 3 345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3.90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5 160 5465 0 0,'-4'4'6266'0'0,"4"-4"-6135"0"0,6 9 972 0 0,14 5-1385 0 0,-15-13 318 0 0,1 0 1 0 0,0 0-1 0 0,1 0 1 0 0,-1-1-1 0 0,0 0 1 0 0,0 0 0 0 0,0 0-1 0 0,0-1 1 0 0,0 0-1 0 0,0 0 1 0 0,0-1-1 0 0,0 0 1 0 0,-1 0 0 0 0,1 0-1 0 0,0-1 1 0 0,-1 1-1 0 0,0-1 1 0 0,0-1-1 0 0,9-6 1 0 0,-11 8-32 0 0,0 0 0 0 0,0 0 0 0 0,0-1 0 0 0,-1 1 0 0 0,1-1 0 0 0,-1 0 0 0 0,0 0 0 0 0,0 0 0 0 0,0 0 0 0 0,0 0 0 0 0,0 0 0 0 0,0-1 0 0 0,-1 1 0 0 0,0-1 0 0 0,0 1 0 0 0,0-1 0 0 0,0 1 0 0 0,0-1 0 0 0,-1 1 0 0 0,1-1 0 0 0,-1 0 0 0 0,0 1 0 0 0,0-1 0 0 0,-1 0 0 0 0,1 1 0 0 0,-1-1 0 0 0,0 0 0 0 0,0 1 0 0 0,0-1 0 0 0,0 1 0 0 0,0 0 0 0 0,-1-1 0 0 0,-2-3 0 0 0,1 3 86 0 0,1 0 0 0 0,-1 0 0 0 0,-1 1 0 0 0,1-1 0 0 0,0 1 0 0 0,-1 0 0 0 0,0 0 0 0 0,1 0 0 0 0,-8-3 0 0 0,10 5-65 0 0,0 1 0 0 0,0-1-1 0 0,-1 0 1 0 0,1 1 0 0 0,0-1-1 0 0,-1 0 1 0 0,1 1 0 0 0,-1 0-1 0 0,1-1 1 0 0,-1 1 0 0 0,1 0 0 0 0,-1 0-1 0 0,1 0 1 0 0,-1 0 0 0 0,1 0-1 0 0,-1 0 1 0 0,1 0 0 0 0,-1 1-1 0 0,1-1 1 0 0,-1 0 0 0 0,1 1 0 0 0,0-1-1 0 0,-1 1 1 0 0,1 0 0 0 0,0-1-1 0 0,-1 1 1 0 0,1 0 0 0 0,0 0-1 0 0,0 0 1 0 0,-1 0 0 0 0,0 1 0 0 0,-9 12 127 0 0,3-6-46 0 0,1 0 0 0 0,0 1 0 0 0,0 0 0 0 0,1 0 0 0 0,1 1 0 0 0,-1 0 0 0 0,1 0 1 0 0,1 0-1 0 0,-6 21 0 0 0,7-19-66 0 0,1 1 0 0 0,1 0 0 0 0,0-1 1 0 0,0 1-1 0 0,1 0 0 0 0,1 0 0 0 0,0-1 0 0 0,1 1 1 0 0,5 19-1 0 0,-6-27-21 0 0,1 0 1 0 0,0 0-1 0 0,0 0 1 0 0,0-1 0 0 0,1 1-1 0 0,-1 0 1 0 0,1-1-1 0 0,0 0 1 0 0,1 1 0 0 0,-1-1-1 0 0,1 0 1 0 0,-1-1-1 0 0,1 1 1 0 0,0-1-1 0 0,1 0 1 0 0,-1 0 0 0 0,0 0-1 0 0,1 0 1 0 0,0-1-1 0 0,-1 0 1 0 0,1 0-1 0 0,0 0 1 0 0,0 0 0 0 0,1-1-1 0 0,7 2 1 0 0,-7-2 9 0 0,1-1 1 0 0,0 1-1 0 0,-1-1 1 0 0,1 0-1 0 0,0 0 1 0 0,12-3-1 0 0,-16 2-139 0 0,-1 0 1 0 0,0 1-1 0 0,1-1 0 0 0,-1-1 0 0 0,0 1 0 0 0,0 0 0 0 0,0 0 0 0 0,0-1 0 0 0,0 1 0 0 0,0-1 0 0 0,0 0 0 0 0,-1 0 0 0 0,1 1 0 0 0,0-1 0 0 0,-1 0 0 0 0,0 0 0 0 0,1 0 0 0 0,-1-1 0 0 0,0 1 0 0 0,0 0 1 0 0,1-5-1 0 0,12-28-6085 0 0,-11 26 2540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4.52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29 113 3553 0 0,'0'-3'300'0'0,"0"0"1"0"0,0 1 0 0 0,0-1 0 0 0,-1 0-1 0 0,1 1 1 0 0,-1-1 0 0 0,1 1-1 0 0,-1-1 1 0 0,0 1 0 0 0,0-1-1 0 0,-2-2 1 0 0,2 2 198 0 0,0 0-1 0 0,0 0 1 0 0,0 0-1 0 0,0 0 1 0 0,0 0-1 0 0,0 0 1 0 0,0-6 794 0 0,1 1 273 0 0,0-26 1011 0 0,0 34-2573 0 0,1 0 0 0 0,-1 0 0 0 0,0 0 0 0 0,0-1-1 0 0,0 1 1 0 0,0 0 0 0 0,0 0 0 0 0,0 0 0 0 0,0-1-1 0 0,0 1 1 0 0,0 0 0 0 0,0 0 0 0 0,0 0 0 0 0,0 0-1 0 0,0-1 1 0 0,0 1 0 0 0,0 0 0 0 0,0 0 0 0 0,0 0-1 0 0,0-1 1 0 0,0 1 0 0 0,0 0 0 0 0,0 0-1 0 0,0 0 1 0 0,0 0 0 0 0,0-1 0 0 0,0 1 0 0 0,0 0-1 0 0,-1 0 1 0 0,1 0 0 0 0,0 0 0 0 0,0 0 0 0 0,0-1-1 0 0,0 1 1 0 0,0 0 0 0 0,0 0 0 0 0,-1 0 0 0 0,1 0-1 0 0,0 0 1 0 0,0 0 0 0 0,0 0 0 0 0,0-1 0 0 0,-1 1-1 0 0,1 0 1 0 0,0 0 0 0 0,0 0 0 0 0,0 0-1 0 0,-1 0 1 0 0,1 0 0 0 0,0 0 0 0 0,0 0 0 0 0,0 0-1 0 0,0 0 1 0 0,-1 0 0 0 0,1 0 0 0 0,-5 13 92 0 0,3 12-62 0 0,0 1 1 0 0,2 0 0 0 0,1-1 0 0 0,1 1 0 0 0,9 42 0 0 0,15 14 86 0 0,-25-80-94 0 0,0 0 0 0 0,-1-1 0 0 0,1 1 0 0 0,0 0 0 0 0,0-1 0 0 0,0 1-1 0 0,1-1 1 0 0,-1 1 0 0 0,0-1 0 0 0,0 0 0 0 0,1 1 0 0 0,2 1 0 0 0,-4-10-26 0 0,0 0 1 0 0,0 0-1 0 0,0 0 0 0 0,-1 0 1 0 0,0 0-1 0 0,-1 0 1 0 0,-1-8-1 0 0,-4-13 5 0 0,6 19-7 0 0,0 0 0 0 0,1-1 0 0 0,0 1 0 0 0,1 0 1 0 0,0 0-1 0 0,0 0 0 0 0,1 0 0 0 0,0 0 0 0 0,0 1 0 0 0,1-1 0 0 0,5-10 0 0 0,-5 13-3 0 0,1 1-1 0 0,0 0 1 0 0,0 0-1 0 0,1 0 1 0 0,6-6-1 0 0,17-19-32 0 0,-27 28 34 0 0,1 0-1 0 0,-1 0 0 0 0,1 0 0 0 0,-1 0 1 0 0,1 0-1 0 0,0 0 0 0 0,0 1 0 0 0,0-1 1 0 0,0 1-1 0 0,0-1 0 0 0,0 1 0 0 0,0 0 1 0 0,0-1-1 0 0,1 1 0 0 0,-1 0 0 0 0,1 1 1 0 0,-1-1-1 0 0,0 0 0 0 0,1 1 0 0 0,-1-1 1 0 0,1 1-1 0 0,0 0 0 0 0,-1 0 0 0 0,1 0 1 0 0,-1 0-1 0 0,5 1 0 0 0,-3 0 8 0 0,0 0 0 0 0,0 0-1 0 0,-1 1 1 0 0,1 0 0 0 0,0-1-1 0 0,-1 1 1 0 0,0 1 0 0 0,1-1-1 0 0,-1 0 1 0 0,0 1 0 0 0,0 0-1 0 0,0-1 1 0 0,-1 1 0 0 0,1 0 0 0 0,-1 1-1 0 0,1-1 1 0 0,1 4 0 0 0,3 9 5 0 0,0 1 1 0 0,-1 0 0 0 0,-1 1 0 0 0,0-1 0 0 0,-1 1-1 0 0,-1 0 1 0 0,-1 0 0 0 0,0 32 0 0 0,-7 6 86 0 0,5-52-126 0 0,-1 0 1 0 0,0 0 0 0 0,0 0 0 0 0,0 0 0 0 0,0 0-1 0 0,-1 0 1 0 0,0 0 0 0 0,1 0 0 0 0,-1-1-1 0 0,-5 7 1 0 0,22-25-11792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5.52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23 174 8426 0 0,'-1'0'111'0'0,"1"0"-1"0"0,0 0 1 0 0,0 0 0 0 0,-1 0-1 0 0,1 0 1 0 0,0 0 0 0 0,0 0-1 0 0,0 0 1 0 0,-1 0 0 0 0,1 0 0 0 0,0 0-1 0 0,0 1 1 0 0,-1-1 0 0 0,1 0-1 0 0,0 0 1 0 0,0 0 0 0 0,0 0-1 0 0,-1 0 1 0 0,1 1 0 0 0,0-1 0 0 0,0 0-1 0 0,0 0 1 0 0,0 0 0 0 0,0 1-1 0 0,-1-1 1 0 0,1 0 0 0 0,0 0-1 0 0,0 1 1 0 0,0-1 0 0 0,0 0 0 0 0,0 0-1 0 0,0 1 1 0 0,0-1 0 0 0,0 0-1 0 0,0 1 1 0 0,2 12 1012 0 0,7 11-1664 0 0,-9-23 847 0 0,1 0-296 0 0,-1 0 0 0 0,1-1 0 0 0,0 1 1 0 0,-1 0-1 0 0,1-1 0 0 0,0 1 0 0 0,-1 0 1 0 0,1-1-1 0 0,0 1 0 0 0,0-1 0 0 0,0 0 0 0 0,0 1 1 0 0,-1-1-1 0 0,1 0 0 0 0,0 1 0 0 0,0-1 1 0 0,0 0-1 0 0,0 0 0 0 0,0 0 0 0 0,0 0 0 0 0,0 0 1 0 0,0 0-1 0 0,0 0 0 0 0,0 0 0 0 0,0 0 0 0 0,0 0 1 0 0,1-1-1 0 0,25-9 272 0 0,-24 9-277 0 0,3-2-20 0 0,1 1-1 0 0,-1-1 0 0 0,0-1 1 0 0,-1 1-1 0 0,1-1 0 0 0,6-6 1 0 0,-10 8 9 0 0,0 1 0 0 0,-1-1 0 0 0,1 0 0 0 0,-1 0 0 0 0,1 0 0 0 0,-1-1 0 0 0,0 1 0 0 0,0 0 0 0 0,0 0 0 0 0,0 0 0 0 0,0-1 0 0 0,-1 1 0 0 0,1-1 0 0 0,-1 1 0 0 0,1 0 0 0 0,-1-1 0 0 0,0 1 0 0 0,0-1 0 0 0,0 1 1 0 0,-1-4-1 0 0,2-30 81 0 0,0 33-53 0 0,-1 0-1 0 0,1 0 1 0 0,-1 0 0 0 0,0 0 0 0 0,0 0-1 0 0,0 0 1 0 0,0-1 0 0 0,0 1 0 0 0,-1 0-1 0 0,1 0 1 0 0,-1 0 0 0 0,0 0 0 0 0,0 0-1 0 0,0 0 1 0 0,0 0 0 0 0,-1 1-1 0 0,1-1 1 0 0,-1 0 0 0 0,0 1 0 0 0,0-1-1 0 0,0 1 1 0 0,0-1 0 0 0,0 1 0 0 0,-3-3-1 0 0,3 4 12 0 0,1 0-1 0 0,0 0 1 0 0,0 0-1 0 0,-1 0 1 0 0,1 0 0 0 0,-1 0-1 0 0,1 1 1 0 0,-1-1-1 0 0,1 1 1 0 0,-1-1-1 0 0,1 1 1 0 0,-1-1-1 0 0,1 1 1 0 0,-1 0-1 0 0,0 0 1 0 0,1-1-1 0 0,-1 1 1 0 0,0 0-1 0 0,1 1 1 0 0,-1-1-1 0 0,1 0 1 0 0,-1 0-1 0 0,0 1 1 0 0,1-1-1 0 0,-1 1 1 0 0,1-1-1 0 0,-1 1 1 0 0,1 0-1 0 0,-1 0 1 0 0,1 0 0 0 0,0-1-1 0 0,-1 1 1 0 0,0 2-1 0 0,-3 2 81 0 0,0 0 0 0 0,1 0 1 0 0,-1 1-1 0 0,1 0 0 0 0,1 0 0 0 0,-6 11 0 0 0,2-3-52 0 0,1-1 0 0 0,1 1 0 0 0,0 0 0 0 0,1 1 0 0 0,1-1 0 0 0,0 1 0 0 0,1 0 0 0 0,0-1 0 0 0,1 1 0 0 0,1 0 0 0 0,2 16 0 0 0,0-24-42 0 0,0 0-1 0 0,0 0 0 0 0,1 0 1 0 0,0-1-1 0 0,0 1 0 0 0,1-1 1 0 0,7 10-1 0 0,3 5 51 0 0,-12-17-61 0 0,1 0 0 0 0,1 0 0 0 0,-1 0 0 0 0,1-1 0 0 0,-1 1 0 0 0,1-1-1 0 0,0 0 1 0 0,0 0 0 0 0,0 0 0 0 0,1-1 0 0 0,-1 1 0 0 0,1-1 0 0 0,-1 0-1 0 0,1 0 1 0 0,0-1 0 0 0,0 1 0 0 0,-1-1 0 0 0,1 0 0 0 0,0-1 0 0 0,0 1 0 0 0,0-1-1 0 0,0 0 1 0 0,0 0 0 0 0,6-1 0 0 0,-5 1-25 0 0,0-1-1 0 0,-1 0 1 0 0,0 0 0 0 0,1-1-1 0 0,-1 1 1 0 0,0-1 0 0 0,1 0 0 0 0,-1-1-1 0 0,0 1 1 0 0,0-1 0 0 0,-1 0-1 0 0,1 0 1 0 0,-1 0 0 0 0,1-1-1 0 0,-1 0 1 0 0,0 0 0 0 0,0 0 0 0 0,-1 0-1 0 0,1 0 1 0 0,-1-1 0 0 0,5-8-1 0 0,6-20 2 0 0,17-53 0 0 0,-27 71 26 0 0,-1 0 0 0 0,0 0 0 0 0,-1 0 0 0 0,-1 0 1 0 0,-1-1-1 0 0,-1-19 0 0 0,1 27-14 0 0,-2-12 15 0 0,2 19-3 0 0,0 0-1 0 0,0 1 1 0 0,-1-1 0 0 0,1 0 0 0 0,0 1 0 0 0,0-1 0 0 0,0 0 0 0 0,-1 1 0 0 0,1-1 0 0 0,0 1-1 0 0,-1-1 1 0 0,1 1 0 0 0,-1-1 0 0 0,1 1 0 0 0,0-1 0 0 0,-1 1 0 0 0,1-1 0 0 0,-1 1 0 0 0,1 0-1 0 0,-1-1 1 0 0,1 1 0 0 0,-1 0 0 0 0,0-1 0 0 0,-19 23 211 0 0,18-20-209 0 0,0 0 0 0 0,0 1 0 0 0,1 0 0 0 0,-1-1 0 0 0,1 1 0 0 0,-1 0 0 0 0,1 0 0 0 0,0-1 1 0 0,0 1-1 0 0,1 0 0 0 0,-1 0 0 0 0,0 0 0 0 0,1 4 0 0 0,-2 44 79 0 0,2-42-69 0 0,1-2-5 0 0,0 1-1 0 0,0 0 0 0 0,1 0 0 0 0,0-1 1 0 0,0 1-1 0 0,1-1 0 0 0,0 0 0 0 0,0 0 1 0 0,7 11-1 0 0,-4-7-6 0 0,-1-1 1 0 0,7 21-1 0 0,-10-27-1 0 0,0 0 0 0 0,-1-1-1 0 0,2 1 1 0 0,-1-1-1 0 0,0 0 1 0 0,1 0 0 0 0,-1 0-1 0 0,1 0 1 0 0,0 0-1 0 0,0 0 1 0 0,0-1-1 0 0,0 1 1 0 0,0-1 0 0 0,1 0-1 0 0,-1 0 1 0 0,1 0-1 0 0,-1-1 1 0 0,1 1-1 0 0,0-1 1 0 0,5 2 0 0 0,-4-2-31 0 0,0 0 0 0 0,-1 0 0 0 0,1 0 0 0 0,0 0 0 0 0,0-1 0 0 0,-1 0 0 0 0,1 0 0 0 0,0 0 0 0 0,0 0 0 0 0,0-1 0 0 0,-1 0 0 0 0,1 0 0 0 0,0 0 0 0 0,-1 0 0 0 0,1-1 0 0 0,7-3 0 0 0,-8 1 0 0 0,1 0 1 0 0,-1 0-1 0 0,0 0 0 0 0,0 0 0 0 0,0-1 0 0 0,0 0 1 0 0,-1 0-1 0 0,0 0 0 0 0,0 0 0 0 0,0 0 0 0 0,-1-1 1 0 0,1 1-1 0 0,-1-1 0 0 0,-1 0 0 0 0,1 1 1 0 0,0-8-1 0 0,2-11 40 0 0,-2 0 0 0 0,-1-40 0 0 0,-1 49-24 0 0,0 14 120 0 0,-4 10 145 0 0,2-4-239 0 0,-1 1 0 0 0,1 0 0 0 0,0 0 0 0 0,0 0 0 0 0,1 0 0 0 0,0 0 0 0 0,0 0 0 0 0,0 0 0 0 0,1 0 0 0 0,0 0 0 0 0,0 1 0 0 0,0-1-1 0 0,1 0 1 0 0,0 0 0 0 0,0 0 0 0 0,1 0 0 0 0,3 10 0 0 0,-2-9-7 0 0,1 0 0 0 0,0 0-1 0 0,0 0 1 0 0,1-1 0 0 0,-1 0 0 0 0,1 0-1 0 0,1 0 1 0 0,-1 0 0 0 0,1-1 0 0 0,0 1-1 0 0,0-2 1 0 0,1 1 0 0 0,0-1 0 0 0,-1 0-1 0 0,1 0 1 0 0,8 3 0 0 0,-9-5 5 0 0,-1 0-1 0 0,0-1 1 0 0,1 1 0 0 0,-1-1 0 0 0,1 0-1 0 0,0-1 1 0 0,-1 1 0 0 0,12-2 0 0 0,-14 1-4 0 0,0-1-1 0 0,0 0 1 0 0,0 0 0 0 0,0 0 0 0 0,-1 0 0 0 0,1 0 0 0 0,0-1-1 0 0,-1 1 1 0 0,1-1 0 0 0,-1 0 0 0 0,1 1 0 0 0,-1-1-1 0 0,0-1 1 0 0,1 1 0 0 0,-1 0 0 0 0,-1 0 0 0 0,4-6 0 0 0,1-2 13 0 0,-1 0 1 0 0,-1-1 0 0 0,0 1-1 0 0,0-1 1 0 0,-1 0-1 0 0,0 0 1 0 0,-1-1 0 0 0,1-18-1 0 0,3-8 26 0 0,-6 34-44 0 0,0-1 1 0 0,0 0-1 0 0,0 1 0 0 0,0-1 1 0 0,-1 0-1 0 0,1 1 0 0 0,-1-1 1 0 0,0 1-1 0 0,-1-1 0 0 0,1 1 1 0 0,-3-6-1 0 0,-28-47 55 0 0,20 36-41 0 0,8 17-63 0 0,1 1 0 0 0,0-1-1 0 0,-1 1 1 0 0,0-1 0 0 0,0 1 0 0 0,0 0 0 0 0,0 1 0 0 0,-1-1 0 0 0,1 1 0 0 0,-1 0 0 0 0,1 0 0 0 0,-1 0-1 0 0,0 0 1 0 0,0 1 0 0 0,1 0 0 0 0,-1 0 0 0 0,0 0 0 0 0,0 1 0 0 0,0-1 0 0 0,0 1 0 0 0,-1 1 0 0 0,-7 0-1 0 0,10 0-479 0 0,0 0-1 0 0,0 1 0 0 0,1-1 0 0 0,-1 1 0 0 0,1-1 0 0 0,-1 1 0 0 0,1 0 0 0 0,0 0 1 0 0,-1 0-1 0 0,1 0 0 0 0,0 1 0 0 0,-2 3 0 0 0,-5 9-4997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6.64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135 329 2312 0 0,'0'0'2921'0'0,"16"0"-390"0"0,-14 0-2485 0 0,1 1 0 0 0,0-1 0 0 0,-1 0 0 0 0,1 0 0 0 0,0 0 0 0 0,-1-1 0 0 0,1 1 0 0 0,0-1 0 0 0,-1 1 0 0 0,1-1-1 0 0,-1 0 1 0 0,1 0 0 0 0,-1 0 0 0 0,1 0 0 0 0,-1 0 0 0 0,0-1 0 0 0,0 1 0 0 0,1-1 0 0 0,-1 1 0 0 0,0-1 0 0 0,0 0 0 0 0,0 0 0 0 0,-1 0-1 0 0,1 0 1 0 0,0 0 0 0 0,-1 0 0 0 0,0 0 0 0 0,1-1 0 0 0,1-3 0 0 0,-1 1 130 0 0,-1-1 0 0 0,1 1 0 0 0,-1 0 0 0 0,0-1 0 0 0,-1 1 0 0 0,1 0 0 0 0,-1-1 0 0 0,0 1 0 0 0,0-1 0 0 0,-1 1 0 0 0,0-1 0 0 0,1 1 0 0 0,-2 0 0 0 0,1-1 1 0 0,-1 1-1 0 0,0 0 0 0 0,0 0 0 0 0,0 0 0 0 0,-1 0 0 0 0,1 1 0 0 0,-1-1 0 0 0,0 1 0 0 0,-1-1 0 0 0,-7-6 0 0 0,9 9-132 0 0,0 0 1 0 0,0 0-1 0 0,0 1 0 0 0,-1-1 1 0 0,1 1-1 0 0,-1 0 1 0 0,1 0-1 0 0,-1 0 0 0 0,0 0 1 0 0,1 0-1 0 0,-1 0 0 0 0,0 1 1 0 0,0 0-1 0 0,0-1 1 0 0,-4 1-1 0 0,3 0-5 0 0,0 0-1 0 0,0 0 0 0 0,0 1 1 0 0,0-1-1 0 0,0 1 1 0 0,0 0-1 0 0,1 0 1 0 0,-1 0-1 0 0,0 1 1 0 0,-5 2-1 0 0,3 0 4 0 0,0 0-1 0 0,1 0 0 0 0,-1 1 0 0 0,1-1 0 0 0,0 1 0 0 0,0 1 0 0 0,1-1 0 0 0,-1 1 0 0 0,1-1 0 0 0,0 1 0 0 0,1 0 0 0 0,0 1 0 0 0,0-1 1 0 0,-3 7-1 0 0,2-2 18 0 0,0-4-38 0 0,1 1 0 0 0,0 0 0 0 0,1-1-1 0 0,0 1 1 0 0,0 0 0 0 0,0 0-1 0 0,1 0 1 0 0,0 1 0 0 0,1 8-1 0 0,0 13-13 0 0,-1-22 1 0 0,1 0 1 0 0,1 0 0 0 0,-1 1 0 0 0,3 7 0 0 0,-2-12-8 0 0,0-1 0 0 0,1 1 0 0 0,-1-1 1 0 0,1 1-1 0 0,0-1 0 0 0,0 1 0 0 0,0-1 1 0 0,0 0-1 0 0,0 0 0 0 0,1 0 0 0 0,5 4 1 0 0,-3-2-5 0 0,0-1 0 0 0,0 0 0 0 0,1 0 1 0 0,0 0-1 0 0,-1-1 0 0 0,1 0 1 0 0,1 0-1 0 0,-1 0 0 0 0,0-1 0 0 0,1 0 1 0 0,-1 0-1 0 0,1-1 0 0 0,0 0 0 0 0,10 1 1 0 0,-12-2-14 0 0,-1 0 1 0 0,0-1 0 0 0,0 1 0 0 0,0-1 0 0 0,0 0 0 0 0,0 0 0 0 0,0 0-1 0 0,-1 0 1 0 0,1-1 0 0 0,0 1 0 0 0,0-1 0 0 0,-1 0 0 0 0,1 0 0 0 0,-1-1-1 0 0,0 1 1 0 0,0-1 0 0 0,0 0 0 0 0,0 1 0 0 0,0-1 0 0 0,0 0 0 0 0,-1-1-1 0 0,0 1 1 0 0,1 0 0 0 0,-1-1 0 0 0,2-5 0 0 0,1-3 3 0 0,0 0 1 0 0,-1-1 0 0 0,-1 0-1 0 0,0 0 1 0 0,0 0-1 0 0,0-23 1 0 0,-5-82-23 0 0,0 63 28 0 0,1 41 36 0 0,0-21 21 0 0,-9-62 0 0 0,10 96-37 0 0,0 1-1 0 0,0-1 1 0 0,0 1 0 0 0,0-1-1 0 0,0 0 1 0 0,0 1 0 0 0,0-1 0 0 0,-1 1-1 0 0,1-1 1 0 0,0 1 0 0 0,0-1-1 0 0,-1 1 1 0 0,1-1 0 0 0,0 1-1 0 0,-1-1 1 0 0,1 1 0 0 0,0-1 0 0 0,-1 1-1 0 0,1-1 1 0 0,-1 1 0 0 0,0-1-1 0 0,-7 7 136 0 0,-2 22-111 0 0,7 4-28 0 0,1-1 1 0 0,1 1-1 0 0,2 0 0 0 0,1 0 0 0 0,2-1 1 0 0,12 54-1 0 0,-4-48-44 0 0,-7-25 55 0 0,-1 0 1 0 0,-1 0-1 0 0,3 18 1 0 0,-6-26 22 0 0,2 0-1 0 0,-1 1 1 0 0,0-1-1 0 0,1 0 1 0 0,0 0-1 0 0,4 6 1 0 0,5 14-1524 0 0,-8-9-3502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7.56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121 253 5921 0 0,'0'0'523'0'0,"15"4"1205"0"0,-11-3-1718 0 0,-3 0-1 0 0,0 0 0 0 0,0-1 0 0 0,1 1-1 0 0,-1-1 1 0 0,0 0 0 0 0,0 1 0 0 0,0-1 0 0 0,1 0 0 0 0,-1 0 0 0 0,0 0 0 0 0,1 0 0 0 0,-1 0-1 0 0,0 0 1 0 0,0 0 0 0 0,1 0 0 0 0,-1 0 0 0 0,0 0 0 0 0,1-1 0 0 0,-1 1 0 0 0,0-1 0 0 0,0 1-1 0 0,0-1 1 0 0,0 1 0 0 0,1-1 0 0 0,-1 0 0 0 0,0 1 0 0 0,0-1 0 0 0,0 0 0 0 0,0 0 0 0 0,-1 0-1 0 0,1 0 1 0 0,0 0 0 0 0,0 0 0 0 0,0 0 0 0 0,0-1 0 0 0,11-16 124 0 0,-10 16-121 0 0,-1 1 0 0 0,0 0 0 0 0,0-1 0 0 0,0 1 0 0 0,0-1 0 0 0,0 0 0 0 0,0 1 0 0 0,0-1 0 0 0,0 0 0 0 0,-1 1 0 0 0,1-1 0 0 0,0 0 0 0 0,-1 0 0 0 0,0 1 0 0 0,1-5 0 0 0,-1-8 239 0 0,1 9-94 0 0,-1 1 0 0 0,0 0 0 0 0,0 0 0 0 0,0 0 0 0 0,-1-1 0 0 0,1 1 0 0 0,-1 0 0 0 0,0 0 0 0 0,0 0 0 0 0,0 0 0 0 0,-1 0 0 0 0,0 0 0 0 0,1 0 0 0 0,-5-5 0 0 0,3 4 68 0 0,-1 0 1 0 0,1 1-1 0 0,-1-1 0 0 0,0 1 0 0 0,-1 0 1 0 0,1 0-1 0 0,-1 0 0 0 0,0 0 0 0 0,-8-4 1 0 0,11 7-196 0 0,-1 0 0 0 0,1 1 0 0 0,0-1 1 0 0,0 1-1 0 0,-1-1 0 0 0,1 1 0 0 0,0 0 1 0 0,0 0-1 0 0,-1 0 0 0 0,1 0 0 0 0,0 0 1 0 0,-1 0-1 0 0,1 1 0 0 0,0-1 0 0 0,-1 1 1 0 0,1 0-1 0 0,0-1 0 0 0,0 1 0 0 0,0 0 1 0 0,0 0-1 0 0,0 1 0 0 0,0-1 1 0 0,0 0-1 0 0,0 1 0 0 0,0-1 0 0 0,1 1 1 0 0,-1-1-1 0 0,-1 3 0 0 0,-8 8 92 0 0,-14 11 50 0 0,22-20-148 0 0,-1 0 1 0 0,1 0 0 0 0,0 1 0 0 0,0-1 0 0 0,0 1 0 0 0,0-1 0 0 0,1 1 0 0 0,0 0 0 0 0,-1 0 0 0 0,1 0 0 0 0,1 0-1 0 0,-1 1 1 0 0,1-1 0 0 0,-1 0 0 0 0,1 1 0 0 0,1-1 0 0 0,-2 10 0 0 0,0 8 20 0 0,2-1 0 0 0,1 30 0 0 0,0-46-31 0 0,-1 0-2 0 0,1 0 0 0 0,1 1 0 0 0,-1-1 0 0 0,1 0 0 0 0,-1 0 0 0 0,2 0 0 0 0,-1 0 0 0 0,0-1 0 0 0,1 1 0 0 0,0-1 0 0 0,0 1 0 0 0,0-1 0 0 0,1 0 0 0 0,-1 0 0 0 0,1 0 0 0 0,0-1 0 0 0,0 1 0 0 0,0-1 0 0 0,1 0 0 0 0,8 5 0 0 0,-9-6-18 0 0,0 0-1 0 0,1 0 1 0 0,-1 0-1 0 0,1 0 0 0 0,-1-1 1 0 0,1 0-1 0 0,0 0 0 0 0,-1 0 1 0 0,1 0-1 0 0,0-1 1 0 0,0 0-1 0 0,0 0 0 0 0,-1 0 1 0 0,1 0-1 0 0,0-1 0 0 0,0 0 1 0 0,-1 0-1 0 0,1 0 0 0 0,0-1 1 0 0,-1 1-1 0 0,1-1 1 0 0,-1 0-1 0 0,8-5 0 0 0,-7 3-2 0 0,-1 0-1 0 0,0 0 0 0 0,0 0 1 0 0,0 0-1 0 0,0 0 1 0 0,-1-1-1 0 0,1 0 0 0 0,-1 0 1 0 0,0 0-1 0 0,-1 0 1 0 0,1 0-1 0 0,-1 0 0 0 0,0-1 1 0 0,-1 1-1 0 0,1-1 0 0 0,-1 0 1 0 0,0 1-1 0 0,0-1 1 0 0,-1 0-1 0 0,0-10 0 0 0,-1-8 85 0 0,-2 0 1 0 0,-1 1-1 0 0,-11-40 0 0 0,5 23 121 0 0,10 38 171 0 0,-5 1-311 0 0,5 1-52 0 0,-1 0 0 0 0,0 0 1 0 0,0 0-1 0 0,0 0 0 0 0,1 0 0 0 0,-1 0 1 0 0,0 0-1 0 0,0 0 0 0 0,1 0 1 0 0,-1 0-1 0 0,0 0 0 0 0,0 0 0 0 0,0 0 1 0 0,1 1-1 0 0,-1-1 0 0 0,0 0 1 0 0,1 1-1 0 0,-1-1 0 0 0,0 1 0 0 0,1-1 1 0 0,-1 0-1 0 0,0 1 0 0 0,1 0 1 0 0,-1-1-1 0 0,1 1 0 0 0,-1-1 0 0 0,1 1 1 0 0,-1 0-1 0 0,1-1 0 0 0,-1 1 0 0 0,0 1 1 0 0,0 2 18 0 0,0 1-1 0 0,0-1 1 0 0,0 0 0 0 0,1 1-1 0 0,-1 6 1 0 0,1 0-7 0 0,1 0 0 0 0,0 0 0 0 0,1-1 0 0 0,0 1-1 0 0,3 10 1 0 0,2 6 33 0 0,-4-18-48 0 0,1 0 1 0 0,0 0-1 0 0,0 0 0 0 0,1 0 0 0 0,0-1 0 0 0,1 0 0 0 0,0 0 1 0 0,0 0-1 0 0,1-1 0 0 0,-1 0 0 0 0,2 0 0 0 0,-1-1 1 0 0,1 0-1 0 0,0 0 0 0 0,0-1 0 0 0,14 7 0 0 0,-19-10-23 0 0,-1-1 1 0 0,1 0-1 0 0,0 0 0 0 0,0 0 0 0 0,0 0 0 0 0,0 0 0 0 0,-1-1 1 0 0,1 1-1 0 0,0-1 0 0 0,0 0 0 0 0,0 0 0 0 0,0 0 0 0 0,0 0 0 0 0,0-1 1 0 0,0 1-1 0 0,0-1 0 0 0,0 1 0 0 0,0-1 0 0 0,0 0 0 0 0,-1 0 1 0 0,1-1-1 0 0,0 1 0 0 0,-1 0 0 0 0,1-1 0 0 0,-1 0 0 0 0,1 1 1 0 0,-1-1-1 0 0,0 0 0 0 0,0 0 0 0 0,0 0 0 0 0,0-1 0 0 0,0 1 0 0 0,2-4 1 0 0,0-1 5 0 0,0-1 0 0 0,0 1 0 0 0,-1-1 0 0 0,0 1 0 0 0,-1-1 0 0 0,0 0-1 0 0,0 0 1 0 0,-1 0 0 0 0,1-1 0 0 0,-1-13 0 0 0,-1 21 18 0 0,0-41 35 0 0,0 0 1 0 0,-3 0 0 0 0,-14-71-1 0 0,17 112-25 0 0,0 0 0 0 0,0 1 0 0 0,0-1-1 0 0,0 1 1 0 0,0-1 0 0 0,0 1 0 0 0,0-1-1 0 0,-1 0 1 0 0,1 1 0 0 0,0-1 0 0 0,0 1-1 0 0,0-1 1 0 0,-1 1 0 0 0,1-1 0 0 0,0 1-1 0 0,-1-1 1 0 0,1 1 0 0 0,0-1 0 0 0,-1 1-1 0 0,1 0 1 0 0,0-1 0 0 0,-1 1 0 0 0,1-1-1 0 0,-1 1 1 0 0,1 0 0 0 0,-1 0 0 0 0,1-1-1 0 0,-1 1 1 0 0,1 0 0 0 0,-1 0 0 0 0,1-1-1 0 0,-1 1 1 0 0,1 0 0 0 0,-1 0 0 0 0,0 0-1 0 0,1 0 1 0 0,-2 0 0 0 0,1 0 3 0 0,0 1 0 0 0,0 0 0 0 0,0 0 0 0 0,0 0 0 0 0,-1 0 1 0 0,1 0-1 0 0,0 0 0 0 0,1 0 0 0 0,-1 0 0 0 0,0 0 0 0 0,0 0 0 0 0,-1 3 0 0 0,1 0-10 0 0,-1 1 0 0 0,1 0-1 0 0,1 0 1 0 0,-1 0-1 0 0,1 0 1 0 0,0 0 0 0 0,0 0-1 0 0,0 0 1 0 0,0 0 0 0 0,2 7-1 0 0,0 0 23 0 0,2 16-10 0 0,0 0 0 0 0,3 0 0 0 0,0 0 0 0 0,2-1 0 0 0,23 51 0 0 0,-30-74-80 0 0,13 23 75 0 0,-14-25-114 0 0,-1-1 0 0 0,1 0-1 0 0,0 0 1 0 0,0 0 0 0 0,0 0-1 0 0,0 0 1 0 0,-1 0 0 0 0,2 0-1 0 0,-1 0 1 0 0,0-1 0 0 0,0 1-1 0 0,0 0 1 0 0,0 0 0 0 0,0-1-1 0 0,1 1 1 0 0,-1-1 0 0 0,0 1-1 0 0,3-1 1 0 0,-4 0-121 0 0,1 0-1 0 0,0-1 0 0 0,0 1 1 0 0,0-1-1 0 0,-1 0 0 0 0,1 1 1 0 0,0-1-1 0 0,0 1 1 0 0,-1-1-1 0 0,1 0 0 0 0,-1 0 1 0 0,1 1-1 0 0,0-1 0 0 0,-1 0 1 0 0,1 0-1 0 0,-1 0 0 0 0,0 0 1 0 0,1 0-1 0 0,-1 0 1 0 0,0 1-1 0 0,0-1 0 0 0,1 0 1 0 0,-1-2-1 0 0,1 1-673 0 0,0-7-1713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4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85 3009 0 0,'5'-24'4789'0'0,"-5"19"-4179"0"0,-1 0 1 0 0,0 0 0 0 0,0 0 0 0 0,0 0 0 0 0,0 0 0 0 0,-1 0 0 0 0,-4-9-1 0 0,5 9-8 0 0,1 5-583 0 0,0 0 1 0 0,0 0-1 0 0,0-1 1 0 0,0 1 0 0 0,0 0-1 0 0,0 0 1 0 0,0-1-1 0 0,0 1 1 0 0,0 0 0 0 0,-1 0-1 0 0,1-1 1 0 0,0 1 0 0 0,0 0-1 0 0,0 0 1 0 0,0-1-1 0 0,0 1 1 0 0,0 0 0 0 0,0 0-1 0 0,-1-1 1 0 0,1 1-1 0 0,0 0 1 0 0,0 0 0 0 0,0 0-1 0 0,-1 0 1 0 0,1-1 0 0 0,0 1-1 0 0,0 0 1 0 0,0 0-1 0 0,-1 0 1 0 0,1 0 0 0 0,0 0-1 0 0,0 0 1 0 0,-1 0 0 0 0,1-1-1 0 0,0 1 1 0 0,0 0-1 0 0,-1 0 1 0 0,1 0 0 0 0,0 0-1 0 0,0 0 1 0 0,-1 0-1 0 0,1 0 1 0 0,0 0 0 0 0,0 0-1 0 0,-1 1 1 0 0,1-1 0 0 0,0 0-1 0 0,0 0 1 0 0,-1 0-1 0 0,1 0 1 0 0,0 0 0 0 0,0 0-1 0 0,-1 0 1 0 0,1 1 0 0 0,0-1-1 0 0,0 0 1 0 0,0 0-1 0 0,-1 0 1 0 0,1 0 0 0 0,0 1-1 0 0,-7 18 225 0 0,-10 118-6 0 0,2-19-124 0 0,-2 174 1 0 0,16-154 110 0 0,-3-33-54 0 0,1-44-93 0 0,2-56-298 0 0,1 0 1 0 0,-1 0-1 0 0,0 0 0 0 0,0 0 0 0 0,-1 0 0 0 0,1 0 0 0 0,-1 0 0 0 0,-4 8 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7.956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28 41 2224 0 0,'-27'-3'11103'0'0,"38"3"-9962"0"0,45-4-651 0 0,-53 4-477 0 0,1 0 0 0 0,0 0 0 0 0,0 0 0 0 0,-1-1 0 0 0,1 1 0 0 0,0-1-1 0 0,-1 0 1 0 0,1 0 0 0 0,-1 0 0 0 0,1-1 0 0 0,-1 1 0 0 0,1-1 0 0 0,4-3 0 0 0,22-9-14 0 0,-11 13-343 0 0,-18 2 209 0 0,1-1-1 0 0,-1 0 1 0 0,1 0-1 0 0,-1 0 1 0 0,1 0 0 0 0,-1 0-1 0 0,1 0 1 0 0,-1 0-1 0 0,1-1 1 0 0,-1 1-1 0 0,0 0 1 0 0,3-2-1 0 0,5 1-2695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8.457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150 187 3721 0 0,'2'2'218'0'0,"0"-1"0"0"0,0 1 0 0 0,1-1 0 0 0,-1 1 1 0 0,1-1-1 0 0,-1 0 0 0 0,1 0 0 0 0,-1 0 0 0 0,1 0 0 0 0,0 0 0 0 0,0-1 0 0 0,-1 1 1 0 0,6-1-1 0 0,-6 1-155 0 0,0-1 1 0 0,1 0 0 0 0,-1 0 0 0 0,0 0-1 0 0,0 0 1 0 0,1 0 0 0 0,-1 0-1 0 0,0 0 1 0 0,0-1 0 0 0,0 1-1 0 0,0-1 1 0 0,1 0 0 0 0,-1 0-1 0 0,0 1 1 0 0,0-1 0 0 0,0-1-1 0 0,0 1 1 0 0,-1 0 0 0 0,1 0-1 0 0,0-1 1 0 0,0 1 0 0 0,-1-1 0 0 0,1 1-1 0 0,-1-1 1 0 0,1 0 0 0 0,-1 0-1 0 0,0 1 1 0 0,0-1 0 0 0,0 0-1 0 0,0 0 1 0 0,0 0 0 0 0,0 0-1 0 0,0 0 1 0 0,-1-1 0 0 0,1 1-1 0 0,-1 0 1 0 0,1 0 0 0 0,-1 0-1 0 0,0-1 1 0 0,0-2 0 0 0,0-2 150 0 0,0 0 0 0 0,0 0 0 0 0,-1 1 1 0 0,0-1-1 0 0,0 0 0 0 0,-1 0 0 0 0,0 1 1 0 0,0-1-1 0 0,-1 1 0 0 0,1-1 0 0 0,-1 1 0 0 0,-5-7 1 0 0,4 8 2 0 0,-1 0 0 0 0,1 0 0 0 0,-1 0 0 0 0,0 1 0 0 0,0 0 0 0 0,-10-6 0 0 0,12 8-129 0 0,-1 0 1 0 0,0 0 0 0 0,1 0-1 0 0,-1 0 1 0 0,0 0-1 0 0,0 1 1 0 0,0 0-1 0 0,0 0 1 0 0,-1 0-1 0 0,1 1 1 0 0,-6-1-1 0 0,4 2-41 0 0,1 1-1 0 0,0-1 0 0 0,0 1 0 0 0,0 0 0 0 0,0 1 0 0 0,0-1 0 0 0,1 1 0 0 0,-1 0 1 0 0,1 0-1 0 0,-1 1 0 0 0,1-1 0 0 0,0 1 0 0 0,1 0 0 0 0,-1 0 0 0 0,1 0 0 0 0,-1 0 0 0 0,1 1 1 0 0,-3 5-1 0 0,-1 2-3 0 0,1 0 1 0 0,-1 0 0 0 0,2 0-1 0 0,0 1 1 0 0,0 0-1 0 0,-3 19 1 0 0,7-25-31 0 0,0 0 0 0 0,1-1 0 0 0,-1 1 1 0 0,2-1-1 0 0,-1 1 0 0 0,1-1 0 0 0,0 1 0 0 0,0-1 0 0 0,1 1 0 0 0,0-1 1 0 0,0 0-1 0 0,0 0 0 0 0,1 0 0 0 0,0 0 0 0 0,0 0 0 0 0,0 0 0 0 0,1-1 0 0 0,0 0 1 0 0,0 0-1 0 0,8 8 0 0 0,-6-8-11 0 0,-1 0 0 0 0,1 0 0 0 0,1 0 0 0 0,-1-1 0 0 0,1 0 0 0 0,-1-1 0 0 0,1 1 0 0 0,0-1 0 0 0,0 0 0 0 0,1-1 0 0 0,-1 0 0 0 0,1 0 0 0 0,-1-1 0 0 0,1 0 0 0 0,-1 0 0 0 0,1 0 0 0 0,11-2 0 0 0,-16 1-20 0 0,-1 0 0 0 0,1-1-1 0 0,-1 1 1 0 0,0-1 0 0 0,1 1 0 0 0,-1-1 0 0 0,0 0-1 0 0,1 0 1 0 0,-1 0 0 0 0,0-1 0 0 0,0 1 0 0 0,0 0-1 0 0,0-1 1 0 0,0 1 0 0 0,0-1 0 0 0,-1 0 0 0 0,4-3-1 0 0,-3 2 15 0 0,1-1-1 0 0,-1 0 0 0 0,0 0 0 0 0,0 0 0 0 0,0-1 1 0 0,-1 1-1 0 0,0 0 0 0 0,2-10 0 0 0,-1-2 30 0 0,-1 0 0 0 0,0 0 0 0 0,-2 0 0 0 0,-2-21-1 0 0,-7-109 80 0 0,5 129 93 0 0,5 17-191 0 0,0 0-1 0 0,0 0 1 0 0,0 0 0 0 0,0 0-1 0 0,-1 0 1 0 0,1 0-1 0 0,0 0 1 0 0,0 0 0 0 0,0 0-1 0 0,0 0 1 0 0,-1 0 0 0 0,1 0-1 0 0,0 0 1 0 0,0 0 0 0 0,0 0-1 0 0,0 0 1 0 0,-1 0 0 0 0,1 0-1 0 0,0 0 1 0 0,0 0 0 0 0,0 0-1 0 0,0 0 1 0 0,0 1 0 0 0,-1-1-1 0 0,1 0 1 0 0,0 0 0 0 0,0 0-1 0 0,0 0 1 0 0,0 0 0 0 0,0 0-1 0 0,0 0 1 0 0,0 1 0 0 0,-1-1-1 0 0,1 0 1 0 0,0 0 0 0 0,0 0-1 0 0,0 0 1 0 0,0 0 0 0 0,0 1-1 0 0,0-1 1 0 0,0 0 0 0 0,0 0-1 0 0,0 0 1 0 0,-1 3 8 0 0,0-1 0 0 0,0 1 1 0 0,0 0-1 0 0,0-1 0 0 0,1 1 0 0 0,-1 0 0 0 0,1-1 1 0 0,-1 5-1 0 0,2 19 1 0 0,-1-15-4 0 0,1 0 0 0 0,0 1 0 0 0,3 12 0 0 0,6 31-260 0 0,-6-30 616 0 0,9 32 1 0 0,-11-50-990 0 0,0 0 1 0 0,1-1-1 0 0,0 1 0 0 0,0 0 1 0 0,1-1-1 0 0,0 0 1 0 0,0 0-1 0 0,0 0 1 0 0,6 6-1 0 0,-5-9-2446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9.086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53 51 7122 0 0,'-3'-3'550'0'0,"0"0"0"0"0,0 0 1 0 0,0 0-1 0 0,1-1 0 0 0,-1 1 1 0 0,1-1-1 0 0,0 1 1 0 0,0-1-1 0 0,-2-7 0 0 0,3 11-457 0 0,1-1 1 0 0,0 1-1 0 0,0-1 0 0 0,0 1 0 0 0,0-1 0 0 0,0 1 0 0 0,-1-1 0 0 0,1 1 1 0 0,0-1-1 0 0,-1 1 0 0 0,1-1 0 0 0,0 1 0 0 0,-1-1 0 0 0,1 1 0 0 0,0 0 0 0 0,-1-1 1 0 0,1 1-1 0 0,-1 0 0 0 0,1-1 0 0 0,-1 1 0 0 0,1 0 0 0 0,-1-1 0 0 0,-7 6 1875 0 0,7-3-1881 0 0,-1 0 0 0 0,1 0 0 0 0,0 1 0 0 0,0-1 0 0 0,0 0 0 0 0,1 0 0 0 0,-1 1 0 0 0,0 3 0 0 0,1 7-41 0 0,0 1 0 0 0,1-1 0 0 0,4 19 0 0 0,-2-19-37 0 0,-2 0 0 0 0,1-1 0 0 0,-2 26 0 0 0,-4-1 36 0 0,2-23-31 0 0,0 0 1 0 0,1 1-1 0 0,0-1 0 0 0,1 0 1 0 0,1 0-1 0 0,0 0 0 0 0,1 0 1 0 0,5 21-1 0 0,-4-26-4 0 0,1 0 1 0 0,-2 0-1 0 0,1 0 1 0 0,-1 1-1 0 0,-1-1 1 0 0,0 1-1 0 0,0-1 1 0 0,-1 11 0 0 0,0-9-172 0 0,1-1 1 0 0,-1 1-1 0 0,2-1 1 0 0,0 0-1 0 0,0 0 1 0 0,1 0-1 0 0,0 0 1 0 0,1 0 0 0 0,5 11-1 0 0,-7-33-5072 0 0,-1 1 2898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09.47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14 140 6065 0 0,'-2'-3'314'0'0,"1"1"-1"0"0,-1-1 1 0 0,1 1-1 0 0,0-1 1 0 0,-1 0-1 0 0,1 1 1 0 0,0-1-1 0 0,0 0 1 0 0,1 0-1 0 0,-1 1 1 0 0,1-1-1 0 0,-1 0 1 0 0,1 0-1 0 0,0 0 1 0 0,0-4-1 0 0,0 2 104 0 0,1-1-1 0 0,-1 0 1 0 0,1 1-1 0 0,0-1 0 0 0,1 0 1 0 0,3-9-1 0 0,-4 13-349 0 0,1 1 1 0 0,-1-1-1 0 0,0 1 0 0 0,1-1 0 0 0,0 1 0 0 0,-1 0 0 0 0,1 0 0 0 0,0-1 0 0 0,0 1 1 0 0,0 0-1 0 0,0 0 0 0 0,0 1 0 0 0,-1-1 0 0 0,2 0 0 0 0,-1 1 0 0 0,4-1 1 0 0,20-9 407 0 0,-22 8-453 0 0,0 0 0 0 0,1 0 1 0 0,-1 0-1 0 0,1 1 1 0 0,-1-1-1 0 0,1 1 0 0 0,0 1 1 0 0,0-1-1 0 0,-1 1 1 0 0,1-1-1 0 0,0 1 0 0 0,0 1 1 0 0,0-1-1 0 0,-1 1 1 0 0,1-1-1 0 0,0 1 1 0 0,-1 1-1 0 0,1-1 0 0 0,0 1 1 0 0,4 2-1 0 0,-2-1 6 0 0,-1 0-1 0 0,0 1 0 0 0,0-1 1 0 0,0 1-1 0 0,0 0 1 0 0,-1 1-1 0 0,0 0 1 0 0,0-1-1 0 0,0 2 1 0 0,0-1-1 0 0,-1 0 1 0 0,0 1-1 0 0,6 11 1 0 0,-1 1-24 0 0,-4-10 3 0 0,-2-1-1 0 0,1 1 1 0 0,-1-1-1 0 0,0 1 1 0 0,-1 0-1 0 0,0 0 1 0 0,0 0-1 0 0,0 0 0 0 0,0 15 1 0 0,-2-16 2 0 0,0 0 0 0 0,-1-1 0 0 0,0 1 0 0 0,-2 11-1 0 0,2-15-3 0 0,0-1-1 0 0,0 0 1 0 0,0 0-1 0 0,0 0 1 0 0,0 0-1 0 0,0 0 1 0 0,0 0-1 0 0,-1 0 1 0 0,1 0-1 0 0,-1 0 1 0 0,1 0-1 0 0,-1-1 1 0 0,0 1-1 0 0,1-1 1 0 0,-1 1-1 0 0,0-1 1 0 0,-3 2-1 0 0,-14 7 14 0 0,14-7-16 0 0,1 0 1 0 0,-1-1 0 0 0,0 1-1 0 0,0-1 1 0 0,0 0 0 0 0,0-1-1 0 0,0 1 1 0 0,-9 0 0 0 0,9-1-46 0 0,-36 1-64 0 0,39-2 3 0 0,0 0-1 0 0,0 0 0 0 0,0 0 1 0 0,0-1-1 0 0,0 1 1 0 0,0 0-1 0 0,0-1 0 0 0,0 0 1 0 0,0 1-1 0 0,0-1 1 0 0,0 0-1 0 0,1 0 0 0 0,-1 0 1 0 0,0 0-1 0 0,-3-3 1 0 0,2-7-1972 0 0,3 4 57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0.00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92 192 6801 0 0,'-1'5'-204'0'0,"2"3"1839"0"0,0-7-1560 0 0,-1-1 1 0 0,1 0-1 0 0,0 0 0 0 0,-1 1 0 0 0,1-1 1 0 0,0 0-1 0 0,0 0 0 0 0,-1 0 1 0 0,1 0-1 0 0,0 0 0 0 0,0 0 1 0 0,-1 0-1 0 0,1 0 0 0 0,0 0 0 0 0,0 0 1 0 0,-1 0-1 0 0,3-1 0 0 0,0 0-60 0 0,0 0 0 0 0,0 0 0 0 0,0 0 0 0 0,1 0 0 0 0,-1 0 0 0 0,0-1 0 0 0,0 0 0 0 0,-1 1 0 0 0,1-1 0 0 0,0 0 0 0 0,0 0 0 0 0,-1-1 0 0 0,0 1 0 0 0,1-1 0 0 0,-1 1 0 0 0,0-1 0 0 0,0 0 0 0 0,0 1 0 0 0,-1-1-1 0 0,1 0 1 0 0,-1 0 0 0 0,1 0 0 0 0,-1-1 0 0 0,0 1 0 0 0,0 0 0 0 0,0 0 0 0 0,0-5 0 0 0,0 1 212 0 0,-1 0 1 0 0,0 0-1 0 0,0 0 0 0 0,0-1 0 0 0,-1 1 0 0 0,0 0 0 0 0,0 0 1 0 0,-1 0-1 0 0,0 0 0 0 0,0 0 0 0 0,-1 1 0 0 0,0-1 1 0 0,0 1-1 0 0,0-1 0 0 0,-1 1 0 0 0,-7-9 0 0 0,10 14-170 0 0,-1 0 0 0 0,1 0 0 0 0,-1-1 0 0 0,1 1 0 0 0,-1 0 0 0 0,0 0 0 0 0,1 0 0 0 0,-1 1 0 0 0,0-1 0 0 0,0 0 0 0 0,0 1 0 0 0,1-1 0 0 0,-1 1 0 0 0,0-1 0 0 0,0 1 0 0 0,0 0 0 0 0,0 0 0 0 0,0 0-1 0 0,0 0 1 0 0,0 0 0 0 0,0 1 0 0 0,0-1 0 0 0,-3 2 0 0 0,1-2-13 0 0,1 1 1 0 0,-1 0-1 0 0,1 1 0 0 0,0-1 0 0 0,-1 1 1 0 0,1-1-1 0 0,0 1 0 0 0,0 0 0 0 0,0 0 1 0 0,0 1-1 0 0,-3 3 0 0 0,-11 7 74 0 0,16-12-107 0 0,-1 0-1 0 0,1 0 1 0 0,-1 0 0 0 0,1 0-1 0 0,0 0 1 0 0,-1 1-1 0 0,1-1 1 0 0,0 0 0 0 0,0 1-1 0 0,0-1 1 0 0,0 0 0 0 0,0 1-1 0 0,0-1 1 0 0,0 1-1 0 0,-1 3 1 0 0,0 4 1 0 0,0 1 0 0 0,0 1-1 0 0,1-1 1 0 0,0 0 0 0 0,0 0 0 0 0,1 1 0 0 0,1-1-1 0 0,0 0 1 0 0,0 0 0 0 0,1 0 0 0 0,0 0-1 0 0,7 17 1 0 0,-7-22-7 0 0,0 0-1 0 0,0 0 1 0 0,1 0-1 0 0,0 0 1 0 0,0 0-1 0 0,0 0 1 0 0,1-1-1 0 0,-1 1 1 0 0,1-1-1 0 0,0 0 1 0 0,0 0-1 0 0,1-1 1 0 0,-1 1-1 0 0,1-1 1 0 0,0 0-1 0 0,0 0 1 0 0,0 0-1 0 0,0-1 1 0 0,0 0-1 0 0,1 0 1 0 0,-1 0-1 0 0,1-1 1 0 0,-1 1-1 0 0,9-1 0 0 0,-12 0-25 0 0,1-1-1 0 0,-1 0 0 0 0,0 0 0 0 0,1 0 0 0 0,-1 0 0 0 0,0 0 0 0 0,0-1 0 0 0,1 1 0 0 0,-1-1 0 0 0,0 0 0 0 0,0 1 0 0 0,1-1 0 0 0,-1 0 0 0 0,0 0 0 0 0,0 0 0 0 0,0-1 0 0 0,0 1 0 0 0,0 0 0 0 0,-1-1 0 0 0,1 1 0 0 0,1-3 0 0 0,0 1 16 0 0,-1-1 0 0 0,0 1 0 0 0,0-1-1 0 0,0 1 1 0 0,-1-1 0 0 0,1 0-1 0 0,-1 0 1 0 0,0 0 0 0 0,0 0 0 0 0,0 0-1 0 0,0-5 1 0 0,0-5 25 0 0,-1-1 0 0 0,0 1 0 0 0,-1-1 0 0 0,-1 1 0 0 0,-5-23 0 0 0,3 20-4 0 0,2 8-32 0 0,0 1 0 0 0,0 0-1 0 0,-6-12 1 0 0,4 12-151 0 0,-3-6 280 0 0,6 3-2946 0 0,-4 2-535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0.42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26 32 8426 0 0,'-10'-8'2116'0'0,"9"8"-1877"0"0,0-1 0 0 0,0 0 0 0 0,0 1 0 0 0,0-1 0 0 0,0 0 0 0 0,0 0 0 0 0,0 1 0 0 0,0-1-1 0 0,1 0 1 0 0,-1 0 0 0 0,0 0 0 0 0,0 0 0 0 0,1 0 0 0 0,-1 0 0 0 0,0 0 0 0 0,1 0 0 0 0,0-1 0 0 0,-2-1 2090 0 0,3 2-2320 0 0,-1 1 1 0 0,0-1-1 0 0,1 1 1 0 0,-1 0-1 0 0,1 0 0 0 0,-1-1 1 0 0,0 1-1 0 0,1 0 1 0 0,-1 0-1 0 0,1-1 1 0 0,-1 1-1 0 0,1 0 1 0 0,-1 0-1 0 0,1 0 1 0 0,-1 0-1 0 0,1 0 0 0 0,-1-1 1 0 0,0 1-1 0 0,1 0 1 0 0,-1 0-1 0 0,2 0 1 0 0,-2 4-1 0 0,0-1 1 0 0,1 0 0 0 0,0 1 0 0 0,-1-1-1 0 0,1 0 1 0 0,1 0 0 0 0,0 4 0 0 0,0-5-1 0 0,-1 1 1 0 0,0-1 0 0 0,0 1 0 0 0,0-1 0 0 0,-1 1 0 0 0,1 0 0 0 0,-1-1 0 0 0,1 1-1 0 0,-1 0 1 0 0,0-1 0 0 0,0 1 0 0 0,0 0 0 0 0,-1 4 0 0 0,-2 14-5 0 0,1 0 1 0 0,1 0-1 0 0,1 0 1 0 0,1 0-1 0 0,0 1 0 0 0,7 28 1 0 0,-6-38-70 0 0,-2-10-16 0 0,1 0-1 0 0,-1 0 0 0 0,1 0 0 0 0,-1-1 1 0 0,1 1-1 0 0,0 0 0 0 0,-1 0 0 0 0,1-1 0 0 0,0 1 1 0 0,0 0-1 0 0,0-1 0 0 0,3 3 0 0 0,0 1-600 0 0,-3-4-115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0.81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24 93 4913 0 0,'0'0'52'0'0,"-1"-2"349"0"0,0 1 0 0 0,0 0 0 0 0,0-1-1 0 0,0 1 1 0 0,0-1 0 0 0,0 1 0 0 0,0-1 0 0 0,0 0 0 0 0,1 1-1 0 0,-1-1 1 0 0,1 0 0 0 0,-1 0 0 0 0,1 1 0 0 0,0-1-1 0 0,-1 0 1 0 0,1 0 0 0 0,0 0 0 0 0,0 0 0 0 0,1-3-1 0 0,-1 4-342 0 0,0 1 0 0 0,0-1-1 0 0,0 0 1 0 0,0 1-1 0 0,0-1 1 0 0,0 0-1 0 0,0 0 1 0 0,0 1-1 0 0,0-1 1 0 0,0 0-1 0 0,-1 1 1 0 0,1-1 0 0 0,0 0-1 0 0,-1 1 1 0 0,1-1-1 0 0,0 0 1 0 0,-1 1-1 0 0,1-1 1 0 0,0 1-1 0 0,-1-1 1 0 0,1 1 0 0 0,-1-1-1 0 0,1 1 1 0 0,-2-1-1 0 0,-3-7 537 0 0,5 7-578 0 0,0 1-1 0 0,1-1 0 0 0,-1 1 0 0 0,0-1 0 0 0,0 1 1 0 0,1 0-1 0 0,-1-1 0 0 0,0 1 0 0 0,1-1 0 0 0,-1 1 1 0 0,0 0-1 0 0,1-1 0 0 0,-1 1 0 0 0,1 0 0 0 0,-1-1 1 0 0,1 1-1 0 0,-1 0 0 0 0,0 0 0 0 0,1-1 0 0 0,-1 1 1 0 0,1 0-1 0 0,-1 0 0 0 0,2 0 0 0 0,10-5 159 0 0,-5 2-157 0 0,0 0 0 0 0,0 0 0 0 0,0 0 0 0 0,1 1 0 0 0,-1 1 0 0 0,1-1-1 0 0,0 1 1 0 0,-1 1 0 0 0,12-1 0 0 0,-14 1-18 0 0,0 1 0 0 0,-1-1 0 0 0,1 1 0 0 0,0 0 0 0 0,0 0 0 0 0,0 0 0 0 0,0 1 0 0 0,-1 0-1 0 0,1 0 1 0 0,6 3 0 0 0,-9-3 2 0 0,0 0 0 0 0,0 0 0 0 0,0 0 0 0 0,0 0 0 0 0,0 0 0 0 0,0 0 0 0 0,0 0 0 0 0,-1 1 0 0 0,1-1 0 0 0,-1 1 0 0 0,0-1 0 0 0,0 1 0 0 0,0-1 0 0 0,0 1 0 0 0,0 0 0 0 0,0-1 0 0 0,-1 1 0 0 0,0 0 0 0 0,1 5 0 0 0,-1-5-1 0 0,1 1 0 0 0,-1-1 0 0 0,0 1 0 0 0,-1-1 0 0 0,1 1 0 0 0,-1-1 0 0 0,1 1 0 0 0,-1-1 0 0 0,0 1 0 0 0,0-1 0 0 0,-2 4 0 0 0,1-5 1 0 0,1 0 0 0 0,0 0 0 0 0,-1 0-1 0 0,0 0 1 0 0,1-1 0 0 0,-1 1 0 0 0,0 0 0 0 0,0-1-1 0 0,0 1 1 0 0,0-1 0 0 0,0 0 0 0 0,0 0 0 0 0,-1 0-1 0 0,1 0 1 0 0,0 0 0 0 0,-1 0 0 0 0,-2 0 0 0 0,-2 2 6 0 0,1-1 1 0 0,-1-1 0 0 0,0 1-1 0 0,0-1 1 0 0,0-1-1 0 0,1 1 1 0 0,-1-1 0 0 0,0 0-1 0 0,0-1 1 0 0,0 1 0 0 0,0-1-1 0 0,1-1 1 0 0,-13-3-1 0 0,16 4 180 0 0,3 1-293 0 0,-1 0 1 0 0,1 0-1 0 0,0 0 1 0 0,-1 0-1 0 0,1 0 1 0 0,0 0-1 0 0,0 0 1 0 0,-1-1-1 0 0,1 1 1 0 0,0 0-1 0 0,0 0 1 0 0,-1 0-1 0 0,1 0 0 0 0,0-1 1 0 0,0 1-1 0 0,-1 0 1 0 0,1 0-1 0 0,0 0 1 0 0,0-1-1 0 0,0 1 1 0 0,0 0-1 0 0,-1 0 1 0 0,1-1-1 0 0,0 1 1 0 0,0 0-1 0 0,0-1 1 0 0,0 1-1 0 0,0 0 1 0 0,0 0-1 0 0,0-1 1 0 0,0 1-1 0 0,0 0 1 0 0,0-1-1 0 0,0 1 1 0 0,0 0-1 0 0,0 0 1 0 0,0-1-1 0 0,0 1 0 0 0,0 0 1 0 0,0-1-1 0 0,0 1 1 0 0,0 0-1 0 0,0 0 1 0 0,0-1-1 0 0,1 1 1 0 0,-1-1-1 0 0,3-24-1922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1.236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20 78 6945 0 0,'-3'-2'-369'0'0,"3"2"551"0"0,0 0-1 0 0,0 0 1 0 0,-1 0 0 0 0,1 0-1 0 0,0 0 1 0 0,0 0-1 0 0,-1 0 1 0 0,-1-2 2178 0 0,1 2-2179 0 0,1 0 1 0 0,0-1 0 0 0,0 1-1 0 0,0 0 1 0 0,0 0-1 0 0,0-1 1 0 0,0 1-1 0 0,-1 0 1 0 0,1 0-1 0 0,0-1 1 0 0,0 1-1 0 0,0 0 1 0 0,0 0 0 0 0,0-1-1 0 0,0 1 1 0 0,0 0-1 0 0,0 0 1 0 0,0-1-1 0 0,0 1 1 0 0,0 0-1 0 0,1 0 1 0 0,-1-1-1 0 0,0 1-180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1-1 0 0,-1-1 1 0 0,0 0 0 0 0,0 0 0 0 0,0 0 0 0 0,0 0 0 0 0,0 0 0 0 0,0 0 0 0 0,0 0 0 0 0,0 1 0 0 0,0-1 0 0 0,0 0 0 0 0,0 0 0 0 0,0 0 0 0 0,0 0 0 0 0,3 13 76 0 0,1 21 80 0 0,-3-21-125 0 0,6 39 66 0 0,-1 54-1 0 0,-6-106-117 0 0,-3-3 5 0 0,-1-3 30 0 0,0-1 0 0 0,0 0 0 0 0,0 0 0 0 0,1 0 0 0 0,0 0-1 0 0,1 0 1 0 0,-1-1 0 0 0,1 0 0 0 0,1 1 0 0 0,-1-1 0 0 0,1 0 0 0 0,1 0 0 0 0,0 1 0 0 0,0-1-1 0 0,0 0 1 0 0,1 0 0 0 0,0 0 0 0 0,0 1 0 0 0,1-1 0 0 0,0 0 0 0 0,1 1 0 0 0,-1 0-1 0 0,2-1 1 0 0,-1 1 0 0 0,1 0 0 0 0,0 1 0 0 0,0-1 0 0 0,0 1 0 0 0,1 0 0 0 0,0 0-1 0 0,9-8 1 0 0,-9 9 24 0 0,0 0 0 0 0,0 1 0 0 0,0 0 0 0 0,1 0 0 0 0,0 0 0 0 0,-1 0 0 0 0,2 1 0 0 0,-1 0 0 0 0,0 1 0 0 0,0-1 0 0 0,10-2 0 0 0,-13 5-25 0 0,0 0 0 0 0,0-1 1 0 0,0 1-1 0 0,-1 0 1 0 0,1 1-1 0 0,0-1 1 0 0,0 0-1 0 0,0 1 1 0 0,0-1-1 0 0,-1 1 0 0 0,1 0 1 0 0,0 0-1 0 0,-1 0 1 0 0,1 0-1 0 0,-1 1 1 0 0,1-1-1 0 0,-1 1 0 0 0,1 0 1 0 0,-1-1-1 0 0,0 1 1 0 0,0 0-1 0 0,0 0 1 0 0,0 0-1 0 0,0 0 1 0 0,0 1-1 0 0,-1-1 0 0 0,1 1 1 0 0,-1-1-1 0 0,0 1 1 0 0,2 2-1 0 0,1 5 7 0 0,-1-1 0 0 0,1 0 0 0 0,-2 1 0 0 0,1 0-1 0 0,-1 0 1 0 0,1 16 0 0 0,-2 63 173 0 0,-2-52-164 0 0,1-33-460 0 0,0 0 0 0 0,-1 0 0 0 0,0 0 0 0 0,0 0 0 0 0,0 0 0 0 0,-3 6 0 0 0,2-7-186 0 0,1 1 0 0 0,0 0 1 0 0,0 0-1 0 0,0-1 0 0 0,0 1 0 0 0,0 6 0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1.594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16 22 9794 0 0,'0'0'117'0'0,"1"0"1"0"0,-1-1-1 0 0,0 1 1 0 0,1-1-1 0 0,-1 1 0 0 0,0-1 1 0 0,0 1-1 0 0,0-1 1 0 0,1 1-1 0 0,-1-1 0 0 0,0 1 1 0 0,0-1-1 0 0,0 1 1 0 0,0-1-1 0 0,0 1 0 0 0,0-1 1 0 0,0 1-1 0 0,0-1 1 0 0,0 1-1 0 0,0-1 0 0 0,0 1 1 0 0,0-1-1 0 0,-1 1 1 0 0,1-1-1 0 0,0 1 0 0 0,0-1 1 0 0,0 1-1 0 0,-1-1 1 0 0,1 1-1 0 0,0-1 0 0 0,-1 1 1 0 0,1-1-1 0 0,0 1 1 0 0,-1 0-1 0 0,1-1 0 0 0,0 1 1 0 0,-1 0-1 0 0,-3-4 2752 0 0,3 7-2753 0 0,-1 2-78 0 0,1 1 0 0 0,1-1 0 0 0,-1 0 0 0 0,1 1 1 0 0,0-1-1 0 0,0 7 0 0 0,-1 26 200 0 0,-1-17-160 0 0,1-1-1 0 0,1 1 0 0 0,3 23 1 0 0,-2-21-8 0 0,-1 47 0 0 0,4 14 226 0 0,-4-82-346 0 0,0 0 1 0 0,1 0 0 0 0,0 0 0 0 0,-1 0-1 0 0,1 0 1 0 0,0 0 0 0 0,0 0 0 0 0,0 0 0 0 0,0 0-1 0 0,0 0 1 0 0,1-1 0 0 0,-1 1 0 0 0,0 0-1 0 0,1-1 1 0 0,-1 1 0 0 0,1-1 0 0 0,0 1 0 0 0,0-1-1 0 0,-1 0 1 0 0,1 0 0 0 0,0 0 0 0 0,0 0-1 0 0,0 0 1 0 0,0 0 0 0 0,0 0 0 0 0,0-1-1 0 0,0 1 1 0 0,0-1 0 0 0,1 0 0 0 0,-1 1 0 0 0,0-1-1 0 0,0 0 1 0 0,0 0 0 0 0,3-1 0 0 0,35-17-5678 0 0,-30 12 2568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1.96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18 33 7378 0 0,'-8'-1'545'0'0,"-2"1"4641"0"0,16 4-2629 0 0,2-3-2489 0 0,0 0 0 0 0,0 0 0 0 0,0-1-1 0 0,-1 0 1 0 0,1-1 0 0 0,0 0 0 0 0,9-2 0 0 0,-9 2-34 0 0,91-20-103 0 0,-72 16-120 0 0,-5 0-1466 0 0,-6 4-3928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5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5 161 5489 0 0,'0'-1'8'0'0,"1"-10"684"0"0,0-1 0 0 0,1 1 0 0 0,4-17 0 0 0,-5 25-520 0 0,1-1 0 0 0,-1 1 0 0 0,1 0-1 0 0,-1 0 1 0 0,1 0 0 0 0,0 0 0 0 0,0 0 0 0 0,0 0 0 0 0,1 1-1 0 0,-1-1 1 0 0,0 1 0 0 0,1 0 0 0 0,0-1 0 0 0,0 1 0 0 0,5-3-1 0 0,8-4 78 0 0,0 1 0 0 0,0 1-1 0 0,1 1 1 0 0,0 0 0 0 0,28-6 0 0 0,-40 11-240 0 0,-1 1 1 0 0,1-1-1 0 0,0 1 1 0 0,0 0-1 0 0,-1 0 1 0 0,1 0-1 0 0,0 1 1 0 0,0-1-1 0 0,-1 1 1 0 0,1 0-1 0 0,0 1 1 0 0,-1-1 0 0 0,1 1-1 0 0,-1 0 1 0 0,0 0-1 0 0,1 0 1 0 0,-1 1-1 0 0,0 0 1 0 0,0-1-1 0 0,-1 1 1 0 0,1 1-1 0 0,-1-1 1 0 0,1 0-1 0 0,-1 1 1 0 0,0 0 0 0 0,2 4-1 0 0,4 7 6 0 0,0 1 0 0 0,-2 1 0 0 0,0-1 0 0 0,-1 1 0 0 0,-1 1 0 0 0,0-1 0 0 0,-2 1 0 0 0,0-1-1 0 0,0 1 1 0 0,-2 0 0 0 0,0 0 0 0 0,-1 0 0 0 0,-1 0 0 0 0,-5 24 0 0 0,5-35-7 0 0,-1 1 0 0 0,0-1-1 0 0,0 0 1 0 0,-1-1 0 0 0,0 1 0 0 0,0 0-1 0 0,-1-1 1 0 0,0 0 0 0 0,0 1 0 0 0,0-2 0 0 0,-8 9-1 0 0,8-10 7 0 0,1-1-1 0 0,-1 0 1 0 0,0 1 0 0 0,0-2-1 0 0,0 1 1 0 0,-1 0-1 0 0,1-1 1 0 0,-1 0-1 0 0,1 0 1 0 0,-1 0 0 0 0,0 0-1 0 0,1-1 1 0 0,-1 0-1 0 0,0 0 1 0 0,0 0-1 0 0,0-1 1 0 0,-8 0 0 0 0,1 0 6 0 0,1-1 1 0 0,-1 0 0 0 0,1-1-1 0 0,0 0 1 0 0,0-1 0 0 0,0-1-1 0 0,0 1 1 0 0,0-2 0 0 0,-17-9-1 0 0,12 6-135 0 0,7 3-113 0 0,-1 0-1 0 0,1-1 1 0 0,-15-11 0 0 0,23 15 24 0 0,-1 1 1 0 0,0 0-1 0 0,1-1 1 0 0,0 1-1 0 0,-1-1 1 0 0,1 1-1 0 0,0-1 0 0 0,0 0 1 0 0,0 0-1 0 0,0 1 1 0 0,0-1-1 0 0,0 0 1 0 0,0 0-1 0 0,1 0 1 0 0,-1 0-1 0 0,1 0 1 0 0,-1 0-1 0 0,1 0 1 0 0,0 0-1 0 0,0 0 0 0 0,0 0 1 0 0,0 0-1 0 0,0 0 1 0 0,0 0-1 0 0,1 0 1 0 0,0-3-1 0 0,6-8-2603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3.49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62 232 2945 0 0,'-7'-14'3765'0'0,"1"2"-1924"0"0,5 3 3343 0 0,-13 12-3549 0 0,13-2-1621 0 0,-1 0 0 0 0,0 0 0 0 0,0 0 0 0 0,1 0 1 0 0,-1 0-1 0 0,0 1 0 0 0,1-1 0 0 0,-1 1 0 0 0,1 0 0 0 0,0-1 0 0 0,-1 1 0 0 0,1 0 0 0 0,0-1 1 0 0,-1 4-1 0 0,0 1 18 0 0,0-1-1 0 0,0 1 1 0 0,1-1 0 0 0,0 1 0 0 0,-1 9 0 0 0,2-3-10 0 0,0 0 0 0 0,1 1 0 0 0,0-1 0 0 0,1 0 0 0 0,1 0 0 0 0,0 0 0 0 0,0 0 0 0 0,7 15 0 0 0,-4-6-3 0 0,-6-19-16 0 0,1 1-1 0 0,-1-1 1 0 0,1 0 0 0 0,-1 1 0 0 0,1-1 0 0 0,0 0 0 0 0,0 0 0 0 0,0 0 0 0 0,0 0 0 0 0,0 0 0 0 0,1 0 0 0 0,-1 0 0 0 0,1 0 0 0 0,1 2 0 0 0,1-1 10 0 0,-1 0 0 0 0,1 0 0 0 0,0 0 0 0 0,1 0 0 0 0,-1-1 0 0 0,0 1 0 0 0,1-1 0 0 0,0 0 0 0 0,4 1 0 0 0,-6-2 1 0 0,-1-1 0 0 0,1 1 0 0 0,0-1 0 0 0,-1 0 0 0 0,1 0 0 0 0,-1 0 0 0 0,1 0-1 0 0,0 0 1 0 0,-1 0 0 0 0,1-1 0 0 0,-1 1 0 0 0,1-1 0 0 0,-1 0 0 0 0,1 1 0 0 0,-1-1 0 0 0,1-1 0 0 0,-1 1 0 0 0,4-3 0 0 0,-2 1-10 0 0,0 0 1 0 0,-1 0-1 0 0,1 0 1 0 0,-1-1-1 0 0,0 1 1 0 0,0-1-1 0 0,0 0 1 0 0,0 0-1 0 0,-1 0 1 0 0,0-1 0 0 0,1 1-1 0 0,-2 0 1 0 0,1-1-1 0 0,2-8 1 0 0,2-4 31 0 0,-3 4-37 0 0,1 1-1 0 0,-2-1 1 0 0,0 1 0 0 0,0-1 0 0 0,-1 0 0 0 0,-1 0 0 0 0,0 0-1 0 0,-2-15 1 0 0,0 16-49 0 0,1 12-69 0 0,-1 22 4 0 0,2-20 127 0 0,-1 11 2 0 0,1 1-1 0 0,0-1 1 0 0,1 1-1 0 0,0-1 0 0 0,2 0 1 0 0,-1 1-1 0 0,7 17 1 0 0,-7-26-9 0 0,0-1-1 0 0,-1 1 1 0 0,2-1 0 0 0,-1 0-1 0 0,0 0 1 0 0,1 0 0 0 0,0 0-1 0 0,0-1 1 0 0,0 1 0 0 0,0-1 0 0 0,1 0-1 0 0,-1 1 1 0 0,1-2 0 0 0,0 1-1 0 0,0 0 1 0 0,0-1 0 0 0,0 0 0 0 0,0 1-1 0 0,1-2 1 0 0,-1 1 0 0 0,1 0-1 0 0,-1-1 1 0 0,1 0 0 0 0,6 1 0 0 0,-7-2-5 0 0,0 1 1 0 0,0-1-1 0 0,0 0 1 0 0,0 0-1 0 0,0 0 1 0 0,0 0 0 0 0,0-1-1 0 0,0 0 1 0 0,0 0-1 0 0,-1 0 1 0 0,1 0-1 0 0,0 0 1 0 0,0-1 0 0 0,-1 0-1 0 0,1 1 1 0 0,-1-1-1 0 0,0-1 1 0 0,6-3 0 0 0,-6 2 1 0 0,1 0 0 0 0,-1-1 0 0 0,1 1 0 0 0,-1-1 0 0 0,-1 0 0 0 0,1 1 0 0 0,-1-1 0 0 0,0-1 0 0 0,0 1 0 0 0,0 0 0 0 0,2-11 1 0 0,-1-7 4 0 0,-1 0 0 0 0,-1 0 1 0 0,-1 0-1 0 0,-1 0 0 0 0,-5-28 1 0 0,4 37 13 0 0,2 9-28 0 0,0 0-1 0 0,-1 0 1 0 0,1-1-1 0 0,-1 1 0 0 0,0 0 1 0 0,-1 0-1 0 0,1 0 0 0 0,-1 0 1 0 0,0 1-1 0 0,-1-1 0 0 0,1 0 1 0 0,-5-6-1 0 0,6 11-14 0 0,-3 0-71 0 0,-2 10 155 0 0,4-6-57 0 0,0-1 0 0 0,0 1 0 0 0,0 0 0 0 0,1 0 1 0 0,-1-1-1 0 0,1 1 0 0 0,0 0 0 0 0,0 0 0 0 0,1 0 0 0 0,-1 0 1 0 0,1 1-1 0 0,0-1 0 0 0,0 0 0 0 0,0 0 0 0 0,1 0 0 0 0,-1 0 0 0 0,1 0 1 0 0,0 0-1 0 0,0 0 0 0 0,1 0 0 0 0,1 4 0 0 0,-2-5-2 0 0,1-1-1 0 0,0 1 0 0 0,0-1 1 0 0,0 0-1 0 0,0 1 1 0 0,0-1-1 0 0,0 0 1 0 0,0 0-1 0 0,1 0 0 0 0,-1-1 1 0 0,1 1-1 0 0,-1-1 1 0 0,6 3-1 0 0,1-1 15 0 0,0 0 0 0 0,19 3 0 0 0,-10-2 18 0 0,-12-4-68 0 0,1 0 0 0 0,-1-1 0 0 0,0 1 0 0 0,1-1-1 0 0,-1-1 1 0 0,1 1 0 0 0,-1-1 0 0 0,0 0 0 0 0,0-1 0 0 0,0 0 0 0 0,0 1-1 0 0,-1-2 1 0 0,10-5 0 0 0,-11 5 31 0 0,23-20 25 0 0,-26 22-21 0 0,0 1-1 0 0,0-1 1 0 0,0 1-1 0 0,0-1 1 0 0,-1 0-1 0 0,1 0 1 0 0,0 1-1 0 0,-1-1 1 0 0,1 0-1 0 0,-1 0 1 0 0,0 0-1 0 0,1 0 1 0 0,-1 1-1 0 0,0-1 1 0 0,0 0-1 0 0,-1-3 1 0 0,1 1 32 0 0,-1-16 242 0 0,1 20-272 0 0,0 0 0 0 0,0-1-1 0 0,0 1 1 0 0,0 0 0 0 0,0-1 0 0 0,0 1-1 0 0,0 0 1 0 0,0 0 0 0 0,0-1 0 0 0,-1 1-1 0 0,1 0 1 0 0,0 0 0 0 0,0-1 0 0 0,0 1-1 0 0,0 0 1 0 0,-1 0 0 0 0,1 0 0 0 0,0-1-1 0 0,0 1 1 0 0,-1 0 0 0 0,1 0 0 0 0,0 0-1 0 0,0-1 1 0 0,-1 1 0 0 0,1 0 0 0 0,0 0-1 0 0,0 0 1 0 0,-1 0 0 0 0,1 0 0 0 0,0 0-1 0 0,0 0 1 0 0,-1 0 0 0 0,1 0 0 0 0,0 0-1 0 0,-1 0 1 0 0,1 0 0 0 0,0 0 0 0 0,0 0-1 0 0,-1 0 1 0 0,1 0 0 0 0,0 0 0 0 0,-1 0-1 0 0,1 0 1 0 0,0 0 0 0 0,0 0 0 0 0,-1 0-1 0 0,1 1 1 0 0,0-1 0 0 0,0 0 0 0 0,-1 0-1 0 0,1 0 1 0 0,0 0 0 0 0,0 1 0 0 0,-1-1-1 0 0,1 0 1 0 0,0 1 0 0 0,-2 0 1 0 0,0 1 1 0 0,0-1 0 0 0,0 1-1 0 0,1-1 1 0 0,-1 1-1 0 0,1 0 1 0 0,-1 0-1 0 0,1 0 1 0 0,0 0-1 0 0,-1 0 1 0 0,1 0-1 0 0,0 0 1 0 0,0 1-1 0 0,1-1 1 0 0,-1 0-1 0 0,0 0 1 0 0,1 1 0 0 0,0-1-1 0 0,-1 5 1 0 0,-3 15 20 0 0,3-20-22 0 0,0 1 0 0 0,1 0 0 0 0,-1 0-1 0 0,1 0 1 0 0,0 0 0 0 0,-1 0 0 0 0,1 0 0 0 0,1 0-1 0 0,-1 0 1 0 0,0 0 0 0 0,1 0 0 0 0,-1-1 0 0 0,3 6 0 0 0,3 8 7 0 0,0-3 21 0 0,0 0 0 0 0,1 0 1 0 0,11 17-1 0 0,-15-26-32 0 0,0-1 0 0 0,0 0 0 0 0,0 0 0 0 0,0 0 0 0 0,1 0 0 0 0,-1 0 0 0 0,1-1 0 0 0,0 1 0 0 0,0-1-1 0 0,0 0 1 0 0,0 0 0 0 0,0-1 0 0 0,0 1 0 0 0,0-1 0 0 0,1 0 0 0 0,-1 0 0 0 0,0 0 0 0 0,6-1 0 0 0,-7 1-14 0 0,1-2 0 0 0,-1 1 0 0 0,-1 0 0 0 0,1-1 0 0 0,0 1 0 0 0,0-1-1 0 0,0 0 1 0 0,0 0 0 0 0,0 0 0 0 0,0 0 0 0 0,-1 0 0 0 0,1-1 0 0 0,0 1-1 0 0,-1-1 1 0 0,0 0 0 0 0,1 0 0 0 0,-1 0 0 0 0,0 0 0 0 0,0 0 0 0 0,0 0 0 0 0,0-1-1 0 0,0 1 1 0 0,0-1 0 0 0,-1 1 0 0 0,1-1 0 0 0,-1 0 0 0 0,2-5 0 0 0,5-17 23 0 0,-1-1 1 0 0,-1 0-1 0 0,-1 0 1 0 0,-2 0-1 0 0,0-1 0 0 0,-2 0 1 0 0,-1 1-1 0 0,-6-46 1 0 0,6 69 13 0 0,-1-1 0 0 0,0 1 0 0 0,1 0 0 0 0,-2-1 0 0 0,1 1 1 0 0,-3-6-1 0 0,4 9-18 0 0,0 0 0 0 0,0-1 1 0 0,-1 1-1 0 0,1 0 0 0 0,0 0 1 0 0,0-1-1 0 0,0 1 1 0 0,0 0-1 0 0,-1 0 0 0 0,1 0 1 0 0,0-1-1 0 0,0 1 0 0 0,0 0 1 0 0,-1 0-1 0 0,1 0 1 0 0,0 0-1 0 0,0 0 0 0 0,-1-1 1 0 0,1 1-1 0 0,0 0 0 0 0,0 0 1 0 0,-1 0-1 0 0,1 0 1 0 0,0 0-1 0 0,-1 0 0 0 0,1 0 1 0 0,0 0-1 0 0,0 0 0 0 0,-1 0 1 0 0,1 0-1 0 0,-1 1 1 0 0,0-1 0 0 0,1 1 0 0 0,-1-1-1 0 0,1 1 1 0 0,-1 0 0 0 0,0-1 0 0 0,1 1 0 0 0,0 0 0 0 0,-1 0-1 0 0,1 0 1 0 0,-1-1 0 0 0,1 1 0 0 0,0 0 0 0 0,0 0 0 0 0,-1 1-1 0 0,-1 8 25 0 0,0 0-1 0 0,0 0 0 0 0,1 0 0 0 0,0 0 0 0 0,1 0 0 0 0,1 15 1 0 0,13 62-9 0 0,-8-53 0 0 0,-3-21-11 0 0,1-1 0 0 0,0 1 0 0 0,0-1-1 0 0,2 0 1 0 0,-1 0 0 0 0,1 0 0 0 0,15 20 0 0 0,-19-30-29 0 0,1 1 1 0 0,-1 0-1 0 0,1-1 1 0 0,-1 1-1 0 0,1-1 1 0 0,0 0-1 0 0,0 0 0 0 0,0 0 1 0 0,1 0-1 0 0,-1-1 1 0 0,0 1-1 0 0,0-1 1 0 0,1 0-1 0 0,-1 0 1 0 0,1 0-1 0 0,-1 0 1 0 0,1-1-1 0 0,0 1 1 0 0,-1-1-1 0 0,1 0 1 0 0,0 0-1 0 0,-1 0 0 0 0,1-1 1 0 0,-1 1-1 0 0,1-1 1 0 0,-1 0-1 0 0,1 0 1 0 0,-1 0-1 0 0,1 0 1 0 0,-1-1-1 0 0,0 1 1 0 0,1-1-1 0 0,-1 0 1 0 0,0 0-1 0 0,0 0 1 0 0,-1 0-1 0 0,1-1 0 0 0,0 1 1 0 0,-1-1-1 0 0,1 1 1 0 0,-1-1-1 0 0,0 0 1 0 0,0 0-1 0 0,0 0 1 0 0,0-1-1 0 0,-1 1 1 0 0,1 0-1 0 0,1-7 1 0 0,3-14 29 0 0,-1-1 0 0 0,-2 1 0 0 0,-1-1 0 0 0,0-38 0 0 0,0-9 10 0 0,-1 65-18 0 0,0-6 66 0 0,0-1 0 0 0,-1 0 0 0 0,0 1 0 0 0,-4-26 0 0 0,4 37 207 0 0,-1 2-271 0 0,1 1 0 0 0,-1-1 1 0 0,0 0-1 0 0,1 0 0 0 0,-1 0 1 0 0,1 0-1 0 0,-1 0 0 0 0,1 0 1 0 0,-1 1-1 0 0,1-1 1 0 0,-1 0-1 0 0,1 1 0 0 0,-1-1 1 0 0,1 0-1 0 0,-1 1 0 0 0,1-1 1 0 0,-1 0-1 0 0,1 1 0 0 0,0-1 1 0 0,-1 1-1 0 0,1-1 0 0 0,0 1 1 0 0,-1-1-1 0 0,1 1 0 0 0,0-1 1 0 0,-1 1-1 0 0,1-1 0 0 0,0 1 1 0 0,0-1-1 0 0,0 1 1 0 0,0-1-1 0 0,0 1 0 0 0,-1 0 1 0 0,-2 20 33 0 0,1 39 30 0 0,8 71-1 0 0,1-58-744 0 0,-2-25-5470 0 0,-4-43 3624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3.86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35 68 5857 0 0,'0'-2'207'0'0,"0"0"1"0"0,0 0-1 0 0,0 0 0 0 0,0 0 0 0 0,0 0 1 0 0,0 0-1 0 0,0 0 0 0 0,1 0 0 0 0,-1 0 0 0 0,1-1 1 0 0,0 2-1 0 0,-1-1 0 0 0,1 0 0 0 0,0 0 1 0 0,0 0-1 0 0,0 0 0 0 0,0 0 0 0 0,1 1 0 0 0,-1-1 1 0 0,0 1-1 0 0,1-1 0 0 0,-1 1 0 0 0,1-1 1 0 0,-1 1-1 0 0,1 0 0 0 0,0 0 0 0 0,0-1 0 0 0,3 0 1 0 0,-2 0-82 0 0,0 0 1 0 0,1 0-1 0 0,-1 0 1 0 0,1 1 0 0 0,0-1-1 0 0,-1 1 1 0 0,1 0 0 0 0,0 0-1 0 0,0 0 1 0 0,-1 1-1 0 0,1-1 1 0 0,0 1 0 0 0,0 0-1 0 0,0 0 1 0 0,4 1-1 0 0,-7-1-113 0 0,1 1 0 0 0,-1-1 0 0 0,0 1 0 0 0,1 0 0 0 0,-1-1 0 0 0,0 1 0 0 0,1 0 1 0 0,-1 0-1 0 0,0 0 0 0 0,0 0 0 0 0,0 0 0 0 0,0 0 0 0 0,0 0 0 0 0,0 0 0 0 0,0 0 0 0 0,0 1 0 0 0,0-1 0 0 0,-1 0 0 0 0,1 1 0 0 0,0-1 0 0 0,-1 0 0 0 0,1 1 0 0 0,-1-1 0 0 0,0 1 0 0 0,1-1 0 0 0,-1 1 0 0 0,0-1 0 0 0,0 1 0 0 0,0-1 0 0 0,0 1 0 0 0,0-1 0 0 0,0 0 0 0 0,0 1 0 0 0,0-1 0 0 0,-1 1 0 0 0,1-1 0 0 0,-1 1 0 0 0,1-1 0 0 0,-1 1 0 0 0,1-1 0 0 0,-1 0 0 0 0,-1 3 0 0 0,1-3-2 0 0,0 1 0 0 0,0 0-1 0 0,1 0 1 0 0,-1-1 0 0 0,0 1-1 0 0,0-1 1 0 0,0 1 0 0 0,-1-1-1 0 0,1 1 1 0 0,0-1 0 0 0,-1 0-1 0 0,1 0 1 0 0,0 0 0 0 0,-1 1-1 0 0,0-1 1 0 0,1-1 0 0 0,-1 1-1 0 0,1 0 1 0 0,-1 0 0 0 0,0 0-1 0 0,0-1 1 0 0,1 1 0 0 0,-1-1-1 0 0,0 0 1 0 0,0 1 0 0 0,0-1-1 0 0,0 0 1 0 0,1 0 0 0 0,-5-1-1 0 0,1 1-43 0 0,0 0-1 0 0,0 0 0 0 0,0-1 0 0 0,0 0 0 0 0,0 0 0 0 0,0 0 0 0 0,0-1 0 0 0,0 1 1 0 0,0-1-1 0 0,1 0 0 0 0,-1-1 0 0 0,1 1 0 0 0,0-1 0 0 0,-1 0 0 0 0,1 0 1 0 0,0 0-1 0 0,1 0 0 0 0,-1-1 0 0 0,-5-7 0 0 0,7-3-2536 0 0,3 9-441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4.96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57 46 2232 0 0,'-4'-45'10852'0'0,"2"49"-10695"0"0,-1 5-93 0 0,0 0-1 0 0,0 1 0 0 0,1-1 0 0 0,1 0 0 0 0,0 1 0 0 0,-1 18 1 0 0,-2 19 60 0 0,-1 9-34 0 0,5 110 0 0 0,1-90 1023 0 0,-2-89-1070 0 0,0 1 0 0 0,-5-17 0 0 0,4 19-28 0 0,0 0 0 0 0,0 0 0 0 0,1 0 0 0 0,0 0-1 0 0,1 0 1 0 0,1-12 0 0 0,2-11-3 0 0,-3 25-6 0 0,1 0 0 0 0,0 1 0 0 0,0-1 0 0 0,5-14 0 0 0,-5 20-14 0 0,-1 0 0 0 0,2-1 1 0 0,-1 1-1 0 0,0 0 0 0 0,0 0 0 0 0,1 0 0 0 0,-1 1 0 0 0,1-1 0 0 0,-1 0 1 0 0,1 0-1 0 0,0 1 0 0 0,0-1 0 0 0,0 1 0 0 0,0 0 0 0 0,0-1 1 0 0,0 1-1 0 0,0 0 0 0 0,0 0 0 0 0,0 0 0 0 0,4 0 0 0 0,-3 0-6 0 0,0 0 1 0 0,0 0-1 0 0,0 0 0 0 0,0 1 0 0 0,0-1 0 0 0,0 1 0 0 0,0 0 0 0 0,0 0 1 0 0,0 0-1 0 0,0 1 0 0 0,4 0 0 0 0,-5-1 13 0 0,0 1 0 0 0,0 1-1 0 0,0-1 1 0 0,0 0 0 0 0,0 0 0 0 0,0 1 0 0 0,0 0 0 0 0,0-1-1 0 0,0 1 1 0 0,-1 0 0 0 0,1 0 0 0 0,-1-1 0 0 0,1 1-1 0 0,1 3 1 0 0,22 27 30 0 0,-20-28-30 0 0,-1 0 1 0 0,0 1-1 0 0,0 0 1 0 0,-1 0-1 0 0,1 0 1 0 0,-1 0-1 0 0,0 0 0 0 0,0 1 1 0 0,-1-1-1 0 0,1 1 1 0 0,-1 0-1 0 0,2 10 1 0 0,-3 5 20 0 0,-1-1 0 0 0,0 0 0 0 0,-2 1 0 0 0,-7 38 0 0 0,6-53-4 0 0,1-1 0 0 0,-1 0 1 0 0,0 0-1 0 0,0 0 0 0 0,-1 0 0 0 0,1 0 1 0 0,-1-1-1 0 0,0 1 0 0 0,0-1 1 0 0,-1 0-1 0 0,1 0 0 0 0,-1-1 1 0 0,0 1-1 0 0,0-1 0 0 0,0 0 1 0 0,-10 4-1 0 0,12-6 4 0 0,-1 0 0 0 0,1 0 0 0 0,-1 0 0 0 0,1-1 0 0 0,-1 1 0 0 0,0-1 0 0 0,1 0 0 0 0,-1 0 0 0 0,1 0 0 0 0,-1-1 0 0 0,0 1 0 0 0,1-1 0 0 0,-1 0 0 0 0,1 0 0 0 0,-5-2 0 0 0,4 1-68 0 0,0 0 1 0 0,0-1-1 0 0,1 0 0 0 0,-1 0 0 0 0,0 0 0 0 0,1 0 0 0 0,0 0 0 0 0,0-1 0 0 0,0 0 0 0 0,0 1 0 0 0,-3-6 0 0 0,5 6-148 0 0,-1 0 0 0 0,1 0 0 0 0,0 0 0 0 0,0 0 0 0 0,0 0 0 0 0,1 0 0 0 0,-1 0-1 0 0,1 0 1 0 0,-1 0 0 0 0,1-1 0 0 0,0 1 0 0 0,1-5 0 0 0,-1 3-567 0 0,1 1 0 0 0,0-1 0 0 0,0 0 0 0 0,0 1 0 0 0,1-1 0 0 0,-1 1-1 0 0,4-7 1 0 0,1 3-2481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5.47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24 121 7202 0 0,'-1'0'99'0'0,"1"0"1"0"0,0 0 0 0 0,-1 0 0 0 0,1 1 0 0 0,-1-1 0 0 0,1 0 0 0 0,0 0 0 0 0,-1 1 0 0 0,1-1 0 0 0,0 0 0 0 0,-1 0 0 0 0,1 1 0 0 0,0-1 0 0 0,-1 1 0 0 0,1-1 0 0 0,0 0-1 0 0,0 1 1 0 0,0-1 0 0 0,-1 1 0 0 0,1-1 0 0 0,0 0 0 0 0,0 1 0 0 0,0-1 0 0 0,0 1 0 0 0,0-1 0 0 0,0 1 0 0 0,0-1 0 0 0,0 1 0 0 0,0-1 0 0 0,0 0 0 0 0,0 2 0 0 0,12 6 587 0 0,15-2-821 0 0,-23-6 163 0 0,0 1 1 0 0,1-2-1 0 0,-1 1 0 0 0,0 0 1 0 0,1-1-1 0 0,-1 0 0 0 0,0 0 0 0 0,0 0 1 0 0,0 0-1 0 0,1-1 0 0 0,-1 1 1 0 0,-1-1-1 0 0,1 0 0 0 0,4-3 1 0 0,-2 1-20 0 0,0-1 1 0 0,-1 1-1 0 0,0-1 1 0 0,0 0-1 0 0,0 0 1 0 0,-1-1 0 0 0,7-8-1 0 0,-10 12 32 0 0,0 0 0 0 0,0 0 1 0 0,0 0-1 0 0,0 0 0 0 0,-1-1 0 0 0,1 1 0 0 0,0 0 1 0 0,-1 0-1 0 0,0-1 0 0 0,0 1 0 0 0,1 0 0 0 0,-1-1 1 0 0,0 1-1 0 0,-1 0 0 0 0,1-1 0 0 0,0 1 0 0 0,-1 0 0 0 0,1-1 1 0 0,-1 1-1 0 0,0 0 0 0 0,0 0 0 0 0,0 0 0 0 0,0-1 1 0 0,0 1-1 0 0,0 0 0 0 0,0 0 0 0 0,-1 1 0 0 0,1-1 0 0 0,-1 0 1 0 0,0 0-1 0 0,1 1 0 0 0,-1-1 0 0 0,0 1 0 0 0,0-1 1 0 0,0 1-1 0 0,0 0 0 0 0,0 0 0 0 0,0 0 0 0 0,0 0 0 0 0,0 0 1 0 0,-1 0-1 0 0,1 1 0 0 0,0-1 0 0 0,-1 1 0 0 0,1-1 1 0 0,0 1-1 0 0,-1 0 0 0 0,1 0 0 0 0,0 0 0 0 0,-1 0 1 0 0,1 1-1 0 0,0-1 0 0 0,-1 1 0 0 0,1-1 0 0 0,0 1 0 0 0,-4 1 1 0 0,0 1 53 0 0,0 0 0 0 0,0 1 0 0 0,0 0 0 0 0,0 0 0 0 0,1 0 0 0 0,-1 1 0 0 0,1 0 0 0 0,0 0 0 0 0,0 0 0 0 0,1 0 1 0 0,0 1-1 0 0,0 0 0 0 0,0 0 0 0 0,0 0 0 0 0,1 0 0 0 0,0 1 0 0 0,1-1 0 0 0,-1 1 0 0 0,1 0 0 0 0,-2 13 0 0 0,1-5-16 0 0,2-10-59 0 0,0 0-1 0 0,0 0 1 0 0,1 0-1 0 0,-1 0 0 0 0,1 0 1 0 0,0 1-1 0 0,1-1 0 0 0,-1 0 1 0 0,1 0-1 0 0,0 0 1 0 0,0 0-1 0 0,1 0 0 0 0,1 6 1 0 0,4 6 17 0 0,0 0 0 0 0,1-1-1 0 0,15 24 1 0 0,-18-34-11 0 0,-1 0 0 0 0,1 0 1 0 0,0-1-1 0 0,0 0 0 0 0,1 0 0 0 0,-1 0 0 0 0,1-1 0 0 0,0 0 0 0 0,0 0 1 0 0,1 0-1 0 0,-1-1 0 0 0,8 3 0 0 0,-10-4-13 0 0,-1-1 1 0 0,1 0-1 0 0,-1 0 0 0 0,1 0 1 0 0,0-1-1 0 0,-1 1 0 0 0,1-1 1 0 0,0 0-1 0 0,0 0 0 0 0,-1 0 1 0 0,1-1-1 0 0,0 1 0 0 0,-1-1 1 0 0,1 0-1 0 0,-1 0 0 0 0,1 0 1 0 0,-1 0-1 0 0,6-3 1 0 0,-5 1-104 0 0,0 0 0 0 0,-1 1 1 0 0,1-1-1 0 0,-1 0 1 0 0,0-1-1 0 0,0 1 0 0 0,0-1 1 0 0,0 1-1 0 0,0-1 1 0 0,-1 0-1 0 0,1 0 0 0 0,-1 0 1 0 0,0 0-1 0 0,2-8 1 0 0,15-60-4191 0 0,-16 62 2143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6.32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68 166 4233 0 0,'0'0'133'0'0,"0"-1"-87"0"0,0 1-1 0 0,1-1 1 0 0,-1 0 0 0 0,0 0-1 0 0,1 0 1 0 0,-1 0-1 0 0,1 0 1 0 0,-1 0-1 0 0,1 1 1 0 0,0-1-1 0 0,-1 0 1 0 0,1 0 0 0 0,0 1-1 0 0,-1-1 1 0 0,1 0-1 0 0,0 1 1 0 0,1-2-1 0 0,5-2-149 0 0,1-3 247 0 0,1 0 0 0 0,-1 0 0 0 0,0-1 0 0 0,10-12 0 0 0,-16 18 3 0 0,-1 0 1 0 0,1 0-1 0 0,-1 0 1 0 0,0 0-1 0 0,1 0 0 0 0,-1-1 1 0 0,0 1-1 0 0,0 0 0 0 0,-1 0 1 0 0,1-1-1 0 0,0 1 1 0 0,-1-1-1 0 0,0 1 0 0 0,1 0 1 0 0,-1-1-1 0 0,0 1 1 0 0,0-1-1 0 0,0 1 0 0 0,-1-1 1 0 0,1 1-1 0 0,0-1 0 0 0,-1 1 1 0 0,0 0-1 0 0,0-1 1 0 0,1 1-1 0 0,-1 0 0 0 0,-1 0 1 0 0,-1-4-1 0 0,2 4-32 0 0,0 0-1 0 0,-1 0 1 0 0,1 0-1 0 0,-1 0 1 0 0,0 1-1 0 0,1-1 1 0 0,-1 0-1 0 0,0 1 1 0 0,0-1-1 0 0,0 1 1 0 0,0 0-1 0 0,0-1 1 0 0,0 1-1 0 0,-1 0 1 0 0,1 1-1 0 0,0-1 1 0 0,-1 0-1 0 0,1 0 1 0 0,0 1-1 0 0,-1 0 1 0 0,1-1-1 0 0,-1 1 1 0 0,1 0-1 0 0,0 0 1 0 0,-1 0-1 0 0,1 1 1 0 0,-1-1-1 0 0,1 0 1 0 0,0 1-1 0 0,-4 1 1 0 0,2 0-48 0 0,0-1 0 0 0,1 1 1 0 0,-1 1-1 0 0,1-1 1 0 0,-1 1-1 0 0,1-1 0 0 0,0 1 1 0 0,0 0-1 0 0,0 0 0 0 0,0 0 1 0 0,1 0-1 0 0,-1 1 0 0 0,1-1 1 0 0,0 1-1 0 0,0-1 0 0 0,0 1 1 0 0,-2 5-1 0 0,0 4-10 0 0,0 0 0 0 0,0 1 1 0 0,2-1-1 0 0,-1 0 0 0 0,2 1 0 0 0,-1 13 0 0 0,2-20-44 0 0,1-1-1 0 0,-1 1 1 0 0,1-1-1 0 0,0 1 1 0 0,1-1 0 0 0,-1 0-1 0 0,1 0 1 0 0,1 1-1 0 0,-1-2 1 0 0,1 1 0 0 0,0 0-1 0 0,0 0 1 0 0,1-1-1 0 0,7 9 1 0 0,-3-5 43 0 0,-6-6-45 0 0,0 0 0 0 0,0 0 0 0 0,0 0 0 0 0,1 0-1 0 0,-1-1 1 0 0,1 1 0 0 0,0-1 0 0 0,0 0 0 0 0,0 0-1 0 0,0 0 1 0 0,0 0 0 0 0,0-1 0 0 0,1 1 0 0 0,-1-1 0 0 0,0 1-1 0 0,1-1 1 0 0,5 1 0 0 0,12-1 30 0 0,-14 0-50 0 0,0 0 0 0 0,0 0 0 0 0,-1-1 0 0 0,1 0 0 0 0,0-1 0 0 0,-1 1 0 0 0,1-1-1 0 0,0-1 1 0 0,-1 1 0 0 0,1-1 0 0 0,-1 0 0 0 0,1 0 0 0 0,10-7 0 0 0,-10 4-9 0 0,0 0 0 0 0,0 0 0 0 0,-1 0 0 0 0,0-1 0 0 0,0 0 0 0 0,-1-1 1 0 0,0 1-1 0 0,0-1 0 0 0,0 0 0 0 0,-1 0 0 0 0,0-1 0 0 0,0 1 0 0 0,-1-1 0 0 0,0 0 1 0 0,2-9-1 0 0,0-1 48 0 0,-1 0 0 0 0,-1 0 0 0 0,-1-1 0 0 0,-1 1 0 0 0,-1-34 0 0 0,-5 20 104 0 0,5 30 244 0 0,-1 3-357 0 0,-1-1 0 0 0,0 1 0 0 0,1-1 0 0 0,-1 1 0 0 0,1 0-1 0 0,-1 0 1 0 0,1 0 0 0 0,-1 0 0 0 0,1 0 0 0 0,-1 0 0 0 0,1 0-1 0 0,0 0 1 0 0,-1 0 0 0 0,1 1 0 0 0,0-1 0 0 0,0 0 0 0 0,0 1-1 0 0,0-1 1 0 0,0 1 0 0 0,1 0 0 0 0,-1-1 0 0 0,0 1 0 0 0,0 1-1 0 0,-1 4 17 0 0,-1-1 0 0 0,1 1 0 0 0,0-1-1 0 0,-1 13 1 0 0,3-7-10 0 0,0 0-1 0 0,1 0 0 0 0,0 0 1 0 0,0 0-1 0 0,2 0 1 0 0,3 14-1 0 0,2-4 21 0 0,0 1-1 0 0,13 24 1 0 0,-19-44-38 0 0,0 1 0 0 0,1-1 0 0 0,-1 0-1 0 0,1 1 1 0 0,0-1 0 0 0,0-1 0 0 0,0 1 0 0 0,0 0 0 0 0,0-1 0 0 0,1 1 0 0 0,3 1-1 0 0,1 1 37 0 0,1-1-1 0 0,1 0 0 0 0,11 4 0 0 0,-18-8-45 0 0,-1 1 0 0 0,1-1 0 0 0,0 1 0 0 0,0-1 0 0 0,-1 0 0 0 0,1 0 0 0 0,0 0 0 0 0,-1 0 1 0 0,1-1-1 0 0,0 1 0 0 0,-1-1 0 0 0,1 0 0 0 0,-1 1 0 0 0,1-1 0 0 0,0 0 0 0 0,-1 0 0 0 0,0-1 1 0 0,1 1-1 0 0,-1-1 0 0 0,0 1 0 0 0,3-3 0 0 0,-1 0-4 0 0,0 1-1 0 0,0-1 1 0 0,-1 0-1 0 0,1-1 1 0 0,-1 1 0 0 0,0 0-1 0 0,-1-1 1 0 0,1 0 0 0 0,2-6-1 0 0,-2 3 11 0 0,-1 0 0 0 0,-1 1-1 0 0,1-1 1 0 0,-1 0-1 0 0,-1 0 1 0 0,0 0 0 0 0,0 0-1 0 0,0 0 1 0 0,-1 0-1 0 0,0 0 1 0 0,0 1 0 0 0,-3-9-1 0 0,0 4 3 0 0,0 0 0 0 0,0 1-1 0 0,-1 0 1 0 0,0 0-1 0 0,-1 1 1 0 0,0-1 0 0 0,-11-12-1 0 0,12 16-16 0 0,-1 1-1 0 0,0 0 0 0 0,-1 1 1 0 0,1-1-1 0 0,-10-4 1 0 0,14 8-3 0 0,-1 0 1 0 0,0 1 0 0 0,0-1 0 0 0,1 1 0 0 0,-1-1 0 0 0,0 1 0 0 0,0 0 0 0 0,-1 0 0 0 0,1 1 0 0 0,0-1 0 0 0,0 1-1 0 0,0-1 1 0 0,0 1 0 0 0,-1 0 0 0 0,1 0 0 0 0,0 0 0 0 0,-4 1 0 0 0,6 0-201 0 0,0-1-1 0 0,0 1 1 0 0,0-1 0 0 0,0 1-1 0 0,0-1 1 0 0,0 1 0 0 0,0 0-1 0 0,0-1 1 0 0,0 1 0 0 0,0 0-1 0 0,0 0 1 0 0,0 0 0 0 0,1-1-1 0 0,-1 1 1 0 0,0 0 0 0 0,1 0-1 0 0,-1 0 1 0 0,0 0 0 0 0,1 0-1 0 0,-1 2 1 0 0,1 4-1828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6.89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46 55 9682 0 0,'-38'-23'4729'0'0,"35"30"-4081"0"0,1-2-622 0 0,2 0 0 0 0,-1-1-1 0 0,0 1 1 0 0,1 0 0 0 0,0 0 0 0 0,0 0-1 0 0,0 0 1 0 0,2 7 0 0 0,11 49 116 0 0,-2-16-70 0 0,2 52 49 0 0,-4-73 0 0 0,-4-13-260 0 0,-5-11 111 0 0,0 0 1 0 0,0 0 0 0 0,0 0 0 0 0,0 0 0 0 0,0-1-1 0 0,0 1 1 0 0,0 0 0 0 0,0 0 0 0 0,1 0-1 0 0,-1 0 1 0 0,0 0 0 0 0,0 0 0 0 0,0 0-1 0 0,0 0 1 0 0,0 0 0 0 0,0 0 0 0 0,0 0-1 0 0,0 0 1 0 0,0 0 0 0 0,0 0 0 0 0,0 0-1 0 0,0 0 1 0 0,0 0 0 0 0,0 0 0 0 0,0 1 0 0 0,0-1-1 0 0,0 0 1 0 0,0 0 0 0 0,-6-26 34 0 0,-11-28 1 0 0,-2-7 46 0 0,16 52-24 0 0,2 1 0 0 0,-1-1 0 0 0,1 0 0 0 0,0 0-1 0 0,1-1 1 0 0,0 1 0 0 0,0 0 0 0 0,1 0 0 0 0,1 0 0 0 0,3-14 0 0 0,-4 19-15 0 0,0 0 1 0 0,1 0-1 0 0,0 0 1 0 0,-1 0-1 0 0,1 0 1 0 0,1 0-1 0 0,-1 1 1 0 0,1-1-1 0 0,-1 1 1 0 0,1-1 0 0 0,0 1-1 0 0,0 0 1 0 0,0 0-1 0 0,1 1 1 0 0,-1-1-1 0 0,1 1 1 0 0,0-1-1 0 0,-1 1 1 0 0,1 0-1 0 0,0 0 1 0 0,0 1 0 0 0,0-1-1 0 0,8-1 1 0 0,-8 3-2 0 0,-1 0 0 0 0,1-1 1 0 0,0 1-1 0 0,-1 1 1 0 0,1-1-1 0 0,0 0 0 0 0,0 1 1 0 0,-1 0-1 0 0,1 0 1 0 0,-1 0-1 0 0,1 0 0 0 0,-1 1 1 0 0,1-1-1 0 0,-1 1 0 0 0,0 0 1 0 0,0 0-1 0 0,1 0 1 0 0,-1 0-1 0 0,-1 1 0 0 0,1-1 1 0 0,0 1-1 0 0,-1 0 1 0 0,1-1-1 0 0,-1 1 0 0 0,2 4 1 0 0,2 2-1 0 0,0 0 0 0 0,-1 0 0 0 0,0 0 0 0 0,-1 1 0 0 0,0 0 0 0 0,-1 0 0 0 0,4 18 0 0 0,-3-4-44 0 0,-2 0-1 0 0,-1 0 0 0 0,-1 0 0 0 0,-1 0 0 0 0,-1 0 0 0 0,-1 0 1 0 0,-6 25-1 0 0,9-48-380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7.44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159 147 6297 0 0,'5'16'4663'0'0,"-5"-16"-4625"0"0,1 0 0 0 0,-1 0-1 0 0,0 0 1 0 0,0 0 0 0 0,0 1 0 0 0,0-1-1 0 0,0 0 1 0 0,0 0 0 0 0,0 0 0 0 0,0 0 0 0 0,1 0-1 0 0,-1 0 1 0 0,0 0 0 0 0,0 0 0 0 0,0 1-1 0 0,0-1 1 0 0,0 0 0 0 0,0 0 0 0 0,1 0-1 0 0,-1 0 1 0 0,0 0 0 0 0,0 0 0 0 0,0 0-1 0 0,0 0 1 0 0,1 0 0 0 0,-1 0 0 0 0,0 0 0 0 0,0 0-1 0 0,0 0 1 0 0,0 0 0 0 0,0 0 0 0 0,1 0-1 0 0,-1 0 1 0 0,0 0 0 0 0,0 0 0 0 0,0 0-1 0 0,0 0 1 0 0,0-1 0 0 0,1 1 0 0 0,-1 0 0 0 0,0 0-1 0 0,11-22-549 0 0,-5 9 1075 0 0,-5 9-541 0 0,0 1-1 0 0,0 0 0 0 0,0 0 0 0 0,-1-1 0 0 0,1 1 0 0 0,-1-1 0 0 0,0 1 1 0 0,0 0-1 0 0,0-1 0 0 0,0 1 0 0 0,-1-1 0 0 0,1 1 0 0 0,-1 0 1 0 0,-1-4-1 0 0,-1-2 196 0 0,-1 0 1 0 0,1 0 0 0 0,-10-15 0 0 0,11 22-176 0 0,0 0 1 0 0,1 0 0 0 0,-1 1 0 0 0,0-1-1 0 0,0 0 1 0 0,0 1 0 0 0,0-1 0 0 0,0 1 0 0 0,0 0-1 0 0,-1 0 1 0 0,1-1 0 0 0,0 2 0 0 0,-1-1-1 0 0,1 0 1 0 0,-1 0 0 0 0,1 1 0 0 0,-1-1-1 0 0,1 1 1 0 0,-1 0 0 0 0,1 0 0 0 0,-1 0-1 0 0,1 0 1 0 0,-5 1 0 0 0,3-1-17 0 0,0 1 0 0 0,1-1 1 0 0,-1 1-1 0 0,0 0 0 0 0,1 0 0 0 0,-1 0 0 0 0,1 1 1 0 0,-1 0-1 0 0,1-1 0 0 0,-1 1 0 0 0,1 0 0 0 0,0 0 1 0 0,0 1-1 0 0,0-1 0 0 0,-4 5 0 0 0,3-1 4 0 0,0-2-11 0 0,1-1 0 0 0,0 1 0 0 0,0 0 1 0 0,1 1-1 0 0,-1-1 0 0 0,1 0 0 0 0,0 1 1 0 0,0-1-1 0 0,0 1 0 0 0,1 0 0 0 0,-1-1 1 0 0,1 1-1 0 0,-1 8 0 0 0,2-11-10 0 0,0 1 0 0 0,0-1 0 0 0,0 1 0 0 0,0-1 0 0 0,0 1 1 0 0,0-1-1 0 0,1 0 0 0 0,-1 1 0 0 0,1-1 0 0 0,0 0 0 0 0,0 1 0 0 0,0-1 0 0 0,0 0 0 0 0,0 0 0 0 0,0 0 1 0 0,0 0-1 0 0,1 0 0 0 0,-1 0 0 0 0,1 0 0 0 0,-1 0 0 0 0,1 0 0 0 0,0-1 0 0 0,0 1 0 0 0,0-1 0 0 0,3 3 1 0 0,0-2 12 0 0,0 0 1 0 0,1 0-1 0 0,-1 0 1 0 0,0 0 0 0 0,1-1-1 0 0,-1 0 1 0 0,1 0 0 0 0,0 0-1 0 0,10-1 1 0 0,-13 1-18 0 0,0-1 1 0 0,0 1-1 0 0,0 0 0 0 0,0 0 1 0 0,0 0-1 0 0,0 1 0 0 0,0-1 1 0 0,0 1-1 0 0,0 0 1 0 0,0 0-1 0 0,-1-1 0 0 0,4 5 1 0 0,12 6-38 0 0,-6-5 70 0 0,-1 0 0 0 0,20 16 0 0 0,-30-19-45 0 0,1 0 0 0 0,-1-1 1 0 0,0 1-1 0 0,0 0 1 0 0,0 0-1 0 0,-1 0 0 0 0,1 0 1 0 0,-1 0-1 0 0,0 7 0 0 0,0-2 16 0 0,0-7-4 0 0,0 1-1 0 0,0-1 0 0 0,0 0 0 0 0,0 1 0 0 0,-1-1 0 0 0,1 1 0 0 0,-1-1 0 0 0,1 0 1 0 0,-1 0-1 0 0,0 1 0 0 0,0-1 0 0 0,0 0 0 0 0,0 0 0 0 0,0 0 0 0 0,-1 0 0 0 0,1 0 1 0 0,-1 0-1 0 0,1 0 0 0 0,-1 0 0 0 0,0-1 0 0 0,1 1 0 0 0,-1-1 0 0 0,0 1 0 0 0,0-1 1 0 0,0 1-1 0 0,0-1 0 0 0,-1 0 0 0 0,1 0 0 0 0,0 0 0 0 0,0-1 0 0 0,-1 1 0 0 0,1 0 1 0 0,0-1-1 0 0,-4 1 0 0 0,-8 1 19 0 0,-1 0 1 0 0,0-1-1 0 0,0-1 0 0 0,-19-2 1 0 0,23 2-7 0 0,6-2-86 0 0,0 1 1 0 0,0-1-1 0 0,0 0 0 0 0,0 0 1 0 0,0 0-1 0 0,1-1 0 0 0,-1 1 0 0 0,1-1 1 0 0,0 0-1 0 0,0-1 0 0 0,0 1 0 0 0,-4-5 1 0 0,7 6-232 0 0,0 0 0 0 0,0-1 0 0 0,0 1 0 0 0,0 0 0 0 0,1-1 0 0 0,-1 1 0 0 0,1-1 1 0 0,-1 1-1 0 0,1-1 0 0 0,0 0 0 0 0,0 1 0 0 0,0-1 0 0 0,0 1 0 0 0,1-5 0 0 0,0 0-839 0 0,-1-6-1374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7.86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43 15 4233 0 0,'-5'-12'11958'0'0,"3"11"-11414"0"0,-11-1 2070 0 0,12 2-2643 0 0,0 0-1 0 0,0 1 1 0 0,0-1-1 0 0,0 0 1 0 0,0 1 0 0 0,0-1-1 0 0,0 0 1 0 0,0 1 0 0 0,0-1-1 0 0,0 1 1 0 0,1 0-1 0 0,-1-1 1 0 0,0 1 0 0 0,0 0-1 0 0,1-1 1 0 0,-1 1 0 0 0,0 0-1 0 0,1 0 1 0 0,-1-1 0 0 0,0 1-1 0 0,1 0 1 0 0,-1 0-1 0 0,1 0 1 0 0,-1 2 0 0 0,0 41 71 0 0,0-19 4 0 0,1-1 1 0 0,0 1-1 0 0,2-1 1 0 0,1 0-1 0 0,11 45 1 0 0,-13-66-88 0 0,0 1 1 0 0,1-1-1 0 0,0 0 0 0 0,0 0 1 0 0,-1 0-1 0 0,2 0 0 0 0,2 3 1 0 0,-5-6-132 0 0,1 1 1 0 0,-1 0 0 0 0,0-1 0 0 0,1 1 0 0 0,0-1 0 0 0,-1 1 0 0 0,1-1-1 0 0,-1 0 1 0 0,1 1 0 0 0,-1-1 0 0 0,1 1 0 0 0,0-1 0 0 0,-1 0 0 0 0,1 0-1 0 0,0 1 1 0 0,0-1 0 0 0,-1 0 0 0 0,1 0 0 0 0,0 0 0 0 0,-1 0 0 0 0,1 0 0 0 0,0 0-1 0 0,0 0 1 0 0,-1 0 0 0 0,1 0 0 0 0,0 0 0 0 0,-1 0 0 0 0,1 0 0 0 0,0-1-1 0 0,-1 1 1 0 0,1 0 0 0 0,0 0 0 0 0,-1-1 0 0 0,1 1 0 0 0,0 0 0 0 0,-1-1 0 0 0,1 1-1 0 0,-1-1 1 0 0,2 0 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8.248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16 97 8530 0 0,'-2'-2'198'0'0,"1"1"1"0"0,0-1 0 0 0,0 0-1 0 0,0 0 1 0 0,0 1 0 0 0,0-1-1 0 0,0 0 1 0 0,1 0 0 0 0,-1 0-1 0 0,1 0 1 0 0,-1 0-1 0 0,1 0 1 0 0,0 0 0 0 0,-1 0-1 0 0,1 0 1 0 0,0 0 0 0 0,1 0-1 0 0,-1 0 1 0 0,0 0 0 0 0,1-1-1 0 0,-1 1 1 0 0,1 1-1 0 0,-1-1 1 0 0,1 0 0 0 0,0 0-1 0 0,0 0 1 0 0,0 0 0 0 0,0 0-1 0 0,0 1 1 0 0,0-1-1 0 0,0 0 1 0 0,1 1 0 0 0,1-2-1 0 0,0 0-145 0 0,0 0-1 0 0,1 0 0 0 0,-1 0 0 0 0,1 1 0 0 0,0-1 0 0 0,0 1 1 0 0,0 0-1 0 0,0 0 0 0 0,0 0 0 0 0,0 1 0 0 0,1 0 1 0 0,-1-1-1 0 0,1 1 0 0 0,4 0 0 0 0,-3 1-42 0 0,0 0 0 0 0,0 0 0 0 0,0 0 0 0 0,0 1 0 0 0,0 0 0 0 0,-1 0 0 0 0,1 1-1 0 0,0 0 1 0 0,-1 0 0 0 0,1 0 0 0 0,-1 0 0 0 0,0 1 0 0 0,7 4 0 0 0,-10-5-6 0 0,1 0 1 0 0,-1 0-1 0 0,1 0 0 0 0,-1 0 1 0 0,0 1-1 0 0,1-1 0 0 0,-1 1 1 0 0,-1 0-1 0 0,1 0 0 0 0,0-1 0 0 0,-1 1 1 0 0,1 0-1 0 0,-1 1 0 0 0,0-1 1 0 0,0 0-1 0 0,0 0 0 0 0,0 0 1 0 0,-1 0-1 0 0,1 1 0 0 0,-1-1 1 0 0,0 0-1 0 0,0 1 0 0 0,0-1 1 0 0,-1 7-1 0 0,0-8 1 0 0,0 1 0 0 0,0 0 0 0 0,-1-1 0 0 0,1 1 0 0 0,0-1 1 0 0,-1 1-1 0 0,0-1 0 0 0,1 1 0 0 0,-1-1 0 0 0,0 0 0 0 0,0 0 0 0 0,0 0 1 0 0,-1 0-1 0 0,1 0 0 0 0,0-1 0 0 0,-1 1 0 0 0,1-1 0 0 0,-1 0 0 0 0,0 1 0 0 0,1-1 1 0 0,-1 0-1 0 0,-4 1 0 0 0,-2 1 10 0 0,-1-1 0 0 0,1 0 0 0 0,-1 0 0 0 0,0-1 0 0 0,-13 1 0 0 0,17-3 10 0 0,-1 1 0 0 0,1-1 1 0 0,0 0-1 0 0,-1 0 0 0 0,-7-4 0 0 0,12 5-91 0 0,0-1 0 0 0,0 0-1 0 0,0 1 1 0 0,0-1-1 0 0,0 0 1 0 0,0 0 0 0 0,0 0-1 0 0,1-1 1 0 0,-1 1-1 0 0,0 0 1 0 0,1-1 0 0 0,-1 1-1 0 0,1-1 1 0 0,0 1-1 0 0,-1-1 1 0 0,1 0 0 0 0,0 1-1 0 0,0-1 1 0 0,0 0-1 0 0,-1-3 1 0 0,2 4-148 0 0,0 0 0 0 0,0 0 1 0 0,0 0-1 0 0,0 0 0 0 0,0-1 1 0 0,0 1-1 0 0,1 0 0 0 0,-1 0 0 0 0,0 0 1 0 0,1 0-1 0 0,-1 0 0 0 0,1 0 0 0 0,-1 0 1 0 0,1 0-1 0 0,-1 0 0 0 0,1 0 1 0 0,0 0-1 0 0,0-1 0 0 0,7-4-2969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8.77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152 342 4585 0 0,'0'0'1583'0'0,"5"4"87"0"0,-5-4-1648 0 0,20 10 874 0 0,-19-10-875 0 0,0 1 0 0 0,0-1 1 0 0,0 1-1 0 0,-1-1 0 0 0,1 0 0 0 0,0 0 0 0 0,0 1 0 0 0,0-1 0 0 0,0 0 1 0 0,0 0-1 0 0,0 0 0 0 0,0 0 0 0 0,-1 0 0 0 0,1 0 0 0 0,0 0 0 0 0,0-1 1 0 0,0 1-1 0 0,0 0 0 0 0,0 0 0 0 0,0-1 0 0 0,-1 1 0 0 0,1 0 0 0 0,0-1 1 0 0,1 0-1 0 0,19-18 299 0 0,-19 18-313 0 0,1-1 0 0 0,-1 1 0 0 0,0-1-1 0 0,0 0 1 0 0,-1 1 0 0 0,1-1 0 0 0,0 0 0 0 0,-1 0-1 0 0,1 0 1 0 0,-1 0 0 0 0,1 0 0 0 0,-1 0-1 0 0,0-1 1 0 0,0 1 0 0 0,0 0 0 0 0,0-1-1 0 0,0 1 1 0 0,-1-1 0 0 0,1 1 0 0 0,0-5-1 0 0,-2-2 217 0 0,1 0-1 0 0,-1 0 1 0 0,-1 0-1 0 0,0 0 0 0 0,0 0 1 0 0,-5-13-1 0 0,-2-9 1242 0 0,8 29-1384 0 0,0-1 1 0 0,-1 1-1 0 0,1-1 0 0 0,-1 1 0 0 0,1 0 0 0 0,-1-1 1 0 0,0 1-1 0 0,0 0 0 0 0,0 0 0 0 0,0 1 1 0 0,0-1-1 0 0,-1 0 0 0 0,1 1 0 0 0,0-1 0 0 0,-1 1 1 0 0,1-1-1 0 0,-1 1 0 0 0,-5-1 0 0 0,2-1 53 0 0,0 1-1 0 0,-1 0 0 0 0,0 1 0 0 0,1 0 0 0 0,-1 0 1 0 0,0 0-1 0 0,-7 1 0 0 0,9 0-94 0 0,0 1 0 0 0,0 0 1 0 0,0 0-1 0 0,1 1 0 0 0,-1-1 0 0 0,0 1 1 0 0,1 0-1 0 0,-1 1 0 0 0,1-1 0 0 0,0 1 0 0 0,0-1 1 0 0,0 1-1 0 0,0 1 0 0 0,0-1 0 0 0,1 0 1 0 0,-1 1-1 0 0,1 0 0 0 0,-3 4 0 0 0,0-1-20 0 0,2 1 0 0 0,-1 0-1 0 0,1 0 1 0 0,0 0 0 0 0,1 0-1 0 0,-1 1 1 0 0,2-1-1 0 0,-1 1 1 0 0,-1 11 0 0 0,3-13-8 0 0,1 1-1 0 0,-1 0 1 0 0,1 0 0 0 0,0 0 0 0 0,1 0-1 0 0,0 0 1 0 0,0-1 0 0 0,1 1 0 0 0,0 0-1 0 0,0-1 1 0 0,1 1 0 0 0,0-1 0 0 0,0 0-1 0 0,1 0 1 0 0,0 0 0 0 0,0 0 0 0 0,0-1-1 0 0,1 1 1 0 0,0-1 0 0 0,0 0 0 0 0,1-1-1 0 0,0 1 1 0 0,0-1 0 0 0,0 0 0 0 0,0-1-1 0 0,1 1 1 0 0,0-1 0 0 0,8 3 0 0 0,-5-4-67 0 0,-1 0 0 0 0,1-1 0 0 0,0-1 0 0 0,0 1 1 0 0,0-1-1 0 0,15-1 0 0 0,-24 0 45 0 0,1-1 0 0 0,-1 1-1 0 0,0 0 1 0 0,1 0 0 0 0,-1-1-1 0 0,1 1 1 0 0,-1-1 0 0 0,0 0 0 0 0,1 1-1 0 0,-1-1 1 0 0,0 0 0 0 0,0 0-1 0 0,0 1 1 0 0,1-1 0 0 0,-1 0 0 0 0,0 0-1 0 0,0 0 1 0 0,0-1 0 0 0,1 0 0 0 0,15-29-91 0 0,-9 16 58 0 0,-6 9 49 0 0,0 1 1 0 0,0-1-1 0 0,0 0 1 0 0,0 1-1 0 0,-1-1 1 0 0,0 0-1 0 0,-1 0 1 0 0,1 0-1 0 0,-1 0 1 0 0,0 0-1 0 0,-1-6 1 0 0,-1-10 24 0 0,-9-33 0 0 0,6 24-18 0 0,1 0 1 0 0,0-40 0 0 0,2 23-2 0 0,2 27 12 0 0,0 16 32 0 0,0-1-1 0 0,0 1 1 0 0,0-1 0 0 0,0 1-1 0 0,-1 0 1 0 0,0-1 0 0 0,0 1-1 0 0,-1 0 1 0 0,1 0 0 0 0,-3-6-1 0 0,3 10 459 0 0,0 1-508 0 0,0 0 0 0 0,1 0 0 0 0,-1 0 0 0 0,0 0-1 0 0,0 0 1 0 0,1 1 0 0 0,-1-1 0 0 0,0 0 0 0 0,0 1-1 0 0,1-1 1 0 0,-1 0 0 0 0,0 1 0 0 0,1-1 0 0 0,-1 1 0 0 0,1-1-1 0 0,-1 1 1 0 0,1-1 0 0 0,-1 1 0 0 0,1-1 0 0 0,-1 1-1 0 0,1 0 1 0 0,-1-1 0 0 0,1 1 0 0 0,-1 0 0 0 0,1-1 0 0 0,0 1-1 0 0,0 0 1 0 0,-1-1 0 0 0,1 1 0 0 0,0 0 0 0 0,0 0-1 0 0,0-1 1 0 0,0 1 0 0 0,0 0 0 0 0,0 0 0 0 0,0-1 0 0 0,0 1-1 0 0,0 0 1 0 0,0 1 0 0 0,7 34 35 0 0,-6-31-33 0 0,26 131 84 0 0,-18-81-70 0 0,-5-34-20 0 0,0 3 4 0 0,1 0 0 0 0,10 29 0 0 0,-7-23 35 0 0,-7-25-68 0 0,-1-1-1 0 0,1 1 0 0 0,0-1 1 0 0,1 0-1 0 0,-1 1 1 0 0,1-1-1 0 0,0 0 1 0 0,0 0-1 0 0,0 0 0 0 0,1 0 1 0 0,4 5-1 0 0,0 2-295 0 0,-7-10 119 0 0,1 0 0 0 0,-1 0-1 0 0,0-1 1 0 0,1 1 0 0 0,-1 0 0 0 0,1 0 0 0 0,-1 0-1 0 0,1-1 1 0 0,-1 1 0 0 0,1 0 0 0 0,0-1 0 0 0,-1 1 0 0 0,1 0-1 0 0,0-1 1 0 0,0 1 0 0 0,-1-1 0 0 0,1 1 0 0 0,0-1 0 0 0,0 0-1 0 0,0 1 1 0 0,0-1 0 0 0,-1 0 0 0 0,1 1 0 0 0,1-1-1 0 0,3 0-3453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81 4985 0 0,'-39'-12'2765'0'0,"39"12"-2644"0"0,0 0 0 0 0,0 0 0 0 0,0 0 0 0 0,-1 0 1 0 0,1 0-1 0 0,0 0 0 0 0,0 0 0 0 0,0 0 0 0 0,0-1 0 0 0,-1 1 1 0 0,1 0-1 0 0,0 0 0 0 0,0 0 0 0 0,-2-1 1091 0 0,2 1-1091 0 0,0 0 0 0 0,0 0 0 0 0,0 0 0 0 0,0-1 1 0 0,0 1-1 0 0,0 0 0 0 0,0 0 0 0 0,0 0 0 0 0,0 0 0 0 0,0-1 1 0 0,0 1-1 0 0,0 0 0 0 0,0 0 0 0 0,0 0 0 0 0,0-1 1 0 0,0 1-1 0 0,0 0 0 0 0,0 0 0 0 0,0 0 0 0 0,0 0 0 0 0,0-1 1 0 0,0 1-1 0 0,0 0 0 0 0,0 0 0 0 0,0 0 0 0 0,0 0 0 0 0,0-1 1 0 0,0 1-1 0 0,0 0 0 0 0,1 0 0 0 0,10-8 19 0 0,1 0-14 0 0,-12 7-117 0 0,1 0-1 0 0,-1 0 1 0 0,1 0-1 0 0,-1 0 1 0 0,1 0-1 0 0,0 0 0 0 0,0 1 1 0 0,-1-1-1 0 0,1 0 1 0 0,0 0-1 0 0,0 1 0 0 0,0-1 1 0 0,0 1-1 0 0,0-1 1 0 0,0 1-1 0 0,0-1 1 0 0,0 1-1 0 0,0-1 0 0 0,0 1 1 0 0,2-1-1 0 0,23 0 29 0 0,-12 1-9 0 0,5-1 14 0 0,-16 1-35 0 0,-1 0 0 0 0,1 0 0 0 0,0 0 0 0 0,0 0 0 0 0,-1-1 0 0 0,1 1 0 0 0,0-1 1 0 0,-1 0-1 0 0,1 0 0 0 0,-1 0 0 0 0,1 0 0 0 0,-1 0 0 0 0,4-3 0 0 0,-3 2-56 0 0,0 1-1 0 0,1-1 1 0 0,-1 1-1 0 0,0-1 1 0 0,0 1-1 0 0,1 0 1 0 0,-1 0-1 0 0,0 0 1 0 0,1 1-1 0 0,-1-1 1 0 0,7 1 0 0 0,18-4-2751 0 0,-24 3 388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5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75 4329 0 0,'-33'-36'8574'0'0,"33"36"-8567"0"0,0 0 0 0 0,0-1 0 0 0,0 1 0 0 0,0-1 0 0 0,1 1 0 0 0,-1 0 0 0 0,0-1 0 0 0,0 1 0 0 0,1 0 0 0 0,-1-1 0 0 0,0 1 0 0 0,1 0 0 0 0,-1-1 0 0 0,0 1 0 0 0,1 0 0 0 0,-1 0 0 0 0,1-1 0 0 0,-1 1 0 0 0,0 0-1 0 0,1 0 1 0 0,-1 0 0 0 0,1 0 0 0 0,-1-1 0 0 0,1 1 0 0 0,-1 0 0 0 0,0 0 0 0 0,1 0 0 0 0,-1 0 0 0 0,1 0 0 0 0,-1 0 0 0 0,1 0 0 0 0,-1 0 0 0 0,1 1 0 0 0,-1-1 0 0 0,0 0 0 0 0,2 0 0 0 0,16 4 92 0 0,-17-4-83 0 0,11 3 19 0 0,0 1-1 0 0,0 1 1 0 0,-1 0 0 0 0,1 0-1 0 0,-1 1 1 0 0,0 0 0 0 0,15 13-1 0 0,-20-15-27 0 0,-1 1 0 0 0,0-1 0 0 0,0 1-1 0 0,-1 1 1 0 0,0-1 0 0 0,0 0 0 0 0,0 1-1 0 0,0 0 1 0 0,-1 0 0 0 0,0 0 0 0 0,0 1 0 0 0,-1-1-1 0 0,0 1 1 0 0,0-1 0 0 0,1 8 0 0 0,0 9 2 0 0,-2-15 5 0 0,-1 0-1 0 0,2 0 0 0 0,2 12 0 0 0,0-4 9 0 0,-1 0-1 0 0,-1 0 1 0 0,-1 0-1 0 0,-1 0 1 0 0,0 0-1 0 0,-4 28 1 0 0,4-43-14 0 0,0 0-5 0 0,0 0 0 0 0,0 1 0 0 0,0-1 0 0 0,0 0 0 0 0,0 0 0 0 0,0 0 0 0 0,0 0-1 0 0,-1 1 1 0 0,1-1 0 0 0,0 0 0 0 0,-1 0 0 0 0,1 0 0 0 0,-1 0 0 0 0,0 1 0 0 0,-1-1 21 0 0,1-1 1 0 0,-1 1-1 0 0,0-1 1 0 0,1 0 0 0 0,-1 1-1 0 0,1-1 1 0 0,-1 0-1 0 0,0 0 1 0 0,1 0 0 0 0,-4 0-1 0 0,3 0 13 0 0,1 0 9 0 0,-1-1 9 0 0,-6-7-11 0 0,4 4-41 0 0,0-1-1 0 0,0 1 1 0 0,0-1 0 0 0,1 0-1 0 0,-1 0 1 0 0,1-1 0 0 0,0 1-1 0 0,1 0 1 0 0,-1-1 0 0 0,1 0-1 0 0,0 0 1 0 0,0 1 0 0 0,1-1-1 0 0,0 0 1 0 0,0 0 0 0 0,0 0-1 0 0,1-1 1 0 0,0 1 0 0 0,1-11-1 0 0,3-6 12 0 0,-3 12-2 0 0,0 1 1 0 0,1 0-1 0 0,1-1 0 0 0,0 1 1 0 0,0 0-1 0 0,5-10 0 0 0,11-17-31 0 0,-15 26 18 0 0,1 1-1 0 0,0 0 1 0 0,0 1 0 0 0,1-1-1 0 0,0 1 1 0 0,1 0-1 0 0,8-8 1 0 0,-8 10 4 0 0,1 0-1 0 0,-2 0 1 0 0,8-10 0 0 0,1-3 22 0 0,-11 18-660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19.63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59 172 7978 0 0,'-1'0'72'0'0,"1"1"0"0"0,0 0 0 0 0,-1-1 0 0 0,1 1 0 0 0,-1-1 0 0 0,1 1 0 0 0,0 0 0 0 0,-1-1 0 0 0,1 1 0 0 0,0 0 0 0 0,0-1 0 0 0,-1 1 0 0 0,1 0 0 0 0,0 0 0 0 0,0-1 0 0 0,0 1 1 0 0,0 0-1 0 0,0-1 0 0 0,0 1 0 0 0,0 0 0 0 0,0 0 0 0 0,0-1 0 0 0,0 1 0 0 0,1 0 0 0 0,-1 0 0 0 0,0-1 0 0 0,0 1 0 0 0,1 0 0 0 0,-1-1 0 0 0,0 1 0 0 0,1-1 0 0 0,-1 1 0 0 0,1 0 0 0 0,-1-1 0 0 0,1 1 0 0 0,-1-1 1 0 0,1 1-1 0 0,-1-1 0 0 0,1 1 0 0 0,0-1 0 0 0,-1 0 0 0 0,1 1 0 0 0,1 0 0 0 0,0 0-72 0 0,0 0 0 0 0,0 1 1 0 0,0-1-1 0 0,0 0 0 0 0,0 0 1 0 0,1 0-1 0 0,-1-1 0 0 0,0 1 1 0 0,1-1-1 0 0,-1 1 0 0 0,0-1 0 0 0,5 1 1 0 0,-3-2 7 0 0,1 0 0 0 0,0 0 0 0 0,-1 0 0 0 0,1 0 0 0 0,-1-1 0 0 0,0 0 1 0 0,1 0-1 0 0,-1 0 0 0 0,0 0 0 0 0,0 0 0 0 0,0-1 0 0 0,0 0 0 0 0,5-5 0 0 0,-7 5-1 0 0,1 0 1 0 0,-1 0-1 0 0,0 0 0 0 0,-1 0 0 0 0,1 0 0 0 0,0-1 0 0 0,-1 1 0 0 0,0 0 0 0 0,0-1 0 0 0,0 1 0 0 0,0-1 0 0 0,0 1 0 0 0,-1-1 0 0 0,0 0 0 0 0,0 1 1 0 0,0-1-1 0 0,0 1 0 0 0,-1-7 0 0 0,1 7 104 0 0,-1-1-1 0 0,1 1 1 0 0,-1 0 0 0 0,0 0 0 0 0,0 1 0 0 0,0-1-1 0 0,0 0 1 0 0,-1 0 0 0 0,1 0 0 0 0,-1 1 0 0 0,1-1-1 0 0,-1 1 1 0 0,0-1 0 0 0,0 1 0 0 0,0 0 0 0 0,-1 0 0 0 0,1 0-1 0 0,0 0 1 0 0,-3-2 0 0 0,2 3-47 0 0,1 0 0 0 0,0 0 1 0 0,-1 0-1 0 0,1 0 0 0 0,-1 1 1 0 0,1-1-1 0 0,-1 1 0 0 0,1-1 0 0 0,-1 1 1 0 0,0 0-1 0 0,1 0 0 0 0,-1 0 0 0 0,1 0 1 0 0,-1 1-1 0 0,1-1 0 0 0,-1 1 0 0 0,1-1 1 0 0,-1 1-1 0 0,1 0 0 0 0,0 0 0 0 0,-1 0 1 0 0,-3 3-1 0 0,-1 0-13 0 0,1 0 1 0 0,0 0-1 0 0,0 1 1 0 0,0 0-1 0 0,1 0 0 0 0,-1 0 1 0 0,1 1-1 0 0,0 0 1 0 0,1 0-1 0 0,0 0 1 0 0,0 0-1 0 0,0 1 0 0 0,0 0 1 0 0,1-1-1 0 0,0 1 1 0 0,1 1-1 0 0,0-1 1 0 0,0 0-1 0 0,0 1 0 0 0,1-1 1 0 0,0 1-1 0 0,0-1 1 0 0,1 1-1 0 0,1 14 0 0 0,0-16-43 0 0,0 0-1 0 0,0-1 0 0 0,0 1 1 0 0,1 0-1 0 0,0 0 0 0 0,0-1 1 0 0,0 1-1 0 0,1-1 0 0 0,-1 0 1 0 0,1 0-1 0 0,1 0 0 0 0,-1 0 1 0 0,1 0-1 0 0,0-1 0 0 0,0 1 1 0 0,0-1-1 0 0,6 4 0 0 0,-1-1 18 0 0,0 0 0 0 0,1-1 0 0 0,0 0 0 0 0,0 0 0 0 0,1-1-1 0 0,-1-1 1 0 0,23 7 0 0 0,-12-4-225 0 0,-19-5 122 0 0,1-1 0 0 0,-1 0-1 0 0,1 0 1 0 0,-1 0-1 0 0,1 0 1 0 0,0-1 0 0 0,-1 1-1 0 0,1-1 1 0 0,0 1 0 0 0,-1-1-1 0 0,1 0 1 0 0,0 0-1 0 0,-1 0 1 0 0,1-1 0 0 0,0 1-1 0 0,-1-1 1 0 0,1 1 0 0 0,0-1-1 0 0,-1 0 1 0 0,3-1 0 0 0,1-1-7 0 0,-1-1 0 0 0,0 1 0 0 0,0-1 1 0 0,-1-1-1 0 0,1 1 0 0 0,-1-1 1 0 0,0 1-1 0 0,0-1 0 0 0,0 0 1 0 0,-1-1-1 0 0,0 1 0 0 0,0-1 1 0 0,0 1-1 0 0,-1-1 0 0 0,1 0 1 0 0,-1 0-1 0 0,-1 0 0 0 0,2-9 1 0 0,1-11 218 0 0,-2 1 1 0 0,-1-1-1 0 0,-2-33 1 0 0,0 12 93 0 0,0 38-80 0 0,1 0 1 0 0,-1 0-1 0 0,0 0 1 0 0,-1 1 0 0 0,0-1-1 0 0,-5-11 1 0 0,7 18 604 0 0,-1 2-739 0 0,0 1 0 0 0,0-1 0 0 0,0 0 0 0 0,0 0 0 0 0,0 0 0 0 0,0 0 0 0 0,0 1 0 0 0,0-1 0 0 0,1 0 0 0 0,-1 1 0 0 0,0-1-1 0 0,0 1 1 0 0,0-1 0 0 0,0 1 0 0 0,1-1 0 0 0,-1 1 0 0 0,0 0 0 0 0,1-1 0 0 0,-1 1 0 0 0,0 0 0 0 0,1 0 0 0 0,-2 1 0 0 0,1 0 1 0 0,0 0 0 0 0,0 0 1 0 0,0 1-1 0 0,1-1 0 0 0,-1 0 1 0 0,0 1-1 0 0,1-1 0 0 0,0 1 1 0 0,-1 2-1 0 0,1-1 1 0 0,0 0 1 0 0,0 0-1 0 0,0 1 0 0 0,1-1 1 0 0,0 0-1 0 0,-1 0 0 0 0,1 0 1 0 0,1 0-1 0 0,-1 0 0 0 0,1 0 1 0 0,1 4-1 0 0,0-4-7 0 0,0 0 0 0 0,0 0 0 0 0,0-1 0 0 0,0 1 0 0 0,1-1 0 0 0,-1 1 0 0 0,1-1 0 0 0,0 0 0 0 0,0-1 0 0 0,0 1 0 0 0,0-1 0 0 0,1 1 0 0 0,-1-1 0 0 0,1-1 0 0 0,-1 1 0 0 0,1-1 0 0 0,0 1 0 0 0,-1-1 0 0 0,1 0 0 0 0,0-1 0 0 0,0 1 0 0 0,7-1 0 0 0,-4 0-74 0 0,-1-1 0 0 0,1 0 1 0 0,0 0-1 0 0,0 0 0 0 0,0-1 1 0 0,0 0-1 0 0,-1-1 0 0 0,1 1 1 0 0,-1-1-1 0 0,0-1 0 0 0,0 0 1 0 0,0 0-1 0 0,0 0 0 0 0,-1-1 1 0 0,0 0-1 0 0,0 0 1 0 0,0 0-1 0 0,0-1 0 0 0,-1 0 1 0 0,8-11-1 0 0,-11 13 72 0 0,0-1-1 0 0,-1 1 1 0 0,0-1 0 0 0,0 1 0 0 0,0-1-1 0 0,0 0 1 0 0,-1 0 0 0 0,0 1-1 0 0,0-1 1 0 0,0 0 0 0 0,0 0 0 0 0,-1 1-1 0 0,0-1 1 0 0,0 0 0 0 0,0 1 0 0 0,-2-6-1 0 0,2 9-3 0 0,1 0 8 0 0,0 1-1 0 0,0 0 0 0 0,0 0 1 0 0,0-1-1 0 0,-1 1 0 0 0,1 0 1 0 0,0-1-1 0 0,0 1 0 0 0,0 0 1 0 0,0 0-1 0 0,-1 0 1 0 0,1-1-1 0 0,0 1 0 0 0,0 0 1 0 0,0 0-1 0 0,-1 0 0 0 0,1 0 1 0 0,0-1-1 0 0,0 1 0 0 0,-1 0 1 0 0,1 0-1 0 0,0 0 0 0 0,0 0 1 0 0,-1 0-1 0 0,1 0 0 0 0,0 0 1 0 0,-1 0-1 0 0,1 0 1 0 0,0 0-1 0 0,0 0 0 0 0,-1 0 1 0 0,1 0-1 0 0,0 0 0 0 0,-1 0 1 0 0,1 0-1 0 0,0 0 0 0 0,0 0 1 0 0,-1 0-1 0 0,1 0 0 0 0,0 0 1 0 0,-1 0-1 0 0,1 1 0 0 0,0-1 1 0 0,0 0-1 0 0,-1 0 1 0 0,-12 10 182 0 0,11-7-164 0 0,-1 0 1 0 0,1 0-1 0 0,0 1 1 0 0,-1-1-1 0 0,1 1 0 0 0,1-1 1 0 0,-1 1-1 0 0,1-1 1 0 0,-1 1-1 0 0,1 0 1 0 0,-1 7-1 0 0,1-1 3 0 0,0 1 0 0 0,1-1 0 0 0,2 13 1 0 0,-1-1 8 0 0,0-1 1 0 0,-2-14-27 0 0,2 0-1 0 0,-1-1 0 0 0,1 1 0 0 0,2 12 0 0 0,1-4 31 0 0,-2-7-37 0 0,-1 0 0 0 0,2 0 0 0 0,-1-1 0 0 0,1 1 1 0 0,0-1-1 0 0,1 0 0 0 0,-1 1 0 0 0,1-2 0 0 0,7 9 1 0 0,15 17-131 0 0,-25-31-136 0 0,19-11-4547 0 0,-15 6 2044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0.09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23 96 8930 0 0,'-2'2'375'0'0,"-1"1"-1"0"0,1-1 1 0 0,0 1 0 0 0,0-1 0 0 0,1 1-1 0 0,-1 0 1 0 0,0 0 0 0 0,1 0 0 0 0,0 0-1 0 0,0 0 1 0 0,-2 6 0 0 0,3-8-355 0 0,0 0 1 0 0,0 0-1 0 0,0 0 0 0 0,0 0 1 0 0,0 0-1 0 0,0-1 0 0 0,0 1 1 0 0,0 0-1 0 0,0 0 0 0 0,1 0 1 0 0,-1 0-1 0 0,0-1 0 0 0,1 1 1 0 0,-1 0-1 0 0,0 0 0 0 0,1-1 1 0 0,-1 1-1 0 0,1 0 0 0 0,0 1 1 0 0,1-1 3 0 0,-1-1 1 0 0,0 1 0 0 0,0 0-1 0 0,1 0 1 0 0,-1-1 0 0 0,1 1-1 0 0,-1-1 1 0 0,0 1 0 0 0,1-1-1 0 0,-1 0 1 0 0,1 1 0 0 0,-1-1-1 0 0,1 0 1 0 0,-1 0 0 0 0,3 0-1 0 0,6 0 23 0 0,-1 0 0 0 0,1-1-1 0 0,0 0 1 0 0,-1-1 0 0 0,1 0-1 0 0,-1 0 1 0 0,16-7 0 0 0,-22 7-50 0 0,1 1 0 0 0,-1-1 0 0 0,0 0 0 0 0,0 0 0 0 0,0 0 0 0 0,-1 0 0 0 0,1 0 0 0 0,0-1 0 0 0,-1 1 0 0 0,1-1 0 0 0,-1 0 0 0 0,0 0 0 0 0,0 0 0 0 0,0 0 0 0 0,0 0 0 0 0,-1 0 0 0 0,1 0 0 0 0,-1-1 0 0 0,0 1 0 0 0,0 0 0 0 0,0-1 0 0 0,0 1 0 0 0,0-8 0 0 0,-1 8 13 0 0,0-1 0 0 0,0 1 0 0 0,0 0 0 0 0,0-1 0 0 0,-1 1 0 0 0,0-1-1 0 0,1 1 1 0 0,-1 0 0 0 0,0 0 0 0 0,-1-1 0 0 0,1 1 0 0 0,0 0 0 0 0,-1 0 0 0 0,0 0 0 0 0,-2-4 0 0 0,2 6 19 0 0,1 0 0 0 0,-1-1 0 0 0,1 1 0 0 0,-1 0 1 0 0,1 0-1 0 0,-1 0 0 0 0,0 0 0 0 0,1 0 0 0 0,-1 0 0 0 0,0 1 0 0 0,0-1 0 0 0,1 0 0 0 0,-1 1 0 0 0,0-1 1 0 0,0 1-1 0 0,0 0 0 0 0,0 0 0 0 0,0 0 0 0 0,0 0 0 0 0,0 0 0 0 0,0 0 0 0 0,1 0 0 0 0,-1 1 0 0 0,0-1 1 0 0,0 1-1 0 0,0-1 0 0 0,0 1 0 0 0,1 0 0 0 0,-4 1 0 0 0,-1 1 49 0 0,0 0 0 0 0,0 1-1 0 0,0-1 1 0 0,1 1 0 0 0,0 1 0 0 0,-1-1 0 0 0,2 1 0 0 0,-1 0-1 0 0,0 0 1 0 0,1 0 0 0 0,0 1 0 0 0,0-1 0 0 0,1 1-1 0 0,-1 0 1 0 0,1 0 0 0 0,0 0 0 0 0,1 1 0 0 0,0-1 0 0 0,0 1-1 0 0,0-1 1 0 0,-1 13 0 0 0,2-9-40 0 0,0-1 1 0 0,1 1-1 0 0,1 0 1 0 0,-1-1-1 0 0,1 1 0 0 0,1-1 1 0 0,0 0-1 0 0,0 1 0 0 0,1-1 1 0 0,0 0-1 0 0,1 0 0 0 0,0 0 1 0 0,0-1-1 0 0,1 1 0 0 0,6 8 1 0 0,4 8 3 0 0,-11-18 3 0 0,0 0 0 0 0,1 0 0 0 0,0 0 0 0 0,0-1 0 0 0,7 7 0 0 0,-11-11-37 0 0,1-1 0 0 0,-1 0 1 0 0,0 0-1 0 0,1 0 0 0 0,-1 0 0 0 0,1 0 0 0 0,0-1 0 0 0,-1 1 0 0 0,1 0 1 0 0,0-1-1 0 0,-1 1 0 0 0,1-1 0 0 0,0 0 0 0 0,0 0 0 0 0,-1 1 0 0 0,1-1 0 0 0,0 0 1 0 0,0 0-1 0 0,-1-1 0 0 0,1 1 0 0 0,0 0 0 0 0,0 0 0 0 0,-1-1 0 0 0,1 1 0 0 0,0-1 1 0 0,-1 0-1 0 0,1 1 0 0 0,2-3 0 0 0,1-1-371 0 0,-1 1-1 0 0,0-1 1 0 0,-1 0 0 0 0,1 0-1 0 0,-1-1 1 0 0,1 1 0 0 0,-1-1-1 0 0,-1 0 1 0 0,1 0-1 0 0,-1 0 1 0 0,4-10 0 0 0,3-5-2531 0 0,-2 5-54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0.736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141 304 6449 0 0,'0'0'67'0'0,"0"0"0"0"0,-1 0-1 0 0,1 0 1 0 0,0 1 0 0 0,-1-1-1 0 0,1 0 1 0 0,0 0 0 0 0,-1 0-1 0 0,1 0 1 0 0,0 0 0 0 0,-1 0-1 0 0,1 0 1 0 0,0 1-1 0 0,-1-1 1 0 0,1 0 0 0 0,0 0-1 0 0,0 0 1 0 0,-1 1 0 0 0,1-1-1 0 0,0 0 1 0 0,0 0 0 0 0,0 1-1 0 0,-1-1 1 0 0,1 0 0 0 0,0 1-1 0 0,0-1 1 0 0,0 0 0 0 0,0 0-1 0 0,-1 1 1 0 0,1-1-1 0 0,0 0 1 0 0,0 1 0 0 0,0 0-1 0 0,10 6 1857 0 0,15 1-820 0 0,-24-8-1310 0 0,1 0 213 0 0,0 0 0 0 0,0 0-1 0 0,0 0 1 0 0,0 0-1 0 0,0-1 1 0 0,0 1 0 0 0,0-1-1 0 0,0 1 1 0 0,0-1-1 0 0,0 0 1 0 0,0 0-1 0 0,0 0 1 0 0,0 0 0 0 0,0 0-1 0 0,-1-1 1 0 0,1 1-1 0 0,0 0 1 0 0,-1-1-1 0 0,3-1 1 0 0,0-2-107 0 0,1 0 0 0 0,-1-1-1 0 0,0 1 1 0 0,4-9 0 0 0,-6 11 131 0 0,0-1 1 0 0,0 0 0 0 0,-1 1 0 0 0,0-1-1 0 0,0 0 1 0 0,0 0 0 0 0,0 0-1 0 0,0 0 1 0 0,-1 0 0 0 0,0 0-1 0 0,0 0 1 0 0,0 0 0 0 0,0 0 0 0 0,-1 0-1 0 0,0-5 1 0 0,0 7 50 0 0,0 0 1 0 0,0 0-1 0 0,0-1 1 0 0,0 1-1 0 0,0 0 0 0 0,0 0 1 0 0,0 0-1 0 0,-1 0 0 0 0,1 0 1 0 0,-1 0-1 0 0,0 0 1 0 0,1 1-1 0 0,-1-1 0 0 0,0 1 1 0 0,0-1-1 0 0,0 1 0 0 0,0 0 1 0 0,0-1-1 0 0,0 1 1 0 0,-1 0-1 0 0,1 0 0 0 0,0 1 1 0 0,0-1-1 0 0,-1 0 1 0 0,1 1-1 0 0,-4-1 0 0 0,-5 0 131 0 0,1 0 0 0 0,-1 1-1 0 0,1 0 1 0 0,-1 1-1 0 0,1 0 1 0 0,-14 4 0 0 0,20-4-171 0 0,-1 0 1 0 0,0 0 0 0 0,1 1-1 0 0,-1 0 1 0 0,1 0 0 0 0,0 0-1 0 0,-1 1 1 0 0,1-1 0 0 0,0 1-1 0 0,0 0 1 0 0,1 0 0 0 0,-1 0-1 0 0,1 1 1 0 0,-1-1 0 0 0,1 1-1 0 0,-3 4 1 0 0,-12 31 189 0 0,16-34-213 0 0,-1 0 1 0 0,1 0-1 0 0,-1 1 1 0 0,1-1-1 0 0,1 1 1 0 0,-1 0 0 0 0,1-1-1 0 0,0 1 1 0 0,1 0-1 0 0,-1 0 1 0 0,1 0-1 0 0,0 0 1 0 0,1 0-1 0 0,1 11 1 0 0,-1-10 0 0 0,1 0 1 0 0,0 0 0 0 0,0 0-1 0 0,0 0 1 0 0,1 0-1 0 0,0 0 1 0 0,1-1 0 0 0,-1 1-1 0 0,1-1 1 0 0,1 0 0 0 0,7 9-1 0 0,-6-12 2 0 0,0 1 0 0 0,1-1 0 0 0,-1-1 0 0 0,1 1 0 0 0,0-1 0 0 0,0 0 0 0 0,0-1 0 0 0,8 1 1 0 0,0 1-92 0 0,-12-2-4 0 0,1-1 0 0 0,-1 0-1 0 0,1 0 1 0 0,0 0 0 0 0,-1 0-1 0 0,1 0 1 0 0,-1-1 0 0 0,1 1-1 0 0,-1-1 1 0 0,1 0 0 0 0,-1 0 0 0 0,0-1-1 0 0,1 1 1 0 0,-1-1 0 0 0,0 1-1 0 0,0-1 1 0 0,0 0 0 0 0,0 0-1 0 0,0-1 1 0 0,0 1 0 0 0,-1-1-1 0 0,4-2 1 0 0,-2 0 21 0 0,0 0 0 0 0,-1 0 0 0 0,1 0 0 0 0,-1 0 0 0 0,0 0 0 0 0,0 0 0 0 0,-1-1 0 0 0,1 0 0 0 0,-1 1 0 0 0,-1-1 0 0 0,1 0 0 0 0,0-7 0 0 0,4-45 295 0 0,-3-1 1 0 0,-3 1-1 0 0,-7-66 0 0 0,7 119-151 0 0,-1 1 1 0 0,0-1 0 0 0,0 0 0 0 0,0 1 0 0 0,0-1 0 0 0,-1 1-1 0 0,1-1 1 0 0,-1 1 0 0 0,-1 0 0 0 0,1-1 0 0 0,0 1-1 0 0,-5-5 504 0 0,1 11-314 0 0,5 1-263 0 0,-1-1-1 0 0,0 1 0 0 0,1 0 1 0 0,-1-1-1 0 0,1 1 0 0 0,0 0 1 0 0,0 0-1 0 0,0 0 1 0 0,0 0-1 0 0,0 0 0 0 0,1 0 1 0 0,0 0-1 0 0,-1 0 0 0 0,1 0 1 0 0,0 4-1 0 0,5 57 120 0 0,-3-50-114 0 0,0 0-58 0 0,45 315-433 0 0,-35-290-7400 0 0,-10-28 2924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1.71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35 18 2649 0 0,'-12'-18'12693'0'0,"12"18"-12681"0"0,-1 0 0 0 0,1 0 0 0 0,-1 1-1 0 0,1-1 1 0 0,0 0 0 0 0,-1 0 0 0 0,1 0 0 0 0,-1 0 0 0 0,1 1 0 0 0,0-1 0 0 0,-1 0-1 0 0,1 0 1 0 0,0 1 0 0 0,-1-1 0 0 0,1 0 0 0 0,0 1 0 0 0,-1-1 0 0 0,1 0-1 0 0,0 1 1 0 0,0-1 0 0 0,-1 0 0 0 0,1 1 0 0 0,0-1 0 0 0,0 1 0 0 0,0-1 0 0 0,-1 1-1 0 0,1-1 1 0 0,0 0 0 0 0,0 2 0 0 0,-2 13 100 0 0,0 6 15 0 0,3-13-90 0 0,-1 1 0 0 0,1-1 1 0 0,-1 0-1 0 0,-1 1 0 0 0,1-1 1 0 0,-2 0-1 0 0,-2 14 0 0 0,2-14-16 0 0,1 1 0 0 0,0 0-1 0 0,1-1 1 0 0,0 1-1 0 0,2 14 1 0 0,-1-14 2 0 0,0 1 0 0 0,-1-1 0 0 0,0 1 0 0 0,-3 13 0 0 0,1-5-983 0 0,2-25-3306 0 0,3-1 1604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2.104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15 145 3457 0 0,'-1'-2'295'0'0,"0"-1"1"0"0,0 1-1 0 0,0-1 1 0 0,1 1-1 0 0,-1-1 1 0 0,0 1-1 0 0,1-1 1 0 0,0 1 0 0 0,0-1-1 0 0,0 0 1 0 0,0 1-1 0 0,0-1 1 0 0,0 0-1 0 0,1 1 1 0 0,-1-1-1 0 0,1 1 1 0 0,0-1-1 0 0,0 1 1 0 0,0-1-1 0 0,0 1 1 0 0,0 0-1 0 0,0-1 1 0 0,1 1 0 0 0,-1 0-1 0 0,1 0 1 0 0,2-3-1 0 0,0 0-133 0 0,0 0-1 0 0,0 0 1 0 0,1 1-1 0 0,0-1 0 0 0,0 1 1 0 0,0 0-1 0 0,0 0 1 0 0,1 1-1 0 0,11-6 1 0 0,26-17 353 0 0,-42 26-510 0 0,-1-1 0 0 0,1 1 0 0 0,-1 0 0 0 0,1 0-1 0 0,-1 0 1 0 0,1 0 0 0 0,0-1 0 0 0,-1 1 0 0 0,1 0 0 0 0,-1 0 0 0 0,1 0 0 0 0,-1 0 0 0 0,1 0 0 0 0,0 0 0 0 0,-1 0 0 0 0,1 0 0 0 0,-1 1 0 0 0,1-1 0 0 0,0 0 0 0 0,-1 0 0 0 0,1 0 0 0 0,-1 1 0 0 0,1-1 0 0 0,-1 0 0 0 0,1 0 0 0 0,-1 1 0 0 0,1-1 0 0 0,-1 1 0 0 0,0-1 0 0 0,1 0 0 0 0,-1 1 0 0 0,1-1 0 0 0,-1 1 0 0 0,0-1 0 0 0,1 1 0 0 0,-1-1 0 0 0,0 1 0 0 0,0-1 0 0 0,1 1 0 0 0,-1-1 0 0 0,0 1 0 0 0,0-1 0 0 0,0 2 0 0 0,4 31 3 0 0,-3-19 50 0 0,0-10-49 0 0,-1 0 0 0 0,0 0 0 0 0,0 0-1 0 0,0 0 1 0 0,-1 0 0 0 0,1 0 0 0 0,-1-1 0 0 0,0 1 0 0 0,0 0 0 0 0,-1 0 0 0 0,1-1-1 0 0,-1 1 1 0 0,1-1 0 0 0,-1 1 0 0 0,0-1 0 0 0,0 0 0 0 0,-1 1 0 0 0,1-1 0 0 0,-1 0-1 0 0,1-1 1 0 0,-1 1 0 0 0,-5 4 0 0 0,3-5 29 0 0,1 0 1 0 0,-1-1-1 0 0,1 1 0 0 0,-1-1 0 0 0,1 1 1 0 0,-1-1-1 0 0,0-1 0 0 0,0 1 1 0 0,-9-1-1 0 0,12 0-34 0 0,-1 0 0 0 0,1 0 0 0 0,0 0 0 0 0,-1 0 0 0 0,1-1-1 0 0,0 1 1 0 0,-1-1 0 0 0,1 1 0 0 0,0-1 0 0 0,-1 0 0 0 0,1 0 0 0 0,0 0 0 0 0,0 0 0 0 0,0 0 0 0 0,0-1 0 0 0,0 1 0 0 0,0-1 0 0 0,0 1 0 0 0,1-1 0 0 0,-1 0 0 0 0,-2-2-1 0 0,-1-5-90 0 0,4 8-49 0 0,1 1 0 0 0,-1-1 1 0 0,1 0-1 0 0,-1 0 0 0 0,0 0 0 0 0,1 1 1 0 0,-1-1-1 0 0,1 0 0 0 0,0 0 0 0 0,-1 0 1 0 0,1 0-1 0 0,0 0 0 0 0,-1 0 0 0 0,1 0 1 0 0,0 0-1 0 0,0 0 0 0 0,0 0 0 0 0,0 0 1 0 0,0 0-1 0 0,0 0 0 0 0,0 0 0 0 0,0 0 1 0 0,1 0-1 0 0,-1 0 0 0 0,0 0 0 0 0,0 0 1 0 0,1 1-1 0 0,-1-1 0 0 0,1 0 0 0 0,-1 0 0 0 0,1 0 1 0 0,-1 0-1 0 0,1 0 0 0 0,-1 1 0 0 0,1-1 1 0 0,0 0-1 0 0,-1 1 0 0 0,1-1 0 0 0,0 0 1 0 0,0 1-1 0 0,1-2 0 0 0,3-5-2214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2.66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31 70 5337 0 0,'-27'-37'9206'0'0,"26"39"-9194"0"0,0 0 0 0 0,1 0 0 0 0,-1-1 0 0 0,1 1 0 0 0,0 0 0 0 0,0 0 0 0 0,-1 0-1 0 0,1 0 1 0 0,0 0 0 0 0,0 0 0 0 0,1-1 0 0 0,-1 1 0 0 0,0 0 0 0 0,1 0 0 0 0,-1 0 0 0 0,1 0 0 0 0,-1-1 0 0 0,1 1 0 0 0,2 3 0 0 0,2 11-34 0 0,17 194 260 0 0,-27-234 82 0 0,2 12-310 0 0,1-1 0 0 0,0 1 0 0 0,0 0 0 0 0,1-1 0 0 0,1 1 1 0 0,2-22-1 0 0,-2 33-11 0 0,3-18-20 0 0,1 0 0 0 0,1 0 0 0 0,13-31 0 0 0,-15 46 10 0 0,-1-1 0 0 0,1 0 0 0 0,0 1 1 0 0,0-1-1 0 0,0 1 0 0 0,1 0 0 0 0,-1 0 1 0 0,6-4-1 0 0,-7 6 2 0 0,1 0 0 0 0,-1 0 0 0 0,1 1 0 0 0,0-1 0 0 0,-1 1 0 0 0,1 0-1 0 0,0 0 1 0 0,0 0 0 0 0,0 0 0 0 0,0 0 0 0 0,0 1 0 0 0,0 0 0 0 0,0-1 0 0 0,0 1 0 0 0,5 0 0 0 0,-5 1 11 0 0,-1 0 0 0 0,1 0 0 0 0,-1 0 0 0 0,0 0 0 0 0,0 0-1 0 0,1 0 1 0 0,-1 1 0 0 0,0-1 0 0 0,0 1 0 0 0,0-1 0 0 0,0 1 0 0 0,-1 0 0 0 0,1 0 0 0 0,0 0 0 0 0,-1 0 0 0 0,1 0 0 0 0,-1 0 0 0 0,0 0 0 0 0,0 0-1 0 0,2 4 1 0 0,2 5 15 0 0,-1 0 0 0 0,6 21 0 0 0,-3-6 11 0 0,-1-1 1 0 0,-1 1 0 0 0,-2-1 0 0 0,0 1 0 0 0,-2 44 0 0 0,-4-57 207 0 0,0-1-931 0 0,3-5-2843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3.15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112 204 5833 0 0,'0'0'1317'0'0,"20"0"339"0"0,-16-1-1637 0 0,0-1 0 0 0,0 1 1 0 0,0-1-1 0 0,0 1 0 0 0,0-1 0 0 0,4-3 1 0 0,1 0 14 0 0,-7 4-10 0 0,-1-1 0 0 0,1 1 1 0 0,0 0-1 0 0,0-1 0 0 0,-1 1 0 0 0,1-1 0 0 0,-1 0 0 0 0,1 1 0 0 0,-1-1 0 0 0,0 0 0 0 0,1 0 0 0 0,-1 0 1 0 0,0 0-1 0 0,0 0 0 0 0,0 0 0 0 0,-1 0 0 0 0,1 0 0 0 0,-1-1 0 0 0,1 1 0 0 0,-1 0 0 0 0,1 0 0 0 0,-1 0 1 0 0,0-4-1 0 0,0-2 390 0 0,-1 0 1 0 0,0 1-1 0 0,0-1 1 0 0,-4-12-1 0 0,4 12-103 0 0,-2 1-1 0 0,1-1 1 0 0,-1 1-1 0 0,0 0 0 0 0,0-1 1 0 0,-1 1-1 0 0,-5-7 0 0 0,7 12-264 0 0,1 1-1 0 0,0-1 1 0 0,-1 1-1 0 0,1-1 1 0 0,-1 1-1 0 0,0 0 1 0 0,1 0 0 0 0,-1-1-1 0 0,0 1 1 0 0,0 0-1 0 0,0 0 1 0 0,1 1-1 0 0,-1-1 1 0 0,0 0-1 0 0,0 1 1 0 0,0-1-1 0 0,-1 1 1 0 0,1 0-1 0 0,0-1 1 0 0,0 1-1 0 0,0 0 1 0 0,0 0-1 0 0,0 1 1 0 0,0-1-1 0 0,0 0 1 0 0,0 1-1 0 0,0-1 1 0 0,0 1-1 0 0,0 0 1 0 0,0-1-1 0 0,-4 3 1 0 0,0 1 6 0 0,0 0 0 0 0,-1 0 1 0 0,2 1-1 0 0,-1-1 0 0 0,0 2 0 0 0,1-1 0 0 0,0 0 0 0 0,0 1 1 0 0,1 0-1 0 0,-6 8 0 0 0,5-6-35 0 0,1-1-1 0 0,0 1 1 0 0,0 1-1 0 0,0-1 1 0 0,1 0-1 0 0,0 1 1 0 0,1 0-1 0 0,-2 10 1 0 0,4-9-5 0 0,0 0 0 0 0,0 0 1 0 0,1 0-1 0 0,0 0 1 0 0,1 0-1 0 0,0 0 0 0 0,1 0 1 0 0,0-1-1 0 0,0 1 0 0 0,1-1 1 0 0,0 0-1 0 0,1 0 0 0 0,0 0 1 0 0,1 0-1 0 0,7 8 0 0 0,-6-8-3 0 0,1-2 0 0 0,0 1 0 0 0,0-1 0 0 0,1 0 0 0 0,0 0 0 0 0,0-1 0 0 0,0-1 1 0 0,14 7-1 0 0,-21-11-65 0 0,0-1 0 0 0,-1 0 0 0 0,1 0 0 0 0,0 1 1 0 0,-1-1-1 0 0,1 0 0 0 0,0 0 0 0 0,0-1 1 0 0,-1 1-1 0 0,1 0 0 0 0,0 0 0 0 0,-1-1 1 0 0,1 1-1 0 0,-1-1 0 0 0,1 0 0 0 0,0 1 0 0 0,-1-1 1 0 0,1 0-1 0 0,-1 0 0 0 0,0 0 0 0 0,1 0 1 0 0,-1 0-1 0 0,0 0 0 0 0,2-3 0 0 0,1 1-486 0 0,0-1-1 0 0,-1 0 1 0 0,1-1-1 0 0,-1 1 1 0 0,-1-1-1 0 0,5-6 1 0 0,-2-3-1196 0 0,-1 1-1163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4.05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226 261 6097 0 0,'2'0'190'0'0,"-1"0"1"0"0,1 0-1 0 0,0 0 0 0 0,0 0 0 0 0,-1 0 0 0 0,1-1 1 0 0,0 1-1 0 0,-1-1 0 0 0,1 1 0 0 0,-1-1 0 0 0,1 0 1 0 0,0 1-1 0 0,-1-1 0 0 0,0 0 0 0 0,1 0 0 0 0,-1 0 0 0 0,1 0 1 0 0,-1-1-1 0 0,0 1 0 0 0,0 0 0 0 0,1-2 0 0 0,0 0-188 0 0,0 0-1 0 0,0-1 1 0 0,-1 1 0 0 0,0-1-1 0 0,1 0 1 0 0,-1 1-1 0 0,-1-1 1 0 0,1 0-1 0 0,-1 1 1 0 0,1-7-1 0 0,-1 3 207 0 0,0-1 1 0 0,-1 0-1 0 0,0 0 0 0 0,0 0 1 0 0,0 1-1 0 0,-1-1 0 0 0,-1 1 1 0 0,1-1-1 0 0,-1 1 0 0 0,0 0 0 0 0,-1 0 1 0 0,0 0-1 0 0,0 0 0 0 0,0 1 1 0 0,-10-12-1 0 0,11 16-146 0 0,0 0 0 0 0,0 0 0 0 0,0 1-1 0 0,0-1 1 0 0,0 0 0 0 0,0 1 0 0 0,0 0 0 0 0,0 0 0 0 0,-1 0 0 0 0,1 0 0 0 0,0 0 0 0 0,-1 1-1 0 0,1 0 1 0 0,-1-1 0 0 0,1 1 0 0 0,-1 0 0 0 0,1 1 0 0 0,-1-1 0 0 0,1 1 0 0 0,0-1-1 0 0,-1 1 1 0 0,1 0 0 0 0,-6 3 0 0 0,1-2-23 0 0,0 2 0 0 0,1-1 0 0 0,-1 1 0 0 0,1 0 0 0 0,0 1 0 0 0,0 0 0 0 0,0 0 0 0 0,-9 10 0 0 0,7-6-8 0 0,1 0 0 0 0,0 1 0 0 0,1-1 0 0 0,-11 21 0 0 0,15-23-18 0 0,0 0-1 0 0,1 0 1 0 0,0 1 0 0 0,0-1-1 0 0,0 1 1 0 0,1-1-1 0 0,0 1 1 0 0,0 14-1 0 0,2-17-10 0 0,-1 0 1 0 0,1 0-1 0 0,0 0 0 0 0,0 0 0 0 0,1 0 0 0 0,-1-1 0 0 0,1 1 0 0 0,0 0 0 0 0,1-1 0 0 0,-1 1 0 0 0,1-1 1 0 0,0 0-1 0 0,0 1 0 0 0,0-1 0 0 0,7 6 0 0 0,-1-1 12 0 0,1-1-1 0 0,0 0 1 0 0,0-1 0 0 0,0 0 0 0 0,17 8-1 0 0,-23-14-26 0 0,-1 1 0 0 0,1-1-1 0 0,-1 1 1 0 0,1-1 0 0 0,0 0 0 0 0,0-1-1 0 0,0 1 1 0 0,-1-1 0 0 0,1 1-1 0 0,0-1 1 0 0,0 0 0 0 0,0-1-1 0 0,0 1 1 0 0,0-1 0 0 0,-1 1-1 0 0,1-1 1 0 0,0 0 0 0 0,0-1-1 0 0,-1 1 1 0 0,1-1 0 0 0,-1 1 0 0 0,1-1-1 0 0,-1 0 1 0 0,0 0 0 0 0,0-1-1 0 0,0 1 1 0 0,4-4 0 0 0,-3 1-1 0 0,1 0 0 0 0,-1 1 0 0 0,0-1 1 0 0,-1-1-1 0 0,1 1 0 0 0,-1-1 0 0 0,0 1 1 0 0,0-1-1 0 0,-1 0 0 0 0,0 0 0 0 0,0 0 0 0 0,0 0 1 0 0,-1 0-1 0 0,0-1 0 0 0,0 1 0 0 0,0-7 1 0 0,-7-167 387 0 0,6 180-360 0 0,0-1 0 0 0,0 1 0 0 0,0-1 0 0 0,0 1 0 0 0,0 0 0 0 0,0-1 0 0 0,0 1 0 0 0,0-1-1 0 0,0 1 1 0 0,-1 0 0 0 0,1-1 0 0 0,0 1 0 0 0,0-1 0 0 0,0 1 0 0 0,0 0 0 0 0,-1-1 0 0 0,1 1 0 0 0,0 0-1 0 0,0-1 1 0 0,-1 1 0 0 0,1 0 0 0 0,0-1 0 0 0,0 1 0 0 0,-1 0 0 0 0,1-1 0 0 0,-7 7 74 0 0,-3 18-38 0 0,8-10-25 0 0,2 0 0 0 0,0 0 0 0 0,0 1 0 0 0,2-1 0 0 0,-1 0-1 0 0,6 16 1 0 0,-5-20-9 0 0,1 0-1 0 0,0 0 1 0 0,0 0-1 0 0,1-1 1 0 0,1 0 0 0 0,0 0-1 0 0,0 0 1 0 0,0-1-1 0 0,10 11 1 0 0,-9-13-5 0 0,1 0 0 0 0,0 0 0 0 0,0-1-1 0 0,14 7 1 0 0,7 6 14 0 0,-27-17-39 0 0,1 0 1 0 0,-1 0 0 0 0,1 0 0 0 0,0 0-1 0 0,-1 0 1 0 0,1-1 0 0 0,0 1 0 0 0,-1-1-1 0 0,1 1 1 0 0,0-1 0 0 0,0 1 0 0 0,0-1-1 0 0,-1 0 1 0 0,1 0 0 0 0,0 0 0 0 0,0 0-1 0 0,0 0 1 0 0,0 0 0 0 0,-1-1 0 0 0,1 1-1 0 0,0 0 1 0 0,0-1 0 0 0,-1 0 0 0 0,1 1-1 0 0,0-1 1 0 0,-1 0 0 0 0,1 0 0 0 0,0 0-1 0 0,-1 0 1 0 0,3-2 0 0 0,-1 0-15 0 0,0 0 0 0 0,0 0 0 0 0,0-1 0 0 0,0 1 0 0 0,-1-1 0 0 0,1 0 1 0 0,-1 1-1 0 0,0-1 0 0 0,0 0 0 0 0,-1 0 0 0 0,3-9 0 0 0,-1 1 22 0 0,2-4 37 0 0,-2 0 1 0 0,0-1-1 0 0,2-31 1 0 0,-4-5-40 0 0,1 24 72 0 0,-2 0 0 0 0,-6-46 0 0 0,5 73-41 0 0,1 0 1 0 0,-1-1-1 0 0,0 1 0 0 0,0 0 1 0 0,0 0-1 0 0,0 0 0 0 0,0-1 0 0 0,-2-1 1 0 0,-3-6 109 0 0,5 10 48 0 0,-4 4 14 0 0,2 0-183 0 0,1 0 0 0 0,-1 0-1 0 0,1 0 1 0 0,0 1 0 0 0,0-1 0 0 0,1 0 0 0 0,-1 1 0 0 0,1-1-1 0 0,0 1 1 0 0,0 0 0 0 0,1-1 0 0 0,-1 1 0 0 0,1 0 0 0 0,0 5-1 0 0,2 11 27 0 0,1 0 0 0 0,5 21 0 0 0,-4-22-20 0 0,3 31 1 0 0,-5-37-13 0 0,0 1 1 0 0,0-1-1 0 0,2 0 0 0 0,0 0 0 0 0,0 0 1 0 0,11 21-1 0 0,-14-34-114 0 0,0 0 1 0 0,0 0-1 0 0,0 0 1 0 0,0 0-1 0 0,-1 0 0 0 0,1 0 1 0 0,1 0-1 0 0,-1-1 1 0 0,0 1-1 0 0,0 0 0 0 0,0-1 1 0 0,0 1-1 0 0,0-1 1 0 0,1 1-1 0 0,-1-1 1 0 0,0 1-1 0 0,1-1 0 0 0,-1 0 1 0 0,0 0-1 0 0,0 1 1 0 0,1-1-1 0 0,-1 0 0 0 0,0 0 1 0 0,3-1-1 0 0,-3 1-227 0 0,0 0 0 0 0,0 0 0 0 0,0 0 0 0 0,0-1 0 0 0,1 1 0 0 0,-1 0 0 0 0,0-1 0 0 0,0 1 0 0 0,0-1 1 0 0,0 0-1 0 0,0 1 0 0 0,0-1 0 0 0,0 0 0 0 0,0 1 0 0 0,0-1 0 0 0,0 0 0 0 0,1-1 0 0 0,0-3-3226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4.44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 30 6897 0 0,'-1'1'8308'0'0,"21"-1"-6849"0"0,34-4-2041 0 0,-14-7 754 0 0,-2 0-1095 0 0,-12 6-3008 0 0,-19 5 2081 0 0,-2 1-835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5.22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9 129 7818 0 0,'0'0'1660'0'0,"1"9"730"0"0,0-7-2383 0 0,-1-1 1 0 0,1 0-1 0 0,-1 0 0 0 0,1 0 1 0 0,-1 0-1 0 0,1 0 0 0 0,0 0 1 0 0,-1 0-1 0 0,1 0 1 0 0,0 0-1 0 0,0 0 0 0 0,0 0 1 0 0,0-1-1 0 0,-1 1 0 0 0,1 0 1 0 0,0 0-1 0 0,1-1 0 0 0,-1 1 1 0 0,0-1-1 0 0,0 1 1 0 0,0-1-1 0 0,1 1 0 0 0,34 4 236 0 0,-29-5-213 0 0,0-1 0 0 0,0 1 1 0 0,0-1-1 0 0,0-1 0 0 0,-1 1 0 0 0,1-1 1 0 0,0 0-1 0 0,-1-1 0 0 0,0 1 0 0 0,1-1 1 0 0,-1-1-1 0 0,11-7 0 0 0,-13 9-13 0 0,-1-1 0 0 0,1 0 0 0 0,-1 1 0 0 0,0-1-1 0 0,0-1 1 0 0,0 1 0 0 0,0 0 0 0 0,-1-1 0 0 0,0 1 0 0 0,1-1 0 0 0,-1 0 0 0 0,0 0-1 0 0,-1 0 1 0 0,1 0 0 0 0,-1 0 0 0 0,1 0 0 0 0,-1 0 0 0 0,0 0 0 0 0,-1 0-1 0 0,1-1 1 0 0,-1-7 0 0 0,0 11 33 0 0,0-1-1 0 0,-1 0 1 0 0,1 1-1 0 0,0-1 1 0 0,-1 1-1 0 0,1-1 1 0 0,-1 1-1 0 0,1-1 1 0 0,-1 1 0 0 0,0-1-1 0 0,0 1 1 0 0,0 0-1 0 0,1-1 1 0 0,-1 1-1 0 0,-1 0 1 0 0,1 0-1 0 0,0-1 1 0 0,0 1-1 0 0,0 0 1 0 0,-3-1 0 0 0,1 0 28 0 0,0 1 1 0 0,1 0-1 0 0,-1 0 1 0 0,0 0 0 0 0,0 1-1 0 0,0-1 1 0 0,0 1-1 0 0,0-1 1 0 0,0 1 0 0 0,-5 0-1 0 0,0 1 82 0 0,-1 0 1 0 0,1 0-1 0 0,0 1 0 0 0,0 0 0 0 0,-1 0 0 0 0,-13 7 0 0 0,16-6-110 0 0,1-1-1 0 0,0 1 1 0 0,0 1-1 0 0,0-1 1 0 0,0 1-1 0 0,1-1 1 0 0,-1 1-1 0 0,1 1 0 0 0,0-1 1 0 0,0 1-1 0 0,1-1 1 0 0,-1 1-1 0 0,1 0 1 0 0,0 0-1 0 0,0 1 1 0 0,1-1-1 0 0,0 1 1 0 0,0-1-1 0 0,0 1 1 0 0,0 0-1 0 0,1-1 1 0 0,0 1-1 0 0,0 0 1 0 0,1 0-1 0 0,0 0 1 0 0,0 0-1 0 0,1 8 1 0 0,0-3-18 0 0,0-1 1 0 0,1 1 0 0 0,0-1-1 0 0,0 0 1 0 0,1 0 0 0 0,1 0-1 0 0,0 0 1 0 0,0 0 0 0 0,1-1-1 0 0,0 0 1 0 0,12 16 0 0 0,-7-13 1 0 0,1-1 1 0 0,0 0 0 0 0,0-1-1 0 0,1 0 1 0 0,0-1 0 0 0,1 0-1 0 0,20 11 1 0 0,-30-19-29 0 0,2 2 13 0 0,0-1 0 0 0,0-1 0 0 0,0 1 0 0 0,1-1 1 0 0,-1 1-1 0 0,0-1 0 0 0,1-1 0 0 0,-1 1 0 0 0,1-1 1 0 0,-1 0-1 0 0,9-1 0 0 0,-1-1-130 0 0,1 0 0 0 0,-1 0 0 0 0,20-8 0 0 0,-24 7 54 0 0,-1-1-1 0 0,0 0 0 0 0,1 0 1 0 0,-2-1-1 0 0,1 0 1 0 0,0 0-1 0 0,-1-1 1 0 0,0 0-1 0 0,0-1 0 0 0,-1 1 1 0 0,0-1-1 0 0,0-1 1 0 0,0 1-1 0 0,-1-1 0 0 0,0 0 1 0 0,-1 0-1 0 0,0 0 1 0 0,0-1-1 0 0,-1 1 1 0 0,0-1-1 0 0,0 0 0 0 0,1-12 1 0 0,-1 8 86 0 0,1-8-13 0 0,-2 0-1 0 0,2-28 1 0 0,-5 41 13 0 0,1 0 0 0 0,-1 0 1 0 0,-1 0-1 0 0,1 1 0 0 0,-1-1 0 0 0,-1 0 0 0 0,1 1 1 0 0,-1 0-1 0 0,-7-13 0 0 0,9 18-7 0 0,0 0-1 0 0,-1 0 1 0 0,1 0-1 0 0,0 0 1 0 0,-1 0-1 0 0,0 0 1 0 0,1 0 0 0 0,-1 1-1 0 0,0-1 1 0 0,0 0-1 0 0,0 1 1 0 0,0 0 0 0 0,0-1-1 0 0,0 1 1 0 0,0 0-1 0 0,-1 0 1 0 0,1 0-1 0 0,0 1 1 0 0,-4-2 0 0 0,3 2-6 0 0,0 0-1 0 0,1 0 1 0 0,-1 0 0 0 0,0 1 0 0 0,0-1 0 0 0,0 1 0 0 0,0-1 0 0 0,0 1 0 0 0,0 0 0 0 0,1 0 0 0 0,-1 0 0 0 0,0 1 0 0 0,1-1 0 0 0,-1 1 0 0 0,-4 3 0 0 0,0 1 5 0 0,-1 0 0 0 0,1 0 1 0 0,1 1-1 0 0,-1 0 0 0 0,1 1 1 0 0,0 0-1 0 0,1-1 0 0 0,0 2 1 0 0,0-1-1 0 0,0 1 0 0 0,1-1 1 0 0,1 1-1 0 0,0 0 0 0 0,-4 16 1 0 0,6-20-18 0 0,0 1 1 0 0,0-1 0 0 0,1 0 0 0 0,0 1-1 0 0,0-1 1 0 0,0 1 0 0 0,1-1-1 0 0,0 0 1 0 0,0 1 0 0 0,0-1 0 0 0,0 0-1 0 0,1 0 1 0 0,0 0 0 0 0,0 0 0 0 0,0 0-1 0 0,1 0 1 0 0,0-1 0 0 0,0 1-1 0 0,0-1 1 0 0,0 0 0 0 0,1 1 0 0 0,-1-2-1 0 0,1 1 1 0 0,0 0 0 0 0,1-1-1 0 0,-1 0 1 0 0,7 5 0 0 0,-7-6-17 0 0,1 1-1 0 0,-1-1 1 0 0,0 0 0 0 0,1 0 0 0 0,-1 0-1 0 0,1-1 1 0 0,0 0 0 0 0,-1 0 0 0 0,1 0-1 0 0,0 0 1 0 0,0-1 0 0 0,0 0-1 0 0,5 0 1 0 0,-6 0-36 0 0,0-1 0 0 0,0 0 1 0 0,-1 0-1 0 0,1-1 0 0 0,-1 1 0 0 0,1-1 0 0 0,-1 0 0 0 0,1 0 0 0 0,-1 0 0 0 0,0 0 1 0 0,0 0-1 0 0,0-1 0 0 0,0 1 0 0 0,-1-1 0 0 0,1 0 0 0 0,-1 0 0 0 0,3-3 0 0 0,0 0 37 0 0,-1 1 0 0 0,0-2-1 0 0,0 1 1 0 0,-1 0 0 0 0,1-1 0 0 0,-1 1-1 0 0,-1-1 1 0 0,1 0 0 0 0,-1 0 0 0 0,2-12-1 0 0,-2 3 13 0 0,-2 10 68 0 0,1 0 0 0 0,0 0 0 0 0,0 1 0 0 0,1-1 0 0 0,-1 0 1 0 0,1 1-1 0 0,3-6 0 0 0,-5 10 571 0 0,-5 6-480 0 0,2 0-135 0 0,0 0 0 0 0,1 0 0 0 0,-1 1 0 0 0,1-1 0 0 0,1 1 1 0 0,-1-1-1 0 0,1 1 0 0 0,0 0 0 0 0,0 0 0 0 0,0 9 0 0 0,3 71 36 0 0,0-48-50 0 0,3 47 20 0 0,1 43 31 0 0,-7-69-10 0 0,1-14-1 0 0,-6 47 1 0 0,-3 18 165 0 0,9-109-210 0 0,0 0 0 0 0,0 0 0 0 0,0 0 0 0 0,0 0 0 0 0,-1-1-1 0 0,1 1 1 0 0,0 0 0 0 0,-1 0 0 0 0,1 0 0 0 0,0-1 0 0 0,-1 1-1 0 0,1 0 1 0 0,-1 0 0 0 0,0-1 0 0 0,1 1 0 0 0,-1 0 0 0 0,1-1-1 0 0,-1 1 1 0 0,0-1 0 0 0,1 1 0 0 0,-1-1 0 0 0,0 1 0 0 0,0-1-1 0 0,0 1 1 0 0,0-1 0 0 0,-1 1-1 0 0,1-1-1 0 0,-1 0 1 0 0,0 0-1 0 0,1 0 1 0 0,-1 0 0 0 0,1 0-1 0 0,-1-1 1 0 0,0 1-1 0 0,1 0 1 0 0,-1-1 0 0 0,1 1-1 0 0,-3-2 1 0 0,-2 0-42 0 0,1-1 1 0 0,-1 0-1 0 0,1-1 1 0 0,0 1-1 0 0,-9-9 1 0 0,6 4-450 0 0,0-1 1 0 0,1 0 0 0 0,1-1-1 0 0,-1 0 1 0 0,1 0 0 0 0,1 0-1 0 0,0-1 1 0 0,0 0 0 0 0,1 0-1 0 0,1 0 1 0 0,-4-15 0 0 0,3 2-1281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6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190 218 4457 0 0,'0'0'1251'0'0,"9"0"-671"0"0,-7 0-567 0 0,0 0 0 0 0,0 0 1 0 0,0 0-1 0 0,0 0 0 0 0,0-1 0 0 0,0 1 0 0 0,0-1 1 0 0,0 1-1 0 0,0-1 0 0 0,0 0 0 0 0,-1 0 1 0 0,1 0-1 0 0,0 0 0 0 0,0 0 0 0 0,-1 0 0 0 0,1-1 1 0 0,-1 1-1 0 0,1 0 0 0 0,-1-1 0 0 0,1 1 0 0 0,-1-1 1 0 0,0 1-1 0 0,0-1 0 0 0,0 0 0 0 0,0 0 0 0 0,0 1 1 0 0,0-1-1 0 0,0 0 0 0 0,-1 0 0 0 0,1 0 1 0 0,0-4-1 0 0,1-3 274 0 0,-1-1 0 0 0,0 0 1 0 0,0 0-1 0 0,-1 0 0 0 0,-1 0 1 0 0,1 0-1 0 0,-2 0 0 0 0,1 1 1 0 0,-1-1-1 0 0,-7-18 0 0 0,8 25-221 0 0,0 0-1 0 0,0 0 1 0 0,0 1-1 0 0,0-1 0 0 0,-1 0 1 0 0,0 1-1 0 0,1-1 1 0 0,-1 1-1 0 0,0-1 0 0 0,0 1 1 0 0,0 0-1 0 0,-1 0 0 0 0,1 0 1 0 0,0 0-1 0 0,-1 0 1 0 0,0 0-1 0 0,1 1 0 0 0,-1-1 1 0 0,0 1-1 0 0,1 0 0 0 0,-1 0 1 0 0,0 0-1 0 0,0 0 1 0 0,0 0-1 0 0,0 1 0 0 0,0-1 1 0 0,0 1-1 0 0,0 0 1 0 0,-1 0-1 0 0,1 0 0 0 0,0 0 1 0 0,0 1-1 0 0,0-1 0 0 0,0 1 1 0 0,0 0-1 0 0,0-1 1 0 0,0 2-1 0 0,-5 1 0 0 0,1 1-18 0 0,-1 0-1 0 0,0 0 1 0 0,1 0-1 0 0,0 1 0 0 0,0 0 1 0 0,0 1-1 0 0,1-1 0 0 0,0 1 1 0 0,0 1-1 0 0,0-1 1 0 0,1 1-1 0 0,0 0 0 0 0,-6 10 1 0 0,5-5-15 0 0,0 0-1 0 0,1 0 1 0 0,0 1 0 0 0,1 0-1 0 0,0 0 1 0 0,1 0 0 0 0,-3 24-1 0 0,6-27-13 0 0,0 1 0 0 0,0 0-1 0 0,1-1 1 0 0,0 1 0 0 0,1-1-1 0 0,0 1 1 0 0,0-1 0 0 0,1 0-1 0 0,1 0 1 0 0,0 0 0 0 0,0 0-1 0 0,1 0 1 0 0,0-1 0 0 0,1 0-1 0 0,0 0 1 0 0,0-1 0 0 0,1 1-1 0 0,0-1 1 0 0,1-1 0 0 0,-1 1-1 0 0,1-1 1 0 0,1-1 0 0 0,17 12-1 0 0,-22-16 3 0 0,0 0-1 0 0,0 0 0 0 0,0-1 1 0 0,0 1-1 0 0,0-1 0 0 0,0 0 1 0 0,0 0-1 0 0,0 0 0 0 0,0-1 1 0 0,1 0-1 0 0,-1 1 0 0 0,0-1 0 0 0,0-1 1 0 0,0 1-1 0 0,1-1 0 0 0,-1 1 1 0 0,0-1-1 0 0,0 0 0 0 0,0-1 1 0 0,0 1-1 0 0,0-1 0 0 0,0 0 1 0 0,0 0-1 0 0,-1 0 0 0 0,1 0 1 0 0,-1-1-1 0 0,1 1 0 0 0,4-6 1 0 0,-3 3-5 0 0,0-1 0 0 0,0 0 0 0 0,0 0 0 0 0,-1 0 0 0 0,0-1 0 0 0,0 1 0 0 0,-1-1 0 0 0,0 0 0 0 0,0 0 0 0 0,0 0 0 0 0,-1-1-1 0 0,0 1 1 0 0,-1 0 0 0 0,0-1 0 0 0,1-10 0 0 0,-1-21 95 0 0,-5-43 0 0 0,2 67-331 0 0,0 0 1 0 0,-1 0-1 0 0,0 1 0 0 0,-2-1 0 0 0,1 1 1 0 0,-9-16-1 0 0,9 24-851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5.77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109 194 6297 0 0,'0'0'2492'0'0,"3"1"-2183"0"0,1 0-266 0 0,1 0 1 0 0,-1-1-1 0 0,1 1 1 0 0,-1-1-1 0 0,1 0 0 0 0,-1 0 1 0 0,1-1-1 0 0,-1 1 1 0 0,1-1-1 0 0,-1 0 1 0 0,1 0-1 0 0,-1-1 0 0 0,0 1 1 0 0,1-1-1 0 0,-1 0 1 0 0,0 0-1 0 0,0 0 1 0 0,0-1-1 0 0,-1 1 0 0 0,1-1 1 0 0,0 0-1 0 0,-1 0 1 0 0,0 0-1 0 0,4-5 0 0 0,-4 5 75 0 0,0-1 0 0 0,-1 1-1 0 0,0-1 1 0 0,1 1-1 0 0,-1-1 1 0 0,0 0 0 0 0,-1 0-1 0 0,1 0 1 0 0,-1 0-1 0 0,1 0 1 0 0,-1 0 0 0 0,-1 0-1 0 0,1 0 1 0 0,0 0-1 0 0,-1-1 1 0 0,0 1 0 0 0,0 0-1 0 0,0 0 1 0 0,-1-1-1 0 0,1 1 1 0 0,-1 0 0 0 0,0 0-1 0 0,0 0 1 0 0,-1 0-1 0 0,1 0 1 0 0,-1 0 0 0 0,-2-4-1 0 0,2 5-6 0 0,1 0 0 0 0,-1 0 1 0 0,0 0-1 0 0,-1 1 0 0 0,1-1 0 0 0,0 0 0 0 0,-1 1 0 0 0,0 0 0 0 0,1-1 0 0 0,-1 1 0 0 0,0 0 1 0 0,0 0-1 0 0,0 1 0 0 0,0-1 0 0 0,-1 1 0 0 0,1-1 0 0 0,-6 0 0 0 0,5 1-44 0 0,-1 1 1 0 0,1-1-1 0 0,-1 1 0 0 0,1 0 1 0 0,-1 1-1 0 0,1-1 0 0 0,-1 1 1 0 0,1 0-1 0 0,0 0 0 0 0,-1 0 1 0 0,1 1-1 0 0,-6 2 0 0 0,2 0-15 0 0,0 0-1 0 0,0 1 1 0 0,1 0-1 0 0,-1 0 0 0 0,1 1 1 0 0,0 0-1 0 0,1 0 1 0 0,-1 1-1 0 0,1-1 0 0 0,1 2 1 0 0,-1-1-1 0 0,-8 16 1 0 0,11-18-38 0 0,0 1 0 0 0,1-1 0 0 0,0 1 0 0 0,0-1 1 0 0,0 1-1 0 0,1 0 0 0 0,0 0 0 0 0,0 0 0 0 0,0 0 1 0 0,0-1-1 0 0,1 1 0 0 0,0 0 0 0 0,2 8 0 0 0,0 9 20 0 0,-2-19-28 0 0,0-1 0 0 0,0 1 0 0 0,0-1 0 0 0,1 0 0 0 0,-1 1-1 0 0,1-1 1 0 0,0 0 0 0 0,0 1 0 0 0,0-1 0 0 0,1 0 0 0 0,-1 0 0 0 0,1 0 0 0 0,-1 0 0 0 0,1 0 0 0 0,0 0 0 0 0,0-1-1 0 0,4 5 1 0 0,3 2 9 0 0,-6-5-1 0 0,1-1-1 0 0,-1 1 1 0 0,1-1 0 0 0,-1 0 0 0 0,1 0-1 0 0,0 0 1 0 0,0-1 0 0 0,1 1 0 0 0,8 3-1 0 0,6 1 70 0 0,-15-5-68 0 0,0 0 0 0 0,1 0 0 0 0,0 0 0 0 0,-1-1 0 0 0,1 0 0 0 0,0 0 0 0 0,-1 0 0 0 0,1 0 0 0 0,0-1 0 0 0,0 0 0 0 0,0 0 0 0 0,0 0 0 0 0,7-2-1 0 0,-7 1-20 0 0,0-1-1 0 0,0 1 1 0 0,1-1-1 0 0,-2 0 0 0 0,1 0 1 0 0,0-1-1 0 0,0 0 0 0 0,-1 0 1 0 0,1 0-1 0 0,-1 0 1 0 0,0 0-1 0 0,0-1 0 0 0,0 0 1 0 0,-1 0-1 0 0,1 0 0 0 0,3-6 1 0 0,-3 3 4 0 0,0 0 0 0 0,-1-1 0 0 0,0 0 0 0 0,0 1 0 0 0,-1-1 0 0 0,0 0 0 0 0,0 0 0 0 0,-1 0 0 0 0,0-1 0 0 0,0-7 0 0 0,-1 6 7 0 0,0 1 0 0 0,-1-1 1 0 0,0 0-1 0 0,-1 1 0 0 0,0-1 0 0 0,0 1 1 0 0,-5-13-1 0 0,6 19-46 0 0,0 0-1 0 0,0 1 1 0 0,-1-1 0 0 0,1 0-1 0 0,-1 0 1 0 0,1 1 0 0 0,-1-1-1 0 0,0 0 1 0 0,0 1 0 0 0,0 0-1 0 0,0-1 1 0 0,-1 1 0 0 0,1 0-1 0 0,-1 0 1 0 0,1 1 0 0 0,-1-1-1 0 0,0 0 1 0 0,0 1 0 0 0,1 0-1 0 0,-1-1 1 0 0,0 1 0 0 0,0 0 0 0 0,0 0-1 0 0,0 1 1 0 0,-1-1 0 0 0,-3 1-1 0 0,6-1-91 0 0,1 1 1 0 0,-1 0-1 0 0,0 0 0 0 0,1 0 1 0 0,-1 0-1 0 0,0 0 0 0 0,1 0 0 0 0,-1 1 1 0 0,1-1-1 0 0,-1 0 0 0 0,0 0 1 0 0,1 0-1 0 0,-1 1 0 0 0,1-1 0 0 0,-1 0 1 0 0,1 0-1 0 0,-1 1 0 0 0,1-1 1 0 0,-1 1-1 0 0,1-1 0 0 0,-1 0 0 0 0,1 1 1 0 0,-1-1-1 0 0,1 1 0 0 0,0-1 1 0 0,-1 1-1 0 0,1-1 0 0 0,0 1 0 0 0,-1-1 1 0 0,1 1-1 0 0,0 0 0 0 0,-1 0 1 0 0,1 4-2089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6.220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6 67 11634 0 0,'-5'-9'4387'0'0,"4"13"-2618"0"0,5 28-2235 0 0,-1-4 676 0 0,-3-24-203 0 0,3 40 71 0 0,13 74 0 0 0,-14-111 31 0 0,-2-13-46 0 0,-4-32-22 0 0,0-4-7 0 0,2 15 4 0 0,1 11-29 0 0,0 0 1 0 0,0 1-1 0 0,2-1 1 0 0,0 0-1 0 0,4-20 1 0 0,-2 23-37 0 0,-1 1 1 0 0,0-1 0 0 0,-1-14-1 0 0,-1 26-54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6.825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94 77 5873 0 0,'-7'-28'6109'0'0,"7"26"-5836"0"0,-1 0 0 0 0,0 0 0 0 0,0 0 0 0 0,1 0 0 0 0,-1 1 1 0 0,1-1-1 0 0,-1 0 0 0 0,1 0 0 0 0,0 0 0 0 0,0 0 0 0 0,0 0 0 0 0,0 0 1 0 0,0 0-1 0 0,1 0 0 0 0,-1 0 0 0 0,0 0 0 0 0,2-4 0 0 0,-1 6-228 0 0,-1-1 0 0 0,0 1 0 0 0,0 0 0 0 0,0 0-1 0 0,0-1 1 0 0,0 1 0 0 0,0 0 0 0 0,0 0 0 0 0,0-1-1 0 0,0 1 1 0 0,0 0 0 0 0,0 0 0 0 0,0-1 0 0 0,0 1-1 0 0,0 0 1 0 0,0-1 0 0 0,0 1 0 0 0,0 0 0 0 0,0 0-1 0 0,0-1 1 0 0,0 1 0 0 0,0 0 0 0 0,0 0 0 0 0,0-1-1 0 0,0 1 1 0 0,-1 0 0 0 0,1 0 0 0 0,0-1 0 0 0,0 1-1 0 0,0 0 1 0 0,0 0 0 0 0,-1 0 0 0 0,1 0 0 0 0,0-1 0 0 0,-1 1 380 0 0,2 1-417 0 0,-1 0 0 0 0,1 0 1 0 0,-1 0-1 0 0,1 0 0 0 0,-1 0 0 0 0,0 1 0 0 0,1-1 0 0 0,-1 0 0 0 0,0 0 1 0 0,0 0-1 0 0,0 1 0 0 0,0-1 0 0 0,0 0 0 0 0,0 0 0 0 0,0 0 1 0 0,0 1-1 0 0,-1 0 0 0 0,-6 32 73 0 0,0-1-34 0 0,6-15-15 0 0,-2 3-11 0 0,2-1 1 0 0,1 1 0 0 0,0 0-1 0 0,7 39 1 0 0,-6-53-12 0 0,1-1 1 0 0,0 1-1 0 0,0-1 0 0 0,5 11 1 0 0,-5-15-5 0 0,-1 0-1 0 0,1 0 1 0 0,-1 1 0 0 0,1-1 0 0 0,0-1-1 0 0,0 1 1 0 0,0 0 0 0 0,0 0 0 0 0,0-1 0 0 0,1 1-1 0 0,-1-1 1 0 0,0 0 0 0 0,1 1 0 0 0,4 0-1 0 0,0 1-14 0 0,-1-1 0 0 0,1 0-1 0 0,-1-1 1 0 0,1 0-1 0 0,0 0 1 0 0,-1 0 0 0 0,1-1-1 0 0,0 0 1 0 0,0 0-1 0 0,0-1 1 0 0,-1 1-1 0 0,10-4 1 0 0,-12 3-20 0 0,0-1 0 0 0,0 1-1 0 0,1-1 1 0 0,-1 0 0 0 0,0-1-1 0 0,-1 1 1 0 0,1-1 0 0 0,0 0-1 0 0,-1 0 1 0 0,0 0 0 0 0,1 0 0 0 0,-1 0-1 0 0,0-1 1 0 0,-1 0 0 0 0,1 1-1 0 0,-1-1 1 0 0,0 0 0 0 0,1 0 0 0 0,1-8-1 0 0,2-4 28 0 0,-1-1-1 0 0,-1 0 0 0 0,0 1 1 0 0,1-21-1 0 0,-4 26 30 0 0,0-1-1 0 0,-1 1 1 0 0,0-1-1 0 0,-1 1 1 0 0,-1-1-1 0 0,1 1 1 0 0,-6-14-1 0 0,7 24-6 0 0,0 1 1 0 0,0 0-1 0 0,0-1 0 0 0,0 1 0 0 0,0 0 1 0 0,0-1-1 0 0,0 1 0 0 0,0 0 1 0 0,-1-1-1 0 0,1 1 0 0 0,0 0 0 0 0,0 0 1 0 0,0-1-1 0 0,-1 1 0 0 0,1 0 1 0 0,0-1-1 0 0,0 1 0 0 0,-1 0 0 0 0,1 0 1 0 0,0 0-1 0 0,-1-1 0 0 0,1 1 0 0 0,0 0 1 0 0,-1 0-1 0 0,1 0 0 0 0,0 0 1 0 0,-1 0-1 0 0,1-1 0 0 0,0 1 0 0 0,-1 0 1 0 0,0 0-1 0 0,-9 7 121 0 0,8-4-138 0 0,0-1 1 0 0,0 1 0 0 0,1-1 0 0 0,-1 1 0 0 0,1 0 0 0 0,0 0 0 0 0,0 0-1 0 0,-2 3 1 0 0,-1 21 44 0 0,0 0 0 0 0,2 0 0 0 0,0 0 0 0 0,2 0 0 0 0,5 34 0 0 0,0-23-29 0 0,16 169 128 0 0,-19-169-105 0 0,-2 0-1 0 0,-1 1 0 0 0,-10 53 0 0 0,9-82-22 0 0,0-1 0 0 0,-1 1 0 0 0,0-1 0 0 0,0 1 0 0 0,-1-1 0 0 0,-1 0 0 0 0,1 0 0 0 0,-12 15 1 0 0,13-20-15 0 0,1-1 1 0 0,-1 0 0 0 0,0 0 0 0 0,0-1 0 0 0,0 1 0 0 0,0 0-1 0 0,-1-1 1 0 0,1 0 0 0 0,-1 0 0 0 0,1 0 0 0 0,-1 0 0 0 0,0-1-1 0 0,0 1 1 0 0,0-1 0 0 0,0 0 0 0 0,0 0 0 0 0,0-1 0 0 0,0 1-1 0 0,0-1 1 0 0,0 0 0 0 0,0 0 0 0 0,0 0 0 0 0,0 0 0 0 0,-4-1-1 0 0,2-1-76 0 0,1 1-1 0 0,-1-1 1 0 0,1 0-1 0 0,0 0 1 0 0,0-1-1 0 0,0 1 1 0 0,0-1-1 0 0,1 0 1 0 0,-1-1-1 0 0,-7-6 1 0 0,2 0-407 0 0,1 0 1 0 0,0-1 0 0 0,-9-13 0 0 0,13 14-164 0 0,0 0-1 0 0,1 0 1 0 0,0-1-1 0 0,0 0 1 0 0,2 0-1 0 0,-1 0 1 0 0,1 0-1 0 0,-1-12 1 0 0,3-4-3001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7.62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115 65 7474 0 0,'1'0'116'0'0,"0"0"0"0"0,-1 0 0 0 0,1 0 1 0 0,-1 0-1 0 0,1-1 0 0 0,0 1 0 0 0,-1 0 1 0 0,1 0-1 0 0,-1-1 0 0 0,1 1 0 0 0,-1 0 1 0 0,1-1-1 0 0,-1 1 0 0 0,1-1 0 0 0,-1 1 1 0 0,1 0-1 0 0,-1-1 0 0 0,0 1 1 0 0,1-1-1 0 0,-1 1 0 0 0,1-1 0 0 0,-1 0 1 0 0,0 1-1 0 0,0-1 0 0 0,1 1 0 0 0,-1-1 1 0 0,0 0-1 0 0,0 1 0 0 0,0-1 0 0 0,3-20 4222 0 0,-6 21-4294 0 0,-1 2-31 0 0,0 0 0 0 0,1 0 0 0 0,-1 0-1 0 0,1 0 1 0 0,-1 0 0 0 0,1 1 0 0 0,0 0 0 0 0,0 0-1 0 0,0 0 1 0 0,1 0 0 0 0,-1 0 0 0 0,1 0-1 0 0,-1 1 1 0 0,-2 4 0 0 0,2-3-1 0 0,0 0 0 0 0,0 0 0 0 0,-1-1 1 0 0,0 1-1 0 0,0-1 0 0 0,0 0 0 0 0,0 0 0 0 0,-1 0 0 0 0,0-1 1 0 0,-4 4-1 0 0,9-8-11 0 0,0 1 0 0 0,0 0 1 0 0,0 0-1 0 0,0 0 0 0 0,0 0 1 0 0,0 0-1 0 0,0 0 1 0 0,0 0-1 0 0,0 0 0 0 0,0 0 1 0 0,0 0-1 0 0,0 0 0 0 0,1 0 1 0 0,-1 0-1 0 0,0 0 0 0 0,0-1 1 0 0,0 1-1 0 0,0 0 0 0 0,0 0 1 0 0,0 0-1 0 0,0 0 1 0 0,0 0-1 0 0,0 0 0 0 0,0 0 1 0 0,0 0-1 0 0,0 0 0 0 0,0-1 1 0 0,0 1-1 0 0,0 0 0 0 0,0 0 1 0 0,0 0-1 0 0,0 0 1 0 0,0 0-1 0 0,0 0 0 0 0,0 0 1 0 0,-1 0-1 0 0,1 0 0 0 0,0 0 1 0 0,0 0-1 0 0,0-1 0 0 0,0 1 1 0 0,0 0-1 0 0,0 0 0 0 0,0 0 1 0 0,0 0-1 0 0,0 0 1 0 0,0 0-1 0 0,0 0 0 0 0,0 0 1 0 0,0 0-1 0 0,-1 0 0 0 0,1 0 1 0 0,0 0-1 0 0,0 0 0 0 0,0 0 1 0 0,0 0-1 0 0,10-14 146 0 0,17-15 59 0 0,-2 1-206 0 0,-21 22 0 0 0,0 1-1 0 0,0 1 1 0 0,0-1-1 0 0,1 0 0 0 0,-1 1 1 0 0,1 0-1 0 0,0 0 1 0 0,1 1-1 0 0,-1-1 0 0 0,8-3 1 0 0,-12 7 3 0 0,-1 0 0 0 0,1 0 0 0 0,-1 0 1 0 0,0 0-1 0 0,1 0 0 0 0,-1-1 0 0 0,1 1 1 0 0,-1 0-1 0 0,1 0 0 0 0,-1 0 0 0 0,0 1 0 0 0,1-1 1 0 0,-1 0-1 0 0,1 0 0 0 0,-1 0 0 0 0,0 0 1 0 0,1 0-1 0 0,-1 0 0 0 0,1 1 0 0 0,-1-1 1 0 0,0 0-1 0 0,1 0 0 0 0,-1 0 0 0 0,0 1 0 0 0,1-1 1 0 0,-1 0-1 0 0,0 1 0 0 0,1-1 0 0 0,-1 0 1 0 0,0 1-1 0 0,0-1 0 0 0,1 0 0 0 0,-1 1 0 0 0,5 19 113 0 0,-7 19 74 0 0,-17 128 244 0 0,18-148-375 0 0,1 0 0 0 0,5 33 0 0 0,0 14 67 0 0,-1-37-53 0 0,-4-28-25 0 0,0 0-27 0 0,0 0 0 0 0,0 0-1 0 0,0 0 1 0 0,0 0-1 0 0,0 0 1 0 0,0 0 0 0 0,0 0-1 0 0,0 0 1 0 0,0 0 0 0 0,-1 0-1 0 0,1 0 1 0 0,-1 0-1 0 0,1 0 1 0 0,0 0 0 0 0,-1 0-1 0 0,0 0 1 0 0,1 0-1 0 0,-1 0 1 0 0,1 0 0 0 0,-1 0-1 0 0,0-1 1 0 0,0 1 0 0 0,-1 1-1 0 0,-4-1-7 0 0,0 1-1 0 0,0-1 1 0 0,-1-1 0 0 0,1 1 0 0 0,0-1-1 0 0,0 0 1 0 0,-9-1 0 0 0,0-1-5 0 0,-22-4 45 0 0,36 6-52 0 0,-1-1 0 0 0,0 1 0 0 0,1 0 0 0 0,-1 0 0 0 0,1 0 0 0 0,-1 0 0 0 0,1 0 0 0 0,-1 0 0 0 0,0 0 0 0 0,1 1 0 0 0,-2 0 0 0 0,1-1 0 0 0,1 0 0 0 0,-1 1 0 0 0,1-1-1 0 0,-1 0 1 0 0,1 0 0 0 0,-1 0 0 0 0,1 0 0 0 0,-1 0 0 0 0,1 0-1 0 0,-3-1 1 0 0,3 1 361 0 0,10 1-2 0 0,12-3-257 0 0,31-1 0 0 0,-28 3-67 0 0,30-4 0 0 0,-44 3-23 0 0,0 0-1 0 0,20 2 0 0 0,-21 0 4 0 0,0 0 1 0 0,0-1 0 0 0,17-3-1 0 0,-22 3-224 0 0,0-1 0 0 0,0 0 0 0 0,-1 0 0 0 0,1-1 0 0 0,-1 1 0 0 0,1-1 0 0 0,-1 0 0 0 0,1 0 0 0 0,2-2 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0:18:28.009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 19 5145 0 0,'-3'-5'1912'0'0,"10"5"3086"0"0,14-3-2162 0 0,-6 0-2503 0 0,0 0-1 0 0,30-1 1 0 0,-44 4-7 0 0,7 5-76 0 0,-7-5-241 0 0,0 0 1 0 0,0 0-1 0 0,-1 0 0 0 0,1 0 1 0 0,0 1-1 0 0,0-1 0 0 0,-1 0 0 0 0,1 0 1 0 0,0 1-1 0 0,-1-1 0 0 0,1 1 0 0 0,0-1 1 0 0,-1 1-1 0 0,1-1 0 0 0,-1 1 0 0 0,1-1 1 0 0,-1 1-1 0 0,1-1 0 0 0,-1 1 0 0 0,1 0 1 0 0,-1-1-1 0 0,1 2 0 0 0,-5 21 179 0 0,4-22-180 0 0,-1 0 0 0 0,1 0 0 0 0,0 0 0 0 0,-1 0 0 0 0,1 0 0 0 0,-1 0 0 0 0,1 0 0 0 0,-1 0 0 0 0,0-1 0 0 0,1 1 0 0 0,-1 0 0 0 0,0 0-1 0 0,1-1 1 0 0,-1 1 0 0 0,0 0 0 0 0,0-1 0 0 0,0 1 0 0 0,0 0 0 0 0,-1 0 0 0 0,-1-1-5 0 0,3 0 0 0 0,-1 0 1 0 0,1 0-1 0 0,0 0 1 0 0,-1 0-1 0 0,1 0 0 0 0,-1 0 1 0 0,1 1-1 0 0,0-1 0 0 0,-1 0 1 0 0,1 0-1 0 0,0 0 1 0 0,-1 0-1 0 0,1 0 0 0 0,0 0 1 0 0,-1 1-1 0 0,1-1 0 0 0,0 0 1 0 0,-1 0-1 0 0,1 1 1 0 0,0-1-1 0 0,0 0 0 0 0,-1 0 1 0 0,1 1-1 0 0,0-1 0 0 0,0 0 1 0 0,-1 1-1 0 0,1-1 1 0 0,0 0-1 0 0,0 1 0 0 0,0-1 1 0 0,0 0-1 0 0,-1 1 1 0 0,1-1-1 0 0,0 0 0 0 0,0 1 1 0 0,0 0-1 0 0,-16 0 158 0 0,16-1-159 0 0,-1 1 1 0 0,1-1-1 0 0,0 0 1 0 0,0 0-1 0 0,-1 0 1 0 0,1 0-1 0 0,0 0 0 0 0,0 0 1 0 0,-1 0-1 0 0,1 0 1 0 0,0 0-1 0 0,0 0 1 0 0,-1 0-1 0 0,1 0 1 0 0,0 0-1 0 0,0 0 0 0 0,-1 0 1 0 0,1 0-1 0 0,0 0 1 0 0,0-1-1 0 0,-1 1 1 0 0,1 0-1 0 0,0 0 0 0 0,0 0 1 0 0,-1 0-1 0 0,1 0 1 0 0,0-1-1 0 0,0 1 1 0 0,0 0-1 0 0,-1 0 1 0 0,1 0-1 0 0,0-1 0 0 0,0 1 1 0 0,0 0-1 0 0,0 0 1 0 0,0-1-1 0 0,0 1 1 0 0,-1 0-1 0 0,1 0 0 0 0,0-1 1 0 0,0 1-1 0 0,0 0 1 0 0,0 0-1 0 0,0-1 1 0 0,0 1-1 0 0,0 0 1 0 0,0 0-1 0 0,0-1 0 0 0,0 1 1 0 0,0 0-1 0 0,0 0 1 0 0,0-1-1 0 0,0 1 1 0 0,0 0-1 0 0,1 0 0 0 0,-1-1 1 0 0,0 1-1 0 0,0 0 1 0 0,0 0-1 0 0,0-1 1 0 0,0 1-1 0 0,1 0 1 0 0,-1 0-1 0 0,0 0 0 0 0,0-1 1 0 0,0 1-1 0 0,1 0 1 0 0,-1-1-41 0 0,0 0 0 0 0,1 0 0 0 0,-1 0 0 0 0,0-1-1 0 0,0 1 1 0 0,0 0 0 0 0,0 0 0 0 0,0 0 0 0 0,0 0 0 0 0,0 0 0 0 0,0-1 0 0 0,0 1 0 0 0,0 0 0 0 0,-1 0 0 0 0,1 0 0 0 0,-1 0 0 0 0,0-1 0 0 0,-2-17-3693 0 0,6 12 1193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6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9778 0 0,'0'-30'3287'0'0,"16"26"-3034"0"0,-16 4-241 0 0,1 0 1 0 0,0 0-1 0 0,0 1 1 0 0,-1-1 0 0 0,1 0-1 0 0,0 0 1 0 0,-1 0-1 0 0,1 1 1 0 0,0-1 0 0 0,-1 0-1 0 0,1 1 1 0 0,-1-1-1 0 0,1 1 1 0 0,0-1 0 0 0,-1 0-1 0 0,1 1 1 0 0,-1-1-1 0 0,1 1 1 0 0,-1 0 0 0 0,1-1-1 0 0,-1 1 1 0 0,0-1-1 0 0,1 2 1 0 0,8 19 117 0 0,-4-9-60 0 0,7 10-14 0 0,0 2-1 0 0,-1 0 1 0 0,-1 0-1 0 0,6 26 1 0 0,-9-25-40 0 0,1 0 1 0 0,1-1 0 0 0,1 0-1 0 0,1-1 1 0 0,28 43 0 0 0,-37-63 2 0 0,1 0 1 0 0,0 0 0 0 0,-1 0 0 0 0,2 0-1 0 0,-1 0 1 0 0,0-1 0 0 0,0 1-1 0 0,1-1 1 0 0,0 0 0 0 0,-1 0-1 0 0,1 0 1 0 0,0 0 0 0 0,0-1 0 0 0,0 0-1 0 0,6 2 1 0 0,-7-3-4 0 0,-1 1-1 0 0,1-1 1 0 0,-1 0 0 0 0,1 0-1 0 0,-1 0 1 0 0,1-1-1 0 0,-1 1 1 0 0,1 0 0 0 0,-1-1-1 0 0,1 0 1 0 0,-1 1 0 0 0,0-1-1 0 0,1 0 1 0 0,-1 0 0 0 0,0 0-1 0 0,0-1 1 0 0,1 1-1 0 0,-1 0 1 0 0,0-1 0 0 0,0 0-1 0 0,-1 1 1 0 0,1-1 0 0 0,0 0-1 0 0,0 0 1 0 0,-1 0 0 0 0,2-3-1 0 0,5-8 3 0 0,-2-1-1 0 0,1 0 0 0 0,-2 0 1 0 0,0 0-1 0 0,-1-1 1 0 0,0 0-1 0 0,3-29 0 0 0,-3-6 39 0 0,-3-53-1 0 0,-1 58-53 0 0,0 27-13 0 0,-1 1 0 0 0,0 0-1 0 0,-4-18 1 0 0,5 34 40 0 0,-1 27-7561 0 0,5-13 4190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7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5161 0 0,'4'-13'3477'0'0,"0"3"-385"0"0,-3 9-3044 0 0,0 1 0 0 0,0 0-1 0 0,-1 0 1 0 0,1 0 0 0 0,0 0 0 0 0,0-1-1 0 0,0 1 1 0 0,0 0 0 0 0,-1 0 0 0 0,1 1-1 0 0,0-1 1 0 0,0 0 0 0 0,0 0-1 0 0,-1 0 1 0 0,1 1 0 0 0,0-1 0 0 0,1 1-1 0 0,-1-1 83 0 0,-1 2-40 0 0,8 50 248 0 0,-4-32-277 0 0,-1-1 0 0 0,0 1 0 0 0,-2-1 0 0 0,-1 1 0 0 0,-2 27 1 0 0,0-32-44 0 0,1 0 0 0 0,1 0 0 0 0,0 0 0 0 0,0 0 1 0 0,5 19-1 0 0,4 61-251 0 0,-6-86-3298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7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56 151 3289 0 0,'-3'-2'223'0'0,"1"0"0"0"0,-1 0 0 0 0,1-1 0 0 0,0 1 0 0 0,0-1 0 0 0,0 0 0 0 0,0 1 0 0 0,0-1 0 0 0,1 0 0 0 0,-1 0 0 0 0,1 0 0 0 0,0 0 0 0 0,0-1 0 0 0,0 1 1 0 0,0 0-1 0 0,0 0 0 0 0,1-1 0 0 0,0 1 0 0 0,-1 0 0 0 0,1-1 0 0 0,1 1 0 0 0,-1 0 0 0 0,0-1 0 0 0,1 1 0 0 0,-1 0 0 0 0,3-5 0 0 0,-3 4-113 0 0,1 1 0 0 0,0 0 0 0 0,0 0 0 0 0,0 0 0 0 0,0-1 0 0 0,0 1 0 0 0,1 0 0 0 0,-1 0 0 0 0,1 1 0 0 0,0-1 0 0 0,0 0 0 0 0,0 1 0 0 0,0-1 0 0 0,1 1 0 0 0,-1-1 0 0 0,1 1 0 0 0,-1 0 0 0 0,1 0 0 0 0,0 0 0 0 0,0 1 0 0 0,0-1 0 0 0,0 1 0 0 0,0-1 0 0 0,0 1 0 0 0,0 0 0 0 0,4-1 0 0 0,-1 2-101 0 0,0-1-1 0 0,-1 1 0 0 0,1 1 0 0 0,0-1 1 0 0,-1 1-1 0 0,1 0 0 0 0,-1 0 0 0 0,1 0 0 0 0,-1 1 1 0 0,1 0-1 0 0,6 4 0 0 0,-9-4-7 0 0,1 0 0 0 0,-1 0 0 0 0,0 1 1 0 0,0-1-1 0 0,0 1 0 0 0,0 0 0 0 0,-1 0 0 0 0,1 0 0 0 0,-1 0 0 0 0,0 1 0 0 0,0-1 0 0 0,0 1 0 0 0,0-1 0 0 0,0 1 0 0 0,-1 0 1 0 0,2 7-1 0 0,-1-5 6 0 0,-1 0 1 0 0,0 0 0 0 0,0 0 0 0 0,-1 0-1 0 0,0 0 1 0 0,0 0 0 0 0,-1 0-1 0 0,1 0 1 0 0,-1 0 0 0 0,0 0 0 0 0,-1 0-1 0 0,0 0 1 0 0,1 0 0 0 0,-2-1 0 0 0,1 1-1 0 0,-1-1 1 0 0,0 1 0 0 0,0-1-1 0 0,-6 7 1 0 0,6-9-7 0 0,0 1 1 0 0,0-1-1 0 0,0 0 0 0 0,-1 0 1 0 0,0 0-1 0 0,1 0 0 0 0,-1-1 0 0 0,0 0 1 0 0,0 1-1 0 0,-1-2 0 0 0,1 1 1 0 0,0 0-1 0 0,-1-1 0 0 0,1 0 1 0 0,-1 0-1 0 0,1 0 0 0 0,-1 0 0 0 0,1-1 1 0 0,-1 0-1 0 0,0 0 0 0 0,1 0 1 0 0,-1 0-1 0 0,0-1 0 0 0,1 0 0 0 0,-1 0 1 0 0,-5-2-1 0 0,6 2-51 0 0,0-1 0 0 0,0 0 0 0 0,0 0 1 0 0,0 0-1 0 0,0 0 0 0 0,0-1 0 0 0,1 0 0 0 0,-1 1 0 0 0,1-1 1 0 0,0-1-1 0 0,0 1 0 0 0,-3-4 0 0 0,4 5-394 0 0,1-1-1 0 0,-1 1 1 0 0,1-1 0 0 0,-1 1-1 0 0,1-1 1 0 0,0 1 0 0 0,0-1 0 0 0,1 0-1 0 0,-1 1 1 0 0,0-1 0 0 0,1 0-1 0 0,-1-4 1 0 0,1 1-1919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8:48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177 417 4497 0 0,'3'1'47'0'0,"1"0"0"0"0,-1 0-1 0 0,1-1 1 0 0,0 1 0 0 0,-1-1 0 0 0,1 0 0 0 0,0 0-1 0 0,-1 0 1 0 0,1 0 0 0 0,0-1 0 0 0,-1 1 0 0 0,1-1-1 0 0,-1 0 1 0 0,1 0 0 0 0,-1 0 0 0 0,1-1 0 0 0,-1 1 0 0 0,0-1-1 0 0,1 0 1 0 0,-1 0 0 0 0,0 0 0 0 0,0 0 0 0 0,-1-1-1 0 0,1 1 1 0 0,0-1 0 0 0,-1 1 0 0 0,1-1 0 0 0,-1 0-1 0 0,0 0 1 0 0,0 0 0 0 0,0-1 0 0 0,2-5 0 0 0,-1 4 167 0 0,-1-1 0 0 0,1 1 0 0 0,-1-1-1 0 0,-1 1 1 0 0,1-1 0 0 0,-1 0 0 0 0,0 0 0 0 0,0 0 0 0 0,-1 1 0 0 0,0-1 0 0 0,0 0 0 0 0,0 0 0 0 0,-1 0 0 0 0,1 0 0 0 0,-1 0 0 0 0,-1 0 0 0 0,1 1 0 0 0,-1-1 0 0 0,-5-10 0 0 0,4 12-148 0 0,0-1 0 0 0,0 1-1 0 0,0-1 1 0 0,-1 1 0 0 0,1 0 0 0 0,-1 1 0 0 0,0-1-1 0 0,-1 1 1 0 0,1 0 0 0 0,0 0 0 0 0,-1 0 0 0 0,0 0 0 0 0,0 1-1 0 0,1-1 1 0 0,-1 1 0 0 0,-1 1 0 0 0,1-1 0 0 0,0 1-1 0 0,0 0 1 0 0,-1 0 0 0 0,1 0 0 0 0,0 1 0 0 0,-1 0 0 0 0,1 0-1 0 0,-1 0 1 0 0,1 1 0 0 0,0 0 0 0 0,-1 0 0 0 0,1 0-1 0 0,0 0 1 0 0,0 1 0 0 0,0 0 0 0 0,-6 3 0 0 0,9-4-62 0 0,-7 3 9 0 0,0 1 1 0 0,-18 13 0 0 0,24-16-6 0 0,0 1 0 0 0,1-1 0 0 0,-1 1 0 0 0,1 0 0 0 0,-1 0 0 0 0,1 0-1 0 0,0 0 1 0 0,0 0 0 0 0,1 0 0 0 0,-1 1 0 0 0,1-1 0 0 0,-2 5 0 0 0,-16 40 88 0 0,14-37-84 0 0,0 1-1 0 0,-6 24 1 0 0,10-31-11 0 0,1 0-1 0 0,-1 0 1 0 0,1 0-1 0 0,0 0 1 0 0,0 0-1 0 0,0 0 1 0 0,1 0-1 0 0,0 0 1 0 0,0 0-1 0 0,0 0 1 0 0,3 6-1 0 0,0 0 20 0 0,1 0-1 0 0,0 0 1 0 0,0 0-1 0 0,1-1 1 0 0,1 0-1 0 0,8 9 1 0 0,-10-13-2 0 0,0 0 0 0 0,1-1-1 0 0,0 0 1 0 0,0 0 0 0 0,1-1 0 0 0,-1 1 0 0 0,1-1 0 0 0,0-1 0 0 0,0 0 0 0 0,11 5-1 0 0,-6-4 6 0 0,-1-1 0 0 0,0 0 0 0 0,1 0 0 0 0,0-1 0 0 0,21 1 0 0 0,-30-4-32 0 0,1 1 0 0 0,0 0 0 0 0,0-1 0 0 0,0 1 0 0 0,0-1 0 0 0,-1 0 0 0 0,1-1 0 0 0,0 1 0 0 0,-1-1 0 0 0,1 1 0 0 0,-1-1 0 0 0,1 0 0 0 0,-1 0 0 0 0,0-1 0 0 0,0 1 0 0 0,0-1 0 0 0,0 1 0 0 0,0-1 0 0 0,-1 0 0 0 0,1 0 0 0 0,2-4 0 0 0,2-5 16 0 0,-1 0-1 0 0,0 0 0 0 0,0 0 0 0 0,-2-1 0 0 0,1 1 0 0 0,-2-1 0 0 0,1 0 0 0 0,1-22 0 0 0,-1-10 0 0 0,-3-56 0 0 0,-1 30 19 0 0,2 16-6 0 0,0-54 49 0 0,-10 74 200 0 0,8 34 4 0 0,-1 2-267 0 0,0-1 0 0 0,-1 1 0 0 0,1 0 0 0 0,0-1 0 0 0,0 1-1 0 0,0 0 1 0 0,0 0 0 0 0,0 0 0 0 0,0 0 0 0 0,0 0 0 0 0,0 0 0 0 0,0 0-1 0 0,1 1 1 0 0,-1-1 0 0 0,-1 2 0 0 0,2-2-4 0 0,-2 3-2 0 0,0 1 1 0 0,1 0-1 0 0,0 0 1 0 0,0 0-1 0 0,0 0 1 0 0,0 0-1 0 0,1 0 0 0 0,0 8 1 0 0,-1 5 16 0 0,-3 15-1 0 0,2 1 0 0 0,1 0 0 0 0,1-1 0 0 0,2 1 0 0 0,2 0 0 0 0,7 34 0 0 0,-10-66-14 0 0,3 18 29 0 0,2-1 0 0 0,0 0-1 0 0,1 0 1 0 0,16 30-1 0 0,-9-22-4 0 0,-10-20 15 0 0,-1 0-1 0 0,1 0 1 0 0,1 0 0 0 0,9 11-1 0 0,-12-16-74 0 0,0 0-1 0 0,0 0 1 0 0,0-1-1 0 0,0 1 0 0 0,0-1 1 0 0,1 1-1 0 0,-1-1 1 0 0,1 0-1 0 0,-1 0 0 0 0,1 0 1 0 0,-1 0-1 0 0,1-1 1 0 0,-1 1-1 0 0,1-1 0 0 0,0 1 1 0 0,-1-1-1 0 0,1 0 1 0 0,5-1-1 0 0,-4 1-96 0 0,1-1 1 0 0,-1 1 0 0 0,0-1-1 0 0,1 0 1 0 0,-1-1-1 0 0,0 1 1 0 0,0-1-1 0 0,0 0 1 0 0,0 0-1 0 0,0 0 1 0 0,0-1-1 0 0,-1 1 1 0 0,1-1-1 0 0,-1 0 1 0 0,1 0-1 0 0,-1 0 1 0 0,0 0-1 0 0,4-6 1 0 0,1-3 25 0 0,-1-1 0 0 0,0 1 0 0 0,-1-1-1 0 0,7-21 1 0 0,-7 11 96 0 0,0 0-1 0 0,-2 0 1 0 0,-1 0-1 0 0,1-25 0 0 0,3-21 251 0 0,-4 21 536 0 0,-3 47-545 0 0,0 1-227 0 0,0 0-1 0 0,-1 0 1 0 0,1 0-1 0 0,0 0 1 0 0,-1 1 0 0 0,1-1-1 0 0,0 0 1 0 0,0 0 0 0 0,-1 0-1 0 0,1 0 1 0 0,0 1 0 0 0,0-1-1 0 0,-1 0 1 0 0,1 0 0 0 0,0 1-1 0 0,0-1 1 0 0,-1 0 0 0 0,1 0-1 0 0,0 1 1 0 0,0-1 0 0 0,0 0-1 0 0,0 1 1 0 0,0-1 0 0 0,-1 0-1 0 0,1 1 1 0 0,0-1-1 0 0,0 0 1 0 0,0 1 0 0 0,0-1-1 0 0,0 0 1 0 0,0 1 0 0 0,0-1-1 0 0,0 0 1 0 0,0 1 0 0 0,0-1-1 0 0,0 0 1 0 0,0 1 0 0 0,1-1-1 0 0,-1 1 1 0 0,-1 5-26 0 0,0 1 21 0 0,0-5 3 0 0,1 0-1 0 0,0 0 0 0 0,-1 0 0 0 0,1 0 1 0 0,0 0-1 0 0,0 0 0 0 0,0 0 0 0 0,0 0 1 0 0,0 0-1 0 0,1 0 0 0 0,-1 0 0 0 0,1 0 1 0 0,-1 0-1 0 0,1 0 0 0 0,0-1 0 0 0,-1 1 0 0 0,1 0 1 0 0,0 0-1 0 0,0 0 0 0 0,1-1 0 0 0,-1 1 1 0 0,2 2-1 0 0,-1-1 12 0 0,1 0 1 0 0,0-1-1 0 0,-1 1 0 0 0,1 0 1 0 0,0-1-1 0 0,0 1 0 0 0,1-1 1 0 0,-1 0-1 0 0,0 0 0 0 0,1 0 1 0 0,-1-1-1 0 0,1 1 0 0 0,0-1 1 0 0,-1 0-1 0 0,1 0 0 0 0,0 0 1 0 0,0 0-1 0 0,0-1 0 0 0,0 0 1 0 0,0 0-1 0 0,0 0 0 0 0,-1 0 1 0 0,1 0-1 0 0,8-2 0 0 0,-8 1-33 0 0,0 0 0 0 0,0-1 0 0 0,-1 1 0 0 0,1-1 0 0 0,0 0 0 0 0,0 0 0 0 0,-1 0 0 0 0,1 0 0 0 0,-1-1-1 0 0,0 0 1 0 0,0 1 0 0 0,0-1 0 0 0,0 0 0 0 0,0 0 0 0 0,-1-1 0 0 0,1 1 0 0 0,-1 0 0 0 0,0-1 0 0 0,0 0 0 0 0,0 1-1 0 0,0-1 1 0 0,-1 0 0 0 0,0 0 0 0 0,1 0 0 0 0,-1 0 0 0 0,-1 0 0 0 0,1 0 0 0 0,-1 0 0 0 0,1 0 0 0 0,-1-6 0 0 0,-1 7 43 0 0,0 1 1 0 0,1-1 0 0 0,-1 1-1 0 0,0-1 1 0 0,0 1 0 0 0,0 0 0 0 0,0-1-1 0 0,-1 1 1 0 0,1 0 0 0 0,-1 0 0 0 0,1 0-1 0 0,-1 0 1 0 0,0 0 0 0 0,0 0 0 0 0,0 1-1 0 0,0-1 1 0 0,0 0 0 0 0,0 1 0 0 0,0 0-1 0 0,0-1 1 0 0,-1 1 0 0 0,1 0-1 0 0,0 0 1 0 0,-1 0 0 0 0,1 1 0 0 0,-1-1-1 0 0,1 1 1 0 0,-1-1 0 0 0,1 1 0 0 0,-1 0-1 0 0,1 0 1 0 0,-1 0 0 0 0,0 0 0 0 0,1 0-1 0 0,-1 1 1 0 0,1-1 0 0 0,-1 1 0 0 0,1-1-1 0 0,-5 3 1 0 0,1-1 60 0 0,0 1 0 0 0,0 1 0 0 0,1-1 0 0 0,-1 1 0 0 0,1 0 0 0 0,-7 6 0 0 0,9-7-45 0 0,1 0 0 0 0,-1 0 1 0 0,1 0-1 0 0,0 0 0 0 0,0 1 0 0 0,1-1 0 0 0,-1 1 1 0 0,1-1-1 0 0,-1 1 0 0 0,1-1 0 0 0,0 1 0 0 0,0 4 1 0 0,-1-2-5 0 0,1-1 1 0 0,-1 0 0 0 0,0 0 0 0 0,-5 9 0 0 0,5-10-15 0 0,0 0 0 0 0,0 1 0 0 0,0-1 0 0 0,0 1 0 0 0,1 0 1 0 0,0-1-1 0 0,-1 7 0 0 0,0 5 27 0 0,2 0 1 0 0,-1 0-1 0 0,2 0 1 0 0,0 0 0 0 0,1 0-1 0 0,1 0 1 0 0,0 0 0 0 0,9 23-1 0 0,-6-28-9 0 0,0 0-1 0 0,1 0 1 0 0,0 0-1 0 0,1-1 1 0 0,0 0-1 0 0,0-1 1 0 0,19 16-1 0 0,-23-21-15 0 0,0-1 0 0 0,1 0 0 0 0,-1 0 1 0 0,1-1-1 0 0,0 1 0 0 0,0-1 0 0 0,0 0 0 0 0,0 0 0 0 0,0-1 0 0 0,0 0 0 0 0,8 2 0 0 0,-9-3 5 0 0,0 0-1 0 0,0 0 0 0 0,0-1 0 0 0,0 1 1 0 0,0-1-1 0 0,0 0 0 0 0,0 0 0 0 0,0 0 1 0 0,0 0-1 0 0,-1-1 0 0 0,1 0 1 0 0,0 1-1 0 0,-1-1 0 0 0,1-1 0 0 0,4-3 1 0 0,1-2-539 0 0,-1-1 0 0 0,0 0-1 0 0,-1 0 1 0 0,0-1 0 0 0,0 0 0 0 0,-1 0 0 0 0,0-1 0 0 0,-1 0 0 0 0,6-17 0 0 0,-6 17-581 0 0,2-9-1649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0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216 148 1664 0 0,'1'0'25'0'0,"1"-1"0"0"0,0 1 0 0 0,0-1 0 0 0,0 1 0 0 0,-1-1 0 0 0,1 0 0 0 0,0 0 0 0 0,0 0 0 0 0,-1 0-1 0 0,1 0 1 0 0,-1 0 0 0 0,1 0 0 0 0,-1 0 0 0 0,0 0 0 0 0,1-1 0 0 0,-1 1 0 0 0,0-1 0 0 0,0 1 0 0 0,0-1 0 0 0,0 1-1 0 0,0-1 1 0 0,0 0 0 0 0,0 0 0 0 0,-1 1 0 0 0,1-1 0 0 0,0 0 0 0 0,0-3 0 0 0,-1-7 498 0 0,0 5-92 0 0,0-1 1 0 0,0 0-1 0 0,-1 1 1 0 0,-3-15-1 0 0,3 19-307 0 0,0 0 1 0 0,0 1-1 0 0,0-1 0 0 0,-1 0 0 0 0,1 1 1 0 0,-1-1-1 0 0,0 1 0 0 0,1 0 1 0 0,-1-1-1 0 0,0 1 0 0 0,-1 0 0 0 0,1 0 1 0 0,0 0-1 0 0,0 1 0 0 0,-1-1 1 0 0,-3-1-1 0 0,3 1-19 0 0,-1 1-1 0 0,1 0 1 0 0,0 1 0 0 0,-1-1 0 0 0,1 0-1 0 0,-1 1 1 0 0,0 0 0 0 0,1 0 0 0 0,-1 0-1 0 0,1 0 1 0 0,-1 1 0 0 0,1-1-1 0 0,-6 3 1 0 0,-44 14 871 0 0,47-14-911 0 0,0 0 1 0 0,0 1-1 0 0,1 0 1 0 0,-1 0 0 0 0,1 0-1 0 0,0 1 1 0 0,1 0-1 0 0,-6 5 1 0 0,1 1 37 0 0,1 0 0 0 0,-13 23 0 0 0,18-26-85 0 0,0 1 0 0 0,0 0 0 0 0,1 0 0 0 0,1 0 0 0 0,-1 0 0 0 0,1 0 0 0 0,1 0 0 0 0,0 0 0 0 0,2 16 0 0 0,-2 16 23 0 0,0-40-41 0 0,-1 5 4 0 0,1-1 0 0 0,0 0 0 0 0,0 0 0 0 0,0 1 0 0 0,1-1 0 0 0,-1 0 0 0 0,1 0 0 0 0,1 1 0 0 0,-1-1 0 0 0,3 6 0 0 0,3-4 14 0 0,-1 0 0 0 0,1 0 1 0 0,0-1-1 0 0,1 0 0 0 0,0 0 0 0 0,0-1 0 0 0,0 0 1 0 0,0 0-1 0 0,1-1 0 0 0,0 0 0 0 0,0 0 0 0 0,0-1 1 0 0,0 0-1 0 0,0-1 0 0 0,1 0 0 0 0,-1-1 1 0 0,1 1-1 0 0,16-2 0 0 0,-17 1 2 0 0,0-2 0 0 0,0 1 0 0 0,0-1 1 0 0,0-1-1 0 0,0 1 0 0 0,0-1 0 0 0,0-1 0 0 0,0 0 1 0 0,-1 0-1 0 0,1-1 0 0 0,-1 0 0 0 0,0 0 0 0 0,0-1 0 0 0,-1 0 1 0 0,1 0-1 0 0,-1-1 0 0 0,0 0 0 0 0,-1 0 0 0 0,12-14 0 0 0,-9 6-6 0 0,-1 0-1 0 0,0 0 1 0 0,-2-1-1 0 0,1 0 1 0 0,5-22-1 0 0,15-81 26 0 0,-26 114-36 0 0,5-21-26 0 0,-4 17 26 0 0,0 0-1 0 0,0 0 0 0 0,1-15 1 0 0,-3 23 11 0 0,-2 1-115 0 0,1 0 103 0 0,0 0 0 0 0,0 0 1 0 0,-1 0-1 0 0,1 0 0 0 0,0 0 0 0 0,0 0 1 0 0,0 1-1 0 0,0-1 0 0 0,0 0 1 0 0,1 1-1 0 0,-1-1 0 0 0,0 3 0 0 0,-5 14 30 0 0,1 0 0 0 0,1 0 0 0 0,0 1 0 0 0,2-1 1 0 0,-1 34-1 0 0,3-40-31 0 0,1 0 1 0 0,0-1 0 0 0,1 1 0 0 0,0 0 0 0 0,1 0 0 0 0,0-1 0 0 0,1 0 0 0 0,0 1 0 0 0,11 19 0 0 0,-12-25 5 0 0,0-1 1 0 0,1 0-1 0 0,0 0 1 0 0,0 0-1 0 0,0 0 1 0 0,1-1-1 0 0,-1 1 1 0 0,1-1-1 0 0,0 0 1 0 0,0-1 0 0 0,1 1-1 0 0,-1-1 1 0 0,1 0-1 0 0,0 0 1 0 0,-1-1-1 0 0,1 0 1 0 0,1 0-1 0 0,-1 0 1 0 0,0-1-1 0 0,9 2 1 0 0,-8-3 7 0 0,-1 0 1 0 0,1 0-1 0 0,0 0 1 0 0,-1-1-1 0 0,1 0 0 0 0,-1 0 1 0 0,1-1-1 0 0,-1 1 1 0 0,0-1-1 0 0,9-5 1 0 0,-3 1 14 0 0,-1-1 1 0 0,0 0 0 0 0,0-1 0 0 0,13-12 0 0 0,-21 18-28 0 0,-1-1 1 0 0,1 0-1 0 0,-1 0 0 0 0,0 0 1 0 0,0-1-1 0 0,0 1 1 0 0,0 0-1 0 0,-1-1 0 0 0,1 1 1 0 0,-1-1-1 0 0,0 0 1 0 0,1-4-1 0 0,5-49 2 0 0,-6 43 1 0 0,-1 8-3 0 0,0-1 1 0 0,-1 1 0 0 0,0 0 0 0 0,0 0 0 0 0,0 0-1 0 0,-1-1 1 0 0,0 2 0 0 0,0-1 0 0 0,-1 0-1 0 0,1 0 1 0 0,-1 1 0 0 0,-1-1 0 0 0,-5-7 0 0 0,4 6-5 0 0,0 1 1 0 0,-1-1 0 0 0,0 1-1 0 0,0 0 1 0 0,0 0-1 0 0,-1 1 1 0 0,0 0 0 0 0,0 0-1 0 0,-11-6 1 0 0,-17-7-25 0 0,26 13-8 0 0,0 0 0 0 0,0 1 0 0 0,0 0 0 0 0,0 0 1 0 0,-1 1-1 0 0,1 0 0 0 0,-13-1 0 0 0,17 3-278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1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42 143 3297 0 0,'-42'-20'6674'0'0,"43"32"-6518"0"0,2-1-123 0 0,0-1-1 0 0,0 0 0 0 0,9 20 0 0 0,-9-22-32 0 0,0 1 0 0 0,-1-1 0 0 0,0 1 1 0 0,2 13-1 0 0,2 10 53 0 0,-4-21-31 0 0,-1 0 0 0 0,0-1 0 0 0,0 17 0 0 0,-2-19 7 0 0,2 1 0 0 0,-1-1 0 0 0,1 1 0 0 0,0-1 0 0 0,1 0 0 0 0,2 9 0 0 0,0-4 138 0 0,-8-16 87 0 0,-9-17-148 0 0,11 15-100 0 0,0 0 0 0 0,0 0 0 0 0,0 0 1 0 0,-2-10-1 0 0,-4-10 20 0 0,6 19-24 0 0,1-1 0 0 0,-1 1 0 0 0,1-1 0 0 0,0 0 0 0 0,1 1 0 0 0,0-1-1 0 0,0 0 1 0 0,1-8 0 0 0,0-14 16 0 0,-1 23-20 0 0,1 0-1 0 0,0 0 1 0 0,0 0 0 0 0,0 1 0 0 0,1-1 0 0 0,0 0 0 0 0,0 1 0 0 0,0-1-1 0 0,1 1 1 0 0,-1 0 0 0 0,1 0 0 0 0,1 0 0 0 0,-1 0 0 0 0,1 1 0 0 0,6-8-1 0 0,-5 7 2 0 0,-1 1-1 0 0,1-1 0 0 0,1 0 0 0 0,-1 1 0 0 0,1 0 0 0 0,-1 1 1 0 0,1-1-1 0 0,0 1 0 0 0,1 0 0 0 0,-1 0 0 0 0,0 1 0 0 0,1 0 1 0 0,6-1-1 0 0,11-2-21 0 0,-21 4 15 0 0,1 0-1 0 0,-1 0 0 0 0,0 0 0 0 0,1 1 0 0 0,-1-1 1 0 0,1 1-1 0 0,-1 0 0 0 0,1 0 0 0 0,-1 0 1 0 0,0 1-1 0 0,1-1 0 0 0,-1 1 0 0 0,5 1 0 0 0,-4 0 12 0 0,1 0 0 0 0,0 0 0 0 0,-1 0 0 0 0,1 0 0 0 0,-1 1 0 0 0,0 0 0 0 0,0 0 0 0 0,0 0 0 0 0,0 1 0 0 0,-1-1 0 0 0,1 1 0 0 0,-1 0 0 0 0,0 0 0 0 0,0 0 0 0 0,0 0-1 0 0,0 0 1 0 0,-1 1 0 0 0,0-1 0 0 0,2 7 0 0 0,-1-2-2 0 0,-1 0-1 0 0,0 0 0 0 0,-1 1 1 0 0,0-1-1 0 0,-1 0 1 0 0,0 1-1 0 0,0-1 0 0 0,-1 0 1 0 0,-3 15-1 0 0,0 2 44 0 0,-2 38 0 0 0,5-56-41 0 0,2 1 0 0 0,-1 0 0 0 0,1 0 0 0 0,0-1 1 0 0,1 1-1 0 0,-1 0 0 0 0,2-1 0 0 0,3 10 0 0 0,-5-16 7 0 0,0 0 0 0 0,1 0 0 0 0,-1 0 1 0 0,1 0-1 0 0,-1 0 0 0 0,1 0 0 0 0,0 0 0 0 0,-1 0 0 0 0,1-1 0 0 0,0 1 0 0 0,0-1 1 0 0,0 1-1 0 0,0-1 0 0 0,1 0 0 0 0,-1 0 0 0 0,0 0 0 0 0,0 0 0 0 0,1 0 0 0 0,-1 0 1 0 0,1-1-1 0 0,-1 1 0 0 0,4-1 0 0 0,-2 1-1 0 0,-1-1 1 0 0,1 0-1 0 0,-1 0 1 0 0,1-1-1 0 0,-1 1 1 0 0,1-1-1 0 0,-1 0 1 0 0,1 0-1 0 0,-1 0 1 0 0,1 0-1 0 0,-1 0 0 0 0,0-1 1 0 0,0 1-1 0 0,5-4 1 0 0,6-5 14 0 0,-2 1-94 0 0,0 0 1 0 0,16-17-1 0 0,-25 22 51 0 0,1 0 1 0 0,-1-1-1 0 0,1 0 1 0 0,-1 1-1 0 0,-1-1 0 0 0,1 0 1 0 0,-1-1-1 0 0,0 1 1 0 0,0 0-1 0 0,2-7 0 0 0,11-46 64 0 0,-8 33-46 0 0,0 0 1 0 0,3-32-1 0 0,4-78 158 0 0,-6 112-60 0 0,-7 22-64 0 0,-1-1 0 0 0,1 1 0 0 0,0-1 0 0 0,0 1-1 0 0,-1-1 1 0 0,1 0 0 0 0,-1 1 0 0 0,1-1 0 0 0,-1 0 0 0 0,0 1 0 0 0,0-1 0 0 0,1 0 0 0 0,-1 0-1 0 0,-1 1 1 0 0,1-4 0 0 0,-2 3 22 0 0,1 6-11 0 0,3 9 36 0 0,-2-11-64 0 0,0 1 0 0 0,1 0 1 0 0,-1-1-1 0 0,0 1 0 0 0,0 0 0 0 0,0 0 1 0 0,-1-1-1 0 0,1 1 0 0 0,-1-1 1 0 0,1 1-1 0 0,-1 0 0 0 0,-1 2 0 0 0,1-1-8 0 0,0-1 1 0 0,0 1-1 0 0,0 0 0 0 0,0 0 0 0 0,1-1 0 0 0,0 8 0 0 0,0-10-7 0 0,1 11 14 0 0,0 1 0 0 0,0-1 0 0 0,-1 1 0 0 0,-1-1 1 0 0,0 0-1 0 0,-5 24 0 0 0,4-26-5 0 0,1 1 0 0 0,0 0 0 0 0,1-1 0 0 0,0 1 1 0 0,0 0-1 0 0,1 0 0 0 0,5 20 0 0 0,1 25 23 0 0,35 460 353 0 0,-37-437-286 0 0,-5-56-76 0 0,1-1 1 0 0,1 0-1 0 0,1 0 0 0 0,1-1 1 0 0,1 1-1 0 0,8 21 1 0 0,-13-42-36 0 0,0-1 0 0 0,0 1 1 0 0,0-1-1 0 0,0 1 1 0 0,1-1-1 0 0,-1 1 1 0 0,0-1-1 0 0,1 1 1 0 0,-1-1-1 0 0,0 1 1 0 0,1-1-1 0 0,-1 1 1 0 0,0-1-1 0 0,1 1 1 0 0,-1-1-1 0 0,1 0 1 0 0,-1 1-1 0 0,1-1 1 0 0,-1 0-1 0 0,1 1 1 0 0,-1-1-1 0 0,1 0 1 0 0,-1 0-1 0 0,1 0 1 0 0,0 1-1 0 0,-1-1 1 0 0,1 0-1 0 0,-1 0 1 0 0,2 0-1 0 0,-1 0-30 0 0,1-1-1 0 0,-1 1 0 0 0,0-1 0 0 0,0 1 1 0 0,1-1-1 0 0,-1 0 0 0 0,0 1 0 0 0,0-1 1 0 0,0 0-1 0 0,0 0 0 0 0,0 0 1 0 0,2-1-1 0 0,22-34-885 0 0,-25 36 922 0 0,12-20-135 0 0,-2-1 1 0 0,0 1-1 0 0,-2-2 0 0 0,0 1 1 0 0,-2-1-1 0 0,0 0 1 0 0,-1 0-1 0 0,-1-1 1 0 0,-2 0-1 0 0,0 1 0 0 0,-1-24 1 0 0,-2 34 136 0 0,-1 1 0 0 0,0 0 1 0 0,-1 0-1 0 0,0 0 0 0 0,0 1 1 0 0,-1-1-1 0 0,-1 1 0 0 0,0 0 1 0 0,0 0-1 0 0,-1 0 0 0 0,0 1 1 0 0,0-1-1 0 0,-1 2 0 0 0,-11-12 1 0 0,-133-119-76 0 0,150 139 75 0 0,0-1-1 0 0,1 1 0 0 0,-1-1 0 0 0,0 1 0 0 0,1-1 1 0 0,-1 1-1 0 0,1-1 0 0 0,-1 0 0 0 0,1 1 0 0 0,-1-1 0 0 0,1 0 1 0 0,-1 1-1 0 0,1-1 0 0 0,0 0 0 0 0,-1 0 0 0 0,1 1 1 0 0,0-1-1 0 0,-1 0 0 0 0,1 0 0 0 0,0 1 0 0 0,0-1 0 0 0,0 0 1 0 0,0 0-1 0 0,0 0 0 0 0,0 0 0 0 0,0 1 0 0 0,0-1 1 0 0,0 0-1 0 0,0 0 0 0 0,1 0 0 0 0,-1 1 0 0 0,0-1 0 0 0,0 0 1 0 0,1 0-1 0 0,-1 1 0 0 0,0-1 0 0 0,1 0 0 0 0,-1 1 1 0 0,2-2-1 0 0,1-1-3 0 0,0 0-1 0 0,0 1 1 0 0,1-1 0 0 0,0 1 0 0 0,-1 0 0 0 0,9-4 0 0 0,113-44 35 0 0,-106 43-20 0 0,-1-1 0 0 0,-1-1 0 0 0,1-1 0 0 0,-1 0 0 0 0,27-22 0 0 0,-36 26 21 0 0,0 0 0 0 0,-1-1 0 0 0,0 0 0 0 0,0 0 0 0 0,-1-1 0 0 0,0 0 0 0 0,0 0 0 0 0,-1 0 0 0 0,0-1 0 0 0,-1 0 0 0 0,0 0 0 0 0,0 0 0 0 0,-1 0 0 0 0,0-1 0 0 0,3-11 0 0 0,-5-53 2299 0 0,-10 76-2045 0 0,7-1-274 0 0,1 0 0 0 0,0 1 0 0 0,-1-1 1 0 0,1 1-1 0 0,0-1 0 0 0,0 1 0 0 0,0 0 0 0 0,0-1 0 0 0,0 1 0 0 0,1 0 1 0 0,-1 0-1 0 0,0 0 0 0 0,1-1 0 0 0,-1 1 0 0 0,1 0 0 0 0,0 0 0 0 0,-1 0 1 0 0,1 0-1 0 0,0 0 0 0 0,0 0 0 0 0,1 2 0 0 0,7 55 4 0 0,-2-23-19 0 0,-2 2 22 0 0,1 1-1 0 0,2-1 0 0 0,2-1 1 0 0,18 51-1 0 0,-25-83-139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5345 0 0,'0'-4'112'0'0,"0"0"0"0"0,0 0-1 0 0,1 0 1 0 0,-1 0 0 0 0,1 1 0 0 0,0-1 0 0 0,0 0-1 0 0,0 0 1 0 0,1 0 0 0 0,-1 1 0 0 0,1-1-1 0 0,0 1 1 0 0,0-1 0 0 0,0 1 0 0 0,0 0-1 0 0,1-1 1 0 0,-1 1 0 0 0,1 1 0 0 0,0-1 0 0 0,0 0-1 0 0,0 1 1 0 0,0-1 0 0 0,1 1 0 0 0,-1 0-1 0 0,0 0 1 0 0,1 0 0 0 0,0 0 0 0 0,-1 1 0 0 0,1 0-1 0 0,0 0 1 0 0,0 0 0 0 0,0 0 0 0 0,0 0-1 0 0,0 1 1 0 0,0-1 0 0 0,5 1 0 0 0,-4 0-105 0 0,0 0 0 0 0,1 1 0 0 0,-1-1 0 0 0,0 1 0 0 0,0 0 1 0 0,0 0-1 0 0,0 1 0 0 0,0-1 0 0 0,0 1 0 0 0,0 0 0 0 0,6 3 0 0 0,-9-3-3 0 0,1 0-1 0 0,-1 0 1 0 0,0 1-1 0 0,1-1 0 0 0,-1 0 1 0 0,0 1-1 0 0,0-1 0 0 0,-1 1 1 0 0,1 0-1 0 0,0-1 1 0 0,-1 1-1 0 0,0 0 0 0 0,1 0 1 0 0,-1 0-1 0 0,-1 0 1 0 0,1 0-1 0 0,0 0 0 0 0,-1 0 1 0 0,1 6-1 0 0,0-2 8 0 0,-1-1 1 0 0,0 1-1 0 0,0-1 0 0 0,-1 1 0 0 0,0-1 1 0 0,0 1-1 0 0,-1-1 0 0 0,1 0 0 0 0,-5 10 1 0 0,5-14-7 0 0,0 1 0 0 0,0-1 1 0 0,0 0-1 0 0,-1 0 0 0 0,1 0 1 0 0,-1 0-1 0 0,0 0 0 0 0,1 0 1 0 0,-1-1-1 0 0,0 1 0 0 0,0 0 0 0 0,0-1 1 0 0,0 1-1 0 0,0-1 0 0 0,0 0 1 0 0,-1 0-1 0 0,1 0 0 0 0,0 0 1 0 0,-1 0-1 0 0,1 0 0 0 0,-1-1 1 0 0,1 1-1 0 0,0-1 0 0 0,-1 0 1 0 0,1 1-1 0 0,-1-1 0 0 0,-4-1 0 0 0,-1 0 49 0 0,0 0-1 0 0,0-1 0 0 0,1 0 0 0 0,-1 0 0 0 0,1-1 0 0 0,-11-4 0 0 0,14 5-161 0 0,0 0 0 0 0,0 0 0 0 0,1-1 0 0 0,-1 1 0 0 0,1-1 0 0 0,-1 1 0 0 0,1-1 0 0 0,0 0-1 0 0,0-1 1 0 0,0 1 0 0 0,1 0 0 0 0,-1-1 0 0 0,-2-5 0 0 0,3 1-948 0 0,3 0-529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192 418 960 0 0,'0'0'280'0'0,"16"-12"1275"0"0,-8 5-1484 0 0,-1 2 106 0 0,-1 0-1 0 0,0 0 1 0 0,0-1 0 0 0,0 0-1 0 0,7-10 1 0 0,-12 13-41 0 0,0 1 0 0 0,0 0 0 0 0,0 0 0 0 0,0-1 1 0 0,-1 1-1 0 0,1-1 0 0 0,-1 1 0 0 0,0 0 0 0 0,0-1 0 0 0,0 1 0 0 0,0-1 0 0 0,0 1 0 0 0,0-1 0 0 0,-1 1 0 0 0,1 0 0 0 0,-1-1 0 0 0,0 1 0 0 0,1 0 0 0 0,-1-1 1 0 0,0 1-1 0 0,0 0 0 0 0,-3-4 0 0 0,1 2 57 0 0,0 0 0 0 0,0 0 0 0 0,0 0-1 0 0,-1 1 1 0 0,1-1 0 0 0,-1 1 0 0 0,0 0 0 0 0,0 0 0 0 0,0 0 0 0 0,-4-2 0 0 0,2 2-92 0 0,-1 1 1 0 0,1 0-1 0 0,0 0 1 0 0,0 0-1 0 0,-1 1 1 0 0,1 0-1 0 0,-1 0 0 0 0,0 0 1 0 0,1 1-1 0 0,-1 0 1 0 0,1 0-1 0 0,-1 1 1 0 0,1 0-1 0 0,-1 0 0 0 0,1 0 1 0 0,-10 4-1 0 0,10-2-86 0 0,0-1 0 0 0,1 1 0 0 0,-1 0-1 0 0,1 0 1 0 0,0 1 0 0 0,0-1-1 0 0,1 1 1 0 0,-1 0 0 0 0,1 1 0 0 0,-1-1-1 0 0,1 1 1 0 0,1 0 0 0 0,-1 0-1 0 0,1 0 1 0 0,0 0 0 0 0,0 0 0 0 0,0 1-1 0 0,1 0 1 0 0,-1-1 0 0 0,1 1 0 0 0,1 0-1 0 0,-1 0 1 0 0,0 11 0 0 0,1-6-6 0 0,0 0 1 0 0,1-1 0 0 0,0 1-1 0 0,1 0 1 0 0,0 0 0 0 0,0 0-1 0 0,2-1 1 0 0,-1 1 0 0 0,1-1-1 0 0,1 0 1 0 0,0 0-1 0 0,9 18 1 0 0,-10-24 0 0 0,0 1 0 0 0,0-1-1 0 0,0 0 1 0 0,1-1 0 0 0,0 1-1 0 0,0 0 1 0 0,0-1 0 0 0,0 0-1 0 0,0 0 1 0 0,1 0 0 0 0,-1-1 0 0 0,1 1-1 0 0,-1-1 1 0 0,1 0 0 0 0,0 0-1 0 0,0-1 1 0 0,0 1 0 0 0,6 0-1 0 0,0-1-145 0 0,0 0 0 0 0,0 0 0 0 0,0-1 0 0 0,0-1 0 0 0,0 0 0 0 0,0 0 0 0 0,17-5 0 0 0,-24 5 123 0 0,0 0-1 0 0,-1-1 1 0 0,1 0 0 0 0,0 0 0 0 0,-1 0-1 0 0,0 0 1 0 0,1 0 0 0 0,-1-1 0 0 0,0 0-1 0 0,0 1 1 0 0,-1-1 0 0 0,1 0 0 0 0,-1 0-1 0 0,1-1 1 0 0,-1 1 0 0 0,0 0 0 0 0,3-8 0 0 0,1-3 10 0 0,0 1 1 0 0,-2-2-1 0 0,6-20 1 0 0,-6 1 91 0 0,0 0 0 0 0,-2-1-1 0 0,-2 1 1 0 0,-5-49 0 0 0,3 36-44 0 0,1 9 53 0 0,1 22-2 0 0,-1 1-1 0 0,0-1 1 0 0,0 1-1 0 0,-2-1 1 0 0,-6-21-1 0 0,6 25 1 0 0,3 11-83 0 0,0 1 0 0 0,0-1 0 0 0,0 0 1 0 0,0 1-1 0 0,0-1 0 0 0,0 0 0 0 0,-1 1 1 0 0,1-1-1 0 0,0 0 0 0 0,0 1 0 0 0,-1-1 0 0 0,1 0 1 0 0,-1 1-1 0 0,1-1 0 0 0,0 1 0 0 0,-1-1 1 0 0,1 1-1 0 0,-1-1 0 0 0,1 1 0 0 0,-1-1 0 0 0,0 1 1 0 0,1 0-1 0 0,-1-1 0 0 0,1 1 0 0 0,-1 0 0 0 0,0-1 1 0 0,1 1-1 0 0,-1 0 0 0 0,0 0 0 0 0,-1-1 1 0 0,2 2-10 0 0,-1-1 1 0 0,1 0-1 0 0,-1 0 1 0 0,1 1-1 0 0,-1-1 1 0 0,1 1-1 0 0,-1-1 1 0 0,1 0-1 0 0,0 1 1 0 0,-1-1 0 0 0,1 1-1 0 0,0-1 1 0 0,-1 1-1 0 0,1-1 1 0 0,0 1-1 0 0,-1 0 1 0 0,1-1-1 0 0,0 1 1 0 0,0-1 0 0 0,0 1-1 0 0,0-1 1 0 0,0 1-1 0 0,0 0 1 0 0,-1-1-1 0 0,1 1 1 0 0,1 0-1 0 0,-4 19 68 0 0,4 80 91 0 0,20 115-162 0 0,-19-206 21 0 0,0 1-1 0 0,1-1 0 0 0,0 1 0 0 0,6 11 0 0 0,-6-13-2 0 0,1 1 0 0 0,-1-1 0 0 0,-1 0 0 0 0,0 1 0 0 0,0-1 0 0 0,1 10 0 0 0,-3-13-61 0 0,0 0 0 0 0,0-1-1 0 0,1 1 1 0 0,0 0 0 0 0,0 0-1 0 0,0-1 1 0 0,1 1 0 0 0,-1-1 0 0 0,1 1-1 0 0,0-1 1 0 0,3 5 0 0 0,14 11-3468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110 187 5849 0 0,'0'0'1598'0'0,"10"1"1172"0"0,-4-1-2689 0 0,0 0 0 0 0,0 0 0 0 0,1-1 0 0 0,-1 0 0 0 0,0 0 0 0 0,0 0 0 0 0,0-1 0 0 0,0 0 0 0 0,8-4 0 0 0,-11 5-59 0 0,0-1 1 0 0,0 1-1 0 0,-1-1 0 0 0,1 0 1 0 0,-1 0-1 0 0,1 0 0 0 0,-1 0 1 0 0,0-1-1 0 0,0 1 0 0 0,0-1 1 0 0,0 1-1 0 0,0-1 0 0 0,0 0 1 0 0,-1 1-1 0 0,1-1 0 0 0,-1 0 1 0 0,0 0-1 0 0,0 0 0 0 0,0 0 1 0 0,0 0-1 0 0,0-7 0 0 0,1 0 30 0 0,-2 0-1 0 0,1 0 0 0 0,-1 0 0 0 0,-2-11 0 0 0,2 18 5 0 0,-1 0-1 0 0,1 0 1 0 0,-1 1-1 0 0,0-1 1 0 0,0 0-1 0 0,0 1 1 0 0,0-1-1 0 0,0 1 1 0 0,-1-1-1 0 0,1 1 1 0 0,-1-1-1 0 0,0 1 1 0 0,1 0-1 0 0,-1 0 1 0 0,0 0 0 0 0,0 0-1 0 0,-1 0 1 0 0,1 0-1 0 0,0 1 1 0 0,-4-3-1 0 0,-2 3 4 0 0,1 1 0 0 0,-1 0 0 0 0,1 0 0 0 0,-1 0 0 0 0,1 1 0 0 0,-1 0 0 0 0,-11 4 0 0 0,16-4-46 0 0,-1 0 0 0 0,0 1 0 0 0,1-1-1 0 0,-1 1 1 0 0,1 0 0 0 0,0 0 0 0 0,0 1-1 0 0,0-1 1 0 0,0 0 0 0 0,-3 4 0 0 0,-29 35 63 0 0,10-11 43 0 0,23-28-103 0 0,-1 0-1 0 0,1 1 0 0 0,0-1 1 0 0,0 1-1 0 0,0 0 1 0 0,0 0-1 0 0,0 0 0 0 0,1 0 1 0 0,-1 0-1 0 0,1 0 0 0 0,0 0 1 0 0,0 0-1 0 0,0 0 1 0 0,0 1-1 0 0,1-1 0 0 0,-1 0 1 0 0,1 1-1 0 0,0-1 1 0 0,0 0-1 0 0,0 1 0 0 0,0-1 1 0 0,1 0-1 0 0,-1 1 0 0 0,1-1 1 0 0,0 0-1 0 0,0 1 1 0 0,0-1-1 0 0,0 0 0 0 0,1 0 1 0 0,-1 0-1 0 0,1 0 0 0 0,0 0 1 0 0,0-1-1 0 0,0 1 1 0 0,0 0-1 0 0,0-1 0 0 0,0 1 1 0 0,1-1-1 0 0,0 0 1 0 0,-1 0-1 0 0,1 0 0 0 0,0 0 1 0 0,0 0-1 0 0,5 2 0 0 0,5 2 53 0 0,1-1 0 0 0,14 4-1 0 0,-20-7-60 0 0,0 0 1 0 0,0 0-1 0 0,-1 1 0 0 0,1 0 1 0 0,-1 1-1 0 0,0-1 0 0 0,0 1 1 0 0,0 1-1 0 0,-1-1 0 0 0,1 1 1 0 0,8 9-1 0 0,10 11 69 0 0,-21-22-70 0 0,0 1-1 0 0,0 0 1 0 0,0 0-1 0 0,0 0 1 0 0,-1 0-1 0 0,0 0 0 0 0,0 1 1 0 0,0-1-1 0 0,3 8 1 0 0,-4-7 5 0 0,0 0 0 0 0,0 0 0 0 0,-1 0 0 0 0,0 1 0 0 0,0-1 0 0 0,0 0 0 0 0,0 0 0 0 0,-1 7 0 0 0,-1-10-7 0 0,1 1 1 0 0,-1-1 0 0 0,0 1-1 0 0,1-1 1 0 0,-1 0 0 0 0,0 1 0 0 0,-1-1-1 0 0,1 0 1 0 0,0 0 0 0 0,-1 0-1 0 0,1 0 1 0 0,-1 0 0 0 0,1 0-1 0 0,-1 0 1 0 0,0-1 0 0 0,0 1-1 0 0,0-1 1 0 0,-2 2 0 0 0,-11 11 26 0 0,14-12-18 0 0,0-1 0 0 0,-1 0-1 0 0,1 1 1 0 0,0-1 0 0 0,0 0 0 0 0,-1 0-1 0 0,1 0 1 0 0,-1 0 0 0 0,1 0 0 0 0,-1 0-1 0 0,1-1 1 0 0,-1 1 0 0 0,1 0 0 0 0,-1-1-1 0 0,0 1 1 0 0,1-1 0 0 0,-1 0 0 0 0,-3 1-1 0 0,-3 0 67 0 0,-1-1 0 0 0,1 0 0 0 0,-1 0 0 0 0,1-1 1 0 0,0 0-1 0 0,-1-1 0 0 0,-12-3 0 0 0,19 4-144 0 0,0 0 0 0 0,-1 0 0 0 0,1 0 1 0 0,0 0-1 0 0,0-1 0 0 0,0 1 0 0 0,0 0 0 0 0,0-1 1 0 0,0 0-1 0 0,0 1 0 0 0,1-1 0 0 0,-1 0 0 0 0,0 0 1 0 0,1 0-1 0 0,0 0 0 0 0,-1 0 0 0 0,1 0 0 0 0,0 0 1 0 0,0-1-1 0 0,0 1 0 0 0,0 0 0 0 0,1-1 0 0 0,-1 1 1 0 0,0 0-1 0 0,1-1 0 0 0,0 1 0 0 0,0-1 0 0 0,0 1 1 0 0,0-1-1 0 0,0-3 0 0 0,2-4-2520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3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34 219 3737 0 0,'-4'1'1703'0'0,"11"6"-1324"0"0,-3-4-354 0 0,0-1 0 0 0,1 1 0 0 0,-1-1 0 0 0,1 0 0 0 0,0 0 0 0 0,0 0 0 0 0,-1-1 1 0 0,11 2-1 0 0,-12-2-17 0 0,1-1 0 0 0,-1 1 0 0 0,0-1 0 0 0,1 0 0 0 0,-1 0 0 0 0,0-1 0 0 0,1 1 1 0 0,-1-1-1 0 0,0 1 0 0 0,1-1 0 0 0,-1 0 0 0 0,0-1 0 0 0,0 1 0 0 0,0 0 0 0 0,0-1 0 0 0,0 0 1 0 0,3-2-1 0 0,-3 1-6 0 0,0 0 1 0 0,0 0 0 0 0,0-1-1 0 0,0 1 1 0 0,-1-1 0 0 0,0 0-1 0 0,1 0 1 0 0,-1 0 0 0 0,-1 0-1 0 0,1 0 1 0 0,0 0 0 0 0,-1 0-1 0 0,0-1 1 0 0,0 1 0 0 0,-1 0-1 0 0,1-1 1 0 0,-1 1 0 0 0,0-1-1 0 0,0 1 1 0 0,0 0-1 0 0,-2-9 1 0 0,2 9 114 0 0,-1-1-1 0 0,0 1 1 0 0,0-1-1 0 0,-1 1 1 0 0,1-1 0 0 0,-1 1-1 0 0,0 0 1 0 0,0 0-1 0 0,0 0 1 0 0,-1 0 0 0 0,1 0-1 0 0,-1 1 1 0 0,0-1-1 0 0,0 1 1 0 0,-1-1-1 0 0,1 1 1 0 0,0 0 0 0 0,-1 1-1 0 0,0-1 1 0 0,0 1-1 0 0,-4-3 1 0 0,7 5-74 0 0,-1-1 1 0 0,1 1-1 0 0,0 0 1 0 0,-1 0-1 0 0,1 0 1 0 0,0 0-1 0 0,-1 0 1 0 0,1 0 0 0 0,-1 0-1 0 0,1 0 1 0 0,0 1-1 0 0,-1-1 1 0 0,1 1-1 0 0,0-1 1 0 0,0 1-1 0 0,-1-1 1 0 0,0 2-1 0 0,-17 4 291 0 0,16-6-297 0 0,0 1-1 0 0,0 0 0 0 0,1 0 1 0 0,-1 1-1 0 0,0-1 0 0 0,1 1 0 0 0,-1-1 1 0 0,1 1-1 0 0,0 0 0 0 0,-1 0 1 0 0,1 0-1 0 0,0 0 0 0 0,0 0 1 0 0,0 1-1 0 0,0-1 0 0 0,1 0 0 0 0,-1 1 1 0 0,-1 3-1 0 0,-2 3 37 0 0,0 1 0 0 0,0 0 0 0 0,-6 18 0 0 0,9-18-57 0 0,0-1 1 0 0,1 0-1 0 0,0 1 1 0 0,1-1-1 0 0,-1 1 1 0 0,2-1-1 0 0,0 1 1 0 0,0-1-1 0 0,0 1 1 0 0,1-1-1 0 0,1 0 1 0 0,-1 0-1 0 0,6 11 1 0 0,-4-10 6 0 0,0-1-1 0 0,1 0 1 0 0,0 0 0 0 0,1 0 0 0 0,0-1-1 0 0,0 0 1 0 0,1 0 0 0 0,0 0 0 0 0,0-1-1 0 0,1 0 1 0 0,0 0 0 0 0,10 6 0 0 0,-12-10-89 0 0,1 1 0 0 0,0-1 0 0 0,0-1-1 0 0,0 1 1 0 0,0-1 0 0 0,0 0 0 0 0,0-1 0 0 0,1 0 0 0 0,-1 0 0 0 0,0 0 0 0 0,1-1 0 0 0,-1 0 0 0 0,1-1-1 0 0,8-1 1 0 0,-11 1-24 0 0,0 0 0 0 0,0 0 0 0 0,0-1 0 0 0,0 1 0 0 0,0-1-1 0 0,-1 0 1 0 0,1 0 0 0 0,0-1 0 0 0,-1 0 0 0 0,0 1 0 0 0,0-1 0 0 0,0-1-1 0 0,0 1 1 0 0,0-1 0 0 0,-1 1 0 0 0,1-1 0 0 0,-1 0 0 0 0,0 0-1 0 0,0-1 1 0 0,4-8 0 0 0,9-29 219 0 0,-2-1 0 0 0,12-60 0 0 0,-23 92 27 0 0,-1 0 1 0 0,0 0 0 0 0,0-1-1 0 0,-1 1 1 0 0,-1 0-1 0 0,0-1 1 0 0,-3-21-1 0 0,3 31-116 0 0,-1-1-1 0 0,0 1 1 0 0,1 0-1 0 0,0-1 1 0 0,-1 1-1 0 0,1 0 1 0 0,0-1-1 0 0,0 1 0 0 0,0 0 1 0 0,1-1-1 0 0,-1 1 1 0 0,0 0-1 0 0,1-1 1 0 0,1-1-1 0 0,-2 3 107 0 0,-17-10 235 0 0,15 12-368 0 0,1 1 1 0 0,-1 0-1 0 0,1-1 1 0 0,0 1-1 0 0,0 0 0 0 0,0 0 1 0 0,0 0-1 0 0,0 0 1 0 0,0 0-1 0 0,1 0 0 0 0,-1 0 1 0 0,0 0-1 0 0,1 0 1 0 0,0 0-1 0 0,-1 3 1 0 0,5 33 24 0 0,-1-1-16 0 0,-3-31-18 0 0,0-1 0 0 0,0 0 0 0 0,0 0 0 0 0,1 0 0 0 0,-1 0 1 0 0,1 0-1 0 0,0 0 0 0 0,1 0 0 0 0,-1 0 0 0 0,4 7 0 0 0,-2-5 7 0 0,-1 0 0 0 0,0 0 0 0 0,0 1 0 0 0,0-1 0 0 0,0 9 0 0 0,-2-8-9 0 0,2 0-1 0 0,-1 0 1 0 0,1 0 0 0 0,4 10 0 0 0,-3-13 6 0 0,-1 0-1 0 0,-1 0 1 0 0,1 0 0 0 0,0 0 0 0 0,-1 0 0 0 0,0 0 0 0 0,0 1-1 0 0,-1-1 1 0 0,0 0 0 0 0,0 0 0 0 0,0 1 0 0 0,0-1-1 0 0,-2 7 1 0 0,4-1 89 0 0,0-8-92 0 0,-1-5-135 0 0,-2-8 116 0 0,0 0 0 0 0,-1 0-1 0 0,0 0 1 0 0,-5-12 0 0 0,4 11 8 0 0,0 0 1 0 0,0 0 0 0 0,1 0 0 0 0,-1-17 0 0 0,3 18-7 0 0,1 0 0 0 0,0 1 0 0 0,0-1 1 0 0,0 1-1 0 0,2-1 0 0 0,2-8 0 0 0,-3 9 21 0 0,1 0 0 0 0,-2 1 1 0 0,2-15-1 0 0,-3 15 2 0 0,1 0 0 0 0,1 0 1 0 0,3-13-1 0 0,-4 18-5 0 0,0 0-1 0 0,0 0 0 0 0,1 1 1 0 0,0-1-1 0 0,-1 0 1 0 0,1 0-1 0 0,0 1 1 0 0,0-1-1 0 0,0 1 1 0 0,1 0-1 0 0,-1 0 1 0 0,1 0-1 0 0,2-2 1 0 0,10-8-2 0 0,-12 9-4 0 0,0 1 0 0 0,-1-1-1 0 0,1 1 1 0 0,0 0 0 0 0,0 0 0 0 0,0 0 0 0 0,1 1-1 0 0,-1-1 1 0 0,0 1 0 0 0,1 0 0 0 0,-1 0 0 0 0,1 0 0 0 0,-1 0-1 0 0,7-1 1 0 0,4 2-26 0 0,-6 0 53 0 0,0 0 0 0 0,0 0 0 0 0,0 1 0 0 0,16 3-1 0 0,-21-3-12 0 0,0 0 0 0 0,0 0 0 0 0,0 1 0 0 0,-1-1 0 0 0,1 1 0 0 0,0 0 0 0 0,-1 0 0 0 0,1 0 0 0 0,-1 0 0 0 0,0 0 0 0 0,0 0 0 0 0,1 0 0 0 0,-2 1 0 0 0,1-1 0 0 0,0 1 0 0 0,2 4 0 0 0,9 20 24 0 0,-2 0 0 0 0,-1 0 1 0 0,8 31-1 0 0,-5-12-41 0 0,-10-34 27 0 0,-2-1 0 0 0,0 1 0 0 0,0 0 0 0 0,-1-1 0 0 0,0 1 0 0 0,-4 21 0 0 0,1-7 26 0 0,-1 7-545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4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152 215 3457 0 0,'0'0'841'0'0,"16"1"-363"0"0,-13-2-441 0 0,0 0 1 0 0,0 0 0 0 0,0-1 0 0 0,0 0 0 0 0,-1 1-1 0 0,1-1 1 0 0,0 0 0 0 0,-1 0 0 0 0,1 0 0 0 0,-1-1-1 0 0,0 1 1 0 0,0 0 0 0 0,0-1 0 0 0,0 0 0 0 0,0 1-1 0 0,-1-1 1 0 0,1 0 0 0 0,-1 0 0 0 0,1 0 0 0 0,-1 0-1 0 0,0 0 1 0 0,0 0 0 0 0,-1 0 0 0 0,1 0 0 0 0,-1-1-1 0 0,1 1 1 0 0,-1 0 0 0 0,0 0 0 0 0,0-1 0 0 0,-1 1-1 0 0,0-4 1 0 0,1-1 293 0 0,-1 0 1 0 0,-1 0-1 0 0,0 0 0 0 0,0 0 0 0 0,-3-9 0 0 0,3 14-219 0 0,0 0-1 0 0,1-1 1 0 0,-1 1-1 0 0,-1 0 1 0 0,1 0-1 0 0,0 0 1 0 0,-1 0-1 0 0,0 1 0 0 0,1-1 1 0 0,-1 1-1 0 0,0 0 1 0 0,0-1-1 0 0,-5-1 1 0 0,-4-5 201 0 0,-13-6 282 0 0,24 14-573 0 0,0 1 0 0 0,0-1 0 0 0,0 1 0 0 0,0 0 0 0 0,-1-1 0 0 0,1 1 0 0 0,0 0 0 0 0,0 0 0 0 0,0 0 0 0 0,0 0 0 0 0,0 0 0 0 0,0 0 0 0 0,-1 0 0 0 0,1 0 0 0 0,0 0 0 0 0,0 1 0 0 0,0-1 0 0 0,0 0 0 0 0,0 1 0 0 0,0-1 0 0 0,-2 2 0 0 0,-9 5 119 0 0,0 2 0 0 0,1 0 0 0 0,-13 12 0 0 0,20-16-123 0 0,0 0 1 0 0,0-1 0 0 0,1 1 0 0 0,-1 0 0 0 0,1 1 0 0 0,1-1-1 0 0,-1 1 1 0 0,1-1 0 0 0,0 1 0 0 0,-2 9 0 0 0,1-2-5 0 0,1 1-1 0 0,0 0 1 0 0,1-1 0 0 0,1 1 0 0 0,0 0-1 0 0,0-1 1 0 0,2 1 0 0 0,0 0 0 0 0,5 18 0 0 0,-4-22 8 0 0,0-1 0 0 0,0 1 1 0 0,2-1-1 0 0,-1 0 0 0 0,1 0 1 0 0,0-1-1 0 0,1 1 0 0 0,0-1 1 0 0,0 0-1 0 0,1-1 1 0 0,0 0-1 0 0,0 0 0 0 0,14 10 1 0 0,-15-13-99 0 0,0 0 1 0 0,1 0 0 0 0,-1-1 0 0 0,1 0-1 0 0,-1-1 1 0 0,1 1 0 0 0,0-1 0 0 0,0-1-1 0 0,0 1 1 0 0,0-1 0 0 0,0 0 0 0 0,0-1-1 0 0,1 0 1 0 0,-1 0 0 0 0,0 0 0 0 0,0-1-1 0 0,0 0 1 0 0,0 0 0 0 0,0-1 0 0 0,12-4-1 0 0,-12 4-1 0 0,-1-1 0 0 0,0 1 0 0 0,0-1 0 0 0,0 0-1 0 0,0 0 1 0 0,-1-1 0 0 0,1 1 0 0 0,-1-1 0 0 0,0-1-1 0 0,0 1 1 0 0,0-1 0 0 0,-1 0 0 0 0,1 0 0 0 0,-1 0 0 0 0,6-10-1 0 0,2-9 87 0 0,-1 0-1 0 0,-1 0 0 0 0,-1-2 0 0 0,-1 1 0 0 0,-1-1 0 0 0,5-42 1 0 0,-6 29 958 0 0,-6 39-963 0 0,-1 0 1 0 0,1 0 0 0 0,0 0-1 0 0,0 0 1 0 0,-1 0 0 0 0,1 0 0 0 0,0 0-1 0 0,0 0 1 0 0,-1 0 0 0 0,1 0 0 0 0,0 0-1 0 0,0 0 1 0 0,0 0 0 0 0,-1 0 0 0 0,1 0-1 0 0,0 0 1 0 0,0 0 0 0 0,-1 0-1 0 0,1 1 1 0 0,0-1 0 0 0,0 0 0 0 0,0 0-1 0 0,-1 0 1 0 0,1 0 0 0 0,0 0 0 0 0,0 1-1 0 0,0-1 1 0 0,0 0 0 0 0,-1 0 0 0 0,1 0-1 0 0,0 1 1 0 0,0-1 0 0 0,0 0-1 0 0,0 0 1 0 0,0 0 0 0 0,0 1 0 0 0,0-1-1 0 0,0 0 1 0 0,0 0 0 0 0,-1 1 0 0 0,1-1-1 0 0,0 0 1 0 0,0 0 0 0 0,0 1 0 0 0,0-1-1 0 0,0 0 1 0 0,1 0 0 0 0,-1 1-1 0 0,0-1 1 0 0,0 0 0 0 0,0 2 8 0 0,0 5 22 0 0,1-1 0 0 0,0 1 0 0 0,0-1 0 0 0,0 0 0 0 0,1 1 0 0 0,3 8 1 0 0,-4-12-29 0 0,1-1 0 0 0,-1 0 0 0 0,1 0 1 0 0,-1 0-1 0 0,1-1 0 0 0,0 1 1 0 0,0 0-1 0 0,0 0 0 0 0,0-1 1 0 0,0 0-1 0 0,0 1 0 0 0,0-1 1 0 0,1 0-1 0 0,-1 0 0 0 0,0 0 0 0 0,1 0 1 0 0,-1 0-1 0 0,0-1 0 0 0,1 1 1 0 0,4 0-1 0 0,4 1-25 0 0,0-1 0 0 0,1 0 0 0 0,-1-1 0 0 0,0 0 0 0 0,0 0 0 0 0,1-1 0 0 0,-1-1 0 0 0,0 0 0 0 0,18-6-1 0 0,-25 7-6 0 0,0-1-1 0 0,0 0 0 0 0,0 0 0 0 0,-1 0 1 0 0,1 0-1 0 0,0 0 0 0 0,-1-1 0 0 0,0 0 1 0 0,1 0-1 0 0,-1 0 0 0 0,0 0 0 0 0,0 0 1 0 0,-1 0-1 0 0,1-1 0 0 0,-1 0 0 0 0,0 1 1 0 0,0-1-1 0 0,0 0 0 0 0,0 0 0 0 0,-1 0 1 0 0,1 0-1 0 0,-1 0 0 0 0,0 0 0 0 0,0-1 1 0 0,-1 1-1 0 0,1 0 0 0 0,-1-9 0 0 0,0 9 33 0 0,-1-1-1 0 0,1 0 1 0 0,-1 1-1 0 0,0-1 1 0 0,0 1-1 0 0,-1-1 0 0 0,1 1 1 0 0,-1-1-1 0 0,0 1 1 0 0,-3-5-1 0 0,4 7 20 0 0,0 0 0 0 0,-1 0-1 0 0,1 1 1 0 0,0-1 0 0 0,-1 0 0 0 0,1 1-1 0 0,-1-1 1 0 0,1 1 0 0 0,-1-1 0 0 0,0 1 0 0 0,0 0-1 0 0,1 0 1 0 0,-1 0 0 0 0,0 0 0 0 0,0 0 0 0 0,0 0-1 0 0,0 0 1 0 0,0 1 0 0 0,0-1 0 0 0,-1 1 0 0 0,1-1-1 0 0,0 1 1 0 0,-3 0 0 0 0,1 0 13 0 0,-1 1 1 0 0,1 0-1 0 0,0 0 0 0 0,-1 0 0 0 0,1 1 1 0 0,0-1-1 0 0,0 1 0 0 0,0 0 0 0 0,0 0 1 0 0,0 1-1 0 0,0-1 0 0 0,-4 5 1 0 0,-3 3 117 0 0,0 0 0 0 0,-13 19 1 0 0,14-17-50 0 0,4-4-50 0 0,-1 0 1 0 0,1 1-1 0 0,1-1 0 0 0,0 1 0 0 0,0 0 1 0 0,-6 16-1 0 0,10-20-40 0 0,-1 1 0 0 0,1-1 0 0 0,0 1 0 0 0,0 0 1 0 0,1-1-1 0 0,-1 1 0 0 0,1 0 0 0 0,1-1 0 0 0,-1 1 0 0 0,1-1 0 0 0,0 1 0 0 0,0 0 0 0 0,3 6 0 0 0,0 0 13 0 0,1 0 0 0 0,0-1-1 0 0,0 1 1 0 0,2-1 0 0 0,-1-1-1 0 0,1 1 1 0 0,1-1 0 0 0,14 15-1 0 0,-18-21-8 0 0,0 0 0 0 0,0-1-1 0 0,0 0 1 0 0,1 0-1 0 0,-1 0 1 0 0,1 0 0 0 0,0-1-1 0 0,0 1 1 0 0,0-1 0 0 0,0-1-1 0 0,0 1 1 0 0,1-1 0 0 0,-1 0-1 0 0,0 0 1 0 0,1 0-1 0 0,-1-1 1 0 0,1 1 0 0 0,-1-2-1 0 0,0 1 1 0 0,1 0 0 0 0,-1-1-1 0 0,9-2 1 0 0,-7 0-326 0 0,0-1-1 0 0,-1 0 1 0 0,1 0 0 0 0,-1 0-1 0 0,0-1 1 0 0,0 0 0 0 0,0 0-1 0 0,-1 0 1 0 0,1-1 0 0 0,-1 0-1 0 0,-1 0 1 0 0,1 0 0 0 0,-1-1-1 0 0,0 1 1 0 0,3-9 0 0 0,-2 2-1469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5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171 218 2457 0 0,'0'0'1621'0'0,"18"-10"896"0"0,8-9-2423 0 0,3-3 1 0 0,-28 21-76 0 0,0-1 0 0 0,0 1 0 0 0,0 0 1 0 0,0-1-1 0 0,0 1 0 0 0,0-1 0 0 0,0 1 1 0 0,-1-1-1 0 0,1 0 0 0 0,-1 1 0 0 0,1-1 1 0 0,-1 0-1 0 0,1 1 0 0 0,-1-1 0 0 0,0 0 1 0 0,0 1-1 0 0,0-1 0 0 0,0-3 1 0 0,-1-31 501 0 0,1 29-303 0 0,0-1 0 0 0,0 1-1 0 0,-1-1 1 0 0,-2-12 0 0 0,2 18-166 0 0,1 0 1 0 0,-1-1-1 0 0,0 1 0 0 0,0 0 0 0 0,-1-1 0 0 0,1 1 0 0 0,0 0 1 0 0,-1 0-1 0 0,0 0 0 0 0,1 0 0 0 0,-1 0 0 0 0,0 1 0 0 0,0-1 1 0 0,0 0-1 0 0,0 1 0 0 0,0 0 0 0 0,0-1 0 0 0,-3 0 0 0 0,1 0-9 0 0,0 0 0 0 0,-1 1-1 0 0,1-1 1 0 0,-1 1-1 0 0,1 0 1 0 0,-1 1 0 0 0,1-1-1 0 0,-1 1 1 0 0,0 0 0 0 0,1 0-1 0 0,-1 0 1 0 0,1 0-1 0 0,-1 1 1 0 0,0 0 0 0 0,1 0-1 0 0,-1 0 1 0 0,1 1-1 0 0,0-1 1 0 0,-1 1 0 0 0,1 0-1 0 0,-6 4 1 0 0,3-1-17 0 0,1 0-1 0 0,0 0 1 0 0,0 0 0 0 0,0 1 0 0 0,1 0 0 0 0,-1 0-1 0 0,1 0 1 0 0,-4 8 0 0 0,-19 21 43 0 0,26-34-64 0 0,1 1 0 0 0,-1 0-1 0 0,0-1 1 0 0,1 1-1 0 0,0 0 1 0 0,-1 0 0 0 0,1 0-1 0 0,0 0 1 0 0,0 0-1 0 0,0 0 1 0 0,0 0 0 0 0,1 0-1 0 0,-1 0 1 0 0,1 1-1 0 0,-1-1 1 0 0,1 0 0 0 0,0 0-1 0 0,-1 1 1 0 0,1-1-1 0 0,0 0 1 0 0,1 1 0 0 0,-1-1-1 0 0,0 0 1 0 0,1 0 0 0 0,-1 0-1 0 0,1 1 1 0 0,0-1-1 0 0,-1 0 1 0 0,1 0 0 0 0,0 0-1 0 0,0 0 1 0 0,1 0-1 0 0,-1 0 1 0 0,0 0 0 0 0,1 0-1 0 0,-1-1 1 0 0,1 1-1 0 0,-1-1 1 0 0,1 1 0 0 0,0-1-1 0 0,0 1 1 0 0,0-1-1 0 0,3 2 1 0 0,3 2 25 0 0,1 0 0 0 0,-1-1-1 0 0,1 0 1 0 0,0 0 0 0 0,18 4 0 0 0,-20-6-31 0 0,0 0 1 0 0,0 0-1 0 0,0 1 0 0 0,-1 0 1 0 0,1 0-1 0 0,-1 0 0 0 0,0 1 1 0 0,10 8-1 0 0,-9-7 12 0 0,18 7 5 0 0,-21-10-10 0 0,-1-1-1 0 0,1 1 0 0 0,0 0 0 0 0,-1 0 0 0 0,1 0 0 0 0,-1 0 1 0 0,0 0-1 0 0,0 1 0 0 0,4 3 0 0 0,-7-5-1 0 0,1 0-1 0 0,-1 0 1 0 0,1-1-1 0 0,-1 1 1 0 0,1 0-1 0 0,-1 0 1 0 0,0 0 0 0 0,0 0-1 0 0,1 0 1 0 0,-1 0-1 0 0,0 0 1 0 0,0 0-1 0 0,0 0 1 0 0,0 1 0 0 0,0-1-4 0 0,0 0 0 0 0,0 0 0 0 0,0 1 1 0 0,0-1-1 0 0,1 0 0 0 0,-1 0 0 0 0,0 0 1 0 0,1 0-1 0 0,-1 0 0 0 0,0 0 0 0 0,1 0 1 0 0,0 0-1 0 0,-1 0 0 0 0,2 2 0 0 0,0-1 0 0 0,-1 1-1 0 0,1-1 1 0 0,-1 1-1 0 0,0-1 0 0 0,1 1 1 0 0,-1 0-1 0 0,0-1 1 0 0,-1 1-1 0 0,1 0 0 0 0,0 0 1 0 0,-1 0-1 0 0,1 0 0 0 0,-1 0 1 0 0,0 0-1 0 0,0 0 1 0 0,0 0-1 0 0,-1 0 0 0 0,1-1 1 0 0,-1 1-1 0 0,1 0 1 0 0,-1 0-1 0 0,0 0 0 0 0,-2 3 1 0 0,1 0 2 0 0,-1-1 1 0 0,0 0-1 0 0,0 0 1 0 0,-1 0 0 0 0,1 0-1 0 0,-1-1 1 0 0,0 1-1 0 0,0-1 1 0 0,0 0-1 0 0,-8 5 1 0 0,8-6 6 0 0,1 0 0 0 0,-1-1-1 0 0,1 0 1 0 0,-1 0 0 0 0,0 0 0 0 0,0 0 0 0 0,0 0 0 0 0,0-1 0 0 0,0 0 0 0 0,0 0 0 0 0,0 0-1 0 0,0 0 1 0 0,-1 0 0 0 0,1-1 0 0 0,0 0 0 0 0,-1 0 0 0 0,1 0 0 0 0,0-1 0 0 0,0 1 0 0 0,-7-3 0 0 0,2 1-96 0 0,-1-1 1 0 0,1 0-1 0 0,0-1 1 0 0,0 0 0 0 0,0-1-1 0 0,0 0 1 0 0,1 0-1 0 0,0 0 1 0 0,0-1 0 0 0,0-1-1 0 0,1 1 1 0 0,-13-16 0 0 0,19 21-46 0 0,1 0 0 0 0,-1 0 0 0 0,0 0 0 0 0,1 0 0 0 0,0 0 0 0 0,-1 0 0 0 0,1-1 0 0 0,0 1 0 0 0,-1 0 0 0 0,1 0 1 0 0,0 0-1 0 0,0-3 0 0 0,0 1-363 0 0,-2-9-1442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6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110 278 1744 0 0,'0'0'184'0'0,"2"0"-123"0"0,0 0 0 0 0,0 0 0 0 0,1 0 0 0 0,-1 0 0 0 0,0 0 0 0 0,0 0-1 0 0,0 0 1 0 0,0-1 0 0 0,0 1 0 0 0,4-2 0 0 0,34-11 42 0 0,-37 12-68 0 0,-1 0 0 0 0,1 0 1 0 0,-1 0-1 0 0,1-1 0 0 0,-1 1 1 0 0,0-1-1 0 0,1 1 0 0 0,-1-1 0 0 0,0 0 1 0 0,0 0-1 0 0,0 0 0 0 0,-1 0 1 0 0,1 0-1 0 0,0 0 0 0 0,-1 0 1 0 0,1-1-1 0 0,-1 1 0 0 0,0-1 1 0 0,0 1-1 0 0,0-1 0 0 0,0 1 1 0 0,0-1-1 0 0,-1 0 0 0 0,1 1 1 0 0,-1-1-1 0 0,1 0 0 0 0,-1 0 1 0 0,0 1-1 0 0,0-1 0 0 0,-1 0 1 0 0,1 0-1 0 0,-1-3 0 0 0,0 0 264 0 0,0 0-1 0 0,-1 0 0 0 0,0 1 1 0 0,0-1-1 0 0,0 1 0 0 0,-1-1 1 0 0,1 1-1 0 0,-1 0 0 0 0,-1 0 1 0 0,1 0-1 0 0,-1 1 0 0 0,1-1 1 0 0,-7-5-1 0 0,7 8-207 0 0,0 0 1 0 0,0 0-1 0 0,-1 0 0 0 0,1 0 1 0 0,0 0-1 0 0,-1 1 0 0 0,1-1 1 0 0,-1 1-1 0 0,0 0 0 0 0,1 0 1 0 0,-1 0-1 0 0,0 1 0 0 0,0-1 0 0 0,0 1 1 0 0,1 0-1 0 0,-1 0 0 0 0,0 0 1 0 0,0 1-1 0 0,0-1 0 0 0,1 1 1 0 0,-1 0-1 0 0,0 0 0 0 0,1 0 1 0 0,-1 1-1 0 0,1-1 0 0 0,-1 1 1 0 0,1 0-1 0 0,0 0 0 0 0,-6 4 0 0 0,3-2-71 0 0,1 1-1 0 0,0-1 0 0 0,0 1 0 0 0,1 0 0 0 0,-1 0 0 0 0,1 0 0 0 0,0 1 0 0 0,0-1 0 0 0,1 1 0 0 0,0 0 0 0 0,0 0 0 0 0,0 0 0 0 0,1 1 0 0 0,0-1 0 0 0,0 1 0 0 0,-1 7 0 0 0,2-7-12 0 0,1 0 0 0 0,0 0 0 0 0,0-1-1 0 0,0 1 1 0 0,1 0 0 0 0,0 0-1 0 0,0 0 1 0 0,1-1 0 0 0,0 1 0 0 0,0-1-1 0 0,5 11 1 0 0,-2-8 3 0 0,0-1 1 0 0,1 1-1 0 0,1-1 1 0 0,-1 0-1 0 0,1 0 0 0 0,16 13 1 0 0,-14-14 22 0 0,0 0 0 0 0,0 0 0 0 0,1-1 0 0 0,0 0 0 0 0,0 0 1 0 0,1-1-1 0 0,12 4 0 0 0,-16-7-54 0 0,-1 0 1 0 0,1-1 0 0 0,-1 1-1 0 0,1-1 1 0 0,0-1 0 0 0,0 0-1 0 0,0 0 1 0 0,-1 0 0 0 0,1 0-1 0 0,0-1 1 0 0,0 0-1 0 0,-1-1 1 0 0,10-3 0 0 0,-2 1-89 0 0,35-17-18 0 0,-46 19 130 0 0,-1 1 0 0 0,1-1 0 0 0,-1 1 0 0 0,1-1 0 0 0,-1 0 0 0 0,0 0 0 0 0,0 0 0 0 0,0-1 0 0 0,0 1 0 0 0,0 0 0 0 0,0-1 0 0 0,-1 1 0 0 0,1-1 0 0 0,-1 0 0 0 0,1-2 0 0 0,10-32 27 0 0,-2 0 1 0 0,-1-1-1 0 0,-2 0 1 0 0,-2 0-1 0 0,1-39 0 0 0,-6 76 13 0 0,-9-13 52 0 0,2 11 13 0 0,6 11 122 0 0,-3 4-72 0 0,2-10-149 0 0,1 0 0 0 0,-1 1-1 0 0,0-1 1 0 0,1 1 0 0 0,0-1 0 0 0,-1 1 0 0 0,1 0 0 0 0,0 0-1 0 0,0-1 1 0 0,1 1 0 0 0,-1 0 0 0 0,0 0 0 0 0,1 0 0 0 0,0 3-1 0 0,1 47 88 0 0,1-23-53 0 0,-2-24-38 0 0,1 0 0 0 0,0-1 0 0 0,0 1 0 0 0,0 0 1 0 0,1-1-1 0 0,0 1 0 0 0,0-1 0 0 0,0 0 1 0 0,1 0-1 0 0,0 0 0 0 0,-1 0 0 0 0,9 9 1 0 0,-6-7 6 0 0,1 0 0 0 0,1-1 1 0 0,-1 0-1 0 0,1 0 0 0 0,0 0 1 0 0,1-1-1 0 0,10 7 0 0 0,0-2 9 0 0,-13-7 6 0 0,0 0-1 0 0,0 0 0 0 0,0-1 1 0 0,1 1-1 0 0,-1-1 0 0 0,8 2 1 0 0,-6-3-11 0 0,0 1 0 0 0,0-2 0 0 0,0 1 1 0 0,-1-1-1 0 0,1 1 0 0 0,0-2 0 0 0,0 1 1 0 0,0-1-1 0 0,0 0 0 0 0,0-1 0 0 0,-1 1 1 0 0,1-1-1 0 0,-1-1 0 0 0,1 1 0 0 0,-1-1 1 0 0,0 0-1 0 0,6-5 0 0 0,-7 5-8 0 0,-1-1 0 0 0,1 0 0 0 0,-1 0 0 0 0,0 0 0 0 0,0-1 0 0 0,-1 1 0 0 0,1-1 0 0 0,-1 0-1 0 0,0 0 1 0 0,-1 0 0 0 0,1 0 0 0 0,-1-1 0 0 0,0 1 0 0 0,0-1 0 0 0,0 1 0 0 0,-1-1 0 0 0,0 0 0 0 0,0 0 0 0 0,-1 0 0 0 0,1-9-1 0 0,-2-1 0 0 0,0 0 0 0 0,-1 0-1 0 0,0 1 1 0 0,-1-1-1 0 0,-1 1 1 0 0,-1-1-1 0 0,0 1 1 0 0,-14-29-1 0 0,15 38-5 0 0,0-1-1 0 0,0 1 0 0 0,-1 0 1 0 0,0 0-1 0 0,0 0 0 0 0,0 0 0 0 0,-1 1 1 0 0,0 0-1 0 0,-6-5 0 0 0,7 7-3 0 0,0 1 0 0 0,0-1 0 0 0,0 1 0 0 0,0 0 0 0 0,0 0-1 0 0,0 1 1 0 0,-1-1 0 0 0,1 1 0 0 0,0 0 0 0 0,-1 1 0 0 0,1-1 0 0 0,-1 1-1 0 0,1 0 1 0 0,-6 1 0 0 0,8 0 10 0 0,1 0 0 0 0,-1 0-1 0 0,1 0 1 0 0,-1 0 0 0 0,1 0-1 0 0,-1 1 1 0 0,1-1 0 0 0,0 1-1 0 0,-1-1 1 0 0,1 1 0 0 0,-3 3 0 0 0,-22 25-1606 0 0,27-30 1501 0 0,0 1-7 0 0,-1-1 0 0 0,1 1 0 0 0,0-1 0 0 0,0 1 0 0 0,0-1 0 0 0,-1 1 0 0 0,1-1 0 0 0,0 1 0 0 0,0-1 0 0 0,0 1 0 0 0,0-1 0 0 0,0 1 0 0 0,0-1 1 0 0,0 1-1 0 0,0-1 0 0 0,0 1 0 0 0,0-1 0 0 0,0 1 0 0 0,0 0 0 0 0,1 2-597 0 0,-2 4-1424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7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5537 0 0,'8'12'5550'0'0,"-5"-9"-5559"0"0,0 0 0 0 0,0 1 1 0 0,0 0-1 0 0,-1-1 0 0 0,0 1 0 0 0,0 0 1 0 0,0 0-1 0 0,0 1 0 0 0,2 5 1 0 0,1 29 45 0 0,-1 1 0 0 0,-2 0 1 0 0,-2 0-1 0 0,-5 48 0 0 0,6-75-5 0 0,-1-12-20 0 0,1 0 0 0 0,-1 1 0 0 0,0-1 0 0 0,1 1 1 0 0,-1-1-1 0 0,0 1 0 0 0,0-1 0 0 0,0 1 0 0 0,0-1 0 0 0,-1 1 0 0 0,1-1 0 0 0,0 1 0 0 0,0-1 0 0 0,-1 0 1 0 0,1 1-1 0 0,-2 1 0 0 0,2-3 156 0 0,-3-9-28 0 0,-1-3-129 0 0,1-1-1 0 0,0 0 1 0 0,1 0 0 0 0,0 0-1 0 0,1 0 1 0 0,0-1 0 0 0,2-18-1 0 0,3-10 22 0 0,10-48-1 0 0,-10 73-10 0 0,0 0 1 0 0,11-28 0 0 0,-12 38-24 0 0,1 0 1 0 0,0 0 0 0 0,0 0 0 0 0,0 0-1 0 0,1 0 1 0 0,0 1 0 0 0,10-11 0 0 0,-15 16-1 0 0,1 1 1 0 0,0-1-1 0 0,-1 0 1 0 0,1 1 0 0 0,0-1-1 0 0,0 1 1 0 0,-1-1 0 0 0,1 1-1 0 0,0-1 1 0 0,0 1 0 0 0,0 0-1 0 0,0-1 1 0 0,0 1 0 0 0,0 0-1 0 0,0 0 1 0 0,-1-1 0 0 0,1 1-1 0 0,0 0 1 0 0,0 0-1 0 0,0 0 1 0 0,0 0 0 0 0,0 0-1 0 0,0 0 1 0 0,0 1 0 0 0,0-1-1 0 0,0 0 1 0 0,0 0 0 0 0,0 1-1 0 0,0-1 1 0 0,-1 0 0 0 0,1 1-1 0 0,0-1 1 0 0,0 1 0 0 0,0-1-1 0 0,0 1 1 0 0,-1 0-1 0 0,1-1 1 0 0,0 1 0 0 0,-1 0-1 0 0,1-1 1 0 0,-1 1 0 0 0,1 0-1 0 0,-1 0 1 0 0,1 1 0 0 0,3 3-313 0 0,-1 1 0 0 0,-1-1 1 0 0,1 1-1 0 0,-1 0 0 0 0,2 7 0 0 0,-2-1-1347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4 174 4929 0 0,'0'0'1855'0'0,"3"0"-1392"0"0,35 9-56 0 0,-34-8-391 0 0,0-1-1 0 0,0 1 1 0 0,0-1 0 0 0,0 0 0 0 0,0 0 0 0 0,0 0 0 0 0,-1-1 0 0 0,1 1 0 0 0,0-1 0 0 0,5-2 0 0 0,36-14 224 0 0,-38 14-210 0 0,-2 1-23 0 0,0-1 0 0 0,0 0 0 0 0,-1 0 1 0 0,1 0-1 0 0,-1 0 0 0 0,1-1 0 0 0,-1 0 0 0 0,0 0 0 0 0,-1 0 0 0 0,1 0 0 0 0,5-9 1 0 0,-7 9 2 0 0,0 1 0 0 0,0-1 1 0 0,0 0-1 0 0,0 0 1 0 0,-1 0-1 0 0,0 0 1 0 0,0 0-1 0 0,0 0 0 0 0,0 0 1 0 0,-1 0-1 0 0,1-1 1 0 0,-1 1-1 0 0,0 0 1 0 0,0 0-1 0 0,-1 0 0 0 0,0-5 1 0 0,0 7 52 0 0,1 0 1 0 0,-1 0 0 0 0,0 0 0 0 0,1 0-1 0 0,-1 1 1 0 0,0-1 0 0 0,0 0-1 0 0,0 0 1 0 0,0 1 0 0 0,0-1 0 0 0,-1 1-1 0 0,1-1 1 0 0,0 1 0 0 0,-1 0-1 0 0,1-1 1 0 0,-1 1 0 0 0,1 0 0 0 0,-1 0-1 0 0,0 0 1 0 0,1 0 0 0 0,-1 0-1 0 0,0 1 1 0 0,0-1 0 0 0,0 0 0 0 0,1 1-1 0 0,-1-1 1 0 0,0 1 0 0 0,0 0-1 0 0,0 0 1 0 0,0-1 0 0 0,0 1 0 0 0,0 0-1 0 0,0 1 1 0 0,0-1 0 0 0,-2 1-1 0 0,-2 0-10 0 0,0 0 0 0 0,0 1 0 0 0,1 0-1 0 0,-1 0 1 0 0,0 0 0 0 0,1 1 0 0 0,0-1-1 0 0,0 1 1 0 0,-1 1 0 0 0,-4 4 0 0 0,1-1 9 0 0,1 2 1 0 0,0-1 0 0 0,0 1 0 0 0,1 0-1 0 0,0 1 1 0 0,0 0 0 0 0,1 0 0 0 0,1 0-1 0 0,0 1 1 0 0,0 0 0 0 0,1 0 0 0 0,0 0-1 0 0,1 0 1 0 0,0 1 0 0 0,1-1 0 0 0,1 1-1 0 0,-1 0 1 0 0,2 12 0 0 0,0-17-45 0 0,1 1 0 0 0,1-1 0 0 0,0 0 0 0 0,0 0 0 0 0,0 0 0 0 0,1 0 0 0 0,0 0 0 0 0,0 0 0 0 0,0-1 0 0 0,1 0 0 0 0,0 1 0 0 0,1-1 0 0 0,-1-1-1 0 0,1 1 1 0 0,0-1 0 0 0,11 9 0 0 0,-7-6 26 0 0,0 0-1 0 0,1 0 0 0 0,1-1 1 0 0,-1 0-1 0 0,16 6 0 0 0,-22-11-13 0 0,1 0-1 0 0,-1-1 1 0 0,0 0-1 0 0,0 0 1 0 0,1 0 0 0 0,-1 0-1 0 0,0-1 1 0 0,1 0-1 0 0,-1 0 1 0 0,1 0-1 0 0,-1 0 1 0 0,1-1 0 0 0,-1 1-1 0 0,0-1 1 0 0,1 0-1 0 0,-1-1 1 0 0,0 1-1 0 0,7-4 1 0 0,-8 3-64 0 0,1 0 1 0 0,0 0-1 0 0,0-1 1 0 0,-1 1-1 0 0,1-1 1 0 0,-1 0-1 0 0,0 0 1 0 0,0 0-1 0 0,0-1 1 0 0,0 1-1 0 0,-1-1 1 0 0,3-4-1 0 0,0-3-1032 0 0,0 1 0 0 0,-1-1 0 0 0,4-17 0 0 0,-6 16-1028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8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201 135 2000 0 0,'-1'5'274'0'0,"0"-1"0"0"0,1 0 0 0 0,-1 1-1 0 0,1-1 1 0 0,0 1 0 0 0,0-1 0 0 0,2 9-1 0 0,1-7-73 0 0,-3-6-180 0 0,1 0 0 0 0,-1 1-1 0 0,0-1 1 0 0,0 0-1 0 0,0 0 1 0 0,1 0 0 0 0,-1 0-1 0 0,0 0 1 0 0,0 0 0 0 0,1 0-1 0 0,-1 0 1 0 0,0 1-1 0 0,1-1 1 0 0,-1 0 0 0 0,0 0-1 0 0,0 0 1 0 0,1 0 0 0 0,-1 0-1 0 0,0 0 1 0 0,0 0-1 0 0,1-1 1 0 0,-1 1 0 0 0,0 0-1 0 0,0 0 1 0 0,1 0 0 0 0,-1 0-1 0 0,0 0 1 0 0,0 0-1 0 0,1 0 1 0 0,-1 0 0 0 0,0-1-1 0 0,0 1 1 0 0,1 0 0 0 0,-1 0-1 0 0,0 0 1 0 0,0-1-1 0 0,0 1 1 0 0,1 0 0 0 0,8-7-60 0 0,17-8 72 0 0,-24 14-1 0 0,-1 0 0 0 0,1-1 0 0 0,0 1 0 0 0,0 0 0 0 0,-1-1 0 0 0,1 0 1 0 0,-1 1-1 0 0,1-1 0 0 0,-1 0 0 0 0,0 0 0 0 0,0 1 0 0 0,0-1 0 0 0,0 0 0 0 0,0 0 0 0 0,0 0 0 0 0,0-1 1 0 0,-1 1-1 0 0,1 0 0 0 0,-1 0 0 0 0,1 0 0 0 0,-1 0 0 0 0,0 0 0 0 0,0-1 0 0 0,0 1 0 0 0,0 0 1 0 0,0 0-1 0 0,0 0 0 0 0,-1-1 0 0 0,1 1 0 0 0,-2-4 0 0 0,-2-4 374 0 0,0 0 1 0 0,-1 0-1 0 0,0 0 0 0 0,-10-15 0 0 0,12 20-216 0 0,0 3-123 0 0,1 0-1 0 0,0 0 1 0 0,-1-1-1 0 0,0 1 1 0 0,0 1-1 0 0,1-1 0 0 0,-1 0 1 0 0,0 1-1 0 0,0-1 1 0 0,-1 1-1 0 0,1 0 1 0 0,0 0-1 0 0,-4 0 1 0 0,2-1 34 0 0,0 1 1 0 0,-1 0 0 0 0,1 0-1 0 0,-1 1 1 0 0,1-1 0 0 0,-1 1-1 0 0,-7 1 1 0 0,7 1-36 0 0,0 0 0 0 0,1 0 0 0 0,0 0 0 0 0,-1 1 0 0 0,1 0 0 0 0,0 0 0 0 0,0 0-1 0 0,1 0 1 0 0,-1 1 0 0 0,-7 7 0 0 0,3-1 16 0 0,0 0 1 0 0,1 0-1 0 0,-11 19 0 0 0,14-21-64 0 0,1 1 0 0 0,0-1 0 0 0,1 1 0 0 0,0 0 0 0 0,0 0 0 0 0,1 0 0 0 0,0 0 0 0 0,1 0 0 0 0,0 1 0 0 0,0-1 0 0 0,1 0 0 0 0,0 1 0 0 0,1-1 0 0 0,0 0 0 0 0,0 0 0 0 0,4 14 0 0 0,-2-15-6 0 0,-1 0-1 0 0,1-1 1 0 0,0 0 0 0 0,0 0-1 0 0,1 0 1 0 0,0 0 0 0 0,1 0-1 0 0,-1-1 1 0 0,1 0 0 0 0,0 0-1 0 0,1 0 1 0 0,0-1 0 0 0,-1 1-1 0 0,2-1 1 0 0,-1-1 0 0 0,1 1-1 0 0,-1-1 1 0 0,1 0 0 0 0,14 5-1 0 0,-5-3 32 0 0,-1-2 0 0 0,1 0-1 0 0,-1-1 1 0 0,1 0-1 0 0,0-1 1 0 0,0-1-1 0 0,0-1 1 0 0,0 0 0 0 0,17-3-1 0 0,-25 3-31 0 0,-1-2 1 0 0,0 1-1 0 0,1-1 0 0 0,-1 0 0 0 0,0-1 0 0 0,0 0 1 0 0,0 0-1 0 0,-1 0 0 0 0,1-1 0 0 0,-1 0 0 0 0,0 0 1 0 0,0-1-1 0 0,0 0 0 0 0,0 0 0 0 0,-1 0 0 0 0,0-1 1 0 0,0 1-1 0 0,0-1 0 0 0,-1 0 0 0 0,0-1 0 0 0,6-11 1 0 0,-2-3-12 0 0,0 0 0 0 0,-2 0 1 0 0,0-1-1 0 0,-2 1 0 0 0,0-1 1 0 0,-1 0-1 0 0,0-42 0 0 0,-3 63 0 0 0,0 0 0 0 0,0 0 0 0 0,0 0 0 0 0,0 0 0 0 0,-1 0 0 0 0,1 0 0 0 0,0 0 0 0 0,0 0 0 0 0,0 0 0 0 0,-1 0-1 0 0,1 1 1 0 0,-1-1 0 0 0,1 0 0 0 0,-1 0 0 0 0,1 0 0 0 0,-1-1 0 0 0,0 2 6 0 0,1 0 0 0 0,0 0-1 0 0,-1-1 1 0 0,1 1 0 0 0,-1 0 0 0 0,1 0-1 0 0,-1-1 1 0 0,1 1 0 0 0,-1 0 0 0 0,1 0-1 0 0,-1 0 1 0 0,1 0 0 0 0,-1 0 0 0 0,1 0-1 0 0,-1 0 1 0 0,1 0 0 0 0,0 0 0 0 0,-1 0-1 0 0,1 0 1 0 0,-1 0 0 0 0,1 0 0 0 0,-1 0 0 0 0,0 1-1 0 0,-1 0 7 0 0,0 0 0 0 0,0 0 0 0 0,0 0 0 0 0,0 1 0 0 0,0-1-1 0 0,0 0 1 0 0,1 1 0 0 0,-1 0 0 0 0,0-1 0 0 0,1 1 0 0 0,-1 0 0 0 0,1 0-1 0 0,-2 3 1 0 0,0 3-4 0 0,0 0-1 0 0,0-1 0 0 0,1 1 0 0 0,0 0 1 0 0,0 0-1 0 0,1 0 0 0 0,0 0 1 0 0,0 0-1 0 0,1 1 0 0 0,1 10 0 0 0,-1-9 0 0 0,1 0-1 0 0,1-1 1 0 0,0 1-1 0 0,0 0 0 0 0,1-1 1 0 0,0 0-1 0 0,1 0 0 0 0,6 13 1 0 0,-4-12 10 0 0,1-1 1 0 0,0 0 0 0 0,0 0-1 0 0,1-1 1 0 0,0 0-1 0 0,0 0 1 0 0,16 11 0 0 0,-19-16-5 0 0,1 1 1 0 0,-1-1 0 0 0,1 0 0 0 0,-1 0 0 0 0,1-1 0 0 0,0 0 0 0 0,0 0 0 0 0,0 0 0 0 0,1-1 0 0 0,-1 0 0 0 0,0 0 0 0 0,0 0 0 0 0,1-1 0 0 0,-1 0 0 0 0,10-1 0 0 0,-12 0-3 0 0,0-1 1 0 0,1 0-1 0 0,-1 0 0 0 0,0 0 1 0 0,0 0-1 0 0,0 0 0 0 0,0-1 1 0 0,-1 0-1 0 0,1 0 1 0 0,-1 0-1 0 0,1 0 0 0 0,-1 0 1 0 0,0-1-1 0 0,-1 1 0 0 0,5-8 1 0 0,-3 5 3 0 0,0 1 1 0 0,-1-2 0 0 0,0 1-1 0 0,0 0 1 0 0,0-1-1 0 0,-1 1 1 0 0,0-1 0 0 0,0 0-1 0 0,1-12 1 0 0,-3-8-21 0 0,-1 0 0 0 0,-1 0 0 0 0,-1 0 0 0 0,-2 1 0 0 0,-13-47 0 0 0,16 69-6 0 0,1 0 1 0 0,-1 1-1 0 0,0-1 1 0 0,0 1-1 0 0,-1 0 1 0 0,1-1-1 0 0,-1 1 1 0 0,1 0-1 0 0,-1 0 1 0 0,0 1-1 0 0,0-1 1 0 0,0 1-1 0 0,0-1 1 0 0,-1 1-1 0 0,1 0 1 0 0,-1 0-1 0 0,1 1 1 0 0,-1-1-1 0 0,0 1 1 0 0,1-1-1 0 0,-1 1 1 0 0,0 0-1 0 0,0 1 1 0 0,0-1-1 0 0,0 1 1 0 0,0 0-1 0 0,0-1 1 0 0,0 2-1 0 0,0-1 1 0 0,0 0-1 0 0,0 1 1 0 0,0 0-1 0 0,0 0 1 0 0,1 0-1 0 0,-1 0 1 0 0,-7 4-1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63 110 6233 0 0,'-4'-8'615'0'0,"-12"-6"4278"0"0,11 22-4695 0 0,3-4-195 0 0,1-1-1 0 0,0 1 1 0 0,0 0 0 0 0,0 0 0 0 0,1 0 0 0 0,-1 0 0 0 0,1-1 0 0 0,0 1 0 0 0,0 0 0 0 0,0 0 0 0 0,1 0 0 0 0,-1 0 0 0 0,1 0 0 0 0,0-1 0 0 0,0 1 0 0 0,0 0 0 0 0,0 0 0 0 0,3 3 0 0 0,4 14 12 0 0,0 0 1 0 0,-2 1-1 0 0,0 0 0 0 0,3 24 1 0 0,-6-21 40 0 0,2 40 0 0 0,-8-50-44 0 0,3-15-1 0 0,0 0 0 0 0,0 1 1 0 0,0-1-1 0 0,0 0 0 0 0,-1 1 1 0 0,1-1-1 0 0,0 0 0 0 0,0 0 0 0 0,0 1 1 0 0,0-1-1 0 0,0 0 0 0 0,0 0 1 0 0,0 1-1 0 0,0-1 0 0 0,-1 0 0 0 0,1 0 1 0 0,0 1-1 0 0,0-1 0 0 0,0 0 1 0 0,-1 0-1 0 0,1 0 0 0 0,0 1 0 0 0,0-1 1 0 0,0 0-1 0 0,-1 0 0 0 0,1 0 1 0 0,0 0-1 0 0,-1 0 0 0 0,1 1 0 0 0,0-1 1 0 0,0 0-1 0 0,-1 0 0 0 0,1 0 1 0 0,0 0-1 0 0,0 0 0 0 0,-1 0 0 0 0,1 0 1 0 0,0 0-1 0 0,-1 0 0 0 0,1 0 1 0 0,0 0-1 0 0,0 0 0 0 0,-1 0 0 0 0,1 0 1 0 0,0 0-1 0 0,-1-1 0 0 0,1 1 1 0 0,0 0-1 0 0,0 0 0 0 0,-1 0 0 0 0,1-1 1 0 0,-5-4-5 0 0,0-1 0 0 0,0 1-1 0 0,1-1 1 0 0,0 0 0 0 0,0-1 0 0 0,0 1 0 0 0,1-1 0 0 0,0 0 0 0 0,-3-12 0 0 0,-2-9 22 0 0,-5-36 0 0 0,6 25 24 0 0,7 30-40 0 0,-1 0 0 0 0,1 0 0 0 0,1 0 0 0 0,0 1 0 0 0,0-1 0 0 0,0 0 0 0 0,1 0 0 0 0,1 1 0 0 0,0-1 0 0 0,5-11 0 0 0,3-12 41 0 0,-10 28-80 0 0,1 0 0 0 0,0 0 0 0 0,1 0 0 0 0,-1 0 0 0 0,1 0 1 0 0,-1 0-1 0 0,1 1 0 0 0,0-1 0 0 0,0 1 0 0 0,1 0 0 0 0,-1 0 0 0 0,1 0 0 0 0,0 0 0 0 0,-1 1 0 0 0,1-1 0 0 0,0 1 0 0 0,0 0 0 0 0,1 0 0 0 0,-1 0 0 0 0,0 1 0 0 0,1 0 1 0 0,-1 0-1 0 0,1 0 0 0 0,-1 0 0 0 0,1 0 0 0 0,-1 1 0 0 0,1 0 0 0 0,6 1 0 0 0,-2 3-2181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19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23 5193 0 0,'-6'-8'5295'0'0,"8"10"-5183"0"0,-1 0-1 0 0,1 0 1 0 0,0 0-1 0 0,0 0 1 0 0,-1 1-1 0 0,1-1 1 0 0,-1 0-1 0 0,2 5 1 0 0,7 29-56 0 0,-1 0 1 0 0,-1 0 0 0 0,4 71 0 0 0,-9 17 759 0 0,-5-142-775 0 0,-1-18 16 0 0,3-67-1 0 0,2 55 8 0 0,-2 28-58 0 0,1 1 1 0 0,4-20-1 0 0,-4 33-11 0 0,0 0 0 0 0,1 0 0 0 0,0 0 0 0 0,0 0 1 0 0,0 0-1 0 0,1 1 0 0 0,0-1 0 0 0,0 1 0 0 0,1 0 1 0 0,6-8-1 0 0,-8 10 30 0 0,1 0 1 0 0,0 1-1 0 0,0-1 0 0 0,1 1 1 0 0,-1-1-1 0 0,6-2 1 0 0,-8 5-105 0 0,0-1 0 0 0,0 1 0 0 0,0-1 0 0 0,0 1 1 0 0,0 0-1 0 0,0-1 0 0 0,0 1 0 0 0,0 0 0 0 0,0 0 1 0 0,0-1-1 0 0,0 1 0 0 0,0 0 0 0 0,0 0 1 0 0,0 0-1 0 0,0 1 0 0 0,0-1 0 0 0,0 0 0 0 0,0 0 1 0 0,0 0-1 0 0,0 1 0 0 0,0-1 0 0 0,0 0 1 0 0,0 1-1 0 0,0-1 0 0 0,0 1 0 0 0,0-1 0 0 0,0 1 1 0 0,-1 0-1 0 0,1-1 0 0 0,1 2 0 0 0,2 3-1997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0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58 157 5697 0 0,'-2'0'192'0'0,"0"1"-1"0"0,0 0 1 0 0,-1 0-1 0 0,1 0 1 0 0,0 0-1 0 0,0 0 1 0 0,0 0-1 0 0,0 0 1 0 0,0 1-1 0 0,0-1 1 0 0,1 1-1 0 0,-3 1 1 0 0,3-2-159 0 0,1 0 0 0 0,-1 0 0 0 0,0-1 0 0 0,1 1 0 0 0,-1 0 0 0 0,0 0 1 0 0,1 0-1 0 0,-1 0 0 0 0,1 0 0 0 0,0 0 0 0 0,-1 0 0 0 0,1 0 0 0 0,0 0 0 0 0,-1 0 0 0 0,1 0 0 0 0,0 0 0 0 0,0 0 1 0 0,0 0-1 0 0,0 0 0 0 0,0 0 0 0 0,0 0 0 0 0,0 0 0 0 0,0 0 0 0 0,1 0 0 0 0,-1 0 0 0 0,0 0 0 0 0,0 0 0 0 0,1 0 0 0 0,-1 0 1 0 0,1 0-1 0 0,1 1-18 0 0,-1-1 1 0 0,0 0-1 0 0,1-1 1 0 0,-1 1-1 0 0,1 0 1 0 0,-1 0 0 0 0,1-1-1 0 0,0 1 1 0 0,-1 0-1 0 0,1-1 1 0 0,-1 0-1 0 0,1 1 1 0 0,2-1 0 0 0,28 3 162 0 0,-26-2-150 0 0,3-1-18 0 0,1 0 1 0 0,0-1 0 0 0,0 0-1 0 0,0 0 1 0 0,-1-1 0 0 0,1-1-1 0 0,-1 1 1 0 0,1-2 0 0 0,-1 1-1 0 0,0-1 1 0 0,14-8 0 0 0,-20 9-18 0 0,0 1 0 0 0,0-1 0 0 0,-1 0 0 0 0,1 0-1 0 0,0 0 1 0 0,-1 0 0 0 0,0 0 0 0 0,0-1 0 0 0,0 1 0 0 0,0-1 0 0 0,0 1 0 0 0,-1-1 0 0 0,0 0 0 0 0,2-6 0 0 0,-1 4 16 0 0,-1 1 0 0 0,0-1 1 0 0,0 1-1 0 0,0-1 0 0 0,-1 1 0 0 0,0-1 1 0 0,0 1-1 0 0,-1-1 0 0 0,1 0 1 0 0,-2-5-1 0 0,0 8 16 0 0,1-1 0 0 0,0 1 0 0 0,-1 0 0 0 0,1-1 0 0 0,-1 1 0 0 0,0 0 0 0 0,0 0 0 0 0,-1 0 0 0 0,1 0 0 0 0,-1 1 0 0 0,1-1 0 0 0,-1 1 0 0 0,0-1 0 0 0,0 1 0 0 0,0 0 0 0 0,0 0 0 0 0,0 0 0 0 0,0 0 0 0 0,0 1 0 0 0,-1-1 0 0 0,1 1 0 0 0,-1 0 0 0 0,1 0 0 0 0,-6-1 0 0 0,2 2 20 0 0,1-1 0 0 0,-1 1-1 0 0,0 0 1 0 0,1 0 0 0 0,-1 1 0 0 0,1 0-1 0 0,-1 0 1 0 0,1 1 0 0 0,-1 0 0 0 0,1 0-1 0 0,0 0 1 0 0,-11 6 0 0 0,10-4-21 0 0,1 0 1 0 0,0 0-1 0 0,0 1 1 0 0,1 0-1 0 0,-1 0 1 0 0,1 0-1 0 0,0 0 1 0 0,1 1 0 0 0,-1 0-1 0 0,1 0 1 0 0,0 0-1 0 0,1 1 1 0 0,-1-1-1 0 0,1 1 1 0 0,1 0-1 0 0,-1 0 1 0 0,1 0-1 0 0,0 0 1 0 0,1 0-1 0 0,-1 0 1 0 0,2 0 0 0 0,-1 1-1 0 0,1-1 1 0 0,0 10-1 0 0,3 36-32 0 0,-4-44 31 0 0,1 1 0 0 0,0-1 0 0 0,1 1-1 0 0,0-1 1 0 0,1 1 0 0 0,0-1 0 0 0,5 16 0 0 0,-2-14-19 0 0,1 1 0 0 0,0-1 0 0 0,1 1 0 0 0,14 17 0 0 0,-18-25 19 0 0,1 0 0 0 0,0 0-1 0 0,0 0 1 0 0,0-1 0 0 0,0 0 0 0 0,1 0-1 0 0,-1 0 1 0 0,1 0 0 0 0,0-1 0 0 0,-1 1-1 0 0,1-1 1 0 0,0-1 0 0 0,1 1 0 0 0,6 1-1 0 0,-3-2 7 0 0,1 1-1 0 0,0-2 1 0 0,0 1-1 0 0,0-2 1 0 0,-1 1-1 0 0,1-1 1 0 0,0-1-1 0 0,15-3 1 0 0,-18 3-18 0 0,-1-1 0 0 0,0 0 1 0 0,0 1-1 0 0,0-2 1 0 0,0 1-1 0 0,0-1 0 0 0,0 0 1 0 0,-1 0-1 0 0,0-1 1 0 0,0 1-1 0 0,0-1 1 0 0,-1 0-1 0 0,6-8 0 0 0,8-16 13 0 0,-1-2 0 0 0,-1 0 0 0 0,-2 0 0 0 0,-1-1-1 0 0,-2-1 1 0 0,11-52 0 0 0,-18 71-39 0 0,-2 1 0 0 0,0-1 0 0 0,0 0 0 0 0,-1-18 0 0 0,-28 68-7 0 0,24-30 37 0 0,1 0 0 0 0,0 0 0 0 0,0 0 0 0 0,0 0 0 0 0,1 0 0 0 0,0 1 0 0 0,0-1 0 0 0,0 9 0 0 0,1-11-8 0 0,0-1 0 0 0,1 1 0 0 0,-1-1 0 0 0,0 0 0 0 0,1 1 0 0 0,0-1-1 0 0,0 0 1 0 0,0 0 0 0 0,0 0 0 0 0,0 1 0 0 0,1-1 0 0 0,-1 0 0 0 0,1 0 0 0 0,0-1 0 0 0,0 1 0 0 0,0 0 0 0 0,3 2 0 0 0,-1-1-9 0 0,0 1-1 0 0,-1-1 1 0 0,1 1 0 0 0,-1 0 0 0 0,0 1 0 0 0,4 6 0 0 0,12 21 34 0 0,-12-23-32 0 0,0 0-1 0 0,-1 0 1 0 0,0 1 0 0 0,-1-1 0 0 0,0 1-1 0 0,-1 1 1 0 0,4 12 0 0 0,-6-18 4 0 0,-1 1-1 0 0,0-1 1 0 0,0 0 0 0 0,0 1 0 0 0,-1-1 0 0 0,1 1-1 0 0,-2-1 1 0 0,1 0 0 0 0,-1 1 0 0 0,0-1 0 0 0,0 1 0 0 0,-1-1-1 0 0,1 0 1 0 0,-1 0 0 0 0,-4 7 0 0 0,6-12-12 0 0,-1 0 0 0 0,1 0 1 0 0,-1 0-1 0 0,0 0 0 0 0,1-1 0 0 0,-1 1 1 0 0,0 0-1 0 0,0 0 0 0 0,0 0 1 0 0,1-1-1 0 0,-1 1 0 0 0,0 0 0 0 0,0-1 1 0 0,0 1-1 0 0,0 0 0 0 0,0-1 1 0 0,0 0-1 0 0,-1 1 0 0 0,1-1 0 0 0,0 0 1 0 0,0 1-1 0 0,-2-1 0 0 0,1 0-29 0 0,0 0-1 0 0,0 0 1 0 0,-1-1-1 0 0,1 1 1 0 0,0-1-1 0 0,0 0 1 0 0,0 1-1 0 0,0-1 1 0 0,0 0-1 0 0,0 0 1 0 0,-2-1-1 0 0,-6-5-371 0 0,1 0-1 0 0,0 0 1 0 0,-13-14 0 0 0,19 17 144 0 0,-19-17-2086 0 0,13 11 502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4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1490 2457 0 0,'-4'0'164'0'0,"-1"1"0"0"0,0-1 0 0 0,1 1 0 0 0,-1 1 0 0 0,1-1 0 0 0,-1 1 0 0 0,1 0 0 0 0,0 0 0 0 0,0 0 0 0 0,-7 5 0 0 0,3-2-62 0 0,1 0 1 0 0,0 1-1 0 0,0 0 0 0 0,-9 11 0 0 0,-10 6 1982 0 0,17-19-1359 0 0,9-4-706 0 0,-1 0 0 0 0,1 0 0 0 0,0 0 0 0 0,0 0 0 0 0,-1 0-1 0 0,1 0 1 0 0,0 0 0 0 0,0 0 0 0 0,-1 0 0 0 0,1 0 0 0 0,0 0 0 0 0,0 0 0 0 0,-1 0 0 0 0,1 0 0 0 0,0 0 0 0 0,0 0 0 0 0,-1 0 0 0 0,1 0 0 0 0,0 0 0 0 0,0 1 0 0 0,0-1 0 0 0,-1 0-1 0 0,1 0 1 0 0,0 0 0 0 0,0 0 0 0 0,0 1 0 0 0,-1-1 0 0 0,1 0 0 0 0,0 0 0 0 0,0 0 0 0 0,0 0 0 0 0,0 1 0 0 0,0-1 0 0 0,-1 0 0 0 0,1 0 0 0 0,0 1 0 0 0,0-1 0 0 0,0 0 0 0 0,0 0-1 0 0,0 1 1 0 0,0-1 0 0 0,0 0 0 0 0,0 0 0 0 0,0 1 0 0 0,0-1 0 0 0,0 0 0 0 0,0 0 0 0 0,0 1 0 0 0,0-1 0 0 0,0 0 0 0 0,0 0 0 0 0,0 0 0 0 0,0 1 0 0 0,1-1 0 0 0,-1 0 0 0 0,0 0-1 0 0,0 1 1 0 0,0-1 0 0 0,0 0 0 0 0,0 0 0 0 0,1 0 0 0 0,-1 1 0 0 0,0-1 0 0 0,2 1 1409 0 0,5-6-813 0 0,24-24-157 0 0,36-44 1 0 0,33-31 89 0 0,-6 6-217 0 0,128-118 110 0 0,-10 11-333 0 0,-170 158-98 0 0,70-84 8 0 0,56-71 33 0 0,-23 44 15 0 0,-93 103 16 0 0,-33 33-40 0 0,-15 16-37 0 0,1 0 0 0 0,0 1 0 0 0,0-1 0 0 0,10-7 0 0 0,-13 11-4 0 0,0 1-1 0 0,-1-1 1 0 0,1 0 0 0 0,-1 0 0 0 0,0 1-1 0 0,1-1 1 0 0,-1 0 0 0 0,0 0 0 0 0,0 0-1 0 0,0-1 1 0 0,0 1 0 0 0,-1 0 0 0 0,1 0-1 0 0,0 0 1 0 0,-1-4 0 0 0,1 4-1 0 0,-1-1 0 0 0,1 1 1 0 0,-1-1-1 0 0,1 1 0 0 0,0 0 0 0 0,0-1 1 0 0,0 1-1 0 0,0 0 0 0 0,0 0 1 0 0,1 0-1 0 0,-1 0 0 0 0,0 0 0 0 0,1 0 1 0 0,3-3-1 0 0,-4 4 6 0 0,1 0 1 0 0,-1 0-1 0 0,0 0 0 0 0,0 0 1 0 0,0 0-1 0 0,0 0 1 0 0,0 0-1 0 0,0-1 0 0 0,0 1 1 0 0,0 0-1 0 0,0-1 1 0 0,-1 1-1 0 0,1 0 0 0 0,0-3 1 0 0,-1 3 5 0 0,-7-8 28 0 0,4 6 67 0 0,0 5-129 0 0,-1 0 34 0 0,1-1-1 0 0,0 0 1 0 0,-1 0 0 0 0,1-1-1 0 0,-1 1 1 0 0,1 0-1 0 0,-5-1 1 0 0,-22 5 2 0 0,-17-2 10 0 0,42-2-25 0 0,1 0 1 0 0,-1 0-1 0 0,0-1 0 0 0,1 1 1 0 0,-1-1-1 0 0,-5-1 1 0 0,6 1-2 0 0,0 0 1 0 0,0 0 0 0 0,0 0-1 0 0,0 0 1 0 0,0 1 0 0 0,-1-1 0 0 0,-5 3-1 0 0,10-3 2 0 0,-1 0 0 0 0,1 1 0 0 0,-1-1 0 0 0,1 0 0 0 0,0 0-1 0 0,-1 0 1 0 0,1 0 0 0 0,0 0 0 0 0,-1 0 0 0 0,1 0 0 0 0,0 0 0 0 0,-1 0 0 0 0,1 0-1 0 0,-1 0 1 0 0,1 0 0 0 0,0 0 0 0 0,-1-1 0 0 0,1 1 0 0 0,0 0 0 0 0,-1 0 0 0 0,1 0-1 0 0,0 0 1 0 0,-1-1 0 0 0,1 1 0 0 0,-1-1 0 0 0,-12-3 2 0 0,13 4 6 0 0,7-7-25 0 0,0 2 5 0 0,-4 2 7 0 0,0 1 1 0 0,1-1-1 0 0,-1 1 1 0 0,1 0-1 0 0,0 0 1 0 0,-1 0-1 0 0,1 0 1 0 0,0 1-1 0 0,0 0 1 0 0,7-2-1 0 0,33-10-33 0 0,25-12 26 0 0,-19 8 24 0 0,-45 16-11 0 0,1-1 1 0 0,-1 0-1 0 0,0 1 1 0 0,1-2-1 0 0,-1 1 1 0 0,6-4-1 0 0,12-5 27 0 0,-22 10-28 0 0,0 1 0 0 0,0 0 0 0 0,0 0 0 0 0,1 0 0 0 0,-1 0-1 0 0,0 0 1 0 0,0 0 0 0 0,1 0 0 0 0,-1 0 0 0 0,0 0 0 0 0,0 0-1 0 0,0 1 1 0 0,1-1 0 0 0,-1 0 0 0 0,0 1 0 0 0,0-1 0 0 0,2 2 0 0 0,8 2-52 0 0,-10-4 42 0 0,1 1-15 0 0,-1-1 28 0 0,0 1 0 0 0,0-1 0 0 0,0 0 0 0 0,0 1-1 0 0,0-1 1 0 0,-1 1 0 0 0,1-1 0 0 0,0 1 0 0 0,0-1 0 0 0,-1 1 0 0 0,1 0 0 0 0,0 0 0 0 0,-1-1 0 0 0,1 1 0 0 0,-1 0 0 0 0,1 0-1 0 0,-1-1 1 0 0,1 1 0 0 0,0 2 0 0 0,4 24 32 0 0,-5-23-40 0 0,0-1 12 0 0,0-1 1 0 0,0 1-1 0 0,0 0 1 0 0,-1 0-1 0 0,1-1 1 0 0,-1 1-1 0 0,0 0 1 0 0,0-1-1 0 0,-1 4 1 0 0,-5 14 18 0 0,-6 12-47 0 0,13-31 19 0 0,0 0 0 0 0,0 0 0 0 0,-1 0 0 0 0,1 0-1 0 0,0 0 1 0 0,0 0 0 0 0,0 0 0 0 0,-1 0 0 0 0,1 0 0 0 0,-1 0 0 0 0,1 0 0 0 0,-1 0-1 0 0,1 0 1 0 0,-1-1 0 0 0,0 2 0 0 0,-6 14-1 0 0,6 7 24 0 0,1-21-19 0 0,1 0 0 0 0,-1 0 1 0 0,0-1-1 0 0,0 1 0 0 0,0 0 1 0 0,0 0-1 0 0,0 0 0 0 0,-1-1 1 0 0,1 1-1 0 0,0 0 0 0 0,-1-1 1 0 0,1 1-1 0 0,-1 0 0 0 0,0-1 1 0 0,0 1-1 0 0,1 0 1 0 0,-1-1-1 0 0,0 1 0 0 0,0-1 1 0 0,-1 1-1 0 0,1-1 0 0 0,0 0 1 0 0,-3 2-1 0 0,-1 1 5 0 0,4-3-8 0 0,-1 0-1 0 0,1 1 0 0 0,-1-1 1 0 0,1 0-1 0 0,-1 1 1 0 0,1-1-1 0 0,0 1 1 0 0,0-1-1 0 0,0 1 1 0 0,0 0-1 0 0,0-1 0 0 0,0 1 1 0 0,-1 3-1 0 0,-11 12 45 0 0,-1 0-11 0 0,9-3-2738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0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24 8082 0 0,'-5'-24'5233'0'0,"12"77"-4984"0"0,-4 0 1 0 0,-3 80-1 0 0,1-121-238 0 0,0 0-1 0 0,0 0 1 0 0,6 21 0 0 0,-4-22-12 0 0,-1 0 0 0 0,0 0-1 0 0,-1 0 1 0 0,0 0 0 0 0,-1 13 0 0 0,-2 4 42 0 0,-4 69 170 0 0,6-79-152 0 0,0 0 1 0 0,-1-1-1 0 0,-1 1 0 0 0,-1-1 1 0 0,-7 26-1 0 0,8-33-79 0 0,0-1 0 0 0,0 0-1 0 0,1 1 1 0 0,0 0 0 0 0,0 13 0 0 0,6 23-5532 0 0,-3-39 3295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1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8 127 3393 0 0,'-3'-21'2827'0'0,"-1"-17"-504"0"0,4 36-2201 0 0,0 0-1 0 0,0 0 1 0 0,0 0-1 0 0,1 0 1 0 0,-1 0-1 0 0,1 1 1 0 0,-1-1-1 0 0,1 0 1 0 0,0 0-1 0 0,-1 0 1 0 0,1 1-1 0 0,0-1 1 0 0,0 1-1 0 0,0-1 1 0 0,0 0-1 0 0,3-1 1 0 0,1-1-80 0 0,-1 0 1 0 0,2 0-1 0 0,-1 1 1 0 0,0 0-1 0 0,0 0 0 0 0,1 1 1 0 0,0-1-1 0 0,0 1 1 0 0,-1 0-1 0 0,1 1 0 0 0,0-1 1 0 0,0 1-1 0 0,0 1 1 0 0,1-1-1 0 0,-1 1 0 0 0,0 0 1 0 0,0 0-1 0 0,0 1 1 0 0,0-1-1 0 0,7 3 0 0 0,-6-1 0 0 0,1 0-1 0 0,-1 0 0 0 0,0 1 1 0 0,0 0-1 0 0,0 1 0 0 0,0-1 0 0 0,0 1 1 0 0,-1 1-1 0 0,0-1 0 0 0,0 1 1 0 0,0 0-1 0 0,0 1 0 0 0,-1-1 0 0 0,0 1 1 0 0,8 10-1 0 0,-8-7-42 0 0,0 0 0 0 0,-1 0 1 0 0,0 1-1 0 0,0-1 0 0 0,-1 1 0 0 0,0 0 1 0 0,-1 0-1 0 0,0 0 0 0 0,0 0 0 0 0,-1 1 1 0 0,0-1-1 0 0,-1 0 0 0 0,-2 14 0 0 0,2-14 16 0 0,0 0 0 0 0,-1 0 0 0 0,-1 0 0 0 0,0 0 0 0 0,0-1 0 0 0,-6 15 0 0 0,6-20-11 0 0,0 0 0 0 0,0 0 1 0 0,-1 0-1 0 0,1-1 0 0 0,-1 1 1 0 0,0-1-1 0 0,0 0 0 0 0,0 1 1 0 0,0-1-1 0 0,-1-1 0 0 0,1 1 1 0 0,-1-1-1 0 0,0 1 1 0 0,0-1-1 0 0,0 0 0 0 0,0 0 1 0 0,-7 2-1 0 0,-13 5-12 0 0,-34 11 111 0 0,54-18-295 0 0,-1-2 1 0 0,1 1-1 0 0,0 0 1 0 0,-1-1-1 0 0,1 1 0 0 0,0-1 1 0 0,-1 0-1 0 0,1-1 0 0 0,0 1 1 0 0,-1-1-1 0 0,-4-1 0 0 0,-12-13-3094 0 0,15 8 1326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1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155 190 4137 0 0,'1'2'93'0'0,"1"0"1"0"0,-1-1 0 0 0,1 1-1 0 0,-1 0 1 0 0,1-1 0 0 0,0 0-1 0 0,-1 1 1 0 0,1-1-1 0 0,0 0 1 0 0,0 0 0 0 0,0 0-1 0 0,0 0 1 0 0,0 0-1 0 0,0-1 1 0 0,1 1 0 0 0,-1 0-1 0 0,3-1 1 0 0,-2 1-59 0 0,0 0 0 0 0,-1 0 0 0 0,1-1 1 0 0,0 0-1 0 0,0 1 0 0 0,0-1 0 0 0,0 0 0 0 0,0-1 1 0 0,0 1-1 0 0,0 0 0 0 0,0-1 0 0 0,0 0 0 0 0,4-1 1 0 0,-4 1-12 0 0,-1 0 0 0 0,1-1 0 0 0,0 0 0 0 0,-1 1 0 0 0,1-1 1 0 0,-1 0-1 0 0,1 0 0 0 0,-1 0 0 0 0,0-1 0 0 0,0 1 0 0 0,0-1 0 0 0,0 1 1 0 0,0-1-1 0 0,-1 1 0 0 0,1-1 0 0 0,-1 0 0 0 0,0 0 0 0 0,1 0 0 0 0,-1 0 1 0 0,-1 0-1 0 0,1 0 0 0 0,0 0 0 0 0,-1 0 0 0 0,1 0 0 0 0,-1 0 1 0 0,0 0-1 0 0,-1-4 0 0 0,2-3 312 0 0,-2 0-1 0 0,1 0 1 0 0,-1 0 0 0 0,-4-13 0 0 0,4 19-240 0 0,0 1 0 0 0,0-1 0 0 0,-1 1 0 0 0,1 0 0 0 0,-1 0 0 0 0,0-1 0 0 0,0 1 1 0 0,0 0-1 0 0,0 1 0 0 0,-1-1 0 0 0,1 0 0 0 0,-1 1 0 0 0,0-1 0 0 0,0 1 0 0 0,-4-3 1 0 0,2 1 7 0 0,-1 1 1 0 0,0-1 0 0 0,0 2 0 0 0,0-1 0 0 0,-6-2 0 0 0,8 4-72 0 0,1 1 0 0 0,-1-1 0 0 0,0 1 0 0 0,1 0 0 0 0,-1 0 0 0 0,0 0 0 0 0,1 1 0 0 0,-1-1 0 0 0,1 1 0 0 0,-6 1 0 0 0,0 1-2 0 0,0 0 0 0 0,0 1 1 0 0,1 0-1 0 0,0 0 0 0 0,0 1 1 0 0,0 0-1 0 0,0 1 0 0 0,1-1 1 0 0,-1 1-1 0 0,2 1 0 0 0,-1-1 0 0 0,1 1 1 0 0,0 0-1 0 0,0 1 0 0 0,1 0 1 0 0,0 0-1 0 0,-4 8 0 0 0,6-10-20 0 0,0 0-1 0 0,1 0 0 0 0,0 0 1 0 0,0 0-1 0 0,0 0 1 0 0,1 0-1 0 0,0 1 0 0 0,0-1 1 0 0,1 0-1 0 0,0 1 0 0 0,0-1 1 0 0,0 0-1 0 0,1 1 1 0 0,0-1-1 0 0,0 0 0 0 0,0 1 1 0 0,1-1-1 0 0,0 0 1 0 0,1 0-1 0 0,-1 0 0 0 0,1-1 1 0 0,0 1-1 0 0,0-1 0 0 0,1 1 1 0 0,6 7-1 0 0,-2-5 16 0 0,0 0-1 0 0,0 0 0 0 0,0-1 0 0 0,1 0 1 0 0,0 0-1 0 0,14 7 0 0 0,-18-12-5 0 0,0 1 0 0 0,0-1 0 0 0,0 0 0 0 0,0 0 0 0 0,1-1 0 0 0,-1 1 0 0 0,0-1 0 0 0,1-1 1 0 0,-1 1-1 0 0,1-1 0 0 0,-1 1 0 0 0,1-2 0 0 0,-1 1 0 0 0,1 0 0 0 0,5-2 0 0 0,-8 0-4 0 0,1 1 0 0 0,-1-1 0 0 0,0 0 0 0 0,0 0 1 0 0,-1 0-1 0 0,1 0 0 0 0,0 0 0 0 0,-1-1 0 0 0,1 1 1 0 0,-1-1-1 0 0,0 1 0 0 0,1-1 0 0 0,-1 0 0 0 0,-1 0 1 0 0,3-3-1 0 0,2-6-2 0 0,-1 1 0 0 0,8-21 0 0 0,-10 21-13 0 0,0-1-1 0 0,-1 1 1 0 0,-1-1-1 0 0,1 1 1 0 0,-2-1-1 0 0,0 0 1 0 0,0 1-1 0 0,-1-1 1 0 0,0 1-1 0 0,-1-1 1 0 0,0 1-1 0 0,-1-1 1 0 0,-1 1 0 0 0,-8-20-1 0 0,10 28-317 0 0,0 0-1 0 0,1 0 1 0 0,-1 1-1 0 0,-1-1 1 0 0,1 1 0 0 0,0-1-1 0 0,-1 1 1 0 0,1 0-1 0 0,-4-3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2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45 7674 0 0,'-9'-9'50'0'0,"0"-1"1585"0"0,9 9-1598 0 0,0 1 1 0 0,1 0 0 0 0,-1-1-1 0 0,0 1 1 0 0,0 0-1 0 0,0 0 1 0 0,0-1 0 0 0,1 1-1 0 0,-1 0 1 0 0,0 0-1 0 0,0-1 1 0 0,1 1-1 0 0,-1 0 1 0 0,0 0 0 0 0,0 0-1 0 0,1-1 1 0 0,-1 1-1 0 0,0 0 1 0 0,1 0 0 0 0,-1 0-1 0 0,0 0 1 0 0,1 0-1 0 0,-1-1 1 0 0,0 1 0 0 0,1 0-1 0 0,-1 0 1 0 0,0 0-1 0 0,1 0 1 0 0,-1 0 0 0 0,0 0-1 0 0,1 0 1 0 0,-1 0-1 0 0,0 1 1 0 0,1-1 0 0 0,-1 0-1 0 0,0 0 1 0 0,0 0-1 0 0,1 0 1 0 0,7 5 178 0 0,-7-5-197 0 0,-1 1-1 0 0,1-1 1 0 0,0 1-1 0 0,-1-1 1 0 0,1 1-1 0 0,-1-1 1 0 0,1 0-1 0 0,0 1 1 0 0,0-1-1 0 0,-1 0 1 0 0,1 1-1 0 0,0-1 1 0 0,-1 0-1 0 0,1 0 1 0 0,0 0 0 0 0,0 0-1 0 0,-1 0 1 0 0,2 0-1 0 0,0 8 143 0 0,9 89 21 0 0,-10-92-183 0 0,0 0 0 0 0,0 0 1 0 0,-1 0-1 0 0,0 0 0 0 0,0 1 0 0 0,0-1 1 0 0,-1 0-1 0 0,0 0 0 0 0,0 0 1 0 0,-3 9-1 0 0,3-11-6 0 0,1 2 17 0 0,-1 1 1 0 0,1-1-1 0 0,0 1 0 0 0,0 0 0 0 0,0-1 0 0 0,3 12 0 0 0,-2-11 4 0 0,0 0-1 0 0,0 0 0 0 0,-1 1 0 0 0,0 7 1 0 0,0-9-3 0 0,-1 1 0 0 0,2-1 0 0 0,-1 0 0 0 0,0 0 0 0 0,3 8 0 0 0,-2-10 7 0 0,-1 1 1 0 0,1-1-1 0 0,-1 1 0 0 0,0-1 0 0 0,1 1 1 0 0,-1-1-1 0 0,-1 1 0 0 0,0 6 0 0 0,1-8-50 0 0,0-1 1 0 0,-1 1-1 0 0,1-1 0 0 0,1 1 0 0 0,-1-1 0 0 0,0 1 1 0 0,0-1-1 0 0,1 1 0 0 0,-1-1 0 0 0,0 1 0 0 0,1-1 1 0 0,0 1-1 0 0,-1-1 0 0 0,3 3 0 0 0,-4-5-290 0 0,1 0 321 0 0,0 0 0 0 0,-1 0 0 0 0,1-1 0 0 0,0 1 1 0 0,0 0-1 0 0,0 0 0 0 0,0 0 0 0 0,0 0 0 0 0,0-1 0 0 0,0 1 1 0 0,0 0-1 0 0,1 0 0 0 0,-1 0 0 0 0,0-1 0 0 0,1 1 1 0 0,-1 0-1 0 0,1 0 0 0 0,-1 0 0 0 0,1 0 0 0 0,-1 0 1 0 0,2-1-1 0 0,-2-1 3 0 0,1 1 0 0 0,-1-1-1 0 0,0 0 1 0 0,0 1 0 0 0,0-1 0 0 0,0 0 0 0 0,0 1 0 0 0,-1-1 0 0 0,1 0 0 0 0,-1 1-1 0 0,0-1 1 0 0,0 1 0 0 0,0-1 0 0 0,0 1 0 0 0,-2-4 0 0 0,-2-8-16 0 0,3 1 2 0 0,0 1 0 0 0,2-1 0 0 0,0-21 0 0 0,0-7 76 0 0,-1 27 15 0 0,1-1 1 0 0,0 1-1 0 0,3-15 1 0 0,-3 24-55 0 0,1-1 1 0 0,1 1 0 0 0,-1 0 0 0 0,1 0 0 0 0,0 0-1 0 0,0 0 1 0 0,0 0 0 0 0,1 0 0 0 0,-1 0-1 0 0,7-7 1 0 0,-3 5 1 0 0,0 1 0 0 0,0 0 0 0 0,0 0 0 0 0,0 0 0 0 0,11-6-1 0 0,-12 10-17 0 0,0-1 0 0 0,0 1-1 0 0,0 0 1 0 0,1 1 0 0 0,-1-1 0 0 0,0 1-1 0 0,1 0 1 0 0,-1 0 0 0 0,8 1-1 0 0,-8-1 6 0 0,-1 0 0 0 0,0 1 0 0 0,1 0 0 0 0,-1 0 0 0 0,0 0 0 0 0,0 1 0 0 0,1-1 0 0 0,-1 1 0 0 0,0 0 0 0 0,0 0 0 0 0,0 1 0 0 0,0-1 0 0 0,0 1 0 0 0,0 0 0 0 0,0 0-1 0 0,-1 0 1 0 0,1 1 0 0 0,-1-1 0 0 0,1 1 0 0 0,-1 0 0 0 0,0 0 0 0 0,0 0 0 0 0,0 0 0 0 0,0 0 0 0 0,3 7 0 0 0,0 0-8 0 0,-1 0 0 0 0,0 1 0 0 0,0-1 1 0 0,-2 1-1 0 0,1 0 0 0 0,-1 0 0 0 0,-1 1 0 0 0,0-1 0 0 0,1 17 1 0 0,-1 15 108 0 0,-5 49 1 0 0,2-79-58 0 0,-8 39-135 0 0,3-32-2904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2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156 411 4273 0 0,'0'0'197'0'0,"17"7"413"0"0,-11-4-470 0 0,0 0 0 0 0,0 1 0 0 0,0-2 0 0 0,1 1 0 0 0,-1-1 0 0 0,1 0 0 0 0,9 2 0 0 0,-14-4-134 0 0,0 0 1 0 0,0 1 0 0 0,-1-1 0 0 0,1 0 0 0 0,0 0 0 0 0,0 0-1 0 0,0-1 1 0 0,-1 1 0 0 0,1 0 0 0 0,0 0 0 0 0,0-1 0 0 0,-1 1-1 0 0,1-1 1 0 0,0 0 0 0 0,-1 0 0 0 0,1 1 0 0 0,-1-1 0 0 0,1 0-1 0 0,-1 0 1 0 0,1 0 0 0 0,-1-1 0 0 0,0 1 0 0 0,1 0 0 0 0,-1 0-1 0 0,0-1 1 0 0,0 1 0 0 0,0-1 0 0 0,0 1 0 0 0,0-1 0 0 0,0 1 0 0 0,-1-1-1 0 0,1 1 1 0 0,0-4 0 0 0,14-23 14 0 0,-14 23 125 0 0,1-1 0 0 0,-1 1-1 0 0,0-1 1 0 0,-1 1-1 0 0,1-1 1 0 0,-1 1 0 0 0,0-1-1 0 0,0 0 1 0 0,-1 1 0 0 0,0-1-1 0 0,0 1 1 0 0,0-1-1 0 0,-1 1 1 0 0,1-1 0 0 0,-4-5-1 0 0,1-4 436 0 0,4 13-550 0 0,0 1-1 0 0,0 0 1 0 0,0 0-1 0 0,0 0 1 0 0,-1 0-1 0 0,1 0 1 0 0,0 0 0 0 0,0 0-1 0 0,-1 1 1 0 0,1-1-1 0 0,-1 0 1 0 0,1 0-1 0 0,-1 0 1 0 0,1 0 0 0 0,-1 0-1 0 0,0 0 1 0 0,1 1-1 0 0,-2-2 1 0 0,-3-2 36 0 0,1 0 0 0 0,-1 0 1 0 0,0 1-1 0 0,0 0 0 0 0,0-1 1 0 0,-1 2-1 0 0,1-1 0 0 0,-1 1 1 0 0,0 0-1 0 0,1 0 0 0 0,-1 0 1 0 0,0 1-1 0 0,0 0 0 0 0,0 0 1 0 0,0 0-1 0 0,0 1 0 0 0,0 0 1 0 0,0 0-1 0 0,0 1 0 0 0,0 0 1 0 0,0 0-1 0 0,0 0 0 0 0,0 0 1 0 0,-7 4-1 0 0,-1 1 32 0 0,1 0 0 0 0,-1 2 0 0 0,-19 13 0 0 0,29-18-78 0 0,-1 1 0 0 0,1 0 0 0 0,0 0 0 0 0,1 0 0 0 0,-1 0 0 0 0,1 1 0 0 0,0-1 0 0 0,0 1 0 0 0,0 0 0 0 0,0 0 0 0 0,1 0 1 0 0,0 0-1 0 0,-2 7 0 0 0,1 0-2 0 0,1 0 1 0 0,0 0-1 0 0,0 1 1 0 0,2-1-1 0 0,0 20 1 0 0,1-25-13 0 0,-1 1 0 0 0,2-1 0 0 0,-1 0 0 0 0,1 0-1 0 0,0 1 1 0 0,1-1 0 0 0,0 0 0 0 0,0-1 0 0 0,0 1 0 0 0,6 8 0 0 0,0-2 48 0 0,-7-9-41 0 0,0-1-1 0 0,1 1 0 0 0,-1 0 0 0 0,1-1 1 0 0,0 0-1 0 0,0 1 0 0 0,0-1 0 0 0,0 0 0 0 0,1-1 1 0 0,-1 1-1 0 0,1-1 0 0 0,-1 1 0 0 0,1-1 1 0 0,0 0-1 0 0,0 0 0 0 0,0-1 0 0 0,7 3 0 0 0,-2-2 113 0 0,0 0-412 0 0,0 1 0 0 0,1-2 0 0 0,-1 1 1 0 0,13 0-1 0 0,-19-3 144 0 0,0 1 1 0 0,1 0 0 0 0,-1-1-1 0 0,0 0 1 0 0,1 1-1 0 0,-1-1 1 0 0,0 0 0 0 0,0-1-1 0 0,0 1 1 0 0,0-1-1 0 0,0 1 1 0 0,0-1 0 0 0,0 0-1 0 0,0 0 1 0 0,-1 0-1 0 0,4-4 1 0 0,2-2 135 0 0,-1 0-1 0 0,0-1 1 0 0,0-1 0 0 0,-1 1-1 0 0,0-1 1 0 0,0 0 0 0 0,-1 0-1 0 0,-1 0 1 0 0,1-1 0 0 0,-2 0 0 0 0,0 0-1 0 0,0 0 1 0 0,-1 0 0 0 0,2-20-1 0 0,30-237 2058 0 0,-33 258-1944 0 0,-2 0 0 0 0,1 0 0 0 0,-1 0 0 0 0,-1 0 0 0 0,0 0-1 0 0,0 0 1 0 0,-1 1 0 0 0,-7-17 0 0 0,9 24-68 0 0,-1-1 0 0 0,0 1 0 0 0,0 0 1 0 0,0 0-1 0 0,0 0 0 0 0,0 0 0 0 0,0 0 0 0 0,-1 0 1 0 0,-3-1-1 0 0,5 2-19 0 0,0 0 220 0 0,-3 4-119 0 0,-1 5-106 0 0,0 0 0 0 0,0 1-1 0 0,1-1 1 0 0,0 1 0 0 0,1 0-1 0 0,-1 0 1 0 0,2 0 0 0 0,0 1-1 0 0,0-1 1 0 0,-1 14 0 0 0,3-9-3 0 0,1 0 0 0 0,0 0 0 0 0,1 0 0 0 0,7 27 0 0 0,0 0 13 0 0,0-5 0 0 0,1-1 0 0 0,24 55 0 0 0,-29-76-9 0 0,0-2 25 0 0,1 0-1 0 0,0-1 1 0 0,1 0 0 0 0,0 1 0 0 0,0-2-1 0 0,1 1 1 0 0,1-1 0 0 0,13 12 0 0 0,-18-18-165 0 0,1 0 1 0 0,-1 0 0 0 0,1-1-1 0 0,0 1 1 0 0,1-1-1 0 0,-1 0 1 0 0,1-1 0 0 0,-1 1-1 0 0,1-1 1 0 0,0 0 0 0 0,0 0-1 0 0,0-1 1 0 0,0 0 0 0 0,0 0-1 0 0,0 0 1 0 0,0-1-1 0 0,0 0 1 0 0,0 0 0 0 0,12-2-1 0 0,-14 1 80 0 0,-1-1-1 0 0,1 1 0 0 0,0-1 1 0 0,-1 0-1 0 0,0 0 1 0 0,1 0-1 0 0,-1 0 0 0 0,0-1 1 0 0,0 1-1 0 0,0-1 0 0 0,-1 0 1 0 0,1 0-1 0 0,-1 0 0 0 0,1 0 1 0 0,-1 0-1 0 0,0-1 1 0 0,0 1-1 0 0,2-6 0 0 0,1-3 34 0 0,0-1 0 0 0,0 0 0 0 0,4-26 0 0 0,-6 27 7 0 0,7-34 537 0 0,-3 0-1 0 0,4-70 492 0 0,-13 116-1006 0 0,1 1 0 0 0,0 0 0 0 0,0-1 0 0 0,-1 1 0 0 0,1 0-1 0 0,0 0 1 0 0,0 0 0 0 0,0 0 0 0 0,0 0 0 0 0,0 0 0 0 0,0 0 0 0 0,0 0 0 0 0,0 0 0 0 0,1 0 0 0 0,-1 1 0 0 0,0-1 0 0 0,1 0 0 0 0,-1 1 0 0 0,1-1 0 0 0,-1 0 0 0 0,1 1 0 0 0,0-1 0 0 0,-1 0 0 0 0,1 1 0 0 0,0-1 0 0 0,0 2 0 0 0,-4 46 70 0 0,6-5-487 0 0,3 1 1 0 0,2-1-1 0 0,17 61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3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85 6129 0 0,'0'-7'323'0'0,"1"1"0"0"0,0 0 0 0 0,1-1-1 0 0,-1 1 1 0 0,1 0 0 0 0,0 0-1 0 0,0 0 1 0 0,1 0 0 0 0,0 0 0 0 0,5-7-1 0 0,-6 11-287 0 0,0 1-1 0 0,0 0 1 0 0,-1 0-1 0 0,1 1 0 0 0,0-1 1 0 0,0 0-1 0 0,0 1 1 0 0,0-1-1 0 0,0 1 1 0 0,0-1-1 0 0,0 1 0 0 0,0 0 1 0 0,0 0-1 0 0,0 0 1 0 0,0 0-1 0 0,0 0 0 0 0,3 1 1 0 0,2 0-8 0 0,-1 0 0 0 0,0 1-1 0 0,0-1 1 0 0,8 4 0 0 0,-10-3-12 0 0,-1 0 0 0 0,0 0 0 0 0,0 0 0 0 0,1 1 0 0 0,-2-1 0 0 0,1 1 0 0 0,0 0 0 0 0,0 0 0 0 0,-1 0 0 0 0,0 0 0 0 0,0 0 0 0 0,0 0 0 0 0,0 1 0 0 0,0-1 0 0 0,0 1 0 0 0,-1-1 0 0 0,0 1 0 0 0,0 0 0 0 0,0-1 0 0 0,1 6 0 0 0,-1 0-4 0 0,0 0 1 0 0,0 0-1 0 0,-1 0 0 0 0,0 1 0 0 0,0-1 1 0 0,-1 0-1 0 0,-3 13 0 0 0,1-11-35 0 0,2-5 45 0 0,0-1 1 0 0,0 0 0 0 0,-1 0 0 0 0,-4 9 0 0 0,5-12-17 0 0,0-1 1 0 0,0 1-1 0 0,0-1 0 0 0,0 1 1 0 0,0-1-1 0 0,0 0 1 0 0,0 0-1 0 0,-1 0 0 0 0,1 1 1 0 0,-1-1-1 0 0,1-1 0 0 0,-1 1 1 0 0,1 0-1 0 0,-1 0 1 0 0,1 0-1 0 0,-1-1 0 0 0,0 1 1 0 0,1-1-1 0 0,-3 1 0 0 0,0-1 12 0 0,0 1 0 0 0,1-1 0 0 0,-1 0-1 0 0,0 0 1 0 0,0-1 0 0 0,1 1 0 0 0,-1-1-1 0 0,0 0 1 0 0,1 0 0 0 0,-1 0 0 0 0,1 0-1 0 0,-1 0 1 0 0,1-1 0 0 0,0 0 0 0 0,0 0 0 0 0,-1 0-1 0 0,1 0 1 0 0,0 0 0 0 0,1 0 0 0 0,-4-4-1 0 0,0 0-42 0 0,1 0 0 0 0,-1-1 0 0 0,1 1 0 0 0,1-1 0 0 0,-1 0 0 0 0,1-1 0 0 0,1 1 0 0 0,-4-9 0 0 0,7 15-108 0 0,-1 1-1 0 0,1-1 1 0 0,0 1 0 0 0,0-1 0 0 0,0 1-1 0 0,-1-1 1 0 0,1 0 0 0 0,0 1 0 0 0,0-1 0 0 0,0 1-1 0 0,0-1 1 0 0,0 0 0 0 0,0 1 0 0 0,0-1 0 0 0,0 0-1 0 0,0 1 1 0 0,0-1 0 0 0,0 1 0 0 0,1-1 0 0 0,-1 0-1 0 0,0 1 1 0 0,0-1 0 0 0,1 1 0 0 0,-1-1 0 0 0,0 1-1 0 0,1-1 1 0 0,-1 1 0 0 0,0-1 0 0 0,1 1 0 0 0,-1-1-1 0 0,1 1 1 0 0,-1 0 0 0 0,1-1 0 0 0,-1 1 0 0 0,1-1-1 0 0,-1 1 1 0 0,1 0 0 0 0,-1 0 0 0 0,1-1 0 0 0,-1 1-1 0 0,1 0 1 0 0,0 0 0 0 0,-1 0 0 0 0,1 0 0 0 0,0-1-1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3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24 142 5313 0 0,'-18'-23'2213'0'0,"17"21"-1997"0"0,0 1 1 0 0,1 0 0 0 0,-1-1 0 0 0,1 1 0 0 0,-1 0-1 0 0,1-1 1 0 0,-1 1 0 0 0,1-1 0 0 0,0 1-1 0 0,-1-1 1 0 0,1 1 0 0 0,0-1 0 0 0,0 1 0 0 0,0-1-1 0 0,0 1 1 0 0,1-1 0 0 0,-1 1 0 0 0,0-1-1 0 0,1-1 1 0 0,7 7-71 0 0,-2 2-152 0 0,-2 0 1 0 0,1 0-1 0 0,-1 0 1 0 0,0 1-1 0 0,6 11 1 0 0,-8-15 10 0 0,0 1 0 0 0,-1 0 0 0 0,1 0 1 0 0,-1 0-1 0 0,0 0 0 0 0,0 0 0 0 0,0 0 0 0 0,-1 0 1 0 0,1 0-1 0 0,-1 0 0 0 0,0 0 0 0 0,0 0 0 0 0,-1 0 1 0 0,0 5-1 0 0,-5 11 9 0 0,1 1-1 0 0,1 0 1 0 0,1 0 0 0 0,0 0 0 0 0,2 22 0 0 0,-4-21 75 0 0,4-20-80 0 0,1 0 0 0 0,-1 0 0 0 0,1 0 0 0 0,-1 0 0 0 0,1 0 0 0 0,-1 0 0 0 0,1 0 0 0 0,0 0 1 0 0,1 4-1 0 0,-1-7-14 0 0,0 1 1 0 0,0 0-1 0 0,0 0 1 0 0,0 0 0 0 0,0 0-1 0 0,0-1 1 0 0,0 1-1 0 0,0 0 1 0 0,0 0-1 0 0,0 0 1 0 0,0 0 0 0 0,1-1-1 0 0,-1 1 1 0 0,0 0-1 0 0,0 0 1 0 0,0 0-1 0 0,0 0 1 0 0,0 0 0 0 0,1 0-1 0 0,-1 0 1 0 0,0 0-1 0 0,0-1 1 0 0,0 1-1 0 0,0 0 1 0 0,1 0 0 0 0,-1 0-1 0 0,0 0 1 0 0,0 0-1 0 0,0 0 1 0 0,1 0-1 0 0,-1 0 1 0 0,0 0 0 0 0,0 0-1 0 0,0 0 1 0 0,0 0-1 0 0,1 0 1 0 0,-1 0-1 0 0,0 0 1 0 0,0 0 0 0 0,0 1-1 0 0,0-1 1 0 0,1 0-1 0 0,-1 0 1 0 0,0 0 0 0 0,0 0-1 0 0,0 0 1 0 0,0 0-1 0 0,1 0 1 0 0,-1 0-1 0 0,0 1 1 0 0,0-1 0 0 0,0 0-1 0 0,0 0 1 0 0,0 0-1 0 0,0 0 1 0 0,0 0-1 0 0,0 1 1 0 0,1-1 0 0 0,-1 0-1 0 0,0 0 1 0 0,0 0-1 0 0,0 1 1 0 0,0-1-1 0 0,0 0 1 0 0,0 0 0 0 0,0 0-1 0 0,0 1 1 0 0,6-18-143 0 0,-14-42 93 0 0,7 17 46 0 0,0 29 20 0 0,1 1 0 0 0,0 0 0 0 0,1 0 0 0 0,2-13 0 0 0,4-35 99 0 0,-6 43-37 0 0,1 0 0 0 0,3-18-1 0 0,-3 31-54 0 0,-1-1 0 0 0,0 1 0 0 0,1-1-1 0 0,0 1 1 0 0,0 0 0 0 0,0 0 0 0 0,0 0 0 0 0,1 0-1 0 0,-1 0 1 0 0,1 1 0 0 0,0-1 0 0 0,4-3-1 0 0,-4 5-8 0 0,-1 0 1 0 0,1 0-1 0 0,0 0 0 0 0,0 0 0 0 0,-1 0 0 0 0,1 1 0 0 0,0-1 0 0 0,0 1 1 0 0,1 0-1 0 0,-1 0 0 0 0,0 0 0 0 0,0 0 0 0 0,1 0 0 0 0,5 1 0 0 0,-2 0 6 0 0,0 1-1 0 0,0 0 0 0 0,0 0 0 0 0,0 1 1 0 0,0 0-1 0 0,8 3 0 0 0,-10-2 0 0 0,0-1-1 0 0,0 1 0 0 0,-1 0 1 0 0,1 1-1 0 0,-1-1 1 0 0,1 1-1 0 0,-1 0 1 0 0,0 0-1 0 0,-1 0 1 0 0,1 0-1 0 0,-1 1 1 0 0,0 0-1 0 0,0-1 1 0 0,0 1-1 0 0,0 0 1 0 0,3 11-1 0 0,1 4-4 0 0,0 1 1 0 0,-2 0-1 0 0,4 24 0 0 0,-6-32 9 0 0,-2-1 1 0 0,1 0-1 0 0,-1 1 0 0 0,-1-1 1 0 0,0 1-1 0 0,-1-1 1 0 0,0 1-1 0 0,-4 14 0 0 0,2-1 173 0 0,0-1-432 0 0,-4-11-3344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4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204 256 5041 0 0,'2'2'145'0'0,"0"0"1"0"0,1 0-1 0 0,-1-1 0 0 0,1 1 0 0 0,-1-1 1 0 0,1 0-1 0 0,0 1 0 0 0,-1-1 0 0 0,1 0 0 0 0,0-1 1 0 0,0 1-1 0 0,0 0 0 0 0,0-1 0 0 0,0 0 1 0 0,-1 0-1 0 0,1 0 0 0 0,0 0 0 0 0,0 0 1 0 0,0 0-1 0 0,4-1 0 0 0,-4-1-124 0 0,0 0 0 0 0,-1 0 0 0 0,1 0 0 0 0,0 0-1 0 0,-1-1 1 0 0,1 1 0 0 0,-1-1 0 0 0,0 1 0 0 0,1-1 0 0 0,-1 0 0 0 0,0 0 0 0 0,-1 0-1 0 0,1 0 1 0 0,-1 0 0 0 0,1 0 0 0 0,-1 0 0 0 0,0-1 0 0 0,0 1 0 0 0,0 0 0 0 0,-1-1-1 0 0,1 1 1 0 0,-1-5 0 0 0,2-2-58 0 0,1-5 203 0 0,-1 1 0 0 0,-1-1 0 0 0,0-26 1 0 0,-2 36-71 0 0,0 0 1 0 0,0 0 0 0 0,0 0-1 0 0,0 0 1 0 0,-1 0 0 0 0,0 0-1 0 0,0 0 1 0 0,0 0 0 0 0,-1 1-1 0 0,0-1 1 0 0,0 1 0 0 0,0 0 0 0 0,0-1-1 0 0,-6-4 1 0 0,6 6-58 0 0,0 0 0 0 0,0 0 1 0 0,-1 0-1 0 0,1 1 0 0 0,-1-1 0 0 0,1 1 0 0 0,-1 0 1 0 0,0 0-1 0 0,0 0 0 0 0,0 1 0 0 0,0-1 0 0 0,0 1 1 0 0,-1 0-1 0 0,1 0 0 0 0,-6 0 0 0 0,5 1-8 0 0,-1 0-1 0 0,1 1 1 0 0,0 0 0 0 0,-1 0-1 0 0,1 0 1 0 0,0 0 0 0 0,0 1-1 0 0,0 0 1 0 0,0 0 0 0 0,0 0-1 0 0,-9 6 1 0 0,-5 4 82 0 0,0 1 0 0 0,-19 17 0 0 0,32-25-96 0 0,1 0-1 0 0,-1 1 1 0 0,1 0-1 0 0,1 0 1 0 0,-1 0-1 0 0,1 0 1 0 0,0 1 0 0 0,1 0-1 0 0,-1-1 1 0 0,-2 10-1 0 0,3-7 7 0 0,1 0 0 0 0,0 0 1 0 0,0 1-1 0 0,0-1 0 0 0,1 1 0 0 0,1-1 0 0 0,0 1 0 0 0,0-1 0 0 0,3 19 0 0 0,-1-21-6 0 0,0 1-1 0 0,1-1 1 0 0,-1 0-1 0 0,1 0 1 0 0,1 0 0 0 0,0-1-1 0 0,-1 1 1 0 0,2-1-1 0 0,-1 0 1 0 0,1 0-1 0 0,0 0 1 0 0,0 0-1 0 0,7 4 1 0 0,-5-4-100 0 0,0 0 0 0 0,0 0 0 0 0,0-1 0 0 0,1 0 1 0 0,0-1-1 0 0,11 6 0 0 0,-16-9-50 0 0,0 0-1 0 0,0 0 1 0 0,0-1 0 0 0,0 1 0 0 0,0-1 0 0 0,0 1 0 0 0,0-1 0 0 0,0 0 0 0 0,0 0-1 0 0,0 0 1 0 0,0 0 0 0 0,0-1 0 0 0,0 0 0 0 0,0 1 0 0 0,0-1 0 0 0,0 0 0 0 0,0 0 0 0 0,0 0-1 0 0,0-1 1 0 0,-1 1 0 0 0,1-1 0 0 0,4-3 0 0 0,-2 1 93 0 0,0-1-1 0 0,0 0 1 0 0,0 0-1 0 0,-1 0 1 0 0,1 0 0 0 0,-1-1-1 0 0,-1 0 1 0 0,1 0-1 0 0,-1 0 1 0 0,0 0 0 0 0,0-1-1 0 0,3-11 1 0 0,-2-3 551 0 0,0 0-1 0 0,2-38 1 0 0,2-13 666 0 0,-6 53-833 0 0,0 0 0 0 0,-1 0 0 0 0,-1 0 0 0 0,-2-21-1 0 0,-3 29-113 0 0,5 11-219 0 0,0 0-1 0 0,0 0 0 0 0,0 0 1 0 0,0 0-1 0 0,0-1 0 0 0,0 1 1 0 0,0 0-1 0 0,0 0 1 0 0,0 0-1 0 0,0 0 0 0 0,0 0 1 0 0,0 0-1 0 0,0-1 1 0 0,0 1-1 0 0,0 0 0 0 0,0 0 1 0 0,0 0-1 0 0,0 0 0 0 0,0 0 1 0 0,0 0-1 0 0,0-1 1 0 0,0 1-1 0 0,-1 0 0 0 0,1 0 1 0 0,0 0-1 0 0,0 0 0 0 0,0 0 1 0 0,0 0-1 0 0,0 0 1 0 0,0 0-1 0 0,0 0 0 0 0,-1-1 1 0 0,1 1-1 0 0,0 0 0 0 0,0 0 1 0 0,0 0-1 0 0,0 0 1 0 0,0 0-1 0 0,-1 0 0 0 0,1 0 1 0 0,0 0-1 0 0,0 0 0 0 0,0 0 1 0 0,0 0-1 0 0,0 0 1 0 0,0 0-1 0 0,-1 0 0 0 0,1 0 1 0 0,0 0-1 0 0,0 0 0 0 0,0 0 1 0 0,0 1-1 0 0,0-1 1 0 0,-1 0-1 0 0,1 0 0 0 0,0 0 1 0 0,0 0-1 0 0,0 0 0 0 0,0 0 1 0 0,0 0-1 0 0,0 0 1 0 0,0 0-1 0 0,0 0 0 0 0,-1 1 1 0 0,1-1-1 0 0,0 0 0 0 0,0 0 1 0 0,0 0-1 0 0,0 0 1 0 0,-1 9 22 0 0,0-1 0 0 0,0 1 0 0 0,1-1 0 0 0,1 1 0 0 0,1 12 0 0 0,0 30-19 0 0,-4 140 115 0 0,3-55-52 0 0,-37 384 528 0 0,31-479-559 0 0,2-10-65 0 0,-2 1 1 0 0,-1-1-1 0 0,-12 35 1 0 0,12-58-69 0 0,-1-12-295 0 0,1-13-62 0 0,-27-200 415 0 0,30 188 16 0 0,-3-30 41 0 0,2-69 1 0 0,5 110-11 0 0,0 0 0 0 0,1 0 0 0 0,1 0 0 0 0,1 0 0 0 0,1 0 0 0 0,0 0 0 0 0,1 1 1 0 0,9-19-1 0 0,-9 26-23 0 0,0 1 0 0 0,0 0 0 0 0,1 0 1 0 0,0 1-1 0 0,1-1 0 0 0,0 2 0 0 0,0-1 0 0 0,1 1 1 0 0,-1 0-1 0 0,2 1 0 0 0,9-6 0 0 0,-1 2-920 0 0,1 1 0 0 0,0 1 0 0 0,1 1 0 0 0,39-10 0 0 0,-37 12-1192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7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36 328 2008 0 0,'-2'-5'5115'0'0,"-1"10"-4919"0"0,0 0 1 0 0,0 1-1 0 0,0-1 1 0 0,1 1-1 0 0,-1 0 1 0 0,2 0 0 0 0,-3 9-1 0 0,-6 46 119 0 0,9-53-262 0 0,1 0 0 0 0,-1-1 0 0 0,3 17 0 0 0,-2-22-49 0 0,0 0 0 0 0,1 0 1 0 0,-1 0-1 0 0,1 0 0 0 0,0 0 1 0 0,-1 0-1 0 0,1 0 0 0 0,0 0 0 0 0,0 0 1 0 0,0 0-1 0 0,0 0 0 0 0,1 0 1 0 0,-1 0-1 0 0,0-1 0 0 0,1 1 0 0 0,0-1 1 0 0,-1 1-1 0 0,4 2 0 0 0,13 9 41 0 0,-16-12-40 0 0,-1 0-1 0 0,0 1 0 0 0,1-1 1 0 0,-1 0-1 0 0,0 0 0 0 0,1 0 1 0 0,0 0-1 0 0,-1 0 0 0 0,1 0 1 0 0,-1-1-1 0 0,1 1 0 0 0,0 0 1 0 0,0-1-1 0 0,-1 1 0 0 0,1-1 1 0 0,0 0-1 0 0,0 1 0 0 0,0-1 1 0 0,-1 0-1 0 0,1 0 0 0 0,0 0 1 0 0,0-1-1 0 0,0 1 0 0 0,-1 0 1 0 0,1-1-1 0 0,0 1 0 0 0,0-1 1 0 0,2-1-1 0 0,9-3 83 0 0,39-19 168 0 0,-49 22-242 0 0,0 0 0 0 0,0 0-1 0 0,0 0 1 0 0,0 0 0 0 0,0-1 0 0 0,-1 1 0 0 0,1-1-1 0 0,-1 1 1 0 0,1-1 0 0 0,-1 0 0 0 0,0 0-1 0 0,2-5 1 0 0,0 0 15 0 0,-1-1 0 0 0,0 1 0 0 0,0-1-1 0 0,-1 0 1 0 0,0 1 0 0 0,0-1 0 0 0,-1-12 0 0 0,3-27-2 0 0,-2 29 11 0 0,-1 0-1 0 0,0-1 1 0 0,-4-26 0 0 0,2 29-33 0 0,0-1-1 0 0,2 1 1 0 0,0 0-1 0 0,4-24 1 0 0,-2 23 141 0 0,-1 1-1 0 0,-1-1 1 0 0,-1 0 0 0 0,-1-19 0 0 0,0 35-101 0 0,1 0 1 0 0,-1 0 0 0 0,1 0-1 0 0,-1 1 1 0 0,1-1 0 0 0,-1 0-1 0 0,0 1 1 0 0,0-1-1 0 0,0 1 1 0 0,0-1 0 0 0,0 1-1 0 0,0-1 1 0 0,-1 1 0 0 0,1 0-1 0 0,0 0 1 0 0,-2-2 0 0 0,2 3-35 0 0,1 0 1 0 0,-1 0 0 0 0,1 0-1 0 0,-1-1 1 0 0,0 1 0 0 0,1 0 0 0 0,-1 0-1 0 0,0 0 1 0 0,1 0 0 0 0,-1 0 0 0 0,1 0-1 0 0,-1 0 1 0 0,0 0 0 0 0,1 0-1 0 0,-1 1 1 0 0,1-1 0 0 0,-1 0 0 0 0,1 0-1 0 0,-1 1 1 0 0,0-1 0 0 0,1 0 0 0 0,-1 0-1 0 0,1 1 1 0 0,-1-1 0 0 0,1 1-1 0 0,-1-1 1 0 0,1 1 0 0 0,-15 20 88 0 0,11-13-81 0 0,1 0-1 0 0,0 0 1 0 0,0 1 0 0 0,-1 9 0 0 0,0 20 8 0 0,2 0 0 0 0,4 50 0 0 0,-2-82-24 0 0,1 6-1 0 0,1 1 1 0 0,1-1 0 0 0,-1 0 0 0 0,2 0 0 0 0,0 0 0 0 0,0-1-1 0 0,1 1 1 0 0,1-1 0 0 0,0 0 0 0 0,0-1 0 0 0,1 1 0 0 0,1-1 0 0 0,0 0-1 0 0,0-1 1 0 0,0 0 0 0 0,1 0 0 0 0,1-1 0 0 0,-1 0 0 0 0,1-1-1 0 0,1 0 1 0 0,-1-1 0 0 0,1 0 0 0 0,12 5 0 0 0,-14-7 16 0 0,-5-2-15 0 0,0 0-1 0 0,0 0 0 0 0,0-1 1 0 0,0 1-1 0 0,0-1 0 0 0,1 0 0 0 0,-1 0 1 0 0,0 0-1 0 0,1-1 0 0 0,-1 1 0 0 0,1-1 1 0 0,-1 0-1 0 0,0 0 0 0 0,1-1 0 0 0,-1 1 1 0 0,5-2-1 0 0,0-2 19 0 0,-6 4-17 0 0,0-1-1 0 0,1-1 0 0 0,-1 1 1 0 0,0 0-1 0 0,0-1 1 0 0,0 0-1 0 0,0 1 1 0 0,-1-1-1 0 0,1 0 1 0 0,0-1-1 0 0,-1 1 1 0 0,1 0-1 0 0,-1-1 1 0 0,0 1-1 0 0,0-1 1 0 0,2-4-1 0 0,5-8-18 0 0,-2 0 0 0 0,0-1 0 0 0,-2 0-1 0 0,1 0 1 0 0,-2 0 0 0 0,5-28 0 0 0,-4 3 25 0 0,-1-66-1 0 0,-4 107-11 0 0,0-1 0 0 0,0 0 0 0 0,0 1 0 0 0,1-1 0 0 0,-1 1 0 0 0,0-1 0 0 0,0 1 0 0 0,0-1 0 0 0,-1 1 0 0 0,1-1 0 0 0,0 1 0 0 0,0-1 0 0 0,0 1-1 0 0,0-1 1 0 0,0 1 0 0 0,-1-1 0 0 0,1 1 0 0 0,0-1 0 0 0,0 1 0 0 0,-1-1 0 0 0,1 1 0 0 0,0 0 0 0 0,-1-1 0 0 0,1 1 0 0 0,-1-1 0 0 0,1 1 0 0 0,-11 6 36 0 0,-6 21-7 0 0,13-17-22 0 0,0 1 0 0 0,1-1 0 0 0,1 1 0 0 0,0 0 0 0 0,0-1 0 0 0,1 1 0 0 0,0 0 0 0 0,1 0 0 0 0,0 0 0 0 0,1 0 0 0 0,0 0 0 0 0,1 0 0 0 0,0 0 0 0 0,1-1 0 0 0,0 1 0 0 0,0-1 0 0 0,1 0 0 0 0,1 0 0 0 0,0 0 0 0 0,10 16 0 0 0,-10-20-20 0 0,0 2 17 0 0,0-1-1 0 0,1-1 0 0 0,0 1 1 0 0,11 9-1 0 0,-14-14 4 0 0,-1-1-1 0 0,1 1 1 0 0,0 0-1 0 0,0-1 0 0 0,0 0 1 0 0,1 0-1 0 0,-1 0 1 0 0,0 0-1 0 0,0 0 0 0 0,1 0 1 0 0,-1-1-1 0 0,0 0 1 0 0,1 1-1 0 0,-1-1 0 0 0,6-1 1 0 0,-6 1-1 0 0,-1 0-1 0 0,0 0 1 0 0,0-1 0 0 0,0 1 0 0 0,1 0 0 0 0,-1-1 0 0 0,0 1 0 0 0,0-1 0 0 0,0 0-1 0 0,0 0 1 0 0,0 0 0 0 0,0 0 0 0 0,0 0 0 0 0,0 0 0 0 0,0-1 0 0 0,0 1 0 0 0,-1 0-1 0 0,1-1 1 0 0,0 0 0 0 0,-1 1 0 0 0,0-1 0 0 0,1 0 0 0 0,-1 0 0 0 0,0 1 0 0 0,0-1-1 0 0,0 0 1 0 0,0 0 0 0 0,0-1 0 0 0,0 1 0 0 0,0-4 0 0 0,8-16 61 0 0,-6 14-50 0 0,1 0-1 0 0,-2 0 1 0 0,1 0 0 0 0,-1 0-1 0 0,0-1 1 0 0,0-10 0 0 0,-1 8-2 0 0,0-9-4 0 0,-1-1 0 0 0,-1 1 0 0 0,-4-28 0 0 0,5 43-8 0 0,-1 1 0 0 0,0-1 1 0 0,0 1-1 0 0,-1 0 0 0 0,0-1 1 0 0,1 1-1 0 0,-1 0 0 0 0,0 0 0 0 0,-1 0 1 0 0,1 0-1 0 0,-1 0 0 0 0,0 1 1 0 0,0-1-1 0 0,0 1 0 0 0,0 0 0 0 0,0-1 1 0 0,-1 2-1 0 0,0-1 0 0 0,1 0 1 0 0,-9-4-1 0 0,-5 0-127 0 0,-25-10-191 0 0,12 10-3458 0 0,25 5 1579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28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39 5785 0 0,'-15'-1'459'0'0,"11"1"-141"0"0,0-1 1 0 0,0 1-1 0 0,0 0 0 0 0,0 0 1 0 0,0 0-1 0 0,0 1 1 0 0,-3 3 1318 0 0,19-1-1291 0 0,13-1-270 0 0,64-11 55 0 0,258-21-21 0 0,-319 26 312 0 0,-11 1-1430 0 0,-5 2-2974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4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38 2417 0 0,'-22'-13'1348'0'0,"-18"-6"-110"0"0,10 14 3225 0 0,30 5-4275 0 0,0 1-176 0 0,0 1-1 0 0,0 0 1 0 0,1-1 0 0 0,-1 1-1 0 0,1 0 1 0 0,0-1 0 0 0,-1 1-1 0 0,1-1 1 0 0,0 1-1 0 0,0-1 1 0 0,0 1 0 0 0,0-1-1 0 0,0 0 1 0 0,0 1 0 0 0,0-1-1 0 0,0 0 1 0 0,1 0 0 0 0,1 2-1 0 0,31 18 108 0 0,-15-10-40 0 0,72 49 253 0 0,-57-40-254 0 0,51 41 0 0 0,-48-31-7 0 0,1-2 0 0 0,1-2 0 0 0,2-1 0 0 0,58 26 0 0 0,342 153 237 0 0,16 30-184 0 0,-167-69 97 0 0,-232-129-205 0 0,-32-19 21 0 0,33 29 1 0 0,-46-34 39 0 0,1 0 1 0 0,1-1-1 0 0,0 0 1 0 0,0-1-1 0 0,1-1 1 0 0,1-1-1 0 0,18 7 1 0 0,-18-14 78 0 0,-1-1 220 0 0,-17-5-248 0 0,-1-3-118 0 0,-5-22 125 0 0,7 29-135 0 0,0 0-1 0 0,0 0 1 0 0,0-1 0 0 0,0 1 0 0 0,0 0 0 0 0,0 0 0 0 0,0 0 0 0 0,0-1-1 0 0,0 1 1 0 0,1 0 0 0 0,-1 0 0 0 0,1 0 0 0 0,-1 0 0 0 0,0 0-1 0 0,1-1 1 0 0,0 1 0 0 0,-1 0 0 0 0,1 0 0 0 0,0 0 0 0 0,1-1-1 0 0,-1 1 4 0 0,0-1 0 0 0,0 1 0 0 0,0-1 0 0 0,0 1 0 0 0,-1-1-1 0 0,1 1 1 0 0,0-1 0 0 0,-1 1 0 0 0,1-1 0 0 0,-1 0-1 0 0,0 1 1 0 0,0-1 0 0 0,1 1 0 0 0,-1-1 0 0 0,0 0-1 0 0,0 1 1 0 0,0-1 0 0 0,-1 0 0 0 0,1 1 0 0 0,-1-3 0 0 0,2-21 41 0 0,0 16-31 0 0,0 1 0 0 0,0-1-1 0 0,-1 0 1 0 0,0 0-1 0 0,-1 0 1 0 0,-2-15-1 0 0,1 12 3 0 0,1 9-16 0 0,0-1 0 0 0,-1 1 1 0 0,1 0-1 0 0,-1-1 0 0 0,0 1 0 0 0,0 0 0 0 0,0 0 0 0 0,0 0 1 0 0,0 1-1 0 0,-1-1 0 0 0,1 0 0 0 0,-5-2 0 0 0,-10-15-4 0 0,11 10-8 0 0,3 5 17 0 0,0 0 1 0 0,1 0-1 0 0,-2 0 0 0 0,1 1 0 0 0,0 0 0 0 0,-1 0 0 0 0,0 0 0 0 0,0 0 0 0 0,-8-6 0 0 0,-3-1-20 0 0,14 9 15 0 0,-1 0 0 0 0,0 1 0 0 0,0 0 0 0 0,0 0 1 0 0,0-1-1 0 0,-1 1 0 0 0,1 0 0 0 0,0 1 0 0 0,0-1 0 0 0,-1 0 0 0 0,1 1 0 0 0,-4-1 0 0 0,-6-1-22 0 0,10 9-16 0 0,-1 5 30 0 0,3-7 13 0 0,0 1-1 0 0,1-1 1 0 0,-1 0-1 0 0,1 0 1 0 0,0 0-1 0 0,3 8 0 0 0,-4-12 1 0 0,0 0 0 0 0,0 0-1 0 0,0 0 1 0 0,0 0-1 0 0,-1 0 1 0 0,1 0 0 0 0,0 0-1 0 0,0 1 1 0 0,-1-1-1 0 0,1 0 1 0 0,0 0 0 0 0,-1 0-1 0 0,1 0 1 0 0,-1-1-1 0 0,1 1 1 0 0,-1 0 0 0 0,0 1-1 0 0,0-1-1 0 0,0 0 0 0 0,0 0 0 0 0,1 0 0 0 0,-1 0 0 0 0,1 0-1 0 0,-1 0 1 0 0,1 0 0 0 0,-1 0 0 0 0,1 0 0 0 0,-1 0 0 0 0,1 0 0 0 0,0 0 0 0 0,0 0-1 0 0,0 1 1 0 0,0-1 0 0 0,0 0 0 0 0,0 0 0 0 0,0 0 0 0 0,0 0 0 0 0,0 1-1 0 0,0-1 1 0 0,0 0 0 0 0,1 0 0 0 0,-1 0 0 0 0,0 0 0 0 0,1 0 0 0 0,-1 0 0 0 0,1 0-1 0 0,0 0 1 0 0,1 2 0 0 0,6 10 3 0 0,1 1 0 0 0,10 25-1 0 0,1 2 30 0 0,-14-33-26 0 0,-1 0 0 0 0,1 0 0 0 0,14 13 1 0 0,-1-1-50 0 0,-5-6 52 0 0,-11-11 0 0 0,0 1 1 0 0,1-1-1 0 0,-1 0 1 0 0,-1 1-1 0 0,1 0 1 0 0,0 0-1 0 0,-1 0 1 0 0,0 0-1 0 0,3 8 1 0 0,12 38 68 0 0,-13-38-77 0 0,-3-11-5 0 0,-1-1 1 0 0,1 1 0 0 0,-1 0 0 0 0,0 0 0 0 0,1 0 0 0 0,-1 0-1 0 0,0 0 1 0 0,0 1 0 0 0,0-1 0 0 0,1 0 0 0 0,-1 0-1 0 0,0 0 1 0 0,0 0 0 0 0,-1 2 0 0 0,2 8 14 0 0,-1-11-12 0 0,1 0 0 0 0,-1 1 0 0 0,0-1 0 0 0,0 0 1 0 0,0 1-1 0 0,0-1 0 0 0,0 0 0 0 0,0 1 0 0 0,0-1 0 0 0,0 0 0 0 0,0 1 0 0 0,0-1 1 0 0,0 0-1 0 0,0 1 0 0 0,0-1 0 0 0,0 0 0 0 0,-1 1 0 0 0,1-1 0 0 0,0 0 0 0 0,0 1 0 0 0,0-1 1 0 0,0 0-1 0 0,-1 0 0 0 0,1 1 0 0 0,0-1 0 0 0,0 0 0 0 0,0 0 0 0 0,-1 1 0 0 0,1-1 1 0 0,-3 8 35 0 0,3-7-36 0 0,0-1-1 0 0,0 0 1 0 0,0 0 0 0 0,0 1-1 0 0,0-1 1 0 0,0 0-1 0 0,0 0 1 0 0,0 0-1 0 0,0 1 1 0 0,0-1-1 0 0,-1 0 1 0 0,1 0-1 0 0,0 0 1 0 0,0 1 0 0 0,0-1-1 0 0,0 0 1 0 0,0 0-1 0 0,0 0 1 0 0,-1 1-1 0 0,1-1 1 0 0,0 0-1 0 0,0 0 1 0 0,0 0 0 0 0,-1 0-1 0 0,1 0 1 0 0,0 1-1 0 0,0-1 1 0 0,0 0-1 0 0,-1 0 1 0 0,1 0-1 0 0,0 0 1 0 0,0 0-1 0 0,0 0 1 0 0,-1 0 0 0 0,1 0-1 0 0,0 0 1 0 0,0 0-1 0 0,-1 0 1 0 0,1 0-1 0 0,0 0 1 0 0,0 0-1 0 0,-1 0 1 0 0,-19 4-2 0 0,14-3 30 0 0,1 0 0 0 0,-1 0 1 0 0,1 1-1 0 0,-1 0 0 0 0,-8 3 1 0 0,15-4-39 0 0,-1 0 3 0 0,-8 1 14 0 0,-228 25 212 0 0,188-16-100 0 0,47-10-148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2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116 126 2433 0 0,'-2'5'339'0'0,"0"0"1"0"0,1 0 0 0 0,0 1 0 0 0,0-1 0 0 0,0 0 0 0 0,1 0 0 0 0,0 1 0 0 0,0-1 0 0 0,1 9 0 0 0,6 23 458 0 0,-6-34-759 0 0,0-1 0 0 0,-1 0 0 0 0,1 0 0 0 0,0-1-1 0 0,0 1 1 0 0,0 0 0 0 0,0 0 0 0 0,0 0 0 0 0,1-1 0 0 0,-1 1 0 0 0,0 0 0 0 0,1-1 0 0 0,0 1-1 0 0,-1-1 1 0 0,4 3 0 0 0,3 0 89 0 0,0 0-1 0 0,0-1 1 0 0,0 0 0 0 0,10 2-1 0 0,-15-4-111 0 0,0-1 0 0 0,1 1 0 0 0,-1-1 0 0 0,1 0 0 0 0,-1 0 0 0 0,0-1 0 0 0,1 1 0 0 0,-1-1 0 0 0,0 0 0 0 0,1 0 0 0 0,-1 0 0 0 0,0 0 0 0 0,6-3 0 0 0,16-8 232 0 0,-12 7-352 0 0,0-1-1 0 0,-1-1 1 0 0,0 0-1 0 0,19-15 1 0 0,-28 20 95 0 0,-1-1 1 0 0,1 1 0 0 0,-1 0-1 0 0,0-1 1 0 0,0 1-1 0 0,0-1 1 0 0,0 0 0 0 0,-1 0-1 0 0,1 0 1 0 0,-1 0-1 0 0,1 0 1 0 0,-1 0 0 0 0,0 0-1 0 0,0 0 1 0 0,-1 0-1 0 0,1 0 1 0 0,-1-1 0 0 0,1 1-1 0 0,-1 0 1 0 0,0 0 0 0 0,0-1-1 0 0,-1 1 1 0 0,1 0-1 0 0,0 0 1 0 0,-3-5 0 0 0,1 0 189 0 0,-1 0 0 0 0,-1 0 0 0 0,0 1 1 0 0,0-1-1 0 0,0 1 0 0 0,-1 0 0 0 0,0 0 0 0 0,-1 1 1 0 0,1 0-1 0 0,-1 0 0 0 0,0 0 0 0 0,-1 0 1 0 0,1 1-1 0 0,-1 0 0 0 0,0 1 0 0 0,-1-1 1 0 0,1 1-1 0 0,-16-5 0 0 0,19 8-127 0 0,-1 0 0 0 0,0 0 0 0 0,1 1 0 0 0,-1-1 0 0 0,0 1 0 0 0,1 1 0 0 0,-1-1 0 0 0,0 1 0 0 0,1-1 0 0 0,-1 1 1 0 0,0 0-1 0 0,1 1 0 0 0,-1-1 0 0 0,1 1 0 0 0,0 0 0 0 0,0 0 0 0 0,0 1 0 0 0,0-1 0 0 0,0 1 0 0 0,-6 4 0 0 0,-5 7 86 0 0,1 0 0 0 0,1 0 1 0 0,-19 26-1 0 0,23-28-54 0 0,-1 2-28 0 0,1 0 1 0 0,1 1-1 0 0,0 0 1 0 0,1 1-1 0 0,1-1 1 0 0,0 1-1 0 0,1 1 1 0 0,-5 28 0 0 0,10-39-53 0 0,0 0 0 0 0,1 0 0 0 0,-1 0 1 0 0,1-1-1 0 0,0 1 0 0 0,1 0 0 0 0,0-1 1 0 0,0 1-1 0 0,2 5 0 0 0,5 13 49 0 0,-7-18-46 0 0,1 1 0 0 0,-1-1 0 0 0,1 0 0 0 0,1 0 0 0 0,-1 0 0 0 0,1 0 0 0 0,0-1 0 0 0,0 0 0 0 0,1 1 0 0 0,-1-1-1 0 0,1-1 1 0 0,1 1 0 0 0,-1-1 0 0 0,0 0 0 0 0,1 0 0 0 0,0 0 0 0 0,0-1 0 0 0,10 4 0 0 0,-4-2 11 0 0,0-1-1 0 0,1 0 0 0 0,0-1 1 0 0,-1-1-1 0 0,1 0 0 0 0,0 0 1 0 0,0-2-1 0 0,0 1 1 0 0,14-3-1 0 0,-24 2-48 0 0,0-1-1 0 0,-1 0 1 0 0,1 0 0 0 0,-1 0 0 0 0,1-1-1 0 0,-1 1 1 0 0,1-1 0 0 0,-1 1 0 0 0,0-1-1 0 0,0 0 1 0 0,0 0 0 0 0,0 0-1 0 0,0 0 1 0 0,0 0 0 0 0,0 0 0 0 0,-1 0-1 0 0,1-1 1 0 0,1-3 0 0 0,2-3-1093 0 0,0 0 0 0 0,-1 0 0 0 0,5-18 0 0 0,-6 19-888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3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196 219 3177 0 0,'0'0'69'0'0,"21"-11"1043"0"0,-18 9-1090 0 0,29-22 149 0 0,-30 22-111 0 0,0 1-1 0 0,-1-1 1 0 0,1 0-1 0 0,-1 1 1 0 0,1-1 0 0 0,-1 0-1 0 0,0 0 1 0 0,1 0-1 0 0,-1 0 1 0 0,0 0 0 0 0,0 0-1 0 0,-1 0 1 0 0,1 0-1 0 0,0-1 1 0 0,-1 1 0 0 0,1 0-1 0 0,-1-4 1 0 0,-8-71 3129 0 0,8 74-3113 0 0,-1 1 1 0 0,1-1-1 0 0,-1 0 1 0 0,0 0-1 0 0,1 1 1 0 0,-1-1-1 0 0,0 0 1 0 0,0 1-1 0 0,-1-1 1 0 0,1 1-1 0 0,-1-1 1 0 0,1 1-1 0 0,-1 0 1 0 0,0-1-1 0 0,0 1 1 0 0,0 0-1 0 0,0 0 1 0 0,0 1-1 0 0,0-1 1 0 0,0 0-1 0 0,-1 1 1 0 0,1-1-1 0 0,-1 1 1 0 0,1-1-1 0 0,-1 1 1 0 0,1 0-1 0 0,-1 0 1 0 0,0 1-1 0 0,-4-2 1 0 0,2 1 0 0 0,-1 0 1 0 0,1 0 0 0 0,0 0 0 0 0,0 1 0 0 0,-1 0-1 0 0,1 0 1 0 0,0 0 0 0 0,-1 1 0 0 0,1-1 0 0 0,0 1-1 0 0,0 1 1 0 0,-1-1 0 0 0,1 1 0 0 0,-9 4 0 0 0,5 0-39 0 0,0 0 1 0 0,1 1-1 0 0,-1 0 0 0 0,2 0 1 0 0,-1 1-1 0 0,1 0 1 0 0,0 0-1 0 0,0 1 1 0 0,1 0-1 0 0,0 0 0 0 0,1 0 1 0 0,0 1-1 0 0,0 0 1 0 0,1 0-1 0 0,1 0 1 0 0,-1 0-1 0 0,2 1 0 0 0,-1-1 1 0 0,2 1-1 0 0,-2 16 1 0 0,2-15-25 0 0,0 1 1 0 0,1 0 0 0 0,1 0-1 0 0,0 0 1 0 0,1-1 0 0 0,0 1-1 0 0,1-1 1 0 0,0 1-1 0 0,6 13 1 0 0,-7-21-11 0 0,1 1 0 0 0,0-1-1 0 0,0 0 1 0 0,0 1 0 0 0,1-1 0 0 0,-1-1 0 0 0,1 1-1 0 0,1 0 1 0 0,-1-1 0 0 0,1 0 0 0 0,-1 0-1 0 0,1 0 1 0 0,0-1 0 0 0,1 0 0 0 0,-1 0 0 0 0,0 0-1 0 0,1 0 1 0 0,0-1 0 0 0,-1 0 0 0 0,1 0-1 0 0,7 1 1 0 0,-6-2-6 0 0,0 0 1 0 0,1 0-1 0 0,-1 0 0 0 0,0-1 0 0 0,1-1 0 0 0,-1 1 0 0 0,12-3 1 0 0,-17 3-15 0 0,1-1 1 0 0,0 0 0 0 0,-1 1 0 0 0,1-1 0 0 0,-1 0 0 0 0,0-1 0 0 0,1 1 0 0 0,-1 0 0 0 0,0-1 0 0 0,0 1 0 0 0,0-1 0 0 0,0 1 0 0 0,0-1 0 0 0,0 0 0 0 0,0 0 0 0 0,0 0 0 0 0,-1 0-1 0 0,1 0 1 0 0,-1-1 0 0 0,0 1 0 0 0,0 0 0 0 0,1-1 0 0 0,0-4 0 0 0,14-40-181 0 0,-12 35 195 0 0,1 1 1 0 0,-2-1-1 0 0,0 0 1 0 0,0 0 0 0 0,1-17-1 0 0,-8-41 67 0 0,2 52-34 0 0,1-1 0 0 0,1-24 1 0 0,1 37 14 0 0,0-1-1 0 0,-1 1 1 0 0,0-1 0 0 0,0 1-1 0 0,-1-1 1 0 0,0 1 0 0 0,0-1 0 0 0,-1 1-1 0 0,-4-12 1 0 0,5 13 10 0 0,1 4 35 0 0,-3 33-5 0 0,1-26-75 0 0,1 0 0 0 0,1 0 0 0 0,-1 1 0 0 0,1-1 1 0 0,1 11-1 0 0,3 9-24 0 0,0-5 3 0 0,-1 0 1 0 0,-1 0-1 0 0,-1 36 0 0 0,-1-43 18 0 0,1 1 0 0 0,0 0-1 0 0,0 0 1 0 0,2-1 0 0 0,4 16-1 0 0,2 15-43 0 0,-8-42-151 0 0,-1-1 169 0 0,0 0 1 0 0,0 0-1 0 0,1 0 0 0 0,-1 0 0 0 0,1 0 0 0 0,-1 0 0 0 0,1-1 0 0 0,0 1 0 0 0,0 0 0 0 0,1 2 0 0 0,-1-3-211 0 0,0-1 1 0 0,-1 1 0 0 0,1-1-1 0 0,0 1 1 0 0,0-1 0 0 0,-1 1-1 0 0,1-1 1 0 0,0 1 0 0 0,0-1-1 0 0,-1 0 1 0 0,1 0 0 0 0,0 1-1 0 0,0-1 1 0 0,0 0 0 0 0,0 0-1 0 0,0 0 1 0 0,0 0 0 0 0,0 0-1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3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179 137 4177 0 0,'0'0'597'0'0,"-1"5"73"0"0,1-4-626 0 0,-4 17 506 0 0,8-10 418 0 0,-4-8-866 0 0,1 0 0 0 0,0 0 1 0 0,0 0-1 0 0,-1 0 0 0 0,1 0 0 0 0,0 0 1 0 0,-1 0-1 0 0,1 0 0 0 0,0 0 0 0 0,0 0 0 0 0,-1 0 1 0 0,1 0-1 0 0,0-1 0 0 0,-1 1 0 0 0,1 0 0 0 0,0-1 1 0 0,0 1-1 0 0,23-13-49 0 0,-22 11-4 0 0,0 0-1 0 0,-1 0 1 0 0,1 0-1 0 0,-1 0 1 0 0,0 0-1 0 0,0-1 1 0 0,0 1-1 0 0,0 0 1 0 0,0-1 0 0 0,0 1-1 0 0,-1 0 1 0 0,1-1-1 0 0,-1 1 1 0 0,0-1-1 0 0,1 1 1 0 0,-1-1-1 0 0,0 1 1 0 0,-1-1-1 0 0,0-4 1 0 0,1 0 237 0 0,0 3-176 0 0,-1 0 1 0 0,1-1 0 0 0,-1 1 0 0 0,0 0-1 0 0,-1-1 1 0 0,1 1 0 0 0,-1 0 0 0 0,0 0 0 0 0,0 0-1 0 0,0 0 1 0 0,0 0 0 0 0,-1 1 0 0 0,1-1-1 0 0,-1 1 1 0 0,0-1 0 0 0,0 1 0 0 0,-1 0 0 0 0,1 0-1 0 0,-8-4 1 0 0,9 5-75 0 0,-1 0 1 0 0,0 0-1 0 0,0 1 0 0 0,0-1 0 0 0,0 1 0 0 0,0 0 0 0 0,0 0 1 0 0,0 0-1 0 0,-1 0 0 0 0,1 0 0 0 0,0 1 0 0 0,0 0 1 0 0,-1-1-1 0 0,1 1 0 0 0,0 0 0 0 0,-1 1 0 0 0,1-1 0 0 0,0 1 1 0 0,0-1-1 0 0,-1 1 0 0 0,1 0 0 0 0,0 0 0 0 0,0 0 0 0 0,0 1 1 0 0,0-1-1 0 0,0 1 0 0 0,-3 2 0 0 0,-2 3 2 0 0,1 0-1 0 0,-1 1 1 0 0,2 0 0 0 0,-1 0-1 0 0,1 0 1 0 0,0 1-1 0 0,1 0 1 0 0,0 0 0 0 0,1 1-1 0 0,0-1 1 0 0,0 1-1 0 0,-3 12 1 0 0,4-8-11 0 0,-1 0 1 0 0,2 0-1 0 0,0 0 1 0 0,1 0-1 0 0,0 0 1 0 0,1 0-1 0 0,1 1 1 0 0,3 20-1 0 0,-2-28-9 0 0,0 0 0 0 0,0 0 0 0 0,1 0 0 0 0,0-1 0 0 0,0 1 0 0 0,1-1 0 0 0,0 0 0 0 0,0 0 0 0 0,1 0 0 0 0,-1-1 0 0 0,1 1 0 0 0,0-1 0 0 0,1 0 0 0 0,-1-1 0 0 0,1 1 0 0 0,0-1 0 0 0,0 0 0 0 0,7 3 0 0 0,-7-4-5 0 0,1 1 1 0 0,0-2-1 0 0,0 1 0 0 0,0 0 1 0 0,0-1-1 0 0,1-1 0 0 0,-1 1 1 0 0,0-1-1 0 0,1 0 0 0 0,-1-1 1 0 0,1 0-1 0 0,-1 0 0 0 0,1-1 1 0 0,-1 0-1 0 0,1 0 0 0 0,-1 0 0 0 0,10-4 1 0 0,-14 3-164 0 0,1 0-1 0 0,-1-1 1 0 0,1 1 0 0 0,-1-1-1 0 0,0 1 1 0 0,0-1 0 0 0,0 0-1 0 0,0-1 1 0 0,-1 1 0 0 0,3-4 0 0 0,0 0-1108 0 0,0 0 1 0 0,-1 0 0 0 0,-1 0 0 0 0,5-10 0 0 0,-5 4-1857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4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7282 0 0,'0'0'171'0'0,"0"-1"0"0"0,0 1 1 0 0,0-1-1 0 0,0 1 1 0 0,0-1-1 0 0,0 1 0 0 0,1-1 1 0 0,-1 1-1 0 0,0-1 1 0 0,0 1-1 0 0,0-1 0 0 0,1 1 1 0 0,-1-1-1 0 0,2-1 1029 0 0,-1 1-1028 0 0,-1 1-1 0 0,0 0 0 0 0,1-1 1 0 0,-1 1-1 0 0,1 0 1 0 0,-1 0-1 0 0,1-1 0 0 0,0 1 1 0 0,5 13 848 0 0,-1 25-1161 0 0,-6 97 677 0 0,7-35-393 0 0,3 34-27 0 0,-2-79-13 0 0,-4-40-46 0 0,-1-1-1 0 0,1 20 1 0 0,0-7 291 0 0,-5-32-344 0 0,0 0 0 0 0,0 1 0 0 0,1-1 1 0 0,0 0-1 0 0,0-1 0 0 0,0 1 0 0 0,1 0 0 0 0,-1 0 0 0 0,1 0 0 0 0,0 0 0 0 0,1-7 0 0 0,-1-23-18 0 0,-1 20 23 0 0,0-1-6 0 0,0-29-1 0 0,2 39-2 0 0,-1 1-1 0 0,1-1 1 0 0,1 1 0 0 0,-1 0 0 0 0,1 0 0 0 0,-1 0-1 0 0,1 0 1 0 0,1 0 0 0 0,4-8 0 0 0,19-32 19 0 0,-15 26-47 0 0,0 0 0 0 0,22-29 0 0 0,-29 44 28 0 0,-1 0 0 0 0,1 0 0 0 0,0 0 0 0 0,0 1-1 0 0,1-1 1 0 0,-1 1 0 0 0,1 0 0 0 0,-1 0 0 0 0,1 1 0 0 0,0-1 0 0 0,0 1 0 0 0,0 0-1 0 0,0 0 1 0 0,0 1 0 0 0,10-2 0 0 0,-12 3 4 0 0,0 0 1 0 0,-1 1-1 0 0,1-1 0 0 0,-1 1 1 0 0,1-1-1 0 0,-1 1 0 0 0,0 0 1 0 0,1 0-1 0 0,-1 0 1 0 0,0 0-1 0 0,1 1 0 0 0,-1-1 1 0 0,0 0-1 0 0,0 1 0 0 0,0 0 1 0 0,0-1-1 0 0,0 1 0 0 0,-1 0 1 0 0,1 0-1 0 0,-1 0 0 0 0,1 0 1 0 0,-1 0-1 0 0,1 1 0 0 0,-1-1 1 0 0,0 0-1 0 0,1 4 0 0 0,3 6 31 0 0,0 0-1 0 0,-1 1 0 0 0,5 20 1 0 0,-3 2-17 0 0,-2 1 0 0 0,-2-1 0 0 0,-1 41-1 0 0,1 21 7 0 0,-3-75 25 0 0,1-18-308 0 0,-1 0 0 0 0,1-1 0 0 0,0 1-1 0 0,0 0 1 0 0,1 0 0 0 0,-1 0 0 0 0,1 0 0 0 0,0 0 0 0 0,1 3 0 0 0,0-2-1686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194 198 2649 0 0,'0'0'4067'0'0,"11"-1"-2763"0"0,-8 0-1259 0 0,-1 1-18 0 0,-1 0 0 0 0,1 0 0 0 0,-1 0 0 0 0,1-1 0 0 0,-1 1 0 0 0,1-1-1 0 0,-1 1 1 0 0,0-1 0 0 0,1 0 0 0 0,-1 1 0 0 0,0-1 0 0 0,1 0 0 0 0,-1 0 0 0 0,0 0 0 0 0,0 0 0 0 0,0 0-1 0 0,1 0 1 0 0,-1 0 0 0 0,0 0 0 0 0,-1-1 0 0 0,1 1 0 0 0,0 0 0 0 0,0 0 0 0 0,0-1 0 0 0,-1 1 0 0 0,1-1-1 0 0,-1 1 1 0 0,1-1 0 0 0,-1 1 0 0 0,0-1 0 0 0,1-1 0 0 0,2-13 63 0 0,-2 13-50 0 0,0 1 0 0 0,0-1 0 0 0,0 1 1 0 0,-1-1-1 0 0,1 0 0 0 0,-1 1 0 0 0,0-1 0 0 0,0 0 1 0 0,0 0-1 0 0,0 1 0 0 0,-1-1 0 0 0,1 0 1 0 0,0 1-1 0 0,-1-1 0 0 0,-1-2 0 0 0,-1-3 114 0 0,-2-3 110 0 0,0 0 0 0 0,0 1 1 0 0,-1 0-1 0 0,-11-15 1 0 0,15 23-232 0 0,0-1 0 0 0,0 1 0 0 0,0 0 0 0 0,0 0 0 0 0,-1 0 1 0 0,1 0-1 0 0,-1 0 0 0 0,0 1 0 0 0,0-1 0 0 0,1 1 0 0 0,-1 0 0 0 0,0-1 1 0 0,0 1-1 0 0,0 1 0 0 0,0-1 0 0 0,0 0 0 0 0,0 1 0 0 0,-1-1 1 0 0,1 1-1 0 0,0 0 0 0 0,0 0 0 0 0,-4 1 0 0 0,-1 0-16 0 0,0 1 0 0 0,0 1 0 0 0,1-1 0 0 0,-1 1 0 0 0,0 0 0 0 0,1 1 0 0 0,0 0 0 0 0,0 0-1 0 0,0 1 1 0 0,0-1 0 0 0,1 1 0 0 0,0 1 0 0 0,-9 9 0 0 0,12-12-4 0 0,0-1 0 0 0,1 1 0 0 0,-1 1 0 0 0,1-1 0 0 0,0 0 0 0 0,0 1 0 0 0,0-1 0 0 0,0 1 0 0 0,1 0 0 0 0,-1-1 0 0 0,1 1 0 0 0,0 0 0 0 0,0 0 0 0 0,1 0 0 0 0,-1 0 0 0 0,1 0 0 0 0,0 0 0 0 0,0 0 0 0 0,0 0 0 0 0,0 0 0 0 0,1-1 0 0 0,-1 1 0 0 0,1 0 0 0 0,0 0 0 0 0,0 0 0 0 0,1 0 0 0 0,-1-1 0 0 0,1 1 0 0 0,0-1 0 0 0,2 4 0 0 0,-1-3-3 0 0,1 0-1 0 0,0 0 1 0 0,0 0-1 0 0,0-1 0 0 0,1 1 1 0 0,-1-1-1 0 0,1 0 0 0 0,-1-1 1 0 0,11 5-1 0 0,49 16 98 0 0,-64-22-106 0 0,23 5 14 0 0,-18-5-14 0 0,-1 0-1 0 0,1 0 1 0 0,-1 0 0 0 0,1 1 0 0 0,-1 0 0 0 0,0 0 0 0 0,1 0 0 0 0,-1 0-1 0 0,0 1 1 0 0,-1 0 0 0 0,5 3 0 0 0,16 12 34 0 0,-19-15-38 0 0,0 0-1 0 0,-1 1 1 0 0,0-1-1 0 0,7 8 1 0 0,-10-10 4 0 0,0 1 0 0 0,1 0 0 0 0,-1-1 0 0 0,0 1 0 0 0,0 0 0 0 0,-1 0 0 0 0,1 0 0 0 0,0 0 1 0 0,-1 0-1 0 0,1 0 0 0 0,-1 0 0 0 0,0 0 0 0 0,1 0 0 0 0,-1 0 0 0 0,0 1 0 0 0,-1 2 0 0 0,0 1 0 0 0,0 0 1 0 0,0 0-1 0 0,0 0 1 0 0,-1 0-1 0 0,0 0 0 0 0,-1-1 1 0 0,1 1-1 0 0,-1 0 0 0 0,0-1 1 0 0,0 0-1 0 0,-1 0 1 0 0,0 0-1 0 0,0 0 0 0 0,0 0 1 0 0,0-1-1 0 0,-1 0 0 0 0,0 0 1 0 0,1 0-1 0 0,-1 0 1 0 0,-1-1-1 0 0,1 0 0 0 0,-1 0 1 0 0,-8 4-1 0 0,8-5 5 0 0,-1 0 0 0 0,1 0 0 0 0,0 0 0 0 0,-1-1 0 0 0,0 0 0 0 0,1 0 0 0 0,-1 0 0 0 0,1-1 0 0 0,-1 0 0 0 0,0-1 0 0 0,1 1 0 0 0,-1-1 0 0 0,1-1 0 0 0,-1 1 0 0 0,1-1 0 0 0,-1 0 0 0 0,1 0 0 0 0,0-1 0 0 0,0 0 0 0 0,0 0 0 0 0,1 0 0 0 0,-8-6 0 0 0,11 7-122 0 0,0 0 0 0 0,0 0 0 0 0,0 0 0 0 0,0-1 0 0 0,1 1 0 0 0,-1 0 0 0 0,1-1 0 0 0,-1 1 0 0 0,1-1 1 0 0,0 0-1 0 0,0 1 0 0 0,0-1 0 0 0,0 0 0 0 0,1 0 0 0 0,-1 1 0 0 0,1-1 0 0 0,-1 0 0 0 0,1 0 0 0 0,0 0 0 0 0,0 0 0 0 0,1 0 0 0 0,-1 1 1 0 0,0-1-1 0 0,1 0 0 0 0,1-5 0 0 0,3-3-1743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5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33 5361 0 0,'-1'-1'85'0'0,"1"1"0"0"0,0 0-1 0 0,-1 0 1 0 0,1-1 0 0 0,0 1 0 0 0,0 0-1 0 0,-1-1 1 0 0,1 1 0 0 0,0-1 0 0 0,0 1-1 0 0,-1 0 1 0 0,1-1 0 0 0,0 1 0 0 0,0-1 0 0 0,0 1-1 0 0,0 0 1 0 0,-1-1 0 0 0,1 1 0 0 0,0-1-1 0 0,0 1 1 0 0,0-1 0 0 0,0 1 0 0 0,0-1-1 0 0,0 1 1 0 0,0-1 0 0 0,0 1 0 0 0,1 0-1 0 0,-1-1 1 0 0,0 1 0 0 0,0-1 0 0 0,0 0-1 0 0,11-9 2421 0 0,-1 2 965 0 0,-10 9-3432 0 0,0 1-1 0 0,1-1 0 0 0,-1 1 1 0 0,1-1-1 0 0,-1 0 1 0 0,1 1-1 0 0,0-1 0 0 0,-1 0 1 0 0,1 1-1 0 0,2 1 0 0 0,-2-1 16 0 0,2 8 11 0 0,0 0 0 0 0,-1 1 0 0 0,0 0-1 0 0,0-1 1 0 0,-1 1 0 0 0,-1 15 0 0 0,0-15-60 0 0,2 43 61 0 0,-2-15-25 0 0,3 1-1 0 0,6 39 1 0 0,-6-59-1 0 0,-2-15-196 0 0,-1 0-1 0 0,1 0 1 0 0,0 0 0 0 0,0 0 0 0 0,0 0 0 0 0,0 0 0 0 0,1 0 0 0 0,0-1 0 0 0,0 1-1 0 0,1-1 1 0 0,3 7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5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76 7098 0 0,'-1'0'90'0'0,"0"-1"0"0"0,1 1 1 0 0,-1-1-1 0 0,0 1 1 0 0,0-1-1 0 0,1 0 0 0 0,-1 1 1 0 0,1-1-1 0 0,-1 0 1 0 0,0 0-1 0 0,1 0 1 0 0,-1 0-1 0 0,1 1 0 0 0,0-1 1 0 0,-1 0-1 0 0,1 0 1 0 0,0 0-1 0 0,-1 0 0 0 0,1 0 1 0 0,0 0-1 0 0,0 0 1 0 0,0 0-1 0 0,0 0 1 0 0,0-1-1 0 0,1 0 29 0 0,-1 0-1 0 0,1 1 1 0 0,-1-1 0 0 0,1 1-1 0 0,0-1 1 0 0,0 1 0 0 0,0-1-1 0 0,0 1 1 0 0,0-1 0 0 0,0 1 0 0 0,0 0-1 0 0,3-3 1 0 0,0 1 0 0 0,0 0 0 0 0,1 0-1 0 0,-1 0 1 0 0,1 0 0 0 0,0 1 0 0 0,0-1 0 0 0,0 1 0 0 0,6-2 0 0 0,0 2-72 0 0,0 0 1 0 0,-1 1 0 0 0,1 0 0 0 0,0 1 0 0 0,-1 0 0 0 0,1 0 0 0 0,13 3 0 0 0,-21-2-43 0 0,-1-1 1 0 0,1 1 0 0 0,-1 0 0 0 0,1-1-1 0 0,-1 1 1 0 0,0 0 0 0 0,1 0 0 0 0,-1 1-1 0 0,0-1 1 0 0,0 0 0 0 0,0 1-1 0 0,0-1 1 0 0,0 1 0 0 0,0 0 0 0 0,0 0-1 0 0,0-1 1 0 0,-1 1 0 0 0,1 1-1 0 0,-1-1 1 0 0,1 0 0 0 0,-1 0 0 0 0,0 0-1 0 0,0 1 1 0 0,0-1 0 0 0,0 0-1 0 0,-1 1 1 0 0,1-1 0 0 0,0 1 0 0 0,-1-1-1 0 0,0 1 1 0 0,1-1 0 0 0,-1 1-1 0 0,0 0 1 0 0,-1-1 0 0 0,1 1 0 0 0,-1 3-1 0 0,0 3 6 0 0,0-1-1 0 0,-1 1 1 0 0,0-1-1 0 0,-1 0 1 0 0,0 0-1 0 0,0 0 1 0 0,0 0-1 0 0,-9 12 0 0 0,11-17-17 0 0,-1-1-1 0 0,0 1 1 0 0,0-1-1 0 0,0 0 1 0 0,0 0-1 0 0,-1 0 1 0 0,1 0-1 0 0,-1 0 0 0 0,1-1 1 0 0,-1 1-1 0 0,1-1 1 0 0,-1 1-1 0 0,0-1 1 0 0,0 0-1 0 0,0 0 1 0 0,1 0-1 0 0,-1-1 1 0 0,0 1-1 0 0,0-1 0 0 0,0 1 1 0 0,0-1-1 0 0,0 0 1 0 0,0 0-1 0 0,0-1 1 0 0,0 1-1 0 0,0-1 1 0 0,-5-1-1 0 0,5 2-186 0 0,1-1 1 0 0,0 1-1 0 0,0-1 0 0 0,0 0 1 0 0,-1 0-1 0 0,1 0 0 0 0,0 0 1 0 0,0 0-1 0 0,0 0 0 0 0,1-1 0 0 0,-1 1 1 0 0,0-1-1 0 0,0 1 0 0 0,1-1 1 0 0,-1 0-1 0 0,1 0 0 0 0,-1 1 1 0 0,1-1-1 0 0,0 0 0 0 0,0 0 1 0 0,0 0-1 0 0,0-1 0 0 0,0 1 1 0 0,0 0-1 0 0,1 0 0 0 0,-1 0 0 0 0,1-1 1 0 0,-1 1-1 0 0,1-4 0 0 0,1-4-3010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7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0 211 1416 0 0,'33'-24'2307'0'0,"-21"15"-1124"0"0,0 0-1 0 0,0 1 1 0 0,20-10 0 0 0,-25 14 1074 0 0,-8 12-811 0 0,-6 35-1229 0 0,1 1 0 0 0,2-1-1 0 0,4 82 1 0 0,0-112-183 0 0,1 0 0 0 0,1 0 1 0 0,0 0-1 0 0,1 0 0 0 0,0 0 0 0 0,1-1 0 0 0,9 21 1 0 0,-4-21 84 0 0,-7-19 153 0 0,-8-25 107 0 0,5 26-481 0 0,0 0 103 0 0,-5-27 6 0 0,2 0 1 0 0,1 0 0 0 0,2-48 0 0 0,1 71-9 0 0,1 1 0 0 0,-1-1 0 0 0,2 0 0 0 0,-1 0 1 0 0,2 1-1 0 0,-1-1 0 0 0,1 1 0 0 0,1 0 0 0 0,-1 0 0 0 0,2 0 1 0 0,-1 0-1 0 0,7-9 0 0 0,-8 15-4 0 0,-1 0 0 0 0,1 0 1 0 0,0 0-1 0 0,0 0 0 0 0,0 1 0 0 0,0-1 0 0 0,1 1 1 0 0,5-3-1 0 0,-8 4 2 0 0,1 1 1 0 0,-1-1-1 0 0,1 1 1 0 0,-1-1-1 0 0,1 1 1 0 0,-1-1-1 0 0,1 1 1 0 0,0 0-1 0 0,-1 0 1 0 0,1 0-1 0 0,0 0 1 0 0,-1 0 0 0 0,1 0-1 0 0,-1 0 1 0 0,1 1-1 0 0,0-1 1 0 0,-1 1-1 0 0,1-1 1 0 0,-1 1-1 0 0,1-1 1 0 0,-1 1-1 0 0,1 0 1 0 0,-1 0-1 0 0,2 1 1 0 0,8 7-7 0 0,-1 1-1 0 0,0 0 1 0 0,11 15 0 0 0,-14-16 26 0 0,-3-2-19 0 0,1 0 1 0 0,-1 1 0 0 0,-1 0-1 0 0,1-1 1 0 0,-1 1-1 0 0,3 17 1 0 0,7 14-4 0 0,10 20 96 0 0,-9-17-106 0 0,-13-37 14 0 0,0 1 1 0 0,1-1-1 0 0,-1 1 0 0 0,1-1 0 0 0,1 0 1 0 0,-1 0-1 0 0,1 0 0 0 0,4 6 0 0 0,-6-10 5 0 0,0 1-1 0 0,0-1 0 0 0,0 1 1 0 0,0-1-1 0 0,0 1 1 0 0,-1-1-1 0 0,1 1 0 0 0,0-1 1 0 0,-1 1-1 0 0,1 0 0 0 0,-1-1 1 0 0,0 1-1 0 0,1 0 0 0 0,-1 0 1 0 0,0-1-1 0 0,0 1 1 0 0,0 0-1 0 0,0 2 0 0 0,2 6-5 0 0,-1-10-55 0 0,-4-11 14 0 0,-1-7 32 0 0,0 0 1 0 0,1-1-1 0 0,0 0 1 0 0,2 1-1 0 0,0-1 1 0 0,1 0-1 0 0,5-33 1 0 0,-1 33-1 0 0,1 1-1 0 0,1-1 1 0 0,12-25 0 0 0,-15 37 9 0 0,1 0-1 0 0,0 1 1 0 0,0-1-1 0 0,0 1 1 0 0,1 0-1 0 0,0 0 1 0 0,0 1-1 0 0,0 0 1 0 0,1 0-1 0 0,0 0 0 0 0,12-8 1 0 0,-13 10 0 0 0,1 0-5 0 0,0-1 0 0 0,1 1 0 0 0,-1 0 0 0 0,1 0 0 0 0,0 1 0 0 0,14-4 0 0 0,-19 6 14 0 0,0 0-1 0 0,0 0 0 0 0,0 1 1 0 0,0-1-1 0 0,0 0 1 0 0,0 1-1 0 0,-1-1 0 0 0,1 1 1 0 0,0 0-1 0 0,0-1 1 0 0,0 1-1 0 0,0 0 1 0 0,-1 0-1 0 0,1 0 0 0 0,0 0 1 0 0,-1 1-1 0 0,1-1 1 0 0,-1 0-1 0 0,1 1 0 0 0,-1-1 1 0 0,0 1-1 0 0,0-1 1 0 0,1 1-1 0 0,-1 0 0 0 0,0 0 1 0 0,-1-1-1 0 0,1 1 1 0 0,0 0-1 0 0,0 0 1 0 0,0 2-1 0 0,5 12 21 0 0,0 0 0 0 0,-1 1 0 0 0,-1 0 0 0 0,-1 0 0 0 0,0 0 0 0 0,0 27 0 0 0,-2-14-35 0 0,5 63 11 0 0,-5-83 1 0 0,1-1 0 0 0,0 1 1 0 0,1-1-1 0 0,0 1 0 0 0,0-1 1 0 0,1 0-1 0 0,5 9 1 0 0,-8-16-7 0 0,0 0 0 0 0,0 0 1 0 0,0 0-1 0 0,1 0 1 0 0,-1-1-1 0 0,0 1 0 0 0,1 0 1 0 0,0-1-1 0 0,-1 0 0 0 0,1 1 1 0 0,0-1-1 0 0,0 0 1 0 0,0 0-1 0 0,0 0 0 0 0,0 0 1 0 0,0 0-1 0 0,0 0 1 0 0,0 0-1 0 0,0-1 0 0 0,4 1 1 0 0,-3-1-110 0 0,0 0 1 0 0,1 0 0 0 0,-1-1-1 0 0,0 1 1 0 0,0-1-1 0 0,0 0 1 0 0,0 0 0 0 0,0 0-1 0 0,0 0 1 0 0,0-1 0 0 0,0 1-1 0 0,0-1 1 0 0,2-1-1 0 0,2-2-131 0 0,-1-1 0 0 0,1 1-1 0 0,-1-1 1 0 0,0 0-1 0 0,-1-1 1 0 0,0 1-1 0 0,0-1 1 0 0,0 0-1 0 0,-1 0 1 0 0,5-11-1 0 0,0-11 380 0 0,-1-1-1 0 0,-1-1 0 0 0,-2 0 0 0 0,2-58 1 0 0,-2 35 908 0 0,-4 36-475 0 0,-3 22 225 0 0,-2 30-348 0 0,4-8-407 0 0,0 0 0 0 0,2 1 0 0 0,2-1 0 0 0,0 0 0 0 0,1 0 1 0 0,2-1-1 0 0,11 30 0 0 0,-14-46-15 0 0,0-1 0 0 0,0 1 1 0 0,1-1-1 0 0,0 0 0 0 0,0-1 0 0 0,1 1 0 0 0,0-1 1 0 0,0 0-1 0 0,1 0 0 0 0,8 6 0 0 0,-12-10-63 0 0,0-1 0 0 0,0 0 0 0 0,1-1 0 0 0,-1 1 1 0 0,0 0-1 0 0,1-1 0 0 0,-1 0 0 0 0,1 0 0 0 0,-1 0 0 0 0,1 0 0 0 0,-1-1 0 0 0,1 1 0 0 0,0-1 0 0 0,-1 0 0 0 0,1 0 0 0 0,0 0 0 0 0,-1 0 0 0 0,1-1 0 0 0,0 0 1 0 0,-1 1-1 0 0,1-1 0 0 0,-1-1 0 0 0,1 1 0 0 0,-1 0 0 0 0,0-1 0 0 0,1 0 0 0 0,-1 1 0 0 0,6-6 0 0 0,-1 1-82 0 0,-1-1-1 0 0,0-1 1 0 0,0 1 0 0 0,0-1-1 0 0,-1 0 1 0 0,0 0-1 0 0,0-1 1 0 0,-1 0 0 0 0,0 0-1 0 0,-1 0 1 0 0,0-1-1 0 0,-1 1 1 0 0,0-1 0 0 0,0 0-1 0 0,-1 0 1 0 0,0 0-1 0 0,1-12 1 0 0,6-54 184 0 0,16-205 2574 0 0,-25 280-2325 0 0,-3 22-151 0 0,0-10-117 0 0,0-2-21 0 0,0 1 0 0 0,1-1 1 0 0,0 1-1 0 0,1-1 0 0 0,0 1 0 0 0,0 10 0 0 0,2 28 33 0 0,-2-29-44 0 0,2 0 0 0 0,0 0 0 0 0,1 0 0 0 0,0 0 0 0 0,9 30 0 0 0,-2-22-10 0 0,31 80 134 0 0,-37-102-317 0 0,0 3 297 0 0,0-1-1 0 0,1 0 0 0 0,0 0 1 0 0,7 9-1 0 0,-10-14-273 0 0,0-1-1 0 0,0 0 1 0 0,0 1-1 0 0,0-1 1 0 0,1 0 0 0 0,-1 0-1 0 0,0 0 1 0 0,1 0-1 0 0,-1 0 1 0 0,1 0-1 0 0,-1-1 1 0 0,1 1-1 0 0,-1 0 1 0 0,1-1 0 0 0,-1 1-1 0 0,1-1 1 0 0,0 0-1 0 0,-1 1 1 0 0,1-1-1 0 0,0 0 1 0 0,-1 0 0 0 0,1 0-1 0 0,0 0 1 0 0,-1 0-1 0 0,1 0 1 0 0,0-1-1 0 0,-1 1 1 0 0,3-1 0 0 0,6-4-1901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7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65 6657 0 0,'-1'0'126'0'0,"0"-1"0"0"0,1 1 0 0 0,-1-1 0 0 0,0 0-1 0 0,0 1 1 0 0,0-1 0 0 0,0 1 0 0 0,0-1 0 0 0,1 0 0 0 0,-1 0-1 0 0,0 0 1 0 0,1 1 0 0 0,-1-1 0 0 0,1 0 0 0 0,-1 0-1 0 0,1 0 1 0 0,-1 0 0 0 0,1 0 0 0 0,-1 0 0 0 0,1 0 0 0 0,0 0-1 0 0,0 0 1 0 0,-1 0 0 0 0,1 0 0 0 0,0 0 0 0 0,0 0-1 0 0,0-1 1 0 0,1 0-46 0 0,0 1-1 0 0,-1-1 0 0 0,1 1 1 0 0,0-1-1 0 0,0 1 0 0 0,0 0 1 0 0,0 0-1 0 0,0-1 0 0 0,1 1 1 0 0,-1 0-1 0 0,0 0 0 0 0,0 0 1 0 0,1 0-1 0 0,-1 1 0 0 0,3-2 1 0 0,3-2-43 0 0,1 1 0 0 0,-1 0 0 0 0,1 0 0 0 0,0 1 0 0 0,-1 0 0 0 0,13-1 0 0 0,-15 3-30 0 0,-1-1 0 0 0,1 1 0 0 0,-1 0-1 0 0,0 1 1 0 0,1-1 0 0 0,-1 1 0 0 0,0 0 0 0 0,1 0-1 0 0,-1 0 1 0 0,0 1 0 0 0,6 2 0 0 0,-9-3-2 0 0,1 0 0 0 0,0 1 0 0 0,0-1-1 0 0,-1 1 1 0 0,1 0 0 0 0,-1-1 0 0 0,0 1 0 0 0,1 0 0 0 0,-1 0 0 0 0,0 0 0 0 0,0 0 0 0 0,0 0-1 0 0,0 0 1 0 0,-1 0 0 0 0,1 0 0 0 0,0 0 0 0 0,-1 0 0 0 0,0 1 0 0 0,1-1 0 0 0,-1 0 0 0 0,0 0 0 0 0,0 1-1 0 0,0-1 1 0 0,-1 5 0 0 0,0-1 2 0 0,0 1-1 0 0,-1 0 0 0 0,0 0 0 0 0,0-1 1 0 0,-1 1-1 0 0,1-1 0 0 0,-1 1 1 0 0,-1-1-1 0 0,1 0 0 0 0,-1 0 1 0 0,0-1-1 0 0,0 1 0 0 0,-10 8 0 0 0,12-11-28 0 0,-1-1-1 0 0,1 1 0 0 0,-1-1 0 0 0,0 0 0 0 0,0 0 1 0 0,0 0-1 0 0,0 0 0 0 0,0-1 0 0 0,0 1 0 0 0,0-1 0 0 0,-1 0 1 0 0,1 0-1 0 0,0 0 0 0 0,-1 0 0 0 0,1 0 0 0 0,-1-1 1 0 0,1 0-1 0 0,-1 1 0 0 0,1-1 0 0 0,-1-1 0 0 0,1 1 0 0 0,-1 0 1 0 0,1-1-1 0 0,-1 0 0 0 0,1 0 0 0 0,-1 0 0 0 0,1 0 1 0 0,-6-3-1 0 0,6 2-180 0 0,1 1 0 0 0,0-1 1 0 0,0 0-1 0 0,-1 0 0 0 0,1 0 0 0 0,0 0 1 0 0,0 0-1 0 0,1 0 0 0 0,-4-5 1 0 0,1-1-1077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8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169 346 6417 0 0,'3'-1'109'0'0,"0"-1"0"0"0,0 1 0 0 0,0-1 0 0 0,1 1 0 0 0,-1 0 0 0 0,7-1 1 0 0,-8 2 11 0 0,0-1 0 0 0,0 1 0 0 0,0-1 0 0 0,1 1 0 0 0,-1-1 0 0 0,0 0 0 0 0,0 0 0 0 0,0 0 1 0 0,0 0-1 0 0,0 0 0 0 0,0 0 0 0 0,0-1 0 0 0,0 1 0 0 0,-1-1 0 0 0,1 1 0 0 0,-1-1 1 0 0,4-3-1 0 0,14-20 457 0 0,9-13-241 0 0,-27 36-311 0 0,0-1-1 0 0,1 1 1 0 0,-1-1 0 0 0,0 0-1 0 0,0 0 1 0 0,-1 0 0 0 0,1 1 0 0 0,-1-1-1 0 0,1 0 1 0 0,-1 0 0 0 0,0 0-1 0 0,0 0 1 0 0,-1-4 0 0 0,-3-22 375 0 0,3 18-214 0 0,0-1 0 0 0,-1 1-1 0 0,-1 0 1 0 0,0 0 0 0 0,-7-16 0 0 0,9 24-162 0 0,-1 0 0 0 0,0 0 0 0 0,0 0 1 0 0,0 0-1 0 0,0 0 0 0 0,0 1 0 0 0,-1-1 0 0 0,0 1 1 0 0,1 0-1 0 0,-1-1 0 0 0,0 1 0 0 0,0 0 0 0 0,0 1 1 0 0,0-1-1 0 0,0 0 0 0 0,0 1 0 0 0,-1 0 0 0 0,1 0 1 0 0,0 0-1 0 0,-1 0 0 0 0,1 0 0 0 0,-7 0 0 0 0,3 1-5 0 0,-1 0-1 0 0,1 1 0 0 0,-1-1 0 0 0,1 1 0 0 0,0 1 0 0 0,-1-1 1 0 0,1 1-1 0 0,0 1 0 0 0,0-1 0 0 0,0 1 0 0 0,0 0 0 0 0,1 1 1 0 0,-1 0-1 0 0,1 0 0 0 0,-9 7 0 0 0,9-5-7 0 0,0 0 0 0 0,0 1 1 0 0,1 0-1 0 0,-1 0 0 0 0,2 1 0 0 0,-1-1 0 0 0,1 1 1 0 0,-6 15-1 0 0,1-5 42 0 0,6-10-47 0 0,0-1 0 0 0,1 1 0 0 0,0 0-1 0 0,0 0 1 0 0,1 0 0 0 0,0 0 0 0 0,0 0 0 0 0,1 1 0 0 0,0 8-1 0 0,1-2-4 0 0,1 0 0 0 0,0 0-1 0 0,1-1 1 0 0,4 16-1 0 0,-4-23 10 0 0,0 1 0 0 0,1-1-1 0 0,-1 0 1 0 0,1-1 0 0 0,1 1-1 0 0,-1 0 1 0 0,1-1 0 0 0,0 0 0 0 0,0 0-1 0 0,1-1 1 0 0,0 0 0 0 0,0 0-1 0 0,12 8 1 0 0,-13-10-67 0 0,1 1 0 0 0,0-1 0 0 0,0-1-1 0 0,0 1 1 0 0,0-1 0 0 0,0 0 0 0 0,0 0-1 0 0,1 0 1 0 0,-1-1 0 0 0,1 0 0 0 0,-1-1 0 0 0,1 1-1 0 0,0-1 1 0 0,-1-1 0 0 0,1 1 0 0 0,8-2 0 0 0,-10 0 11 0 0,0 0 0 0 0,-1 1 0 0 0,1-2 0 0 0,-1 1 0 0 0,1 0 0 0 0,-1-1 0 0 0,0 0 0 0 0,0 0 0 0 0,0 0 1 0 0,0 0-1 0 0,0-1 0 0 0,-1 1 0 0 0,0-1 0 0 0,0 0 0 0 0,0 0 0 0 0,0 0 0 0 0,0-1 0 0 0,-1 1 0 0 0,0-1 0 0 0,0 1 0 0 0,0-1 1 0 0,0 0-1 0 0,-1 0 0 0 0,2-9 0 0 0,0-20 122 0 0,-1-51 0 0 0,-1-7 350 0 0,1 75-266 0 0,-1 1 0 0 0,-1-1-1 0 0,0 0 1 0 0,-2 1 0 0 0,0-1-1 0 0,0 0 1 0 0,-10-29 0 0 0,12 45-150 0 0,-1 1 0 0 0,0-1-1 0 0,1 1 1 0 0,-1-1 0 0 0,1 0 0 0 0,-1 1 0 0 0,0-1 0 0 0,0 1-1 0 0,1 0 1 0 0,-1-1 0 0 0,0 1 0 0 0,0 0 0 0 0,1-1 0 0 0,-1 1 0 0 0,0 0-1 0 0,0 0 1 0 0,0 0 0 0 0,0-1 0 0 0,1 1 0 0 0,-1 0 0 0 0,0 0 0 0 0,-1 1-1 0 0,1-2-8 0 0,1 1 0 0 0,-1 0 0 0 0,1 0 0 0 0,-1 0 0 0 0,1 0 0 0 0,-1 0-1 0 0,1 0 1 0 0,-1 0 0 0 0,1 1 0 0 0,-1-1 0 0 0,1 0 0 0 0,-1 0 0 0 0,1 0-1 0 0,-1 0 1 0 0,1 1 0 0 0,-1-1 0 0 0,1 0 0 0 0,-1 0 0 0 0,1 1 0 0 0,0-1-1 0 0,-1 0 1 0 0,1 1 0 0 0,-1-1 0 0 0,1 0 0 0 0,0 1 0 0 0,-1-1 0 0 0,1 1 0 0 0,0-1-1 0 0,0 1 1 0 0,-1-1 0 0 0,1 0 0 0 0,0 1 0 0 0,0-1 0 0 0,0 2 0 0 0,1 24 130 0 0,-3 46 0 0 0,1-54-123 0 0,0 0 0 0 0,1 1 1 0 0,0-1-1 0 0,2 0 0 0 0,0 0 0 0 0,5 18 0 0 0,3-5 8 0 0,21 48 1 0 0,-24-65 3 0 0,1-1 0 0 0,0 0 0 0 0,0 0 0 0 0,1-1 0 0 0,18 18 0 0 0,-22-25-41 0 0,1 0 1 0 0,1 0-1 0 0,-1-1 1 0 0,0 0-1 0 0,1 0 1 0 0,0-1-1 0 0,0 0 1 0 0,0 0-1 0 0,0 0 1 0 0,14 2-1 0 0,-18-4-11 0 0,0-1 0 0 0,0 1-1 0 0,-1-1 1 0 0,1 1 0 0 0,0-1 0 0 0,0 0-1 0 0,0 0 1 0 0,0 0 0 0 0,0-1 0 0 0,0 1-1 0 0,0-1 1 0 0,-1 1 0 0 0,1-1-1 0 0,0 0 1 0 0,0 0 0 0 0,-1 0 0 0 0,1-1-1 0 0,0 1 1 0 0,-1-1 0 0 0,1 1-1 0 0,-1-1 1 0 0,0 0 0 0 0,0 0 0 0 0,0 0-1 0 0,0 0 1 0 0,0 0 0 0 0,0 0 0 0 0,0-1-1 0 0,0 1 1 0 0,1-4 0 0 0,19-53 44 0 0,-2 0 0 0 0,-3-2 0 0 0,11-76 0 0 0,5-18 241 0 0,-33 154 27 0 0,-6 2-237 0 0,2 0-36 0 0,0 0 1 0 0,-1 1-1 0 0,1 0 1 0 0,1-1-1 0 0,-1 2 1 0 0,0-1-1 0 0,0 0 1 0 0,1 1-1 0 0,-1-1 1 0 0,1 1-1 0 0,0 0 1 0 0,0 0-1 0 0,0 1 1 0 0,0-1-1 0 0,-3 6 1 0 0,4-7-2 0 0,1 0-1 0 0,-1 1 1 0 0,1-1-1 0 0,0 1 1 0 0,0-1 0 0 0,0 1-1 0 0,0-1 1 0 0,0 1-1 0 0,0-1 1 0 0,1 1 0 0 0,0 0-1 0 0,-1-1 1 0 0,1 1-1 0 0,0 0 1 0 0,0-1 0 0 0,0 1-1 0 0,1 0 1 0 0,-1-1 0 0 0,1 1-1 0 0,-1 0 1 0 0,1-1-1 0 0,0 1 1 0 0,0-1 0 0 0,0 1-1 0 0,0-1 1 0 0,1 0-1 0 0,-1 1 1 0 0,2 1 0 0 0,0 0 2 0 0,1 0 0 0 0,0 0 1 0 0,0 0-1 0 0,0 0 0 0 0,0-1 1 0 0,0 0-1 0 0,1 0 0 0 0,-1 0 1 0 0,1-1-1 0 0,0 1 0 0 0,0-1 1 0 0,0 0-1 0 0,0 0 0 0 0,0-1 1 0 0,8 2-1 0 0,-7-2-4 0 0,-1 1 1 0 0,1 0-1 0 0,-1 0 1 0 0,0 0-1 0 0,0 1 1 0 0,0 0-1 0 0,0 0 1 0 0,0 0-1 0 0,-1 0 1 0 0,1 1-1 0 0,-1 0 1 0 0,0 0-1 0 0,0 0 1 0 0,0 0-1 0 0,0 1 1 0 0,-1-1-1 0 0,0 1 1 0 0,0 0-1 0 0,4 8 1 0 0,-3-1-4 0 0,0 1-1 0 0,0-1 1 0 0,-1 1-1 0 0,-1 0 1 0 0,0 0-1 0 0,-1 0 1 0 0,0 21 0 0 0,0-28-4 0 0,0 0 1 0 0,0 0-1 0 0,1 0 1 0 0,0 0 0 0 0,0 0-1 0 0,4 8 1 0 0,-5-11 6 0 0,0-2 0 0 0,0 1 1 0 0,0 0-1 0 0,1 0 0 0 0,-1 0 1 0 0,1 0-1 0 0,-1-1 0 0 0,1 1 1 0 0,3 2-1 0 0,-5-4 6 0 0,1 1-1 0 0,-1-1 1 0 0,1 0-1 0 0,0 0 1 0 0,-1 1 0 0 0,1-1-1 0 0,0 0 1 0 0,-1 0-1 0 0,1 0 1 0 0,0 0 0 0 0,-1 0-1 0 0,1 0 1 0 0,0 0-1 0 0,-1 0 1 0 0,1 0 0 0 0,0 0-1 0 0,-1 0 1 0 0,1 0-1 0 0,0 0 1 0 0,-1-1 0 0 0,1 1-1 0 0,0 0 1 0 0,-1 0 0 0 0,1-1-1 0 0,0 1 1 0 0,-1 0-1 0 0,1-1 1 0 0,-1 1 0 0 0,1-1-1 0 0,0 0 1 0 0,6-6-92 0 0,0 0 1 0 0,0-1-1 0 0,0 0 1 0 0,-1 0-1 0 0,0-1 1 0 0,6-11-1 0 0,22-60-3598 0 0,-33 80 3636 0 0,9-19-1659 0 0,-1 0-1211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1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12 1896 0 0,'-1'-3'64'0'0,"-3"1"-72"0"0,4 1-160 0 0,0-1 40 0 0,0 0 128 0 0,0 1-296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9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29 4521 0 0,'-23'-28'8174'0'0,"22"46"-6973"0"0,7 243-648 0 0,-5-110-440 0 0,1-89-101 0 0,-4 142 234 0 0,-1-163-172 0 0,2-15-1 0 0,-2 1 0 0 0,-7 30 0 0 0,9-49-507 0 0,8-24-3099 0 0,-5 2 1948 0 0,0 1-646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39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10 118 4841 0 0,'-1'-3'405'0'0,"-1"-1"0"0"0,1 0 1 0 0,-1 0-1 0 0,1 0 0 0 0,1 0 0 0 0,-1 0 0 0 0,0 0 0 0 0,1 0 0 0 0,0 0 1 0 0,0 0-1 0 0,0 0 0 0 0,0-1 0 0 0,2-4 0 0 0,-1 7-339 0 0,0-1 0 0 0,0 1 0 0 0,0 0 0 0 0,0-1 0 0 0,0 1 0 0 0,1 0 0 0 0,-1 0 0 0 0,1 0 0 0 0,0 0 0 0 0,-1 0 0 0 0,1 0 0 0 0,0 0 0 0 0,0 0 0 0 0,0 1 0 0 0,1-1 0 0 0,-1 1 0 0 0,0 0 0 0 0,0-1 0 0 0,1 1 0 0 0,-1 0 0 0 0,5-1 0 0 0,4-1 6 0 0,0-1-1 0 0,1 2 1 0 0,0-1-1 0 0,-1 2 0 0 0,1 0 1 0 0,0 0-1 0 0,0 1 1 0 0,0 0-1 0 0,13 3 1 0 0,-20-3-62 0 0,1 2-1 0 0,-1-1 1 0 0,0 0 0 0 0,0 1 0 0 0,0 0 0 0 0,0 0-1 0 0,0 1 1 0 0,-1-1 0 0 0,1 1 0 0 0,-1 0 0 0 0,0 0-1 0 0,1 1 1 0 0,-1-1 0 0 0,-1 1 0 0 0,1 0 0 0 0,0 0 0 0 0,-1 0-1 0 0,0 0 1 0 0,0 1 0 0 0,0-1 0 0 0,-1 1 0 0 0,3 6-1 0 0,0 3 3 0 0,0 1 0 0 0,-2-1 0 0 0,0 1 0 0 0,0 0 0 0 0,-1 0 0 0 0,-1 1 0 0 0,-1-1 0 0 0,0 0 0 0 0,-1 0 0 0 0,-1 0 0 0 0,0 0 0 0 0,-1 0 0 0 0,0 0 0 0 0,-1 0 0 0 0,-1-1 0 0 0,0 0-1 0 0,-1 0 1 0 0,-1 0 0 0 0,0-1 0 0 0,-1 0 0 0 0,-11 15 0 0 0,15-24-2 0 0,0 0-1 0 0,1 0 0 0 0,-1 0 1 0 0,0-1-1 0 0,-1 1 1 0 0,1-1-1 0 0,-1 0 1 0 0,1-1-1 0 0,-1 1 1 0 0,0-1-1 0 0,0 0 0 0 0,-6 2 1 0 0,8-3 6 0 0,-1-1 0 0 0,0 1-1 0 0,0-1 1 0 0,0 0 0 0 0,0 0 0 0 0,0 0 0 0 0,0 0 0 0 0,0-1 0 0 0,0 1-1 0 0,1-1 1 0 0,-1 0 0 0 0,0 0 0 0 0,0-1 0 0 0,1 1 0 0 0,-1-1-1 0 0,-5-3 1 0 0,4 2-90 0 0,0 0-1 0 0,0-1 1 0 0,1 1-1 0 0,0-1 1 0 0,0 0-1 0 0,0 0 1 0 0,0 0-1 0 0,1-1 1 0 0,-1 0-1 0 0,1 1 1 0 0,0-1-1 0 0,0 0 1 0 0,-3-10-1 0 0,4 10-332 0 0,1 0 0 0 0,0 1 0 0 0,0-1 0 0 0,1 0 0 0 0,-1 0 0 0 0,1 0 0 0 0,0 0 0 0 0,0 0 0 0 0,1 0 0 0 0,0-6 0 0 0,4-5-2064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40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 5801 0 0,'5'14'426'0'0,"3"8"881"0"0,-8-22-1281 0 0,1 1-1 0 0,-1-1 1 0 0,1 1-1 0 0,-1-1 1 0 0,1 0 0 0 0,-1 1-1 0 0,1-1 1 0 0,-1 0-1 0 0,1 1 1 0 0,-1-1-1 0 0,1 0 1 0 0,-1 0-1 0 0,1 1 1 0 0,-1-1-1 0 0,1 0 1 0 0,0 0 0 0 0,-1 0-1 0 0,1 0 1 0 0,-1 0-1 0 0,1 0 1 0 0,0 0-1 0 0,-1 0 1 0 0,1 0-1 0 0,-1 0 1 0 0,1 0-1 0 0,-1 0 1 0 0,1 0-1 0 0,0 0 1 0 0,-1-1 0 0 0,1 1-1 0 0,-1 0 1 0 0,1 0-1 0 0,-1-1 1 0 0,1 1-1 0 0,0-1 1 0 0,6-3 37 0 0,0-1 1 0 0,0 0 0 0 0,-1 0-1 0 0,0-1 1 0 0,0 0-1 0 0,0 0 1 0 0,6-9 0 0 0,32-54 257 0 0,-34 54-214 0 0,-5 4 57 0 0,-1 0 0 0 0,1 0-1 0 0,-2 0 1 0 0,0 0-1 0 0,0-1 1 0 0,-1 1 0 0 0,0-1-1 0 0,0-17 1 0 0,-1 14-28 0 0,0 1-1 0 0,1-1 1 0 0,1 0 0 0 0,9-26-1 0 0,-9 33-103 0 0,0-1 0 0 0,0 0 0 0 0,-1 0 0 0 0,0 0 0 0 0,-1 0 1 0 0,0 0-1 0 0,-1-14 0 0 0,0 23-32 0 0,0-1 1 0 0,0 1 0 0 0,0 0 0 0 0,0-1 0 0 0,-1 1 0 0 0,1-1 0 0 0,0 1-1 0 0,-1 0 1 0 0,1-1 0 0 0,0 1 0 0 0,0 0 0 0 0,-1 0 0 0 0,1-1 0 0 0,0 1-1 0 0,-1 0 1 0 0,1 0 0 0 0,-1-1 0 0 0,1 1 0 0 0,0 0 0 0 0,-1 0 0 0 0,1 0-1 0 0,-1 0 1 0 0,1 0 0 0 0,-1 0 0 0 0,1-1 0 0 0,0 1 0 0 0,-1 0 0 0 0,1 0-1 0 0,-1 0 1 0 0,1 0 0 0 0,-1 1 0 0 0,1-1 0 0 0,0 0 0 0 0,-1 0 0 0 0,1 0-1 0 0,-1 0 1 0 0,1 0 0 0 0,0 0 0 0 0,-1 1 0 0 0,1-1 0 0 0,-1 0 0 0 0,1 0-1 0 0,0 1 1 0 0,-1-1 0 0 0,-3 2 3 0 0,1-1 0 0 0,0 1 1 0 0,0 0-1 0 0,-1 0 0 0 0,1 0 0 0 0,0 1 0 0 0,0-1 0 0 0,1 0 0 0 0,-1 1 1 0 0,1 0-1 0 0,-4 5 0 0 0,4-7 3 0 0,1 1 1 0 0,1 0-1 0 0,-1 0 0 0 0,0-1 0 0 0,0 1 1 0 0,1 0-1 0 0,-1 0 0 0 0,1 0 1 0 0,-1 0-1 0 0,1 0 0 0 0,0 0 1 0 0,0 0-1 0 0,0 0 0 0 0,0 0 1 0 0,0 0-1 0 0,0 0 0 0 0,1-1 1 0 0,-1 1-1 0 0,0 0 0 0 0,1 0 1 0 0,0 0-1 0 0,-1 0 0 0 0,1 0 1 0 0,0-1-1 0 0,0 1 0 0 0,0 0 1 0 0,0-1-1 0 0,0 1 0 0 0,3 2 1 0 0,20 22 262 0 0,-19-22-234 0 0,0 0 1 0 0,0 0-1 0 0,-1 1 1 0 0,1 0 0 0 0,-1 0-1 0 0,-1 0 1 0 0,1 1 0 0 0,-1-1-1 0 0,0 1 1 0 0,0 0-1 0 0,3 9 1 0 0,-2 1-1 0 0,1-1 0 0 0,0 0 0 0 0,8 14 1 0 0,-7-18-19 0 0,10 30-18 0 0,-11-26 50 0 0,0-1 0 0 0,1 0 0 0 0,10 17 0 0 0,-14-29-43 0 0,-1 0 0 0 0,0 0 0 0 0,1-1 1 0 0,-1 1-1 0 0,1 0 0 0 0,-1 0 0 0 0,1-1 0 0 0,0 1 1 0 0,0-1-1 0 0,0 0 0 0 0,0 1 0 0 0,0-1 0 0 0,0 0 0 0 0,0 0 1 0 0,0 0-1 0 0,0 0 0 0 0,1-1 0 0 0,-1 1 0 0 0,0 0 1 0 0,5-1-1 0 0,-4 0-17 0 0,0 0-1 0 0,1-1 1 0 0,-1 1 0 0 0,1-1 0 0 0,-1 0 0 0 0,0 0-1 0 0,0 0 1 0 0,0 0 0 0 0,1-1 0 0 0,-1 0 0 0 0,0 1 0 0 0,5-5-1 0 0,-1 0-28 0 0,1-1-1 0 0,-1 0 1 0 0,0 0-1 0 0,-1 0 0 0 0,1-1 1 0 0,-1 0-1 0 0,-1 0 1 0 0,0-1-1 0 0,4-9 0 0 0,6-20 81 0 0,-3-1-1 0 0,-1-1 1 0 0,-2 0 0 0 0,8-78-1 0 0,-26 131 617 0 0,-2 20-626 0 0,8-14-9 0 0,1 0 1 0 0,0 0-1 0 0,2 0 0 0 0,0 0 0 0 0,1 0 1 0 0,1 0-1 0 0,1 0 0 0 0,1 0 0 0 0,0-1 1 0 0,2 0-1 0 0,0 0 0 0 0,0 0 0 0 0,2 0 0 0 0,13 21 1 0 0,-18-34-5 0 0,1-1 0 0 0,-1 0 1 0 0,1 0-1 0 0,0 0 0 0 0,0-1 1 0 0,1 1-1 0 0,-1-1 0 0 0,1 0 1 0 0,0-1-1 0 0,0 1 0 0 0,0-1 1 0 0,0 0-1 0 0,0 0 0 0 0,9 2 0 0 0,-10-3-3 0 0,0 0-1 0 0,0 0 0 0 0,0 0 0 0 0,0-1 0 0 0,0 0 0 0 0,0 1 0 0 0,0-2 0 0 0,0 1 0 0 0,0 0 0 0 0,0-1 1 0 0,0 0-1 0 0,-1 0 0 0 0,1 0 0 0 0,0 0 0 0 0,0 0 0 0 0,-1-1 0 0 0,1 0 0 0 0,-1 0 0 0 0,1 0 0 0 0,3-3 0 0 0,-2-1-2 0 0,0 0-1 0 0,-1-1 0 0 0,0 1 0 0 0,0-1 1 0 0,0 0-1 0 0,-1 0 0 0 0,0 0 1 0 0,-1 0-1 0 0,1-1 0 0 0,-1 1 0 0 0,-1-1 1 0 0,2-9-1 0 0,2-9 14 0 0,-2 11-17 0 0,-1 0-1 0 0,0 0 0 0 0,-1 1 0 0 0,-1-1 0 0 0,0 0 0 0 0,-3-18 0 0 0,1 23-3 0 0,1-1 0 0 0,-1 1 1 0 0,-1 0-1 0 0,0 0 1 0 0,-1 0-1 0 0,0 0 1 0 0,0 1-1 0 0,-1-1 0 0 0,-10-13 1 0 0,10 16 14 0 0,-1 0 1 0 0,-1 1-1 0 0,1 0 1 0 0,-1 1-1 0 0,0 0 0 0 0,-1 0 1 0 0,-7-5-1 0 0,11 8-148 0 0,0 0-1 0 0,-1 0 0 0 0,1 0 0 0 0,0 0 1 0 0,-1 1-1 0 0,1 0 0 0 0,-1 0 0 0 0,1 0 1 0 0,-1 0-1 0 0,1 1 0 0 0,-1-1 0 0 0,0 1 1 0 0,1 0-1 0 0,-1 1 0 0 0,-4 0 0 0 0,-1 6-2904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41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279 448 3209 0 0,'0'0'3056'0'0,"5"-8"-2214"0"0,-1 0-669 0 0,0 0-1 0 0,-1 0 1 0 0,0-1 0 0 0,0 1 0 0 0,-1-1 0 0 0,0 1-1 0 0,0-1 1 0 0,-1 0 0 0 0,0 1 0 0 0,-1-1-1 0 0,0 0 1 0 0,-1 0 0 0 0,1 0 0 0 0,-2 1 0 0 0,1-1-1 0 0,-1 0 1 0 0,0 1 0 0 0,-1 0 0 0 0,0-1 0 0 0,0 1-1 0 0,-1 0 1 0 0,0 0 0 0 0,-1 1 0 0 0,-7-11-1 0 0,10 15-129 0 0,-1 1 0 0 0,0-1-1 0 0,1 1 1 0 0,-1 0-1 0 0,0 0 1 0 0,-1 0-1 0 0,1 0 1 0 0,0 0-1 0 0,0 0 1 0 0,-1 1-1 0 0,1 0 1 0 0,-1 0 0 0 0,1 0-1 0 0,-1 0 1 0 0,0 0-1 0 0,1 1 1 0 0,-1 0-1 0 0,0-1 1 0 0,1 1-1 0 0,-1 1 1 0 0,0-1 0 0 0,1 0-1 0 0,-1 1 1 0 0,0 0-1 0 0,1 0 1 0 0,-8 2-1 0 0,2 1 12 0 0,-1 0 0 0 0,0 1-1 0 0,1 0 1 0 0,0 1 0 0 0,0-1 0 0 0,0 2-1 0 0,1-1 1 0 0,-9 9 0 0 0,8-3-15 0 0,0-1-1 0 0,0 1 1 0 0,2 1 0 0 0,-1 0 0 0 0,1 0 0 0 0,1 0 0 0 0,-6 20 0 0 0,9-25-34 0 0,1 1 1 0 0,0-1 0 0 0,0 1 0 0 0,1 0 0 0 0,0 0 0 0 0,1 0 0 0 0,0 0 0 0 0,0 0 0 0 0,1-1 0 0 0,0 1 0 0 0,1 0 0 0 0,-1 0 0 0 0,2-1 0 0 0,3 11-1 0 0,-4-14 3 0 0,0 0 0 0 0,1 0 0 0 0,-1 0 0 0 0,1-1-1 0 0,0 1 1 0 0,1-1 0 0 0,-1 0 0 0 0,1 1 0 0 0,-1-1-1 0 0,1-1 1 0 0,1 1 0 0 0,-1-1 0 0 0,0 1 0 0 0,1-1-1 0 0,0-1 1 0 0,-1 1 0 0 0,1-1 0 0 0,0 1 0 0 0,0-1-1 0 0,1-1 1 0 0,-1 1 0 0 0,0-1 0 0 0,10 1 0 0 0,-9-1-44 0 0,1 0 0 0 0,0 0 1 0 0,-1-1-1 0 0,1 0 1 0 0,0-1-1 0 0,-1 0 1 0 0,1 0-1 0 0,0 0 0 0 0,-1-1 1 0 0,1 1-1 0 0,-1-2 1 0 0,0 1-1 0 0,0-1 0 0 0,0 0 1 0 0,0 0-1 0 0,0 0 1 0 0,-1-1-1 0 0,1 0 1 0 0,-1 0-1 0 0,0-1 0 0 0,0 1 1 0 0,0-1-1 0 0,-1 0 1 0 0,0 0-1 0 0,0-1 1 0 0,0 1-1 0 0,5-11 0 0 0,-1 0 39 0 0,-1-1-1 0 0,-1 1 1 0 0,0-1-1 0 0,-2 0 1 0 0,6-31-1 0 0,3-92 74 0 0,-10 88-76 0 0,1 10 24 0 0,-1 20 87 0 0,-1 0 0 0 0,-1 0 0 0 0,-3-26 0 0 0,1 43-34 0 0,0 1 0 0 0,0-1-1 0 0,-1 1 1 0 0,0-1 0 0 0,-2-4-1 0 0,4 8 102 0 0,-1 0-39 0 0,-8 6-89 0 0,6-2-42 0 0,0 0 0 0 0,0 0 0 0 0,0 0 0 0 0,1 0 0 0 0,-1 1 0 0 0,1 0 0 0 0,0-1 0 0 0,0 1 0 0 0,0 0 0 0 0,0 0 0 0 0,1 0 0 0 0,-1 0 0 0 0,1 0 0 0 0,0 0 0 0 0,0 0 0 0 0,1 1 0 0 0,-1 5 0 0 0,-1 34 24 0 0,1 0 0 0 0,2 1 0 0 0,11 63 0 0 0,-8-80-15 0 0,2 0 0 0 0,1 0 0 0 0,20 49 0 0 0,-23-67 21 0 0,0-1 0 0 0,1 0 0 0 0,0 1 0 0 0,1-2-1 0 0,11 15 1 0 0,-14-20-53 0 0,-1 0-1 0 0,1-1 1 0 0,-1 0-1 0 0,1 1 1 0 0,0-1-1 0 0,0 0 1 0 0,-1 0-1 0 0,1-1 1 0 0,1 1-1 0 0,-1-1 1 0 0,0 1-1 0 0,0-1 1 0 0,1 0-1 0 0,-1 0 0 0 0,0-1 1 0 0,1 1-1 0 0,-1-1 1 0 0,1 1-1 0 0,-1-1 1 0 0,7-1-1 0 0,-6 1-45 0 0,0 0-1 0 0,0-1 1 0 0,0 0-1 0 0,0 1 1 0 0,0-1-1 0 0,0-1 0 0 0,0 1 1 0 0,-1-1-1 0 0,1 1 1 0 0,0-1-1 0 0,-1 0 1 0 0,1-1-1 0 0,-1 1 0 0 0,0 0 1 0 0,0-1-1 0 0,0 0 1 0 0,0 0-1 0 0,0 0 1 0 0,-1 0-1 0 0,1 0 0 0 0,-1 0 1 0 0,0-1-1 0 0,3-5 1 0 0,6-14-23 0 0,6-18-6 0 0,18-74 109 0 0,-29 93 116 0 0,-2 0 1 0 0,-1 0-1 0 0,0-1 1 0 0,-2 1-1 0 0,0 0 1 0 0,-5-39-1 0 0,4 61-127 0 0,0 0-1 0 0,0 0 0 0 0,0 0 1 0 0,0 0-1 0 0,0 0 1 0 0,0 0-1 0 0,0 0 1 0 0,0 0-1 0 0,0-1 0 0 0,0 1 1 0 0,0 0-1 0 0,0 0 1 0 0,0 0-1 0 0,0 0 1 0 0,0 0-1 0 0,0 0 0 0 0,0 0 1 0 0,0 0-1 0 0,0 0 1 0 0,-1 0-1 0 0,1 0 0 0 0,0 0 1 0 0,0-1-1 0 0,0 1 1 0 0,0 0-1 0 0,0 0 1 0 0,0 0-1 0 0,0 0 0 0 0,0 0 1 0 0,0 0-1 0 0,0 0 1 0 0,-1 0-1 0 0,1 0 1 0 0,0 0-1 0 0,0 0 0 0 0,0 0 1 0 0,0 0-1 0 0,0 0 1 0 0,0 0-1 0 0,0 0 0 0 0,0 0 1 0 0,0 0-1 0 0,0 0 1 0 0,-1 0-1 0 0,1 0 1 0 0,0 0-1 0 0,0 0 0 0 0,0 0 1 0 0,0 0-1 0 0,0 1 1 0 0,0-1-1 0 0,0 0 0 0 0,0 0 1 0 0,0 0-1 0 0,-8 6 85 0 0,-6 16-34 0 0,12-14-47 0 0,0-1-1 0 0,0 0 1 0 0,1 1 0 0 0,0-1 0 0 0,1 1 0 0 0,0 12 0 0 0,-2 26 54 0 0,1-37-58 0 0,0 1 0 0 0,0-1 0 0 0,1 0 1 0 0,0 1-1 0 0,1-1 0 0 0,0 0 0 0 0,0 1 0 0 0,1-1 0 0 0,6 18 0 0 0,1-6 43 0 0,1 0 0 0 0,21 32 0 0 0,-18-32-39 0 0,-11-18-7 0 0,1 0 0 0 0,0 0 0 0 0,0 0 0 0 0,0 0 0 0 0,0 0 0 0 0,1-1 0 0 0,-1 0 0 0 0,1 1 0 0 0,-1-1 0 0 0,1-1 0 0 0,0 1 0 0 0,0 0 0 0 0,0-1 0 0 0,7 2 0 0 0,-6-2-103 0 0,0 1 0 0 0,1-1 0 0 0,-1-1 0 0 0,0 1 0 0 0,1-1 0 0 0,-1 0 0 0 0,1 0 1 0 0,-1 0-1 0 0,1-1 0 0 0,8-2 0 0 0,-10 1 18 0 0,0 0 1 0 0,0 0-1 0 0,0-1 1 0 0,-1 1-1 0 0,1-1 1 0 0,-1 0-1 0 0,1 0 1 0 0,-1 0-1 0 0,0 0 1 0 0,-1 0-1 0 0,1-1 1 0 0,4-7-1 0 0,1-3-102 0 0,13-30 1 0 0,-13 21 351 0 0,-1-1 1 0 0,-1 0 0 0 0,-1 0 0 0 0,-1 0-1 0 0,-1 0 1 0 0,-1-1 0 0 0,-1 1 0 0 0,-1-1 0 0 0,-6-41-1 0 0,4 60-50 0 0,1 1 0 0 0,0 0 0 0 0,-1 0 0 0 0,0 0 0 0 0,-3-6 633 0 0,0 16-510 0 0,1 2-222 0 0,0 1 0 0 0,0-1 0 0 0,1 1 0 0 0,0 0 0 0 0,0 0 0 0 0,1 0 1 0 0,0 0-1 0 0,1 1 0 0 0,-1-1 0 0 0,2 0 0 0 0,-1 1 0 0 0,1-1 0 0 0,1 14 1 0 0,2 9 5 0 0,1 0 1 0 0,11 43-1 0 0,-13-66-69 0 0,2 11 2 0 0,0 0 0 0 0,2-1 1 0 0,0 1-1 0 0,2-1 0 0 0,0 0 1 0 0,16 26-1 0 0,-7-30-4375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44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144 284 2577 0 0,'-15'1'225'0'0,"3"0"1986"0"0,13 5-1287 0 0,0-5-909 0 0,-1-1 0 0 0,1 1 0 0 0,-1 0 0 0 0,0-1 0 0 0,1 1 0 0 0,0 0 0 0 0,-1-1 0 0 0,1 1-1 0 0,-1-1 1 0 0,1 0 0 0 0,0 1 0 0 0,-1-1 0 0 0,1 1 0 0 0,0-1 0 0 0,-1 0 0 0 0,1 1 0 0 0,0-1 0 0 0,0 0 0 0 0,-1 0 0 0 0,2 1 0 0 0,29 4-13 0 0,-28-5 14 0 0,0 0 0 0 0,0-1-1 0 0,0 1 1 0 0,0-1-1 0 0,0 1 1 0 0,0-1 0 0 0,-1 0-1 0 0,1 0 1 0 0,0 0 0 0 0,0 0-1 0 0,-1-1 1 0 0,1 1-1 0 0,-1-1 1 0 0,1 0 0 0 0,-1 1-1 0 0,0-1 1 0 0,1 0 0 0 0,-1-1-1 0 0,2-2 1 0 0,4-2 41 0 0,-7 5 18 0 0,1 1 0 0 0,-1-1 1 0 0,0 0-1 0 0,0 1 0 0 0,0-1 1 0 0,0 0-1 0 0,0 0 1 0 0,0 0-1 0 0,0 0 0 0 0,0 0 1 0 0,-1 0-1 0 0,1 0 0 0 0,-1 0 1 0 0,0 0-1 0 0,1 0 0 0 0,-1-1 1 0 0,0 1-1 0 0,0 0 0 0 0,-1 0 1 0 0,1 0-1 0 0,0 0 0 0 0,-1 0 1 0 0,1 0-1 0 0,-1 0 0 0 0,1 0 1 0 0,-3-4-1 0 0,2 3 40 0 0,0 0 0 0 0,-1 0 0 0 0,1 0 0 0 0,-1 1 0 0 0,0-1 0 0 0,0 0 0 0 0,0 1 0 0 0,0-1 0 0 0,-1 1 0 0 0,1-1 0 0 0,-1 1 0 0 0,1 0 0 0 0,-1 0 0 0 0,0 0 0 0 0,1 1 0 0 0,-6-3 0 0 0,4 2-62 0 0,0 1-1 0 0,0 0 1 0 0,0 0 0 0 0,0 0 0 0 0,0 1 0 0 0,0-1 0 0 0,0 1 0 0 0,-1 0 0 0 0,1 0 0 0 0,-6 1 0 0 0,3 1 86 0 0,0 1 1 0 0,1-1 0 0 0,-1 1 0 0 0,-10 6-1 0 0,15-7-112 0 0,-5 2 8 0 0,0 0 1 0 0,0 1 0 0 0,1 0 0 0 0,0 0 0 0 0,0 0 0 0 0,0 1 0 0 0,1 0 0 0 0,0 0 0 0 0,0 1 0 0 0,0 0 0 0 0,1-1 0 0 0,0 1 0 0 0,0 1-1 0 0,1-1 1 0 0,0 0 0 0 0,0 1 0 0 0,1 0 0 0 0,0 0 0 0 0,0 0 0 0 0,1 0 0 0 0,0 0 0 0 0,0 0 0 0 0,1 0 0 0 0,0 0 0 0 0,0 0 0 0 0,1 0-1 0 0,0 0 1 0 0,0 0 0 0 0,1 0 0 0 0,0 0 0 0 0,6 13 0 0 0,-3-13-18 0 0,0-1-1 0 0,1 0 0 0 0,-1 0 1 0 0,2-1-1 0 0,-1 1 1 0 0,0-1-1 0 0,13 8 0 0 0,-3-1 19 0 0,-8-8-24 0 0,0-1 0 0 0,0 1 1 0 0,1-1-1 0 0,-1-1 0 0 0,1 0 0 0 0,0 0 1 0 0,0-1-1 0 0,1 0 0 0 0,-1 0 0 0 0,14 0 1 0 0,-14-1-21 0 0,0 0 0 0 0,0-1 0 0 0,0 0 0 0 0,1-1 0 0 0,-1 0 0 0 0,0 0 0 0 0,0-1 0 0 0,0 0 0 0 0,0-1 0 0 0,0 0 0 0 0,-1 0 0 0 0,1-1 0 0 0,-1 0 0 0 0,0 0 0 0 0,0-1 0 0 0,0 0 0 0 0,-1 0 0 0 0,0-1 0 0 0,0 0 0 0 0,0 0 0 0 0,-1-1 0 0 0,0 0 1 0 0,0 0-1 0 0,0-1 0 0 0,-1 1 0 0 0,0-1 0 0 0,-1 0 0 0 0,5-11 0 0 0,-3 3 13 0 0,-1-1 0 0 0,0 0 0 0 0,-2 0 0 0 0,0 0 0 0 0,2-27 0 0 0,-5-91 92 0 0,-2 64-71 0 0,-3 2 280 0 0,5 69-201 0 0,-1 5-53 0 0,-4 21-26 0 0,1-1-1 0 0,1 1 1 0 0,2 0 0 0 0,0-1 0 0 0,2 1 0 0 0,4 28-1 0 0,4 5 16 0 0,25 92-1 0 0,-28-127-16 0 0,-4-14 4 0 0,0-1-1 0 0,1 1 0 0 0,0-1 1 0 0,0 0-1 0 0,1 0 1 0 0,0-1-1 0 0,0 1 1 0 0,9 11-1 0 0,-13-19-65 0 0,1 0-1 0 0,0-1 1 0 0,-1 1 0 0 0,1 0-1 0 0,0-1 1 0 0,-1 1 0 0 0,1-1 0 0 0,0 1-1 0 0,0-1 1 0 0,-1 1 0 0 0,1-1-1 0 0,0 1 1 0 0,0-1 0 0 0,0 0-1 0 0,0 1 1 0 0,0-1 0 0 0,0 0-1 0 0,0 0 1 0 0,-1 0 0 0 0,1 0-1 0 0,0 0 1 0 0,0 0 0 0 0,0 0 0 0 0,0 0-1 0 0,0 0 1 0 0,0 0 0 0 0,0 0-1 0 0,0-1 1 0 0,0 1 0 0 0,-1 0-1 0 0,1-1 1 0 0,0 1 0 0 0,0-1-1 0 0,0 1 1 0 0,0-1 0 0 0,0 0-1 0 0,4-3-572 0 0,-1 0 0 0 0,0 0-1 0 0,0 0 1 0 0,7-10-1 0 0,-3 4-777 0 0,0 1-665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4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36 2905 0 0,'-18'-2'10349'0'0,"32"6"-10308"0"0,1-2 0 0 0,0 0 0 0 0,0 0 0 0 0,-1-2 0 0 0,1 0 0 0 0,0 0 0 0 0,0-2 0 0 0,0 1 0 0 0,0-2 0 0 0,-1 0 0 0 0,26-9 0 0 0,-10-9-157 0 0,-29 20-132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9:44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7842 0 0,'10'-2'5135'0'0,"16"4"-3026"0"0,2 0 602 0 0,-16-1-2914 0 0,3 11-4596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3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32 2184 0 0,'-12'-26'7266'0'0,"12"26"-7241"0"0,0 0 0 0 0,0 0 0 0 0,0 0 0 0 0,0 0-1 0 0,0-1 1 0 0,0 1 0 0 0,0 0 0 0 0,-1 0 0 0 0,1 0 0 0 0,0 0 0 0 0,0 0 0 0 0,0 0-1 0 0,0-1 1 0 0,-1 1 0 0 0,1 0 0 0 0,0 0 0 0 0,0 0 0 0 0,0 0 0 0 0,0 0 0 0 0,-1 0 0 0 0,1 0-1 0 0,0 0 1 0 0,0 0 0 0 0,0 0 0 0 0,-1 0 0 0 0,1 0 0 0 0,0 0 0 0 0,0 0 0 0 0,0 0-1 0 0,-1 0 1 0 0,1 0 0 0 0,0 0 0 0 0,0 0 0 0 0,0 0 0 0 0,-1 0 0 0 0,1 0 0 0 0,0 0-1 0 0,0 0 1 0 0,0 0 0 0 0,-1 1 0 0 0,-2-1 138 0 0,2 0-140 0 0,-1 1 0 0 0,1-1 0 0 0,0 0 0 0 0,-1 1 0 0 0,1-1 0 0 0,0 1-1 0 0,-1-1 1 0 0,1 1 0 0 0,0 0 0 0 0,0-1 0 0 0,0 1 0 0 0,0 0 0 0 0,0 0 0 0 0,0 0 0 0 0,0 0 0 0 0,0 0 0 0 0,0 0 0 0 0,-1 2 0 0 0,0 0 21 0 0,0 1 1 0 0,0-1-1 0 0,1 0 1 0 0,-1 1-1 0 0,1-1 1 0 0,0 1-1 0 0,0-1 1 0 0,0 6-1 0 0,-6 86 414 0 0,4-67-361 0 0,1 1 0 0 0,4 45 1 0 0,-1-43-62 0 0,0-5-20 0 0,1-1 0 0 0,1 0 0 0 0,1 0 0 0 0,2 0 0 0 0,11 35 0 0 0,-13-49-4 0 0,1 1 0 0 0,0-1 0 0 0,1 0 0 0 0,0 0 0 0 0,1 0 0 0 0,0-1 0 0 0,1 0 0 0 0,0-1 0 0 0,1 0 0 0 0,-1 0 0 0 0,2 0 0 0 0,-1-1 0 0 0,12 7 0 0 0,-1-2 11 0 0,-15-9-17 0 0,0 0 1 0 0,0-1-1 0 0,0 1 0 0 0,0-1 1 0 0,0 0-1 0 0,1-1 1 0 0,-1 1-1 0 0,1-1 1 0 0,0 0-1 0 0,-1-1 1 0 0,1 1-1 0 0,0-1 1 0 0,0 0-1 0 0,11 0 1 0 0,6-5 32 0 0,44-14 1 0 0,-40 10 19 0 0,-20 5-40 0 0,-1 0 0 0 0,1-1 0 0 0,0 1-1 0 0,-1-2 1 0 0,0 1 0 0 0,0-1 0 0 0,0 1-1 0 0,6-9 1 0 0,6-3 19 0 0,-9 7-17 0 0,0-1 1 0 0,0 0-1 0 0,-1-1 0 0 0,0 0 1 0 0,-1 0-1 0 0,-1-1 0 0 0,0 0 1 0 0,0 0-1 0 0,-1 0 0 0 0,0-1 1 0 0,-1 1-1 0 0,-1-1 1 0 0,4-26-1 0 0,3-8 56 0 0,-7 35-68 0 0,0 0 0 0 0,-1 0 0 0 0,0 0 0 0 0,-1-25 1 0 0,-10-34 10 0 0,6 49-19 0 0,0 0 0 0 0,0-36-1 0 0,3 47-6 0 0,-1-1 1 0 0,0 1-1 0 0,-4-15 0 0 0,1 1 67 0 0,4 25-64 0 0,0-2-24 0 0,0 1-1 0 0,0 0 0 0 0,0-1 1 0 0,0 1-1 0 0,0 0 0 0 0,-1 0 0 0 0,1-1 1 0 0,0 1-1 0 0,-1 0 0 0 0,1 0 1 0 0,-1 0-1 0 0,1-1 0 0 0,-1 1 0 0 0,1 0 1 0 0,-1 0-1 0 0,0 0 0 0 0,0 0 1 0 0,1 0-1 0 0,-1 0 0 0 0,-2-1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4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21 2040 0 0,'-1'-16'8886'0'0,"0"12"-8100"0"0,0 5-767 0 0,0 0 0 0 0,-1 0 0 0 0,1 1 1 0 0,0-1-1 0 0,0 1 0 0 0,0-1 0 0 0,0 1 1 0 0,1-1-1 0 0,-1 1 0 0 0,0 0 0 0 0,1-1 0 0 0,-1 1 1 0 0,1 0-1 0 0,-1-1 0 0 0,1 1 0 0 0,0 0 0 0 0,0 0 1 0 0,0 2-1 0 0,-4 39 155 0 0,23 528 303 0 0,-22-544-122 0 0,4-106-5315 0 0,-1 65 2718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4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3641 0 0,'5'4'7867'0'0,"32"26"-7546"0"0,-26-23-235 0 0,-1 1 0 0 0,1 0 0 0 0,-2 1 1 0 0,15 16-1 0 0,3 2-39 0 0,-8-7 11 0 0,0 1 1 0 0,15 24-1 0 0,23 26 11 0 0,-27-38-60 0 0,1 1 51 0 0,47 41-1 0 0,53 41 281 0 0,-130-115-204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333 256 1752 0 0,'0'0'300'0'0,"16"3"1580"0"0,14 5-1631 0 0,-28-8-218 0 0,-1 0-1 0 0,0 0 1 0 0,1 0 0 0 0,-1 0 0 0 0,1 0 0 0 0,-1-1-1 0 0,1 1 1 0 0,-1 0 0 0 0,1-1 0 0 0,-1 1-1 0 0,0-1 1 0 0,1 0 0 0 0,-1 1 0 0 0,0-1 0 0 0,0 0-1 0 0,1 0 1 0 0,-1 0 0 0 0,0 0 0 0 0,0 0-1 0 0,1-1 1 0 0,8-5 174 0 0,1 2-42 0 0,-1 1 1 0 0,0-1-1 0 0,0-1 1 0 0,15-11-1 0 0,-22 14-97 0 0,0 0 1 0 0,0 0-1 0 0,0 0 0 0 0,-1 0 1 0 0,1-1-1 0 0,-1 1 0 0 0,0-1 1 0 0,0 1-1 0 0,0-1 0 0 0,0 0 0 0 0,-1 0 1 0 0,1 0-1 0 0,-1 0 0 0 0,0 0 1 0 0,0 0-1 0 0,0-6 0 0 0,-1 5 29 0 0,0-1 0 0 0,0 0 1 0 0,0 0-1 0 0,-1 0 0 0 0,0 1 0 0 0,0-1 0 0 0,-1 0 0 0 0,1 1 1 0 0,-1-1-1 0 0,0 1 0 0 0,-1 0 0 0 0,1-1 0 0 0,-1 1 0 0 0,0 0 1 0 0,-1 1-1 0 0,1-1 0 0 0,-1 0 0 0 0,0 1 0 0 0,0 0 0 0 0,0 0 1 0 0,0 0-1 0 0,-1 1 0 0 0,0-1 0 0 0,0 1 0 0 0,0 0 0 0 0,0 0 1 0 0,0 1-1 0 0,0 0 0 0 0,-1-1 0 0 0,1 2 0 0 0,-1-1 0 0 0,0 1 0 0 0,1 0 1 0 0,-1 0-1 0 0,0 0 0 0 0,0 1 0 0 0,0 0 0 0 0,1 0 0 0 0,-1 1 1 0 0,0-1-1 0 0,0 1 0 0 0,1 0 0 0 0,-1 1 0 0 0,-6 2 0 0 0,4-1-58 0 0,-1-1 0 0 0,0 1-1 0 0,-15 1 1 0 0,-24 6 1 0 0,45-9-33 0 0,0 1-1 0 0,0-1 1 0 0,1 0-1 0 0,-1 1 1 0 0,0 0-1 0 0,1-1 1 0 0,-1 1-1 0 0,1 0 1 0 0,-1 0-1 0 0,1 1 1 0 0,0-1-1 0 0,0 0 1 0 0,-2 4-1 0 0,-60 77 132 0 0,41-42-66 0 0,2 2 0 0 0,-31 88 0 0 0,43-105-58 0 0,0 0 0 0 0,2 1 0 0 0,2 0 0 0 0,-5 51 0 0 0,9-68-5 0 0,1 1 1 0 0,0-1 0 0 0,1 0-1 0 0,0 0 1 0 0,1 1-1 0 0,0-1 1 0 0,1 0-1 0 0,0 0 1 0 0,0 0-1 0 0,1-1 1 0 0,0 1-1 0 0,1-1 1 0 0,0 0-1 0 0,1 0 1 0 0,-1-1-1 0 0,9 10 1 0 0,-8-11 5 0 0,1 0 15 0 0,0 1 0 0 0,1-1-1 0 0,-1 0 1 0 0,12 8-1 0 0,-16-13-21 0 0,1 0-1 0 0,-1-1 0 0 0,0 1 1 0 0,0-1-1 0 0,1 0 1 0 0,-1 0-1 0 0,0 0 0 0 0,1 0 1 0 0,-1-1-1 0 0,1 0 0 0 0,-1 1 1 0 0,1-1-1 0 0,-1 0 1 0 0,1-1-1 0 0,-1 1 0 0 0,6-2 1 0 0,-3 1 11 0 0,0 1 0 0 0,0 0 1 0 0,-1 0-1 0 0,1 0 1 0 0,0 0-1 0 0,7 2 1 0 0,-10-1-9 0 0,0 0 1 0 0,1 0 0 0 0,-1-1 0 0 0,0 0-1 0 0,0 1 1 0 0,1-1 0 0 0,-1 0 0 0 0,0-1-1 0 0,0 1 1 0 0,1-1 0 0 0,-1 1 0 0 0,0-1 0 0 0,0 0-1 0 0,0 0 1 0 0,1 0 0 0 0,-1-1 0 0 0,-1 1-1 0 0,1-1 1 0 0,4-2 0 0 0,-2 0 4 0 0,-1 0 1 0 0,0-1-1 0 0,-1 1 0 0 0,1-1 0 0 0,-1 0 0 0 0,0 1 1 0 0,0-1-1 0 0,0-1 0 0 0,-1 1 0 0 0,0 0 1 0 0,0-1-1 0 0,0 1 0 0 0,1-8 0 0 0,-1-4 11 0 0,0-1-1 0 0,-1-34 0 0 0,-2 29-23 0 0,2 12 7 0 0,0-1 0 0 0,1 0 0 0 0,0 0 0 0 0,7-17-1 0 0,-6 17-17 0 0,0 0 0 0 0,4-25-1 0 0,-9 26 14 0 0,1-2 2 0 0,2 13-5 0 0,-1 0 0 0 0,0 0 0 0 0,0-1 0 0 0,0 1-1 0 0,0 0 1 0 0,0 0 0 0 0,0 0 0 0 0,0-1 0 0 0,0 1 0 0 0,1 0 0 0 0,-1 0 0 0 0,0 0 0 0 0,0 0 0 0 0,0-1 0 0 0,0 1 0 0 0,1 0 0 0 0,-1 0-1 0 0,0 0 1 0 0,0 0 0 0 0,0 0 0 0 0,1 0 0 0 0,-1 0 0 0 0,0 0 0 0 0,0-1 0 0 0,0 1 0 0 0,1 0 0 0 0,-1 0 0 0 0,0 0 0 0 0,0 0 0 0 0,1 0 0 0 0,-1 0-1 0 0,0 0 1 0 0,0 0 0 0 0,0 0 0 0 0,1 0 0 0 0,-1 0 0 0 0,0 1 0 0 0,0-1 0 0 0,1 0 0 0 0,-1 0 0 0 0,0 0 0 0 0,0 0 0 0 0,0 0 0 0 0,1 0-1 0 0,-1 1 4 0 0,1-1 0 0 0,-1 0-1 0 0,0 1 1 0 0,1-1-1 0 0,-1 1 1 0 0,0-1-1 0 0,0 0 1 0 0,1 1-1 0 0,-1-1 1 0 0,0 1 0 0 0,0-1-1 0 0,1 1 1 0 0,-1-1-1 0 0,0 1 1 0 0,0-1-1 0 0,0 1 1 0 0,0-1 0 0 0,0 1-1 0 0,0-1 1 0 0,0 1-1 0 0,0-1 1 0 0,0 1-1 0 0,0-1 1 0 0,0 1-1 0 0,0-1 1 0 0,0 1 0 0 0,0-1-1 0 0,0 1 1 0 0,-1-1-1 0 0,1 0 1 0 0,0 1-1 0 0,-1 0 1 0 0,-8 22 21 0 0,5-14-9 0 0,2-2 1 0 0,0 1 0 0 0,1 0-1 0 0,0 0 1 0 0,0 0-1 0 0,1 0 1 0 0,0 11-1 0 0,0 11 39 0 0,-10 72-27 0 0,8-88-20 0 0,1 1 1 0 0,1-1-1 0 0,0 1 1 0 0,1-1-1 0 0,1 1 1 0 0,0-1-1 0 0,1 0 1 0 0,0 0-1 0 0,6 15 1 0 0,-4-9 0 0 0,-2 0 0 0 0,0 1 0 0 0,-1 0 0 0 0,-1-1 0 0 0,-2 26 0 0 0,1-19 1 0 0,0 0 0 0 0,6 39 1 0 0,10 73 72 0 0,6 29 36 0 0,-17-141-94 0 0,-3-17-6 0 0,0 1 0 0 0,6 18 0 0 0,-2-13 11 0 0,0 1-1 0 0,-1 0 1 0 0,3 20 0 0 0,-7-29-20 0 0,0 1 1 0 0,-1-1-1 0 0,0 0 1 0 0,0 0-1 0 0,-1 1 1 0 0,0-1-1 0 0,0 0 1 0 0,-1 0-1 0 0,-3 10 1 0 0,0-3 10 0 0,3-9-18 0 0,1 0 0 0 0,-2 0 0 0 0,1 0 0 0 0,-1 0 0 0 0,0 0 0 0 0,0-1 0 0 0,-1 1 0 0 0,-5 6 0 0 0,3-6-4 0 0,0 1 16 0 0,-1 0 0 0 0,-1 0 0 0 0,0-1 0 0 0,-12 8 0 0 0,3 0 78 0 0,16-13-83 0 0,0 0-1 0 0,-1 1 0 0 0,1-1 0 0 0,-1 0 1 0 0,0 0-1 0 0,1 1 0 0 0,-1-1 1 0 0,0 0-1 0 0,0-1 0 0 0,1 1 0 0 0,-1 0 1 0 0,0-1-1 0 0,0 1 0 0 0,0-1 1 0 0,0 1-1 0 0,0-1 0 0 0,0 0 0 0 0,-3 0 1 0 0,-3 1 3 0 0,0-2 0 0 0,0 1 1 0 0,0-1-1 0 0,0 0 0 0 0,0-1 0 0 0,0 0 1 0 0,1 0-1 0 0,-1 0 0 0 0,1-1 1 0 0,-1-1-1 0 0,1 1 0 0 0,0-1 0 0 0,1 0 1 0 0,-1-1-1 0 0,1 1 0 0 0,-1-1 1 0 0,1-1-1 0 0,1 1 0 0 0,-1-1 0 0 0,1 0 1 0 0,0 0-1 0 0,0 0 0 0 0,1-1 1 0 0,0 0-1 0 0,0 0 0 0 0,0 0 0 0 0,-3-10 1 0 0,-1-5-9 0 0,1 0 0 0 0,0-1 0 0 0,2 0 0 0 0,0 0 0 0 0,2 0 0 0 0,0 0 0 0 0,2 0 0 0 0,1-1 0 0 0,0 1 0 0 0,2-1 0 0 0,1 1 0 0 0,0 0 0 0 0,2 0 0 0 0,1 0 0 0 0,12-33 0 0 0,-6 33-46 0 0,1-1 1 0 0,1 2-1 0 0,1 0 1 0 0,1 1-1 0 0,1 0 1 0 0,25-23-1 0 0,-23 24-1068 0 0,2 0 0 0 0,0 2 1 0 0,1 0-1 0 0,1 1 0 0 0,35-19 0 0 0,-35 22-662 0 0,-4-1-531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2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93 1632 0 0,'-1'-8'478'0'0,"1"-1"0"0"0,0 1 0 0 0,0 0 0 0 0,0 0 0 0 0,2-10 0 0 0,1-16 4479 0 0,-18 48-4501 0 0,13-5-395 0 0,1 1-1 0 0,0-1 1 0 0,0 0 0 0 0,1 11 0 0 0,-4 29 15 0 0,-24 177 187 0 0,17-106-179 0 0,6-76-65 0 0,0-18 7 0 0,2 0-1 0 0,1-1 1 0 0,1 1-1 0 0,1 0 0 0 0,5 33 1 0 0,4-40 83 0 0,-9-19-102 0 0,0 1-1 0 0,0 0 1 0 0,1-1 0 0 0,-1 1 0 0 0,0-1 0 0 0,0 0 0 0 0,1 1 0 0 0,-1-1 0 0 0,0 1-1 0 0,1-1 1 0 0,-1 1 0 0 0,1-1 0 0 0,-1 0 0 0 0,0 1 0 0 0,1-1 0 0 0,-1 0 0 0 0,1 1-1 0 0,-1-1 1 0 0,1 0 0 0 0,-1 0 0 0 0,1 1 0 0 0,-1-1 0 0 0,1 0 0 0 0,0 0 0 0 0,-1 0-1 0 0,1 0 1 0 0,-1 0 0 0 0,1 0 0 0 0,-1 0 0 0 0,1 0 0 0 0,-1 0 0 0 0,1 0 0 0 0,-1 0-1 0 0,1 0 1 0 0,0 0 0 0 0,-1 0 0 0 0,1-1 0 0 0,-1 1 0 0 0,1 0 0 0 0,1-2 12 0 0,1 1-1 0 0,-1 0 1 0 0,1 0 0 0 0,-1 0 0 0 0,1 0-1 0 0,-1 0 1 0 0,1 0 0 0 0,0 1 0 0 0,-1-1 0 0 0,5 1-1 0 0,-4-1-1 0 0,0 1-1 0 0,1-1 0 0 0,-1 1 1 0 0,0-1-1 0 0,1 0 0 0 0,-1 0 1 0 0,0-1-1 0 0,4-1 0 0 0,12-11-26 0 0,-16 11 16 0 0,1 0-1 0 0,-1 1 1 0 0,0-1 0 0 0,1 1 0 0 0,0 0 0 0 0,-1 0 0 0 0,1 0 0 0 0,0 1 0 0 0,0-1-1 0 0,0 1 1 0 0,0 0 0 0 0,0 0 0 0 0,0 0 0 0 0,1 1 0 0 0,-1-1 0 0 0,6 1-1 0 0,11 0-28 0 0,-14 0 16 0 0,0 0 0 0 0,0 0-1 0 0,-1 0 1 0 0,9 3-1 0 0,-13-3 2 0 0,3 0 50 0 0,19 0-7 0 0,-22 0-24 0 0,-2 10 290 0 0,1 2-2989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4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3489 0 0,'5'-5'9060'0'0,"-2"12"-10073"0"0,1 8 1121 0 0,0-1 0 0 0,-1 1 0 0 0,0 0 0 0 0,-1 0 0 0 0,0 26 0 0 0,-1-16-16 0 0,1-2-49 0 0,29 335 190 0 0,-18-302-76 0 0,-9-45-107 0 0,-1-1 0 0 0,-1 1 0 0 0,1 0 0 0 0,0 18 0 0 0,-3-28-78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5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32 1104 0 0,'-2'-13'8646'0'0,"0"-1"-5839"0"0,3 9-2626 0 0,2 7-123 0 0,0 10-21 0 0,0 40 97 0 0,2 77-5 0 0,-1-14-54 0 0,1-45-67 0 0,-4-53 49 0 0,2-1-1 0 0,5 22 1 0 0,3 27 33 0 0,-14-49 1 0 0,2-15-86 0 0,1 0 0 0 0,-1 0 0 0 0,1 0 0 0 0,0 0 0 0 0,-1 0-1 0 0,1 0 1 0 0,0 0 0 0 0,0 0 0 0 0,0 0 0 0 0,0 0-1 0 0,-1-1 1 0 0,1 1 0 0 0,1 0 0 0 0,-1 0 0 0 0,0 0 0 0 0,0 0-1 0 0,0 0 1 0 0,0 0 0 0 0,1 2 0 0 0,0-2-154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5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63 3953 0 0,'-4'-21'5706'0'0,"17"6"-3976"0"0,-10 12-1695 0 0,1 1 0 0 0,-1-1 1 0 0,1 1-1 0 0,0 0 0 0 0,0 0 0 0 0,0 0 0 0 0,0 0 0 0 0,0 1 0 0 0,1-1 1 0 0,-1 1-1 0 0,0 0 0 0 0,1 1 0 0 0,4-1 0 0 0,129-1 587 0 0,-131 2-607 0 0,0 0 1 0 0,0 0 0 0 0,0 1-1 0 0,0 0 1 0 0,0 1-1 0 0,0 0 1 0 0,-1 0 0 0 0,1 0-1 0 0,-1 1 1 0 0,1 0-1 0 0,-1 0 1 0 0,0 0 0 0 0,0 1-1 0 0,0 0 1 0 0,0 0-1 0 0,8 9 1 0 0,-4-3-6 0 0,1 0-1 0 0,-2 0 0 0 0,1 2 1 0 0,-1-1-1 0 0,-1 1 1 0 0,0 0-1 0 0,-1 1 1 0 0,0-1-1 0 0,-1 2 1 0 0,6 18-1 0 0,-3-5 13 0 0,-2 1 0 0 0,-1 0 0 0 0,-1 0 0 0 0,-1 0 1 0 0,-2 1-1 0 0,-1 39 0 0 0,-3-56-4 0 0,-1 1 0 0 0,0-1 0 0 0,-1 1 0 0 0,0-1 0 0 0,-1 0 0 0 0,0-1 1 0 0,-1 1-1 0 0,-1-1 0 0 0,0 0 0 0 0,0-1 0 0 0,-9 11 0 0 0,4-7-3 0 0,-1 0-1 0 0,-21 16 0 0 0,27-24 2 0 0,-1 0 0 0 0,0-1 0 0 0,0 1-1 0 0,0-2 1 0 0,-1 1 0 0 0,-13 4 0 0 0,8-6 8 0 0,0 0 1 0 0,0-1-1 0 0,0-1 1 0 0,0 0-1 0 0,0-1 1 0 0,0 0-1 0 0,0-2 1 0 0,1 1-1 0 0,-1-2 1 0 0,0 1-1 0 0,0-2 1 0 0,-14-5-1 0 0,23 7-175 0 0,1-1 0 0 0,-1 1 0 0 0,1 0 0 0 0,0-1 0 0 0,-1 0 0 0 0,-5-6-1 0 0,9 8-149 0 0,-1 0-1 0 0,1 0 0 0 0,-2-2-301 0 0,2 1 301 0 0,0 1 0 0 0,-1-1 1 0 0,1 1-1 0 0,1-1 0 0 0,-1 0 1 0 0,0 0-1 0 0,0 1 0 0 0,0-1 0 0 0,1 0 1 0 0,-1 0-1 0 0,1 0 0 0 0,0 0 1 0 0,-1 0-1 0 0,1-2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6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3697 0 0,'4'-5'8687'0'0,"-4"6"-8714"0"0,1-1 0 0 0,0 1-1 0 0,0 0 1 0 0,-1-1 0 0 0,1 1 0 0 0,0 0 0 0 0,-1 0-1 0 0,1 0 1 0 0,0-1 0 0 0,-1 1 0 0 0,1 0 0 0 0,-1 0-1 0 0,0 0 1 0 0,1 1 0 0 0,7 41 255 0 0,-2 1 1 0 0,1 78-1 0 0,-9-82-172 0 0,-7 48-1 0 0,8-75-46 0 0,0 0 0 0 0,1 1 0 0 0,3 20-1 0 0,0 13 53 0 0,-3-40-47 0 0,1 0 0 0 0,-1 0 1 0 0,1 0-1 0 0,1 0 0 0 0,-1 0 0 0 0,1 0 0 0 0,0-1 1 0 0,1 1-1 0 0,0-1 0 0 0,0 1 0 0 0,0-1 0 0 0,1 0 0 0 0,-1 0 1 0 0,7 6-1 0 0,-7-8 8 0 0,1 0 0 0 0,0 0 0 0 0,0-1 0 0 0,0 1 0 0 0,1-1 0 0 0,-1 0 0 0 0,1-1 0 0 0,0 1 0 0 0,0-1 0 0 0,0 0-1 0 0,0 0 1 0 0,0 0 0 0 0,0 0 0 0 0,0-1 0 0 0,1 0 0 0 0,-1 0 0 0 0,0-1 0 0 0,1 0 0 0 0,5 0 0 0 0,4 0-228 0 0,0 0 0 0 0,0-2 0 0 0,-1 0 0 0 0,1 0 0 0 0,-1-2 0 0 0,0 0 0 0 0,0 0 0 0 0,23-11 0 0 0,-12-4-3242 0 0,-17 13 1663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6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46 3025 0 0,'-8'-9'8097'0'0,"40"11"-8571"0"0,-13 0 1003 0 0,8-2-430 0 0,-11 1-52 0 0,1-1-1 0 0,0 0 0 0 0,-1-2 0 0 0,1 0 0 0 0,0-1 1 0 0,17-5-1 0 0,-24 5 7 0 0,1 1 1 0 0,18-3-1 0 0,9-2-1443 0 0,-13-2-2568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7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 3449 0 0,'3'-16'9208'0'0,"12"14"-10265"0"0,-6 1 1148 0 0,1 0 0 0 0,-1 1 1 0 0,15 1-1 0 0,5 0 9 0 0,233-6 202 0 0,-218 3-98 0 0,-26 2-4057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7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93 1424 0 0,'1'-4'268'0'0,"-1"1"-1"0"0,0-1 0 0 0,1 0 0 0 0,-1 0 1 0 0,-1 1-1 0 0,1-1 0 0 0,0 0 0 0 0,-1 1 1 0 0,0-1-1 0 0,0 0 0 0 0,0 1 1 0 0,0-1-1 0 0,-1 1 0 0 0,1-1 0 0 0,-1 1 1 0 0,-4-6 1023 0 0,7 4-353 0 0,1 1-741 0 0,3-12 1937 0 0,-7 15-1950 0 0,1 1 0 0 0,-1 1 0 0 0,0-1 0 0 0,0 0 0 0 0,0 0 0 0 0,0 1 0 0 0,1-1 0 0 0,-1 1 0 0 0,0-1 0 0 0,-1 2 0 0 0,-8 44 43 0 0,10-36-205 0 0,-1 0 1 0 0,2 0-1 0 0,0-1 1 0 0,0 1-1 0 0,0 0 1 0 0,1 0-1 0 0,4 14 0 0 0,0 11 78 0 0,-5 30-62 0 0,-1-51-38 0 0,0 0 0 0 0,1 1 0 0 0,1-1 0 0 0,3 18 0 0 0,-1-16 10 0 0,-1 1-1 0 0,-1-1 1 0 0,-2 31-1 0 0,0-13 16 0 0,-3-5 38 0 0,3-25-55 0 0,1-1 1 0 0,-1 0-1 0 0,0 0 1 0 0,1 1 0 0 0,0-1-1 0 0,0 0 1 0 0,0 1-1 0 0,0-1 1 0 0,0 1-1 0 0,1-1 1 0 0,1 6-1 0 0,9 32 215 0 0,-11-40-69 0 0,-7-58-6034 0 0,6 47 3807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8.6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15 128 1416 0 0,'-2'-3'-25'0'0,"1"2"176"0"0,0 0 1 0 0,-1 0-1 0 0,1 0 1 0 0,0 0-1 0 0,0 0 0 0 0,0-1 1 0 0,0 1-1 0 0,0 0 0 0 0,1-1 1 0 0,-1 1-1 0 0,0 0 0 0 0,1-1 1 0 0,4-21 4791 0 0,-2 22-4770 0 0,1-4 158 0 0,0 0-304 0 0,-1 2 25 0 0,0-1 0 0 0,0 1 0 0 0,1-1 1 0 0,-1 1-1 0 0,1 0 0 0 0,0 0 0 0 0,0 0 1 0 0,0 1-1 0 0,0-1 0 0 0,0 1 0 0 0,0-1 1 0 0,1 1-1 0 0,-1 0 0 0 0,1 1 0 0 0,7-4 1 0 0,22-3 406 0 0,-9 2-244 0 0,-1 1 0 0 0,1 1 0 0 0,34-2 0 0 0,-52 6-202 0 0,0 0 0 0 0,1 0 0 0 0,-1 1-1 0 0,1 0 1 0 0,-1 0 0 0 0,0 1 0 0 0,1-1 0 0 0,-1 1-1 0 0,0 1 1 0 0,0-1 0 0 0,-1 1 0 0 0,1 0-1 0 0,0 0 1 0 0,-1 1 0 0 0,0-1 0 0 0,0 1 0 0 0,9 9-1 0 0,-11-9-5 0 0,0 0 0 0 0,0 1-1 0 0,-1-1 1 0 0,1 1 0 0 0,-1 0-1 0 0,0 0 1 0 0,0 0-1 0 0,-1 0 1 0 0,1 0 0 0 0,-1 0-1 0 0,0 0 1 0 0,-1 0-1 0 0,1 1 1 0 0,-1 7 0 0 0,0-1 4 0 0,-1 0 1 0 0,0 0 0 0 0,-1 0-1 0 0,-1 0 1 0 0,-4 15 0 0 0,5-21-1 0 0,-1 1 0 0 0,0-1 0 0 0,0 0 0 0 0,0 0 0 0 0,0 0 1 0 0,-1 0-1 0 0,0-1 0 0 0,-1 1 0 0 0,1-1 0 0 0,-1 0 0 0 0,0 0 0 0 0,0-1 1 0 0,-1 0-1 0 0,1 1 0 0 0,-1-2 0 0 0,0 1 0 0 0,0-1 0 0 0,0 0 0 0 0,-9 3 0 0 0,5-2 2 0 0,0 0 0 0 0,1 1-1 0 0,-1 0 1 0 0,-10 7 0 0 0,11-6-3 0 0,1-2 1 0 0,0-1 0 0 0,0 0 0 0 0,0 0 0 0 0,0-1 0 0 0,0 0 0 0 0,0 0 0 0 0,-1-1 0 0 0,-11 1 0 0 0,8-1-8 0 0,-1 1 1 0 0,-18 4-1 0 0,-2 8 15 0 0,32-13-45 0 0,-7-2 50 0 0,22-6-7 0 0,-11 6-10 0 0,0-1-1 0 0,0 0 1 0 0,0 1-1 0 0,0 0 1 0 0,0 0-1 0 0,0 0 1 0 0,0 0-1 0 0,0 0 1 0 0,0 1-1 0 0,0 0 1 0 0,1-1-1 0 0,4 1 1 0 0,19 3 70 0 0,-17-3-53 0 0,0 1-1 0 0,1 0 0 0 0,-1 0 0 0 0,-1 2 1 0 0,1-1-1 0 0,0 1 0 0 0,16 7 0 0 0,-15-3-26 0 0,0 0 1 0 0,-1 1-1 0 0,0 0 0 0 0,0 1 0 0 0,-1 0 0 0 0,-1 0 0 0 0,14 19 0 0 0,-5-8 37 0 0,-8-9-2 0 0,1-1-11 0 0,-1 0-1 0 0,-1 1 0 0 0,0 0 1 0 0,-1 0-1 0 0,0 1 0 0 0,0 0 0 0 0,-1 0 1 0 0,4 13-1 0 0,-9-21-10 0 0,-1-3-43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9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224 219 1792 0 0,'36'7'3409'0'0,"-18"-6"-2853"0"0,-17-1-541 0 0,0 0 0 0 0,-1 0 0 0 0,1 0 0 0 0,0 0-1 0 0,0-1 1 0 0,-1 1 0 0 0,1 0 0 0 0,0-1 0 0 0,-1 1 0 0 0,1 0-1 0 0,0-1 1 0 0,-1 1 0 0 0,1-1 0 0 0,-1 1 0 0 0,1-1 0 0 0,0 0-1 0 0,8-6 88 0 0,-5 5-8 0 0,-1-1 0 0 0,1 1 1 0 0,-1-1-1 0 0,0 1 1 0 0,0-1-1 0 0,0 0 0 0 0,0 0 1 0 0,-1 0-1 0 0,1-1 0 0 0,-1 1 1 0 0,0 0-1 0 0,0-1 1 0 0,0 0-1 0 0,0 1 0 0 0,-1-1 1 0 0,1 0-1 0 0,-1 0 0 0 0,0 0 1 0 0,0 0-1 0 0,-1 0 1 0 0,1 0-1 0 0,-1 0 0 0 0,0 0 1 0 0,0 0-1 0 0,0-1 0 0 0,0 1 1 0 0,-1 0-1 0 0,0 0 1 0 0,1 0-1 0 0,-2 0 0 0 0,1 0 1 0 0,0 1-1 0 0,-1-1 0 0 0,0 0 1 0 0,0 0-1 0 0,0 1 1 0 0,0-1-1 0 0,0 1 0 0 0,-1 0 1 0 0,0 0-1 0 0,1 0 0 0 0,-6-4 1 0 0,0-1 108 0 0,0 1-1 0 0,0 0 1 0 0,-1 1 0 0 0,0 0 0 0 0,-18-9-1 0 0,22 13-178 0 0,1 0 0 0 0,-1 1-1 0 0,1 0 1 0 0,-1 0-1 0 0,0 0 1 0 0,0 0-1 0 0,1 0 1 0 0,-1 1 0 0 0,0 0-1 0 0,0 0 1 0 0,0 1-1 0 0,1-1 1 0 0,-1 1-1 0 0,0 0 1 0 0,-7 3 0 0 0,5-2-7 0 0,1 1 1 0 0,0 0 0 0 0,0 0 0 0 0,1 0 0 0 0,-1 1 0 0 0,1 0 0 0 0,-1 0 0 0 0,-7 8 0 0 0,2 0-7 0 0,-20 29 0 0 0,19-23 62 0 0,9-13-55 0 0,0 1 0 0 0,1-1 0 0 0,-1 0 0 0 0,1 1 1 0 0,1 0-1 0 0,-1-1 0 0 0,1 1 0 0 0,0 0 0 0 0,0 0 1 0 0,0 0-1 0 0,1-1 0 0 0,0 1 0 0 0,0 0 0 0 0,1 0 1 0 0,-1 0-1 0 0,3 9 0 0 0,0-10-1 0 0,-1 0 0 0 0,0-1 0 0 0,1 1 0 0 0,0 0 0 0 0,0-1 0 0 0,0 0 0 0 0,1 1 0 0 0,-1-1 0 0 0,1-1 0 0 0,0 1 0 0 0,8 5 0 0 0,25 9 6 0 0,-30-16-20 0 0,-1 1-1 0 0,1 0 1 0 0,0 0 0 0 0,-1 1-1 0 0,8 5 1 0 0,2 3 17 0 0,-1 1 0 0 0,1 1 0 0 0,-2 0 1 0 0,0 1-1 0 0,18 26 0 0 0,-28-33-15 0 0,0 0-1 0 0,-1 1 1 0 0,0 0-1 0 0,-1-1 1 0 0,1 1-1 0 0,-2 0 1 0 0,1 0-1 0 0,-1 0 1 0 0,-1 16-1 0 0,1-20 1 0 0,-1 0 0 0 0,0 0-1 0 0,-1 0 1 0 0,1-1 0 0 0,-1 1 0 0 0,1 0-1 0 0,-2-1 1 0 0,1 1 0 0 0,0 0-1 0 0,-1-1 1 0 0,0 1 0 0 0,0-1-1 0 0,0 0 1 0 0,-1 0 0 0 0,1 0 0 0 0,-1 0-1 0 0,0 0 1 0 0,0 0 0 0 0,0-1-1 0 0,-1 0 1 0 0,1 1 0 0 0,-6 3-1 0 0,3-3 11 0 0,0-1 1 0 0,0 1-1 0 0,-1-1 0 0 0,1 0 0 0 0,-1-1 0 0 0,0 1 0 0 0,0-1 0 0 0,0-1 0 0 0,0 1 0 0 0,0-1 0 0 0,0 0 0 0 0,0-1 0 0 0,0 0 0 0 0,0 0 0 0 0,0 0 0 0 0,-9-3 0 0 0,6 2-84 0 0,-1 0 0 0 0,1-1-1 0 0,0-1 1 0 0,0 0 0 0 0,0 0-1 0 0,0-1 1 0 0,0 0 0 0 0,1-1-1 0 0,-12-7 1 0 0,20 11-101 0 0,-7-13-2719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39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3425 0 0,'2'-22'10327'0'0,"1"30"-11118"0"0,2 20 861 0 0,-1 0-1 0 0,-1 0 0 0 0,-1 0 0 0 0,-4 48 0 0 0,2 28-22 0 0,3-48-26 0 0,14 146 242 0 0,-17-165 107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2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228 232 2585 0 0,'0'0'30'0'0,"0"1"0"0"0,0-1 0 0 0,0 0 1 0 0,0 0-1 0 0,0 0 0 0 0,0 0 1 0 0,0 0-1 0 0,0 0 0 0 0,0 0 1 0 0,0 0-1 0 0,0 0 0 0 0,0 0 0 0 0,0 1 1 0 0,0-1-1 0 0,0 0 0 0 0,0 0 1 0 0,0 0-1 0 0,1 1 394 0 0,-1-1-394 0 0,0 0 1 0 0,0 0-1 0 0,0 0 0 0 0,0 0 1 0 0,0 0-1 0 0,0 0 0 0 0,0 0 0 0 0,1 0 1 0 0,-1 0-1 0 0,0 0 0 0 0,0 0 1 0 0,0 0-1 0 0,0 0 0 0 0,0 0 0 0 0,0 0 1 0 0,0 0-1 0 0,0 0 0 0 0,0 0 1 0 0,0 0-1 0 0,1 0 0 0 0,-1 0 1 0 0,0 0-1 0 0,0 0 0 0 0,0 0 0 0 0,0 0 1 0 0,0 0 181 0 0,1 0-182 0 0,12-2 345 0 0,19-8-462 0 0,-28 8 118 0 0,1-1 1 0 0,-1-1 0 0 0,0 1 0 0 0,0-1 0 0 0,0 1-1 0 0,-1-1 1 0 0,1 0 0 0 0,-1 0 0 0 0,0-1-1 0 0,0 1 1 0 0,0-1 0 0 0,-1 1 0 0 0,0-1-1 0 0,0 0 1 0 0,0 0 0 0 0,2-8 0 0 0,-3 9 98 0 0,-1-1 1 0 0,1 1 0 0 0,-1 0-1 0 0,0-1 1 0 0,0 1 0 0 0,0 0 0 0 0,-1-1-1 0 0,0 1 1 0 0,1 0 0 0 0,-1 0-1 0 0,-1-1 1 0 0,1 1 0 0 0,-1 0-1 0 0,0 0 1 0 0,0 0 0 0 0,0 1 0 0 0,0-1-1 0 0,0 0 1 0 0,-1 1 0 0 0,-4-5-1 0 0,2 2 27 0 0,-1 1 0 0 0,0 0 0 0 0,0 0-1 0 0,0 0 1 0 0,0 1 0 0 0,-1 0-1 0 0,0 0 1 0 0,0 1 0 0 0,0 0 0 0 0,-15-5-1 0 0,17 7-114 0 0,1 0 1 0 0,-1 0-1 0 0,0 1 0 0 0,0-1 0 0 0,0 1 0 0 0,0 0 1 0 0,0 0-1 0 0,0 1 0 0 0,0 0 0 0 0,0 0 1 0 0,0 0-1 0 0,0 0 0 0 0,0 1 0 0 0,0 0 0 0 0,1 0 1 0 0,-1 0-1 0 0,1 0 0 0 0,-5 3 0 0 0,0 3 19 0 0,0 0 0 0 0,-14 16-1 0 0,7-7 8 0 0,9-7-54 0 0,-1-1 1 0 0,1 2 0 0 0,1-1 0 0 0,0 0-1 0 0,0 1 1 0 0,1 0 0 0 0,0 1 0 0 0,1-1-1 0 0,0 1 1 0 0,1 0 0 0 0,0 0 0 0 0,1 0-1 0 0,1 0 1 0 0,0 0 0 0 0,0 0 0 0 0,2 21-1 0 0,0-28-6 0 0,0 1 1 0 0,0-1-1 0 0,0 1 0 0 0,1-1 0 0 0,-1 1 0 0 0,1-1 0 0 0,0 0 0 0 0,1 0 0 0 0,0 0 0 0 0,-1 0 1 0 0,1 0-1 0 0,1-1 0 0 0,-1 1 0 0 0,1-1 0 0 0,0 0 0 0 0,0 0 0 0 0,0 0 0 0 0,0-1 0 0 0,1 1 1 0 0,-1-1-1 0 0,1 0 0 0 0,0 0 0 0 0,0-1 0 0 0,10 5 0 0 0,57 5 212 0 0,-69-11-212 0 0,-1 0 0 0 0,1-1 0 0 0,0 1 0 0 0,0-1 0 0 0,0 1 1 0 0,-1-1-1 0 0,1 0 0 0 0,0 0 0 0 0,0 0 0 0 0,0-1 0 0 0,0 1 0 0 0,0-1 0 0 0,-1 1 0 0 0,1-1 0 0 0,0 0 0 0 0,-1 0 0 0 0,1 0 0 0 0,0 0 0 0 0,4-4 0 0 0,0 0 33 0 0,1-1-1 0 0,-1 0 0 0 0,-1-1 1 0 0,12-14-1 0 0,-14 16-21 0 0,-1 0-1 0 0,0 0 1 0 0,0-1 0 0 0,0 0 0 0 0,-1 1 0 0 0,1-1-1 0 0,-2 0 1 0 0,1 0 0 0 0,0-1 0 0 0,-1 1-1 0 0,-1 0 1 0 0,1 0 0 0 0,-1-1 0 0 0,0-8-1 0 0,-2-11-23 0 0,-1 0-1 0 0,-8-29 0 0 0,7 35-89 0 0,2 11-390 0 0,1 6 117 0 0,1 1-1 0 0,-1 0 1 0 0,0 0-1 0 0,1-1 1 0 0,0 1-1 0 0,-1 0 1 0 0,1 0-1 0 0,0-1 1 0 0,0 1-1 0 0,1 0 1 0 0,-1 0-1 0 0,1-4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0.1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48 3937 0 0,'-4'-18'7585'0'0,"4"18"-7431"0"0,5-4-130 0 0,0 1-1 0 0,1 0 1 0 0,-1 1 0 0 0,0 0 0 0 0,1-1-1 0 0,0 2 1 0 0,-1-1 0 0 0,1 1 0 0 0,0 0-1 0 0,12-1 1 0 0,72 0 49 0 0,-67 2-46 0 0,119-4-188 0 0,-141 4-2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0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56 5361 0 0,'-5'-39'6356'0'0,"7"55"-6242"0"0,-1-3-86 0 0,-1 0 0 0 0,-1-1 1 0 0,-1 1-1 0 0,-4 21 1 0 0,0 0 33 0 0,-15 162 2 0 0,19-134-31 0 0,-1-10 84 0 0,9 95 1 0 0,0-111 67 0 0,-6-36-182 0 0,0 0 0 0 0,0 0 0 0 0,0 1 1 0 0,0-1-1 0 0,0 0 0 0 0,0 0 0 0 0,0 0 0 0 0,0 0 0 0 0,0 0 0 0 0,0 1 0 0 0,1-1 0 0 0,-1 0 0 0 0,0 0 1 0 0,0 0-1 0 0,0 0 0 0 0,0 0 0 0 0,0 1 0 0 0,0-1 0 0 0,0 0 0 0 0,0 0 0 0 0,0 0 0 0 0,0 0 0 0 0,1 0 1 0 0,-1 0-1 0 0,0 0 0 0 0,0 0 0 0 0,0 1 0 0 0,0-1 0 0 0,0 0 0 0 0,0 0 0 0 0,1 0 0 0 0,-1 0 0 0 0,0 0 1 0 0,0 0-1 0 0,0 0 0 0 0,0 0 0 0 0,0 0 0 0 0,1 0 0 0 0,-1 0 0 0 0,0 0 0 0 0,0 0 0 0 0,0 0 0 0 0,0 0 1 0 0,0 0-1 0 0,1 0 0 0 0,4-15 9 0 0,-4 3-22 0 0,0 0 1 0 0,0 0 0 0 0,-1 0-1 0 0,-1 0 1 0 0,-3-19 0 0 0,0-21 55 0 0,3 3-57 0 0,0 28 11 0 0,0-1-1 0 0,2 0 1 0 0,1 1-1 0 0,8-41 1 0 0,-4 39 34 0 0,-1-2-45 0 0,2 0 0 0 0,1 0 1 0 0,1 1-1 0 0,1 0 0 0 0,21-38 0 0 0,-29 60 6 0 0,5-9 40 0 0,0 0 0 0 0,1 1 0 0 0,1 0 0 0 0,13-14 0 0 0,-20 23-24 0 0,-1-1 1 0 0,1 0-1 0 0,0 1 1 0 0,0-1-1 0 0,0 1 1 0 0,0 0-1 0 0,0 0 0 0 0,0 0 1 0 0,0 0-1 0 0,0 0 1 0 0,0 0-1 0 0,1 0 1 0 0,-1 1-1 0 0,0-1 0 0 0,1 1 1 0 0,-1 0-1 0 0,0 0 1 0 0,1-1-1 0 0,-1 2 1 0 0,1-1-1 0 0,-1 0 0 0 0,0 0 1 0 0,1 1-1 0 0,-1-1 1 0 0,0 1-1 0 0,0 0 1 0 0,1-1-1 0 0,-1 1 0 0 0,0 0 1 0 0,0 1-1 0 0,0-1 1 0 0,3 2-1 0 0,-1 1-2 0 0,0 0 1 0 0,0 0-1 0 0,0 1 0 0 0,0-1 1 0 0,-1 1-1 0 0,0 0 0 0 0,0 0 1 0 0,0 0-1 0 0,3 7 0 0 0,15 53 5 0 0,-16-45-29 0 0,21 94 94 0 0,-15-62-55 0 0,-1-10-22 0 0,-3-12 0 0 0,6 47 1 0 0,-10-56 21 0 0,7 27 1 0 0,3 21 56 0 0,-13-60-54 0 0,0 8 68 0 0,0-17-97 0 0,0 1-1 0 0,1-1 0 0 0,-1 0 1 0 0,0 1-1 0 0,0-1 1 0 0,0 0-1 0 0,0 1 1 0 0,0-1-1 0 0,1 0 0 0 0,-1 1 1 0 0,0-1-1 0 0,0 0 1 0 0,0 1-1 0 0,1-1 1 0 0,-1 0-1 0 0,0 1 1 0 0,1-1-1 0 0,-1 0 0 0 0,0 0 1 0 0,1 1-1 0 0,-1-1 1 0 0,0 0-1 0 0,1 0 1 0 0,-1 0-1 0 0,0 0 0 0 0,1 1 1 0 0,-1-1-1 0 0,0 0 1 0 0,1 0-1 0 0,-1 0 1 0 0,1 0-1 0 0,-1 0 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1.2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37 5673 0 0,'-6'-2'913'0'0,"1"0"-1"0"0,-1 1 1 0 0,1 0 0 0 0,-1 1-1 0 0,-10-1 536 0 0,24 2-1216 0 0,-8-1-232 0 0,7 2 17 0 0,0-1 1 0 0,1 0-1 0 0,-1 0 0 0 0,0-1 1 0 0,1 0-1 0 0,13-1 0 0 0,-3-2 7 0 0,-11 2-19 0 0,-1-1 1 0 0,1 1 0 0 0,0-1 0 0 0,-1 0 0 0 0,8-4 0 0 0,-6 3-924 0 0,1-1 1 0 0,0 1 0 0 0,17-3-1 0 0,-21 4 166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2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35 2208 0 0,'-18'-30'9739'0'0,"9"26"-9463"0"0,7 6-243 0 0,-1 1-23 0 0,1 0-1 0 0,0 1 1 0 0,0-1-1 0 0,1 0 1 0 0,-1 1 0 0 0,1-1-1 0 0,-1 1 1 0 0,1-1-1 0 0,0 1 1 0 0,0 0 0 0 0,1-1-1 0 0,-1 1 1 0 0,0 7-1 0 0,3 60 48 0 0,0-31 8 0 0,1 53 9 0 0,20 121 0 0 0,-19-192-67 0 0,-2-11 32 0 0,0 0 0 0 0,-1 0 0 0 0,0 0 0 0 0,0 1 0 0 0,-3 16 0 0 0,-11 9 221 0 0,13-36-289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2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5417 0 0,'9'4'5287'0'0,"-9"-3"-5140"0"0,19 17-592 0 0,-8-8 797 0 0,18 15-97 0 0,140 131 392 0 0,43 46-302 0 0,-136-137-174 0 0,-57-52-84 0 0,-18-12-80 0 0,1 0 0 0 0,0 0 0 0 0,0 0-1 0 0,-1 0 1 0 0,1 1 0 0 0,-1-1 0 0 0,1 0 0 0 0,-1 1 0 0 0,1-1-1 0 0,-1 1 1 0 0,0 0 0 0 0,0-1 0 0 0,4 6 443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2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14 4609 0 0,'-11'-13'6541'0'0,"11"12"-6507"0"0,15 33 251 0 0,-15-27-256 0 0,1 1 0 0 0,-1 0-1 0 0,-1 0 1 0 0,1 0 0 0 0,-1-1 0 0 0,-2 9-1 0 0,1-8-6 0 0,1 1-1 0 0,0-1 0 0 0,1 0 0 0 0,-1 0 0 0 0,1 0 0 0 0,1 10 1 0 0,10 52 30 0 0,0 2 51 0 0,21 73 0 0 0,-9-41 63 0 0,-12-47-82 0 0,-5-33 3 0 0,1 3-70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3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5225 0 0,'0'0'4181'0'0,"0"0"-4107"0"0,1 0 0 0 0,-1 0 0 0 0,1 0 0 0 0,-1 0 0 0 0,1 0 0 0 0,-1 0 0 0 0,1 1 0 0 0,-1-1 0 0 0,1 0 0 0 0,-1 0 0 0 0,1 0 0 0 0,-1 0 0 0 0,0 1 0 0 0,1-1 0 0 0,-1 0 0 0 0,1 0 0 0 0,-1 1 0 0 0,1-1 0 0 0,-1 0 0 0 0,0 1 0 0 0,1-1 0 0 0,-1 0 0 0 0,0 1 0 0 0,1-1 0 0 0,-1 1 0 0 0,0-1 0 0 0,0 0 0 0 0,1 1 0 0 0,-1 0 0 0 0,4 9-31 0 0,-1 0-1 0 0,0 0 1 0 0,0 1-1 0 0,-1-1 0 0 0,-1 1 1 0 0,0-1-1 0 0,0 1 1 0 0,-1 13-1 0 0,-1 63 110 0 0,-1-23-90 0 0,3-1 1 0 0,11 78 0 0 0,-11-134-315 0 0,13 89 804 0 0,-12-57-5757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3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61 5217 0 0,'-2'-12'6656'0'0,"12"-1"-5101"0"0,15-5-2075 0 0,-22 16 553 0 0,1-1-1 0 0,0 1 1 0 0,0 0 0 0 0,0 1-1 0 0,1-1 1 0 0,-1 1 0 0 0,0 0-1 0 0,0 0 1 0 0,1 0 0 0 0,-1 0-1 0 0,1 1 1 0 0,-1 0-1 0 0,1-1 1 0 0,-1 2 0 0 0,8 0-1 0 0,1 1 18 0 0,-1 1 0 0 0,1 1 0 0 0,19 7 0 0 0,-13-3-16 0 0,-8-5-27 0 0,0 2 1 0 0,-1-1-1 0 0,0 1 1 0 0,0 1-1 0 0,0-1 1 0 0,14 13-1 0 0,40 31 13 0 0,9 7-5 0 0,-65-48 1 0 0,1 0 0 0 0,-1 1 0 0 0,-1 0 0 0 0,1 0 0 0 0,9 17 0 0 0,-14-20-12 0 0,-1 0 0 0 0,-1 0 0 0 0,1-1 0 0 0,-1 1 0 0 0,0 0 0 0 0,0 0 0 0 0,0 1 0 0 0,-1 5 0 0 0,4 27 77 0 0,-2-27-74 0 0,-1 0-1 0 0,0 1 0 0 0,0-1 0 0 0,-2 0 1 0 0,-2 22-1 0 0,-1 10 63 0 0,3-35-59 0 0,0 0 1 0 0,0-1-1 0 0,-1 1 0 0 0,-1 0 1 0 0,1-1-1 0 0,-1 0 0 0 0,-7 15 1 0 0,-5 2 31 0 0,-17 25 1 0 0,11-18 24 0 0,18-29-60 0 0,0 0 0 0 0,0 0 0 0 0,0 0 1 0 0,0 0-1 0 0,-1 0 0 0 0,1 0 0 0 0,-1-1 0 0 0,1 0 1 0 0,-8 4-1 0 0,6-4 5 0 0,0 1 1 0 0,0 0-1 0 0,1 0 1 0 0,-1 0-1 0 0,-6 7 0 0 0,8-7-1 0 0,-1 0-1 0 0,0 0 0 0 0,0 0 0 0 0,0-1 1 0 0,0 0-1 0 0,0 1 0 0 0,0-1 0 0 0,0-1 1 0 0,-1 1-1 0 0,1-1 0 0 0,-1 1 0 0 0,-6 0 1 0 0,3-1 21 0 0,0 0 1 0 0,0 0 0 0 0,0-1 0 0 0,0 0 0 0 0,0-1-1 0 0,-12-1 1 0 0,8-2-1 0 0,0 0 1 0 0,0 0-1 0 0,-13-8 0 0 0,-10-3-123 0 0,3 0-3073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4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2104 0 0,'17'-37'10796'0'0,"-28"52"-10561"0"0,10-10-221 0 0,0-1 1 0 0,0 1 0 0 0,1-1-1 0 0,-1 1 1 0 0,1-1 0 0 0,0 1-1 0 0,1 0 1 0 0,-1-1 0 0 0,1 1-1 0 0,1 7 1 0 0,1 6 25 0 0,5 173 154 0 0,-7-173-182 0 0,0 47-4 0 0,-1-25 62 0 0,1 0-1 0 0,2 0 1 0 0,9 42-1 0 0,-10-71-44 0 0,-1 1 0 0 0,0 0 0 0 0,-1 20 0 0 0,0-13 118 0 0,1-12 651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4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68 4081 0 0,'-2'-12'2179'0'0,"0"0"-1"0"0,-8-23 996 0 0,8 33-2567 0 0,-3-4-430 0 0,5 6-163 0 0,0 0 0 0 0,0 0 0 0 0,0 0 0 0 0,-1 0 0 0 0,1 0 1 0 0,0 0-1 0 0,0 0 0 0 0,0 0 0 0 0,0 0 0 0 0,0 0 0 0 0,0 0 0 0 0,-1 0 0 0 0,1 0 0 0 0,0 0 0 0 0,0 0 1 0 0,0 0-1 0 0,0 0 0 0 0,0 0 0 0 0,0 0 0 0 0,0 0 0 0 0,-1 0 0 0 0,1 0 0 0 0,0 0 0 0 0,0 0 0 0 0,0 1 1 0 0,0-1-1 0 0,0 0 0 0 0,0 0 0 0 0,0 0 0 0 0,0 0 0 0 0,0 0 0 0 0,0 0 0 0 0,0 0 0 0 0,-1 0 0 0 0,1 0 1 0 0,0 1-1 0 0,0-1 0 0 0,0 0 0 0 0,0 0 0 0 0,0 0 0 0 0,0 0 0 0 0,0 0 0 0 0,0 0 0 0 0,0 0 0 0 0,0 1 1 0 0,0-1-1 0 0,0 0 0 0 0,0 0 0 0 0,0 0 0 0 0,0 0 0 0 0,0 0 0 0 0,0 0 0 0 0,0 0 0 0 0,0 1 0 0 0,1-1 0 0 0,-5 57 194 0 0,5 86-1 0 0,1-98-212 0 0,0-15 55 0 0,13 59-1 0 0,1 3 31 0 0,1 62 181 0 0,-7-120 390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3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43 103 3625 0 0,'0'-3'297'0'0,"0"-1"0"0"0,0 1 1 0 0,0 0-1 0 0,0-1 0 0 0,-1 1 1 0 0,1-1-1 0 0,-1 1 0 0 0,0 0 1 0 0,0-1-1 0 0,0 1 0 0 0,-2-4 1 0 0,-2-4 529 0 0,7 6-273 0 0,1-5-183 0 0,-4 8 372 0 0,-5 4 833 0 0,4 0-1564 0 0,-1 1 0 0 0,1-1 0 0 0,0 0 0 0 0,0 1 0 0 0,0 0 0 0 0,0-1 0 0 0,0 1 0 0 0,1 0 0 0 0,-1 0 0 0 0,1 0 0 0 0,0 0 0 0 0,0 0 0 0 0,0 0 0 0 0,0 0 0 0 0,1 1 0 0 0,-1-1 0 0 0,1 0 0 0 0,0 4 0 0 0,-1 14 34 0 0,3 38 1 0 0,0-19-30 0 0,-2-13 9 0 0,-1-18-27 0 0,1-1-1 0 0,0 0 1 0 0,0 1 0 0 0,3 14-1 0 0,-1 0 13 0 0,-3-21-6 0 0,1 0-1 0 0,0 1 1 0 0,0-1 0 0 0,0 0 0 0 0,0 0-1 0 0,1 0 1 0 0,-1 0 0 0 0,1 1-1 0 0,-1-1 1 0 0,1 0 0 0 0,0 0-1 0 0,-1 0 1 0 0,1 0 0 0 0,2 3 0 0 0,3 4-3 0 0,1 0 0 0 0,0 0 0 0 0,0 0 0 0 0,1-1 1 0 0,11 10-1 0 0,-16-17 28 0 0,1 1 0 0 0,-1 0 0 0 0,1-1 0 0 0,-1 0 1 0 0,1 0-1 0 0,0 0 0 0 0,-1 0 0 0 0,1-1 0 0 0,4 1 0 0 0,22 5 34 0 0,-28-5-56 0 0,0 0-1 0 0,0 0 1 0 0,0-1-1 0 0,0 1 1 0 0,0-1 0 0 0,0 1-1 0 0,0-1 1 0 0,0 0-1 0 0,0 0 1 0 0,0 0-1 0 0,0 0 1 0 0,0 0-1 0 0,0 0 1 0 0,1-1 0 0 0,-1 1-1 0 0,0-1 1 0 0,0 1-1 0 0,0-1 1 0 0,0 0-1 0 0,0 0 1 0 0,0 0 0 0 0,-1 0-1 0 0,1 0 1 0 0,0 0-1 0 0,0 0 1 0 0,-1 0-1 0 0,1-1 1 0 0,-1 1-1 0 0,3-4 1 0 0,12-13 30 0 0,-13 15-44 0 0,1 0 1 0 0,-1-1-1 0 0,0 0 0 0 0,0 1 0 0 0,0-1 0 0 0,-1-1 1 0 0,1 1-1 0 0,-1 0 0 0 0,0 0 0 0 0,0-1 0 0 0,-1 0 0 0 0,2-5 1 0 0,7-35 42 0 0,-8 36-46 0 0,1-1-1 0 0,-1 0 0 0 0,-1 0 0 0 0,0 0 0 0 0,0 1 0 0 0,-2-19 0 0 0,1 27 4 0 0,0-1-1 0 0,0 0 1 0 0,0 0 0 0 0,0 0 0 0 0,0 0 0 0 0,0 1 0 0 0,0-1 0 0 0,1 0 0 0 0,-1 0 0 0 0,0 0 0 0 0,1 1-1 0 0,0-1 1 0 0,-1 0 0 0 0,3-2 0 0 0,-3 4 3 0 0,0 0 0 0 0,0 0 0 0 0,0 0 0 0 0,0 0 0 0 0,0 0 0 0 0,0 0 0 0 0,0-1 0 0 0,0 1 0 0 0,0 0-1 0 0,0 0 1 0 0,0 0 0 0 0,0 0 0 0 0,0 0 0 0 0,0 0 0 0 0,1 0 0 0 0,-1 0 0 0 0,0 0 0 0 0,0 0 0 0 0,0 0 0 0 0,0 0 0 0 0,0 0 0 0 0,0 0 0 0 0,0 0-1 0 0,0 0 1 0 0,1 0 0 0 0,-1 0 0 0 0,0 0 0 0 0,0 0 0 0 0,0 0 0 0 0,0 0 0 0 0,0 0 0 0 0,0 0 0 0 0,0 0 0 0 0,0 0 0 0 0,1 0 0 0 0,-1 0 0 0 0,0 0 0 0 0,0 0-1 0 0,0 0 1 0 0,0 0 0 0 0,0 0 0 0 0,0 0 0 0 0,0 0 0 0 0,0 0 0 0 0,0 0 0 0 0,1 0 0 0 0,-1 0 0 0 0,0 0 0 0 0,0 1 0 0 0,0-1 0 0 0,0 0 0 0 0,0 0 0 0 0,0 0-1 0 0,0 0 1 0 0,0 0 0 0 0,0 0 0 0 0,0 0 0 0 0,0 0 0 0 0,0 1 0 0 0,1 16-101 0 0,-2-5 103 0 0,-1-7 5 0 0,1 1 1 0 0,1 0-1 0 0,-1 0 1 0 0,1 0 0 0 0,0-1-1 0 0,0 1 1 0 0,1 0-1 0 0,0 0 1 0 0,0 0-1 0 0,0-1 1 0 0,1 1-1 0 0,-1 0 1 0 0,2-1-1 0 0,-1 0 1 0 0,5 9 0 0 0,0-2 2 0 0,1-1 1 0 0,1 1 0 0 0,0-1 0 0 0,15 14 0 0 0,-20-22-6 0 0,-1-1 1 0 0,1 1-1 0 0,0-1 1 0 0,0 1-1 0 0,0-1 1 0 0,0 0-1 0 0,1 0 1 0 0,-1-1-1 0 0,1 1 1 0 0,-1-1-1 0 0,1 0 1 0 0,-1 0-1 0 0,1-1 1 0 0,-1 1-1 0 0,1-1 1 0 0,0 0-1 0 0,5-1 1 0 0,37 2 88 0 0,-39 0-70 0 0,0 0 0 0 0,0-1 0 0 0,0 0 0 0 0,1-1 0 0 0,-1 0 0 0 0,14-3 0 0 0,-19 3-18 0 0,0 0 0 0 0,0 0-1 0 0,0 0 1 0 0,-1-1 0 0 0,1 1-1 0 0,0-1 1 0 0,-1 0 0 0 0,1 0-1 0 0,-1 0 1 0 0,0 0 0 0 0,0 0 0 0 0,0 0-1 0 0,0-1 1 0 0,0 1 0 0 0,0 0-1 0 0,2-6 1 0 0,-1 0 21 0 0,0 1 0 0 0,0-2 0 0 0,-1 1 0 0 0,2-13 0 0 0,2-4-52 0 0,-6 16 25 0 0,1 0 1 0 0,-1 0-1 0 0,0 0 1 0 0,-1 0 0 0 0,0 0-1 0 0,-1 0 1 0 0,0 1-1 0 0,0-1 1 0 0,0 0 0 0 0,-6-10-1 0 0,-3-16 31 0 0,4 8-14 0 0,4 11 1 0 0,-2 0-1 0 0,1 0 1 0 0,-2 1-1 0 0,0 0 1 0 0,-14-26-1 0 0,19 41 20 0 0,-11 2-704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5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34 4625 0 0,'-12'-33'8150'0'0,"12"33"-8082"0"0,3 0-45 0 0,-1 0 0 0 0,0 0 0 0 0,0 0 0 0 0,1 0-1 0 0,-1 1 1 0 0,0-1 0 0 0,0 0 0 0 0,0 1 0 0 0,1 0 0 0 0,-1 0 0 0 0,0-1 0 0 0,0 1 0 0 0,0 0 0 0 0,0 1 0 0 0,0-1 0 0 0,-1 0 0 0 0,1 0 0 0 0,0 1 0 0 0,0-1 0 0 0,2 4 0 0 0,8 8 23 0 0,19 24 1 0 0,-8-9 57 0 0,10 11-14 0 0,52 79 0 0 0,-18-23-40 0 0,-35-55 38 0 0,48 45 0 0 0,-63-67 6 0 0,-5-5-65 0 0,1 0 0 0 0,23 17 1 0 0,-32-27-5 0 0,0 0 1 0 0,0-1-1 0 0,0 0 1 0 0,0 0 0 0 0,0 0-1 0 0,1 0 1 0 0,-1 0-1 0 0,1-1 1 0 0,-1 0 0 0 0,1 0-1 0 0,-1 0 1 0 0,1-1-1 0 0,-1 0 1 0 0,1 1 0 0 0,6-2-1 0 0,-8-28-6000 0 0,-4 27 5879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5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30 4721 0 0,'-42'-29'5116'0'0,"42"29"-5080"0"0,0 0 0 0 0,-1 0 1 0 0,1 0-1 0 0,0 0 1 0 0,0 0-1 0 0,0 0 0 0 0,-1 0 1 0 0,1 0-1 0 0,0 0 0 0 0,0 0 1 0 0,0 0-1 0 0,-1-1 0 0 0,1 1 1 0 0,0 0-1 0 0,0 0 0 0 0,0 1 1 0 0,-1-1-1 0 0,1 0 0 0 0,0 0 1 0 0,0 0-1 0 0,0 0 0 0 0,-3 1 437 0 0,3-1-437 0 0,0 1 1 0 0,0-1-1 0 0,0 0 0 0 0,0 0 1 0 0,0 0-1 0 0,0 1 0 0 0,0-1 1 0 0,0 0-1 0 0,0 0 0 0 0,-1 0 1 0 0,1 1-1 0 0,0-1 0 0 0,0 0 1 0 0,0 0-1 0 0,0 0 0 0 0,0 1 1 0 0,0-1-1 0 0,0 0 0 0 0,-2 11 216 0 0,2-11-255 0 0,2 23 327 0 0,0-10-220 0 0,-2-1 1 0 0,0 1-1 0 0,-1 17 0 0 0,0-12-33 0 0,0 0-1 0 0,1 1 0 0 0,4 18 0 0 0,-1 11 45 0 0,9 33-52 0 0,-10-54-56 0 0,8 36 1 0 0,-6-42 17 0 0,-1 0 0 0 0,-1 0 1 0 0,0 24-1 0 0,-2-35-15 0 0,0-1 1 0 0,1 1-1 0 0,1 0 0 0 0,2 10 1 0 0,-1-10 36 0 0,-1 0 1 0 0,-1 1-1 0 0,1 10 1 0 0,-2-15-33 0 0,1 0 1 0 0,0-1 0 0 0,0 1-1 0 0,3 9 1 0 0,-2-10 26 0 0,0 1-1 0 0,-1-1 0 0 0,0 1 1 0 0,1 10-1 0 0,-2-16 30 0 0,11-17-3866 0 0,-11 16 3718 0 0,0-1 0 0 0,1-15-2690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7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446 150 1784 0 0,'-1'2'5255'0'0,"3"-8"-4636"0"0,-1 3-517 0 0,0 0 1 0 0,0 0-1 0 0,-1 0 1 0 0,0-1-1 0 0,0 1 1 0 0,0 0-1 0 0,0 0 1 0 0,0-1-1 0 0,0 1 1 0 0,-1 0-1 0 0,0 0 1 0 0,0 0-1 0 0,0 0 1 0 0,0 0-1 0 0,0 0 1 0 0,0 0-1 0 0,-1 0 1 0 0,1 0-1 0 0,-1 0 1 0 0,0 1-1 0 0,0-1 1 0 0,-4-3-1 0 0,-1-1 53 0 0,0 0 0 0 0,-1 1-1 0 0,0 0 1 0 0,0 0-1 0 0,0 1 1 0 0,-1 0 0 0 0,0 0-1 0 0,0 1 1 0 0,0 0-1 0 0,0 1 1 0 0,-1 0 0 0 0,-13-2-1 0 0,17 3-118 0 0,0 1-1 0 0,0 0 0 0 0,0 0 0 0 0,0 0 1 0 0,0 1-1 0 0,0 0 0 0 0,0 0 1 0 0,0 0-1 0 0,0 1 0 0 0,0 0 0 0 0,0 0 1 0 0,-11 4-1 0 0,6-1-17 0 0,3-1 14 0 0,-1 0 1 0 0,0 1-1 0 0,1-1 0 0 0,0 2 1 0 0,0-1-1 0 0,0 1 0 0 0,0 1 1 0 0,1-1-1 0 0,-9 9 0 0 0,5-1-7 0 0,0 0-1 0 0,0 1 0 0 0,2 0 1 0 0,-1 1-1 0 0,2 0 0 0 0,0 0 0 0 0,1 1 1 0 0,1 0-1 0 0,0 0 0 0 0,1 0 1 0 0,1 1-1 0 0,0 0 0 0 0,-1 22 0 0 0,1-16 8 0 0,1 0 0 0 0,1-1 0 0 0,1 1-1 0 0,1 0 1 0 0,1 0 0 0 0,2-1-1 0 0,0 1 1 0 0,7 25 0 0 0,-4-29 0 0 0,0-1 0 0 0,1 0 0 0 0,1 0 0 0 0,1-1 0 0 0,1 0 1 0 0,0-1-1 0 0,1 0 0 0 0,0-1 0 0 0,2 0 0 0 0,0-1 0 0 0,18 16 0 0 0,-25-25-18 0 0,0-1 0 0 0,1-1-1 0 0,-1 1 1 0 0,1-1 0 0 0,0 0-1 0 0,0-1 1 0 0,0 0 0 0 0,0 0 0 0 0,0 0-1 0 0,0-1 1 0 0,1 0 0 0 0,-1 0-1 0 0,0-1 1 0 0,1 0 0 0 0,-1 0-1 0 0,0-1 1 0 0,1 0 0 0 0,9-3-1 0 0,-10 3-44 0 0,0-1 0 0 0,0 1 0 0 0,-1-2-1 0 0,1 1 1 0 0,-1-1 0 0 0,1 0 0 0 0,-1 0-1 0 0,0-1 1 0 0,0 0 0 0 0,0 0-1 0 0,-1 0 1 0 0,1-1 0 0 0,-1 0 0 0 0,0 0-1 0 0,-1 0 1 0 0,1 0 0 0 0,-1-1-1 0 0,0 0 1 0 0,5-9 0 0 0,-4 3 14 0 0,-1-1 0 0 0,1 0-1 0 0,-2 1 1 0 0,2-15 0 0 0,-4 20 11 0 0,0 0 1 0 0,-1 1-1 0 0,0-1 0 0 0,0 0 1 0 0,-1 1-1 0 0,0-1 0 0 0,0 0 1 0 0,0 1-1 0 0,-5-13 0 0 0,-3-9-12 0 0,8 23 11 0 0,0 1 0 0 0,0 0 0 0 0,0 0 0 0 0,-1 0 0 0 0,1 0 0 0 0,-1 1 0 0 0,0-1-1 0 0,0 0 1 0 0,0 1 0 0 0,-1-1 0 0 0,1 1 0 0 0,-1 0 0 0 0,-5-5 0 0 0,-44-28-117 0 0,43 32 161 0 0,-4-1-162 0 0,13 5 126 0 0,0-1 0 0 0,0 1 0 0 0,-1 0 0 0 0,1 0 0 0 0,0 0 0 0 0,0 0 0 0 0,0 0 0 0 0,0 0 0 0 0,0-1 0 0 0,0 1 0 0 0,-1 0 0 0 0,1 0 0 0 0,0 0 0 0 0,0 0 0 0 0,0-1 0 0 0,0 1 0 0 0,0 0 0 0 0,0 0 0 0 0,0 0 0 0 0,0 0 0 0 0,0-1 0 0 0,0 1 0 0 0,0 0 0 0 0,0 0 0 0 0,0 0 0 0 0,0-1 0 0 0,0 1 0 0 0,0 0 0 0 0,0 0 0 0 0,0 0 0 0 0,0 0 0 0 0,0-1 0 0 0,0 1 0 0 0,0 0 0 0 0,0 0 0 0 0,0 0 0 0 0,1 0 0 0 0,-1-1 0 0 0,0 1 0 0 0,0 0 0 0 0,0 0 0 0 0,0 0 0 0 0,0 0 0 0 0,0 0 0 0 0,1-1 0 0 0,-1 1 0 0 0,0 0 0 0 0,0 0 0 0 0,0 0 0 0 0,0 0 0 0 0,1 0 0 0 0,-1 0 0 0 0,0 0 0 0 0,3-1 2 0 0,0 1 0 0 0,0-1 0 0 0,0 1 0 0 0,0 0-1 0 0,0 0 1 0 0,0 0 0 0 0,0 0 0 0 0,0 1-1 0 0,0-1 1 0 0,0 1 0 0 0,0 0 0 0 0,4 1-1 0 0,10 1-36 0 0,39 0 73 0 0,25 3 3 0 0,-62-5-31 0 0,-1-1-1 0 0,0 0 1 0 0,0-2 0 0 0,21-3 0 0 0,-28 3-14 0 0,-4 0-23 0 0,-6 2 38 0 0,0 0 0 0 0,-1-1-1 0 0,1 1 1 0 0,0 0-1 0 0,0 0 1 0 0,-1-1 0 0 0,1 1-1 0 0,0 0 1 0 0,0 0 0 0 0,-1 0-1 0 0,1 0 1 0 0,0 0 0 0 0,0 0-1 0 0,-1 0 1 0 0,1 0 0 0 0,0 0-1 0 0,0 0 1 0 0,-1 0 0 0 0,1 1-1 0 0,0-1 1 0 0,-1 0 0 0 0,1 1-1 0 0,0-1 1 0 0,-1 0 0 0 0,1 1-1 0 0,0-1 1 0 0,-1 1 0 0 0,1-1-1 0 0,0 1 1 0 0,2 4 12 0 0,-1 0 0 0 0,0 0 0 0 0,0 0 0 0 0,0 0 0 0 0,-1 0 0 0 0,1 0 0 0 0,0 10 0 0 0,0-1-16 0 0,2 8 9 0 0,-2 1 1 0 0,1 41 0 0 0,-3-19-30 0 0,5 65 87 0 0,0-95 35 0 0,-4-14-99 0 0,-1 0-1 0 0,1 1 1 0 0,-1-1 0 0 0,1 0 0 0 0,-1 1 0 0 0,1-1-1 0 0,-1 1 1 0 0,0-1 0 0 0,0 0 0 0 0,0 1 0 0 0,0-1-1 0 0,0 1 1 0 0,0-1 0 0 0,0 1 0 0 0,0 2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8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69 1984 0 0,'3'-3'398'0'0,"0"-1"0"0"0,0 0 0 0 0,-1 0-1 0 0,1 0 1 0 0,-1 0 0 0 0,0 0 0 0 0,0 0-1 0 0,4-34 6724 0 0,-7 41-7035 0 0,0 12-5 0 0,-1-5-45 0 0,1-1 0 0 0,0 1 0 0 0,1 0-1 0 0,0-1 1 0 0,3 17 0 0 0,-2-10-22 0 0,0 0-1 0 0,-1 0 0 0 0,0 0 0 0 0,-5 26 0 0 0,0 15 7 0 0,0 17 58 0 0,2-46-52 0 0,1 55-1 0 0,1 70 211 0 0,1-150-227 0 0,0 0 0 0 0,0 0 0 0 0,0 1 1 0 0,0-1-1 0 0,-1 0 0 0 0,1 0 0 0 0,-1 0 0 0 0,0 0 0 0 0,0 0 0 0 0,0 0 0 0 0,-2 4 0 0 0,3-6 1 0 0,0-1-1 0 0,0 0 0 0 0,-1 0 0 0 0,1 0 0 0 0,0 0 0 0 0,0 1 0 0 0,0-1 0 0 0,0 0 1 0 0,0 0-1 0 0,0 0 0 0 0,0 1 0 0 0,0-1 0 0 0,0 0 0 0 0,0 0 0 0 0,-1 1 0 0 0,1-1 1 0 0,0 0-1 0 0,0 0 0 0 0,0 0 0 0 0,0 1 0 0 0,1-1 0 0 0,-1 0 0 0 0,0 0 0 0 0,0 0 1 0 0,0 1-1 0 0,0-1 0 0 0,0 0 0 0 0,0 0 0 0 0,0 0 0 0 0,0 1 0 0 0,0-1 0 0 0,0 0 1 0 0,1 0-1 0 0,-1 0 0 0 0,0 1 0 0 0,0-1 0 0 0,0 0 0 0 0,0 0 0 0 0,0 0 0 0 0,1 0 1 0 0,-1 0-1 0 0,0 0 0 0 0,0 1 0 0 0,0-1 0 0 0,1 0 0 0 0,-1 0 0 0 0,0 0 0 0 0,0 0 1 0 0,0 0-1 0 0,1 0 0 0 0,-1 0 0 0 0,0 0 0 0 0,0 0 0 0 0,1 0 0 0 0,-1 0 0 0 0,0 0 1 0 0,0 0-1 0 0,0 0 0 0 0,1 0 0 0 0,-1 0 0 0 0,0 0 0 0 0,1 0 0 0 0,2-16-1193 0 0,-1 1 0 0 0,0 0 1 0 0,-1-25-1 0 0,-2 24-779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49.4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1 142 1984 0 0,'10'-27'7590'0'0,"-9"25"-7359"0"0,15-20 233 0 0,-14 20-426 0 0,-1 0 1 0 0,0 0 0 0 0,1 0-1 0 0,-1 0 1 0 0,1 0-1 0 0,-1 0 1 0 0,1 0 0 0 0,0 0-1 0 0,0 0 1 0 0,0 1-1 0 0,0-1 1 0 0,0 1 0 0 0,0-1-1 0 0,0 1 1 0 0,4-2-1 0 0,36-17 766 0 0,-31 13-682 0 0,1 1 0 0 0,0 1-1 0 0,15-5 1 0 0,-14 6-67 0 0,0 1 1 0 0,1 1-1 0 0,-1 0 0 0 0,1 1 0 0 0,-1 0 0 0 0,1 1 1 0 0,0 1-1 0 0,17 2 0 0 0,-22-1-51 0 0,1 0 0 0 0,0 1 0 0 0,-1 0 0 0 0,0 1 0 0 0,0-1 0 0 0,0 2 0 0 0,0-1 0 0 0,0 1 1 0 0,-1 1-1 0 0,0-1 0 0 0,0 1 0 0 0,7 8 0 0 0,-8-6 4 0 0,-1-1 0 0 0,1 1 0 0 0,-2 1 0 0 0,1-1 0 0 0,-1 1 0 0 0,-1 0 1 0 0,1 0-1 0 0,-1 0 0 0 0,-1 0 0 0 0,0 1 0 0 0,0 0 0 0 0,-1-1 0 0 0,0 1 0 0 0,-1 0 0 0 0,0 0 1 0 0,-1 0-1 0 0,0 0 0 0 0,0 0 0 0 0,-1 0 0 0 0,0 0 0 0 0,-1 0 0 0 0,0 0 0 0 0,-5 14 0 0 0,4-17 7 0 0,0 0-1 0 0,0 0 0 0 0,-1 0 0 0 0,0-1 1 0 0,0 1-1 0 0,0-1 0 0 0,-1 0 0 0 0,0 0 0 0 0,0-1 1 0 0,0 1-1 0 0,-1-1 0 0 0,0 0 0 0 0,-12 8 0 0 0,9-8 5 0 0,-1 0-1 0 0,1-1 0 0 0,-1 0 0 0 0,0 0 0 0 0,0-1 0 0 0,0 0 0 0 0,0-1 0 0 0,-1 0 0 0 0,-16 1 1 0 0,-2-1-10 0 0,14 0-1 0 0,1-1-1 0 0,-27-2 1 0 0,37 0-17 0 0,0 1 0 0 0,-1-1 0 0 0,1 0 0 0 0,0 0-1 0 0,0-1 1 0 0,-1 1 0 0 0,1-1 0 0 0,0 0 0 0 0,1 0-1 0 0,-1 0 1 0 0,0-1 0 0 0,1 1 0 0 0,-7-6-1 0 0,9 6-273 0 0,0 1-1 0 0,0 0 1 0 0,0-1-1 0 0,-1 0 1 0 0,1 1-1 0 0,1-1 1 0 0,-1 0-1 0 0,0 1 1 0 0,0-1-1 0 0,1 0 1 0 0,-1 0-1 0 0,1 0 1 0 0,-1 0-1 0 0,1 0 1 0 0,0 0-1 0 0,0 1 1 0 0,-1-1-1 0 0,2 0 0 0 0,-1-4 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1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56 2369 0 0,'0'-2'275'0'0,"1"1"0"0"0,-1-1 0 0 0,0 0 1 0 0,1 0-1 0 0,-1 0 0 0 0,0 0 1 0 0,0 0-1 0 0,0 0 0 0 0,0 1 1 0 0,9-36 7643 0 0,-8 37-7895 0 0,0 1-1 0 0,0 0 1 0 0,0-1-1 0 0,-1 1 0 0 0,1 0 1 0 0,0 0-1 0 0,-1 0 1 0 0,1 0-1 0 0,-1 0 0 0 0,1-1 1 0 0,-1 1-1 0 0,1 0 0 0 0,-1 0 1 0 0,1 1-1 0 0,-1 24 91 0 0,-1-20-83 0 0,1 1 0 0 0,0-1 0 0 0,1 0-1 0 0,2 13 1 0 0,0 2-16 0 0,0 1 1 0 0,-2-1-1 0 0,0 1 0 0 0,-1 0 0 0 0,-4 29 0 0 0,0-4 12 0 0,4-31-8 0 0,-2 18 19 0 0,3 42-1 0 0,4-13 73 0 0,-4 78 0 0 0,3-101-53 0 0,-3-34-32 0 0,0 1-1 0 0,0-1 1 0 0,-1 0-1 0 0,0 1 1 0 0,0-1-1 0 0,-1 10 0 0 0,1-1 30 0 0,0-15-67 0 0,0 0-1 0 0,0 0 1 0 0,0 1 0 0 0,0-1 0 0 0,0 0 0 0 0,0 0 0 0 0,0 0 0 0 0,0 0 0 0 0,0 0 0 0 0,0 0 0 0 0,1 0 0 0 0,-1 0 0 0 0,0 1-1 0 0,0-1 1 0 0,0 0 0 0 0,0 0 0 0 0,0 0 0 0 0,0 0 0 0 0,0 0 0 0 0,1 0 0 0 0,-1 0 0 0 0,0 0 0 0 0,0 0 0 0 0,0 0 0 0 0,0 0-1 0 0,0 0 1 0 0,0 0 0 0 0,1 0 0 0 0,-1 0 0 0 0,0 0 0 0 0,0 0 0 0 0,0 0 0 0 0,0 0 0 0 0,0 0 0 0 0,0 0 0 0 0,1 0-1 0 0,-1 0 1 0 0,0 0 0 0 0,0 0 0 0 0,0 0 0 0 0,0 0 0 0 0,0-1 0 0 0,0 1 0 0 0,0 0 0 0 0,0 0 0 0 0,1 0 0 0 0,-1 0 0 0 0,1-1-81 0 0,0 0 0 0 0,0-1 0 0 0,-1 1 0 0 0,1 0 0 0 0,0 0 0 0 0,-1-1 0 0 0,1 1 0 0 0,-1 0 0 0 0,1-1 0 0 0,-1 1 0 0 0,1-1 0 0 0,-1 1 0 0 0,0 0 0 0 0,0-1 0 0 0,0 1 0 0 0,0-1 1 0 0,0-1-1 0 0,2-48-3391 0 0,-2 34 1644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2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0 156 1352 0 0,'5'-7'1490'0'0,"-5"6"-1278"0"0,0 0 1 0 0,1 0 0 0 0,-1 0 0 0 0,0 0-1 0 0,1 0 1 0 0,-1 0 0 0 0,0 0 0 0 0,0 0-1 0 0,0 0 1 0 0,0 0 0 0 0,0 0 0 0 0,-1-2-1 0 0,1 2-98 0 0,0 0 0 0 0,0 0-1 0 0,0 0 1 0 0,0 0-1 0 0,0 0 1 0 0,0 0-1 0 0,0 0 1 0 0,0 0-1 0 0,1-1 1 0 0,-1 1-1 0 0,0 0 1 0 0,0 0-1 0 0,1 0 1 0 0,-1 1 0 0 0,1-1-1 0 0,0-2 1 0 0,9-15 1286 0 0,2-3-508 0 0,1 2-212 0 0,-12 17-629 0 0,0 0 0 0 0,0 1 0 0 0,0-1 0 0 0,0 0 0 0 0,0 0 0 0 0,0 1 0 0 0,1-1 0 0 0,-1 0 0 0 0,0 1 0 0 0,1-1 0 0 0,0 1 0 0 0,-1 0 0 0 0,1 0 0 0 0,0-1 0 0 0,0 1 0 0 0,2-1 0 0 0,23-6 126 0 0,1 2 0 0 0,1 0 1 0 0,-1 2-1 0 0,1 1 0 0 0,43 1 0 0 0,-62 2-161 0 0,-1 1-1 0 0,1 0 1 0 0,0 1-1 0 0,-1 0 1 0 0,1 0-1 0 0,-1 1 1 0 0,0 0-1 0 0,0 1 1 0 0,11 5-1 0 0,-16-6-9 0 0,1-1 0 0 0,-1 1-1 0 0,0-1 1 0 0,0 1 0 0 0,0 1 0 0 0,-1-1-1 0 0,1 0 1 0 0,-1 1 0 0 0,1 0 0 0 0,-1 0-1 0 0,0 0 1 0 0,-1 0 0 0 0,1 0 0 0 0,-1 0-1 0 0,0 1 1 0 0,0-1 0 0 0,0 1 0 0 0,-1 0 0 0 0,1-1-1 0 0,0 6 1 0 0,-1 3 9 0 0,0-1 0 0 0,-1 0 0 0 0,0 1 1 0 0,-1-1-1 0 0,0 1 0 0 0,-1-1 0 0 0,-4 17 0 0 0,2-20-5 0 0,1 0 0 0 0,-1 0-1 0 0,0 0 1 0 0,-1-1 0 0 0,0 1 0 0 0,0-1-1 0 0,-1 0 1 0 0,0-1 0 0 0,0 0-1 0 0,-9 8 1 0 0,5-6 13 0 0,-1-1-1 0 0,0 0 1 0 0,-1-1-1 0 0,0 0 0 0 0,0 0 1 0 0,-1-1-1 0 0,1-1 1 0 0,-1 0-1 0 0,-24 4 1 0 0,8-2-3 0 0,-1-3 0 0 0,0 0 0 0 0,-43-1 1 0 0,7-8 9 0 0,65 5-13 0 0,1-1-1 0 0,-1 1 0 0 0,1-1 1 0 0,-1 1-1 0 0,1 0 1 0 0,-1-1-1 0 0,1 1 0 0 0,0-1 1 0 0,-1 1-1 0 0,1-1 1 0 0,-1 1-1 0 0,1-1 0 0 0,0 0 1 0 0,0 1-1 0 0,-1-1 1 0 0,1 1-1 0 0,0-1 0 0 0,0 0 1 0 0,0 1-1 0 0,-1-1 1 0 0,1 0-1 0 0,0 1 0 0 0,0-1 1 0 0,0 0-1 0 0,0 1 1 0 0,0-2-1 0 0,7-2 38 0 0,-1 0 0 0 0,1 0-1 0 0,0 0 1 0 0,0 1 0 0 0,8-2 0 0 0,-1 1-48 0 0,0 2 1 0 0,1 0 0 0 0,-1 1 0 0 0,1 0 0 0 0,-1 1 0 0 0,1 0-1 0 0,-1 2 1 0 0,15 2 0 0 0,-19-1-1 0 0,0 0 0 0 0,-1 0 0 0 0,1 1 0 0 0,-1 1 0 0 0,0-1 0 0 0,0 2 0 0 0,13 9 0 0 0,53 52 46 0 0,-53-47-48 0 0,-10-8 6 0 0,-1 0-1 0 0,-1 0 1 0 0,1 1 0 0 0,-2 0-1 0 0,0 1 1 0 0,0 0 0 0 0,-2 0-1 0 0,1 1 1 0 0,-2 0-1 0 0,0 1 1 0 0,-1-1 0 0 0,6 32-1 0 0,-9-28-78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2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342 294 3937 0 0,'0'0'1511'0'0,"11"-1"71"0"0,37-19-1460 0 0,-45 18-101 0 0,0 1 0 0 0,0-1 0 0 0,-1 0 0 0 0,1 0-1 0 0,0 0 1 0 0,-1 0 0 0 0,0-1 0 0 0,1 1 0 0 0,-1-1 0 0 0,0 1-1 0 0,0-1 1 0 0,-1 0 0 0 0,1 0 0 0 0,0 0 0 0 0,-1 0 0 0 0,0 0-1 0 0,0 0 1 0 0,0 0 0 0 0,1-4 0 0 0,-1 1 182 0 0,0 1 0 0 0,0-1 0 0 0,-1 0 0 0 0,0 0 0 0 0,0 0 0 0 0,0 0-1 0 0,-1 1 1 0 0,-1-10 0 0 0,-1 4 100 0 0,0 0-1 0 0,-1 0 1 0 0,-1 0-1 0 0,1 1 1 0 0,-2 0-1 0 0,1 0 1 0 0,-1 0-1 0 0,-1 1 0 0 0,-13-16 1 0 0,16 21-255 0 0,0 0 0 0 0,1 1 0 0 0,-1 0 0 0 0,0 0 0 0 0,-1 0 0 0 0,1 0 0 0 0,0 1 0 0 0,-1-1 0 0 0,1 1 0 0 0,-1 0 0 0 0,0 1 0 0 0,0-1 0 0 0,0 1 0 0 0,0 0 0 0 0,0 0 0 0 0,0 0 0 0 0,0 1 0 0 0,0 0 0 0 0,0 0 0 0 0,0 0 0 0 0,0 1 0 0 0,0-1 0 0 0,0 1 0 0 0,-8 3 0 0 0,-4 2 2 0 0,0 0 0 0 0,0 1 0 0 0,0 1 0 0 0,1 1 0 0 0,0 1-1 0 0,1 0 1 0 0,-24 20 0 0 0,31-23-29 0 0,0 0-1 0 0,1 1 1 0 0,0 0 0 0 0,0 0-1 0 0,1 1 1 0 0,0 0 0 0 0,1 0-1 0 0,0 0 1 0 0,0 1-1 0 0,1 0 1 0 0,0 0 0 0 0,1 0-1 0 0,0 0 1 0 0,-3 18-1 0 0,-1 17 47 0 0,3-31-55 0 0,2 0-1 0 0,-1 21 1 0 0,2-30-12 0 0,2 0 0 0 0,-1 0-1 0 0,1 0 1 0 0,0 0 0 0 0,0 0 0 0 0,0-1 0 0 0,0 1 0 0 0,1 0 0 0 0,0-1 0 0 0,0 1 0 0 0,3 4-1 0 0,12 19 42 0 0,1-1 0 0 0,33 39 0 0 0,-32-44-11 0 0,-13-15-18 0 0,0 1 1 0 0,0-2-1 0 0,0 1 1 0 0,1-1 0 0 0,0 1-1 0 0,0-2 1 0 0,1 1-1 0 0,13 6 1 0 0,-3-3-12 0 0,-3-1 3 0 0,1-1 0 0 0,0-1 0 0 0,0 0 0 0 0,30 6 0 0 0,-42-11-3 0 0,0-1 0 0 0,0 1 0 0 0,1-1 0 0 0,-1 0 0 0 0,0 0 0 0 0,1-1 0 0 0,-1 1 0 0 0,0-1 0 0 0,0 0 0 0 0,0 0 0 0 0,0 0 0 0 0,0-1 0 0 0,0 1 0 0 0,0-1 0 0 0,0 0-1 0 0,0 0 1 0 0,-1-1 0 0 0,1 1 0 0 0,-1-1 0 0 0,0 1 0 0 0,1-1 0 0 0,-1 0 0 0 0,0-1 0 0 0,3-4 0 0 0,1-2 3 0 0,0-1 0 0 0,-1 0 0 0 0,-1 0 0 0 0,1-1 0 0 0,-2 0 0 0 0,0 1 0 0 0,0-2 0 0 0,2-15 0 0 0,1-15 19 0 0,0-48-1 0 0,-2 30-15 0 0,-4 45-17 0 0,0-1 0 0 0,-1 0 0 0 0,-1 0 0 0 0,0 0 0 0 0,-5-20 0 0 0,4 29 4 0 0,0 0 0 0 0,-1 0 1 0 0,0 0-1 0 0,0 0 0 0 0,-1 0 1 0 0,0 1-1 0 0,0-1 0 0 0,-1 1 0 0 0,0 0 1 0 0,0 0-1 0 0,0 1 0 0 0,-8-7 0 0 0,9 9-278 0 0,0 0-1 0 0,0 0 1 0 0,0 0-1 0 0,0-1 1 0 0,-5-7-1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3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39 7690 0 0,'-14'-15'1033'0'0,"13"14"-956"0"0,0 1 0 0 0,0-1 0 0 0,1 1 0 0 0,-1-1 0 0 0,0 1 0 0 0,0-1 0 0 0,1 0 0 0 0,-1 1 0 0 0,0-1 0 0 0,1 0 0 0 0,-1 0 0 0 0,1 1 0 0 0,-1-1 0 0 0,1 0-1 0 0,-1 0 1 0 0,1 0 0 0 0,0 0 0 0 0,-1 0 0 0 0,1 0 0 0 0,0 0 0 0 0,0 0 0 0 0,0 0 0 0 0,-1 0 0 0 0,1 0 0 0 0,0 0 0 0 0,0 1 0 0 0,1-3 0 0 0,-2 14 777 0 0,1-1 0 0 0,0 1 0 0 0,2 10 0 0 0,1 26-1006 0 0,-7 27 245 0 0,2-50-102 0 0,1-1 1 0 0,0 1-1 0 0,6 36 0 0 0,2-9 114 0 0,2 93 0 0 0,-10-133-92 0 0,1 0 0 0 0,1 0 0 0 0,0 0 0 0 0,0 0 0 0 0,1 0 0 0 0,0-1 1 0 0,1 1-1 0 0,0-1 0 0 0,0 1 0 0 0,1-1 0 0 0,9 14 0 0 0,-10-14-42 0 0,0 1-858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3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11 140 3121 0 0,'-6'-25'1398'0'0,"5"23"-1171"0"0,0 0 0 0 0,1-1 0 0 0,-1 1 0 0 0,0-1 0 0 0,1 0 0 0 0,0 1 0 0 0,0-1 0 0 0,-1 1 0 0 0,1-1 0 0 0,1 1 0 0 0,-1-1 0 0 0,0 0 0 0 0,1 1 0 0 0,-1-1 0 0 0,1 1 0 0 0,1-4 0 0 0,4-9 748 0 0,-5 13-908 0 0,-1 0-1 0 0,1 1 1 0 0,-1-1-1 0 0,1 0 1 0 0,0 1-1 0 0,-1-1 1 0 0,1 0-1 0 0,0 1 0 0 0,0-1 1 0 0,0 1-1 0 0,1-1 1 0 0,-1 1-1 0 0,0 0 1 0 0,0-1-1 0 0,1 1 1 0 0,-1 0-1 0 0,1 0 0 0 0,-1 0 1 0 0,1 0-1 0 0,0 0 1 0 0,-1 0-1 0 0,1 1 1 0 0,0-1-1 0 0,-1 0 1 0 0,4 0-1 0 0,12-4 101 0 0,1 1 0 0 0,0 0 0 0 0,0 1 0 0 0,0 1-1 0 0,0 0 1 0 0,28 3 0 0 0,-30 0-113 0 0,1 0-1 0 0,-1 2 0 0 0,0 0 1 0 0,31 10-1 0 0,-42-11-44 0 0,0 1-1 0 0,0-1 1 0 0,-1 1-1 0 0,1 0 1 0 0,-1 0-1 0 0,0 0 1 0 0,0 1-1 0 0,0-1 1 0 0,0 1-1 0 0,-1 0 1 0 0,1 0 0 0 0,-1 0-1 0 0,0 1 1 0 0,0-1-1 0 0,-1 1 1 0 0,1 0-1 0 0,-1 0 1 0 0,0 0-1 0 0,2 7 1 0 0,-2-4 6 0 0,0-1 0 0 0,0 1 0 0 0,-1-1 0 0 0,0 1 0 0 0,-1-1 0 0 0,0 1 0 0 0,0 0 0 0 0,0-1 0 0 0,-1 1 0 0 0,0 0 0 0 0,-1-1 0 0 0,0 1 0 0 0,-3 9 0 0 0,2-12-3 0 0,1 0 0 0 0,-1 0 1 0 0,0 0-1 0 0,0 0 0 0 0,0-1 0 0 0,-1 1 0 0 0,1-1 0 0 0,-1 0 1 0 0,0 0-1 0 0,-1 0 0 0 0,1 0 0 0 0,-1-1 0 0 0,1 0 0 0 0,-1 0 1 0 0,0 0-1 0 0,0 0 0 0 0,0-1 0 0 0,-9 3 0 0 0,-38 8 49 0 0,0-1-1 0 0,-68 5 1 0 0,117-17-31 0 0,4-2 9 0 0,9-3 42 0 0,17-3-17 0 0,-5 6-48 0 0,7-2 3 0 0,0 2 0 0 0,44 2 0 0 0,-63 1-22 0 0,0 1 1 0 0,0-1-1 0 0,0 2 1 0 0,-1-1-1 0 0,1 1 1 0 0,-1 1-1 0 0,0 0 1 0 0,0 0-1 0 0,0 1 1 0 0,0 0-1 0 0,10 8 1 0 0,-15-11-3 0 0,0 1 0 0 0,0 0-1 0 0,0 0 1 0 0,-1 1 0 0 0,1-1 0 0 0,-1 1 0 0 0,0 0 0 0 0,0 0 0 0 0,0 0-1 0 0,0 0 1 0 0,-1 1 0 0 0,1-1 0 0 0,1 7 0 0 0,2 6 21 0 0,-1-1 1 0 0,4 29-1 0 0,-8-37-10 0 0,-1 1 1 0 0,0 0-1 0 0,0 0 0 0 0,-1-1 1 0 0,0 1-1 0 0,0 0 1 0 0,-4 10-1 0 0,2-10 2 0 0,-1 0 1 0 0,0-1-1 0 0,-1 1 1 0 0,0-1-1 0 0,0 0 1 0 0,-1 0-1 0 0,1-1 1 0 0,-2 0-1 0 0,1 0 1 0 0,-1 0-1 0 0,0-1 1 0 0,-1 0-1 0 0,1 0 1 0 0,-1-1-1 0 0,-1 0 1 0 0,1 0-1 0 0,0-1 1 0 0,-1 0-1 0 0,0 0 1 0 0,0-1-1 0 0,-18 4 1 0 0,19-7-12 0 0,1 0 0 0 0,-1-1 0 0 0,1 1 0 0 0,-1-2 0 0 0,1 1 0 0 0,0-1 0 0 0,0 0 0 0 0,-1 0 0 0 0,1-1 0 0 0,1 0 0 0 0,-1 0 0 0 0,-7-5 0 0 0,10 5-432 0 0,0-1 1 0 0,1 1-1 0 0,-1-1 0 0 0,1 0 1 0 0,0 1-1 0 0,0-2 0 0 0,0 1 1 0 0,1 0-1 0 0,-1 0 1 0 0,-1-7-1 0 0,-2 0-1918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4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69 120 3497 0 0,'-40'8'3419'0'0,"40"-7"-3353"0"0,-1 0 0 0 0,1-1-1 0 0,0 1 1 0 0,-1-1 0 0 0,1 1-1 0 0,0-1 1 0 0,0 1 0 0 0,0-1-1 0 0,0 1 1 0 0,-1 0 0 0 0,1-1-1 0 0,0 1 1 0 0,0-1 0 0 0,0 1 0 0 0,0 0-1 0 0,0-1 1 0 0,0 1 0 0 0,1-1-1 0 0,-1 1 1 0 0,0 0 0 0 0,0-1-1 0 0,0 1 1 0 0,4 23 54 0 0,-4-23-113 0 0,0-1-1 0 0,0 1 1 0 0,0 0-1 0 0,1-1 1 0 0,-1 1-1 0 0,0 0 1 0 0,1-1-1 0 0,-1 1 1 0 0,1 0-1 0 0,-1-1 1 0 0,1 1-1 0 0,-1-1 1 0 0,1 1-1 0 0,-1 0 1 0 0,1-1-1 0 0,-1 0 1 0 0,1 1-1 0 0,0-1 1 0 0,-1 1 0 0 0,1-1-1 0 0,0 0 1 0 0,0 1-1 0 0,-1-1 1 0 0,1 0-1 0 0,0 0 1 0 0,-1 0-1 0 0,1 1 1 0 0,1-1-1 0 0,23-2 86 0 0,-14 1 23 0 0,-3 1-60 0 0,0-1 0 0 0,0-1 0 0 0,-1 1-1 0 0,1-1 1 0 0,0-1 0 0 0,0 1 0 0 0,-1-1-1 0 0,1-1 1 0 0,-1 1 0 0 0,0-1 0 0 0,0 0 0 0 0,-1-1-1 0 0,12-10 1 0 0,-16 14-50 0 0,0-1 1 0 0,-1 0-1 0 0,0 1 0 0 0,1-1 0 0 0,-1 0 1 0 0,0 0-1 0 0,0 0 0 0 0,0 0 0 0 0,0 0 1 0 0,-1 0-1 0 0,1 0 0 0 0,0 0 1 0 0,-1-1-1 0 0,1 1 0 0 0,-1 0 0 0 0,0 0 1 0 0,0 0-1 0 0,0-1 0 0 0,0 1 0 0 0,0 0 1 0 0,0 0-1 0 0,-1 0 0 0 0,1-1 0 0 0,-1 1 1 0 0,1 0-1 0 0,-1 0 0 0 0,0 0 0 0 0,0 0 1 0 0,-2-3-1 0 0,1 2-5 0 0,0-1 1 0 0,0 1-1 0 0,-1 0 0 0 0,1 0 0 0 0,-1 1 1 0 0,0-1-1 0 0,0 0 0 0 0,0 1 1 0 0,0 0-1 0 0,0-1 0 0 0,0 1 0 0 0,-1 1 1 0 0,1-1-1 0 0,-1 0 0 0 0,1 1 0 0 0,-7-2 1 0 0,8 2 35 0 0,0 1 1 0 0,-1-1 0 0 0,1 0-1 0 0,-1 1 1 0 0,1 0 0 0 0,-1 0-1 0 0,1 0 1 0 0,-1 0 0 0 0,1 0-1 0 0,-1 0 1 0 0,1 0 0 0 0,-1 1-1 0 0,1-1 1 0 0,0 1 0 0 0,-1 0-1 0 0,1 0 1 0 0,0 0-1 0 0,-1 0 1 0 0,1 0 0 0 0,0 0-1 0 0,0 1 1 0 0,0-1 0 0 0,0 1-1 0 0,0-1 1 0 0,0 1 0 0 0,-3 4-1 0 0,-24 22 259 0 0,24-25-279 0 0,2 0 0 0 0,-1 0-1 0 0,0 0 1 0 0,1 1 0 0 0,-1-1 0 0 0,1 1 0 0 0,0 0 0 0 0,0 0 0 0 0,1 0 0 0 0,-1 0 0 0 0,1 1 0 0 0,0-1 0 0 0,0 0 0 0 0,0 1 0 0 0,1 0 0 0 0,-2 7 0 0 0,-2 67 8 0 0,3-45-18 0 0,2-23 1 0 0,1-1-1 0 0,-1 1 0 0 0,2-1 0 0 0,-1 0 1 0 0,1 0-1 0 0,1 1 0 0 0,0-1 0 0 0,5 9 0 0 0,-4-12 10 0 0,0-1-1 0 0,1 1 0 0 0,0-1 0 0 0,0-1 0 0 0,1 1 0 0 0,0-1 0 0 0,0 0 0 0 0,0 0 0 0 0,0 0 0 0 0,1-1 0 0 0,0 0 0 0 0,12 5 1 0 0,15 10 54 0 0,-30-17-53 0 0,1 0 1 0 0,-1-1-1 0 0,0 1 0 0 0,1-1 1 0 0,0 0-1 0 0,-1 0 0 0 0,1-1 0 0 0,-1 0 1 0 0,1 1-1 0 0,0-2 0 0 0,-1 1 1 0 0,1 0-1 0 0,0-1 0 0 0,-1 0 0 0 0,1 0 1 0 0,7-3-1 0 0,19-2 68 0 0,-26 4-76 0 0,1 1 0 0 0,-1-1 0 0 0,0 0 0 0 0,0 0 1 0 0,0-1-1 0 0,0 1 0 0 0,-1-1 0 0 0,1 0 0 0 0,-1 0 0 0 0,1-1 0 0 0,-1 1 1 0 0,0-1-1 0 0,-1 0 0 0 0,1 0 0 0 0,-1-1 0 0 0,1 1 0 0 0,-1-1 0 0 0,3-7 0 0 0,3-3-2 0 0,-2 0 0 0 0,0 0-1 0 0,-1-1 1 0 0,7-28 0 0 0,20-71 52 0 0,7-29-174 0 0,-39 129 65 0 0,-5 14-25 0 0,-7 12 34 0 0,-9 16 23 0 0,19-25 18 0 0,0 0-1 0 0,0 0 1 0 0,0 0 0 0 0,1 0 0 0 0,-1 1 0 0 0,1-1 0 0 0,-1 0 0 0 0,1 0 0 0 0,0 1 0 0 0,-1-1 0 0 0,1 0 0 0 0,0 0 0 0 0,1 1 0 0 0,-1-1-1 0 0,0 0 1 0 0,1 0 0 0 0,-1 0 0 0 0,2 3 0 0 0,16 34 58 0 0,-15-35-58 0 0,6 10-8 0 0,0-1-1 0 0,1-1 1 0 0,24 23 0 0 0,-26-28 8 0 0,1 1 0 0 0,-2 0 0 0 0,1 1 0 0 0,-1 0 0 0 0,0 0 0 0 0,-1 0 0 0 0,0 1-1 0 0,-1 0 1 0 0,9 19 0 0 0,-13-23 7 0 0,0 1-1 0 0,0 0 1 0 0,-1 0 0 0 0,0 0-1 0 0,0 0 1 0 0,0-1-1 0 0,-1 1 1 0 0,0 0-1 0 0,0 0 1 0 0,-1-1 0 0 0,0 1-1 0 0,0 0 1 0 0,-6 11-1 0 0,7-16 2 0 0,-1 0 0 0 0,0 0 0 0 0,0-1 0 0 0,0 1 0 0 0,0 0 0 0 0,-1-1 0 0 0,1 1 0 0 0,0-1 0 0 0,-1 0 0 0 0,1 0 0 0 0,0 0 0 0 0,-1 0 0 0 0,0 0 0 0 0,1 0 0 0 0,-1-1 0 0 0,1 1 0 0 0,-1-1 0 0 0,0 0 0 0 0,1 0 0 0 0,-1 0 0 0 0,0 0 0 0 0,1 0 0 0 0,-1-1 0 0 0,0 1 0 0 0,1-1 0 0 0,-1 1 0 0 0,1-1 0 0 0,-1 0 0 0 0,-2-2 0 0 0,-8-6-192 0 0,0 0 0 0 0,-12-13-1 0 0,-2-10-3491 0 0,23 27 1921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4.5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32 6489 0 0,'-1'0'35'0'0,"1"-1"0"0"0,0 1 0 0 0,0 0 0 0 0,0 0 0 0 0,-1 0 0 0 0,1 0 0 0 0,0-1 105 0 0,-1 1-105 0 0,1 0 0 0 0,0 0 1 0 0,0 0-1 0 0,0-1 0 0 0,0 1 0 0 0,0 0 0 0 0,0 0 0 0 0,-1 0 0 0 0,1-1 0 0 0,0 1 0 0 0,0 0 0 0 0,0 0 0 0 0,0 0 0 0 0,0-1 0 0 0,0 1 0 0 0,0 0 0 0 0,0 0 0 0 0,0-1 0 0 0,0 1 0 0 0,0 0 0 0 0,0 0 0 0 0,0 0 0 0 0,0-1 0 0 0,0 1 0 0 0,1 0 0 0 0,-1 0 0 0 0,0 0 0 0 0,0-1 0 0 0,0 1 0 0 0,0 0 0 0 0,0 0 0 0 0,0 0 0 0 0,0-1 0 0 0,1 1 0 0 0,16-22 4604 0 0,-17 22-4610 0 0,0 0 0 0 0,1 0 0 0 0,-1 0 0 0 0,0 0 0 0 0,1 0 0 0 0,-1 0 0 0 0,1 0 0 0 0,-1 0 0 0 0,0 0 0 0 0,1 0 0 0 0,-1 0 0 0 0,0 0 0 0 0,1 0 0 0 0,-1 0 0 0 0,1 1 0 0 0,-1-1 0 0 0,0 0 0 0 0,1 0 1 0 0,-1 0-1 0 0,0 0 0 0 0,0 1 0 0 0,1-1 0 0 0,-1 0 0 0 0,0 0 0 0 0,1 1 0 0 0,-1-1 0 0 0,3 4 16 0 0,0-1 1 0 0,0 1 0 0 0,0 0-1 0 0,-1 0 1 0 0,1 0-1 0 0,-1 0 1 0 0,0 0-1 0 0,2 9 1 0 0,11 41 329 0 0,-10-32-345 0 0,0 2 18 0 0,-2 1 0 0 0,1 25 1 0 0,0-8 10 0 0,-1 21 52 0 0,-6 88 0 0 0,3-144-107 0 0,0 11 16 0 0,1 0 0 0 0,3 20 0 0 0,1 0 86 0 0,-6-19-39 0 0,1-16-58 0 0,0 0-1 0 0,0-1 1 0 0,-1 1 0 0 0,2-1 0 0 0,-1 1 0 0 0,0-1-1 0 0,0 1 1 0 0,1-1 0 0 0,-1 1 0 0 0,1-1 0 0 0,0 1-1 0 0,1 2 1 0 0,9 13 326 0 0,-10-17-278 0 0,13-1 90 0 0,18-1-90 0 0,63-11 1 0 0,-82 10-57 0 0,0 0-1 0 0,18 1 1 0 0,20-3 19 0 0,-38 2-111 0 0,0-1-1 0 0,0 0 1 0 0,0 0-1 0 0,14-8 1 0 0,-3 3-1010 0 0,-21 8 751 0 0,0-1 0 0 0,-1 0 0 0 0,1 1 0 0 0,0-1 0 0 0,-1 0 0 0 0,1 0 0 0 0,-1-1 0 0 0,1 1 0 0 0,-1 0 0 0 0,0-1 0 0 0,0 0 0 0 0,1 1 0 0 0,-1-1 0 0 0,0 0 0 0 0,0 0 0 0 0,3-5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4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35 4713 0 0,'-5'-35'9398'0'0,"8"47"-9342"0"0,-1-7-30 0 0,0 0 0 0 0,-1 1 0 0 0,0-1 0 0 0,0 0 0 0 0,0 1 0 0 0,0-1-1 0 0,-1 1 1 0 0,0 5 0 0 0,-1 2 4 0 0,1-1 0 0 0,1 0 0 0 0,0 1 0 0 0,0-1 0 0 0,1 0 0 0 0,1 0 0 0 0,4 13 0 0 0,-3-12-6 0 0,0 0 0 0 0,-1 1 0 0 0,-1-1 0 0 0,0 1-1 0 0,-1 24 1 0 0,-6 183 263 0 0,5-215-275 0 0,1 0 4 0 0,-1-1 0 0 0,1 1 0 0 0,0-1 0 0 0,1 1 0 0 0,-1-1 0 0 0,1 1 0 0 0,0-1 0 0 0,5 8 0 0 0,-4-6 5 0 0,0 0 1 0 0,0-1 0 0 0,-1 1-1 0 0,2 8 1 0 0,-3-13-12 0 0,-1 0 0 0 0,1-1 0 0 0,0 1 0 0 0,-1-1 0 0 0,1 1 0 0 0,0-1-1 0 0,0 1 1 0 0,0-1 0 0 0,0 0 0 0 0,0 1 0 0 0,0-1 0 0 0,0 0 0 0 0,1 0 0 0 0,-1 0 0 0 0,0 0 0 0 0,1 0 0 0 0,-1 0 0 0 0,1 0 0 0 0,-1 0 0 0 0,1 0-1 0 0,-1-1 1 0 0,1 1 0 0 0,0-1 0 0 0,-1 1 0 0 0,1-1 0 0 0,0 0 0 0 0,-1 1 0 0 0,1-1 0 0 0,0 0 0 0 0,-1 0 0 0 0,3 0 0 0 0,8-1 36 0 0,0 1 0 0 0,0-2 1 0 0,16-3-1 0 0,-16 3-21 0 0,11-3-273 0 0,44-14-1 0 0,-9-6-3060 0 0,-44 19 2036 0 0,-12 5 756 0 0,1 0-1 0 0,0 0 1 0 0,0 0-1 0 0,-1-1 1 0 0,1 1-1 0 0,-1-1 0 0 0,1 1 1 0 0,5-6-518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5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 4849 0 0,'31'-15'7109'0'0,"-29"15"-6803"0"0,36 0-131 0 0,-6 1-150 0 0,0-1 0 0 0,46-8 1 0 0,-30 2-830 0 0,7-1-3791 0 0,-46 5 2888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5.8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37 4209 0 0,'-15'-26'8455'0'0,"24"24"-8203"0"0,21-1 64 0 0,55 1 0 0 0,-70 2-342 0 0,158 1 150 0 0,-156-6-776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6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85 8594 0 0,'-20'-19'5266'0'0,"16"12"-4544"0"0,2 10-678 0 0,0 0-40 0 0,0 0-1 0 0,0 0 1 0 0,0 0 0 0 0,1 0 0 0 0,-1 0-1 0 0,1 0 1 0 0,0 1 0 0 0,0-1-1 0 0,0 0 1 0 0,0 1 0 0 0,1-1 0 0 0,-1 7-1 0 0,0 53 71 0 0,1-41-27 0 0,6 174-21 0 0,-4-171-21 0 0,8 28 0 0 0,-1-2 74 0 0,-3-16 65 0 0,18 62 1 0 0,-23-94-135 0 0,0-1-17 0 0,-1-2-10 0 0,1 0 0 0 0,-1 0-1 0 0,1 0 1 0 0,-1-1 0 0 0,1 1 0 0 0,-1 0 0 0 0,0 0-1 0 0,1-1 1 0 0,-1 1 0 0 0,0 0 0 0 0,1-1-1 0 0,-1 1 1 0 0,0 0 0 0 0,1-1 0 0 0,-1 1 0 0 0,0 0-1 0 0,0-1 1 0 0,1 1 0 0 0,-1 0 0 0 0,0-1 0 0 0,0 1-1 0 0,0-1 1 0 0,1 1 0 0 0,-1-1 0 0 0,0 1 0 0 0,0-1-1 0 0,0 1 1 0 0,0 0 0 0 0,0-2 0 0 0,1-23-142 0 0,-7-24 106 0 0,-4 6 51 0 0,2 0-1 0 0,1 0 1 0 0,3 0 0 0 0,1-1 0 0 0,7-86-1 0 0,-2 83-22 0 0,-2 37 21 0 0,0 0 0 0 0,0 0-1 0 0,1 0 1 0 0,1 0 0 0 0,-1 0 0 0 0,5-11 0 0 0,-1 1 40 0 0,-6 19-21 0 0,1-1-1 0 0,1 1 0 0 0,-1-1 0 0 0,0 1 1 0 0,0-1-1 0 0,1 0 0 0 0,-1 1 0 0 0,1-1 0 0 0,-1 1 1 0 0,1-1-1 0 0,-1 1 0 0 0,1 0 0 0 0,0-1 0 0 0,0 1 1 0 0,0 0-1 0 0,0-1 0 0 0,0 1 0 0 0,0 0 1 0 0,0 0-1 0 0,0 0 0 0 0,0 0 0 0 0,1 0 0 0 0,-1 0 1 0 0,2-1-1 0 0,-2 2 26 0 0,0 0-38 0 0,0-1-1 0 0,0 1 1 0 0,0 0 0 0 0,0-1-1 0 0,1 1 1 0 0,-1 0 0 0 0,0 0 0 0 0,0 0-1 0 0,0 0 1 0 0,0 0 0 0 0,1 0 0 0 0,-1 0-1 0 0,0 1 1 0 0,0-1 0 0 0,0 0-1 0 0,0 1 1 0 0,0-1 0 0 0,0 1 0 0 0,0-1-1 0 0,0 1 1 0 0,0-1 0 0 0,0 1 0 0 0,0 0-1 0 0,0-1 1 0 0,0 1 0 0 0,1 1 0 0 0,30 50 23 0 0,-25-40-12 0 0,0 0 0 0 0,0 0 0 0 0,1-1 0 0 0,1 0-1 0 0,14 15 1 0 0,2-3-21 0 0,-11-9 12 0 0,0-1 0 0 0,0 0 0 0 0,1-1 0 0 0,1-1 0 0 0,0-1 0 0 0,1 0 0 0 0,29 13 0 0 0,-37-20 18 0 0,0 0-1 0 0,0 0 1 0 0,0-1-1 0 0,1 0 1 0 0,12 1-1 0 0,-19-3-21 0 0,0 0-1 0 0,0 0 1 0 0,0 0-1 0 0,0-1 1 0 0,0 1-1 0 0,0-1 1 0 0,0 0-1 0 0,-1 0 1 0 0,1 0-1 0 0,0 0 1 0 0,0 0-1 0 0,0-1 1 0 0,-1 1-1 0 0,1-1 1 0 0,-1 0-1 0 0,1 0 1 0 0,-1 0-1 0 0,0 0 1 0 0,0 0-1 0 0,4-4 1 0 0,3-7 7 0 0,0-1 0 0 0,-1 0-1 0 0,0 0 1 0 0,-1-1 0 0 0,8-27 0 0 0,15-78 62 0 0,-14 49-52 0 0,-16 70 21 0 0,-3 118 17 0 0,8 171 48 0 0,-4-220-66 0 0,16 109 0 0 0,-15-164-8 0 0,-2-10-19 0 0,0 1 0 0 0,1-1 1 0 0,-1 0-1 0 0,1 1 0 0 0,0-1 1 0 0,0 0-1 0 0,0 1 0 0 0,0-1 0 0 0,1 0 1 0 0,-1 0-1 0 0,1 0 0 0 0,0 0 0 0 0,0 0 1 0 0,3 3-1 0 0,-4-5-44 0 0,0 0 0 0 0,1-1 0 0 0,-1 1 0 0 0,0-1 0 0 0,1 1-1 0 0,-1-1 1 0 0,0 0 0 0 0,1 1 0 0 0,-1-1 0 0 0,1 0 0 0 0,-1 0 0 0 0,0 0 0 0 0,3-1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0:57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2385 0 0,'3'-6'10342'0'0,"3"9"-10274"0"0,0 0 0 0 0,1 0 1 0 0,-1-1-1 0 0,1 0 0 0 0,-1 0 0 0 0,1-1 1 0 0,10 1-1 0 0,57 2 182 0 0,-43-3-169 0 0,122 0 105 0 0,-80-2-65 0 0,-24-7 62 0 0,-49 8-239 0 0,0-1 0 0 0,1 1 0 0 0,-1 0 0 0 0,0 0 0 0 0,1 0 0 0 0,-1 0 0 0 0,0 0 0 0 0,1 0 0 0 0,-1 0 0 0 0,0 0 0 0 0,1 0 0 0 0,-1 0 0 0 0,0 0 0 0 0,1 0-1 0 0,-1 0 1 0 0,0 0 0 0 0,1 0 0 0 0,-1 0 0 0 0,0 1 0 0 0,0-1 0 0 0,1 0 0 0 0,-1 0 0 0 0,0 0 0 0 0,1 0 0 0 0,-1 1 0 0 0,0-1 0 0 0,2 2-392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1:56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55 2008 0 0,'0'-12'158'0'0,"-4"-30"7721"0"0,5 42-7854 0 0,0 0 1 0 0,-1 0 0 0 0,1 1-1 0 0,0-1 1 0 0,-1 0-1 0 0,1 0 1 0 0,0 0-1 0 0,-1 1 1 0 0,1-1 0 0 0,-1 1-1 0 0,1-1 1 0 0,0 0-1 0 0,-1 1 1 0 0,1-1 0 0 0,-1 1-1 0 0,1-1 1 0 0,-1 1-1 0 0,0-1 1 0 0,1 1-1 0 0,-1-1 1 0 0,1 1 0 0 0,-1 0-1 0 0,0-1 1 0 0,0 1-1 0 0,1 0 1 0 0,-1-1-1 0 0,0 1 1 0 0,0 0 0 0 0,0-1-1 0 0,0 1 1 0 0,1 0-1 0 0,-1-1 1 0 0,0 2 0 0 0,0 31 323 0 0,-1-16-232 0 0,11 276 627 0 0,-5-233-630 0 0,23 112-1 0 0,-27-167-97 0 0,12 88 337 0 0,-15-83 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1:56.8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87 1400 0 0,'-4'-29'7621'0'0,"6"26"-7160"0"0,0 0-383 0 0,1 0-1 0 0,-1 0 1 0 0,1 1 0 0 0,-1-1-1 0 0,1 0 1 0 0,0 1 0 0 0,0 0-1 0 0,0 0 1 0 0,0 0 0 0 0,0 0 0 0 0,0 0-1 0 0,1 1 1 0 0,-1-1 0 0 0,1 1-1 0 0,4-1 1 0 0,15-4 73 0 0,0 2 0 0 0,0 0 0 0 0,0 1 1 0 0,0 2-1 0 0,1 0 0 0 0,-1 1 0 0 0,26 4 0 0 0,-34-1-147 0 0,0 0-1 0 0,-1 1 0 0 0,1 0 0 0 0,-1 1 1 0 0,0 1-1 0 0,-1 0 0 0 0,1 1 1 0 0,-1 0-1 0 0,-1 1 0 0 0,1 1 1 0 0,-1 0-1 0 0,12 12 0 0 0,-11-9 10 0 0,0 1-1 0 0,-1 0 1 0 0,0 0-1 0 0,17 29 1 0 0,-22-31-5 0 0,0 0 1 0 0,-1 0-1 0 0,-1 0 1 0 0,0 1-1 0 0,0 0 1 0 0,-1 0-1 0 0,0 0 0 0 0,-1 1 1 0 0,-1-1-1 0 0,0 1 1 0 0,0 20-1 0 0,0 4 46 0 0,-1-24-41 0 0,-1-1 0 0 0,0 0 0 0 0,0 0 0 0 0,-3 16 0 0 0,0-14 35 0 0,2-7-16 0 0,0 1-1 0 0,-1-1 1 0 0,0 0-1 0 0,0 1 1 0 0,0-1-1 0 0,-1 0 1 0 0,0 0-1 0 0,0-1 1 0 0,-1 1 0 0 0,0-1-1 0 0,-9 11 1 0 0,2-3 31 0 0,0-1 0 0 0,-2 0 0 0 0,1-1 0 0 0,-2 0 0 0 0,1-1 0 0 0,-2-1 0 0 0,-25 15 0 0 0,22-17-20 0 0,1 0 0 0 0,-27 7-1 0 0,35-13-11 0 0,1 0 0 0 0,-1-1-1 0 0,0 0 1 0 0,0 0-1 0 0,0-1 1 0 0,0 0 0 0 0,-12-2-1 0 0,4-2-347 0 0,0 0-1 0 0,0-1 1 0 0,-23-10 0 0 0,15 5-3309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1:58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 54 2072 0 0,'2'-5'564'0'0,"17"-32"7581"0"0,-20 39-7968 0 0,-3 8 3 0 0,1 0 0 0 0,-2 20 0 0 0,-3 5 97 0 0,-6 29-92 0 0,1 1 1 0 0,-3 78 0 0 0,15-80-169 0 0,1-37 5 0 0,-1 1 0 0 0,-6 29 0 0 0,6-49-2 0 0,0 1 1 0 0,0-1-1 0 0,1 1 1 0 0,-1-1 0 0 0,1 0-1 0 0,2 12 1 0 0,-2-19 45 0 0,-1 0-29 0 0,0 0-1 0 0,0 0 0 0 0,0 0 1 0 0,-1 0-1 0 0,1 0 0 0 0,0-1 0 0 0,0 1 1 0 0,0-1-1 0 0,0 1 0 0 0,0 0 1 0 0,-1-1-1 0 0,1 0 0 0 0,0 1 1 0 0,0-1-1 0 0,0 0 0 0 0,0 0 1 0 0,1 1-1 0 0,-1-1 0 0 0,-2-2 0 0 0,2 1-28 0 0,0 0 0 0 0,-1-1-1 0 0,1 1 1 0 0,0 0 0 0 0,0-1-1 0 0,1 1 1 0 0,-1-1-1 0 0,0 1 1 0 0,1-1 0 0 0,-1 1-1 0 0,1-4 1 0 0,-2-27 25 0 0,-4-128 114 0 0,6 145-158 0 0,1 1 0 0 0,1-1 0 0 0,1 1 0 0 0,0-1 1 0 0,1 1-1 0 0,0 0 0 0 0,13-27 0 0 0,-1 15-48 0 0,34-43 1 0 0,-34 50 65 0 0,-7 7-27 0 0,1 1 1 0 0,0 1-1 0 0,16-15 1 0 0,-19 21 18 0 0,-1 1 0 0 0,0-1 0 0 0,1 1 0 0 0,0 0 0 0 0,0 1 0 0 0,0 0 0 0 0,0 0 0 0 0,12-3 0 0 0,-15 5 5 0 0,0 1 0 0 0,0-1 1 0 0,0 1-1 0 0,0 0 0 0 0,0 0 1 0 0,0 0-1 0 0,0 0 0 0 0,0 1 1 0 0,0 0-1 0 0,0-1 0 0 0,0 2 1 0 0,-1-1-1 0 0,1 0 0 0 0,0 1 1 0 0,0 0-1 0 0,-1-1 0 0 0,1 2 0 0 0,-1-1 1 0 0,0 0-1 0 0,1 1 0 0 0,-1-1 1 0 0,0 1-1 0 0,-1 0 0 0 0,1 0 1 0 0,0 0-1 0 0,-1 0 0 0 0,0 1 1 0 0,1-1-1 0 0,2 7 0 0 0,-1 10-1 0 0,-4-18 5 0 0,0 0-1 0 0,1 1 1 0 0,-1-1-1 0 0,0 0 1 0 0,1 0-1 0 0,-1 0 1 0 0,1 0-1 0 0,2 3 1 0 0,2 6-12 0 0,0 0 0 0 0,-1 0 1 0 0,0 0-1 0 0,3 19 0 0 0,-6-26 10 0 0,1-1 0 0 0,-1 0 0 0 0,0 0-1 0 0,1 1 1 0 0,0-1 0 0 0,2 4 0 0 0,-2-5-3 0 0,0 1 1 0 0,-1-1-1 0 0,1 1 1 0 0,-1-1 0 0 0,0 1-1 0 0,0-1 1 0 0,0 1-1 0 0,0-1 1 0 0,-1 1 0 0 0,1 3-1 0 0,0 1 5 0 0,-1-1 0 0 0,-1 1 0 0 0,1 0 0 0 0,-1-1 0 0 0,-3 11 0 0 0,2-10 3 0 0,1 0-1 0 0,0 0 1 0 0,0-1-1 0 0,1 12 0 0 0,0-2-2 0 0,2 1 0 0 0,0 0 0 0 0,1-1-1 0 0,1 1 1 0 0,8 23 0 0 0,2 16 44 0 0,-14-55-44 0 0,1 1 0 0 0,-1 0 0 0 0,0 0 0 0 0,0-1 1 0 0,0 1-1 0 0,0 0 0 0 0,0 0 0 0 0,0-1 0 0 0,0 1 0 0 0,0 0 0 0 0,-1-1 0 0 0,0 3 0 0 0,1-2-6 0 0,-1 0-1 0 0,1-1 1 0 0,-1 1-1 0 0,1 0 1 0 0,0 0-1 0 0,0-1 1 0 0,0 1-1 0 0,0 0 1 0 0,0 0-1 0 0,0-1 1 0 0,0 1-1 0 0,1 0 1 0 0,-1 0-1 0 0,1-1 1 0 0,0 3-1 0 0,5 7 12 0 0,-1-9-496 0 0,0-18-1971 0 0,1-4-1055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1:59.3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19 2929 0 0,'-6'2'710'0'0,"-1"1"0"0"0,1-1 1 0 0,-1-1-1 0 0,1 1 1 0 0,-10 0-1 0 0,-10 4 2303 0 0,26-6-3001 0 0,0 0 1 0 0,0 0 0 0 0,0 0-1 0 0,0 1 1 0 0,0-1 0 0 0,0 0-1 0 0,0 0 1 0 0,0 0 0 0 0,0 0-1 0 0,0 1 1 0 0,0-1 0 0 0,0 0-1 0 0,0 0 1 0 0,0 0-1 0 0,0 0 1 0 0,0 1 0 0 0,0-1-1 0 0,0 0 1 0 0,0 0 0 0 0,1 0-1 0 0,-1 0 1 0 0,0 0 0 0 0,0 1-1 0 0,0-1 1 0 0,0 0 0 0 0,0 0-1 0 0,0 0 1 0 0,1 0 0 0 0,-1 0-1 0 0,0 0 1 0 0,0 0 0 0 0,0 1-1 0 0,0-1 1 0 0,0 0-1 0 0,1 0 1 0 0,-1 0 0 0 0,0 0-1 0 0,0 0 1 0 0,0 0 0 0 0,1 0-1 0 0,-1 0 1 0 0,0 0 0 0 0,0 0-1 0 0,1 0 1 0 0,4 1 2 0 0,0 0 0 0 0,0 0 0 0 0,1 0 0 0 0,-1 0 0 0 0,0-1 0 0 0,1 0 0 0 0,-1 0 0 0 0,0-1 0 0 0,1 0 0 0 0,-1 0 0 0 0,0 0 0 0 0,0 0 0 0 0,0-1 0 0 0,0 1 0 0 0,0-1 0 0 0,6-4 0 0 0,3 1-44 0 0,1 1 1 0 0,-1 0-1 0 0,1 1 0 0 0,27-3 1 0 0,14-2-4878 0 0,-43 7 2432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4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182 465 1472 0 0,'0'0'2317'0'0,"9"0"-2086"0"0,-5 0-221 0 0,-1-1 0 0 0,0 1 1 0 0,0 0-1 0 0,0-1 0 0 0,0 0 1 0 0,0 1-1 0 0,0-1 0 0 0,0 0 1 0 0,0-1-1 0 0,0 1 0 0 0,-1 0 1 0 0,1-1-1 0 0,0 0 1 0 0,-1 0-1 0 0,1 1 0 0 0,-1-1 1 0 0,0-1-1 0 0,0 1 0 0 0,1 0 1 0 0,-1-1-1 0 0,-1 1 0 0 0,1-1 1 0 0,0 1-1 0 0,-1-1 0 0 0,1 0 1 0 0,-1 0-1 0 0,0 1 1 0 0,0-1-1 0 0,1-6 0 0 0,0 1 203 0 0,-1-1-1 0 0,-1 1 1 0 0,1-1-1 0 0,-2 0 1 0 0,1 1-1 0 0,-1-1 1 0 0,0 0-1 0 0,-3-9 1 0 0,3 15-84 0 0,-1 0 1 0 0,1-1 0 0 0,0 1-1 0 0,-1 0 1 0 0,0 0 0 0 0,0 0 0 0 0,0 0-1 0 0,0 0 1 0 0,0 0 0 0 0,-1 1-1 0 0,1-1 1 0 0,-1 1 0 0 0,0 0 0 0 0,1-1-1 0 0,-1 1 1 0 0,0 0 0 0 0,-1 1-1 0 0,1-1 1 0 0,0 0 0 0 0,0 1 0 0 0,-1 0-1 0 0,-3-1 1 0 0,1 0-55 0 0,0 1 0 0 0,0 0 0 0 0,1 1 0 0 0,-1-1 0 0 0,0 1 0 0 0,0 0 0 0 0,0 1 0 0 0,0-1 0 0 0,0 1 0 0 0,0 0 0 0 0,1 1 0 0 0,-1-1 0 0 0,0 1 0 0 0,1 0 0 0 0,0 1 0 0 0,-1-1 0 0 0,1 1 0 0 0,0 0 1 0 0,0 1-1 0 0,0-1 0 0 0,1 1 0 0 0,-1 0 0 0 0,1 0 0 0 0,0 0 0 0 0,0 1 0 0 0,-4 6 0 0 0,1-2-66 0 0,1 0 0 0 0,1 1 0 0 0,-1-1 0 0 0,1 1 0 0 0,1 0 0 0 0,0 1 0 0 0,1-1 0 0 0,0 1 0 0 0,0-1 0 0 0,1 1 0 0 0,1 0 0 0 0,-1 0 0 0 0,2 0 0 0 0,0 0 0 0 0,2 21 0 0 0,-1-23 5 0 0,1 0-1 0 0,0 0 0 0 0,0 0 0 0 0,1 0 0 0 0,0 0 0 0 0,1-1 1 0 0,0 1-1 0 0,0-1 0 0 0,1 0 0 0 0,0 0 0 0 0,1-1 0 0 0,-1 0 1 0 0,1 1-1 0 0,1-2 0 0 0,-1 1 0 0 0,1-1 0 0 0,0 0 0 0 0,16 10 0 0 0,-16-12 27 0 0,1 1-1 0 0,0-1 0 0 0,0-1 0 0 0,12 5 0 0 0,-15-7-33 0 0,0-1 0 0 0,-1 1 1 0 0,1-1-1 0 0,0 0 0 0 0,-1 0 0 0 0,1 0 0 0 0,0 0 0 0 0,-1-1 0 0 0,1 0 0 0 0,4-1 0 0 0,-1 0-47 0 0,-5 1 34 0 0,0 1 0 0 0,1-1 1 0 0,-1 1-1 0 0,0-1 1 0 0,0 0-1 0 0,0-1 0 0 0,0 1 1 0 0,0 0-1 0 0,0-1 1 0 0,-1 1-1 0 0,1-1 0 0 0,0 0 1 0 0,-1 0-1 0 0,1 0 1 0 0,-1 0-1 0 0,0-1 0 0 0,0 1 1 0 0,0-1-1 0 0,0 1 1 0 0,0-1-1 0 0,3-5 1 0 0,-1-4 1 0 0,1 0 1 0 0,-2 0 0 0 0,0-1 0 0 0,0 1 0 0 0,1-22-1 0 0,-4-63 64 0 0,-2 62-30 0 0,4-37-1 0 0,0 48 20 0 0,-1 0-1 0 0,-2 0 1 0 0,0 1-1 0 0,-6-31 1 0 0,5 38 24 0 0,0-32 1 0 0,2 38-13 0 0,0 0 1 0 0,0 0 0 0 0,-1 0 0 0 0,0 0-1 0 0,-1 0 1 0 0,0 0 0 0 0,-5-13-1 0 0,4 11 48 0 0,3 11-102 0 0,0 0 1 0 0,0-1 0 0 0,0 1 0 0 0,-1 0 0 0 0,1 0 0 0 0,0 0-1 0 0,0 0 1 0 0,-1 0 0 0 0,1-1 0 0 0,-1 1 0 0 0,1 0 0 0 0,-1 0-1 0 0,1 0 1 0 0,-1 0 0 0 0,0 0 0 0 0,1 0 0 0 0,-1 0 0 0 0,0 1-1 0 0,0-1 1 0 0,-1-1 0 0 0,-1 6 11 0 0,0 0 0 0 0,0 0 0 0 0,1 1 0 0 0,0-1 0 0 0,0 1 0 0 0,-2 7-1 0 0,-2 9-8 0 0,1-1 0 0 0,1 1 0 0 0,1 0 0 0 0,1 0 0 0 0,1 31 0 0 0,2-17-1 0 0,2 0 0 0 0,11 52 0 0 0,-10-74 4 0 0,0 1 0 0 0,10 20 0 0 0,-10-26-15 0 0,0 0 1 0 0,-1 1-1 0 0,0-1 1 0 0,-1 0-1 0 0,0 1 1 0 0,0 0-1 0 0,0-1 1 0 0,-1 1-1 0 0,0 9 0 0 0,-1-12 13 0 0,0 0 0 0 0,1 0 0 0 0,0 0 0 0 0,0 0 0 0 0,1 0 0 0 0,-1-1 0 0 0,1 1 0 0 0,1 0 0 0 0,-1-1 0 0 0,1 0 0 0 0,0 1 0 0 0,7 8 0 0 0,-4-4-10 0 0,-1-1 1 0 0,8 18-1 0 0,-12-26-6 0 0,-1 0-1 0 0,1 1 1 0 0,-1-1-1 0 0,0 0 1 0 0,0 0-1 0 0,0 0 1 0 0,1 0 0 0 0,-1 0-1 0 0,0 0 1 0 0,0 0-1 0 0,0 0 1 0 0,0 0-1 0 0,-1 1 1 0 0,1-1-1 0 0,0 0 1 0 0,0 0-1 0 0,-1 0 1 0 0,1 0 0 0 0,-1 0-1 0 0,1 0 1 0 0,-1 0-1 0 0,1 0 1 0 0,-1 0-1 0 0,-1 1 1 0 0,1 0-354 0 0,6-26-9210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1:59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 2184 0 0,'3'-39'9753'0'0,"-4"55"-9570"0"0,1-3-91 0 0,0-1 1 0 0,1 1-1 0 0,3 13 0 0 0,2 19 51 0 0,10 148 128 0 0,-15-177-212 0 0,2 26 54 0 0,12 64 0 0 0,-13-96-237 0 0,-1 0 0 0 0,0 1 0 0 0,-1 10 0 0 0,-11-26-1939 0 0,8-3 377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0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51 3209 0 0,'-33'-5'8742'0'0,"40"-3"-8832"0"0,-3 6 109 0 0,1 0-1 0 0,0 1 1 0 0,-1 0-1 0 0,1 0 1 0 0,0 0-1 0 0,0 0 1 0 0,6 0-1 0 0,2 0-12 0 0,147-14 71 0 0,-55 7 71 0 0,-29 4-2301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1.0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58 1928 0 0,'-15'-16'7041'0'0,"14"17"-6888"0"0,-14 20 3062 0 0,9-7-4364 0 0,-23 117 1488 0 0,9-35-252 0 0,11-51-29 0 0,1 0 0 0 0,3 0 0 0 0,0 65-1 0 0,8-89 13 0 0,-3-18-48 0 0,1 0 0 0 0,-1 0 1 0 0,1 0-1 0 0,-1 0 0 0 0,0 0 1 0 0,0 0-1 0 0,-1 5 655 0 0,-2-14-564 0 0,-4-13-69 0 0,1 0 0 0 0,1 0 0 0 0,0-1 0 0 0,2 1 0 0 0,-2-28 0 0 0,3 16-32 0 0,1 0 0 0 0,7-60-1 0 0,-2 67-8 0 0,0 0 0 0 0,2 0-1 0 0,10-26 1 0 0,-11 37-30 0 0,0 0 0 0 0,2 1-1 0 0,-1 0 1 0 0,2 0 0 0 0,0 1-1 0 0,18-21 1 0 0,-16 21 42 0 0,0 1 0 0 0,1 1-1 0 0,15-12 1 0 0,-23 19-3 0 0,1-1 0 0 0,0 1-1 0 0,0 0 1 0 0,0 0 0 0 0,0 0-1 0 0,0 1 1 0 0,0-1 0 0 0,1 1 0 0 0,-1 0-1 0 0,0 0 1 0 0,1 1 0 0 0,-1-1-1 0 0,0 1 1 0 0,9 0 0 0 0,-10 1-8 0 0,1 1-1 0 0,-1-1 1 0 0,0 0 0 0 0,0 1-1 0 0,1 0 1 0 0,-1 0 0 0 0,0 0 0 0 0,-1 0-1 0 0,1 0 1 0 0,0 0 0 0 0,-1 1-1 0 0,1-1 1 0 0,-1 1 0 0 0,0 0-1 0 0,1 0 1 0 0,-1 0 0 0 0,2 4 0 0 0,4 8 20 0 0,0 1-1 0 0,6 18 1 0 0,-11-27-22 0 0,6 15 0 0 0,-1-5 6 0 0,-1 1-1 0 0,0 0 0 0 0,-2 0 0 0 0,0 1 1 0 0,-1-1-1 0 0,3 35 0 0 0,-6-36-1 0 0,1 0-1 0 0,5 24 1 0 0,-4-27-3 0 0,-1-1 1 0 0,0 1-1 0 0,-1 0 0 0 0,0 24 1 0 0,-2-13 44 0 0,1 1 1 0 0,2-1-1 0 0,0 0 1 0 0,11 44-1 0 0,-13-65-12 0 0,0-1-1 0 0,0 1 1 0 0,0-1-1 0 0,0 1 1 0 0,0-1-1 0 0,-1 1 1 0 0,-1 4-1 0 0,5-8-373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1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15 5825 0 0,'-10'0'127'0'0,"5"0"332"0"0,-1 0 1 0 0,1 0-1 0 0,-1 0 1 0 0,1 1-1 0 0,-1-1 1 0 0,1 1-1 0 0,0 1 0 0 0,0-1 1 0 0,-9 4 446 0 0,15-5-873 0 0,0 0 0 0 0,1 1-1 0 0,-1-1 1 0 0,1 0 0 0 0,-1 0 0 0 0,1 1 0 0 0,-1-1-1 0 0,0 1 1 0 0,1-1 0 0 0,-1 1 0 0 0,2 0 0 0 0,-2 0-31 0 0,0-1 1 0 0,0 1-1 0 0,0-1 0 0 0,0 0 1 0 0,0 1-1 0 0,0-1 1 0 0,0 0-1 0 0,0 0 0 0 0,0 1 1 0 0,0-1-1 0 0,0 0 1 0 0,0 0-1 0 0,1 0 0 0 0,-1 0 1 0 0,0-1-1 0 0,0 1 1 0 0,0 0-1 0 0,0 0 1 0 0,0-1-1 0 0,0 1 0 0 0,2-1 1 0 0,17-4 42 0 0,0 0 0 0 0,38-2 0 0 0,-12 1-872 0 0,-14 1-1999 0 0,-19 2 481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2.1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228 210 1680 0 0,'24'-4'5922'0'0,"-21"2"-5882"0"0,6-14 337 0 0,6-21-85 0 0,-14 34-181 0 0,0 0-1 0 0,0 0 1 0 0,0 0 0 0 0,-1-1-1 0 0,0 1 1 0 0,1 0 0 0 0,-1 0-1 0 0,0-1 1 0 0,-1 1 0 0 0,1 0-1 0 0,-1 0 1 0 0,1 0-1 0 0,-1-1 1 0 0,0 1 0 0 0,-2-4-1 0 0,-1-1 290 0 0,0 1 0 0 0,0-1 0 0 0,-11-12 0 0 0,6 9-32 0 0,7 7-326 0 0,0 1 1 0 0,-1 0-1 0 0,0 0 0 0 0,0 0 0 0 0,0 0 0 0 0,0 1 1 0 0,0-1-1 0 0,0 1 0 0 0,-1 0 0 0 0,1 0 0 0 0,-1 0 1 0 0,1 0-1 0 0,-1 1 0 0 0,0-1 0 0 0,0 1 0 0 0,0 0 1 0 0,0 0-1 0 0,0 1 0 0 0,0-1 0 0 0,0 1 0 0 0,0 0 1 0 0,0 0-1 0 0,0 0 0 0 0,0 0 0 0 0,0 1 1 0 0,0-1-1 0 0,0 1 0 0 0,0 0 0 0 0,0 0 0 0 0,-5 3 1 0 0,0 2-25 0 0,0-1 1 0 0,0 1-1 0 0,1 0 1 0 0,0 1 0 0 0,1 0-1 0 0,-1 0 1 0 0,1 1 0 0 0,1 0-1 0 0,-1 0 1 0 0,-5 10-1 0 0,8-11-3 0 0,-1 1 0 0 0,1 0 0 0 0,0 0 0 0 0,1 0-1 0 0,0 0 1 0 0,0 1 0 0 0,1 0 0 0 0,0-1 0 0 0,0 1 0 0 0,1 0-1 0 0,0 0 1 0 0,1 10 0 0 0,0-16-5 0 0,1 1 0 0 0,-1 0 0 0 0,1-1 0 0 0,0 1 0 0 0,0-1-1 0 0,0 1 1 0 0,1-1 0 0 0,-1 0 0 0 0,1 0 0 0 0,0 1 0 0 0,0-1 0 0 0,0 0 0 0 0,0 0 0 0 0,1-1 0 0 0,-1 1 0 0 0,1 0 0 0 0,-1-1-1 0 0,1 0 1 0 0,6 4 0 0 0,4 2 43 0 0,0-1 0 0 0,0-1 0 0 0,26 8 0 0 0,-26-10-56 0 0,-1 1 0 0 0,1 0 0 0 0,20 13-1 0 0,-28-14 12 0 0,-1 0 1 0 0,-1 0-1 0 0,1 0 0 0 0,0 1 0 0 0,-1-1 0 0 0,3 6 0 0 0,8 10 23 0 0,-12-17-36 0 0,1 0 0 0 0,-2 1 0 0 0,1-1-1 0 0,0 0 1 0 0,-1 1 0 0 0,3 5 0 0 0,8 17 3 0 0,-11-23-2 0 0,1 0 1 0 0,-1 0-1 0 0,0 0 1 0 0,0 0 0 0 0,0 0-1 0 0,0 0 1 0 0,0 1-1 0 0,0-1 1 0 0,-1 0 0 0 0,0 0-1 0 0,0 1 1 0 0,0-1-1 0 0,0 5 1 0 0,-9 48 45 0 0,6-43-39 0 0,2-9 5 0 0,0 1-1 0 0,-1-1 1 0 0,1 1-1 0 0,-1-1 1 0 0,0 0-1 0 0,0 0 1 0 0,0 0-1 0 0,-1 0 1 0 0,0 0-1 0 0,1 0 1 0 0,-1 0-1 0 0,-1-1 1 0 0,1 0-1 0 0,0 1 1 0 0,-1-1-1 0 0,1 0 0 0 0,-1-1 1 0 0,0 1-1 0 0,0-1 1 0 0,0 0-1 0 0,-1 0 1 0 0,1 0-1 0 0,0 0 1 0 0,-1-1-1 0 0,1 0 1 0 0,-1 1-1 0 0,1-2 1 0 0,-1 1-1 0 0,0-1 1 0 0,1 1-1 0 0,-1-1 1 0 0,0 0-1 0 0,1-1 1 0 0,-1 1-1 0 0,0-1 1 0 0,1 0-1 0 0,-1 0 1 0 0,1-1-1 0 0,-1 1 1 0 0,1-1-1 0 0,0 0 1 0 0,0 0-1 0 0,0 0 1 0 0,-6-4-1 0 0,8 4-247 0 0,1 0-1 0 0,-1 0 1 0 0,0 0 0 0 0,0-1-1 0 0,1 1 1 0 0,0 0-1 0 0,-1 0 1 0 0,1-1-1 0 0,0 1 1 0 0,0-1-1 0 0,0 1 1 0 0,0-1-1 0 0,1 0 1 0 0,-1 1-1 0 0,1-1 1 0 0,-1 0-1 0 0,1 1 1 0 0,0-6-1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2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16 5953 0 0,'-1'-16'7497'0'0,"0"20"-7476"0"0,1 1 0 0 0,-1-1 1 0 0,1 0-1 0 0,0 0 1 0 0,0 0-1 0 0,0 1 1 0 0,1-1-1 0 0,-1 0 0 0 0,1 0 1 0 0,0 0-1 0 0,1 0 1 0 0,2 7-1 0 0,-2-5-2 0 0,-1 0 0 0 0,1 0 1 0 0,-1 0-1 0 0,0 0 0 0 0,1 10 0 0 0,-8 29 140 0 0,4-33-112 0 0,1-1 1 0 0,0 1-1 0 0,0 0 1 0 0,2 21-1 0 0,7 46 28 0 0,-5-41-6 0 0,13 66-1 0 0,-11-87-9 0 0,0-1 0 0 0,1 1 0 0 0,1-1 1 0 0,1 0-1 0 0,18 28 0 0 0,-24-41-43 0 0,0-1 0 0 0,0 0 0 0 0,0 0 0 0 0,0 0 0 0 0,0 0 0 0 0,0 0 0 0 0,0 0 0 0 0,1 0 0 0 0,-1-1 0 0 0,1 0 0 0 0,-1 1 0 0 0,1-1 0 0 0,0 0 0 0 0,-1 0 1 0 0,1 0-1 0 0,0 0 0 0 0,0-1 0 0 0,0 1 0 0 0,-1-1 0 0 0,1 0 0 0 0,0 0 0 0 0,0 0 0 0 0,0 0 0 0 0,0 0 0 0 0,0 0 0 0 0,0-1 0 0 0,-1 0 0 0 0,1 1 0 0 0,0-1 0 0 0,3-2 0 0 0,16-5-167 0 0,-18 7-252 0 0,0-1-1 0 0,-1 1 0 0 0,1 0 0 0 0,-1-1 1 0 0,1 0-1 0 0,-1 0 0 0 0,0 0 1 0 0,1 0-1 0 0,-1-1 0 0 0,4-3 1 0 0,1-3-1371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59 6985 0 0,'-25'-4'5110'0'0,"36"3"-4486"0"0,93-11-375 0 0,-75 9-238 0 0,-1-1 0 0 0,31-8 0 0 0,-37 7-212 0 0,-18 4-57 0 0,0-1 0 0 0,0 1 0 0 0,0 0 0 0 0,0-1 0 0 0,-1 0 0 0 0,1 0 1 0 0,5-4-1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3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76 3481 0 0,'-22'-13'3543'0'0,"19"11"-3174"0"0,1 1-1 0 0,-1-1 1 0 0,1 0-1 0 0,-1 1 1 0 0,0 0-1 0 0,0-1 1 0 0,0 1-1 0 0,1 0 1 0 0,-1 1-1 0 0,0-1 1 0 0,0 0-1 0 0,-4 1 598 0 0,16-1-593 0 0,204-37 101 0 0,-171 33-522 0 0,70 1 0 0 0,-89 7-588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3.7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3 7242 0 0,'-22'-2'6203'0'0,"5"7"-4933"0"0,16-4-1284 0 0,0 0 0 0 0,0 0 0 0 0,1 0 0 0 0,-1 1 0 0 0,0-1 1 0 0,0 0-1 0 0,0 0 0 0 0,1 1 0 0 0,-1-1 0 0 0,1 0 0 0 0,-1 1 0 0 0,1-1 1 0 0,-1 0-1 0 0,1 1 0 0 0,0-1 0 0 0,0 1 0 0 0,0-1 0 0 0,0 0 0 0 0,0 1 0 0 0,0-1 1 0 0,0 1-1 0 0,0-1 0 0 0,0 1 0 0 0,1-1 0 0 0,-1 0 0 0 0,1 3 0 0 0,12 33 45 0 0,-9-28-23 0 0,-1-1 0 0 0,-1 1 0 0 0,1 0 0 0 0,1 13 0 0 0,23 187 124 0 0,4 36 41 0 0,-24-163 150 0 0,-7-81-103 0 0,-12-37-7055 0 0,11 23 4260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4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45 6273 0 0,'-15'-10'6165'0'0,"14"9"-6148"0"0,1 1-1 0 0,0 0 1 0 0,0-1 0 0 0,0 1 0 0 0,0-1-1 0 0,0 1 1 0 0,0-1 0 0 0,0 1 0 0 0,0 0 0 0 0,0-1-1 0 0,0 1 1 0 0,0-1 0 0 0,1 1 0 0 0,-1-1-1 0 0,0 1 1 0 0,0 0 0 0 0,0-1 0 0 0,1 1 0 0 0,-1-1-1 0 0,0 1 1 0 0,0 0 0 0 0,1-1 0 0 0,-1 1-1 0 0,0 0 1 0 0,0-1 0 0 0,1 1 0 0 0,-1 0 0 0 0,0 0-1 0 0,1-1 1 0 0,-1 1 0 0 0,1 0 0 0 0,-1 0-1 0 0,0 0 1 0 0,1-1 0 0 0,-1 1 0 0 0,1 0 0 0 0,-1 0-1 0 0,1 0 1 0 0,3-1 1 0 0,0-1-1 0 0,1 2 0 0 0,-1-1 1 0 0,0 0-1 0 0,0 1 0 0 0,0 0 1 0 0,1 0-1 0 0,5 1 1 0 0,6-1 44 0 0,101-6 90 0 0,58-2-63 0 0,-91 5 37 0 0,-83 3-32 0 0,4 0-652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5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236 303 2545 0 0,'0'0'96'0'0,"0"1"0"0"0,0-1 1 0 0,1 1-1 0 0,-1-1 1 0 0,0 1-1 0 0,1-1 0 0 0,-1 1 1 0 0,0-1-1 0 0,1 1 1 0 0,-1-1-1 0 0,1 0 0 0 0,-1 1 1 0 0,0-1-1 0 0,1 0 1 0 0,-1 1-1 0 0,1-1 1 0 0,-1 0-1 0 0,1 0 0 0 0,-1 1 1 0 0,1-1-1 0 0,0 0 1 0 0,-1 0-1 0 0,1 0 0 0 0,-1 0 1 0 0,1 0-1 0 0,-1 0 1 0 0,1 0-1 0 0,-1 0 0 0 0,1 0 1 0 0,0 0-1 0 0,-1 0 1 0 0,1 0-1 0 0,-1 0 1 0 0,1 0-1 0 0,-1 0 0 0 0,1 0 1 0 0,-1-1-1 0 0,1 1 1 0 0,-1 0-1 0 0,1-1 0 0 0,25-7-534 0 0,-25 7 664 0 0,2 1-212 0 0,-1-1 0 0 0,1 0 0 0 0,-1 0 0 0 0,0-1 1 0 0,0 1-1 0 0,1 0 0 0 0,-1-1 0 0 0,0 1 0 0 0,0-1 0 0 0,0 0 0 0 0,-1 0 0 0 0,1 1 0 0 0,0-1 0 0 0,-1 0 0 0 0,1-1 0 0 0,-1 1 0 0 0,0 0 0 0 0,1 0 0 0 0,-1-1 0 0 0,0 1 0 0 0,0 0 0 0 0,-1-1 0 0 0,1 1 0 0 0,0-1 0 0 0,-1 1 0 0 0,0-1 0 0 0,1 1 0 0 0,-1-1 0 0 0,0 0 0 0 0,0 1 1 0 0,-1-1-1 0 0,1 1 0 0 0,0-1 0 0 0,-1 1 0 0 0,0-1 0 0 0,0-2 0 0 0,-2-4 216 0 0,-1 0 0 0 0,1 0 0 0 0,-1 1 0 0 0,-1-1 0 0 0,0 1 0 0 0,0 0 0 0 0,-11-13 0 0 0,13 17-129 0 0,0 1 0 0 0,-1-1 0 0 0,0 0 0 0 0,0 1 0 0 0,0 0 1 0 0,0 0-1 0 0,0 0 0 0 0,-1 1 0 0 0,1-1 0 0 0,-1 1 1 0 0,0 0-1 0 0,1 0 0 0 0,-1 1 0 0 0,0-1 0 0 0,0 1 1 0 0,0 0-1 0 0,-1 1 0 0 0,1-1 0 0 0,-5 1 0 0 0,2 1-43 0 0,1 0 0 0 0,-1 0-1 0 0,1 1 1 0 0,0 0 0 0 0,-1 0 0 0 0,1 1-1 0 0,0-1 1 0 0,0 2 0 0 0,0-1-1 0 0,1 1 1 0 0,-1 0 0 0 0,-6 6-1 0 0,6-5-48 0 0,1 0 0 0 0,0 0-1 0 0,0 0 1 0 0,1 0 0 0 0,0 1-1 0 0,0 0 1 0 0,0 0 0 0 0,0 1-1 0 0,1-1 1 0 0,0 1 0 0 0,1 0-1 0 0,-1 0 1 0 0,1 0 0 0 0,1 1-1 0 0,-3 9 1 0 0,3-7 3 0 0,0 0 0 0 0,0 1 0 0 0,1-1 0 0 0,1 1-1 0 0,0-1 1 0 0,0 0 0 0 0,1 1 0 0 0,4 17 0 0 0,-2-19-4 0 0,0 1 0 0 0,0 0 0 0 0,1-1 0 0 0,1 0 0 0 0,0 0 0 0 0,0 0 1 0 0,0 0-1 0 0,1-1 0 0 0,0 0 0 0 0,1 0 0 0 0,0-1 0 0 0,11 10 0 0 0,-12-12 11 0 0,-1 0 1 0 0,1 0-1 0 0,0-1 0 0 0,1 0 1 0 0,-1 0-1 0 0,10 4 0 0 0,-13-6-24 0 0,1-1 0 0 0,-1-1 0 0 0,1 1 0 0 0,-1 0 0 0 0,1-1 1 0 0,-1 0-1 0 0,1 1 0 0 0,0-1 0 0 0,-1-1 0 0 0,1 1 0 0 0,-1-1 0 0 0,1 1 0 0 0,-1-1 0 0 0,1 0 0 0 0,3-2 0 0 0,16-3-224 0 0,-21 6 213 0 0,0-1 0 0 0,0 1-1 0 0,0-1 1 0 0,0 1-1 0 0,0-1 1 0 0,0 0 0 0 0,0 0-1 0 0,0 0 1 0 0,0 0-1 0 0,0 0 1 0 0,0 0-1 0 0,0 0 1 0 0,-1-1 0 0 0,1 1-1 0 0,-1-1 1 0 0,1 1-1 0 0,-1-1 1 0 0,1 1 0 0 0,-1-1-1 0 0,2-3 1 0 0,1-3 10 0 0,0-1 1 0 0,0 0-1 0 0,-1 1 0 0 0,-1-1 1 0 0,1 0-1 0 0,-1-1 1 0 0,-1 1-1 0 0,1-13 1 0 0,-3-78 43 0 0,-1 62-21 0 0,2 20 42 0 0,-1 1-1 0 0,-1 0 1 0 0,0-1 0 0 0,-8-26-1 0 0,9 43 5 0 0,-5 6-28 0 0,3 0-24 0 0,-1 0-1 0 0,1 1 1 0 0,0-1 0 0 0,1 1 0 0 0,-1-1 0 0 0,1 1-1 0 0,0 0 1 0 0,0 0 0 0 0,1 0 0 0 0,0 0-1 0 0,-1 11 1 0 0,1-5-2 0 0,1-1 0 0 0,0 1 0 0 0,0 0 0 0 0,2-1 0 0 0,-1 1 0 0 0,1-1 0 0 0,1 0 0 0 0,0 0 0 0 0,0 0 1 0 0,1 0-1 0 0,1 0 0 0 0,0-1 0 0 0,0 1 0 0 0,1-1 0 0 0,1-1 0 0 0,-1 1 0 0 0,1-1 0 0 0,1 0 0 0 0,0-1 0 0 0,0 0 0 0 0,10 8 0 0 0,-1-5-214 0 0,1 0 0 0 0,-1-2 0 0 0,29 11 0 0 0,-44-18 121 0 0,0-1 1 0 0,0 0 0 0 0,0-1-1 0 0,1 1 1 0 0,-1 0 0 0 0,0-1-1 0 0,0 1 1 0 0,1-1 0 0 0,-1 0-1 0 0,0 0 1 0 0,1 1 0 0 0,-1-2-1 0 0,0 1 1 0 0,1 0-1 0 0,-1 0 1 0 0,0-1 0 0 0,1 1-1 0 0,-1-1 1 0 0,0 0 0 0 0,0 0-1 0 0,0 0 1 0 0,0 0 0 0 0,0 0-1 0 0,0 0 1 0 0,0 0 0 0 0,0-1-1 0 0,3-1 1 0 0,5-10-58 0 0,-7 10 137 0 0,0-1-1 0 0,0 1 1 0 0,-1 0-1 0 0,1-1 1 0 0,-1 0-1 0 0,0 1 1 0 0,0-1 0 0 0,0 0-1 0 0,0 0 1 0 0,-1 0-1 0 0,1 0 1 0 0,-1 0-1 0 0,0-1 1 0 0,-1 1-1 0 0,1-6 1 0 0,1-5 170 0 0,6-31 1 0 0,-5 32 36 0 0,0 0 1 0 0,-1 0-1 0 0,0-16 1 0 0,0 1 14 0 0,1 0 1 0 0,8-35 0 0 0,-5 31 124 0 0,2-41-1 0 0,-7 67-236 0 0,-1 0-1 0 0,0 1 0 0 0,0-1 1 0 0,-1 0-1 0 0,-2-8 1 0 0,3 14-101 0 0,0 1 1 0 0,0 0-1 0 0,1 0 1 0 0,-1 0-1 0 0,0-1 1 0 0,0 1-1 0 0,-1 0 1 0 0,1 0 0 0 0,0-1-1 0 0,0 1 1 0 0,0 0-1 0 0,0 0 1 0 0,0 0-1 0 0,0-1 1 0 0,0 1 0 0 0,0 0-1 0 0,0 0 1 0 0,0-1-1 0 0,0 1 1 0 0,-1 0-1 0 0,1 0 1 0 0,0 0 0 0 0,0 0-1 0 0,0-1 1 0 0,0 1-1 0 0,-1 0 1 0 0,1 0-1 0 0,0 0 1 0 0,0 0 0 0 0,0 0-1 0 0,-1 0 1 0 0,1-1-1 0 0,0 1 1 0 0,0 0-1 0 0,0 0 1 0 0,-1 0 0 0 0,1 0-1 0 0,0 0 1 0 0,0 0-1 0 0,-1 0 1 0 0,1 0-1 0 0,0 0 1 0 0,0 0 0 0 0,-1 0-1 0 0,1 0 1 0 0,0 0-1 0 0,0 0 1 0 0,0 0-1 0 0,-1 0 1 0 0,1 1 0 0 0,0-1-1 0 0,0 0 1 0 0,0 0-1 0 0,-1 0 1 0 0,1 0-1 0 0,0 0 1 0 0,0 0 0 0 0,0 1-1 0 0,-1-1 1 0 0,1 0-1 0 0,0 0 1 0 0,0 0-1 0 0,0 0 1 0 0,0 1 0 0 0,0-1-1 0 0,0 0 1 0 0,-1 0-1 0 0,1 1 1 0 0,-7 17 71 0 0,6-14-85 0 0,-9 15 58 0 0,8-16-40 0 0,1 0 1 0 0,-1 0-1 0 0,1 0 0 0 0,-1 0 1 0 0,1 0-1 0 0,0 1 0 0 0,0-1 0 0 0,0 4 1 0 0,0 2 3 0 0,-2 13-7 0 0,1 0-1 0 0,1 0 0 0 0,3 32 1 0 0,2-10 45 0 0,-3-21-69 0 0,10 43-1 0 0,-4-30 42 0 0,-6-26-15 0 0,1-1 0 0 0,0 0 0 0 0,1 0 0 0 0,-1 0 1 0 0,2 0-1 0 0,-1 0 0 0 0,1-1 0 0 0,6 10 1 0 0,-1-1-227 0 0,-8-15 1 0 0,-1 0-1 0 0,1 0 1 0 0,0 0-1 0 0,0 0 0 0 0,0-1 1 0 0,0 1-1 0 0,0 0 0 0 0,0 0 1 0 0,1-1-1 0 0,-1 1 0 0 0,1 0 1 0 0,-1-1-1 0 0,1 0 1 0 0,-1 1-1 0 0,1-1 0 0 0,0 0 1 0 0,0 0-1 0 0,-1 0 0 0 0,5 2 1 0 0,4-3-1533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4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375 219 2312 0 0,'0'0'658'0'0,"19"-9"3220"0"0,-14 7-3595 0 0,-4 1-206 0 0,1 0 0 0 0,-1 0 0 0 0,0 1 0 0 0,1-1 0 0 0,-1 0 0 0 0,0 0 0 0 0,0-1 0 0 0,0 1 0 0 0,0 0 0 0 0,0 0 0 0 0,0 0 0 0 0,0-1 0 0 0,-1 1 0 0 0,1-1 0 0 0,0-1 0 0 0,24-35 329 0 0,-24 36-312 0 0,0 0 1 0 0,0 0 0 0 0,-1 0-1 0 0,1 0 1 0 0,0-1 0 0 0,-1 1-1 0 0,0 0 1 0 0,1 0 0 0 0,-1 0 0 0 0,0-1-1 0 0,0 1 1 0 0,0 0 0 0 0,0 0-1 0 0,-1-1 1 0 0,1 1 0 0 0,-1 0-1 0 0,1 0 1 0 0,-1 0 0 0 0,-1-4 0 0 0,-1-2 314 0 0,1 3-286 0 0,0 0 0 0 0,0 0 0 0 0,0 0 0 0 0,-1 0 0 0 0,1 0 0 0 0,-1 0 0 0 0,-1 1 0 0 0,1-1 0 0 0,-1 1 0 0 0,1 0 0 0 0,-1 0 0 0 0,0 0 0 0 0,-1 1 0 0 0,1-1 1 0 0,-1 1-1 0 0,1 0 0 0 0,-1 0 0 0 0,0 1 0 0 0,0-1 0 0 0,0 1 0 0 0,-1 0 0 0 0,1 1 0 0 0,-9-3 0 0 0,6 3-111 0 0,1-1 0 0 0,-1 2 0 0 0,0-1 0 0 0,1 1 0 0 0,-1 0 0 0 0,0 0 0 0 0,1 1 0 0 0,-1 0 0 0 0,1 1 0 0 0,-1 0 0 0 0,1 0 0 0 0,0 0 0 0 0,0 1-1 0 0,0 0 1 0 0,0 0 0 0 0,-12 9 0 0 0,4-1 11 0 0,-14 9 17 0 0,2 1-1 0 0,-49 50 1 0 0,62-56-10 0 0,11-14-25 0 0,1 1-1 0 0,0 0 1 0 0,0 1-1 0 0,0-1 0 0 0,0 0 1 0 0,0 0-1 0 0,1 1 1 0 0,-1-1-1 0 0,1 1 0 0 0,-1 0 1 0 0,1-1-1 0 0,0 1 1 0 0,0 0-1 0 0,0 0 0 0 0,1-1 1 0 0,-2 7-1 0 0,-3 10 21 0 0,4-18-21 0 0,0 1 0 0 0,0 0 1 0 0,0 0-1 0 0,1-1 0 0 0,-1 1 1 0 0,1 0-1 0 0,-1 0 0 0 0,1 0 1 0 0,0 0-1 0 0,-1 0 0 0 0,1 0 1 0 0,0 0-1 0 0,0 0 0 0 0,1 0 1 0 0,-1 0-1 0 0,0 0 0 0 0,1 0 1 0 0,-1-1-1 0 0,1 1 0 0 0,-1 0 1 0 0,2 2-1 0 0,3 2-12 0 0,3 5 49 0 0,1 0-1 0 0,1-1 0 0 0,14 14 0 0 0,-19-21-31 0 0,0 0 0 0 0,0-1-1 0 0,0 1 1 0 0,0-1-1 0 0,1 0 1 0 0,-1-1-1 0 0,10 3 1 0 0,43 3 140 0 0,-49-7-135 0 0,0 0 1 0 0,1-1-1 0 0,-1-1 1 0 0,13-2 0 0 0,23-4-15 0 0,-38 7 4 0 0,0 1-1 0 0,0 0 1 0 0,0 0-1 0 0,0 1 1 0 0,0 0-1 0 0,14 3 1 0 0,-17-2-7 0 0,-1-1 0 0 0,0 1 1 0 0,0-1-1 0 0,0 1 1 0 0,0 0-1 0 0,0 1 0 0 0,0-1 1 0 0,0 0-1 0 0,-1 1 0 0 0,1-1 1 0 0,-1 1-1 0 0,0 0 1 0 0,0 0-1 0 0,0 0 0 0 0,3 6 1 0 0,0 0 3 0 0,0 1 1 0 0,-1 0 0 0 0,0 0-1 0 0,-1 0 1 0 0,0 0-1 0 0,-1 1 1 0 0,0-1-1 0 0,0 1 1 0 0,-1-1-1 0 0,0 1 1 0 0,-1 0 0 0 0,-1-1-1 0 0,0 1 1 0 0,0 0-1 0 0,-1-1 1 0 0,0 1-1 0 0,-4 10 1 0 0,1-4-60 0 0,1-3 73 0 0,-1-1 0 0 0,0-1-1 0 0,-1 1 1 0 0,-7 13 0 0 0,10-22-13 0 0,1-1 1 0 0,0 1 0 0 0,-1-1-1 0 0,0 0 1 0 0,0 0 0 0 0,0 0-1 0 0,0 0 1 0 0,0 0-1 0 0,0-1 1 0 0,-1 1 0 0 0,1-1-1 0 0,-1 0 1 0 0,0 0-1 0 0,0-1 1 0 0,1 1 0 0 0,-1-1-1 0 0,0 1 1 0 0,-1-1-1 0 0,1-1 1 0 0,0 1 0 0 0,0 0-1 0 0,0-1 1 0 0,0 0-1 0 0,-5 0 1 0 0,-6-2 24 0 0,-1-1-1 0 0,1-1 1 0 0,0 0-1 0 0,1 0 1 0 0,-18-9-1 0 0,1 1-25 0 0,-65-18-888 0 0,89 28 240 0 0,5 1 241 0 0,0 0 0 0 0,0 1-1 0 0,0-1 1 0 0,0 0 0 0 0,0 0-1 0 0,0 0 1 0 0,-5-4-813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5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31 6137 0 0,'-7'-1'6615'0'0,"13"4"-5468"0"0,16 3-1534 0 0,-4-6 447 0 0,1-1 1 0 0,-1 0-1 0 0,0-2 0 0 0,28-7 0 0 0,-25 4-109 0 0,0 2-1 0 0,0 1 0 0 0,24-1 1 0 0,23-2-5394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32:05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2 616 0 0,'-16'-1'11481'0'0,"0"0"-10158"0"0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3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33 832 0 0,'0'0'3260'0'0,"0"-33"4328"0"0,-7 58-6772 0 0,2 139-619 0 0,-5-47-137 0 0,15-12 66 0 0,-10-65-88 0 0,5-39 28 0 0,9 4 615 0 0,7-10-662 0 0,0 1 1 0 0,0 1-1 0 0,1 1 0 0 0,-1 0 0 0 0,1 1 1 0 0,20 2-1 0 0,-31-1-7 0 0,1 0 0 0 0,-1 0 1 0 0,0 0-1 0 0,0 0 0 0 0,0-1 1 0 0,0 0-1 0 0,0 0 0 0 0,0-1 0 0 0,8-3 1 0 0,-12 5-573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173 222 1256 0 0,'0'0'2498'0'0,"13"-10"-963"0"0,-10 7-1468 0 0,1 0-1 0 0,-1-1 1 0 0,0 1 0 0 0,0 0 0 0 0,0-1-1 0 0,-1 0 1 0 0,1 1 0 0 0,-1-1-1 0 0,0 0 1 0 0,0 0 0 0 0,0-1-1 0 0,-1 1 1 0 0,1 0 0 0 0,-1-1-1 0 0,0 1 1 0 0,0 0 0 0 0,-1-1-1 0 0,1-5 1 0 0,-1-1 408 0 0,0 1 0 0 0,-1-1 0 0 0,0 1 0 0 0,-4-14 0 0 0,5 21-365 0 0,-1 0-1 0 0,0 0 1 0 0,0 1 0 0 0,0-1 0 0 0,-1 0-1 0 0,1 1 1 0 0,-1-1 0 0 0,1 1 0 0 0,-1-1-1 0 0,0 1 1 0 0,0 0 0 0 0,0 0 0 0 0,0 0-1 0 0,0 0 1 0 0,-1 0 0 0 0,1 0 0 0 0,0 0-1 0 0,-1 1 1 0 0,0-1 0 0 0,-2 0 0 0 0,-11-7 264 0 0,15 8-343 0 0,0 0 0 0 0,-1 0 0 0 0,1 0 0 0 0,0 1 0 0 0,0-1 0 0 0,-1 0 0 0 0,1 1-1 0 0,0-1 1 0 0,-1 1 0 0 0,1-1 0 0 0,-1 1 0 0 0,1 0 0 0 0,-1-1 0 0 0,1 1-1 0 0,-1 0 1 0 0,1 0 0 0 0,0 0 0 0 0,-1 0 0 0 0,1 1 0 0 0,-4-1 0 0 0,-10 4 154 0 0,11-4-161 0 0,1 1 0 0 0,-1 0 0 0 0,1 0 0 0 0,0 0 0 0 0,-1 0 0 0 0,1 0 1 0 0,0 1-1 0 0,0-1 0 0 0,0 1 0 0 0,0 0 0 0 0,0 0 0 0 0,0 0 0 0 0,-2 3 0 0 0,-7 5 10 0 0,10-9-24 0 0,1 1 0 0 0,-1-1 0 0 0,1 0 0 0 0,-1 0 0 0 0,1 1 0 0 0,0-1 0 0 0,-1 1 0 0 0,1-1 0 0 0,0 1 0 0 0,0 0 1 0 0,0-1-1 0 0,0 1 0 0 0,1 0 0 0 0,-1 0 0 0 0,0 0 0 0 0,1 0 0 0 0,-1 2 0 0 0,0-2-1 0 0,0 0-1 0 0,0 0 1 0 0,0 0 0 0 0,0-1-1 0 0,0 1 1 0 0,0 0-1 0 0,-1-1 1 0 0,1 1 0 0 0,-3 1-1 0 0,2-1-4 0 0,1 0 0 0 0,-1 0 0 0 0,0-1 0 0 0,1 1 0 0 0,-1 1 0 0 0,1-1 0 0 0,0 0 0 0 0,-1 0 0 0 0,1 0 0 0 0,0 1 0 0 0,-1 3-1 0 0,1 5 16 0 0,-1 1 0 0 0,2-1-1 0 0,0 1 1 0 0,0 0 0 0 0,1-1-1 0 0,0 1 1 0 0,1-1 0 0 0,7 23 0 0 0,-6-25 21 0 0,-3-5-30 0 0,1-1 0 0 0,0 1-1 0 0,1-1 1 0 0,-1 1-1 0 0,0-1 1 0 0,1 1-1 0 0,0-1 1 0 0,0 0 0 0 0,0 0-1 0 0,0 0 1 0 0,1 0-1 0 0,3 4 1 0 0,1-1 16 0 0,0-1 1 0 0,1 1-1 0 0,-1-1 0 0 0,1-1 0 0 0,0 1 1 0 0,1-1-1 0 0,-1-1 0 0 0,1 0 1 0 0,-1 0-1 0 0,1 0 0 0 0,0-1 1 0 0,0 0-1 0 0,0-1 0 0 0,13 0 1 0 0,-20-1-20 0 0,0 0 1 0 0,1-1 0 0 0,-1 1 0 0 0,0-1 0 0 0,0 0 0 0 0,0 0 0 0 0,1 0 0 0 0,-1 0-1 0 0,0 0 1 0 0,0 0 0 0 0,0-1 0 0 0,-1 1 0 0 0,1 0 0 0 0,0-1 0 0 0,0 0 0 0 0,-1 1-1 0 0,1-1 1 0 0,-1 0 0 0 0,1 0 0 0 0,-1 0 0 0 0,0 0 0 0 0,0 0 0 0 0,0 0-1 0 0,0 0 1 0 0,0 0 0 0 0,1-5 0 0 0,2-5 6 0 0,-1-1 1 0 0,0 0-1 0 0,1-17 0 0 0,-3 28-17 0 0,1-23-14 0 0,-2 1 0 0 0,0-1 0 0 0,-7-46 0 0 0,7 69 21 0 0,0 2-28 0 0,-1-1 29 0 0,1 1 1 0 0,0 0 0 0 0,-1-1 0 0 0,1 1 0 0 0,0-1 0 0 0,-1 1-1 0 0,1-1 1 0 0,0 1 0 0 0,0 0 0 0 0,-1-1 0 0 0,1 1 0 0 0,0-1-1 0 0,0 1 1 0 0,0-1 0 0 0,0 0 0 0 0,0 1 0 0 0,0-1 0 0 0,0 1-1 0 0,0-1 1 0 0,0 1 0 0 0,0-1 0 0 0,0 0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58 912 0 0,'-6'-17'2328'0'0,"3"7"167"0"0,4 10-2445 0 0,-1 0 1 0 0,0 0 0 0 0,1 0-1 0 0,-1 0 1 0 0,0-1 0 0 0,1 1-1 0 0,-1 0 1 0 0,0 0 0 0 0,0 0 0 0 0,1 0-1 0 0,-1-1 1 0 0,0 1 0 0 0,0 0-1 0 0,0 0 1 0 0,1-1 0 0 0,-1 1-1 0 0,0 0 1 0 0,0 0 0 0 0,0-1-1 0 0,0 1 1 0 0,1 0 0 0 0,-1-1 0 0 0,0 1-1 0 0,0 0 1 0 0,0 0 0 0 0,0-1-1 0 0,0 1 1 0 0,0 0 0 0 0,0-1-1 0 0,0 1 1 0 0,0 0 0 0 0,0-1 0 0 0,0 1-1 0 0,0 0 1 0 0,0-1 0 0 0,0 1-1 0 0,0 0 1 0 0,0-1 0 0 0,0 1-1 0 0,-1-1 1 0 0,1 1 50 0 0,0-1 0 0 0,0 1 0 0 0,0-1 1 0 0,0 1-1 0 0,0-1 0 0 0,0 1 0 0 0,-1-1 0 0 0,1 1 0 0 0,0-1 0 0 0,0 1 1 0 0,-1-1-1 0 0,1 1 0 0 0,0 0 0 0 0,-1-1 0 0 0,1 1 0 0 0,0-1 0 0 0,-1 1 1 0 0,1 0-1 0 0,0-1 0 0 0,-1 1 0 0 0,0-1 0 0 0,-9 2 662 0 0,16-1 82 0 0,-4 0-75 0 0,-6 20-573 0 0,-2 3-106 0 0,5-20-86 0 0,0 0 0 0 0,0 0 0 0 0,1 0-1 0 0,-1 0 1 0 0,0 0 0 0 0,1 0 0 0 0,0 0 0 0 0,0 0-1 0 0,0 0 1 0 0,0 0 0 0 0,0 0 0 0 0,1 4 0 0 0,0-3 6 0 0,-1-1 1 0 0,0 0-1 0 0,0 0 1 0 0,-1 0 0 0 0,1 0-1 0 0,-1 1 1 0 0,1-1-1 0 0,-1 0 1 0 0,0 0-1 0 0,0 0 1 0 0,-3 4-1 0 0,3-4-6 0 0,-1 1-1 0 0,1-1 0 0 0,0 0 0 0 0,0 0 0 0 0,0 1 0 0 0,0-1 0 0 0,0 1 0 0 0,1-1 0 0 0,0 0 0 0 0,0 1 0 0 0,0-1 1 0 0,0 1-1 0 0,0-1 0 0 0,1 5 0 0 0,1 7 7 0 0,-2-13-9 0 0,0 0-1 0 0,0 0 1 0 0,0 0 0 0 0,0 0 0 0 0,0 0 0 0 0,0 0 0 0 0,1 0 0 0 0,-1 0 0 0 0,1 0 0 0 0,0 0 0 0 0,-1 0 0 0 0,1 0 0 0 0,0 0 0 0 0,0-1 0 0 0,0 1 0 0 0,0 0 0 0 0,1 0 0 0 0,0 1 0 0 0,3-1 8 0 0,-1 0 1 0 0,0 1-1 0 0,0 0 1 0 0,-1-1-1 0 0,1 1 1 0 0,-1 1 0 0 0,1-1-1 0 0,-1 0 1 0 0,5 7-1 0 0,-6-8 7 0 0,0 0 1 0 0,0 0-1 0 0,0-1 0 0 0,0 1 1 0 0,1-1-1 0 0,-1 1 0 0 0,0-1 1 0 0,1 0-1 0 0,-1 0 0 0 0,1 0 1 0 0,0 0-1 0 0,-1 0 0 0 0,1-1 1 0 0,0 1-1 0 0,-1-1 0 0 0,1 0 1 0 0,4 0-1 0 0,-3 1 2 0 0,-1-2 0 0 0,1 1 0 0 0,-1 0 0 0 0,0-1-1 0 0,1 1 1 0 0,-1-1 0 0 0,0 0 0 0 0,1 0 0 0 0,-1 0 0 0 0,0-1 0 0 0,0 1 0 0 0,0-1-1 0 0,5-3 1 0 0,-4 2-18 0 0,0-1 0 0 0,-1 0 0 0 0,1 1 0 0 0,-1-1 0 0 0,0-1 0 0 0,0 1 0 0 0,0 0 0 0 0,-1-1 0 0 0,1 1 0 0 0,-1-1 0 0 0,0 0 0 0 0,0 0 0 0 0,-1 1 0 0 0,0-1 0 0 0,1-1 0 0 0,-2 1 0 0 0,1 0 0 0 0,-1 0-1 0 0,1 0 1 0 0,-1 0 0 0 0,-1 0 0 0 0,1-1 0 0 0,-1 1 0 0 0,-2-8 0 0 0,-3-20-45 0 0,6 33-16 0 0,-7-5-101 0 0,6 5 77 0 0,-3 12 37 0 0,3-10 45 0 0,0 1 0 0 0,0-1 0 0 0,0 1 0 0 0,0-1 0 0 0,1 1 1 0 0,-1-1-1 0 0,1 1 0 0 0,-1 0 0 0 0,1-1 0 0 0,0 1 0 0 0,0 0 0 0 0,0-1 0 0 0,1 1 0 0 0,-1 0 0 0 0,0-1 0 0 0,1 1 0 0 0,0-1 0 0 0,0 1 0 0 0,0-1 0 0 0,0 1 0 0 0,0-1 0 0 0,0 0 0 0 0,2 3 1 0 0,2 5 20 0 0,1-1 1 0 0,0 1 0 0 0,1-1-1 0 0,9 10 1 0 0,-11-15-12 0 0,-1-1 0 0 0,0 1-1 0 0,1-1 1 0 0,0 0 0 0 0,0 0-1 0 0,0-1 1 0 0,0 1 0 0 0,0-1-1 0 0,1 0 1 0 0,-1 0 0 0 0,1-1-1 0 0,-1 0 1 0 0,1 0 0 0 0,-1 0-1 0 0,8 0 1 0 0,-9-1 3 0 0,0 0-1 0 0,0 0 1 0 0,0 0 0 0 0,0 0-1 0 0,0-1 1 0 0,0 0 0 0 0,0 0-1 0 0,-1 0 1 0 0,1 0 0 0 0,0 0-1 0 0,0-1 1 0 0,-1 0 0 0 0,1 1-1 0 0,-1-2 1 0 0,1 1 0 0 0,-1 0-1 0 0,0 0 1 0 0,0-1 0 0 0,0 0-1 0 0,0 0 1 0 0,0 0 0 0 0,2-4-1 0 0,-1 0-5 0 0,0-1 0 0 0,-1 0 0 0 0,0 0 0 0 0,-1 0 0 0 0,0 0-1 0 0,0 0 1 0 0,-1-1 0 0 0,0 1 0 0 0,0-1 0 0 0,-1 1 0 0 0,0-1 0 0 0,0 1-1 0 0,-3-12 1 0 0,5 2-32 0 0,-2 16 23 0 0,1 1 1 0 0,-1 0-1 0 0,0-1 1 0 0,1 1-1 0 0,-1-1 1 0 0,0 1-1 0 0,0-1 1 0 0,0 1-1 0 0,0-1 0 0 0,0 1 1 0 0,-1-1-1 0 0,1 1 1 0 0,0-1-1 0 0,-1 1 1 0 0,1-1-1 0 0,-1 1 0 0 0,1 0 1 0 0,-1-1-1 0 0,0 1 1 0 0,1 0-1 0 0,-1-1 1 0 0,0 1-1 0 0,0 0 0 0 0,0 0 1 0 0,-1-1-1 0 0,-1-1 7 0 0,0 1-1 0 0,1-1 0 0 0,0 0 0 0 0,-1 0 1 0 0,1 0-1 0 0,0 0 0 0 0,1 0 0 0 0,-1 0 1 0 0,-1-4-1 0 0,1 4-6 0 0,-1 0 0 0 0,1 0 0 0 0,0 0 0 0 0,-1 0 0 0 0,0 1 0 0 0,0 0 0 0 0,0-1 1 0 0,0 1-1 0 0,0 0 0 0 0,0 0 0 0 0,0 1 0 0 0,-1-1 0 0 0,1 1 0 0 0,-1-1 0 0 0,-4 0 0 0 0,5 1 3 0 0,3 1-59 0 0,-1-1 0 0 0,0 1-1 0 0,1 0 1 0 0,-1 0 0 0 0,0 0 0 0 0,1-1-1 0 0,-1 1 1 0 0,1 0 0 0 0,-1 0 0 0 0,0 0 0 0 0,1 0-1 0 0,-1 0 1 0 0,0 0 0 0 0,1 0 0 0 0,-1 1 0 0 0,0-1-1 0 0,1 0 1 0 0,-1 0 0 0 0,1 0 0 0 0,-1 0 0 0 0,0 1-1 0 0,1-1 1 0 0,-1 0 0 0 0,1 1 0 0 0,-1-1 0 0 0,1 0-1 0 0,-1 1 1 0 0,1-1 0 0 0,-1 1 0 0 0,1-1 0 0 0,-1 1-1 0 0,1-1 1 0 0,0 1 0 0 0,-1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19 116 2897 0 0,'0'0'77'0'0,"0"1"1"0"0,-1 0-1 0 0,1 0 1 0 0,0-1-1 0 0,0 1 1 0 0,0 0-1 0 0,1 0 1 0 0,-1-1-1 0 0,0 1 1 0 0,0 0-1 0 0,0 0 1 0 0,0-1-1 0 0,1 1 1 0 0,-1 0-1 0 0,0-1 1 0 0,1 1-1 0 0,-1 0 0 0 0,0-1 1 0 0,1 1-1 0 0,-1-1 1 0 0,1 1-1 0 0,-1 0 1 0 0,1-1-1 0 0,0 1 1 0 0,-1-1-1 0 0,1 0 1 0 0,0 1-1 0 0,9 9 1576 0 0,6-10-1270 0 0,-13 0-367 0 0,0 0 0 0 0,0 0 0 0 0,-1 0 1 0 0,1 0-1 0 0,0 0 0 0 0,-1 0 0 0 0,1-1 1 0 0,0 1-1 0 0,-1-1 0 0 0,1 0 1 0 0,0 0-1 0 0,-1 0 0 0 0,1 0 0 0 0,-1 0 1 0 0,0-1-1 0 0,1 1 0 0 0,-1-1 1 0 0,2-1-1 0 0,8-5 76 0 0,-7 5-68 0 0,0 0 0 0 0,0-1 0 0 0,0 1 0 0 0,-1-1 1 0 0,9-9-1 0 0,-12 12-20 0 0,0-1 1 0 0,0 1 0 0 0,0-1-1 0 0,-1 1 1 0 0,1-1 0 0 0,0 0-1 0 0,-1 1 1 0 0,1-1 0 0 0,-1 0-1 0 0,1 0 1 0 0,-1 0 0 0 0,0 1-1 0 0,0-1 1 0 0,0 0 0 0 0,0 0-1 0 0,0 0 1 0 0,0 1 0 0 0,0-1-1 0 0,0 0 1 0 0,-1 0 0 0 0,1 0-1 0 0,-1 1 1 0 0,0-1 0 0 0,0-2-1 0 0,-2 1 178 0 0,1-1-1 0 0,-1 1 1 0 0,0 0 0 0 0,0-1-1 0 0,0 1 1 0 0,-1 0-1 0 0,1 1 1 0 0,-1-1 0 0 0,1 1-1 0 0,-1-1 1 0 0,0 1-1 0 0,0 0 1 0 0,0 1-1 0 0,0-1 1 0 0,0 1 0 0 0,-1-1-1 0 0,1 1 1 0 0,-8 0-1 0 0,8 1-102 0 0,1 0-1 0 0,0 1 0 0 0,0 0 1 0 0,0-1-1 0 0,0 1 0 0 0,0 1 0 0 0,0-1 1 0 0,0 0-1 0 0,0 1 0 0 0,0-1 1 0 0,0 1-1 0 0,1 0 0 0 0,-1 0 0 0 0,1 0 1 0 0,-1 0-1 0 0,1 1 0 0 0,0-1 1 0 0,0 0-1 0 0,-3 6 0 0 0,-3 4 84 0 0,0 3-113 0 0,6-6-38 0 0,1 0 0 0 0,0 0 0 0 0,1 0 0 0 0,0 0 0 0 0,2 17 0 0 0,-1-22-3 0 0,-1-1-1 0 0,0 0 0 0 0,0 0 0 0 0,0 0 0 0 0,-1 1 0 0 0,-1 5 0 0 0,2-7 2 0 0,-1 1 0 0 0,1 0 0 0 0,-1-1 1 0 0,1 1-1 0 0,0 0 0 0 0,0-1 0 0 0,0 1 1 0 0,0 0-1 0 0,0-1 0 0 0,2 5 0 0 0,14 26-6 0 0,-12-27 12 0 0,-1-1 1 0 0,0 0-1 0 0,-1 1 0 0 0,1 0 1 0 0,1 7-1 0 0,-3-10-10 0 0,1 0-1 0 0,-1 0 1 0 0,1 0 0 0 0,0 0-1 0 0,0 0 1 0 0,0 0 0 0 0,0-1 0 0 0,0 1-1 0 0,0-1 1 0 0,1 1 0 0 0,-1-1-1 0 0,1 0 1 0 0,0 0 0 0 0,0 0 0 0 0,5 2-1 0 0,0 1 43 0 0,0-1 0 0 0,0-1 0 0 0,0 1 1 0 0,18 3-1 0 0,-23-6-26 0 0,0 0 0 0 0,0-1 0 0 0,0 0 1 0 0,0 1-1 0 0,0-1 0 0 0,0-1 0 0 0,0 1 1 0 0,0 0-1 0 0,0-1 0 0 0,0 1 1 0 0,0-1-1 0 0,0 0 0 0 0,0 0 0 0 0,0 0 1 0 0,0-1-1 0 0,0 1 0 0 0,-1-1 0 0 0,5-2 1 0 0,-4 1-419 0 0,1 0 1 0 0,-1-1-1 0 0,1 0 1 0 0,-1 1 0 0 0,0-1-1 0 0,-1 0 1 0 0,1 0-1 0 0,-1-1 1 0 0,1 1-1 0 0,-1 0 1 0 0,1-6 0 0 0,0 3-1199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6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153 160 464 0 0,'0'0'2425'0'0,"8"-10"-1210"0"0,-7 9-1185 0 0,10-10 271 0 0,-1-1 0 0 0,14-20 0 0 0,-24 28 74 0 0,-1-1 0 0 0,1 1 0 0 0,-1-1 0 0 0,0 1-1 0 0,0 0 1 0 0,-1 0 0 0 0,1 0 0 0 0,-1 0 0 0 0,0 0 0 0 0,-4-6 0 0 0,2 6-152 0 0,0 0 0 0 0,0 0 0 0 0,-1 1 1 0 0,1-1-1 0 0,-1 1 0 0 0,0 0 1 0 0,0 1-1 0 0,0-1 0 0 0,0 1 0 0 0,-1 0 1 0 0,1 0-1 0 0,-8-1 0 0 0,10 2-193 0 0,0 0-1 0 0,0 1 0 0 0,0 0 1 0 0,0 0-1 0 0,0 0 1 0 0,0 0-1 0 0,0 0 1 0 0,-1 0-1 0 0,1 1 0 0 0,0-1 1 0 0,0 1-1 0 0,0 0 1 0 0,1 0-1 0 0,-1 0 1 0 0,0 0-1 0 0,0 1 0 0 0,0-1 1 0 0,1 1-1 0 0,-1 0 1 0 0,1 0-1 0 0,-1 0 0 0 0,1 0 1 0 0,0 0-1 0 0,-3 3 1 0 0,-6 8 11 0 0,8-10-28 0 0,0 0 1 0 0,1 0 0 0 0,-1 0-1 0 0,1 0 1 0 0,0 0 0 0 0,0 0-1 0 0,0 1 1 0 0,0-1 0 0 0,0 1-1 0 0,1 0 1 0 0,0-1 0 0 0,-2 6-1 0 0,0 9 16 0 0,2-16-22 0 0,0-1-1 0 0,1 0 0 0 0,-1 0 0 0 0,1 1 1 0 0,0-1-1 0 0,-1 0 0 0 0,1 0 1 0 0,0 1-1 0 0,0-1 0 0 0,0 0 0 0 0,0 1 1 0 0,0-1-1 0 0,0 1 0 0 0,0-1 1 0 0,0 0-1 0 0,0 0 0 0 0,1 1 0 0 0,-1-1 1 0 0,0 0-1 0 0,1 1 0 0 0,0-1 0 0 0,-1 0 1 0 0,1 0-1 0 0,-1 0 0 0 0,1 0 1 0 0,0 1-1 0 0,0-1 0 0 0,0 0 0 0 0,0 0 1 0 0,0-1-1 0 0,0 1 0 0 0,2 1 0 0 0,18 4 39 0 0,-19-5-38 0 0,6 6 23 0 0,0-1 0 0 0,1-1 0 0 0,14 8 1 0 0,-15-6-5 0 0,-8-7-25 0 0,1 1 0 0 0,-1-1 0 0 0,0 1-1 0 0,1-1 1 0 0,-1 1 0 0 0,1-1 0 0 0,-1 0-1 0 0,0 1 1 0 0,1-1 0 0 0,-1 0 0 0 0,1 1 0 0 0,-1-1-1 0 0,1 0 1 0 0,-1 0 0 0 0,1 1 0 0 0,0-1-1 0 0,-1 0 1 0 0,2 0 0 0 0,1 1 5 0 0,0 0 0 0 0,1-1 0 0 0,-1 1 0 0 0,0 1 0 0 0,0-1 0 0 0,0 0 0 0 0,0 1 0 0 0,0 0 0 0 0,0-1 0 0 0,3 3 0 0 0,30 17 23 0 0,-36-21-28 0 0,1 0 0 0 0,-1 0 0 0 0,1 0 1 0 0,-1 1-1 0 0,1-1 0 0 0,0 0 0 0 0,-1 0 1 0 0,1 0-1 0 0,-1 1 0 0 0,1-1 1 0 0,-1 0-1 0 0,1 1 0 0 0,-1-1 0 0 0,1 0 1 0 0,-1 1-1 0 0,1-1 0 0 0,-1 1 1 0 0,0-1-1 0 0,1 1 0 0 0,-1-1 0 0 0,0 1 1 0 0,1-1-1 0 0,-1 1 0 0 0,0-1 0 0 0,1 1 1 0 0,-1-1-1 0 0,0 1 0 0 0,0 0 1 0 0,0-1-1 0 0,0 1 0 0 0,0-1 0 0 0,0 1 1 0 0,0-1-1 0 0,0 1 0 0 0,0 0 0 0 0,0-1 1 0 0,0 2-1 0 0,-12 10 6 0 0,9-11-10 0 0,3-1 3 0 0,0 1 0 0 0,0-1 0 0 0,-1 0 1 0 0,1 1-1 0 0,0-1 0 0 0,0 0 1 0 0,-1 1-1 0 0,1-1 0 0 0,0 1 1 0 0,0-1-1 0 0,0 0 0 0 0,0 1 1 0 0,-1-1-1 0 0,1 1 0 0 0,0-1 0 0 0,0 0 1 0 0,0 1-1 0 0,0-1 0 0 0,0 1 1 0 0,0-1-1 0 0,0 1 0 0 0,0-1 1 0 0,0 0-1 0 0,1 1 0 0 0,-1-1 1 0 0,0 1-1 0 0,0-1 0 0 0,0 0 0 0 0,0 1 1 0 0,0-1-1 0 0,1 0 0 0 0,-1 1 1 0 0,0-1-1 0 0,0 0 0 0 0,1 1 1 0 0,-1-1-1 0 0,0 0 0 0 0,1 1 1 0 0,-1-1-1 0 0,0 0 0 0 0,1 0 0 0 0,-1 1 1 0 0,0-1-1 0 0,1 0 0 0 0,-1 0 1 0 0,1 0-1 0 0,-1 1 0 0 0,0-1 1 0 0,1 0-1 0 0,-1 0 0 0 0,1 0 0 0 0,15 7 50 0 0,-16-6-49 0 0,1-1 0 0 0,0 0-1 0 0,-1 1 1 0 0,1-1 0 0 0,-1 1 0 0 0,1-1 0 0 0,-1 1 0 0 0,1-1 0 0 0,-1 1 0 0 0,1-1-1 0 0,-1 1 1 0 0,1 0 0 0 0,-1-1 0 0 0,0 1 0 0 0,1 0 0 0 0,-1-1 0 0 0,0 1-1 0 0,0 0 1 0 0,0-1 0 0 0,1 1 0 0 0,-1 0 0 0 0,0 0 0 0 0,0-1 0 0 0,0 1-1 0 0,0 0 1 0 0,0 0 0 0 0,0-1 0 0 0,0 1 0 0 0,0 0 0 0 0,-1 1 0 0 0,1-1-4 0 0,0 0 0 0 0,-1 0 1 0 0,1 1-1 0 0,-1-1 0 0 0,1 0 1 0 0,-1 0-1 0 0,1 0 0 0 0,-1 0 1 0 0,1 1-1 0 0,-1-1 0 0 0,0 0 1 0 0,0 0-1 0 0,1 0 0 0 0,-1-1 1 0 0,-1 2-1 0 0,-16 15 33 0 0,16-16-28 0 0,1 1 0 0 0,0-1-1 0 0,-1 1 1 0 0,1-1 0 0 0,-1 1 0 0 0,1-1 0 0 0,-1 0-1 0 0,1 0 1 0 0,-1 0 0 0 0,0 0 0 0 0,0 0-1 0 0,-2 1 1 0 0,-13 5 42 0 0,15-6-38 0 0,0 0-1 0 0,1-1 0 0 0,-1 1 0 0 0,0 0 0 0 0,1-1 1 0 0,-1 1-1 0 0,0-1 0 0 0,0 1 0 0 0,1-1 1 0 0,-1 0-1 0 0,0 0 0 0 0,0 0 0 0 0,0 0 1 0 0,0 0-1 0 0,1 0 0 0 0,-1 0 0 0 0,0 0 0 0 0,0-1 1 0 0,0 1-1 0 0,1-1 0 0 0,-1 0 0 0 0,0 1 1 0 0,1-1-1 0 0,-1 0 0 0 0,-2-2 0 0 0,-10-4 24 0 0,11 6-22 0 0,1 0-1 0 0,0 0 1 0 0,0 0-1 0 0,-1-1 1 0 0,1 1-1 0 0,0-1 1 0 0,0 1-1 0 0,0-1 1 0 0,0 0-1 0 0,1 1 1 0 0,-1-1-1 0 0,0 0 1 0 0,-2-4-1 0 0,-5-2-913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156 296 832 0 0,'3'-5'1739'0'0,"3"10"-61"0"0,-5-4-1568 0 0,0 0-1 0 0,-1 0 0 0 0,1-1 0 0 0,0 1 0 0 0,0 0 0 0 0,0 0 1 0 0,-1-1-1 0 0,1 1 0 0 0,0-1 0 0 0,0 1 0 0 0,0-1 0 0 0,0 1 1 0 0,0-1-1 0 0,0 1 0 0 0,1-1 0 0 0,0 0 0 0 0,2 1-94 0 0,-3-1-9 0 0,0 0 0 0 0,0 0-1 0 0,0 0 1 0 0,0 0 0 0 0,0 0 0 0 0,0 0 0 0 0,0 0 0 0 0,0 0 0 0 0,0 0 0 0 0,0-1 0 0 0,0 1 0 0 0,0 0 0 0 0,0-1 0 0 0,0 1 0 0 0,0-1 0 0 0,0 1 0 0 0,0-1 0 0 0,0 1 0 0 0,0-1 0 0 0,0 0 0 0 0,0 1 0 0 0,0-2 0 0 0,5 0 45 0 0,-5 2-51 0 0,-1 0 1 0 0,1 0 0 0 0,-1 1-1 0 0,0-1 1 0 0,1 0-1 0 0,-1-1 1 0 0,0 1-1 0 0,1 0 1 0 0,-1 0-1 0 0,1 0 1 0 0,-1 0 0 0 0,0 0-1 0 0,1 0 1 0 0,-1 0-1 0 0,0 0 1 0 0,1-1-1 0 0,-1 1 1 0 0,0 0-1 0 0,1 0 1 0 0,-1 0 0 0 0,0-1-1 0 0,0 1 1 0 0,1 0-1 0 0,-1-1 1 0 0,0 1-1 0 0,0 0 1 0 0,1 0-1 0 0,-1-1 1 0 0,0 1-1 0 0,0 0 1 0 0,0-1 0 0 0,0 1-1 0 0,0 0 1 0 0,1-1-1 0 0,-1 1 1 0 0,0-1-1 0 0,0 1 1 0 0,0 0-1 0 0,0-1 1 0 0,0 1 0 0 0,0 0-1 0 0,0-1 1 0 0,0 1-1 0 0,0-1 1 0 0,-1 0-1 0 0,2-16-41 0 0,0 15 161 0 0,-1-1-1 0 0,1 0 1 0 0,-1 1 0 0 0,0-1-1 0 0,0 0 1 0 0,0 1 0 0 0,-1-1 0 0 0,1 0-1 0 0,-1 1 1 0 0,1-1 0 0 0,-1 0-1 0 0,0 1 1 0 0,0-1 0 0 0,0 1 0 0 0,0-1-1 0 0,-3-3 1 0 0,2 3 3 0 0,0 1-1 0 0,0-1 1 0 0,0 0-1 0 0,0 1 1 0 0,0 0-1 0 0,-1-1 1 0 0,1 1-1 0 0,-1 0 1 0 0,1 0-1 0 0,-1 1 1 0 0,0-1-1 0 0,0 0 1 0 0,0 1-1 0 0,0 0 1 0 0,0 0-1 0 0,0 0 1 0 0,0 0-1 0 0,0 0 1 0 0,0 0-1 0 0,0 1 1 0 0,-5-1-1 0 0,3 1-63 0 0,1 0 0 0 0,-1 0 0 0 0,1 0 0 0 0,0 0 0 0 0,-1 0 0 0 0,1 1 0 0 0,0 0 0 0 0,-1 0 0 0 0,1 0 0 0 0,0 1 0 0 0,0-1 0 0 0,0 1 0 0 0,-7 4 0 0 0,6-2-4 0 0,0 0 1 0 0,0 1-1 0 0,0 0 1 0 0,1 0 0 0 0,-1 0-1 0 0,1 0 1 0 0,0 1-1 0 0,-4 8 1 0 0,-5 6 75 0 0,9-15-117 0 0,1 0 1 0 0,0-1-1 0 0,0 1 1 0 0,1 0-1 0 0,-1 1 1 0 0,1-1-1 0 0,0 0 1 0 0,1 1-1 0 0,-2 7 1 0 0,2-3-3 0 0,0 1 1 0 0,1-1-1 0 0,0 1 1 0 0,0-1-1 0 0,2 1 1 0 0,3 17-1 0 0,-4-24-4 0 0,-1-1 1 0 0,1 1-1 0 0,0-1 0 0 0,1 1 0 0 0,-1-1 0 0 0,1 0 0 0 0,-1 1 0 0 0,1-1 1 0 0,0 0-1 0 0,0 0 0 0 0,0 0 0 0 0,1 0 0 0 0,-1-1 0 0 0,1 1 0 0 0,-1-1 1 0 0,1 1-1 0 0,0-1 0 0 0,0 0 0 0 0,0 0 0 0 0,0 0 0 0 0,1-1 0 0 0,-1 1 1 0 0,5 1-1 0 0,47 15 256 0 0,-52-18-253 0 0,0 0 0 0 0,0 0 0 0 0,0 0 0 0 0,0 0 0 0 0,0 0 0 0 0,1 0 0 0 0,-1-1 0 0 0,0 0 0 0 0,0 1 0 0 0,0-1 0 0 0,-1 0 0 0 0,1-1 0 0 0,0 1 0 0 0,0 0 0 0 0,4-4 0 0 0,-1 1-16 0 0,0 1 0 0 0,0-2 0 0 0,0 1 0 0 0,-1 0 0 0 0,9-11 1 0 0,-10 10-32 0 0,-1 0 0 0 0,0 0 1 0 0,-1-1-1 0 0,1 1 1 0 0,-1-1-1 0 0,0 1 0 0 0,0-1 1 0 0,-1 0-1 0 0,2-10 1 0 0,0-7 2 0 0,-2-28 1 0 0,0 26 23 0 0,-4-32 16 0 0,1 40-26 0 0,1 0 0 0 0,2-20-1 0 0,-1 29 10 0 0,0-1-1 0 0,0 1 1 0 0,-1 0-1 0 0,0-1 1 0 0,-1 1-1 0 0,0 0 1 0 0,-3-10-1 0 0,2 9-7 0 0,0-46-138 0 0,6 46 220 0 0,-3 8-59 0 0,0 1 1 0 0,0 0 0 0 0,1-1-1 0 0,-1 1 1 0 0,0 0 0 0 0,0-1-1 0 0,1 1 1 0 0,-1-1 0 0 0,0 1-1 0 0,0-1 1 0 0,0 1 0 0 0,0 0 0 0 0,1-1-1 0 0,-1 1 1 0 0,0-1 0 0 0,0 1-1 0 0,0-1 1 0 0,0 1 0 0 0,0 0-1 0 0,0-1 1 0 0,0 1 0 0 0,0-1-1 0 0,-1 1 1 0 0,1-1 0 0 0,0 1-1 0 0,0-1 1 0 0,0 1 0 0 0,0 0-1 0 0,-1-1 1 0 0,1 1 0 0 0,0-1 0 0 0,0 1-1 0 0,-1 0 1 0 0,1-1 0 0 0,0 1-1 0 0,0 0 1 0 0,-1-1 0 0 0,1 1-1 0 0,0 0 1 0 0,-1 0 0 0 0,1-1-1 0 0,-1 1 1 0 0,1 0 0 0 0,0 0-1 0 0,-1-1 1 0 0,-17 12 51 0 0,22 30 9 0 0,-6-27-58 0 0,1-10-5 0 0,0-1 0 0 0,1 1 0 0 0,-1-1 0 0 0,1 1 0 0 0,0 0 0 0 0,0-1 0 0 0,0 1-1 0 0,1-1 1 0 0,-1 1 0 0 0,1 0 0 0 0,0-1 0 0 0,0 1 0 0 0,0-1 0 0 0,0 0 0 0 0,2 4-1 0 0,-1-4-4 0 0,0-1 0 0 0,0 1 0 0 0,-1-1 0 0 0,1 0 0 0 0,-1 0 0 0 0,0 1 0 0 0,0-1 0 0 0,0 0 0 0 0,0 1 0 0 0,0 0 0 0 0,-1-1 0 0 0,1 1 0 0 0,-1-1 0 0 0,1 1 0 0 0,-1 0-1 0 0,0-1 1 0 0,0 1 0 0 0,0-1 0 0 0,0 1 0 0 0,-1 0 0 0 0,0 4 0 0 0,0-5 4 0 0,0 0 0 0 0,0 0 0 0 0,0 0 1 0 0,1 1-1 0 0,-1-1 0 0 0,1 0 0 0 0,-1 0 0 0 0,1 0 0 0 0,0 1 0 0 0,0-1 0 0 0,0 0 1 0 0,0 0-1 0 0,0 1 0 0 0,1-1 0 0 0,-1 0 0 0 0,1 0 0 0 0,-1 0 0 0 0,1 0 0 0 0,0 0 1 0 0,0 1-1 0 0,1 1 0 0 0,0 0-3 0 0,3 7 7 0 0,-1-1 0 0 0,-1 0 1 0 0,1 1-1 0 0,1 13 0 0 0,1 1 25 0 0,1-1-1 0 0,1 0 0 0 0,2 0 0 0 0,11 22 0 0 0,-21-45-25 0 0,1 1-1 0 0,0 0 1 0 0,-1 0 0 0 0,0 0-1 0 0,0 0 1 0 0,1 0-1 0 0,-1 0 1 0 0,0 0 0 0 0,-1 4-1 0 0,1-4-23 0 0,0 0-1 0 0,-1 0 1 0 0,1 0-1 0 0,0 0 0 0 0,1 0 1 0 0,-1 0-1 0 0,0 0 1 0 0,1 0-1 0 0,-1-1 0 0 0,2 4 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8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177 277 1504 0 0,'0'0'3'0'0,"0"0"-1"0"0,0 0 0 0 0,0 0 1 0 0,0 0-1 0 0,0 1 0 0 0,0-1 1 0 0,0 0-1 0 0,0 0 1 0 0,0 0-1 0 0,0 0 0 0 0,0 0 1 0 0,0 0-1 0 0,0 0 0 0 0,0 0 1 0 0,0 0-1 0 0,0 1 0 0 0,0-1 1 0 0,0 0-1 0 0,0 0 1 0 0,0 0-1 0 0,1 0 0 0 0,-1 0 1 0 0,0 0-1 0 0,0 0 0 0 0,0 0 1 0 0,0 0-1 0 0,0 0 0 0 0,0 0 1 0 0,0 0-1 0 0,0 0 0 0 0,0 0 1 0 0,0 0-1 0 0,1 0 1 0 0,-1 0-1 0 0,0 0 0 0 0,0 0 1 0 0,0 0-1 0 0,0 0 0 0 0,0 0 1 0 0,0 0-1 0 0,0 0 0 0 0,0 0 1 0 0,1 0-1 0 0,-1 0 1 0 0,0 0-1 0 0,0 0 0 0 0,0 0 1 0 0,0 0-1 0 0,0 0 0 0 0,0 0 1 0 0,0 0-1 0 0,0 0 0 0 0,0 0 1 0 0,1 0-1 0 0,7-6 383 0 0,7-8 346 0 0,-12 11-486 0 0,0-1 0 0 0,0 0 0 0 0,-1-1 0 0 0,1 1 0 0 0,-1 0 0 0 0,0-1 0 0 0,0 0 0 0 0,-1 1 0 0 0,1-1 0 0 0,-1 0 0 0 0,0 0 0 0 0,0 0 0 0 0,-1 0 0 0 0,1-8 0 0 0,-1 10-76 0 0,-1 0-1 0 0,1-1 0 0 0,0 1 1 0 0,-1 0-1 0 0,0 0 0 0 0,0-1 1 0 0,0 1-1 0 0,0 0 0 0 0,-1 0 1 0 0,1 0-1 0 0,-1 0 0 0 0,0 0 0 0 0,1 1 1 0 0,-1-1-1 0 0,-1 0 0 0 0,1 1 1 0 0,0 0-1 0 0,-1-1 0 0 0,1 1 1 0 0,-1 0-1 0 0,1 0 0 0 0,-1 0 1 0 0,-4-2-1 0 0,1 2-55 0 0,1 1 0 0 0,0-1 0 0 0,0 1 0 0 0,-1 0 0 0 0,1 0 0 0 0,0 0 0 0 0,-1 1 0 0 0,1 0 0 0 0,-1 0 0 0 0,1 0 0 0 0,-1 1 0 0 0,1 0 0 0 0,0 0 0 0 0,-10 3 0 0 0,11-3-83 0 0,0 0 0 0 0,0 0-1 0 0,1 1 1 0 0,-1 0 0 0 0,0 0 0 0 0,1 0 0 0 0,-1 0-1 0 0,1 0 1 0 0,0 1 0 0 0,0-1 0 0 0,0 1-1 0 0,0 0 1 0 0,0 0 0 0 0,1 0 0 0 0,-1 0 0 0 0,1 0-1 0 0,0 1 1 0 0,0-1 0 0 0,0 1 0 0 0,-2 7-1 0 0,1-3-14 0 0,-1 0-1 0 0,0 0 1 0 0,0 0-1 0 0,-7 10 0 0 0,10-17-13 0 0,1 0 0 0 0,-1 0-1 0 0,0 0 1 0 0,1 0-1 0 0,-1 0 1 0 0,1 0 0 0 0,-1 0-1 0 0,1 0 1 0 0,-1 0 0 0 0,1 1-1 0 0,0-1 1 0 0,-1 0-1 0 0,1 0 1 0 0,0 0 0 0 0,0 1-1 0 0,0-1 1 0 0,0 0-1 0 0,0 0 1 0 0,1 0 0 0 0,-1 1-1 0 0,0-1 1 0 0,0 0 0 0 0,1 0-1 0 0,-1 0 1 0 0,1 1-1 0 0,-1-1 1 0 0,1 0 0 0 0,-1 0-1 0 0,1 0 1 0 0,0 0-1 0 0,0 1 1 0 0,0-2 0 0 0,-1 1 0 0 0,1 0 0 0 0,-1 0 0 0 0,1 0-1 0 0,-1-1 1 0 0,1 1 0 0 0,-1 0 0 0 0,1 0 0 0 0,-1 0 0 0 0,0 0 0 0 0,0 0 0 0 0,0 0 0 0 0,1 0-1 0 0,-1 0 1 0 0,0-1 0 0 0,0 3 0 0 0,-1 2 8 0 0,1 0 0 0 0,0-1 0 0 0,1 1 0 0 0,-1 0 0 0 0,1-1 0 0 0,0 1 0 0 0,0-1 0 0 0,0 1 0 0 0,1-1-1 0 0,-1 1 1 0 0,1-1 0 0 0,0 0 0 0 0,1 0 0 0 0,4 7 0 0 0,7 15 65 0 0,-13-23-64 0 0,0-1 0 0 0,1 0 0 0 0,-1 0 0 0 0,1 0 0 0 0,0 0 0 0 0,0 0 0 0 0,0 0 0 0 0,0 0 0 0 0,0 0-1 0 0,0-1 1 0 0,0 1 0 0 0,0-1 0 0 0,1 1 0 0 0,-1-1 0 0 0,1 0 0 0 0,-1 0 0 0 0,1 0 0 0 0,-1 0 0 0 0,1-1 0 0 0,0 1 0 0 0,4 0 0 0 0,-3-1 7 0 0,0 1 0 0 0,1-1 0 0 0,-1 0 1 0 0,1 0-1 0 0,-1-1 0 0 0,0 1 0 0 0,1-1 1 0 0,-1 0-1 0 0,0 0 0 0 0,0-1 0 0 0,1 1 1 0 0,4-3-1 0 0,6-5-202 0 0,-12 9 156 0 0,-1-1 1 0 0,0 0-1 0 0,0 0 1 0 0,0 0-1 0 0,0 0 1 0 0,0-1-1 0 0,0 1 1 0 0,0 0 0 0 0,-1-1-1 0 0,1 0 1 0 0,0 1-1 0 0,-1-1 1 0 0,1 0-1 0 0,-1 0 1 0 0,0 0-1 0 0,1 0 1 0 0,-1 0-1 0 0,0 0 1 0 0,0 0 0 0 0,1-3-1 0 0,0-2-4 0 0,4-10-2 0 0,-1 0-1 0 0,0-1 1 0 0,-1 0 0 0 0,-1 0 0 0 0,-1 0-1 0 0,1-31 1 0 0,-7 28-25 0 0,4 19 84 0 0,-1-1-1 0 0,0 0 1 0 0,1 0 0 0 0,-1 0 0 0 0,1 0 0 0 0,0 0-1 0 0,0 0 1 0 0,0 0 0 0 0,0 0 0 0 0,0 1 0 0 0,2-6-1 0 0,-3 8-16 0 0,0 0-1 0 0,1 0 0 0 0,-1 1 0 0 0,0-1 0 0 0,0 0 1 0 0,1 1-1 0 0,-1-1 0 0 0,0 1 0 0 0,0-1 0 0 0,1 1 1 0 0,-1-1-1 0 0,1 1 0 0 0,-1-1 0 0 0,0 1 0 0 0,1-1 1 0 0,-1 1-1 0 0,1 0 0 0 0,-1 0 0 0 0,1-1 0 0 0,0 1 1 0 0,-1 0-1 0 0,0 1 0 0 0,2 0 4 0 0,0 1 1 0 0,-1 0-1 0 0,0 0 1 0 0,0 0-1 0 0,0 0 0 0 0,0 0 1 0 0,0 0-1 0 0,-1 0 1 0 0,1 0-1 0 0,-1 0 0 0 0,1 0 1 0 0,-3 5-1 0 0,2-6-14 0 0,0 6 14 0 0,0 0 0 0 0,1-1 0 0 0,0 1 0 0 0,1 0 0 0 0,0-1 0 0 0,0 1 1 0 0,0-1-1 0 0,1 1 0 0 0,0-1 0 0 0,4 11 0 0 0,0-1 8 0 0,-2-7-2 0 0,0 1 1 0 0,0-1-1 0 0,1 0 0 0 0,0-1 1 0 0,1 1-1 0 0,0-1 0 0 0,1-1 1 0 0,10 12-1 0 0,-9-14 37 0 0,8 2-13 0 0,-14-7-84 0 0,0-1 1 0 0,0 0-1 0 0,1 0 0 0 0,-1 0 1 0 0,0 0-1 0 0,0 0 0 0 0,0 0 0 0 0,0-1 1 0 0,0 1-1 0 0,0-1 0 0 0,0 1 1 0 0,0-1-1 0 0,0 0 0 0 0,2-1 0 0 0,6-1-180 0 0,-7 2 138 0 0,1 0-1 0 0,0 0 1 0 0,-1 0-1 0 0,1 0 1 0 0,-1-1-1 0 0,1 1 1 0 0,-1-1-1 0 0,1 0 1 0 0,-1 0-1 0 0,0 0 1 0 0,0-1-1 0 0,0 1 1 0 0,0-1-1 0 0,-1 1 1 0 0,1-1-1 0 0,0 0 1 0 0,-1 0-1 0 0,0 0 1 0 0,3-5-1 0 0,9-31 4 0 0,-9 29 80 0 0,-1 0 0 0 0,-1-1 1 0 0,1 1-1 0 0,-2-1 0 0 0,3-20 0 0 0,0-12 219 0 0,-3 32-129 0 0,0-1-1 0 0,-1 1 1 0 0,0-1-1 0 0,-1 1 1 0 0,-1-1-1 0 0,-1-11 1 0 0,2 20-63 0 0,-1 1 0 0 0,1-1 0 0 0,0 1 0 0 0,1-1 0 0 0,-1 1 0 0 0,0-1-1 0 0,1 1 1 0 0,0 0 0 0 0,-1-1 0 0 0,2-2 0 0 0,-1 3 10 0 0,0 0 0 0 0,0 0 0 0 0,-1 0 0 0 0,1 0 1 0 0,-1 0-1 0 0,1 0 0 0 0,-1 0 0 0 0,0 0 0 0 0,0-1 0 0 0,0 1 0 0 0,0 0 0 0 0,0 0 0 0 0,0 0 0 0 0,0 0 0 0 0,-1 0 0 0 0,1 0 0 0 0,-2-2 0 0 0,0-2 19 0 0,1 4 8 0 0,0-1 0 0 0,0 1 0 0 0,-1 0-1 0 0,1-1 1 0 0,0 1 0 0 0,-1 0 0 0 0,1 0-1 0 0,-1 0 1 0 0,0 0 0 0 0,-3-3-1 0 0,4 4 158 0 0,3 20-81 0 0,-1-15-136 0 0,0-1 0 0 0,0 1-1 0 0,0 0 1 0 0,-1-1 0 0 0,1 1-1 0 0,-1 0 1 0 0,0-1 0 0 0,0 1 0 0 0,0 0-1 0 0,-1-1 1 0 0,1 1 0 0 0,-2 3-1 0 0,1-3 8 0 0,0 1 0 0 0,1-1-1 0 0,-1 0 1 0 0,1 1-1 0 0,0-1 1 0 0,0 0 0 0 0,1 0-1 0 0,-1 1 1 0 0,2 6 0 0 0,2 2-20 0 0,-1 0 1 0 0,-1 0 0 0 0,2 25-1 0 0,-3-27 33 0 0,-1-1 0 0 0,2 1-1 0 0,-1-1 1 0 0,1 1-1 0 0,1-1 1 0 0,0 0-1 0 0,1 1 1 0 0,4 8 0 0 0,1-1-8 0 0,-6-13 2 0 0,-1 1 1 0 0,1-1 0 0 0,0 0-1 0 0,1 0 1 0 0,0 0 0 0 0,4 5-1 0 0,-6-9-5 0 0,0 1 0 0 0,-1 0-1 0 0,1 0 1 0 0,0 0 0 0 0,-1 0-1 0 0,0 0 1 0 0,3 5 0 0 0,-2-8-283 0 0,0 1 1 0 0,0-1 0 0 0,0 1-1 0 0,-1-1 1 0 0,1 0-1 0 0,0 1 1 0 0,0-1 0 0 0,0 0-1 0 0,-1 0 1 0 0,4-3 0 0 0,1 0-2004 0 0,-1-2 303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6.2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5049 0 0,'3'0'5008'0'0,"7"-4"-3723"0"0,3-1-1609 0 0,17-2 463 0 0,1 2-1 0 0,35-3 0 0 0,36-6 105 0 0,-66 5-507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29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25 4041 0 0,'-3'-3'6637'0'0,"43"1"-6179"0"0,-40 1-448 0 0,1 0 0 0 0,0 1 0 0 0,-1-1 0 0 0,1 0 0 0 0,0 1 0 0 0,0-1 1 0 0,0 1-1 0 0,0-1 0 0 0,-1 1 0 0 0,1 0 0 0 0,0-1 0 0 0,0 1 0 0 0,0 0 0 0 0,0 0 0 0 0,0-1 1 0 0,0 1-1 0 0,0 0 0 0 0,0 0 0 0 0,0 0 0 0 0,1 0 0 0 0,35 1 59 0 0,-3-1 7 0 0,1-6 84 0 0,-28 4-136 0 0,0 0 0 0 0,-1 1-1 0 0,1 0 1 0 0,0 1 0 0 0,0-1-1 0 0,0 1 1 0 0,9 2 0 0 0,-15-2 28 0 0,1 0-443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3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158 152 536 0 0,'2'0'184'0'0,"0"0"0"0"0,0 0-1 0 0,0 0 1 0 0,1 0 0 0 0,-1-1-1 0 0,0 1 1 0 0,0-1 0 0 0,0 0 0 0 0,0 1-1 0 0,0-1 1 0 0,0 0 0 0 0,0 0-1 0 0,-1 0 1 0 0,1 0 0 0 0,0-1 0 0 0,0 1-1 0 0,-1 0 1 0 0,1-1 0 0 0,-1 1 0 0 0,3-3-1 0 0,8-8 393 0 0,-11 11-537 0 0,0 1 0 0 0,0-1 0 0 0,0 0-1 0 0,0 0 1 0 0,0 1 0 0 0,0-1 0 0 0,0 0-1 0 0,-1 0 1 0 0,1 0 0 0 0,0 0-1 0 0,0 0 1 0 0,-1 0 0 0 0,1 0 0 0 0,0 0-1 0 0,-1 0 1 0 0,1 0 0 0 0,-1-1 0 0 0,0 1-1 0 0,1 0 1 0 0,-1 0 0 0 0,0 0-1 0 0,0-1 1 0 0,1-1 0 0 0,-4-17 846 0 0,3 19-777 0 0,0-1-1 0 0,0 1 1 0 0,0-1 0 0 0,-1 1 0 0 0,1-1-1 0 0,0 1 1 0 0,-1-1 0 0 0,1 1-1 0 0,0-1 1 0 0,-1 1 0 0 0,0-1 0 0 0,1 1-1 0 0,-1-1 1 0 0,0 1 0 0 0,-1-2-1 0 0,-8-12 1204 0 0,-4-3-413 0 0,11 15-775 0 0,-1 1-1 0 0,0 0 1 0 0,0 1 0 0 0,0-1 0 0 0,0 1-1 0 0,0-1 1 0 0,0 1 0 0 0,0 0-1 0 0,0 1 1 0 0,0-1 0 0 0,-1 1-1 0 0,1-1 1 0 0,0 2 0 0 0,-6-1 0 0 0,2 1-63 0 0,-1 0 0 0 0,1 1 1 0 0,0 0-1 0 0,0 0 0 0 0,1 1 1 0 0,-12 5-1 0 0,15-5-47 0 0,0-1 0 0 0,0 1 0 0 0,0 0 0 0 0,1 0 0 0 0,-1 1 0 0 0,1-1 0 0 0,0 1 1 0 0,0 0-1 0 0,0 0 0 0 0,1 0 0 0 0,-1 0 0 0 0,1 0 0 0 0,0 0 0 0 0,0 1 0 0 0,0-1 0 0 0,1 1 0 0 0,-1-1 0 0 0,0 9 0 0 0,0-2 5 0 0,0 0 0 0 0,1 0 0 0 0,0 0 0 0 0,1 1 0 0 0,0-1 0 0 0,0 0 0 0 0,1 0 0 0 0,5 20 0 0 0,-2-15-24 0 0,-4-14 8 0 0,1 1 0 0 0,-1-1 0 0 0,1 0 0 0 0,0 1 0 0 0,0-1-1 0 0,-1 0 1 0 0,2 1 0 0 0,-1-1 0 0 0,0 0 0 0 0,0 0 0 0 0,1 0 0 0 0,-1 0-1 0 0,1 0 1 0 0,1 2 0 0 0,4 2 13 0 0,-5-4-1 0 0,0 1 0 0 0,0-1 0 0 0,0 0 1 0 0,0-1-1 0 0,0 1 0 0 0,1 0 1 0 0,-1-1-1 0 0,0 1 0 0 0,1-1 0 0 0,0 0 1 0 0,-1 1-1 0 0,1-1 0 0 0,0 0 1 0 0,-1-1-1 0 0,1 1 0 0 0,0 0 0 0 0,0-1 1 0 0,0 0-1 0 0,3 0 0 0 0,17 3 70 0 0,-21-2-87 0 0,0 0 1 0 0,0-1 0 0 0,0 1-1 0 0,0-1 1 0 0,1 0 0 0 0,-1 0 0 0 0,0 0-1 0 0,0 0 1 0 0,1 0 0 0 0,-1 0-1 0 0,0-1 1 0 0,0 1 0 0 0,1-1 0 0 0,-1 0-1 0 0,4-1 1 0 0,13-4-92 0 0,-18 6 83 0 0,0 0 0 0 0,0 0-1 0 0,0-1 1 0 0,0 1 0 0 0,0 0-1 0 0,0 0 1 0 0,0 0-1 0 0,0-1 1 0 0,0 1 0 0 0,0 0-1 0 0,0-1 1 0 0,0 1-1 0 0,0-1 1 0 0,0 1 0 0 0,0-1-1 0 0,0 0 1 0 0,0 1 0 0 0,-1-1-1 0 0,1 0 1 0 0,0 0-1 0 0,-1 0 1 0 0,1 1 0 0 0,0-1-1 0 0,-1 0 1 0 0,1 0-1 0 0,-1 0 1 0 0,1 0 0 0 0,-1 0-1 0 0,1 0 1 0 0,-1 0-1 0 0,0 0 1 0 0,0 0 0 0 0,1 0-1 0 0,-1 0 1 0 0,0 0 0 0 0,0-2-1 0 0,-1-1 0 0 0,1 1 0 0 0,0 0 0 0 0,0-1 0 0 0,0 1 0 0 0,0 0 0 0 0,0-1 0 0 0,1 1 0 0 0,-1 0 0 0 0,1-1 0 0 0,0 1 0 0 0,0 0 0 0 0,0 0 0 0 0,1 0 0 0 0,-1 0 0 0 0,1 0 0 0 0,2-4 0 0 0,-2 5 11 0 0,-1 0 0 0 0,1 0 0 0 0,-1 0 0 0 0,0 0 0 0 0,0 0 0 0 0,0 0-1 0 0,0-1 1 0 0,0 1 0 0 0,0 0 0 0 0,0-1 0 0 0,-1 1 0 0 0,1 0 0 0 0,-1-1 0 0 0,0 1 0 0 0,0-4 0 0 0,0 1 1 0 0,-1-1 0 0 0,-1 1 1 0 0,1-1-1 0 0,-1 1 0 0 0,-3-7 1 0 0,2 3 13 0 0,2 5-17 0 0,0 0 1 0 0,1 0-1 0 0,0 0 1 0 0,-1 0-1 0 0,2 0 1 0 0,-1 0 0 0 0,0 0-1 0 0,1 0 1 0 0,-1 0-1 0 0,4-7 1 0 0,1-22-99 0 0,-5 32 97 0 0,0-1 1 0 0,0 1-1 0 0,0-1 1 0 0,0 1-1 0 0,-1-1 1 0 0,1 1-1 0 0,0-1 1 0 0,-1 1-1 0 0,1 0 1 0 0,-1-1-1 0 0,1 1 1 0 0,-1 0-1 0 0,0-1 1 0 0,0 1 0 0 0,1 0-1 0 0,-1 0 1 0 0,-2-2-1 0 0,-2-5 124 0 0,13 7 155 0 0,-7 2-239 0 0,4 6 30 0 0,-5-7-61 0 0,1 1 0 0 0,-1-1-1 0 0,0 1 1 0 0,1-1-1 0 0,-1 1 1 0 0,0-1 0 0 0,0 1-1 0 0,1-1 1 0 0,-1 1-1 0 0,0 0 1 0 0,0-1 0 0 0,0 1-1 0 0,0 0 1 0 0,1-1-1 0 0,-1 1 1 0 0,0-1 0 0 0,0 1-1 0 0,0 0 1 0 0,0-1-1 0 0,-1 1 1 0 0,1-1 0 0 0,0 1-1 0 0,0 0 1 0 0,0-1-1 0 0,0 1 1 0 0,-1-1 0 0 0,1 1-1 0 0,-1 1 1 0 0,0 0-4 0 0,1 1 0 0 0,-1 0 0 0 0,1 0 0 0 0,-1 0-1 0 0,1 0 1 0 0,0 0 0 0 0,0 0 0 0 0,0 0 0 0 0,0 0 0 0 0,1 0 0 0 0,-1 0 0 0 0,1 0 0 0 0,0 0 0 0 0,0 0 0 0 0,2 4-1 0 0,-2-3 1 0 0,-1-2 0 0 0,1 1 0 0 0,-1-1 0 0 0,1 1 0 0 0,-1 0 0 0 0,0-1 0 0 0,0 1 0 0 0,0 0 1 0 0,-1-1-1 0 0,1 1 0 0 0,-1-1 0 0 0,1 1 0 0 0,-1 0 0 0 0,-2 3 0 0 0,3-4 0 0 0,-1 0 0 0 0,0 0 0 0 0,1 0 0 0 0,-1 0 0 0 0,1 0 0 0 0,-1 0 0 0 0,1 0 0 0 0,0 0 0 0 0,0 0 0 0 0,0 1 0 0 0,0-1 0 0 0,0 0 0 0 0,1 3 0 0 0,1 0 1 0 0,0 0 1 0 0,0 0-1 0 0,0 0 1 0 0,-1 0-1 0 0,0 0 1 0 0,0 0-1 0 0,0 1 1 0 0,-1-1-1 0 0,0 0 1 0 0,0 0-1 0 0,0 1 1 0 0,-1-1-1 0 0,1 0 1 0 0,-1 0-1 0 0,-3 8 1 0 0,4-12 0 0 0,0 0 0 0 0,-1 0 0 0 0,1 0 1 0 0,0-1-1 0 0,0 1 0 0 0,-1 0 0 0 0,1 0 0 0 0,0 0 1 0 0,0 0-1 0 0,0 0 0 0 0,0 0 0 0 0,0 0 0 0 0,1 0 0 0 0,-1 0 1 0 0,0 0-1 0 0,0 0 0 0 0,0 0 0 0 0,1 0 0 0 0,-1-1 1 0 0,1 1-1 0 0,-1 0 0 0 0,1 0 0 0 0,-1 0 0 0 0,1 0 1 0 0,0 0-1 0 0,20 19 16 0 0,-6-6 47 0 0,-12 1-67 0 0,-2-15 3 0 0,-1 0 0 0 0,0 0-1 0 0,0 0 1 0 0,0 0 0 0 0,0 0 0 0 0,0 0 0 0 0,0 0 0 0 0,0 1 0 0 0,0-1-1 0 0,0 0 1 0 0,0 0 0 0 0,0 0 0 0 0,0 0 0 0 0,0 0 0 0 0,0 0-1 0 0,0 0 1 0 0,0 1 0 0 0,0-1 0 0 0,0 0 0 0 0,0 0 0 0 0,0 0 0 0 0,0 0-1 0 0,0 0 1 0 0,0 0 0 0 0,0 0 0 0 0,0 1 0 0 0,0-1 0 0 0,0 0 0 0 0,0 0-1 0 0,0 0 1 0 0,0 0 0 0 0,-1 0 0 0 0,1 0 0 0 0,0 0 0 0 0,0 0 0 0 0,0 1-1 0 0,0-1 1 0 0,0 0 0 0 0,0 0 0 0 0,0 0 0 0 0,0 0 0 0 0,0 0-1 0 0,-1 0 1 0 0,1 0 0 0 0,0 0 0 0 0,0 0 0 0 0,0 0 0 0 0,0 0 0 0 0,0 0-1 0 0,0 0 1 0 0,-1 0 0 0 0,1 0 0 0 0,0 0 0 0 0,0 0 0 0 0,0 0 0 0 0,0 0-1 0 0,0 0 1 0 0,0 0 0 0 0,0 0 0 0 0,-1 0 0 0 0,1 0 0 0 0,0 0 0 0 0,0 0-1 0 0,0 0 1 0 0,0 0 0 0 0,0 0 0 0 0,0-1 0 0 0,-1 1 0 0 0,3 0-417 0 0,-2 0 331 0 0,0 0 0 0 0,1 0 0 0 0,-1 0 0 0 0,0 0 0 0 0,1 0 0 0 0,-1 0 0 0 0,1 0 0 0 0,-1 0 0 0 0,0 0 0 0 0,1-1 1 0 0,-1 1-1 0 0,0 0 0 0 0,1 0 0 0 0,-1 0 0 0 0,0 0 0 0 0,1 0 0 0 0,-1-1 0 0 0,0 1 0 0 0,0 0 0 0 0,1 0 0 0 0,-1-1 0 0 0,0 1 0 0 0,1 0 1 0 0,-1 0-1 0 0,0-1 0 0 0,0 1 0 0 0,0 0 0 0 0,1-1 0 0 0,-1 1 0 0 0,0 0 0 0 0,0-1 0 0 0,0 1 0 0 0,0 0 0 0 0,0-1 0 0 0,0 1 0 0 0,0 0 1 0 0,1-1-1 0 0,-1 1 0 0 0,0 0 0 0 0,0-1 0 0 0,0 1 0 0 0,0-1 0 0 0,-1 1 0 0 0,5-15-3530 0 0,-4 7 1055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3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179 143 496 0 0,'0'0'42'0'0,"0"0"0"0"0,-1 0 0 0 0,1 0 0 0 0,0 0 0 0 0,0 0 0 0 0,0 0 0 0 0,0-1-1 0 0,0 1 1 0 0,-1 0 0 0 0,1 0 0 0 0,0 0 0 0 0,0-1 0 0 0,0 1 0 0 0,0 0 0 0 0,0 0 0 0 0,0 0 0 0 0,0 0 0 0 0,0-1 0 0 0,0 1 0 0 0,0 0-1 0 0,0 0 1 0 0,0-1 0 0 0,0 1 0 0 0,0 0 0 0 0,0 0 0 0 0,0 0 0 0 0,0-1 0 0 0,0 1 0 0 0,0 0 0 0 0,0 0 0 0 0,0 0 0 0 0,0-1-1 0 0,0 1 1 0 0,0 0 0 0 0,0 0 0 0 0,0 0 0 0 0,1 0 0 0 0,-1-1 0 0 0,0 1 0 0 0,0 0 0 0 0,0 0 0 0 0,0 0 0 0 0,0 0 0 0 0,1 0-1 0 0,-1-1 1 0 0,0 1 0 0 0,0 0 0 0 0,1 0 0 0 0,-1 0 115 0 0,1-1 0 0 0,0 1 0 0 0,-1-1 0 0 0,1 1 0 0 0,-1-1 0 0 0,1 1 0 0 0,-1-1 0 0 0,1 1 0 0 0,-1-1 0 0 0,1 1 0 0 0,-1-1 0 0 0,1 0 0 0 0,-1 1 0 0 0,0-1 0 0 0,1 0 0 0 0,-1 1 0 0 0,0-1 1 0 0,0 0-1 0 0,1 0 0 0 0,0-3-113 0 0,0 3-28 0 0,-1 0 0 0 0,1 0 0 0 0,-1 0 0 0 0,0-1 1 0 0,1 1-1 0 0,-1 0 0 0 0,0-1 0 0 0,0 1 0 0 0,1 0 0 0 0,-1-1 0 0 0,0 1 1 0 0,-1 0-1 0 0,1-1 0 0 0,0 1 0 0 0,0 0 0 0 0,-1-3 0 0 0,1 3 17 0 0,0 1 0 0 0,0-1 0 0 0,0 1-1 0 0,0-1 1 0 0,0 0 0 0 0,0 1 0 0 0,0-1 0 0 0,0 0-1 0 0,0 1 1 0 0,0-1 0 0 0,0 1 0 0 0,1-1 0 0 0,-1 0-1 0 0,0 1 1 0 0,0-1 0 0 0,1 1 0 0 0,-1-1 0 0 0,0 1-1 0 0,1-1 1 0 0,-1 1 0 0 0,1-1 0 0 0,-1 1 0 0 0,0-1-1 0 0,1 1 1 0 0,0-1 0 0 0,5-9 503 0 0,-6 9-450 0 0,0 0 0 0 0,0-1 0 0 0,0 1 1 0 0,0 0-1 0 0,-1-1 0 0 0,1 1 1 0 0,0 0-1 0 0,-1 0 0 0 0,1 0 1 0 0,-1-1-1 0 0,0 1 0 0 0,1 0 1 0 0,-1 0-1 0 0,0 0 0 0 0,0 0 0 0 0,0 0 1 0 0,1 0-1 0 0,-1 0 0 0 0,0 0 1 0 0,0 1-1 0 0,0-1 0 0 0,-1 0 1 0 0,0 0-1 0 0,0 0 17 0 0,1 0 0 0 0,0 0-1 0 0,-1-1 1 0 0,1 1 0 0 0,0 0 0 0 0,0 0 0 0 0,-1-1 0 0 0,1 1 0 0 0,0 0 0 0 0,0-1 0 0 0,1 1-1 0 0,-2-3 1 0 0,1 2-53 0 0,0 1-1 0 0,1-1 1 0 0,-1 1-1 0 0,0 0 0 0 0,0-1 1 0 0,0 1-1 0 0,0 0 1 0 0,0 0-1 0 0,0-1 1 0 0,0 1-1 0 0,0 0 0 0 0,0 0 1 0 0,-1 0-1 0 0,1 1 1 0 0,0-1-1 0 0,-1 0 0 0 0,1 0 1 0 0,-1 1-1 0 0,1-1 1 0 0,-1 1-1 0 0,1-1 1 0 0,-1 1-1 0 0,1 0 0 0 0,-1-1 1 0 0,0 1-1 0 0,1 0 1 0 0,-1 0-1 0 0,1 0 0 0 0,-1 0 1 0 0,0 0-1 0 0,1 1 1 0 0,-3 0-1 0 0,0-1-22 0 0,-1 1 1 0 0,1 0-1 0 0,0 0 0 0 0,0 0 0 0 0,0 1 1 0 0,0-1-1 0 0,0 1 0 0 0,1 0 0 0 0,-1 0 1 0 0,0 1-1 0 0,-4 3 0 0 0,-12 12 61 0 0,14-14-69 0 0,1 0 0 0 0,1 1 0 0 0,-1-1 1 0 0,0 1-1 0 0,-6 11 0 0 0,9-13-2 0 0,-1 0 22 0 0,1 1 1 0 0,0 0-1 0 0,0 0 1 0 0,0 0-1 0 0,0 0 1 0 0,-2 9-1 0 0,4-11-31 0 0,0-1 0 0 0,0 0 0 0 0,0 1 0 0 0,1-1 0 0 0,-1 0 0 0 0,0 1 0 0 0,0-1-1 0 0,1 0 1 0 0,-1 1 0 0 0,1-1 0 0 0,-1 0 0 0 0,1 0 0 0 0,-1 0 0 0 0,1 0 0 0 0,0 1 0 0 0,0-1 0 0 0,-1 0 0 0 0,1 0-1 0 0,0 0 1 0 0,0 0 0 0 0,0-1 0 0 0,0 1 0 0 0,0 0 0 0 0,0 0 0 0 0,1 0 0 0 0,-1-1 0 0 0,0 1 0 0 0,2 0 0 0 0,17 13 52 0 0,-18-12-55 0 0,0 0 0 0 0,1 0-1 0 0,-1-1 1 0 0,0 1 0 0 0,0-1-1 0 0,1 1 1 0 0,-1-1 0 0 0,1 0-1 0 0,-1 0 1 0 0,1 0 0 0 0,0 0-1 0 0,-1 0 1 0 0,1-1 0 0 0,5 1-1 0 0,-5 0 2 0 0,0-1 0 0 0,-1 1 0 0 0,1 0 0 0 0,0 0-1 0 0,-1 0 1 0 0,1 0 0 0 0,-1 1 0 0 0,1-1 0 0 0,-1 1 0 0 0,0 0 0 0 0,0-1-1 0 0,0 1 1 0 0,0 0 0 0 0,0 0 0 0 0,0 0 0 0 0,2 3 0 0 0,14 12-2 0 0,-18-17-5 0 0,4 2 8 0 0,-1 0 0 0 0,0 1 0 0 0,0-1 0 0 0,0 0-1 0 0,0 1 1 0 0,0 0 0 0 0,-1-1 0 0 0,1 1 0 0 0,-1 0 0 0 0,1 1 0 0 0,-1-1 0 0 0,0 0 0 0 0,2 5 0 0 0,5 4 27 0 0,-8-11-31 0 0,0 0 0 0 0,0 0 0 0 0,-1 0 0 0 0,1 0 0 0 0,0 0 1 0 0,0 0-1 0 0,0 0 0 0 0,-1 0 0 0 0,1 0 0 0 0,0 0 0 0 0,-1 1 0 0 0,1-1 0 0 0,-1 0 0 0 0,0 1 0 0 0,1-1 0 0 0,-1 0 0 0 0,0 0 0 0 0,0 3 0 0 0,1 9-23 0 0,-1-12 20 0 0,0-1-1 0 0,0 1 1 0 0,1 0-1 0 0,-1 0 1 0 0,0 0-1 0 0,0 0 1 0 0,0-1-1 0 0,0 1 1 0 0,0 0-1 0 0,0 0 1 0 0,0 0-1 0 0,0 0 1 0 0,-1 0-1 0 0,1-1 1 0 0,0 1-1 0 0,-1 0 1 0 0,1 0-1 0 0,0 0 1 0 0,-1-1-1 0 0,1 1 1 0 0,-1 0-1 0 0,1-1 1 0 0,-1 1-1 0 0,1 0 1 0 0,-1-1-1 0 0,-1 2 1 0 0,-29 28 80 0 0,30-29-78 0 0,0 0 0 0 0,0 0 0 0 0,0 0 0 0 0,0 0 0 0 0,0 0 0 0 0,-1 0 0 0 0,1-1-1 0 0,0 1 1 0 0,-1 0 0 0 0,1-1 0 0 0,0 1 0 0 0,-1-1 0 0 0,1 0 0 0 0,-1 1 0 0 0,1-1 0 0 0,-1 0 0 0 0,1 0 0 0 0,-1 0 0 0 0,1 0 0 0 0,-1 0 0 0 0,1 0 0 0 0,0 0 0 0 0,-1-1-1 0 0,1 1 1 0 0,-4-1 0 0 0,-1-2 9 0 0,0 0 0 0 0,-1 0 0 0 0,1 0-1 0 0,-7-6 1 0 0,-5-2 50 0 0,16 10-69 0 0,1 0-1 0 0,-1 0 0 0 0,0-1 1 0 0,0 1-1 0 0,1-1 0 0 0,-1 1 1 0 0,1-1-1 0 0,-1 1 0 0 0,1-1 1 0 0,0 0-1 0 0,-1 0 1 0 0,-1-3-1 0 0,-6-9-588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31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69 221 4129 0 0,'-6'4'5382'0'0,"8"-3"-5288"0"0,1 0-69 0 0,0 1 0 0 0,-1-1 0 0 0,1 0 0 0 0,0 0 0 0 0,1 0 0 0 0,-1 0 0 0 0,0 0 0 0 0,0-1 0 0 0,0 0 0 0 0,0 1 0 0 0,0-1 0 0 0,1 0 0 0 0,-1-1 0 0 0,0 1 0 0 0,0-1 0 0 0,0 1 0 0 0,0-1 0 0 0,0 0 0 0 0,0 0 0 0 0,0 0 0 0 0,0 0 0 0 0,0-1 0 0 0,4-2 0 0 0,7-7-33 0 0,-9 8-52 0 0,-1-1-1 0 0,1 0 1 0 0,-1 0 0 0 0,0 0 0 0 0,5-7 0 0 0,-8 10 49 0 0,0-1 1 0 0,0 0 0 0 0,0 0 0 0 0,0 0-1 0 0,0 0 1 0 0,-1 0 0 0 0,1 0-1 0 0,-1 0 1 0 0,0 0 0 0 0,1 0 0 0 0,-1 0-1 0 0,0 0 1 0 0,0 0 0 0 0,0 0-1 0 0,0 0 1 0 0,-1-1 0 0 0,1 1 0 0 0,-1 0-1 0 0,0-2 1 0 0,1 2 75 0 0,-1-1 0 0 0,0 0 0 0 0,0 1 0 0 0,0-1 0 0 0,-1 0-1 0 0,1 1 1 0 0,0-1 0 0 0,-1 1 0 0 0,0 0 0 0 0,1 0 0 0 0,-1-1 0 0 0,0 1 0 0 0,0 0 0 0 0,0 0 0 0 0,-1 1-1 0 0,1-1 1 0 0,0 0 0 0 0,-1 1 0 0 0,1-1 0 0 0,-1 1 0 0 0,1 0 0 0 0,-1 0 0 0 0,0 0 0 0 0,1 0 0 0 0,-1 1 0 0 0,0-1-1 0 0,0 1 1 0 0,1-1 0 0 0,-1 1 0 0 0,0 0 0 0 0,0 0 0 0 0,0 0 0 0 0,0 0 0 0 0,1 1 0 0 0,-5 0 0 0 0,7-1-47 0 0,-6 2 102 0 0,1 0 1 0 0,0 0 0 0 0,0 0 0 0 0,-1 0 0 0 0,2 1-1 0 0,-1 0 1 0 0,0 0 0 0 0,1 0 0 0 0,-1 1 0 0 0,-4 4 0 0 0,5-5-90 0 0,0 1 0 0 0,1 0 0 0 0,-1 0 1 0 0,1 0-1 0 0,-1 0 0 0 0,1 0 0 0 0,1 1 1 0 0,-1 0-1 0 0,0 0 0 0 0,1-1 1 0 0,0 1-1 0 0,0 1 0 0 0,1-1 0 0 0,0 0 1 0 0,-1 0-1 0 0,2 0 0 0 0,-1 1 0 0 0,0-1 1 0 0,1 9-1 0 0,-3 16 26 0 0,2-27-53 0 0,1-1 1 0 0,-1 1-1 0 0,0 0 0 0 0,1 0 0 0 0,0 0 0 0 0,0-1 0 0 0,0 1 0 0 0,0 0 0 0 0,0 0 0 0 0,1 0 0 0 0,-1 0 0 0 0,1-1 0 0 0,0 1 0 0 0,-1 0 0 0 0,1-1 0 0 0,1 1 0 0 0,-1 0 0 0 0,0-1 0 0 0,1 1 1 0 0,-1-1-1 0 0,1 0 0 0 0,2 4 0 0 0,3 2 26 0 0,0 0 1 0 0,1 0-1 0 0,0 0 1 0 0,0-1 0 0 0,0 0-1 0 0,1-1 1 0 0,0 0-1 0 0,1 0 1 0 0,-1-1 0 0 0,1 0-1 0 0,0-1 1 0 0,0 0-1 0 0,0-1 1 0 0,1 0 0 0 0,17 3-1 0 0,-13-3-11 0 0,33 1-100 0 0,-46-4 47 0 0,0 0 0 0 0,0 0 0 0 0,1 0 0 0 0,-1-1 0 0 0,0 1 0 0 0,0-1 0 0 0,0 1 0 0 0,0-1 0 0 0,1 0 1 0 0,-1 0-1 0 0,0 0 0 0 0,0 0 0 0 0,0 0 0 0 0,-1 0 0 0 0,1 0 0 0 0,0-1 0 0 0,2-1 0 0 0,12-14-269 0 0,-12 14 291 0 0,0-1 0 0 0,0 1 0 0 0,-1-1 0 0 0,0 0 0 0 0,1 0 0 0 0,-2-1 0 0 0,1 1 0 0 0,0-1 0 0 0,2-5 0 0 0,26-78 60 0 0,-30 82-46 0 0,0-1 0 0 0,-1 1-1 0 0,1-1 1 0 0,-1 1 0 0 0,-1 0 0 0 0,1-1 0 0 0,-1 1 0 0 0,-4-13-1 0 0,0-12-29 0 0,9-78 71 0 0,-12 93 95 0 0,7 15-109 0 0,0-1-1 0 0,0 1 1 0 0,1 0-1 0 0,-1 0 1 0 0,0 0-1 0 0,0-1 1 0 0,1 1-1 0 0,-1 0 1 0 0,0-1-1 0 0,1 1 1 0 0,0-1-1 0 0,-1 1 1 0 0,1 0-1 0 0,0-1 1 0 0,-1 1-1 0 0,1-1 1 0 0,0 1-1 0 0,0-1 1 0 0,0 1 0 0 0,1-3-1 0 0,-8 7 106 0 0,6-3-133 0 0,1 0-1 0 0,0 0 0 0 0,0 0 0 0 0,0 0 0 0 0,0 0 1 0 0,-1 0-1 0 0,1 0 0 0 0,0 0 0 0 0,0 0 0 0 0,0 0 1 0 0,0 0-1 0 0,-1 0 0 0 0,1 0 0 0 0,0 0 1 0 0,0 0-1 0 0,0 0 0 0 0,0 0 0 0 0,0 0 0 0 0,-1 1 1 0 0,1-1-1 0 0,0 0 0 0 0,0 0 0 0 0,0 0 1 0 0,0 0-1 0 0,0 0 0 0 0,0 1 0 0 0,0-1 0 0 0,-1 0 1 0 0,1 0-1 0 0,0 0 0 0 0,0 0 0 0 0,0 0 0 0 0,0 1 1 0 0,0-1-1 0 0,0 0 0 0 0,0 0 0 0 0,0 0 1 0 0,0 0-1 0 0,0 1 0 0 0,0-1 0 0 0,0 0 0 0 0,0 0 1 0 0,0 0-1 0 0,0 1 0 0 0,0-1 0 0 0,0 0 1 0 0,0 0-1 0 0,0 0 0 0 0,0 0 0 0 0,1 1 0 0 0,-2 3 6 0 0,1 0-1 0 0,0 0 0 0 0,1 1 0 0 0,-1-1 0 0 0,1 0 0 0 0,0 0 0 0 0,0 0 0 0 0,0 1 0 0 0,0-1 1 0 0,1-1-1 0 0,3 8 0 0 0,-3-6-4 0 0,-1-1 0 0 0,0 0 0 0 0,0 1 0 0 0,0-1 0 0 0,-1 1 0 0 0,1 0 0 0 0,-1-1 0 0 0,0 1 0 0 0,0-1 0 0 0,-1 1 0 0 0,1-1 0 0 0,-3 6 0 0 0,0 22-10 0 0,4-3 27 0 0,2 0 0 0 0,1 0 0 0 0,10 40 0 0 0,-11-55-5 0 0,-3-8 0 0 0,2-1 1 0 0,-1 0-1 0 0,0 0 0 0 0,1 0 1 0 0,0 0-1 0 0,0 0 0 0 0,5 7 1 0 0,-6-10 19 0 0,1-1-54 0 0,0-1-1 0 0,-1 0 1 0 0,1 0-1 0 0,-1 1 1 0 0,1-1-1 0 0,-1 1 1 0 0,1-1-1 0 0,-1 1 1 0 0,1 0 0 0 0,-1 0-1 0 0,0-1 1 0 0,1 1-1 0 0,-1 0 1 0 0,0 0-1 0 0,0 0 1 0 0,0 1-1 0 0,1-1 1 0 0,-1 0-1 0 0,0 0 1 0 0,0 1 0 0 0,1 1-1 0 0,30-6-4726 0 0,-29-5 2483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3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4369 0 0,'1'-2'7703'0'0,"11"-2"-6239"0"0,21-4-1889 0 0,125-3 660 0 0,-142 8-75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3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62 1632 0 0,'0'-3'1443'0'0,"-5"-8"478"0"0,-6-22 1495 0 0,11 32-3380 0 0,0 1 0 0 0,0 0 0 0 0,0 0 1 0 0,0-1-1 0 0,0 1 0 0 0,0 0 0 0 0,0-1 0 0 0,0 1 0 0 0,0 0 0 0 0,0 0 0 0 0,0-1 1 0 0,0 1-1 0 0,-1 0 0 0 0,1-1 0 0 0,0 1 0 0 0,0 0 0 0 0,0 0 0 0 0,0-1 0 0 0,0 1 1 0 0,-1 0-1 0 0,1 0 0 0 0,0 0 0 0 0,0-1 0 0 0,0 1 0 0 0,-1 0 0 0 0,1 0 0 0 0,0 0 1 0 0,0 0-1 0 0,-1-1 0 0 0,1 1 0 0 0,0 0 0 0 0,-1 0 0 0 0,1 0 0 0 0,0 0 1 0 0,0 0-1 0 0,-1 0 0 0 0,-4-6 1012 0 0,13 6-453 0 0,-8-1-586 0 0,0 1-1 0 0,1 0 1 0 0,-1 0 0 0 0,0 0 0 0 0,1 0-1 0 0,-1 0 1 0 0,0 0 0 0 0,0 0 0 0 0,1 0-1 0 0,-1 0 1 0 0,0 1 0 0 0,0-1 0 0 0,1 0-1 0 0,-1 0 1 0 0,0 0 0 0 0,0 0 0 0 0,1 0-1 0 0,-1 0 1 0 0,0 0 0 0 0,0 1 0 0 0,1-1-1 0 0,-1 0 1 0 0,0 0 0 0 0,0 0 0 0 0,0 1-1 0 0,1-1 1 0 0,-1 0 0 0 0,0 0 0 0 0,0 0-1 0 0,0 1 1 0 0,0-1 0 0 0,0 0 0 0 0,0 0-1 0 0,1 1 1 0 0,-1-1 0 0 0,0 0-1 0 0,0 1 1 0 0,0-1 0 0 0,0 0 0 0 0,0 0-1 0 0,0 1 1 0 0,0-1 0 0 0,0 0 0 0 0,0 0-1 0 0,0 1 1 0 0,0-1 0 0 0,0 0 0 0 0,0 1-1 0 0,-1-1 1 0 0,1 0 0 0 0,0 0 0 0 0,0 1-1 0 0,0-1 1 0 0,0 0 0 0 0,0 0 0 0 0,0 0-1 0 0,-1 1 1 0 0,1-1 0 0 0,0 0 0 0 0,0 0-1 0 0,0 0 1 0 0,-1 1 0 0 0,1-1 0 0 0,0 0-1 0 0,0 0 1 0 0,-1 0 0 0 0,1 1 0 0 0,-1-1-4 0 0,-13 8 107 0 0,14-8-109 0 0,0 0 0 0 0,-1 0-1 0 0,1 0 1 0 0,0 1 0 0 0,-1-1 0 0 0,1 0 0 0 0,0 1 0 0 0,-1-1 0 0 0,1 0 0 0 0,0 1 0 0 0,0-1 0 0 0,-1 0 0 0 0,1 1 0 0 0,0-1 0 0 0,0 1 0 0 0,0-1 0 0 0,-1 1 0 0 0,1-1 0 0 0,0 0 0 0 0,0 1 0 0 0,0-1 0 0 0,0 1 0 0 0,0-1 0 0 0,0 1 0 0 0,0-1-1 0 0,0 0 1 0 0,0 1 0 0 0,0-1 0 0 0,0 1 0 0 0,0-1 0 0 0,0 1 0 0 0,1-1 0 0 0,-1 0 0 0 0,0 1 0 0 0,0-1 0 0 0,0 1 0 0 0,1 0 0 0 0,1 2-5 0 0,0-2 11 0 0,-1 0-1 0 0,0 0 1 0 0,0 0 0 0 0,0 1 0 0 0,-1-1 0 0 0,1 0 0 0 0,0 1 0 0 0,0-1-1 0 0,-1 1 1 0 0,1-1 0 0 0,-1 1 0 0 0,1-1 0 0 0,-1 1 0 0 0,1-1-1 0 0,-1 1 1 0 0,0 0 0 0 0,0-1 0 0 0,0 1 0 0 0,0-1 0 0 0,0 1 0 0 0,0 0-1 0 0,-1 1 1 0 0,-1 4 6 0 0,1 0-1 0 0,0 1 0 0 0,0-1 0 0 0,1 13 1 0 0,-2 14 52 0 0,2-28-61 0 0,0 0 1 0 0,0 0-1 0 0,1 0 0 0 0,-1-1 0 0 0,1 1 1 0 0,1 0-1 0 0,1 5 0 0 0,-1-6 3 0 0,-1 0 0 0 0,0-1-1 0 0,0 1 1 0 0,0 0 0 0 0,-1 0 0 0 0,1-1 0 0 0,-1 1 0 0 0,-1 8-1 0 0,1-12-7 0 0,-1 0 0 0 0,1 0 0 0 0,0 0 0 0 0,0-1-1 0 0,0 1 1 0 0,0 0 0 0 0,0 0 0 0 0,0 0 0 0 0,0 0-1 0 0,0 0 1 0 0,0 0 0 0 0,0-1 0 0 0,0 1 0 0 0,1 0-1 0 0,-1 0 1 0 0,0 0 0 0 0,0 0 0 0 0,1-1 0 0 0,-1 1-1 0 0,1 0 1 0 0,-1 0 0 0 0,1-1 0 0 0,-1 1 0 0 0,2 1-1 0 0,-2-2 5 0 0,1 1 0 0 0,-1-1 0 0 0,1 1 0 0 0,-1-1 0 0 0,0 1 0 0 0,1-1 0 0 0,-1 1 0 0 0,0-1 0 0 0,0 1 0 0 0,1-1 0 0 0,-1 1 0 0 0,0 0 1 0 0,0-1-1 0 0,0 1 0 0 0,0-1 0 0 0,0 1 0 0 0,0 0 0 0 0,0-1 0 0 0,0 1 0 0 0,0-1 0 0 0,0 1 0 0 0,0 0 0 0 0,0-1 0 0 0,0 1 0 0 0,0-1 0 0 0,-1 1 0 0 0,1-1 0 0 0,0 1 0 0 0,0 0 0 0 0,-1-1 0 0 0,1 1 0 0 0,0-1 0 0 0,-1 1 0 0 0,1-1 0 0 0,0 1 0 0 0,-1-1 0 0 0,1 0 0 0 0,-1 1 0 0 0,1-1 0 0 0,-1 1 0 0 0,-5 7 170 0 0,8-14-324 0 0,-1-2-170 0 0,-1 6-26 0 0,0 0 0 0 0,0 0 0 0 0,1 0 0 0 0,-1 0 1 0 0,1 0-1 0 0,-1 0 0 0 0,1 0 0 0 0,0 0 0 0 0,0 0 0 0 0,1-2 1 0 0,1-1-1221 0 0,-3-5-294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2457 0 0,'3'-13'7071'0'0,"-2"12"-6749"0"0,14 0 463 0 0,-3 1-604 0 0,24 0-54 0 0,1-2 1 0 0,-1-2 0 0 0,58-13-1 0 0,-93 17-114 0 0,1-1 0 0 0,0 1 0 0 0,0-1 0 0 0,-1 0 0 0 0,1 1 0 0 0,-1-1 0 0 0,1 0-1 0 0,-1 0 1 0 0,1 0 0 0 0,-1 0 0 0 0,1 0 0 0 0,-1 0 0 0 0,0-1 0 0 0,0 1 0 0 0,0 0-1 0 0,1-1 1 0 0,-1 1 0 0 0,0-1 0 0 0,-1 1 0 0 0,1-1 0 0 0,0 1 0 0 0,0-3-1 0 0,1-1 0 0 0,-1-1-1 0 0,0 1 1 0 0,-1-1-1 0 0,1 0 1 0 0,-2-8-1 0 0,3-19 15 0 0,2 20-22 0 0,1-18 507 0 0,-5 31-220 0 0,1-18 323 0 0,1 29-596 0 0,-2-10-11 0 0,0 0 0 0 0,1 0-1 0 0,-1 0 1 0 0,0 0 0 0 0,1 0-1 0 0,-1 0 1 0 0,0 0-1 0 0,0 0 1 0 0,0 0 0 0 0,0 0-1 0 0,0 0 1 0 0,0 0 0 0 0,0 2-1 0 0,-4 18 4 0 0,2-1 0 0 0,0 1 0 0 0,1 0 0 0 0,2 0 0 0 0,0-1 0 0 0,1 1 0 0 0,8 35 0 0 0,-8-46-5 0 0,1 4 32 0 0,0 1 0 0 0,1-1 0 0 0,9 24-1 0 0,-3-5 259 0 0,-8-37-590 0 0,-1 0 0 0 0,1 0 0 0 0,-1 0 0 0 0,0 0 0 0 0,0 0 0 0 0,0-6 1 0 0,3-11-3345 0 0,-4 16 1744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5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122 142 592 0 0,'0'0'350'0'0,"9"-1"2543"0"0,-4-1-2618 0 0,-1-1-1 0 0,1 1 0 0 0,0-1 0 0 0,-1 0 0 0 0,0 0 0 0 0,0-1 0 0 0,0 1 0 0 0,0-1 0 0 0,4-5 0 0 0,-6 7-143 0 0,0-1 0 0 0,0 1-1 0 0,-1 0 1 0 0,1-1 0 0 0,-1 1 0 0 0,0-1 0 0 0,1 1 0 0 0,-1-1 0 0 0,0 0 0 0 0,-1 1 0 0 0,1-1-1 0 0,0 0 1 0 0,-1 0 0 0 0,0 0 0 0 0,1 1 0 0 0,-1-1 0 0 0,0 0 0 0 0,-1 0 0 0 0,1 0 0 0 0,0 0-1 0 0,-2-3 1 0 0,1 4-4 0 0,0-1 0 0 0,0 1 0 0 0,-1-1 0 0 0,1 1 0 0 0,-1-1 0 0 0,0 1 0 0 0,0 0 0 0 0,0 0 0 0 0,0 0 0 0 0,0 0 0 0 0,0 0 0 0 0,0 1 0 0 0,-1-1 0 0 0,1 0 0 0 0,0 1 0 0 0,-1 0 0 0 0,0-1 0 0 0,1 1 0 0 0,-1 0 0 0 0,-5-1 0 0 0,5 1-89 0 0,-1 1 0 0 0,0-1 1 0 0,0 1-1 0 0,0-1 0 0 0,1 1 1 0 0,-1 0-1 0 0,0 0 0 0 0,0 1 1 0 0,1-1-1 0 0,-1 1 0 0 0,0 0 1 0 0,0 0-1 0 0,1 0 0 0 0,-1 0 0 0 0,-3 3 1 0 0,-9 18 239 0 0,12-19-263 0 0,-1 0 1 0 0,2 0-1 0 0,-1 0 0 0 0,0 0 0 0 0,0 1 0 0 0,1-1 0 0 0,0 1 0 0 0,0 0 0 0 0,0 0 0 0 0,0 0 0 0 0,1 1 0 0 0,0-1 0 0 0,-1 1 0 0 0,2-1 0 0 0,-1 1 0 0 0,0 0 0 0 0,0 6 0 0 0,1-8-11 0 0,1 1 0 0 0,0-1 1 0 0,-1 0-1 0 0,0 1 0 0 0,0-1 0 0 0,0 0 0 0 0,0 0 0 0 0,0 1 0 0 0,-2 2 1 0 0,2-5-4 0 0,1 0 1 0 0,0 0 0 0 0,-1-1 0 0 0,1 1 0 0 0,0 0 0 0 0,0 0 0 0 0,-1 0 0 0 0,1 0 0 0 0,0 0 0 0 0,0 0 0 0 0,0 0 0 0 0,0 0 0 0 0,1 0 0 0 0,-1 0 0 0 0,0 0 0 0 0,0 0 0 0 0,0 0-1 0 0,1 0 1 0 0,-1 0 0 0 0,1 0 0 0 0,-1-1 0 0 0,0 1 0 0 0,2 1 0 0 0,16 21-18 0 0,-5-9 52 0 0,-9-8-19 0 0,0-1 0 0 0,0 0 1 0 0,1 0-1 0 0,0 0 0 0 0,0-1 0 0 0,0 0 0 0 0,0 0 0 0 0,1 0 0 0 0,0 0 1 0 0,-1-1-1 0 0,1 0 0 0 0,10 3 0 0 0,-11-5-28 0 0,-1-1 1 0 0,1 0-1 0 0,0 0 1 0 0,-1-1 0 0 0,1 0-1 0 0,0 1 1 0 0,-1-1-1 0 0,1-1 1 0 0,-1 1-1 0 0,0-1 1 0 0,1 0-1 0 0,-1 0 1 0 0,0 0-1 0 0,0 0 1 0 0,0-1-1 0 0,0 0 1 0 0,-1 0-1 0 0,1 0 1 0 0,-1 0-1 0 0,0 0 1 0 0,1-1-1 0 0,-2 1 1 0 0,1-1-1 0 0,0 0 1 0 0,-1 0-1 0 0,1 0 1 0 0,1-5 0 0 0,1-4 0 0 0,-4 11 13 0 0,0 1-1 0 0,-1-1 1 0 0,1 0 0 0 0,0 1-1 0 0,-1-1 1 0 0,1 0 0 0 0,-1 1-1 0 0,0-1 1 0 0,1 0 0 0 0,-1 0-1 0 0,0 0 1 0 0,0 1 0 0 0,0-1 0 0 0,0 0-1 0 0,0 0 1 0 0,-1 0 0 0 0,0-1-1 0 0,0-2-2 0 0,-1 0-1 0 0,0 0 1 0 0,1 0-1 0 0,0 0 1 0 0,1 0-1 0 0,-1 0 0 0 0,1 0 1 0 0,0-1-1 0 0,0-6 1 0 0,0 6 0 0 0,0 1 0 0 0,0 0-1 0 0,-1 0 1 0 0,0 0 0 0 0,0-1 0 0 0,-1 1 0 0 0,1 0-1 0 0,-1 1 1 0 0,-3-7 0 0 0,-1-7-174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76 1656 0 0,'0'0'44'0'0,"1"-1"0"0"0,-1 1 0 0 0,1 0 0 0 0,-1-1 0 0 0,0 1 0 0 0,1 0 0 0 0,-1-1 0 0 0,0 1 0 0 0,1 0 0 0 0,-1-1 0 0 0,0 1 0 0 0,0 0 0 0 0,1-1 0 0 0,-1 1 0 0 0,0-1 0 0 0,0 1 0 0 0,0-1 0 0 0,0 1-1 0 0,1-1 1 0 0,-1 1 0 0 0,0 0 0 0 0,0-1 0 0 0,0 1 0 0 0,0-1 0 0 0,0 1 0 0 0,0-1 0 0 0,0 1 0 0 0,0-1 0 0 0,-1 1 0 0 0,1-1 0 0 0,0 0 0 0 0,-10-12 4400 0 0,-1 3-331 0 0,12 11-4099 0 0,-1 0 1 0 0,1 0-1 0 0,-1 0 1 0 0,0 0-1 0 0,0 0 1 0 0,1 0-1 0 0,-1 1 1 0 0,0-1-1 0 0,0 0 1 0 0,0 0-1 0 0,0 0 1 0 0,0 0-1 0 0,0 1 1 0 0,-1 0-1 0 0,2 19 69 0 0,1-14-74 0 0,-1 0 1 0 0,1-1-1 0 0,-1 1 0 0 0,0 0 1 0 0,-1 0-1 0 0,0 8 0 0 0,0-9-2 0 0,0-1-1 0 0,0 1 1 0 0,0 0-1 0 0,1-1 1 0 0,0 1-1 0 0,0-1 1 0 0,1 1-1 0 0,-1-1 1 0 0,3 6 0 0 0,25 48 191 0 0,-29-59-193 0 0,0 0 0 0 0,-1 0 0 0 0,1 0 0 0 0,0 0 0 0 0,-1 0 0 0 0,1 0-1 0 0,0-1 1 0 0,-1 1 0 0 0,1 0 0 0 0,0 0 0 0 0,-1 0 0 0 0,1 0 0 0 0,0 0-1 0 0,-1 1 1 0 0,1-1 0 0 0,0 0 0 0 0,-1 0 0 0 0,1 0 0 0 0,0 0 0 0 0,-1 0 0 0 0,1 0-1 0 0,0 0 1 0 0,-1 1 0 0 0,1-1 0 0 0,0 0 0 0 0,0 0 0 0 0,-1 0 0 0 0,1 1 0 0 0,0-1-1 0 0,0 0 1 0 0,-1 0 0 0 0,1 1 0 0 0,0-1 0 0 0,0 0 0 0 0,0 1 0 0 0,0-1 0 0 0,-1 0-1 0 0,1 0 1 0 0,0 1 0 0 0,0-1 0 0 0,0 0 0 0 0,0 1 0 0 0,0-1 0 0 0,0 0-1 0 0,0 1 1 0 0,0-1 0 0 0,0 0 0 0 0,0 1 0 0 0,0-1 0 0 0,0 0 0 0 0,0 1 0 0 0,0-1-1 0 0,0 0 1 0 0,0 1 0 0 0,0-1 0 0 0,0 0 0 0 0,1 1 0 0 0,-1-1 0 0 0,0 0 0 0 0,0 1-1 0 0,0-1 1 0 0,1 0 0 0 0,-1 0 0 0 0,0 1 0 0 0,1-1 0 0 0,-13-5 159 0 0,12 5-163 0 0,0 0-1 0 0,0-1 1 0 0,-1 1 0 0 0,1 0-1 0 0,0 0 1 0 0,0 0 0 0 0,0 0 0 0 0,0 0-1 0 0,0 0 1 0 0,-1-1 0 0 0,1 1 0 0 0,0 0-1 0 0,0 0 1 0 0,0 0 0 0 0,0 0-1 0 0,0-1 1 0 0,0 1 0 0 0,0 0 0 0 0,0 0-1 0 0,0 0 1 0 0,0-1 0 0 0,0 1 0 0 0,0 0-1 0 0,0 0 1 0 0,0 0 0 0 0,0-1-1 0 0,0 1 1 0 0,0 0 0 0 0,0 0 0 0 0,0 0-1 0 0,0 0 1 0 0,0-1 0 0 0,0 1 0 0 0,0 0-1 0 0,0 0 1 0 0,0 0 0 0 0,0-1-1 0 0,0 1 1 0 0,0 0 0 0 0,0 0 0 0 0,1 0-1 0 0,-1 0 1 0 0,0-1 0 0 0,2 0-1 0 0,-2 1 2 0 0,0 0-1 0 0,1 0 1 0 0,-1 0-1 0 0,0 0 1 0 0,1 0-1 0 0,-1-1 1 0 0,0 1-1 0 0,1 0 1 0 0,-1 0-1 0 0,0-1 1 0 0,1 1-1 0 0,-1 0 1 0 0,0 0-1 0 0,0-1 1 0 0,1 1-1 0 0,-1 0 1 0 0,0-1-1 0 0,0 1 1 0 0,1 0-1 0 0,-1-1 1 0 0,0 1-1 0 0,0 0 1 0 0,0-1-1 0 0,0 1 1 0 0,0 0-1 0 0,0-1 1 0 0,1 1-1 0 0,-1-1 1 0 0,0 1-1 0 0,0 0 1 0 0,0-1-1 0 0,0 1 1 0 0,0 0-1 0 0,0-1 1 0 0,-1 1-1 0 0,1-1 1 0 0,0 1-1 0 0,0 0 1 0 0,0-1-1 0 0,0 1 1 0 0,0 0-1 0 0,-1-1 1 0 0,1 1-1 0 0,0 0 1 0 0,0-1-1 0 0,0 1 1 0 0,-1 0-1 0 0,1-1 1 0 0,0 1-1 0 0,0 0 1 0 0,-1-1-1 0 0,-1 0 1 0 0,1 0-2 0 0,0 1 0 0 0,0-1 0 0 0,0 1 0 0 0,0-1-1 0 0,0 1 1 0 0,0-1 0 0 0,0 0 0 0 0,0 0-1 0 0,0 0 1 0 0,1 1 0 0 0,-1-1 0 0 0,0 0 0 0 0,1 0-1 0 0,-1 0 1 0 0,0 0 0 0 0,1 0 0 0 0,-1 0-1 0 0,1 0 1 0 0,0 0 0 0 0,-1-1 0 0 0,1 1 0 0 0,0 0-1 0 0,-1 0 1 0 0,1 0 0 0 0,0 0 0 0 0,0 0-1 0 0,0-1 1 0 0,0 1 0 0 0,0 0 0 0 0,1 0 0 0 0,-1 0-1 0 0,0 0 1 0 0,0 0 0 0 0,1-1 0 0 0,-1 1-1 0 0,1 0 1 0 0,-1 0 0 0 0,2-2 0 0 0,-1 0 4 0 0,0-1 0 0 0,0 0 0 0 0,0 0 0 0 0,0 0 0 0 0,0 0 0 0 0,-1 0 1 0 0,0 0-1 0 0,0-5 0 0 0,0 5-6 0 0,0-1 1 0 0,1 1-1 0 0,-1 0 1 0 0,1-1-1 0 0,0 1 1 0 0,2-7-1 0 0,29-58-171 0 0,-31 68 171 0 0,0 0 0 0 0,0-1 0 0 0,1 1 0 0 0,-1 0 1 0 0,0-1-1 0 0,0 1 0 0 0,0 0 0 0 0,1 0 0 0 0,-1 0 0 0 0,1 0 0 0 0,-1 0 0 0 0,1 1 0 0 0,-1-1 1 0 0,3-1-1 0 0,26-7-57 0 0,-20 7 94 0 0,-9 1-37 0 0,1 1 1 0 0,0-1-1 0 0,0 1 0 0 0,0 0 1 0 0,-1 0-1 0 0,1 0 0 0 0,0 0 0 0 0,0 0 1 0 0,0 0-1 0 0,-1 0 0 0 0,1 1 1 0 0,0-1-1 0 0,0 0 0 0 0,-1 1 1 0 0,1 0-1 0 0,0-1 0 0 0,-1 1 0 0 0,1 0 1 0 0,0 0-1 0 0,2 2 0 0 0,-2-1 6 0 0,1 1-1 0 0,0 0 1 0 0,-1-1-1 0 0,0 1 1 0 0,1 1 0 0 0,-1-1-1 0 0,0 0 1 0 0,-1 0-1 0 0,3 6 1 0 0,2 7 21 0 0,-1 0 0 0 0,-1 0 1 0 0,3 26-1 0 0,-7-38-23 0 0,4 16 2 0 0,0 0 0 0 0,8 19 213 0 0,-10-42-198 0 0,-1-1-1 0 0,1 1 1 0 0,-1-1-1 0 0,0 0 1 0 0,0 0-1 0 0,0-7 0 0 0,-7-5 13 0 0,4 13-25 0 0,1 0-1 0 0,0 1 1 0 0,0-1 0 0 0,0 0 0 0 0,0 0 0 0 0,1 0 0 0 0,-1-4 0 0 0,0-5-10 0 0,1 0 0 0 0,0 0 0 0 0,1 0 0 0 0,2-13 0 0 0,-2 22 2 0 0,-1-1 0 0 0,1 1 0 0 0,1-1 0 0 0,-1 1-1 0 0,0-1 1 0 0,1 1 0 0 0,-1 0 0 0 0,1 0 0 0 0,0 0-1 0 0,0 0 1 0 0,0 0 0 0 0,1 0 0 0 0,-1 1 0 0 0,1-1-1 0 0,0 1 1 0 0,-1-1 0 0 0,1 1 0 0 0,3-2-1 0 0,10-10-84 0 0,-16 13 87 0 0,1 0 1 0 0,0 0-1 0 0,0 0 0 0 0,0 0 0 0 0,0 0 0 0 0,0 0 1 0 0,1 0-1 0 0,-1 0 0 0 0,0 1 0 0 0,0-1 0 0 0,0 0 1 0 0,1 1-1 0 0,-1-1 0 0 0,0 1 0 0 0,1-1 0 0 0,-1 1 1 0 0,0 0-1 0 0,1-1 0 0 0,-1 1 0 0 0,1 0 0 0 0,-1 0 1 0 0,2 0-1 0 0,2 0-7 0 0,-5 0 4 0 0,1 0 1 0 0,-1 0-1 0 0,1-1 0 0 0,-1 1 1 0 0,1 0-1 0 0,-1 0 1 0 0,1 0-1 0 0,-1 0 1 0 0,1 0-1 0 0,-1 0 0 0 0,1 0 1 0 0,-1 0-1 0 0,1 0 1 0 0,-1 0-1 0 0,1 0 0 0 0,-1 0 1 0 0,1 0-1 0 0,-1 1 1 0 0,1-1-1 0 0,-1 0 1 0 0,1 0-1 0 0,-1 1 0 0 0,0-1 1 0 0,1 0-1 0 0,-1 0 1 0 0,1 1-1 0 0,-1-1 1 0 0,0 0-1 0 0,1 1 0 0 0,-1-1 1 0 0,0 1-1 0 0,1-1 1 0 0,-1 0-1 0 0,0 2 0 0 0,10 17 19 0 0,-1-4-45 0 0,-5-3 39 0 0,1 0 0 0 0,10 20 0 0 0,1 1-5 0 0,3 41 72 0 0,-5-38 8 0 0,-14-35-126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6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95 3417 0 0,'0'0'3499'0'0,"3"8"-818"0"0,-1-6-2627 0 0,0 0 1 0 0,0-1 0 0 0,-1 1-1 0 0,1-1 1 0 0,0 1-1 0 0,0-1 1 0 0,0 0 0 0 0,1 0-1 0 0,-1 0 1 0 0,0 0-1 0 0,0 0 1 0 0,1-1 0 0 0,-1 1-1 0 0,0 0 1 0 0,1-1-1 0 0,-1 0 1 0 0,1 0 0 0 0,-1 0-1 0 0,4 0 1 0 0,-2 0-22 0 0,1-1 0 0 0,-1 1 0 0 0,0-1 0 0 0,0 0-1 0 0,0 0 1 0 0,0 0 0 0 0,0-1 0 0 0,0 1 0 0 0,0-1 0 0 0,0 0 0 0 0,4-3 0 0 0,2-1-9 0 0,-9 5-37 0 0,0 1 0 0 0,0 0 1 0 0,0-1-1 0 0,0 1 0 0 0,0-1 1 0 0,0 1-1 0 0,0-1 0 0 0,0 0 1 0 0,-1 1-1 0 0,1-1 0 0 0,0 0 1 0 0,0 1-1 0 0,0-1 0 0 0,-1 0 1 0 0,1 0-1 0 0,0 0 0 0 0,-1 0 1 0 0,1 0-1 0 0,-1 0 0 0 0,1 0 1 0 0,-1 0-1 0 0,1 0 0 0 0,-1 0 1 0 0,0 0-1 0 0,0 0 0 0 0,1 0 1 0 0,-1 0-1 0 0,0 0 0 0 0,0 0 1 0 0,0 0-1 0 0,0-1 0 0 0,0 1 1 0 0,0 0-1 0 0,0 0 0 0 0,-1 0 1 0 0,1 0-1 0 0,0 0 0 0 0,-1 0 1 0 0,0-1-1 0 0,0-3 105 0 0,-1 1-1 0 0,0 0 1 0 0,0 0 0 0 0,0 0 0 0 0,0 1 0 0 0,-1-1-1 0 0,0 0 1 0 0,1 1 0 0 0,-1 0 0 0 0,0-1-1 0 0,-1 1 1 0 0,1 0 0 0 0,-1 1 0 0 0,1-1-1 0 0,-8-4 1 0 0,9 7-46 0 0,0 0 0 0 0,0-1 0 0 0,0 1 0 0 0,0 0-1 0 0,0 0 1 0 0,0 0 0 0 0,0 0 0 0 0,0 0 0 0 0,0 1 0 0 0,0-1 0 0 0,0 0-1 0 0,0 1 1 0 0,0 0 0 0 0,0-1 0 0 0,1 1 0 0 0,-1 0 0 0 0,0 0 0 0 0,0 0-1 0 0,1 0 1 0 0,-2 2 0 0 0,0-1-1 0 0,0 0-1 0 0,1 0 0 0 0,-1 0 1 0 0,1 0-1 0 0,0 1 1 0 0,0 0-1 0 0,0-1 1 0 0,0 1-1 0 0,0 0 1 0 0,1 0-1 0 0,-2 3 1 0 0,-1 5-8 0 0,1 1 0 0 0,0 0-1 0 0,1 0 1 0 0,0 0 0 0 0,1 0 0 0 0,0 0 0 0 0,2 15 0 0 0,-1-21-22 0 0,1 1-1 0 0,-1-1 0 0 0,2 0 0 0 0,-1 1 0 0 0,1-1 0 0 0,0 0 1 0 0,0 0-1 0 0,1 0 0 0 0,-1 0 0 0 0,2 0 0 0 0,-1-1 1 0 0,0 1-1 0 0,1-1 0 0 0,0 0 0 0 0,6 6 0 0 0,-6-7 10 0 0,0 0 0 0 0,1 0 0 0 0,0-1 0 0 0,-1 0 0 0 0,1 1 0 0 0,1-2 0 0 0,-1 1 0 0 0,7 2 0 0 0,-10-4-5 0 0,-1 0-21 0 0,-1-1 0 0 0,1 1 0 0 0,0-1 1 0 0,0 1-1 0 0,0-1 0 0 0,0 0 1 0 0,0 1-1 0 0,-1-1 0 0 0,1 0 0 0 0,0 1 1 0 0,0-1-1 0 0,0 0 0 0 0,0 0 1 0 0,0 0-1 0 0,0 0 0 0 0,0 0 0 0 0,0 0 1 0 0,0 0-1 0 0,0 0 0 0 0,0 0 1 0 0,0-1-1 0 0,0 1 0 0 0,0 0 0 0 0,0-1 1 0 0,0 1-1 0 0,0 0 0 0 0,-1-1 0 0 0,1 1 1 0 0,0-1-1 0 0,0 1 0 0 0,0-1 1 0 0,-1 0-1 0 0,1 1 0 0 0,0-1 0 0 0,-1 0 1 0 0,2-1-1 0 0,19-26-4715 0 0,-16 24 3249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6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197 215 2433 0 0,'4'1'174'0'0,"0"1"1"0"0,-1-1 0 0 0,1 0 0 0 0,1 0 0 0 0,-1 0 0 0 0,0 0-1 0 0,0-1 1 0 0,0 0 0 0 0,0 0 0 0 0,0 0 0 0 0,0 0 0 0 0,1-1 0 0 0,-1 0-1 0 0,7-2 1 0 0,-9 3-160 0 0,1-1 0 0 0,-1 0 0 0 0,0 0-1 0 0,0 0 1 0 0,1 0 0 0 0,-1 0-1 0 0,0 0 1 0 0,0 0 0 0 0,0-1 0 0 0,0 1-1 0 0,-1-1 1 0 0,1 0 0 0 0,0 0 0 0 0,-1 1-1 0 0,1-1 1 0 0,-1 0 0 0 0,1 0 0 0 0,-1 0-1 0 0,0-1 1 0 0,0 1 0 0 0,0 0 0 0 0,0 0-1 0 0,0-1 1 0 0,-1 1 0 0 0,2-5-1 0 0,3-18-5 0 0,-4 23 39 0 0,0-1 1 0 0,-1 0 0 0 0,1 1-1 0 0,0-1 1 0 0,-1 0-1 0 0,0 1 1 0 0,1-1 0 0 0,-1 0-1 0 0,0 1 1 0 0,-1-1-1 0 0,1 0 1 0 0,0 1-1 0 0,-1-1 1 0 0,1 0 0 0 0,-1 1-1 0 0,0-1 1 0 0,-2-4-1 0 0,-2-2 366 0 0,-1-1-1 0 0,0 1 0 0 0,0 1 1 0 0,-1-1-1 0 0,-11-10 1 0 0,14 16-315 0 0,1 0 0 0 0,-1 0 1 0 0,0 0-1 0 0,0 1 0 0 0,0-1 1 0 0,0 1-1 0 0,-1 0 1 0 0,1 1-1 0 0,0-1 0 0 0,-1 1 1 0 0,1 0-1 0 0,-1 0 0 0 0,0 0 1 0 0,1 0-1 0 0,-7 1 1 0 0,4 0-51 0 0,-1 0 1 0 0,0 1 0 0 0,1 0-1 0 0,-1 0 1 0 0,1 1 0 0 0,-1-1-1 0 0,1 2 1 0 0,0-1 0 0 0,0 1-1 0 0,0 0 1 0 0,0 1 0 0 0,0 0-1 0 0,1 0 1 0 0,-1 0 0 0 0,1 1-1 0 0,0-1 1 0 0,1 2-1 0 0,-1-1 1 0 0,1 1 0 0 0,0-1-1 0 0,0 1 1 0 0,1 1 0 0 0,-1-1-1 0 0,-4 11 1 0 0,4-3-41 0 0,0-1-1 0 0,1 1 1 0 0,1 0-1 0 0,0 1 1 0 0,1-1 0 0 0,0 1-1 0 0,1 22 1 0 0,1-29 0 0 0,1 1 1 0 0,0-1 0 0 0,0 1-1 0 0,1-1 1 0 0,0 0-1 0 0,0 0 1 0 0,1 0-1 0 0,0 0 1 0 0,1 0-1 0 0,0 0 1 0 0,0-1 0 0 0,0 0-1 0 0,1 0 1 0 0,7 9-1 0 0,-3-8 27 0 0,-1-1-1 0 0,1 0 0 0 0,17 10 1 0 0,3 3 33 0 0,-27-18-91 0 0,-1-1 1 0 0,1 1 0 0 0,0-1-1 0 0,0 1 1 0 0,0-1-1 0 0,0 0 1 0 0,0 0 0 0 0,0 0-1 0 0,0 0 1 0 0,0 0-1 0 0,1 0 1 0 0,-1 0-1 0 0,0-1 1 0 0,1 1 0 0 0,-1-1-1 0 0,0 0 1 0 0,1 0-1 0 0,-1 0 1 0 0,0 0-1 0 0,1 0 1 0 0,-1 0 0 0 0,0 0-1 0 0,1-1 1 0 0,-1 1-1 0 0,0-1 1 0 0,0 0-1 0 0,0 0 1 0 0,1 0 0 0 0,-1 0-1 0 0,4-2 1 0 0,-3 1 14 0 0,0 0 0 0 0,0 0 0 0 0,0 0 0 0 0,0 0 0 0 0,0 0 0 0 0,0-1 1 0 0,-1 1-1 0 0,1-1 0 0 0,-1 0 0 0 0,0 1 0 0 0,0-1 0 0 0,0 0 0 0 0,0-1 0 0 0,0 1 0 0 0,0 0 1 0 0,-1 0-1 0 0,0-1 0 0 0,0 1 0 0 0,0-1 0 0 0,0 1 0 0 0,1-5 0 0 0,0-9-22 0 0,0-1 0 0 0,-1 1-1 0 0,-2-22 1 0 0,1 15 20 0 0,2-102 79 0 0,-3 52 110 0 0,8 45 117 0 0,-7 29-189 0 0,-2 3-40 0 0,0 2-55 0 0,-1 0-1 0 0,1 0 1 0 0,1 0 0 0 0,-1 0-1 0 0,1 1 1 0 0,0-1-1 0 0,0 0 1 0 0,-1 11-1 0 0,3 53 98 0 0,0-33-87 0 0,4 82 20 0 0,-3-101 6 0 0,1 1-1 0 0,1-1 1 0 0,0 0 0 0 0,11 26-1 0 0,-11-31-11 0 0,-4-11-77 0 0,0 0 1 0 0,0 1-1 0 0,1-1 0 0 0,-1 0 1 0 0,1 1-1 0 0,-1-1 1 0 0,1 0-1 0 0,-1 0 0 0 0,1 0 1 0 0,0 1-1 0 0,-1-1 0 0 0,1 0 1 0 0,0 0-1 0 0,0 0 0 0 0,2 2 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25 2216 0 0,'-1'-7'930'0'0,"0"6"-675"0"0,1 0-1 0 0,0 0 0 0 0,0 0 1 0 0,-1 0-1 0 0,1 0 0 0 0,0 0 1 0 0,0 0-1 0 0,0 0 0 0 0,2-7 3016 0 0,-3 8-3210 0 0,1 0 0 0 0,-1-1 0 0 0,1 1 0 0 0,0 0 1 0 0,-1 0-1 0 0,1 0 0 0 0,0 0 0 0 0,-1 0 1 0 0,1 0-1 0 0,0 0 0 0 0,-1 1 0 0 0,1-1 0 0 0,0 0 1 0 0,-1 0-1 0 0,1 0 0 0 0,0 0 0 0 0,-1 0 1 0 0,1 0-1 0 0,0 1 0 0 0,-1-1 0 0 0,1 0 0 0 0,0 0 1 0 0,0 0-1 0 0,-1 1 0 0 0,1-1 0 0 0,0 0 0 0 0,0 1 1 0 0,-1-1-1 0 0,1 0 0 0 0,0 0 0 0 0,0 1 1 0 0,0-1-1 0 0,-1 0 0 0 0,1 1 0 0 0,0-1 0 0 0,0 0 1 0 0,0 1-1 0 0,0-1 0 0 0,0 0 0 0 0,0 1 1 0 0,0-1-1 0 0,0 1 0 0 0,0-1 0 0 0,0 0 0 0 0,0 1 1 0 0,0-1-1 0 0,0 0 0 0 0,0 1 0 0 0,0-1 1 0 0,0 0-1 0 0,0 1 0 0 0,1-1 0 0 0,-1 0 0 0 0,0 1 1 0 0,0-1-1 0 0,0 0 0 0 0,1 1 0 0 0,0 14 28 0 0,0-3 73 0 0,0 0-23 0 0,-1-1 0 0 0,0 0 1 0 0,-3 19-1 0 0,1-10-91 0 0,1 0 0 0 0,1 26 0 0 0,0 13 92 0 0,0-52-114 0 0,1 0 1 0 0,-1 0 0 0 0,1 1-1 0 0,0-1 1 0 0,1 0-1 0 0,-1 0 1 0 0,2-1 0 0 0,-1 1-1 0 0,5 9 1 0 0,-5-5 17 0 0,-2-11-51 0 0,-1 1 1 0 0,1-1-1 0 0,0 0 1 0 0,0 0-1 0 0,0 0 0 0 0,0 1 1 0 0,0-1-1 0 0,0 0 0 0 0,0 0 1 0 0,0 0-1 0 0,0 0 1 0 0,0 1-1 0 0,-1-1 0 0 0,1 0 1 0 0,0 0-1 0 0,0 0 1 0 0,0 0-1 0 0,0 0 0 0 0,0 1 1 0 0,-1-1-1 0 0,1 0 0 0 0,0 0 1 0 0,0 0-1 0 0,0 0 1 0 0,-1 0-1 0 0,1 0 0 0 0,0 0 1 0 0,0 0-1 0 0,0 0 0 0 0,-1 0 1 0 0,1 0-1 0 0,0 0 1 0 0,0 0-1 0 0,0 0 0 0 0,-1 0 1 0 0,1 0-1 0 0,0 0 1 0 0,0 0-1 0 0,0 0 0 0 0,0 0 1 0 0,-1 0-1 0 0,1 0 0 0 0,0 0 1 0 0,6-16-6255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8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80 976 0 0,'-3'-16'2859'0'0,"2"15"-2454"0"0,1 0 0 0 0,-1 0 0 0 0,1 0 1 0 0,0 0-1 0 0,0-1 0 0 0,-1 1 0 0 0,1 0 0 0 0,0 0 1 0 0,0 0-1 0 0,0-1 0 0 0,0 1 0 0 0,1-2 0 0 0,0 2-363 0 0,-1 0-1 0 0,1 0 1 0 0,0 1-1 0 0,0-1 1 0 0,-1 0-1 0 0,1 0 1 0 0,0 0-1 0 0,0 1 1 0 0,0-1-1 0 0,0 0 1 0 0,0 1-1 0 0,0-1 0 0 0,0 1 1 0 0,0-1-1 0 0,0 1 1 0 0,1 0-1 0 0,0-1 1 0 0,-1 1-5 0 0,-1 0 0 0 0,0 0 0 0 0,1-1 0 0 0,-1 1 1 0 0,0 0-1 0 0,1 0 0 0 0,-1-1 0 0 0,0 1 0 0 0,0 0 1 0 0,1-1-1 0 0,-1 1 0 0 0,0 0 0 0 0,0-1 0 0 0,0 1 0 0 0,0 0 1 0 0,1-1-1 0 0,-1 1 0 0 0,0 0 0 0 0,0-1 0 0 0,0 1 1 0 0,0-1-1 0 0,0 1 0 0 0,0 0 0 0 0,0-1 0 0 0,0 0 0 0 0,0 1-14 0 0,0-1 0 0 0,0 0 0 0 0,0 1-1 0 0,0-1 1 0 0,0 1 0 0 0,0-1-1 0 0,1 0 1 0 0,-1 1 0 0 0,0-1 0 0 0,0 1-1 0 0,0-1 1 0 0,1 1 0 0 0,-1-1-1 0 0,0 1 1 0 0,1-1 0 0 0,-1 1 0 0 0,0-1-1 0 0,1 1 1 0 0,-1-1 0 0 0,1 1-1 0 0,-1 0 1 0 0,0-1 0 0 0,1 1 0 0 0,-1 0-1 0 0,1-1 1 0 0,-1 1 0 0 0,1 0-1 0 0,0 0 1 0 0,-1-1 0 0 0,1 1-1 0 0,-1 0 1 0 0,1 0 0 0 0,-1 0 0 0 0,1 0-1 0 0,0 0 1 0 0,-1 0 0 0 0,1 0-1 0 0,0 0 1 0 0,12-5 299 0 0,-12 5-301 0 0,0-1 0 0 0,0 0-1 0 0,0 1 1 0 0,0-1 0 0 0,0 1 0 0 0,0-1-1 0 0,0 1 1 0 0,0-1 0 0 0,0 1 0 0 0,0 0 0 0 0,0 0-1 0 0,0-1 1 0 0,0 1 0 0 0,2 0 0 0 0,8 0 48 0 0,0 0 1 0 0,1 0 0 0 0,-1 1 0 0 0,0 1 0 0 0,13 3-1 0 0,27 4-1 0 0,-46-8-63 0 0,0 0-1 0 0,0 0 1 0 0,0 1-1 0 0,0-1 1 0 0,0 1-1 0 0,0 1 1 0 0,0-1-1 0 0,-1 1 1 0 0,0-1-1 0 0,1 1 1 0 0,-1 1-1 0 0,0-1 1 0 0,0 1-1 0 0,3 4 1 0 0,7 7 26 0 0,-1 1 0 0 0,13 21 0 0 0,-23-31-22 0 0,3 5 20 0 0,-1 1 0 0 0,0 0 1 0 0,0 0-1 0 0,-2 0 0 0 0,1 1 1 0 0,-2-1-1 0 0,0 1 0 0 0,0 0 1 0 0,-1 22-1 0 0,-1-30-16 0 0,-1 0-1 0 0,0 0 1 0 0,0 0-1 0 0,0-1 1 0 0,0 1-1 0 0,-1 0 1 0 0,0-1-1 0 0,0 1 0 0 0,0-1 1 0 0,-1 0-1 0 0,-2 4 1 0 0,0-1 30 0 0,0 0 0 0 0,-1 0-1 0 0,0-1 1 0 0,0 1 0 0 0,-10 6 0 0 0,10-9-31 0 0,-1 0 1 0 0,0 0-1 0 0,1-1 1 0 0,-1 0-1 0 0,-1 0 1 0 0,1-1-1 0 0,0 0 1 0 0,-11 1-1 0 0,4-1 10 0 0,0 0 0 0 0,1-1 0 0 0,-25-2 0 0 0,31 0-9 0 0,1 0-1 0 0,-1-1 1 0 0,1 0 0 0 0,0 0-1 0 0,-8-3 1 0 0,0-1-9 0 0,10 5-817 0 0,3 1 646 0 0,0-1 0 0 0,1 1 0 0 0,-1 0-1 0 0,0 0 1 0 0,0-1 0 0 0,1 1 0 0 0,-1 0 0 0 0,0-1-1 0 0,1 1 1 0 0,-1-1 0 0 0,0 1 0 0 0,1-1 0 0 0,-1 1 0 0 0,1-1-1 0 0,-1 0 1 0 0,1 1 0 0 0,-1-1 0 0 0,1 0 0 0 0,-1 1 0 0 0,0-2-1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46 105 3625 0 0,'0'0'4493'0'0,"3"12"-2166"0"0,-2-11-2313 0 0,0 0 0 0 0,1 0 1 0 0,-1 0-1 0 0,0 0 0 0 0,0-1 0 0 0,1 1 0 0 0,-1 0 1 0 0,0-1-1 0 0,1 1 0 0 0,-1-1 0 0 0,1 1 1 0 0,-1-1-1 0 0,1 1 0 0 0,-1-1 0 0 0,1 0 1 0 0,-1 0-1 0 0,3 0 0 0 0,0 0-6 0 0,1 0 0 0 0,0-1 1 0 0,0 1-1 0 0,-1-1 0 0 0,1 0 0 0 0,5-2 1 0 0,-6 2-44 0 0,0-1 1 0 0,0 1 0 0 0,-1-1 0 0 0,1 0-1 0 0,0 0 1 0 0,-1 0 0 0 0,1 0-1 0 0,-1-1 1 0 0,1 0 0 0 0,-1 1 0 0 0,0-1-1 0 0,0 0 1 0 0,0 0 0 0 0,-1-1-1 0 0,5-6 1 0 0,-6 7 46 0 0,-1 1 0 0 0,0 0 0 0 0,0-1 0 0 0,1 1 0 0 0,-1-1 0 0 0,-1 1 0 0 0,1-1-1 0 0,0 1 1 0 0,-1 0 0 0 0,1-1 0 0 0,-1 1 0 0 0,0-1 0 0 0,0 1 0 0 0,0 0 0 0 0,0 0 0 0 0,-2-3 0 0 0,2 2 79 0 0,0 0 0 0 0,-1 1 0 0 0,0-1 0 0 0,0 1 0 0 0,1 0 0 0 0,-1-1 0 0 0,-1 1 1 0 0,1 0-1 0 0,0 0 0 0 0,0 0 0 0 0,-1 1 0 0 0,-4-4 0 0 0,6 5-36 0 0,-1 0 0 0 0,1 0-1 0 0,0 0 1 0 0,0 0 0 0 0,0 0 0 0 0,-1 0-1 0 0,1 0 1 0 0,0 0 0 0 0,0 0 0 0 0,0 0-1 0 0,0 1 1 0 0,-2 0 0 0 0,-12 1 407 0 0,12-2-428 0 0,1 0 0 0 0,0 1 1 0 0,-1-1-1 0 0,1 1 0 0 0,0-1 1 0 0,-1 1-1 0 0,1 0 0 0 0,0 0 1 0 0,-1 0-1 0 0,1 0 0 0 0,0 0 1 0 0,0 0-1 0 0,0 1 0 0 0,0-1 1 0 0,0 1-1 0 0,1-1 0 0 0,-1 1 0 0 0,0 0 1 0 0,1 0-1 0 0,-3 3 0 0 0,-18 15 226 0 0,21-20-257 0 0,0 1 0 0 0,0 0-1 0 0,0-1 1 0 0,0 1 0 0 0,0 0 0 0 0,0 0-1 0 0,0-1 1 0 0,0 1 0 0 0,0 0 0 0 0,0 0 0 0 0,0 0-1 0 0,1 0 1 0 0,-1 0 0 0 0,0 0 0 0 0,1 1 0 0 0,-1-1-1 0 0,1 0 1 0 0,-1 0 0 0 0,1 0 0 0 0,0 0 0 0 0,0 1-1 0 0,-1-1 1 0 0,1 0 0 0 0,0 0 0 0 0,0 1 0 0 0,0-1-1 0 0,0 0 1 0 0,0 0 0 0 0,0 1 0 0 0,1-1-1 0 0,-1 2 1 0 0,0-2 1 0 0,0 1 0 0 0,0 0 0 0 0,-1-1-1 0 0,1 1 1 0 0,-1 0 0 0 0,1-1 0 0 0,-1 1-1 0 0,0-1 1 0 0,0 1 0 0 0,1-1 0 0 0,-3 3-1 0 0,-6 16 2 0 0,8-12 10 0 0,2 0 1 0 0,-1 0-1 0 0,2 0 1 0 0,-1 0 0 0 0,1 0-1 0 0,0 0 1 0 0,0-1-1 0 0,1 1 1 0 0,3 7 0 0 0,0-8 11 0 0,-1 0 0 0 0,1-1 0 0 0,0 0 0 0 0,0 0 0 0 0,1-1 0 0 0,0 1 1 0 0,0-1-1 0 0,0-1 0 0 0,14 7 0 0 0,-20-10-25 0 0,2-1-63 0 0,0 0-1 0 0,0 0 1 0 0,0 0-1 0 0,0 0 0 0 0,0 0 1 0 0,0 0-1 0 0,0-1 1 0 0,0 0-1 0 0,0 1 1 0 0,-1-1-1 0 0,1 0 1 0 0,0-1-1 0 0,0 1 1 0 0,-1 0-1 0 0,1-1 1 0 0,0 1-1 0 0,-1-1 1 0 0,0 0-1 0 0,1 0 1 0 0,-1 0-1 0 0,0 0 1 0 0,2-3-1 0 0,8-10-4180 0 0,-10 10 2557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49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21 5857 0 0,'-1'-21'7769'0'0,"2"26"-8423"0"0,-1-4 662 0 0,0-1-1 0 0,0 0 0 0 0,0 1 1 0 0,0-1-1 0 0,0 1 0 0 0,-1-1 1 0 0,1 0-1 0 0,0 1 1 0 0,0-1-1 0 0,0 0 0 0 0,0 1 1 0 0,0-1-1 0 0,-1 0 1 0 0,1 1-1 0 0,0-1 0 0 0,0 0 1 0 0,-1 1-1 0 0,1-1 1 0 0,0 0-1 0 0,0 0 0 0 0,-1 1 1 0 0,1-1-1 0 0,0 0 1 0 0,-1 0-1 0 0,1 0 0 0 0,0 1 1 0 0,-1-1-1 0 0,1 0 1 0 0,-1 0-1 0 0,1 0 0 0 0,-1 0 0 0 0,1 1 0 0 0,0-1 0 0 0,-1 0 0 0 0,1 0 0 0 0,0 1 0 0 0,-1-1 0 0 0,1 0 0 0 0,0 1 0 0 0,-1-1 0 0 0,1 0 0 0 0,0 1 0 0 0,-1-1 0 0 0,1 0 0 0 0,0 1 0 0 0,0-1 0 0 0,0 1 0 0 0,-1-1 0 0 0,1 0 0 0 0,0 1 0 0 0,0-1 0 0 0,0 1 0 0 0,0-1 0 0 0,0 1 0 0 0,0 0 0 0 0,-2 24 184 0 0,1-14-110 0 0,0 0-1 0 0,1 0 1 0 0,1 12 0 0 0,1-9-21 0 0,6 36 157 0 0,-7-45-201 0 0,-1 1 0 0 0,1-1 0 0 0,-1 1-1 0 0,0-1 1 0 0,-1 0 0 0 0,1 1 0 0 0,-1-1 0 0 0,0 1 0 0 0,-3 8-1 0 0,-2 16 35 0 0,5-7 36 0 0,0 0-1 0 0,4 27 1 0 0,0 12 29 0 0,-6-45-76 0 0,2-16-77 0 0,0 0 1 0 0,1-1-1 0 0,0 1 0 0 0,-1 0 0 0 0,1 0 1 0 0,0 0-1 0 0,-1 0 0 0 0,1 0 0 0 0,0 0 1 0 0,0 0-1 0 0,0 0 0 0 0,0 0 0 0 0,0 0 1 0 0,0 0-1 0 0,0 0 0 0 0,0 0 0 0 0,0 0 1 0 0,0 0-1 0 0,0 0 0 0 0,1 0 0 0 0,-1 0 1 0 0,0 0-1 0 0,1 0 0 0 0,-1 0 0 0 0,1 0 1 0 0,-1 0-1 0 0,1-1 0 0 0,0 1 0 0 0,-1 0 1 0 0,1 0-1 0 0,0-1 0 0 0,1 2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0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57 4129 0 0,'-1'-1'198'0'0,"1"-1"0"0"0,0 1 0 0 0,-1 0 0 0 0,1-1 0 0 0,0 1 0 0 0,-1 0 0 0 0,1-1 0 0 0,0 1 0 0 0,0 0 0 0 0,0-1 0 0 0,1 1 0 0 0,-1-1 0 0 0,0 1 0 0 0,0 0 0 0 0,1-1 0 0 0,-1 1 0 0 0,0 0 0 0 0,1 0 0 0 0,0-1 0 0 0,-1 1 0 0 0,1 0 0 0 0,0 0 0 0 0,-1 0 0 0 0,1 0 0 0 0,0 0 0 0 0,0-1 0 0 0,0 2 1 0 0,0-1-1 0 0,0 0 0 0 0,0 0 0 0 0,0 0 0 0 0,2-1 0 0 0,0 1-37 0 0,-1-1 1 0 0,0 1-1 0 0,0-1 1 0 0,1 1-1 0 0,-1 0 1 0 0,0 0-1 0 0,1 0 1 0 0,-1 0-1 0 0,1 0 1 0 0,2 0-1 0 0,0 0-120 0 0,-1 1 0 0 0,0-1 0 0 0,1 1 0 0 0,-1 0 0 0 0,0 0 0 0 0,1 0 0 0 0,-1 1 0 0 0,0 0 0 0 0,1-1 0 0 0,-1 1 0 0 0,0 1 0 0 0,0-1-1 0 0,6 4 1 0 0,-5-4-35 0 0,0 1-1 0 0,0 0 0 0 0,0 1 0 0 0,-1-1 1 0 0,0 1-1 0 0,1 0 0 0 0,-1 0 0 0 0,0 0 1 0 0,0 1-1 0 0,0-1 0 0 0,-1 1 0 0 0,1 0 1 0 0,-1 0-1 0 0,0 0 0 0 0,0 0 0 0 0,0 1 1 0 0,-1-1-1 0 0,0 1 0 0 0,0 0 0 0 0,0 0 0 0 0,0 0 1 0 0,-1 0-1 0 0,1 0 0 0 0,-1 0 0 0 0,-1 0 1 0 0,1 0-1 0 0,-1 7 0 0 0,0-9 3 0 0,1 11 15 0 0,-2-1 1 0 0,-2 19-1 0 0,2-28-11 0 0,0 0-1 0 0,0 0 0 0 0,0 0 0 0 0,-1 0 1 0 0,1-1-1 0 0,-1 1 0 0 0,0 0 0 0 0,0-1 1 0 0,0 1-1 0 0,-1-1 0 0 0,-5 6 1 0 0,0 0-8 0 0,-13 10 37 0 0,20-19-36 0 0,0 1 0 0 0,-1-1 0 0 0,1 1 1 0 0,0-1-1 0 0,-1 0 0 0 0,1 1 0 0 0,0-1 0 0 0,-1 0 0 0 0,1 0 0 0 0,0 0 0 0 0,-1 0 0 0 0,1 0 1 0 0,0 0-1 0 0,-1 0 0 0 0,1-1 0 0 0,0 1 0 0 0,-1 0 0 0 0,-1-1 0 0 0,-1-1-143 0 0,0 1-1 0 0,1-1 0 0 0,-1 0 0 0 0,0 0 1 0 0,1 0-1 0 0,-5-3 0 0 0,-7-14-4880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0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107 122 2232 0 0,'30'-3'2117'0'0,"-20"-11"-2085"0"0,-9 13 63 0 0,0-1-1 0 0,0 1 1 0 0,0 0-1 0 0,0-1 1 0 0,0 1-1 0 0,0-1 0 0 0,0 0 1 0 0,0 1-1 0 0,-1-1 1 0 0,1 0-1 0 0,-1 1 1 0 0,1-1-1 0 0,-1 0 1 0 0,1 1-1 0 0,-1-1 1 0 0,0 0-1 0 0,0 0 1 0 0,0 0-1 0 0,0 1 0 0 0,0-1 1 0 0,-1 0-1 0 0,1 0 1 0 0,0 1-1 0 0,-2-4 1 0 0,2 3 112 0 0,-1-1 0 0 0,0 1 0 0 0,1 0 1 0 0,-1 0-1 0 0,0-1 0 0 0,0 1 0 0 0,-1 0 1 0 0,1 0-1 0 0,0 0 0 0 0,-1 0 0 0 0,1 0 1 0 0,-1 0-1 0 0,0 1 0 0 0,1-1 0 0 0,-1 0 1 0 0,0 1-1 0 0,0-1 0 0 0,0 1 0 0 0,0 0 1 0 0,-1 0-1 0 0,-3-2 0 0 0,-12-7 695 0 0,17 9-885 0 0,-1 0-1 0 0,1 0 1 0 0,-1 0-1 0 0,0 1 1 0 0,0-1-1 0 0,1 0 1 0 0,-1 1 0 0 0,0-1-1 0 0,0 1 1 0 0,0-1-1 0 0,0 1 1 0 0,0 0-1 0 0,0 0 1 0 0,0 0 0 0 0,0 0-1 0 0,1 0 1 0 0,-1 0-1 0 0,0 0 1 0 0,0 1-1 0 0,0-1 1 0 0,0 1 0 0 0,0 0-1 0 0,1-1 1 0 0,-1 1-1 0 0,0 0 1 0 0,0 0-1 0 0,1 0 1 0 0,-1 0 0 0 0,1 0-1 0 0,-1 0 1 0 0,1 1-1 0 0,-1-1 1 0 0,1 1 0 0 0,0-1-1 0 0,0 0 1 0 0,0 1-1 0 0,0 0 1 0 0,-2 2-1 0 0,-1 3 49 0 0,0 1 1 0 0,1 0-1 0 0,-1 0 0 0 0,2 1 0 0 0,-1-1 0 0 0,1 1 0 0 0,-1 9 0 0 0,-2 6-42 0 0,3-18-10 0 0,1 0 0 0 0,0 0 1 0 0,0 0-1 0 0,1 0 0 0 0,0 0 1 0 0,0 9-1 0 0,2 7 21 0 0,-1-16-30 0 0,-1-1 1 0 0,1 1-1 0 0,0-1 0 0 0,0 0 0 0 0,3 9 1 0 0,-3-12 0 0 0,0 0 0 0 0,1 1 1 0 0,-1-1-1 0 0,1 0 0 0 0,0 0 1 0 0,-1 0-1 0 0,1 0 1 0 0,0 0-1 0 0,0 0 0 0 0,1 0 1 0 0,-1-1-1 0 0,0 1 0 0 0,0-1 1 0 0,5 3-1 0 0,-2-2 11 0 0,0 1-1 0 0,0-1 1 0 0,0 0 0 0 0,1-1 0 0 0,5 2 0 0 0,-9-2-33 0 0,0-1 1 0 0,0 0-1 0 0,0 0 1 0 0,0 0-1 0 0,0 0 1 0 0,0 0-1 0 0,-1-1 1 0 0,1 1-1 0 0,0-1 1 0 0,0 1-1 0 0,0-1 1 0 0,0 0-1 0 0,-1 1 1 0 0,1-1-1 0 0,0 0 1 0 0,-1 0-1 0 0,1 0 1 0 0,1-2-1 0 0,-1 2 10 0 0,0 0-1 0 0,0 0 1 0 0,0 0-1 0 0,1 0 1 0 0,-1 0-1 0 0,0 1 1 0 0,0-1-1 0 0,0 1 1 0 0,3-1-1 0 0,17-5-28 0 0,-21 5 34 0 0,-1 1 1 0 0,1-1 0 0 0,0 1-1 0 0,-1-1 1 0 0,1 0-1 0 0,0 1 1 0 0,-1-1 0 0 0,1 0-1 0 0,-1 1 1 0 0,0-1-1 0 0,1 0 1 0 0,-1 1-1 0 0,1-1 1 0 0,-1 0 0 0 0,0 0-1 0 0,0 0 1 0 0,1 1-1 0 0,-1-1 1 0 0,0 0 0 0 0,0 0-1 0 0,0 0 1 0 0,0 0-1 0 0,0 1 1 0 0,0-1 0 0 0,0-1-1 0 0,0-4 9 0 0,0 1 0 0 0,0-1 0 0 0,1 1 0 0 0,2-9 0 0 0,-1 8-4 0 0,-1 0 1 0 0,0 0-1 0 0,-1 0 1 0 0,1-8-1 0 0,-1-8 6 0 0,0 18-10 0 0,0 1 0 0 0,0-1 0 0 0,0 1 0 0 0,0-1 0 0 0,-1 0 1 0 0,1 1-1 0 0,-1-1 0 0 0,0 1 0 0 0,0 0 0 0 0,0-1 0 0 0,0 1 0 0 0,-3-5 1 0 0,-5-13 35 0 0,9 19-46 0 0,-1 0-1 0 0,1 0 1 0 0,-1 0 0 0 0,0 0 0 0 0,0-1 0 0 0,0 1 0 0 0,0 1-1 0 0,0-1 1 0 0,-1 0 0 0 0,1 0 0 0 0,-2-2 0 0 0,-1 0-151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6217 0 0,'3'-10'3151'0'0,"3"11"-525"0"0,-1 1-1173 0 0,-3 0-1384 0 0,0 1-41 0 0,0 1-1 0 0,0-1 0 0 0,-1 1 0 0 0,1 0 1 0 0,-1 0-1 0 0,0 0 0 0 0,0 0 1 0 0,0 0-1 0 0,-1 0 0 0 0,1 0 1 0 0,-1 0-1 0 0,0 6 0 0 0,3 24 121 0 0,-1-20-67 0 0,-1 0 0 0 0,0 1 0 0 0,-1 17 0 0 0,-1-20-49 0 0,1-1 0 0 0,1 0-1 0 0,0 1 1 0 0,0-1 0 0 0,1 0 0 0 0,3 13 0 0 0,-2-2 21 0 0,-3-16-15 0 0,0-1-1 0 0,1 1 1 0 0,0 0 0 0 0,2 8 0 0 0,-3-13-38 0 0,1 0 0 0 0,-1 0 0 0 0,0-1 0 0 0,0 1 1 0 0,1 0-1 0 0,-1 0 0 0 0,1-1 0 0 0,-1 1 0 0 0,1 0 1 0 0,-1-1-1 0 0,1 1 0 0 0,-1 0 0 0 0,1-1 1 0 0,0 1-1 0 0,-1-1 0 0 0,1 1 0 0 0,0-1 0 0 0,0 1 1 0 0,-1-1-1 0 0,1 0 0 0 0,0 1 0 0 0,0-1 0 0 0,0 0 1 0 0,-1 1-1 0 0,1-1 0 0 0,0 0 0 0 0,0 0 0 0 0,0 0 1 0 0,0 0-1 0 0,-1 0 0 0 0,1 0 0 0 0,0 0 1 0 0,0 0-1 0 0,0 0 0 0 0,1-1 0 0 0,15-10-1889 0 0,-5 1-1032 0 0,-3 5 630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50 7394 0 0,'-9'-4'4011'0'0,"20"2"-1258"0"0,6-2-2857 0 0,-8 1 121 0 0,0 1 0 0 0,-1 0 0 0 0,17-1 0 0 0,-17 3 0 0 0,0-1 0 0 0,1-1 0 0 0,-1 1 0 0 0,14-6 0 0 0,-15-1-9 0 0,-6 7-26 0 0,-1 1 0 0 0,1-1 1 0 0,-1 0-1 0 0,0 1 0 0 0,1-1 0 0 0,-1 0 1 0 0,1 1-1 0 0,0-1 0 0 0,-1 1 0 0 0,1-1 0 0 0,0 1 1 0 0,-1-1-1 0 0,1 1 0 0 0,0-1 0 0 0,-1 1 1 0 0,1 0-1 0 0,0-1 0 0 0,0 1 0 0 0,0 0 1 0 0,-1 0-1 0 0,1-1 0 0 0,0 1 0 0 0,0 0 1 0 0,0 0-1 0 0,-1 0 0 0 0,1 0 0 0 0,1 0 1 0 0,18 0-728 0 0,-8 0-3933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2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117 205 2713 0 0,'0'0'1864'0'0,"11"-1"1894"0"0,-8 0-3739 0 0,-1 0 0 0 0,0 0 0 0 0,1-1 0 0 0,-1 1 0 0 0,0-1 0 0 0,0 0 0 0 0,0 1 1 0 0,0-1-1 0 0,-1 0 0 0 0,1 0 0 0 0,0 0 0 0 0,-1 0 0 0 0,1-1 0 0 0,-1 1 0 0 0,0 0 0 0 0,0-1 0 0 0,0 1 0 0 0,1-3 0 0 0,-1 3 35 0 0,-1 0 0 0 0,1 1 0 0 0,-1-1 0 0 0,0 0 0 0 0,0 0 0 0 0,0 1 0 0 0,0-1 0 0 0,0 0 0 0 0,0 0 0 0 0,0 1 0 0 0,-1-1 0 0 0,1 0 0 0 0,-1 1 0 0 0,1-1 0 0 0,-1 0 0 0 0,1 1 0 0 0,-1-1 0 0 0,0 1 0 0 0,0-1 0 0 0,0 1 0 0 0,0-1 0 0 0,0 1 0 0 0,0-1 0 0 0,0 1 0 0 0,-1 0 0 0 0,1 0 0 0 0,0 0 0 0 0,-1 0 0 0 0,-1-1 0 0 0,-1 1 43 0 0,0-1 1 0 0,0 2 0 0 0,0-1-1 0 0,0 0 1 0 0,-1 1-1 0 0,1 0 1 0 0,0 0-1 0 0,0 0 1 0 0,-1 1-1 0 0,1-1 1 0 0,0 1-1 0 0,0 0 1 0 0,-4 1-1 0 0,3 0-53 0 0,1 0 0 0 0,0 0 0 0 0,0 0-1 0 0,0 1 1 0 0,0-1 0 0 0,0 1 0 0 0,0 0-1 0 0,1 0 1 0 0,-1 0 0 0 0,1 0 0 0 0,0 1-1 0 0,0 0 1 0 0,0-1 0 0 0,1 1-1 0 0,-1 0 1 0 0,1 0 0 0 0,0 0 0 0 0,-2 5-1 0 0,1-1-30 0 0,0 0-1 0 0,0 0 1 0 0,1 0 0 0 0,0 1-1 0 0,1-1 1 0 0,0 0-1 0 0,0 1 1 0 0,1-1-1 0 0,0 0 1 0 0,0 1 0 0 0,3 14-1 0 0,-2-19-15 0 0,0 0 0 0 0,0 0 0 0 0,0 0 0 0 0,1-1-1 0 0,0 1 1 0 0,-1-1 0 0 0,1 1 0 0 0,0-1 0 0 0,1 1 0 0 0,-1-1 0 0 0,0 0-1 0 0,1 0 1 0 0,0 0 0 0 0,0-1 0 0 0,0 1 0 0 0,0-1 0 0 0,0 1 0 0 0,0-1-1 0 0,1 0 1 0 0,-1 0 0 0 0,1-1 0 0 0,-1 1 0 0 0,1-1 0 0 0,0 1-1 0 0,0-1 1 0 0,0 0 0 0 0,5 0 0 0 0,-4 0-135 0 0,0-1 1 0 0,-1 0-1 0 0,1 0 1 0 0,-1 0-1 0 0,1-1 1 0 0,0 1-1 0 0,-1-1 1 0 0,1 0-1 0 0,-1 0 1 0 0,0-1-1 0 0,1 0 1 0 0,-1 1-1 0 0,0-1 1 0 0,0-1-1 0 0,5-2 1 0 0,-6 3 128 0 0,-1 0 1 0 0,1 0 0 0 0,-1 0 0 0 0,0-1-1 0 0,0 1 1 0 0,0-1 0 0 0,0 1 0 0 0,0-1-1 0 0,0 0 1 0 0,-1 1 0 0 0,1-1 0 0 0,-1 0 0 0 0,1 0-1 0 0,-1 0 1 0 0,0 0 0 0 0,-1 0 0 0 0,1-1-1 0 0,0 1 1 0 0,-1 0 0 0 0,0 0 0 0 0,0-1-1 0 0,0-3 1 0 0,-1-152 987 0 0,0 129-889 0 0,1 22-39 0 0,1 1 0 0 0,-2-1 0 0 0,1 0 1 0 0,-1 1-1 0 0,0-1 0 0 0,-3-8 0 0 0,0-2 377 0 0,14 8-218 0 0,-10 10-201 0 0,-1 0 1 0 0,1 1-1 0 0,0-1 1 0 0,0 0-1 0 0,0 0 0 0 0,0 0 1 0 0,-1 0-1 0 0,1 0 1 0 0,0 0-1 0 0,0 0 1 0 0,0 0-1 0 0,-1 0 1 0 0,1 0-1 0 0,0 0 1 0 0,0 0-1 0 0,0 0 1 0 0,0 0-1 0 0,-1 0 1 0 0,1 0-1 0 0,0 0 1 0 0,0 0-1 0 0,0 0 1 0 0,-1 0-1 0 0,1 0 1 0 0,0 0-1 0 0,0 0 1 0 0,0 0-1 0 0,0-1 1 0 0,-1 1-1 0 0,1 0 0 0 0,0 0 1 0 0,0 0-1 0 0,0 0 1 0 0,0 0-1 0 0,0 0 1 0 0,-1-1-1 0 0,1 1 1 0 0,0 0-1 0 0,0 0 1 0 0,0 0-1 0 0,0 0 1 0 0,0-1-1 0 0,0 1 1 0 0,0 0-1 0 0,0 0 1 0 0,0 0-1 0 0,0-1 1 0 0,0 1-1 0 0,0 0 1 0 0,0 0-1 0 0,0 0 1 0 0,0 0-1 0 0,0-1 0 0 0,0 1 1 0 0,0 0-1 0 0,0 0 1 0 0,0 0-1 0 0,0-1 1 0 0,0 1-1 0 0,0 0 1 0 0,0 0-1 0 0,0 0 1 0 0,0 0-1 0 0,1-1 1 0 0,-3 2-3 0 0,1 1-1 0 0,0-1 1 0 0,1 1 0 0 0,-1 0 0 0 0,0-1 0 0 0,0 1 0 0 0,1-1 0 0 0,-1 1-1 0 0,0 0 1 0 0,1 0 0 0 0,0-1 0 0 0,-1 1 0 0 0,1 0 0 0 0,0 0 0 0 0,0 0-1 0 0,1 3 1 0 0,2 40 23 0 0,0-22 9 0 0,-2-12-27 0 0,0 1 0 0 0,1-1 0 0 0,0 1-1 0 0,1-1 1 0 0,0 0 0 0 0,1 0 0 0 0,9 18 0 0 0,-11-25-8 0 0,-1 1 1 0 0,1-1 0 0 0,-1 1 0 0 0,1 0-1 0 0,-1-1 1 0 0,0 1 0 0 0,-1 0-1 0 0,1 0 1 0 0,-2 9 0 0 0,1-8-31 0 0,0-1 0 0 0,1 1 0 0 0,-1-1 0 0 0,1 1 0 0 0,0-1 0 0 0,0 0 1 0 0,4 10-1 0 0,-4-13-7 0 0,-1-1 0 0 0,1 0 1 0 0,-1 1-1 0 0,0-1 0 0 0,1 0 1 0 0,-1 1-1 0 0,0-1 0 0 0,0 0 0 0 0,0 1 1 0 0,0-1-1 0 0,0 0 0 0 0,-1 3 1 0 0,3 13-815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3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171 167 24 0 0,'1'0'108'0'0,"0"-1"-1"0"0,0 1 1 0 0,-1 0-1 0 0,1-1 1 0 0,0 0 0 0 0,0 1-1 0 0,-1-1 1 0 0,1 1-1 0 0,0-1 1 0 0,-1 0 0 0 0,1 0-1 0 0,0 1 1 0 0,-1-1-1 0 0,1 0 1 0 0,-1 0 0 0 0,0 0-1 0 0,1 0 1 0 0,-1 0-1 0 0,0 1 1 0 0,1-1 0 0 0,-1 0-1 0 0,0 0 1 0 0,0 0-1 0 0,0 0 1 0 0,0 0 0 0 0,0 0-1 0 0,0 0 1 0 0,0 0-1 0 0,0 0 1 0 0,0 0 0 0 0,0 0-1 0 0,0 0 1 0 0,-1 0-1 0 0,0-1 1 0 0,-13-35 3242 0 0,11 33-2868 0 0,0-4 223 0 0,-9-13 1192 0 0,11 21-1842 0 0,1-1 0 0 0,-1 0 0 0 0,0 1 0 0 0,0-1 0 0 0,0 1 0 0 0,1-1 0 0 0,-1 1 0 0 0,0-1 0 0 0,0 1-1 0 0,0 0 1 0 0,0-1 0 0 0,0 1 0 0 0,0 0 0 0 0,0 0 0 0 0,0 0 0 0 0,0 0 0 0 0,0 0 0 0 0,0 0 0 0 0,0 0 0 0 0,0 0 0 0 0,-2 0 0 0 0,-13 2 405 0 0,14-2-402 0 0,0 0 1 0 0,0 0-1 0 0,-1 0 0 0 0,1 0 1 0 0,0 1-1 0 0,0-1 0 0 0,-1 1 0 0 0,1 0 1 0 0,0 0-1 0 0,0 0 0 0 0,0 0 0 0 0,-4 2 1 0 0,1 1-14 0 0,0-1 0 0 0,0 1 0 0 0,1 0 0 0 0,-1 1 0 0 0,1-1 0 0 0,0 1 0 0 0,0 0 0 0 0,0 0 0 0 0,1 0 0 0 0,-1 0 0 0 0,-3 10 1 0 0,3-6-31 0 0,2 0 1 0 0,-1 0-1 0 0,1 0 1 0 0,1 0-1 0 0,-1 1 1 0 0,2-1 0 0 0,-1 12-1 0 0,-4-5-8 0 0,4-15-8 0 0,1 0 1 0 0,-1-1-1 0 0,1 1 1 0 0,-1 0-1 0 0,1 0 0 0 0,0 0 1 0 0,-1 0-1 0 0,1 0 0 0 0,0 0 1 0 0,-1 0-1 0 0,1 0 1 0 0,0 0-1 0 0,0 0 0 0 0,0 0 1 0 0,0 0-1 0 0,0 0 1 0 0,0 0-1 0 0,0 0 0 0 0,0 0 1 0 0,1 0-1 0 0,-1 0 0 0 0,0 0 1 0 0,0 0-1 0 0,1 0 1 0 0,-1 0-1 0 0,1-1 0 0 0,-1 1 1 0 0,1 0-1 0 0,-1 0 1 0 0,1 0-1 0 0,0 0 0 0 0,-1-1 1 0 0,1 1-1 0 0,1 0 1 0 0,5 6 31 0 0,0 0 1 0 0,1-1 0 0 0,0 0 0 0 0,0 0 0 0 0,11 5 0 0 0,-16-9-171 0 0,1-1 1 0 0,-1 1 0 0 0,1-1-1 0 0,0 1 1 0 0,0-1-1 0 0,0 0 1 0 0,0-1-1 0 0,-1 1 1 0 0,1-1 0 0 0,0 1-1 0 0,0-1 1 0 0,0 0-1 0 0,0-1 1 0 0,0 1 0 0 0,0-1-1 0 0,5-1 1 0 0,-5 0 16 0 0,0 0 0 0 0,0 0 1 0 0,-1-1-1 0 0,1 0 0 0 0,-1 1 1 0 0,0-1-1 0 0,0 0 0 0 0,0-1 0 0 0,0 1 1 0 0,0-1-1 0 0,-1 1 0 0 0,1-1 1 0 0,-1 0-1 0 0,0 1 0 0 0,1-6 1 0 0,-1-22 234 0 0,-2 27-55 0 0,-1 1 1 0 0,1-1-1 0 0,0 0 1 0 0,1 0-1 0 0,-1 1 1 0 0,1-1 0 0 0,0 0-1 0 0,1-4 1 0 0,-1 4 17 0 0,1 0 1 0 0,-1 1 0 0 0,1-1 0 0 0,-1 0-1 0 0,-1 0 1 0 0,1 0 0 0 0,0 0-1 0 0,-1-1 1 0 0,0 1 0 0 0,0 0-1 0 0,0 0 1 0 0,-1 0 0 0 0,1 0-1 0 0,-1 0 1 0 0,-1-5 0 0 0,-1-8 391 0 0,3 15-413 0 0,0 0-1 0 0,0 0 1 0 0,0 0 0 0 0,-1 0 0 0 0,1 0-1 0 0,0 0 1 0 0,-1 1 0 0 0,1-1 0 0 0,-1 0-1 0 0,1 0 1 0 0,-1 1 0 0 0,0-1 0 0 0,0 0-1 0 0,0 1 1 0 0,0-1 0 0 0,0 1-1 0 0,0-1 1 0 0,-1 1 0 0 0,-1-3 0 0 0,2 4 150 0 0,0 16 169 0 0,0-13-370 0 0,1 0 1 0 0,0-1 0 0 0,0 1 0 0 0,0 0 0 0 0,0 0 0 0 0,0 0 0 0 0,1 0 0 0 0,0 4 0 0 0,0-3-3 0 0,0-1 0 0 0,0 1 0 0 0,0 0 1 0 0,-1-1-1 0 0,1 1 0 0 0,-1 0 0 0 0,0-1 1 0 0,-1 6-1 0 0,1 7 30 0 0,0-13-22 0 0,0 0 1 0 0,1 1-1 0 0,0-1 1 0 0,0 0 0 0 0,0 1-1 0 0,0-1 1 0 0,0 0-1 0 0,1 0 1 0 0,3 6 0 0 0,7 18 8 0 0,-11-24-103 0 0,0 0 0 0 0,0 0 0 0 0,0 1 1 0 0,1-1-1 0 0,-1-1 0 0 0,1 1 0 0 0,-1 0 0 0 0,1 0 0 0 0,0-1 1 0 0,0 1-1 0 0,0-1 0 0 0,0 1 0 0 0,1-1 0 0 0,-1 0 1 0 0,1 0-1 0 0,-1 0 0 0 0,1 0 0 0 0,0 0 0 0 0,0-1 0 0 0,0 1 1 0 0,0-1-1 0 0,0 0 0 0 0,0 0 0 0 0,0 0 0 0 0,0 0 0 0 0,6 0 1 0 0,-4 0-198 0 0,-1-2 0 0 0,0 1 0 0 0,0 0 0 0 0,0-1 0 0 0,1 0 0 0 0,-1 1 0 0 0,0-2 1 0 0,0 1-1 0 0,0 0 0 0 0,0-1 0 0 0,-1 0 0 0 0,1 0 0 0 0,0 0 0 0 0,-1 0 0 0 0,1-1 1 0 0,-1 1-1 0 0,0-1 0 0 0,0 0 0 0 0,0 0 0 0 0,4-6 0 0 0,-2 3 422 0 0,-2-1 0 0 0,1 0 1 0 0,-1 0-1 0 0,0 0 0 0 0,0 0 0 0 0,-1 0 0 0 0,0 0 1 0 0,-1-1-1 0 0,1 0 0 0 0,0-14 0 0 0,-1-8 1513 0 0,-3-39 0 0 0,2 69-1654 0 0,-1-8 524 0 0,0 0 0 0 0,0 0-1 0 0,-4-14 281 0 0,3 22-753 0 0,1-1 1 0 0,0 1-1 0 0,0-1 0 0 0,0 0 0 0 0,0 1 0 0 0,0-1 0 0 0,0 0 0 0 0,0 0 0 0 0,1 0 0 0 0,-1 0 0 0 0,0 0 1 0 0,0 0-1 0 0,0-2 0 0 0,-6-4 215 0 0,7 6-259 0 0,0 1 0 0 0,0 0-1 0 0,-1 0 1 0 0,1 0 0 0 0,0 0-1 0 0,0 0 1 0 0,0 0 0 0 0,0 0-1 0 0,0 0 1 0 0,0 0-1 0 0,-1 1 1 0 0,1-1 0 0 0,0 0-1 0 0,0 0 1 0 0,0 0 0 0 0,0 0-1 0 0,0 0 1 0 0,0 0 0 0 0,0 0-1 0 0,-1 0 1 0 0,1 0-1 0 0,0 0 1 0 0,0 0 0 0 0,0 0-1 0 0,0 0 1 0 0,0 1 0 0 0,0-1-1 0 0,0 0 1 0 0,0 0 0 0 0,0 0-1 0 0,0 0 1 0 0,0 0-1 0 0,-1 0 1 0 0,1 0 0 0 0,0 1-1 0 0,0-1 1 0 0,0 0 0 0 0,0 0-1 0 0,0 0 1 0 0,0 0 0 0 0,0 0-1 0 0,0 0 1 0 0,0 1-1 0 0,0-1 1 0 0,0 0 0 0 0,0 0-1 0 0,0 0 1 0 0,0 0 0 0 0,1 0-1 0 0,-1 0 1 0 0,0 0 0 0 0,0 1-1 0 0,0-1 1 0 0,0 0-1 0 0,0 0 1 0 0,0 0 0 0 0,0 0-1 0 0,0 0 1 0 0,-1 6 137 0 0,1-5-139 0 0,0 0 0 0 0,-1 0 1 0 0,1 0-1 0 0,0-1 1 0 0,0 1-1 0 0,0 0 0 0 0,0 0 1 0 0,0 0-1 0 0,0 0 0 0 0,0 0 1 0 0,1 0-1 0 0,-1 0 0 0 0,0 0 1 0 0,0 0-1 0 0,1 1 0 0 0,5 20 31 0 0,-1 0-1 0 0,3 45 1 0 0,-7-47 0 0 0,1 1 0 0 0,2-1 1 0 0,0 0-1 0 0,9 27 0 0 0,-10-39-116 0 0,10 24 55 0 0,-12-30-277 0 0,0-1 0 0 0,0 1-1 0 0,-1-1 1 0 0,1 1 0 0 0,0-1 0 0 0,0 0 0 0 0,0 1-1 0 0,1-1 1 0 0,-1 0 0 0 0,0 0 0 0 0,0 0-1 0 0,1 0 1 0 0,-1 0 0 0 0,0 0 0 0 0,4 1-1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7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190 182 3721 0 0,'0'1'90'0'0,"1"0"-1"0"0,-1-1 1 0 0,1 1 0 0 0,-1 0 0 0 0,1-1 0 0 0,-1 1 0 0 0,1-1-1 0 0,-1 1 1 0 0,1-1 0 0 0,-1 1 0 0 0,1-1 0 0 0,-1 1 0 0 0,1-1-1 0 0,0 0 1 0 0,-1 1 0 0 0,1-1 0 0 0,0 0 0 0 0,-1 1 0 0 0,1-1-1 0 0,0 0 1 0 0,0 0 0 0 0,-1 0 0 0 0,1 0 0 0 0,0 0 0 0 0,0 0-1 0 0,-1 0 1 0 0,1 0 0 0 0,0 0 0 0 0,0 0 0 0 0,24-3 418 0 0,-21 1-478 0 0,0 0 0 0 0,-1 0 1 0 0,1 0-1 0 0,-1 0 0 0 0,1-1 0 0 0,-1 0 0 0 0,0 1 0 0 0,0-1 0 0 0,0 0 1 0 0,0-1-1 0 0,0 1 0 0 0,-1-1 0 0 0,0 1 0 0 0,1-1 0 0 0,-1 0 0 0 0,0 1 1 0 0,-1-1-1 0 0,1 0 0 0 0,-1 0 0 0 0,0 0 0 0 0,0-1 0 0 0,0 1 0 0 0,0 0 1 0 0,-1 0-1 0 0,0-1 0 0 0,0 1 0 0 0,0 0 0 0 0,0 0 0 0 0,-1-1 0 0 0,1 1 0 0 0,-1 0 1 0 0,0 0-1 0 0,-1 0 0 0 0,-2-7 0 0 0,2 7 16 0 0,1 0-1 0 0,-1 1 1 0 0,0 0-1 0 0,0-1 1 0 0,0 1-1 0 0,-1 0 1 0 0,1 0-1 0 0,-1 0 1 0 0,1 0 0 0 0,-1 1-1 0 0,0-1 1 0 0,0 1-1 0 0,0 0 1 0 0,-1 0-1 0 0,1 0 1 0 0,-1 0-1 0 0,1 0 1 0 0,-1 1-1 0 0,1-1 1 0 0,-1 1 0 0 0,0 0-1 0 0,1 0 1 0 0,-1 1-1 0 0,0-1 1 0 0,0 1-1 0 0,0-1 1 0 0,0 1-1 0 0,0 1 1 0 0,-5 0 0 0 0,-3 0-7 0 0,0 1 0 0 0,0 1 1 0 0,0 0-1 0 0,0 1 1 0 0,0 0-1 0 0,1 1 0 0 0,-22 12 1 0 0,13-6-19 0 0,15-9-15 0 0,0 0 0 0 0,0 1 0 0 0,0 0 0 0 0,1 0 0 0 0,-6 5 0 0 0,9-6 10 0 0,-1-1 0 0 0,1 1 0 0 0,-1 0 0 0 0,1 0 0 0 0,0 0 0 0 0,0-1 0 0 0,0 1 0 0 0,0 1 0 0 0,0-1 0 0 0,1 0 0 0 0,-1 0 0 0 0,1 0 0 0 0,-1 0 0 0 0,1 0 0 0 0,0 0 0 0 0,-1 1 0 0 0,1 1 0 0 0,0 5 39 0 0,0-7-48 0 0,0-1 0 0 0,0 0-1 0 0,0 0 1 0 0,0 1 0 0 0,0-1 0 0 0,0 0 0 0 0,0 0 0 0 0,0 1-1 0 0,0-1 1 0 0,0 0 0 0 0,1 0 0 0 0,-1 0 0 0 0,1 1 0 0 0,-1-1-1 0 0,1 0 1 0 0,-1 0 0 0 0,1 0 0 0 0,-1 0 0 0 0,1 0 0 0 0,0 0-1 0 0,0 0 1 0 0,0 0 0 0 0,0 0 0 0 0,-1 0 0 0 0,1-1 0 0 0,0 1-1 0 0,0 0 1 0 0,1 0 0 0 0,-1-1 0 0 0,0 1 0 0 0,1 0 0 0 0,12 6 18 0 0,1 0 0 0 0,0-1 0 0 0,0 0 0 0 0,1-1 0 0 0,-1-1 0 0 0,24 4 1 0 0,-37-8-24 0 0,8 2 20 0 0,0 1 0 0 0,-1 1-1 0 0,0-1 1 0 0,0 1 0 0 0,0 1-1 0 0,12 7 1 0 0,-16-9-7 0 0,0 0-1 0 0,0 1 1 0 0,-1 0-1 0 0,1 0 1 0 0,-1 0-1 0 0,0 0 1 0 0,0 1 0 0 0,0 0-1 0 0,-1-1 1 0 0,0 1-1 0 0,1 0 1 0 0,1 7 0 0 0,-3-8-13 0 0,-1 0 1 0 0,0 1 0 0 0,0-1 0 0 0,-1 1-1 0 0,1-1 1 0 0,-1 1 0 0 0,0 0 0 0 0,0-1-1 0 0,0 1 1 0 0,-1-1 0 0 0,0 1 0 0 0,0-1-1 0 0,-1 6 1 0 0,-1-2 9 0 0,-1 0 0 0 0,1 0 0 0 0,-1 0-1 0 0,0-1 1 0 0,-10 13 0 0 0,11-17-11 0 0,0 0-1 0 0,0-1 1 0 0,0 1-1 0 0,0-1 1 0 0,-1 1 0 0 0,1-1-1 0 0,-1 0 1 0 0,-5 2-1 0 0,-13 9-6 0 0,18-11 12 0 0,1 0 0 0 0,0 0 1 0 0,-1 0-1 0 0,0 0 0 0 0,1-1 1 0 0,-1 1-1 0 0,0-1 0 0 0,0 0 1 0 0,0-1-1 0 0,0 1 0 0 0,0-1 1 0 0,0 1-1 0 0,0-1 0 0 0,0 0 1 0 0,0 0-1 0 0,0-1 0 0 0,0 1 0 0 0,-4-2 1 0 0,1 0 9 0 0,-1 0-1 0 0,1 0 1 0 0,0-1 0 0 0,0 0 0 0 0,0 0 0 0 0,0-1 0 0 0,1 1 0 0 0,-11-9-1 0 0,15 10-24 0 0,0 0 0 0 0,0-1 0 0 0,0 1-1 0 0,0 0 1 0 0,0-1 0 0 0,1 0 0 0 0,-1 1 0 0 0,1-1-1 0 0,0 0 1 0 0,-1 0 0 0 0,1 1 0 0 0,1-1-1 0 0,-1 0 1 0 0,0 0 0 0 0,1 0 0 0 0,-1-6 0 0 0,1 4-328 0 0,0 1 0 0 0,0-1 0 0 0,1 0 0 0 0,-1 1 0 0 0,1-1 0 0 0,0 1 0 0 0,0-1 0 0 0,1 1 0 0 0,3-8 0 0 0,-2-3-1498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3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 5665 0 0,'0'0'96'0'0,"0"0"-1"0"0,-1 0 1 0 0,1-1 0 0 0,0 1-1 0 0,-1 0 1 0 0,1 0-1 0 0,0 0 1 0 0,-1 0-1 0 0,1-1 1 0 0,0 1 0 0 0,-1 0-1 0 0,1 0 1 0 0,0-1-1 0 0,0 1 1 0 0,-1 0 0 0 0,1-1-1 0 0,0 1 1 0 0,0 0-1 0 0,0 0 1 0 0,-1-1 0 0 0,1 1-1 0 0,0-1 1 0 0,0 1-1 0 0,0 0 1 0 0,0-1-1 0 0,0 1 1 0 0,0 0 0 0 0,0-1-1 0 0,0 1 1 0 0,0 0-1 0 0,0-1 1 0 0,0 1 0 0 0,0-1-1 0 0,0 1 1 0 0,0 0-1 0 0,0-1 1 0 0,0 1 0 0 0,0 0-1 0 0,0-1 1 0 0,0 1-1 0 0,1 0 1 0 0,-1-1-1 0 0,0 1 1 0 0,0 0 0 0 0,0-1-1 0 0,1 1 1 0 0,-1 0-1 0 0,0-1 1 0 0,0 1 0 0 0,1 0-1 0 0,-1 0 1 0 0,0-1-1 0 0,1 1 1 0 0,-1 0-1 0 0,0 0 1 0 0,1 0 0 0 0,-1 0-1 0 0,0-1 1 0 0,1 1-1 0 0,-1 0 1 0 0,0 0 0 0 0,1 0-1 0 0,-1 0 1 0 0,0 0-1 0 0,1 0 1 0 0,2-1-2 0 0,0 0-1 0 0,0 0 1 0 0,0 1 0 0 0,0-1 0 0 0,0 1 0 0 0,0-1-1 0 0,4 1 1 0 0,1 1-75 0 0,0-1 1 0 0,0 0-1 0 0,0-1 0 0 0,15-2 1 0 0,23-2 122 0 0,-27-2-1134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176 103 2857 0 0,'0'0'1752'0'0,"12"-2"-1320"0"0,-10 1-361 0 0,-1 0 0 0 0,0 0 0 0 0,1-1 0 0 0,-1 1 1 0 0,0 0-1 0 0,1 0 0 0 0,-1-1 0 0 0,0 1 0 0 0,0-1 0 0 0,0 1 0 0 0,0-1 0 0 0,0 1 0 0 0,-1-1 0 0 0,1 1 1 0 0,0-1-1 0 0,-1 0 0 0 0,1 1 0 0 0,-1-1 0 0 0,1 0 0 0 0,-1 0 0 0 0,0 0 0 0 0,0 1 0 0 0,0-1 0 0 0,0 0 1 0 0,0 0-1 0 0,0 1 0 0 0,-1-1 0 0 0,1 0 0 0 0,0 0 0 0 0,-1 1 0 0 0,1-1 0 0 0,-1 0 0 0 0,0 1 1 0 0,-1-3-1 0 0,1 2 97 0 0,-1-1 0 0 0,1 1-1 0 0,-1 0 1 0 0,1-1 0 0 0,-1 1 0 0 0,0 0 0 0 0,0 0 0 0 0,0 0 0 0 0,0 1 0 0 0,-1-1 0 0 0,1 0 0 0 0,0 1 0 0 0,-1-1 0 0 0,-3 0 0 0 0,-1-1 148 0 0,-1 1 1 0 0,0 0-1 0 0,-14-2 1 0 0,11 2-154 0 0,6 2-107 0 0,0 0 0 0 0,-1 0-1 0 0,1 1 1 0 0,0-1-1 0 0,0 1 1 0 0,0 0-1 0 0,0 1 1 0 0,1-1 0 0 0,-1 1-1 0 0,0 0 1 0 0,0 0-1 0 0,1 1 1 0 0,0-1-1 0 0,-7 5 1 0 0,6 8 43 0 0,-1 2-27 0 0,-3-5-53 0 0,8-11-17 0 0,0 0 0 0 0,-1 1 0 0 0,1-1 0 0 0,0 0 0 0 0,0 1 0 0 0,0-1 0 0 0,0 1 0 0 0,0 0 0 0 0,1-1 1 0 0,-1 1-1 0 0,0 0 0 0 0,1-1 0 0 0,-1 1 0 0 0,1 0 0 0 0,0 0 0 0 0,0 0 0 0 0,-1-1 0 0 0,1 1 0 0 0,0 0 0 0 0,1 2 0 0 0,-1 23-11 0 0,0-20 25 0 0,0-1 0 0 0,1 0 0 0 0,-1 1 0 0 0,1-1 0 0 0,0 0 0 0 0,1 1 0 0 0,2 5 0 0 0,-2-7-111 0 0,0-1 1 0 0,1 1-1 0 0,0-1 1 0 0,0 0-1 0 0,0 0 0 0 0,0 0 1 0 0,1 0-1 0 0,-1-1 1 0 0,1 1-1 0 0,0-1 1 0 0,0 0-1 0 0,0 0 0 0 0,1-1 1 0 0,-1 1-1 0 0,1-1 1 0 0,-1 0-1 0 0,1 0 0 0 0,0 0 1 0 0,0-1-1 0 0,0 0 1 0 0,0 0-1 0 0,0 0 0 0 0,0 0 1 0 0,0-1-1 0 0,0 0 1 0 0,0 0-1 0 0,8-1 0 0 0,-10 0-30 0 0,0 0-1 0 0,0 0 0 0 0,1 0 0 0 0,-1-1 1 0 0,0 1-1 0 0,-1-1 0 0 0,1 0 0 0 0,0 0 1 0 0,0 0-1 0 0,-1 0 0 0 0,1 0 0 0 0,-1 0 1 0 0,0-1-1 0 0,0 1 0 0 0,0-1 0 0 0,0 0 1 0 0,0 0-1 0 0,0 1 0 0 0,-1-1 0 0 0,1 0 1 0 0,-1 0-1 0 0,0-1 0 0 0,0 1 0 0 0,0 0 1 0 0,0 0-1 0 0,0-6 0 0 0,1-8 704 0 0,-1-1 0 0 0,-1 1 0 0 0,-3-34 0 0 0,1 23 368 0 0,-1-14 1831 0 0,2 43-2771 0 0,1-1 0 0 0,-1 0 1 0 0,1 0-1 0 0,-1 0 1 0 0,1 1-1 0 0,-1-1 0 0 0,1 0 1 0 0,-1 0-1 0 0,1 1 1 0 0,0-1-1 0 0,-1 0 0 0 0,1 1 1 0 0,-1-1-1 0 0,1 1 1 0 0,0-1-1 0 0,-1 0 0 0 0,1 1 1 0 0,0-1-1 0 0,0 1 1 0 0,-1-1-1 0 0,1 1 0 0 0,0-1 1 0 0,0 1-1 0 0,0-1 1 0 0,-1 1-1 0 0,1-1 0 0 0,0 1 1 0 0,0-1-1 0 0,0 1 1 0 0,0 0-1 0 0,0-1 0 0 0,0 1 1 0 0,1 0-1 0 0,0 23 61 0 0,0-19-11 0 0,3 64 109 0 0,-3-47-325 0 0,0 0-1 0 0,2 0 0 0 0,0 0 1 0 0,8 28-1 0 0,-5-37-3275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5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87 2649 0 0,'1'1'38'0'0,"0"-1"1"0"0,0 1-1 0 0,0-1 1 0 0,0 1-1 0 0,0-1 1 0 0,0 1 0 0 0,0-1-1 0 0,0 0 1 0 0,0 0-1 0 0,0 0 1 0 0,0 1-1 0 0,0-1 1 0 0,0 0 0 0 0,0 0-1 0 0,1 0 1 0 0,-1 0-1 0 0,0-1 1 0 0,0 1-1 0 0,0 0 1 0 0,0 0 0 0 0,0-1-1 0 0,0 1 1 0 0,0-1-1 0 0,0 1 1 0 0,0-1 0 0 0,0 1-1 0 0,0-1 1 0 0,-1 1-1 0 0,1-1 1 0 0,0 0-1 0 0,0 1 1 0 0,0-1 0 0 0,-1 0-1 0 0,1 0 1 0 0,0 0-1 0 0,-1 0 1 0 0,1 1-1 0 0,-1-1 1 0 0,1 0 0 0 0,-1 0-1 0 0,1 0 1 0 0,-1 0-1 0 0,0 0 1 0 0,1 0-1 0 0,-1-1 1 0 0,0 1 0 0 0,0-1-1 0 0,1-1 254 0 0,-1 0 0 0 0,0 0 0 0 0,0 0 0 0 0,0-1-1 0 0,-1 1 1 0 0,1 0 0 0 0,-1 0 0 0 0,1 0 0 0 0,-1 0 0 0 0,0 0 0 0 0,0 0 0 0 0,-1 0-1 0 0,1 1 1 0 0,0-1 0 0 0,-3-3 0 0 0,3 5-236 0 0,0-1-1 0 0,0 1 1 0 0,0 0 0 0 0,0 0 0 0 0,0 0-1 0 0,0 0 1 0 0,0 0 0 0 0,0 0-1 0 0,0 0 1 0 0,-1 1 0 0 0,1-1 0 0 0,0 0-1 0 0,0 1 1 0 0,-1-1 0 0 0,1 0-1 0 0,0 1 1 0 0,-1 0 0 0 0,1-1-1 0 0,-1 1 1 0 0,1 0 0 0 0,-1 0 0 0 0,1 0-1 0 0,-1 0 1 0 0,1 0 0 0 0,0 0-1 0 0,-1 0 1 0 0,1 0 0 0 0,-1 1 0 0 0,1-1-1 0 0,-2 1 1 0 0,-13 1 144 0 0,10-1-169 0 0,-1 0 0 0 0,1 1-1 0 0,0 0 1 0 0,1-1 0 0 0,-1 2 0 0 0,0-1 0 0 0,0 1-1 0 0,1 0 1 0 0,0 0 0 0 0,-1 0 0 0 0,-6 7-1 0 0,12-10-19 0 0,-1 1 0 0 0,1 0-1 0 0,-1 0 1 0 0,1 0-1 0 0,-1 0 1 0 0,1 0 0 0 0,0 0-1 0 0,0 0 1 0 0,-1 0-1 0 0,1 0 1 0 0,0 0 0 0 0,0 0-1 0 0,0 0 1 0 0,0 0-1 0 0,0-1 1 0 0,0 1 0 0 0,0 0-1 0 0,0 0 1 0 0,1 0-1 0 0,-1 0 1 0 0,0 0 0 0 0,1 2-1 0 0,-1-3-3 0 0,1 1 0 0 0,-1-1 0 0 0,0 1 1 0 0,0 0-1 0 0,1-1 0 0 0,-1 1 0 0 0,0 0 0 0 0,0-1 0 0 0,0 1 0 0 0,0 0 1 0 0,0-1-1 0 0,0 1 0 0 0,0 0 0 0 0,0-1 0 0 0,0 1 0 0 0,0 0 0 0 0,0-1 0 0 0,-1 1 1 0 0,1 0-1 0 0,0-1 0 0 0,0 1 0 0 0,-1-1 0 0 0,1 1 0 0 0,0 0 0 0 0,-1-1 0 0 0,0 2 1 0 0,1-2-7 0 0,-1 0 1 0 0,1 0-1 0 0,0 0 1 0 0,-1 1-1 0 0,1-1 1 0 0,-1 0 0 0 0,1 0-1 0 0,0 1 1 0 0,0-1-1 0 0,-1 0 1 0 0,1 1-1 0 0,0-1 1 0 0,0 0 0 0 0,-1 1-1 0 0,1-1 1 0 0,0 0-1 0 0,0 1 1 0 0,0-1-1 0 0,-1 1 1 0 0,1-1 0 0 0,0 0-1 0 0,0 1 1 0 0,0-1-1 0 0,0 1 1 0 0,0-1-1 0 0,0 1 1 0 0,0-1 0 0 0,1 1 3 0 0,-1 0 0 0 0,1 0 0 0 0,-1 0 1 0 0,1-1-1 0 0,0 1 0 0 0,0 0 0 0 0,-1-1 1 0 0,1 1-1 0 0,0-1 0 0 0,0 1 0 0 0,0-1 1 0 0,-1 1-1 0 0,1-1 0 0 0,0 1 1 0 0,0-1-1 0 0,0 0 0 0 0,0 1 0 0 0,1-1 1 0 0,30 8 64 0 0,-20-5-36 0 0,-1-1 0 0 0,1 2-1 0 0,-1 0 1 0 0,0 0 0 0 0,18 10 0 0 0,-27-13-31 0 0,0 1 1 0 0,0 0-1 0 0,0-1 1 0 0,0 1 0 0 0,0 0-1 0 0,0 0 1 0 0,-1 0-1 0 0,1 0 1 0 0,-1 0 0 0 0,1 0-1 0 0,-1 0 1 0 0,0 0 0 0 0,1 1-1 0 0,-1-1 1 0 0,-1 1-1 0 0,1-1 1 0 0,0 1 0 0 0,-1-1-1 0 0,1 1 1 0 0,-1-1-1 0 0,1 1 1 0 0,-1-1 0 0 0,0 1-1 0 0,0 0 1 0 0,-1-1-1 0 0,1 1 1 0 0,0-1 0 0 0,-1 1-1 0 0,0-1 1 0 0,1 1-1 0 0,-1-1 1 0 0,-1 3 0 0 0,0-1 2 0 0,1 1-1 0 0,-1-1 1 0 0,0-1 0 0 0,0 1 0 0 0,0 0 0 0 0,-1 0 0 0 0,1-1 0 0 0,-5 5-1 0 0,6-6-2 0 0,-1-1 0 0 0,0 0 0 0 0,1 0 0 0 0,-1 0 0 0 0,0 1-1 0 0,0-1 1 0 0,0-1 0 0 0,0 1 0 0 0,0 0 0 0 0,0 0 0 0 0,0-1-1 0 0,0 1 1 0 0,0-1 0 0 0,0 0 0 0 0,0 0 0 0 0,0 1 0 0 0,0-1-1 0 0,0-1 1 0 0,-3 1 0 0 0,0-1 16 0 0,0 0 1 0 0,0 0-1 0 0,0-1 0 0 0,0 0 0 0 0,0 0 1 0 0,1 0-1 0 0,-1 0 0 0 0,1-1 0 0 0,-1 0 1 0 0,1 0-1 0 0,0 0 0 0 0,0 0 0 0 0,0-1 1 0 0,1 1-1 0 0,-5-6 0 0 0,8 9-44 0 0,0-1 1 0 0,0 0-1 0 0,0 1 0 0 0,-1-1 0 0 0,1 0 1 0 0,0 1-1 0 0,0-1 0 0 0,0 0 0 0 0,0 1 1 0 0,0-1-1 0 0,0 0 0 0 0,0 1 0 0 0,0-1 0 0 0,0 1 1 0 0,0-1-1 0 0,1 0 0 0 0,-1 1 0 0 0,0-2 1 0 0,3-9-1904 0 0,-3 5 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5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6041 0 0,'7'3'989'0'0,"0"0"-1"0"0,0 0 0 0 0,0 0 1 0 0,12 2-1 0 0,-16-4-1037 0 0,0-1-1 0 0,1 0 1 0 0,-1 0 0 0 0,0 0-1 0 0,0 0 1 0 0,0 0 0 0 0,0 0 0 0 0,0-1-1 0 0,0 1 1 0 0,1-1 0 0 0,-1 0-1 0 0,0 0 1 0 0,-1 0 0 0 0,5-2 0 0 0,-5 1 12 0 0,0 1 1 0 0,1 0-1 0 0,-1-1 1 0 0,0 1-1 0 0,0-1 1 0 0,0 0 0 0 0,0 0-1 0 0,0 0 1 0 0,0 0-1 0 0,-1 0 1 0 0,1 0 0 0 0,0 0-1 0 0,-1-1 1 0 0,2-4-1 0 0,-2 5 96 0 0,-1 0 0 0 0,1 0-1 0 0,-1-1 1 0 0,0 1 0 0 0,0 0-1 0 0,0 0 1 0 0,0 0 0 0 0,-1-1-1 0 0,1 1 1 0 0,0 0-1 0 0,-1 0 1 0 0,0 0 0 0 0,1 0-1 0 0,-1 0 1 0 0,0 0 0 0 0,0 0-1 0 0,0 0 1 0 0,0 0 0 0 0,-2-2-1 0 0,2 2 7 0 0,0 1-1 0 0,0-1 1 0 0,-1 1-1 0 0,1 0 1 0 0,0-1-1 0 0,0 1 1 0 0,-1 0-1 0 0,1 0 1 0 0,-1 0-1 0 0,1 0 1 0 0,-1 0 0 0 0,0 0-1 0 0,1 0 1 0 0,-1 0-1 0 0,0 1 1 0 0,1-1-1 0 0,-1 1 1 0 0,0-1-1 0 0,0 1 1 0 0,1 0-1 0 0,-3-1 1 0 0,-1 1 136 0 0,0 1 0 0 0,0 0 0 0 0,0 0-1 0 0,0 0 1 0 0,0 0 0 0 0,-8 4 0 0 0,11-5-181 0 0,0 1 0 0 0,0 0 0 0 0,0 0 0 0 0,0 0 0 0 0,0 0 0 0 0,0 0 0 0 0,1 1 1 0 0,-1-1-1 0 0,1 0 0 0 0,-1 1 0 0 0,1-1 0 0 0,-1 1 0 0 0,1 0 0 0 0,0-1 0 0 0,0 1 0 0 0,0 0 0 0 0,0 0 0 0 0,0 0 0 0 0,0 0 0 0 0,0 0 0 0 0,0 0 0 0 0,0 4 0 0 0,0 2-6 0 0,0 0 0 0 0,1 0 1 0 0,0 1-1 0 0,2 12 0 0 0,0 2-14 0 0,-2-16 15 0 0,1 1-1 0 0,1-1 0 0 0,0 0 1 0 0,3 9-1 0 0,1 5 9 0 0,-5-18-18 0 0,0-1-1 0 0,0 0 1 0 0,1 1-1 0 0,-1-1 1 0 0,0 0-1 0 0,1 0 1 0 0,0 0-1 0 0,-1 0 1 0 0,1 0-1 0 0,4 3 1 0 0,-4-4 1 0 0,0 1 0 0 0,0 0 0 0 0,-1 0 0 0 0,1 0-1 0 0,0 0 1 0 0,-1 0 0 0 0,1 0 0 0 0,-1 1 0 0 0,1-1 0 0 0,0 3 0 0 0,-1-4-1 0 0,-1 0 0 0 0,1 0 1 0 0,-1 0-1 0 0,1-1 0 0 0,-1 1 1 0 0,1 0-1 0 0,0-1 0 0 0,0 1 1 0 0,-1 0-1 0 0,1-1 0 0 0,0 1 1 0 0,0-1-1 0 0,0 1 0 0 0,0-1 1 0 0,-1 0-1 0 0,1 1 0 0 0,0-1 1 0 0,0 0-1 0 0,0 1 0 0 0,2-1 1 0 0,23 4-20 0 0,-18-3-78 0 0,-2 0-57 0 0,0 0-1 0 0,0-1 1 0 0,0 0-1 0 0,0 0 1 0 0,0 0-1 0 0,1 0 1 0 0,-1-1-1 0 0,0 0 1 0 0,0 0-1 0 0,-1-1 1 0 0,1 0-1 0 0,0 0 1 0 0,0 0-1 0 0,-1-1 0 0 0,1 1 1 0 0,-1-1-1 0 0,0-1 1 0 0,0 1-1 0 0,0-1 1 0 0,-1 0-1 0 0,1 0 1 0 0,-1 0-1 0 0,0-1 1 0 0,0 1-1 0 0,0-1 1 0 0,0 0-1 0 0,-1 0 1 0 0,0 0-1 0 0,0-1 0 0 0,-1 1 1 0 0,4-9-1 0 0,5-18 560 0 0,8-41-1 0 0,-17 63-144 0 0,0 0-1 0 0,-1 0 0 0 0,0-1 1 0 0,0 1-1 0 0,-2 0 0 0 0,1 0 1 0 0,-1-1-1 0 0,-3-14 0 0 0,3 24 6 0 0,1 0-210 0 0,0 0 0 0 0,-1 0 1 0 0,1 0-1 0 0,-1 1 0 0 0,1-1 1 0 0,-1 0-1 0 0,1 0 0 0 0,-1 0 1 0 0,0 0-1 0 0,1 1 0 0 0,-1-1 1 0 0,0 0-1 0 0,0 0 0 0 0,0 1 1 0 0,1-1-1 0 0,-1 1 0 0 0,0-1 1 0 0,0 1-1 0 0,0-1 0 0 0,-2 0 1 0 0,3 1 83 0 0,-2 2-109 0 0,1-1 1 0 0,-1 1 0 0 0,1 0-1 0 0,0-1 1 0 0,0 1 0 0 0,-1 0-1 0 0,1 0 1 0 0,0 0 0 0 0,1 0-1 0 0,-1-1 1 0 0,0 1 0 0 0,0 0-1 0 0,1 1 1 0 0,-1 3 0 0 0,-1 14-5 0 0,1 0 0 0 0,1 0 0 0 0,1 0 0 0 0,1 0 0 0 0,7 36 1 0 0,-2-14 70 0 0,4 2 174 0 0,-10-41-384 0 0,0-1 1 0 0,0 1-1 0 0,0-1 1 0 0,0 1-1 0 0,1-1 0 0 0,-1 1 1 0 0,1-1-1 0 0,0 0 0 0 0,-1 0 1 0 0,1 1-1 0 0,0-1 0 0 0,0-1 1 0 0,4 4-1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0:56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7642 0 0,'3'-7'6689'0'0,"-4"7"-6589"0"0,23-6-202 0 0,-7 2 461 0 0,-9 2-348 0 0,-1-1 0 0 0,1 1-1 0 0,0 0 1 0 0,-1 1 0 0 0,1 0-1 0 0,0 0 1 0 0,0 0 0 0 0,0 0-1 0 0,0 1 1 0 0,0 0 0 0 0,0 0-1 0 0,6 2 1 0 0,4-2-310 0 0,-4-2-2157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2:06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602 91 1280 0 0,'-40'-33'87'0'0,"33"29"170"0"0,0 0 0 0 0,0 0 0 0 0,-1 0 0 0 0,1 1 0 0 0,-1 0 0 0 0,-12-2 0 0 0,11 3 32 0 0,0 0 0 0 0,0 1 1 0 0,-12 1-1 0 0,-13 2 0 0 0,23-1-88 0 0,1 1 1 0 0,0 0 0 0 0,0 1-1 0 0,0-1 1 0 0,1 2 0 0 0,-1 0-1 0 0,1 0 1 0 0,0 1-1 0 0,-14 8 1 0 0,-3 4 115 0 0,13-10-137 0 0,1 1-1 0 0,0 0 1 0 0,1 1 0 0 0,0 0-1 0 0,-17 18 1 0 0,14-10-8 0 0,-1-1 0 0 0,-1-1 0 0 0,-23 18 0 0 0,34-28-150 0 0,0 0 0 0 0,1 0 0 0 0,-1 0 0 0 0,1 0-1 0 0,0 1 1 0 0,0 0 0 0 0,0-1 0 0 0,1 2 0 0 0,0-1 0 0 0,0 0-1 0 0,-3 11 1 0 0,-1 9 62 0 0,-6 44-1 0 0,7-39-29 0 0,5-22-43 0 0,-1 1 0 0 0,1 0-1 0 0,1 0 1 0 0,-1 0 0 0 0,2 1 0 0 0,-1-1 0 0 0,2 0-1 0 0,3 16 1 0 0,1 31 27 0 0,-6-49-32 0 0,0 1 0 0 0,1-1-1 0 0,0 0 1 0 0,0 0 0 0 0,1 0 0 0 0,0 0-1 0 0,0 0 1 0 0,1 0 0 0 0,0-1 0 0 0,1 1-1 0 0,6 10 1 0 0,-5-11 13 0 0,0-1 0 0 0,1 0 0 0 0,0 0 0 0 0,0 0 0 0 0,1-1 0 0 0,0 0 0 0 0,-1 0 0 0 0,2-1 1 0 0,8 5-1 0 0,11 3 91 0 0,36 10 0 0 0,-33-12-34 0 0,-20-7-47 0 0,1 0-1 0 0,0-1 1 0 0,0 0 0 0 0,0-1 0 0 0,0 0-1 0 0,1-1 1 0 0,14-1 0 0 0,-4-2 24 0 0,0 0-1 0 0,36-11 1 0 0,-30 4 35 0 0,-1-2 0 0 0,0 0 1 0 0,26-17-1 0 0,-49 26-80 0 0,5-3 13 0 0,0 0 0 0 0,-1 0 0 0 0,0-1 1 0 0,0 0-1 0 0,0 0 0 0 0,-1-1 0 0 0,-1 0 0 0 0,1 0 0 0 0,-1-1 0 0 0,0 0 0 0 0,-1 0 0 0 0,6-13 0 0 0,2-9 33 0 0,-2-1-1 0 0,12-54 1 0 0,-20 69-56 0 0,0 0-1 0 0,-1-1 1 0 0,-1 1-1 0 0,-1-1 1 0 0,-1 0 0 0 0,0 1-1 0 0,-1 0 1 0 0,-1-1-1 0 0,-1 1 1 0 0,0 0 0 0 0,-1 0-1 0 0,-1 1 1 0 0,0-1-1 0 0,-12-19 1 0 0,2 0 2 0 0,13 29 8 0 0,0-1-1 0 0,0 1 1 0 0,-1 0-1 0 0,-7-12 0 0 0,-2 3-42 0 0,0 1-1 0 0,-22-22 0 0 0,29 33 34 0 0,1-1 0 0 0,-1 1 0 0 0,0 0 0 0 0,-1 0-1 0 0,1 1 1 0 0,-1 0 0 0 0,1 0 0 0 0,-1 0 0 0 0,0 1 0 0 0,-11-2 0 0 0,9 2 21 0 0,0 0 0 0 0,0 1 1 0 0,-1 0-1 0 0,1 1 0 0 0,-1 0 0 0 0,1 0 1 0 0,0 1-1 0 0,-1 0 0 0 0,1 1 1 0 0,0 0-1 0 0,0 0 0 0 0,-15 7 0 0 0,-75 38 53 0 0,81-37-80 0 0,0 0 0 0 0,1 1 0 0 0,0 1 0 0 0,-24 23 0 0 0,9-8 18 0 0,26-23-10 0 0,0 1 0 0 0,1 0 1 0 0,0 1-1 0 0,0-1 0 0 0,0 1 1 0 0,1 0-1 0 0,0 1 0 0 0,-7 11 1 0 0,5-2 4 0 0,0 0 0 0 0,-6 22 0 0 0,-8 26 10 0 0,16-57-20 0 0,2 0-1 0 0,-1 1 0 0 0,1-1 1 0 0,0 1-1 0 0,1 0 1 0 0,-2 11-1 0 0,2-11 9 0 0,-1 0-1 0 0,0 0 0 0 0,-6 14 0 0 0,-5 23 31 0 0,9-18-27 0 0,1-6-14 0 0,-2 33 0 0 0,5-48 9 0 0,0 1 0 0 0,0-1 0 0 0,1 0 1 0 0,0 0-1 0 0,0 0 0 0 0,1 1 1 0 0,0-1-1 0 0,0-1 0 0 0,5 11 0 0 0,-2-6 1 0 0,0-1 0 0 0,1 0 0 0 0,0 0 0 0 0,1-1 0 0 0,0 1 0 0 0,0-2 0 0 0,0 1 0 0 0,1-1-1 0 0,1 0 1 0 0,-1 0 0 0 0,18 10 0 0 0,-16-12 7 0 0,0 1 0 0 0,0-1 0 0 0,1-1 0 0 0,0 1 0 0 0,0-2 0 0 0,0 0 1 0 0,0 0-1 0 0,0-1 0 0 0,1 0 0 0 0,-1-1 0 0 0,1-1 0 0 0,-1 1 0 0 0,1-2 0 0 0,16-2 0 0 0,43-5 69 0 0,-55 7-55 0 0,-1 0 1 0 0,1-1-1 0 0,0-1 1 0 0,-1 0 0 0 0,0-1-1 0 0,20-8 1 0 0,17-15 34 0 0,73-50 0 0 0,-119 72-44 0 0,1-1 0 0 0,-1 0 1 0 0,-1 0-1 0 0,1 0 0 0 0,-1-1 0 0 0,0 1 1 0 0,4-10-1 0 0,15-19-12 0 0,33-44-7 0 0,-54 74 8 0 0,0-1 1 0 0,-1 1-1 0 0,0-1 1 0 0,0 1-1 0 0,0-1 1 0 0,0 0-1 0 0,-1 0 1 0 0,0 0-1 0 0,0 0 1 0 0,-1 0-1 0 0,0 0 1 0 0,0 0-1 0 0,-1-7 1 0 0,-2-8 5 0 0,0-1 1 0 0,-9-24-1 0 0,9 34-13 0 0,-1-5 1 0 0,-1-1-1 0 0,-1 1 1 0 0,-1-1 0 0 0,0 2 0 0 0,-1-1-1 0 0,-1 1 1 0 0,-1 0 0 0 0,-15-19 0 0 0,10 16-11 0 0,-1 2 0 0 0,0 0 0 0 0,-33-26 0 0 0,41 38 6 0 0,-1-1-1 0 0,0 1 1 0 0,1 0-1 0 0,-2 0 0 0 0,1 1 1 0 0,0 1-1 0 0,-1 0 0 0 0,0 0 1 0 0,1 1-1 0 0,-1 0 0 0 0,-15-1 1 0 0,11 2 0 0 0,0 2-1 0 0,0 0 1 0 0,1 0 0 0 0,-1 1 0 0 0,-19 6 0 0 0,0 2-182 0 0,-32 16 1 0 0,63-26-128 0 0,0 1 0 0 0,0 0 0 0 0,0 1 0 0 0,0-1 0 0 0,0 0 0 0 0,0 1 0 0 0,0-1 0 0 0,1 1-1 0 0,-1-1 1 0 0,0 1 0 0 0,1 0 0 0 0,-1 0 0 0 0,1 0 0 0 0,0 0 0 0 0,0 0 0 0 0,0 0 0 0 0,-1 3 0 0 0,1 2-2619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2:09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1478 3129 0 0,'-37'-9'1151'0'0,"36"9"-1174"0"0,-3-16 302 0 0,3 15-246 0 0,1 0 0 0 0,-1 0 0 0 0,1 0 0 0 0,-1-1 0 0 0,1 1 0 0 0,-1 0 0 0 0,1 0 0 0 0,0-1 0 0 0,0 1 0 0 0,0 0 0 0 0,0 0 0 0 0,0-1 0 0 0,0 1 0 0 0,0 0 0 0 0,0-1 0 0 0,0 1 0 0 0,1-1 0 0 0,3-13 392 0 0,2 2-1 0 0,0-1 1 0 0,0 1-1 0 0,15-23 1 0 0,10-21 498 0 0,-25 47-847 0 0,0 0-1 0 0,0 1 0 0 0,1-1 0 0 0,1 1 0 0 0,-1 1 0 0 0,1-1 0 0 0,1 1 1 0 0,-1 1-1 0 0,11-8 0 0 0,-6 5 4 0 0,-1 0 0 0 0,0-1 0 0 0,17-21 1 0 0,-21 19 9 0 0,15-27 1 0 0,-18 28-57 0 0,2 0 0 0 0,0 0 0 0 0,11-14 1 0 0,7-1 73 0 0,2 1 1 0 0,48-37-1 0 0,-48 40-11 0 0,28-31 0 0 0,-10 10 1 0 0,6-4-36 0 0,2 3 0 0 0,2 2 0 0 0,2 3 0 0 0,90-49 0 0 0,200-88 82 0 0,-292 150-125 0 0,1 3 0 0 0,64-19 0 0 0,120-23 43 0 0,-204 56-62 0 0,98-22 20 0 0,2 5 0 0 0,1 7 0 0 0,1 5 0 0 0,0 6 0 0 0,142 10 0 0 0,-34 20-45 0 0,-94-6 8 0 0,-43-2 31 0 0,130 35 1 0 0,-126-24-19 0 0,-36-7 40 0 0,0 3 0 0 0,138 56-1 0 0,-138-46-6 0 0,42 20-49 0 0,-66-25 40 0 0,27 15 7 0 0,-75-37-12 0 0,0 1-1 0 0,1-1 0 0 0,-1 0 0 0 0,1 0 0 0 0,0-1 1 0 0,-1 0-1 0 0,1 0 0 0 0,0 0 0 0 0,0-1 0 0 0,9 1 1 0 0,-11-2 13 0 0,0 2 32 0 0,0 1-33 0 0,-3-2 162 0 0,-1-1-178 0 0,1-1 0 0 0,-1 1 0 0 0,0-1 0 0 0,1 1-1 0 0,-1-1 1 0 0,0 0 0 0 0,0 1 0 0 0,0-1 0 0 0,1 1 0 0 0,-1-1 0 0 0,0 0 0 0 0,0 1 0 0 0,0-1 0 0 0,0 1 0 0 0,0-1 0 0 0,0 0 0 0 0,0 1 0 0 0,0-1 0 0 0,0 1 0 0 0,-1-1 0 0 0,1 1-1 0 0,0-1 1 0 0,0 0 0 0 0,0 1 0 0 0,-1-1 0 0 0,1 1 0 0 0,0-1 0 0 0,-1 1 0 0 0,1-1 0 0 0,0 1 0 0 0,-1-1 0 0 0,0-1 1 0 0,0-1 0 0 0,-1 1 0 0 0,1 0 0 0 0,-1 0 1 0 0,1 0-1 0 0,-1 0 0 0 0,0 0 0 0 0,0 0 0 0 0,-2-2 0 0 0,-2 0-2 0 0,-24-16 46 0 0,28 18-52 0 0,1 1-1 0 0,-1-1 1 0 0,0 0-1 0 0,1 0 1 0 0,-1 1-1 0 0,1-1 1 0 0,-1 0-1 0 0,1 0 0 0 0,0 0 1 0 0,0-1-1 0 0,0 1 1 0 0,0 0-1 0 0,-1-3 1 0 0,2-6-2 0 0,0 10-3 0 0,0-1 0 0 0,0 1 0 0 0,0-1 0 0 0,-1 1 0 0 0,1 0 0 0 0,0-1 0 0 0,0 1 0 0 0,-1-1 0 0 0,1 1 0 0 0,-1 0 0 0 0,1 0 0 0 0,-1-1 0 0 0,1 1 0 0 0,-1 0 0 0 0,-1-2 0 0 0,-27-42 31 0 0,20 30-19 0 0,0 0-1 0 0,-2 1 0 0 0,1 0 1 0 0,-26-25-1 0 0,-32-30-6 0 0,14 11 24 0 0,42 48 5 0 0,6 3-44 0 0,0 1 0 0 0,0 1-1 0 0,-1-1 1 0 0,0 1-1 0 0,0 0 1 0 0,0 1 0 0 0,-1 0-1 0 0,-7-4 1 0 0,-19 2 41 0 0,8 2-85 0 0,22 3 27 0 0,4 0 5 0 0,0 5 13 0 0,1 1 0 0 0,-1-1 0 0 0,1 0 0 0 0,0 0 1 0 0,0 0-1 0 0,0 0 0 0 0,1 0 0 0 0,-1 0 0 0 0,1-1 0 0 0,0 1 0 0 0,3 4 1 0 0,32 37 1 0 0,-17-23 25 0 0,-7-8-22 0 0,1 0 0 0 0,0-2 0 0 0,19 14 0 0 0,-15-12 33 0 0,25 24 0 0 0,-16-14-19 0 0,0-1 1 0 0,52 32-1 0 0,-73-51-4 0 0,45 25-13 0 0,-42-25 12 0 0,0 0 0 0 0,0 1 1 0 0,-1 0-1 0 0,1 1 0 0 0,-1 0 0 0 0,0 0 0 0 0,11 13 0 0 0,-16-16 0 0 0,0 1 0 0 0,0-1-1 0 0,-1 1 1 0 0,1-1 0 0 0,-1 1 0 0 0,4 8 0 0 0,-6-11-2 0 0,0 0 0 0 0,0 0 0 0 0,0 0 0 0 0,0 0 0 0 0,0 0 0 0 0,0 0 0 0 0,0 0 0 0 0,0 0 0 0 0,0-1 0 0 0,-1 1 0 0 0,1 0 0 0 0,0 0 0 0 0,0 0 0 0 0,-1 0 0 0 0,1 0 0 0 0,-1 0-1 0 0,1-1 1 0 0,-1 1 0 0 0,1 0 0 0 0,-1 0 0 0 0,0-1 0 0 0,1 1 0 0 0,-1 0 0 0 0,0-1 0 0 0,1 1 0 0 0,-1 0 0 0 0,0-1 0 0 0,0 1 0 0 0,0-1 0 0 0,1 1 0 0 0,-1-1 0 0 0,0 0 0 0 0,0 1 0 0 0,0-1 0 0 0,0 0 0 0 0,-1 0 0 0 0,-15 8 22 0 0,9-5-15 0 0,0 1-1 0 0,0-1 0 0 0,0-1 1 0 0,-11 3-1 0 0,-28 5 64 0 0,32-6-79 0 0,0 0-1 0 0,-22 1 0 0 0,-9 0 23 0 0,0 3-1 0 0,1 1 0 0 0,0 2 1 0 0,1 2-1 0 0,-56 25 0 0 0,4 5-78 0 0,63-30 58 0 0,32-13 82 0 0,-3-10-7 0 0,4 10-67 0 0,0 0 0 0 0,-1-1 0 0 0,1 1-1 0 0,0 0 1 0 0,0-1 0 0 0,0 1 0 0 0,-1-1 0 0 0,1 1 0 0 0,0 0 0 0 0,0-1-1 0 0,0 1 1 0 0,0-1 0 0 0,0 1 0 0 0,0-1 0 0 0,0 1 0 0 0,0 0-1 0 0,0-1 1 0 0,0 1 0 0 0,0-1 0 0 0,0 1 0 0 0,0-1 0 0 0,0 1 0 0 0,0 0-1 0 0,0-1 1 0 0,1 1 0 0 0,-1-1 0 0 0,0 1 0 0 0,0 0 0 0 0,0-1-1 0 0,1 1 1 0 0,-1 0 0 0 0,0-1 0 0 0,1 1 0 0 0,-1 0 0 0 0,1-1 0 0 0,13-22 9 0 0,0-1 0 0 0,-2 0 1 0 0,-1-1-1 0 0,-1 0 1 0 0,9-32-1 0 0,2-23-2 0 0,-13 45 19 0 0,21-54 1 0 0,6-19 12 0 0,-34 105-39 0 0,8-19-23 0 0,-7 19 14 0 0,0 0-1 0 0,-1-1 1 0 0,0 1 0 0 0,0 0-1 0 0,0 0 1 0 0,0-1-1 0 0,0 1 1 0 0,-1 0-1 0 0,1-1 1 0 0,-1-6 0 0 0,-2 40-3 0 0,-2 0 0 0 0,0-1 1 0 0,-2 1-1 0 0,-12 34 1 0 0,-6 29 13 0 0,13-48 4 0 0,-18 47 1 0 0,-3 8-7 0 0,26-76-2 0 0,2-13 22 0 0,1 1 0 0 0,0 0 1 0 0,1 0-1 0 0,-1 16 1 0 0,3-27 8 0 0,1-2-39 0 0,1 1 10 0 0,-1-1 0 0 0,0 0 0 0 0,0 1 0 0 0,0-1 1 0 0,0 0-1 0 0,0 0 0 0 0,0 0 0 0 0,0 0 0 0 0,0 0 0 0 0,0 0 1 0 0,0 0-1 0 0,0-1 0 0 0,0 1 0 0 0,0-2 0 0 0,13-21 7 0 0,-13 22-5 0 0,24-51 47 0 0,-14 29-21 0 0,21-36 0 0 0,-16 34-35 0 0,13-31 0 0 0,-17 31 27 0 0,23-36-1 0 0,-22 45-31 0 0,-9 12-1 0 0,1-1-1 0 0,-1 0 1 0 0,-1-1 0 0 0,4-5 0 0 0,-3 2 12 0 0,-2 5 3 0 0,-1 1 0 0 0,0 0 0 0 0,1 0 0 0 0,0 0 0 0 0,0 1 0 0 0,0-1 0 0 0,1 0 1 0 0,-1 1-1 0 0,1-1 0 0 0,0 1 0 0 0,0 0 0 0 0,7-6 0 0 0,34-8-29 0 0,-36 13-77 0 0,-12 10 134 0 0,4-4-32 0 0,-1 0 0 0 0,1-1 1 0 0,-1 0-1 0 0,1 1 0 0 0,-1-1 1 0 0,1 1-1 0 0,-1-1 0 0 0,0 0 0 0 0,0 1 1 0 0,0-1-1 0 0,0 0 0 0 0,0 0 1 0 0,0 1-1 0 0,0-1 0 0 0,0 0 1 0 0,-2 1-1 0 0,2-1 0 0 0,-1 0-1 0 0,1 1 1 0 0,-1-1 0 0 0,1 0 0 0 0,0 1-1 0 0,0-1 1 0 0,0 1 0 0 0,0 0 0 0 0,0-1-1 0 0,0 1 1 0 0,0 0 0 0 0,-1 2 0 0 0,0 2-3 0 0,1 0 1 0 0,0-1-1 0 0,0 1 1 0 0,0 0-1 0 0,0 0 1 0 0,1-1-1 0 0,1 11 1 0 0,-2-10 8 0 0,0 1 0 0 0,0-1 1 0 0,0 0-1 0 0,-1 0 1 0 0,1 0-1 0 0,-1 0 0 0 0,-1 0 1 0 0,1 0-1 0 0,-4 5 1 0 0,1-2-13 0 0,2-1 1 0 0,-1 1-1 0 0,-2 9 1 0 0,-3 18 6 0 0,6-25 2 0 0,0 0 1 0 0,1 0-1 0 0,0 1 0 0 0,0 12 1 0 0,1-20 5 0 0,1 0 15 0 0,4-6 10 0 0,13-14-3 0 0,-12 12-27 0 0,1-1-1 0 0,-1 0 0 0 0,-1 1 0 0 0,1-1 1 0 0,-1-1-1 0 0,1 1 0 0 0,-1-1 0 0 0,-1 0 1 0 0,5-9-1 0 0,-4 5 9 0 0,1 1 0 0 0,0-1 0 0 0,7-10-1 0 0,-6 11-11 0 0,0 0-1 0 0,7-19 1 0 0,-9 16-2 0 0,-2 6 2 0 0,0 0 0 0 0,0 0 0 0 0,1 0 1 0 0,0 0-1 0 0,0 1 0 0 0,0-1 0 0 0,0 1 1 0 0,1 0-1 0 0,7-9 0 0 0,-8 12 2 0 0,-1 0 0 0 0,0 0 0 0 0,0-1 0 0 0,0 1 0 0 0,0-1 0 0 0,-1 0 0 0 0,1 1 0 0 0,0-1 0 0 0,-1 0 0 0 0,0 0 0 0 0,0 0 0 0 0,1-4 0 0 0,0 7-71 0 0,-1 0 70 0 0,-1-1-1 0 0,0 1 1 0 0,0 0-1 0 0,1 0 1 0 0,-1 0-1 0 0,0 0 1 0 0,1 0 0 0 0,-1 0-1 0 0,0 0 1 0 0,1 0-1 0 0,-1 0 1 0 0,0 0-1 0 0,0 0 1 0 0,1 0-1 0 0,-1 0 1 0 0,0 0-1 0 0,1 0 1 0 0,-1 0-1 0 0,0 0 1 0 0,1 0-1 0 0,-1 0 1 0 0,0 0-1 0 0,0 1 1 0 0,1-1-1 0 0,-1 0 1 0 0,0 0-1 0 0,0 0 1 0 0,1 1-1 0 0,-1-1 1 0 0,0 0 0 0 0,0 0-1 0 0,1 0 1 0 0,-1 1-1 0 0,0-1 1 0 0,0 0-1 0 0,0 0 1 0 0,0 1-1 0 0,0-1 1 0 0,1 0-1 0 0,-1 1 1 0 0,0-1-1 0 0,0 0 1 0 0,0 0-1 0 0,0 1 1 0 0,0-1-1 0 0,0 0 1 0 0,0 1-1 0 0,0-1 1 0 0,0 0-1 0 0,0 1 1 0 0,0-1-1 0 0,0 0 1 0 0,0 1 0 0 0,0-1-1 0 0,0 0 1 0 0,0 0-1 0 0,-1 1 1 0 0,1-1-1 0 0,0 1 1 0 0,-13 29 3 0 0,12-25 1 0 0,-1 0 0 0 0,0 0 0 0 0,0 0 0 0 0,0-1 0 0 0,0 1 0 0 0,-1 0 1 0 0,0-1-1 0 0,-6 8 0 0 0,7-11-6 0 0,1 1 0 0 0,-1-1 0 0 0,0 1 0 0 0,1 0 0 0 0,-1-1 0 0 0,1 1 0 0 0,-1 0 0 0 0,1 0 0 0 0,0 0 0 0 0,0 0 0 0 0,0 0 0 0 0,0 0 0 0 0,0 0 0 0 0,0 0 0 0 0,1 1 1 0 0,-1-1-1 0 0,1 0 0 0 0,-1 0 0 0 0,1 1 0 0 0,0-1 0 0 0,0 0 0 0 0,0 0 0 0 0,0 3 0 0 0,1-1 0 0 0,-1-1 0 0 0,0 0-1 0 0,0 0 1 0 0,-1 1 0 0 0,1-1 0 0 0,-1 0 0 0 0,-1 5-1 0 0,2-6 5 0 0,-1-1 0 0 0,1 0 0 0 0,-1 0 0 0 0,1 0 0 0 0,-1 1 0 0 0,1-1-1 0 0,-1 0 1 0 0,0 0 0 0 0,0 0 0 0 0,1 0 0 0 0,-1 0 0 0 0,0-1 0 0 0,0 1-1 0 0,0 0 1 0 0,0 0 0 0 0,0 0 0 0 0,0-1 0 0 0,-1 1 0 0 0,1-1-1 0 0,-1 1 1 0 0,1 0-1 0 0,0-1-1 0 0,0 0 0 0 0,0 1 1 0 0,0-1-1 0 0,0 0 0 0 0,0 1 0 0 0,0-1 1 0 0,1 1-1 0 0,-1 0 0 0 0,0-1 1 0 0,0 1-1 0 0,0-1 0 0 0,1 1 1 0 0,-1 0-1 0 0,0 0 0 0 0,1-1 0 0 0,-1 1 1 0 0,1 0-1 0 0,-1 0 0 0 0,1 0 1 0 0,-1 0-1 0 0,1 0 0 0 0,0 0 1 0 0,-1 0-1 0 0,1 0 0 0 0,0 0 0 0 0,0 0 1 0 0,0-1-1 0 0,0 1 0 0 0,0 0 1 0 0,0 0-1 0 0,0 0 0 0 0,0 0 1 0 0,0 0-1 0 0,0 0 0 0 0,0 0 0 0 0,1 0 1 0 0,-1 0-1 0 0,0 0 0 0 0,1 0 1 0 0,-1 0-1 0 0,0 0 0 0 0,1 0 1 0 0,0 0-1 0 0,-1-1 0 0 0,1 1 1 0 0,-1 0-1 0 0,1 0 0 0 0,0-1 0 0 0,-1 1 1 0 0,1 0-1 0 0,1 0 0 0 0,19 1 34 0 0,-28-12-64 0 0,8 5 0 0 0,10 2 50 0 0,-5 3-15 0 0,-1 0 0 0 0,1 0 0 0 0,0-1 0 0 0,-1 0 0 0 0,1 0 1 0 0,-1 0-1 0 0,1-1 0 0 0,-1 0 0 0 0,1 0 0 0 0,-1 0 0 0 0,0-1 1 0 0,0 1-1 0 0,0-1 0 0 0,0-1 0 0 0,4-3 0 0 0,-9 7-5 0 0,1 0-1 0 0,-1 0 1 0 0,0-1-1 0 0,1 1 1 0 0,-1 0-1 0 0,0 0 1 0 0,0-1-1 0 0,0 1 1 0 0,1 0-1 0 0,-1-1 1 0 0,0 1-1 0 0,0-1 0 0 0,0 1 1 0 0,0 0-1 0 0,1-1 1 0 0,-1 1-1 0 0,0 0 1 0 0,0-1-1 0 0,0 1 1 0 0,0-1-1 0 0,0 1 1 0 0,0 0-1 0 0,0-1 1 0 0,0 1-1 0 0,0-1 1 0 0,0 1-1 0 0,0 0 1 0 0,-1-1-1 0 0,1 1 0 0 0,0 0 1 0 0,0-1-1 0 0,0 1 1 0 0,0-1-1 0 0,-1 1 1 0 0,0-9 29 0 0,14-4 0 0 0,-2 5-17 0 0,-6 2-43 0 0,-5 6 28 0 0,0 0-1 0 0,0-1 1 0 0,0 1 0 0 0,0 0-1 0 0,0 0 1 0 0,0 0 0 0 0,0 0-1 0 0,0 0 1 0 0,0 0-1 0 0,0-1 1 0 0,0 1 0 0 0,0 0-1 0 0,0 0 1 0 0,0 0 0 0 0,0 0-1 0 0,0 0 1 0 0,0 0-1 0 0,0 0 1 0 0,0-1 0 0 0,0 1-1 0 0,-1 0 1 0 0,1 0-1 0 0,0 0 1 0 0,0 0 0 0 0,0 0-1 0 0,0 0 1 0 0,0 0 0 0 0,0 0-1 0 0,0 0 1 0 0,0 0-1 0 0,-1 0 1 0 0,1-1 0 0 0,0 1-1 0 0,0 0 1 0 0,0 0 0 0 0,0 0-1 0 0,0 0 1 0 0,0 0-1 0 0,-1 0 1 0 0,1 0 0 0 0,0 0-1 0 0,0 0 1 0 0,0 0 0 0 0,0 0-1 0 0,0 0 1 0 0,0 0-1 0 0,-1 1 1 0 0,-12-1-233 0 0,11 3-413 0 0,7 3-629 0 0,0 0-669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7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167 127 832 0 0,'28'-5'-195'0'0,"-26"5"170"0"0,9 8 1056 0 0,-3-4-1468 0 0,-5-2 748 0 0,-1-1-1 0 0,1 1 0 0 0,0 0 1 0 0,0-1-1 0 0,0 0 0 0 0,0 0 1 0 0,0 0-1 0 0,0 0 0 0 0,1 0 1 0 0,-1-1-1 0 0,0 1 0 0 0,0-1 1 0 0,1 0-1 0 0,5-1 1158 0 0,-1 1-120 0 0,-5 0-1279 0 0,4-2 29 0 0,-2-13 502 0 0,2-2-560 0 0,-6 15-27 0 0,1 0 1 0 0,-1-1 0 0 0,0 1-1 0 0,0 0 1 0 0,-1-1 0 0 0,1 1-1 0 0,0-1 1 0 0,-1 1 0 0 0,1-1-1 0 0,-1 1 1 0 0,0-1-1 0 0,0 0 1 0 0,0 1 0 0 0,0-1-1 0 0,-1 1 1 0 0,1-1 0 0 0,-2-3-1 0 0,1 2 76 0 0,0 0 1 0 0,-1 0-1 0 0,0 0 0 0 0,0 0 0 0 0,0 1 0 0 0,0-1 0 0 0,0 1 0 0 0,-1 0 0 0 0,0-1 0 0 0,1 1 0 0 0,-1 0 1 0 0,0 1-1 0 0,-1-1 0 0 0,1 0 0 0 0,0 1 0 0 0,-1 0 0 0 0,0 0 0 0 0,1 0 0 0 0,-1 0 0 0 0,-7-2 0 0 0,10 4-73 0 0,-1 0-1 0 0,1 0 0 0 0,-1 1 0 0 0,1-1 0 0 0,-1 0 0 0 0,1 1 0 0 0,0-1 0 0 0,-1 1 1 0 0,1-1-1 0 0,0 1 0 0 0,0 0 0 0 0,-1-1 0 0 0,1 1 0 0 0,0 0 0 0 0,0 0 1 0 0,0 0-1 0 0,-2 2 0 0 0,2-2-8 0 0,0 0 0 0 0,-1 1 1 0 0,1-1-1 0 0,0 0 1 0 0,-1 0-1 0 0,1 0 0 0 0,-1 0 1 0 0,1-1-1 0 0,-1 1 0 0 0,0 0 1 0 0,1-1-1 0 0,-1 1 0 0 0,1-1 1 0 0,-1 1-1 0 0,0-1 0 0 0,0 0 1 0 0,1 1-1 0 0,-3-1 1 0 0,2-1 4 0 0,0 1 1 0 0,1 0-1 0 0,-1 0 1 0 0,0-1 0 0 0,0 1-1 0 0,0 1 1 0 0,1-1-1 0 0,-1 0 1 0 0,0 0 0 0 0,0 1-1 0 0,0-1 1 0 0,1 1 0 0 0,-1-1-1 0 0,0 1 1 0 0,1 0-1 0 0,-1 0 1 0 0,0 0 0 0 0,1 0-1 0 0,-1 0 1 0 0,1 0-1 0 0,-1 0 1 0 0,1 0 0 0 0,0 0-1 0 0,0 1 1 0 0,-2 1 0 0 0,-3 8 22 0 0,-9 12 11 0 0,-1 2 17 0 0,14-21-47 0 0,1-1 0 0 0,-1 0 0 0 0,0 0 0 0 0,0 0 0 0 0,0 0 0 0 0,0 0 0 0 0,-1-1 0 0 0,1 1 0 0 0,-1-1 0 0 0,-3 3 0 0 0,2-2 2 0 0,0-1 0 0 0,0 1 0 0 0,0 0 0 0 0,1 0 0 0 0,-1 0 0 0 0,1 1 0 0 0,0-1 0 0 0,0 1 0 0 0,0 0 0 0 0,0 0 0 0 0,1 0 0 0 0,-1 0 0 0 0,1 0 0 0 0,0 0 0 0 0,0 1 0 0 0,1-1 0 0 0,-1 1 0 0 0,1-1 0 0 0,0 1 0 0 0,0 7 0 0 0,-10 48 38 0 0,6-39-21 0 0,4-18-33 0 0,0 0 0 0 0,0 0 1 0 0,1 0-1 0 0,-1 1 0 0 0,1-1 0 0 0,-1 0 1 0 0,1 0-1 0 0,0 0 0 0 0,0 0 1 0 0,1 0-1 0 0,-1 1 0 0 0,1-1 1 0 0,-1 0-1 0 0,1 0 0 0 0,0 0 0 0 0,2 3 1 0 0,8 12 3 0 0,-9-16-6 0 0,0 0 0 0 0,-1 0 0 0 0,1 0 0 0 0,-1 1 0 0 0,1-1 0 0 0,-1 1 0 0 0,0-1 1 0 0,0 1-1 0 0,0-1 0 0 0,0 1 0 0 0,-1 0 0 0 0,1-1 0 0 0,-1 1 0 0 0,1 0 0 0 0,-1 0 1 0 0,0-1-1 0 0,0 4 0 0 0,-1-2-1 0 0,1-3 4 0 0,0 0-1 0 0,-1-1 0 0 0,1 1 0 0 0,0 0 1 0 0,0 0-1 0 0,0 0 0 0 0,0 0 1 0 0,0 0-1 0 0,0 0 0 0 0,0 0 0 0 0,0 0 1 0 0,0 0-1 0 0,0 0 0 0 0,0 0 0 0 0,1 0 1 0 0,-1 0-1 0 0,0 0 0 0 0,1 0 1 0 0,-1 0-1 0 0,0 0 0 0 0,1-1 0 0 0,0 1 1 0 0,-1 0-1 0 0,1 0 0 0 0,-1 0 0 0 0,1-1 1 0 0,0 1-1 0 0,-1 0 0 0 0,1-1 0 0 0,0 1 1 0 0,0-1-1 0 0,0 1 0 0 0,-1-1 1 0 0,1 1-1 0 0,1 0 0 0 0,9 5 14 0 0,0-1 0 0 0,0 1 0 0 0,0-2 1 0 0,1 0-1 0 0,0 0 0 0 0,-1-1 0 0 0,1 0 0 0 0,0-1 0 0 0,1-1 0 0 0,23 0 0 0 0,-1-8 23 0 0,-11 2 99 0 0,-23 5-136 0 0,0-1 1 0 0,0 1 0 0 0,0 0 0 0 0,0-1-1 0 0,0 1 1 0 0,0 0 0 0 0,0-1 0 0 0,0 1 0 0 0,0-1-1 0 0,0 0 1 0 0,0 1 0 0 0,0-1 0 0 0,0 0 0 0 0,0 1-1 0 0,0-1 1 0 0,-1 0 0 0 0,1 0 0 0 0,0 0 0 0 0,0 0-1 0 0,-1 0 1 0 0,1 0 0 0 0,-1 0 0 0 0,1 0-1 0 0,-1 0 1 0 0,1-1 0 0 0,11-17 10 0 0,5-5-919 0 0,-3-6-4940 0 0,-12 23 3316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8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196 222 3873 0 0,'7'1'13'0'0,"5"1"156"0"0,-12-1-154 0 0,0-1-1 0 0,1 0 0 0 0,-1 0 1 0 0,0 0-1 0 0,0 0 0 0 0,0 0 1 0 0,0 0-1 0 0,0 0 1 0 0,0 0-1 0 0,1 0 0 0 0,-1 0 1 0 0,0 0-1 0 0,0 0 0 0 0,0 0 1 0 0,0 0-1 0 0,0-1 1 0 0,0 1-1 0 0,1 0 0 0 0,-1 0 1 0 0,0 0-1 0 0,0 0 0 0 0,0 0 1 0 0,0 0-1 0 0,0 0 0 0 0,0 0 1 0 0,0 0-1 0 0,0 0 1 0 0,0 0-1 0 0,1 0 0 0 0,-1-1 1 0 0,0 1-1 0 0,0 0 0 0 0,0 0 1 0 0,0 0-1 0 0,0 0 1 0 0,0 0-1 0 0,0 0 0 0 0,0 0 1 0 0,0-1-1 0 0,0 1 0 0 0,0 0 1 0 0,0 0-1 0 0,0 0 0 0 0,0 0 1 0 0,0 0-1 0 0,0 0 1 0 0,0-1-1 0 0,0 1 0 0 0,0 0 1 0 0,0 0-1 0 0,0 0 0 0 0,0 0 1 0 0,0 0-1 0 0,0 0 1 0 0,0 0-1 0 0,0-1 0 0 0,0 1 1 0 0,0 0-1 0 0,-1 0 0 0 0,1 0 1 0 0,0-1 127 0 0,2 1-130 0 0,0-1-1 0 0,0 1 0 0 0,1-1 0 0 0,-1 0 0 0 0,0 0 0 0 0,0 0 0 0 0,-1 0 0 0 0,1-1 0 0 0,0 1 0 0 0,0 0 0 0 0,-1-1 1 0 0,3-1-1 0 0,20-22 112 0 0,-21 20-89 0 0,-2 4 8 0 0,0 0-1 0 0,0-1 1 0 0,0 1 0 0 0,-1 0-1 0 0,1-1 1 0 0,0 1 0 0 0,-1-1-1 0 0,1 1 1 0 0,-1-1 0 0 0,0 0-1 0 0,1 1 1 0 0,-1-1 0 0 0,0 1-1 0 0,0-1 1 0 0,0 0 0 0 0,0 1-1 0 0,0-1 1 0 0,0 1 0 0 0,-1-1 0 0 0,1 1-1 0 0,-1-1 1 0 0,1 0 0 0 0,-1 1-1 0 0,1-1 1 0 0,-1 1 0 0 0,0 0-1 0 0,0-1 1 0 0,-1-1 0 0 0,-6-20 1136 0 0,8 17-945 0 0,0 1 0 0 0,-1-1 0 0 0,0 0-1 0 0,0 1 1 0 0,0-1 0 0 0,-5-10 0 0 0,4 13-143 0 0,0 1 1 0 0,1-1-1 0 0,-1 0 1 0 0,-1 1-1 0 0,1-1 1 0 0,0 1-1 0 0,-1 0 1 0 0,1-1-1 0 0,-1 1 1 0 0,1 1-1 0 0,-1-1 1 0 0,0 0-1 0 0,-4-1 1 0 0,-11-9 301 0 0,18 10-375 0 0,-1 2 0 0 0,0-1 0 0 0,0 0 1 0 0,0 0-1 0 0,0 0 0 0 0,0 0 0 0 0,-1 1 0 0 0,1-1 0 0 0,0 0 0 0 0,0 1 0 0 0,0-1 1 0 0,-1 1-1 0 0,1-1 0 0 0,0 1 0 0 0,0 0 0 0 0,-1 0 0 0 0,1-1 0 0 0,0 1 0 0 0,-1 0 1 0 0,1 0-1 0 0,0 0 0 0 0,-1 0 0 0 0,1 1 0 0 0,0-1 0 0 0,-1 0 0 0 0,1 0 0 0 0,0 1 1 0 0,0-1-1 0 0,-1 1 0 0 0,1-1 0 0 0,0 1 0 0 0,-2 1 0 0 0,-9 5 71 0 0,-1 1-1 0 0,1 0 0 0 0,0 1 1 0 0,1 1-1 0 0,0 0 0 0 0,1 0 1 0 0,0 1-1 0 0,0 0 0 0 0,1 1 1 0 0,-9 15-1 0 0,14-21-79 0 0,0 1-1 0 0,1 0 0 0 0,-1 0 0 0 0,1 0 1 0 0,1 0-1 0 0,-1 1 0 0 0,1-1 1 0 0,1 1-1 0 0,-1 0 0 0 0,1-1 0 0 0,1 1 1 0 0,0 0-1 0 0,0 0 0 0 0,0-1 1 0 0,1 1-1 0 0,0 0 0 0 0,0 0 1 0 0,1-1-1 0 0,0 1 0 0 0,0-1 0 0 0,5 10 1 0 0,3 4-5 0 0,-6-11 6 0 0,1-1-1 0 0,0 1 0 0 0,10 12 0 0 0,-12-18 1 0 0,0-1 0 0 0,0 0 0 0 0,1 0-1 0 0,-1 0 1 0 0,1 0 0 0 0,-1 0-1 0 0,1-1 1 0 0,0 0 0 0 0,0 0 0 0 0,0 0-1 0 0,8 2 1 0 0,-2 0 16 0 0,1-1 1 0 0,0 0-1 0 0,0-1 0 0 0,0 0 1 0 0,0-1-1 0 0,14 0 0 0 0,-21-1-8 0 0,-1-1-1 0 0,1 1 1 0 0,-1 0-1 0 0,1-1 1 0 0,-1 0-1 0 0,6-2 1 0 0,-2 1-19 0 0,-5 1 5 0 0,0 0 1 0 0,0 0-1 0 0,0 0 0 0 0,0 0 1 0 0,0 0-1 0 0,0 0 0 0 0,0-1 1 0 0,0 1-1 0 0,-1-1 1 0 0,1 0-1 0 0,-1 1 0 0 0,1-1 1 0 0,-1 0-1 0 0,0 0 0 0 0,1 0 1 0 0,-1 0-1 0 0,0 0 1 0 0,0 0-1 0 0,0 0 0 0 0,-1 0 1 0 0,2-5-1 0 0,9-17 16 0 0,-7 15-5 0 0,0 1-1 0 0,0-1 1 0 0,0 0 0 0 0,-1 0-1 0 0,-1-1 1 0 0,0 1 0 0 0,0 0-1 0 0,-1-1 1 0 0,0 1 0 0 0,0-1-1 0 0,-1 0 1 0 0,-1-10 0 0 0,-7-2-32 0 0,1-2-6 0 0,7 18-40 0 0,-1 0 0 0 0,0 0 1 0 0,-1-1-1 0 0,1 1 0 0 0,-1 0 0 0 0,0 0 0 0 0,-1 1 0 0 0,1-1 0 0 0,-1 0 0 0 0,-7-9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8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62 6193 0 0,'-6'-10'5044'0'0,"5"10"-5026"0"0,0-1-1 0 0,1 1 0 0 0,-1-1 0 0 0,0 0 1 0 0,1 1-1 0 0,-1 0 0 0 0,0-1 0 0 0,0 1 1 0 0,1-1-1 0 0,-1 1 0 0 0,0 0 1 0 0,0-1-1 0 0,0 1 0 0 0,0 0 0 0 0,1 0 1 0 0,-1 0-1 0 0,0 0 0 0 0,0 0 0 0 0,0 0 1 0 0,0 0-1 0 0,-1 0 0 0 0,2 1 1 0 0,-1 1 0 0 0,1-1 0 0 0,-1 1 0 0 0,1-1 0 0 0,0 1 0 0 0,-1 0 0 0 0,1-1 0 0 0,0 1 0 0 0,0-1 0 0 0,0 1 0 0 0,0 0 0 0 0,0-1 0 0 0,1 1 0 0 0,-1 1 0 0 0,1 7 56 0 0,-3 125 126 0 0,6-10-78 0 0,-3-107-106 0 0,9 32 620 0 0,-11-54-619 0 0,-18-90 50 0 0,8 32-31 0 0,10 54-38 0 0,0 0 1 0 0,1 1 0 0 0,0-1-1 0 0,0 0 1 0 0,1 0-1 0 0,-1 1 1 0 0,2-1 0 0 0,-1 0-1 0 0,1 1 1 0 0,1-1-1 0 0,3-8 1 0 0,2-3-19 0 0,2 0 0 0 0,22-34 1 0 0,-27 48 15 0 0,-1 0 1 0 0,1 0-1 0 0,0 1 0 0 0,0-1 1 0 0,0 1-1 0 0,1 0 0 0 0,0 1 1 0 0,-1 0-1 0 0,1-1 0 0 0,0 2 1 0 0,1-1-1 0 0,-1 1 1 0 0,0 0-1 0 0,1 0 0 0 0,-1 1 1 0 0,1 0-1 0 0,12-1 0 0 0,-17 2 2 0 0,0 0 1 0 0,0 1-1 0 0,0-1 0 0 0,0 0 0 0 0,0 1 0 0 0,0-1 0 0 0,0 1 0 0 0,-1 0 0 0 0,1 0 0 0 0,0-1 0 0 0,0 1 0 0 0,-1 0 0 0 0,1 1 0 0 0,2 1 0 0 0,21 20 5 0 0,-19-15 27 0 0,-3-5-23 0 0,-1 0 0 0 0,0 0-1 0 0,0 1 1 0 0,0 0 0 0 0,-1-1-1 0 0,1 1 1 0 0,-1 0 0 0 0,0-1-1 0 0,0 1 1 0 0,0 0 0 0 0,-1 0-1 0 0,1 0 1 0 0,-1 0 0 0 0,0 0-1 0 0,0 0 1 0 0,-1 6-1 0 0,4 26 32 0 0,0-19-23 0 0,1 31 1 0 0,1 0 26 0 0,-2-21-32 0 0,5 17-17 0 0,-7-41 11 0 0,0 0 0 0 0,-1 0-1 0 0,1 0 1 0 0,-1 0 0 0 0,0 0 0 0 0,0 0-1 0 0,0 0 1 0 0,0 0 0 0 0,0 0 0 0 0,-1 0-1 0 0,0 0 1 0 0,-1 4 0 0 0,-2 20 2 0 0,8-14 157 0 0,-4-12-294 0 0,0-1 0 0 0,1 1 0 0 0,-1-1-1 0 0,0 1 1 0 0,0 0 0 0 0,1-1 0 0 0,-1 1-1 0 0,0 0 1 0 0,0-1 0 0 0,0 1 0 0 0,0-1-1 0 0,0 1 1 0 0,0 0 0 0 0,0-1 0 0 0,0 1 0 0 0,0 0-1 0 0,0-1 1 0 0,0 1 0 0 0,0 0 0 0 0,-1-1-1 0 0,1 1 1 0 0,0-1 0 0 0,0 1 0 0 0,-1 0-1 0 0,0 0 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8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19 273 5337 0 0,'0'1'99'0'0,"-1"0"-1"0"0,0-1 1 0 0,0 1 0 0 0,1 0 0 0 0,-1 0-1 0 0,1 0 1 0 0,-1 0 0 0 0,1 0-1 0 0,-1-1 1 0 0,1 1 0 0 0,-1 0-1 0 0,1 0 1 0 0,0 0 0 0 0,0 0-1 0 0,0 1 1 0 0,-1-1 0 0 0,1 0-1 0 0,0 0 1 0 0,0 0 0 0 0,0 0-1 0 0,0 0 1 0 0,1 0 0 0 0,-1 0-1 0 0,0 0 1 0 0,0 0 0 0 0,1 0-1 0 0,-1 0 1 0 0,0 0 0 0 0,1 0-1 0 0,-1 0 1 0 0,1 0 0 0 0,-1-1-1 0 0,1 1 1 0 0,0 0 0 0 0,-1 0-1 0 0,1 0 1 0 0,0-1 0 0 0,0 1-1 0 0,-1 0 1 0 0,1-1 0 0 0,0 1-1 0 0,0 0 1 0 0,0-1 0 0 0,0 1-1 0 0,0-1 1 0 0,0 0 0 0 0,1 1-1 0 0,2 0-89 0 0,0 0 0 0 0,0 0 0 0 0,0 0 0 0 0,0 0 0 0 0,1-1 0 0 0,-1 0 0 0 0,0 0 0 0 0,0 0 0 0 0,1 0 0 0 0,7-2 0 0 0,2-3 50 0 0,0 0 0 0 0,0-1 1 0 0,0-1-1 0 0,19-12 1 0 0,-31 17-75 0 0,-1 1-1 0 0,1-1 1 0 0,0 0 0 0 0,-1-1 0 0 0,0 1 0 0 0,1 0-1 0 0,-1 0 1 0 0,0-1 0 0 0,0 1 0 0 0,0 0 0 0 0,0-1-1 0 0,-1 1 1 0 0,1-1 0 0 0,0-3 0 0 0,4-13-18 0 0,-4 15 27 0 0,0-1 0 0 0,0 0 0 0 0,0 0 0 0 0,0 0 1 0 0,-1 0-1 0 0,0 0 0 0 0,0 1 0 0 0,-1-1 0 0 0,1 0 1 0 0,-1 0-1 0 0,0 0 0 0 0,0 0 0 0 0,-1 1 1 0 0,1-1-1 0 0,-1 0 0 0 0,0 1 0 0 0,0-1 0 0 0,-1 1 1 0 0,1 0-1 0 0,-1 0 0 0 0,0 0 0 0 0,0 0 1 0 0,-6-6-1 0 0,6 8 40 0 0,0 1 1 0 0,1-1-1 0 0,-1 1 1 0 0,0 0-1 0 0,0-1 1 0 0,0 1-1 0 0,0 1 1 0 0,0-1-1 0 0,0 0 1 0 0,0 1-1 0 0,0-1 1 0 0,0 1-1 0 0,0 0 1 0 0,0 0-1 0 0,0 0 1 0 0,-1 0-1 0 0,-2 1 1 0 0,1 0 31 0 0,0 0 0 0 0,0 0 1 0 0,0 1-1 0 0,0-1 0 0 0,0 1 0 0 0,1 0 0 0 0,-1 0 0 0 0,1 1 1 0 0,-8 4-1 0 0,7-2-36 0 0,1 0 1 0 0,0 0 0 0 0,-1 0 0 0 0,2 0-1 0 0,-1 1 1 0 0,1 0 0 0 0,-1-1-1 0 0,2 1 1 0 0,-1 0 0 0 0,1 1 0 0 0,0-1-1 0 0,-3 12 1 0 0,3-9-14 0 0,1 1 1 0 0,-1 0-1 0 0,2-1 0 0 0,-1 1 0 0 0,2 0 1 0 0,-1-1-1 0 0,1 1 0 0 0,3 11 1 0 0,0 1-18 0 0,-2-15 16 0 0,-1 1 0 0 0,1-1 0 0 0,0 0 0 0 0,1 0 0 0 0,3 7 0 0 0,-5-13-16 0 0,7 16 27 0 0,2-1-1 0 0,16 24 1 0 0,-22-35-14 0 0,0-1-1 0 0,0 0 1 0 0,0 0 0 0 0,0 0-1 0 0,1 0 1 0 0,-1-1-1 0 0,1 0 1 0 0,0 0-1 0 0,0 0 1 0 0,0 0-1 0 0,0-1 1 0 0,10 3 0 0 0,-2-1 20 0 0,0-1 1 0 0,1 0 0 0 0,-1-1 0 0 0,0-1-1 0 0,1 0 1 0 0,0-1 0 0 0,-1 0 0 0 0,16-3-1 0 0,-23 2-51 0 0,-1 0-1 0 0,0-1 0 0 0,1 1 0 0 0,-1-1 0 0 0,0-1 0 0 0,0 1 1 0 0,0-1-1 0 0,0 1 0 0 0,0-1 0 0 0,-1-1 0 0 0,1 1 0 0 0,-1-1 0 0 0,0 1 1 0 0,0-1-1 0 0,0-1 0 0 0,0 1 0 0 0,-1 0 0 0 0,0-1 0 0 0,0 0 1 0 0,0 0-1 0 0,4-9 0 0 0,4-15 12 0 0,-2 0 0 0 0,12-60 0 0 0,-1-63-31 0 0,-17 121-20 0 0,-2 26 79 0 0,0-1 0 0 0,0 1 0 0 0,-1-1-1 0 0,0 0 1 0 0,0 0 0 0 0,0 1 0 0 0,-1-1 0 0 0,0 1 0 0 0,0-1 0 0 0,-1 1 0 0 0,1-1 0 0 0,-1 1 0 0 0,0-1 0 0 0,-3-5 0 0 0,4 10 187 0 0,-1 2-197 0 0,0 1-1 0 0,0-1 1 0 0,0 0 0 0 0,1 1-1 0 0,-1-1 1 0 0,0 1-1 0 0,1-1 1 0 0,-1 1-1 0 0,1 0 1 0 0,0 0 0 0 0,0-1-1 0 0,-1 1 1 0 0,1 0-1 0 0,0 0 1 0 0,1 0-1 0 0,-1 1 1 0 0,0-1-1 0 0,1 0 1 0 0,-1 0 0 0 0,1 0-1 0 0,-1 0 1 0 0,1 1-1 0 0,0-1 1 0 0,0 3-1 0 0,1 8 8 0 0,0 0 1 0 0,0 0-1 0 0,5 17 0 0 0,-3-21-13 0 0,-1 1 1 0 0,-1 0-1 0 0,0 0 1 0 0,0 12-1 0 0,-1-21-4 0 0,-1 7 5 0 0,0-1 0 0 0,0 1 0 0 0,1-1 0 0 0,0 1 0 0 0,0 0-1 0 0,1-1 1 0 0,0 1 0 0 0,0-1 0 0 0,1 1 0 0 0,4 10 0 0 0,4 5-98 0 0,-2-5 256 0 0,19 30-1 0 0,-23-42-235 0 0,0-1 1 0 0,0 0-1 0 0,0 0 1 0 0,1 0-1 0 0,0 0 1 0 0,0-1-1 0 0,0 1 1 0 0,1-1-1 0 0,6 4 1 0 0,-4-4-594 0 0,-7-3 480 0 0,-1 0-1 0 0,1-1 0 0 0,0 1 1 0 0,0 0-1 0 0,1-1 0 0 0,-1 1 1 0 0,0-1-1 0 0,0 1 0 0 0,0-1 1 0 0,0 0-1 0 0,0 1 0 0 0,0-1 1 0 0,1 0-1 0 0,-1 0 0 0 0,0 0 1 0 0,0 0-1 0 0,0 0 0 0 0,1 0 1 0 0,-1 0-1 0 0,0 0 0 0 0,2 0 1 0 0,2-5-1948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9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30 6625 0 0,'-1'-2'425'0'0,"1"0"0"0"0,-1 0 0 0 0,1 0-1 0 0,0 0 1 0 0,0 1 0 0 0,0-1 0 0 0,0 0-1 0 0,1 0 1 0 0,-1 0 0 0 0,1-2-1 0 0,4-3 1406 0 0,-5 8-1841 0 0,1-1 0 0 0,-1 0 0 0 0,1 0 0 0 0,-1 1 0 0 0,1-1 1 0 0,-1 0-1 0 0,1 1 0 0 0,-1-1 0 0 0,1 1 0 0 0,-1-1 0 0 0,0 0 0 0 0,1 1 0 0 0,-1-1 0 0 0,0 1 0 0 0,1-1 0 0 0,-1 1 0 0 0,0-1 0 0 0,1 1 0 0 0,-1-1 0 0 0,0 2 0 0 0,0 0 66 0 0,0 0 0 0 0,0 0 0 0 0,0 1 0 0 0,0-1 0 0 0,0 0 0 0 0,-1 0 0 0 0,1 0 0 0 0,-1 1 0 0 0,1-1 0 0 0,-2 2 0 0 0,-2 10 58 0 0,2 2-27 0 0,1 1 0 0 0,3 30-1 0 0,-1 4 54 0 0,3 51 246 0 0,-2-69-333 0 0,-1 11 7 0 0,-4-9-18 0 0,2 0-1 0 0,6 64 0 0 0,-5-95-35 0 0,1-1 0 0 0,0 0 0 0 0,0 0 0 0 0,0 1 0 0 0,1-1-1 0 0,-1 0 1 0 0,1 0 0 0 0,3 5 0 0 0,9 21 165 0 0,-13-26-155 0 0,0-1 1 0 0,1 1-1 0 0,-1-1 0 0 0,1 0 1 0 0,-1 1-1 0 0,1-1 0 0 0,0 0 1 0 0,0 0-1 0 0,0 0 0 0 0,0 0 1 0 0,0-1-1 0 0,1 1 0 0 0,-1 0 1 0 0,1-1-1 0 0,-1 0 0 0 0,1 1 1 0 0,-1-1-1 0 0,1 0 0 0 0,0-1 1 0 0,-1 1-1 0 0,1 0 0 0 0,0-1 1 0 0,3 1-1 0 0,-3 0-139 0 0,0-1 1 0 0,0 1-1 0 0,0-1 1 0 0,0 0-1 0 0,0 1 1 0 0,0-2-1 0 0,0 1 1 0 0,0 0-1 0 0,0 0 0 0 0,0-1 1 0 0,-1 0-1 0 0,1 1 1 0 0,0-1-1 0 0,0 0 1 0 0,0-1-1 0 0,-1 1 1 0 0,1 0-1 0 0,-1-1 1 0 0,1 1-1 0 0,-1-1 1 0 0,4-3-1 0 0,16-33-4944 0 0,-15 26 2557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9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41 3753 0 0,'-9'0'1366'0'0,"0"1"0"0"0,0 0 0 0 0,-1 0 0 0 0,-12 4 1 0 0,26-5 105 0 0,1 1-1371 0 0,0-1-1 0 0,0 0 0 0 0,0 0 1 0 0,0 0-1 0 0,9-2 1 0 0,-6 0-89 0 0,0 0 1 0 0,0 1-1 0 0,0 0 1 0 0,15 0-1 0 0,-15 1 4 0 0,1 0 0 0 0,-1-1-1 0 0,17-3 1 0 0,10-6 37 0 0,36-12-179 0 0,-68 21-23 0 0,0 1-1 0 0,0-1 1 0 0,0 0 0 0 0,0 1 0 0 0,0 0 0 0 0,0-1 0 0 0,0 1 0 0 0,0 0 0 0 0,6 2-1 0 0,7-1-2239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0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148 209 600 0 0,'0'0'547'0'0,"2"-1"-308"0"0,10-4-153 0 0,-9 4 182 0 0,1 0-1 0 0,-1 0 1 0 0,-1-1 0 0 0,1 1 0 0 0,0-1 0 0 0,0 1-1 0 0,3-4 1 0 0,3 0-207 0 0,-7 4-42 0 0,0 0 0 0 0,0 0 0 0 0,0 0 0 0 0,0-1 0 0 0,0 1 0 0 0,0-1 0 0 0,0 1 0 0 0,-1-1 0 0 0,1 1 0 0 0,0-1 0 0 0,-1 0 0 0 0,1 0 0 0 0,-1 0 0 0 0,0 0 0 0 0,0 0 0 0 0,0 0 0 0 0,0 0 0 0 0,0 0 0 0 0,1-4 1 0 0,1-22 638 0 0,-2 25-446 0 0,-1 0 1 0 0,1 0-1 0 0,-1-1 0 0 0,1 1 1 0 0,-1 0-1 0 0,0 0 1 0 0,-1-1-1 0 0,1 1 1 0 0,0 0-1 0 0,-1 0 1 0 0,0 0-1 0 0,0 0 0 0 0,0-1 1 0 0,-2-4-1 0 0,0 2 74 0 0,-1 0 0 0 0,1 0-1 0 0,-1 1 1 0 0,0 0 0 0 0,0-1 0 0 0,-10-7-1 0 0,12 11-196 0 0,0 0-1 0 0,0 0 0 0 0,-1 0 1 0 0,1 1-1 0 0,-1-1 1 0 0,1 1-1 0 0,-1 0 0 0 0,0 0 1 0 0,1 0-1 0 0,-1 0 1 0 0,0 0-1 0 0,0 1 0 0 0,1-1 1 0 0,-1 1-1 0 0,0 0 1 0 0,0-1-1 0 0,0 1 0 0 0,-4 1 1 0 0,2 0-26 0 0,0 0 0 0 0,1 0 1 0 0,-1 1-1 0 0,0-1 0 0 0,1 1 1 0 0,-1 0-1 0 0,1 1 0 0 0,0-1 1 0 0,0 1-1 0 0,0-1 0 0 0,0 1 1 0 0,0 1-1 0 0,1-1 0 0 0,-1 0 0 0 0,1 1 1 0 0,-3 4-1 0 0,-5 4 61 0 0,2-3-35 0 0,1 1 0 0 0,-12 16 1 0 0,18-22-80 0 0,0 1 0 0 0,-1-1 0 0 0,1 1 0 0 0,1 0 0 0 0,-1-1 0 0 0,1 1 0 0 0,0 0 0 0 0,0 0 0 0 0,-1 9 0 0 0,2 3-5 0 0,1-1 0 0 0,1 0-1 0 0,0 0 1 0 0,1 0 0 0 0,0-1 0 0 0,1 1-1 0 0,1-1 1 0 0,9 19 0 0 0,-12-30 3 0 0,0 0 0 0 0,1 0 0 0 0,-1-1 0 0 0,1 0 0 0 0,-1 1 0 0 0,1-1 0 0 0,0 0 0 0 0,0 0 0 0 0,1-1 0 0 0,-1 1 1 0 0,1-1-1 0 0,-1 1 0 0 0,1-1 0 0 0,0 0 0 0 0,-1-1 0 0 0,1 1 0 0 0,0 0 0 0 0,0-1 0 0 0,1 0 0 0 0,5 1 0 0 0,-4-1-37 0 0,1 0 0 0 0,0 0 0 0 0,0-1 0 0 0,-1 0 0 0 0,1 0-1 0 0,0 0 1 0 0,0-1 0 0 0,-1 0 0 0 0,1-1 0 0 0,0 1 0 0 0,11-6 0 0 0,-17 6-1 0 0,1 0 0 0 0,-1 0 1 0 0,1-1-1 0 0,-1 1 0 0 0,1-1 1 0 0,-1 0-1 0 0,0 1 0 0 0,0-1 0 0 0,0 0 1 0 0,0 1-1 0 0,0-1 0 0 0,0 0 1 0 0,-1 0-1 0 0,1 0 0 0 0,0-4 0 0 0,9-17-130 0 0,-6 15 160 0 0,0 0 0 0 0,-1-1 0 0 0,0 1 1 0 0,-1-1-1 0 0,0 0 0 0 0,0 0 1 0 0,1-10-1 0 0,-2 7-9 0 0,1-7 16 0 0,-1-1 0 0 0,-1 1 0 0 0,-3-28 0 0 0,-3 14 144 0 0,4 28-109 0 0,1 0-1 0 0,0 1 1 0 0,0-1-1 0 0,0 0 1 0 0,1 0 0 0 0,0 0-1 0 0,0 0 1 0 0,0 0-1 0 0,1-6 1 0 0,-1 10-27 0 0,1 1 1 0 0,-1-1 0 0 0,0 0 0 0 0,1 0-1 0 0,-1 0 1 0 0,0 1 0 0 0,0-1 0 0 0,0 0-1 0 0,0 0 1 0 0,0 0 0 0 0,0 0-1 0 0,0 0 1 0 0,0 1 0 0 0,0-1 0 0 0,0 0-1 0 0,0 0 1 0 0,0 0 0 0 0,-1 0-1 0 0,1 0 1 0 0,0 1 0 0 0,-1-1 0 0 0,0-1-1 0 0,0 2 0 0 0,0 0 1 0 0,1 0-1 0 0,-1 1 0 0 0,0-1 0 0 0,0 0 0 0 0,1 0 0 0 0,-1 1 0 0 0,0-1 0 0 0,0 1 0 0 0,1-1 1 0 0,-1 1-1 0 0,0-1 0 0 0,1 1 0 0 0,-1-1 0 0 0,1 1 0 0 0,-1 0 0 0 0,1-1 0 0 0,-1 1 0 0 0,1 0 0 0 0,-1 0 1 0 0,0 1-11 0 0,1-1 1 0 0,-1 1 0 0 0,1-1 0 0 0,0 0 0 0 0,-1 1 0 0 0,1-1 0 0 0,0 1-1 0 0,0 0 1 0 0,0-1 0 0 0,0 1 0 0 0,0-1 0 0 0,0 1 0 0 0,1-1 0 0 0,-1 1 0 0 0,0-1-1 0 0,1 0 1 0 0,-1 1 0 0 0,1-1 0 0 0,0 1 0 0 0,-1-1 0 0 0,2 2 0 0 0,4 13 25 0 0,-6-11-24 0 0,0 0 1 0 0,-1 0-1 0 0,1 0 1 0 0,-1 0-1 0 0,-1 5 1 0 0,-3 24 35 0 0,2-2-25 0 0,2-28-17 0 0,0 0 0 0 0,1-1 0 0 0,-1 1 0 0 0,1 0 0 0 0,0 0-1 0 0,0 0 1 0 0,0 0 0 0 0,0 0 0 0 0,1 0 0 0 0,0 0 0 0 0,-1 0 0 0 0,2 0 0 0 0,-1-1 0 0 0,2 5 0 0 0,22 24 5 0 0,-21-29 2 0 0,0 1 0 0 0,-1 0-1 0 0,1 0 1 0 0,-1 1-1 0 0,0-1 1 0 0,0 1 0 0 0,-1-1-1 0 0,1 1 1 0 0,-1 0 0 0 0,2 6-1 0 0,-3-7-2 0 0,0-1 0 0 0,0 0-1 0 0,1 0 1 0 0,-1 0 0 0 0,1 0 0 0 0,0 0-1 0 0,-1 0 1 0 0,2 0 0 0 0,-1 0-1 0 0,0 0 1 0 0,0-1 0 0 0,1 1-1 0 0,-1-1 1 0 0,1 0 0 0 0,0 0 0 0 0,0 0-1 0 0,0 0 1 0 0,0 0 0 0 0,0-1-1 0 0,0 1 1 0 0,0-1 0 0 0,0 0-1 0 0,5 1 1 0 0,4 1-19 0 0,1 0 1 0 0,-1-1-1 0 0,1 0 0 0 0,25-1 0 0 0,-33-2-39 0 0,0 0 0 0 0,0 0 0 0 0,0-1 0 0 0,0 0 0 0 0,0 0 0 0 0,0 0 0 0 0,0-1 0 0 0,0 1 0 0 0,-1-1-1 0 0,1 0 1 0 0,-1 0 0 0 0,0-1 0 0 0,0 0 0 0 0,0 1 0 0 0,-1-1 0 0 0,1 0 0 0 0,-1-1 0 0 0,0 1 0 0 0,0 0 0 0 0,2-7-1 0 0,2-5 20 0 0,-3 7 44 0 0,0 1 0 0 0,-1-1 0 0 0,0 1 0 0 0,-1-1 0 0 0,0 0 0 0 0,1-17 0 0 0,4-57-10 0 0,0-16 426 0 0,-10 85-195 0 0,3 14-220 0 0,0 0-1 0 0,0 0 0 0 0,0-1 1 0 0,0 1-1 0 0,0 0 0 0 0,-1 0 0 0 0,1 0 1 0 0,0 0-1 0 0,0 0 0 0 0,0 0 1 0 0,0 0-1 0 0,-1 0 0 0 0,1 0 0 0 0,0 0 1 0 0,0 0-1 0 0,0 0 0 0 0,0 0 0 0 0,0 0 1 0 0,-1 0-1 0 0,1 0 0 0 0,0 0 1 0 0,0 0-1 0 0,0 0 0 0 0,0 0 0 0 0,-1 0 1 0 0,1 1-1 0 0,0-1 0 0 0,0 0 1 0 0,0 0-1 0 0,0 0 0 0 0,0 0 0 0 0,0 0 1 0 0,-1 0-1 0 0,1 0 0 0 0,0 1 0 0 0,0-1 1 0 0,0 0-1 0 0,0 0 0 0 0,0 0 1 0 0,0 1-1 0 0,-1 0 9 0 0,0 1-1 0 0,0 0 1 0 0,0-1 0 0 0,0 1-1 0 0,0 0 1 0 0,1 0 0 0 0,-1 0 0 0 0,0 0-1 0 0,1 0 1 0 0,0 0 0 0 0,-1 2-1 0 0,2 43 25 0 0,1-1 0 0 0,3 1 0 0 0,12 56 0 0 0,-14-89-4 0 0,-2-10-23 0 0,-1 0-1 0 0,1 0 1 0 0,0 0 0 0 0,0 0 0 0 0,1 0-1 0 0,-1-1 1 0 0,1 1 0 0 0,-1 0 0 0 0,1-1-1 0 0,0 1 1 0 0,1-1 0 0 0,-1 0 0 0 0,1 1-1 0 0,3 2 1 0 0,-2-1-100 0 0,3 2-286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0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4217 0 0,'0'-3'343'0'0,"0"1"1"0"0,1 0-1 0 0,-1 0 1 0 0,1 0-1 0 0,-1 0 0 0 0,1 0 1 0 0,0 0-1 0 0,0 0 1 0 0,0 0-1 0 0,0 0 0 0 0,1 0 1 0 0,1-2-1 0 0,8-17 754 0 0,-10 19-1042 0 0,0 0 0 0 0,1 0 0 0 0,-1 0 0 0 0,0 0 1 0 0,1 0-1 0 0,-1 0 0 0 0,1 0 0 0 0,0 0 0 0 0,0 1 0 0 0,0-1 0 0 0,0 0 0 0 0,0 1 0 0 0,0 0 0 0 0,0-1 0 0 0,0 1 1 0 0,0 0-1 0 0,0 0 0 0 0,3 0 0 0 0,5-3-5 0 0,1 2 0 0 0,20-3 0 0 0,-14 2 45 0 0,-15 3-91 0 0,0 0 0 0 0,0 0 0 0 0,0 0 0 0 0,0 0 0 0 0,0 0-1 0 0,-1 1 1 0 0,1-1 0 0 0,0 0 0 0 0,0 1 0 0 0,0 0 0 0 0,0-1 0 0 0,-1 1-1 0 0,1 0 1 0 0,0 0 0 0 0,-1 0 0 0 0,1 0 0 0 0,0 0 0 0 0,-1 0 0 0 0,1 1-1 0 0,-1-1 1 0 0,0 0 0 0 0,0 1 0 0 0,1-1 0 0 0,-1 1 0 0 0,0 0-1 0 0,0-1 1 0 0,0 1 0 0 0,1 3 0 0 0,0 1 19 0 0,1-1 0 0 0,-2 0 0 0 0,1 1 0 0 0,0-1-1 0 0,-1 1 1 0 0,0 0 0 0 0,0 9 0 0 0,-1-13-19 0 0,0 0-1 0 0,0 0 1 0 0,-1 0-1 0 0,1 0 1 0 0,0-1-1 0 0,-1 1 1 0 0,0 0-1 0 0,1 0 1 0 0,-1 0-1 0 0,0-1 1 0 0,0 1-1 0 0,0 0 1 0 0,0-1-1 0 0,0 1 1 0 0,0-1-1 0 0,0 1 1 0 0,-1-1-1 0 0,1 1 0 0 0,-1-1 1 0 0,1 0-1 0 0,-1 0 1 0 0,1 0-1 0 0,-1 0 1 0 0,0 0-1 0 0,1 0 1 0 0,-1 0-1 0 0,0 0 1 0 0,0-1-1 0 0,1 1 1 0 0,-1-1-1 0 0,0 1 1 0 0,0-1-1 0 0,0 0 1 0 0,-3 0-1 0 0,-2 1 9 0 0,1-1-1 0 0,-1 0 1 0 0,0 0-1 0 0,0-1 1 0 0,1 0-1 0 0,-1 0 1 0 0,1 0-1 0 0,-11-4 0 0 0,12 3 33 0 0,1 0-1 0 0,-1-1 0 0 0,0 1 1 0 0,1-1-1 0 0,-1 0 0 0 0,-4-4 1 0 0,8 6-179 0 0,-1-1 1 0 0,1 1 0 0 0,-1-1 0 0 0,1 1 0 0 0,0-1 0 0 0,0 0 0 0 0,0 0 0 0 0,0 0 0 0 0,0 0 0 0 0,0 0 0 0 0,0 0 0 0 0,1 0 0 0 0,-1 0 0 0 0,1 0 0 0 0,-1 0 0 0 0,1 0 0 0 0,0-4 0 0 0,0 1-2089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1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 5937 0 0,'0'-37'4058'0'0,"-1"31"-1317"0"0,1 20-2035 0 0,10 39-722 0 0,-5 87 97 0 0,-5-130-75 0 0,1 0 0 0 0,0 0-1 0 0,0 0 1 0 0,1 0 0 0 0,0-1 0 0 0,0 1 0 0 0,8 17 0 0 0,-10-26-13 0 0,0-1 1 0 0,1 1 0 0 0,-1-1-1 0 0,0 1 1 0 0,0-1 0 0 0,0 1-1 0 0,0-1 1 0 0,0 1 0 0 0,0-1-1 0 0,-1 1 1 0 0,1-1 0 0 0,0 1-1 0 0,0-1 1 0 0,0 1 0 0 0,0-1-1 0 0,0 1 1 0 0,-1-1 0 0 0,1 1-1 0 0,0-1 1 0 0,-1 1 0 0 0,1-1-1 0 0,0 0 1 0 0,-1 1 0 0 0,1-1 0 0 0,0 1-1 0 0,-1-1 1 0 0,2-3 5 0 0,0 0 0 0 0,-1 0 1 0 0,1 0-1 0 0,-1 0 0 0 0,1 0 1 0 0,-1 0-1 0 0,0 0 0 0 0,0 0 1 0 0,0 0-1 0 0,-1-1 0 0 0,1 1 1 0 0,-1 0-1 0 0,0 0 0 0 0,0 0 1 0 0,-2-5-1 0 0,-1-6-27 0 0,0-10 24 0 0,0 0 0 0 0,2 0-1 0 0,1 0 1 0 0,1-29 0 0 0,1 44-2 0 0,1 1 1 0 0,0-1-1 0 0,0 0 1 0 0,1 1-1 0 0,0-1 0 0 0,1 1 1 0 0,-1 0-1 0 0,1 0 1 0 0,1 0-1 0 0,0 1 1 0 0,8-10-1 0 0,10-20 21 0 0,-22 36-15 0 0,0 0 0 0 0,0 0-1 0 0,1-1 1 0 0,-1 1 0 0 0,0 0 0 0 0,0 0 0 0 0,1 0 0 0 0,-1 0-1 0 0,0 1 1 0 0,1-1 0 0 0,-1 0 0 0 0,1 1 0 0 0,-1-1 0 0 0,1 0-1 0 0,0 1 1 0 0,-1 0 0 0 0,1-1 0 0 0,-1 1 0 0 0,1 0 0 0 0,0 0-1 0 0,-1 0 1 0 0,4 0 0 0 0,14-2 112 0 0,-17 2-110 0 0,-1-1 1 0 0,1 1 0 0 0,-1 0-1 0 0,1 0 1 0 0,0 0-1 0 0,-1 0 1 0 0,1 0-1 0 0,-1 1 1 0 0,1-1-1 0 0,-1 0 1 0 0,1 1-1 0 0,-1-1 1 0 0,1 1 0 0 0,-1 0-1 0 0,0-1 1 0 0,1 1-1 0 0,-1 0 1 0 0,0 0-1 0 0,0 0 1 0 0,1 0-1 0 0,-1 0 1 0 0,0 0 0 0 0,2 2-1 0 0,16 12 62 0 0,-15-13-54 0 0,26 18 88 0 0,-28-18-93 0 0,0-1-1 0 0,-1 1 0 0 0,1-1 1 0 0,-1 1-1 0 0,1-1 0 0 0,-1 1 1 0 0,1 0-1 0 0,-1 0 0 0 0,0 0 1 0 0,0-1-1 0 0,0 1 1 0 0,0 0-1 0 0,0 1 0 0 0,0 3 1 0 0,-1 5 3 0 0,0-9-5 0 0,0-1 0 0 0,0 1 0 0 0,-1-1-1 0 0,2 1 1 0 0,-1-1 0 0 0,0 1 0 0 0,0-1 0 0 0,0 1 0 0 0,1-1-1 0 0,-1 1 1 0 0,0-1 0 0 0,2 2 0 0 0,1 3 2 0 0,0 0 1 0 0,-1 0 0 0 0,0 1-1 0 0,0-1 1 0 0,0 1-1 0 0,0-1 1 0 0,-1 1-1 0 0,-1-1 1 0 0,1 1 0 0 0,-1 0-1 0 0,-1 12 1 0 0,1-13 4 0 0,1 0 0 0 0,-1 0 0 0 0,1 0 0 0 0,0 0 1 0 0,0 0-1 0 0,1 0 0 0 0,4 9 0 0 0,4 22 38 0 0,-9-30-45 0 0,0 0 1 0 0,1 0 0 0 0,0 0-1 0 0,1 0 1 0 0,-1 0-1 0 0,1 0 1 0 0,1-1-1 0 0,-1 1 1 0 0,1-1-1 0 0,5 7 1 0 0,-8-12 29 0 0,1-1-26 0 0,-1 0 1 0 0,1 0-1 0 0,-1 0 1 0 0,1 0-1 0 0,0 0 0 0 0,-1 0 1 0 0,1 0-1 0 0,-1 0 0 0 0,1 1 1 0 0,2 0-1 0 0,-3 0 4 0 0,14 2 22 0 0,-12-2-28 0 0,0 0 0 0 0,0 0 0 0 0,0 0 0 0 0,0-1 0 0 0,0 1 0 0 0,0-1 0 0 0,0 0 0 0 0,0 1 0 0 0,0-2 0 0 0,1 1 0 0 0,-1 0 0 0 0,0-1 0 0 0,0 1 0 0 0,0-1 0 0 0,0 0 0 0 0,0 0 0 0 0,3-2 0 0 0,32-14-323 0 0,-31 15 134 0 0,0-1-1 0 0,-1 0 1 0 0,1-1-1 0 0,0 1 0 0 0,-1-1 1 0 0,7-6-1 0 0,-4 3 82 0 0,-1-1 0 0 0,0 0 0 0 0,0 0 0 0 0,-1-1 0 0 0,0 0 0 0 0,0 0 0 0 0,-1-1-1 0 0,0 1 1 0 0,-1-1 0 0 0,0-1 0 0 0,-1 1 0 0 0,0-1 0 0 0,4-14 0 0 0,-3 6 262 0 0,-1 0 0 0 0,-1 0 1 0 0,-1-1-1 0 0,0 1 0 0 0,-1-1 0 0 0,-1 1 0 0 0,-5-35 1 0 0,5 51 992 0 0,-14 21-757 0 0,12-14-340 0 0,0-1 0 0 0,0 1 1 0 0,1-1-1 0 0,-1 1 0 0 0,1 0 1 0 0,0 0-1 0 0,0 0 0 0 0,0 0 1 0 0,0 0-1 0 0,1 0 0 0 0,0 0 1 0 0,-1 4-1 0 0,5 57 128 0 0,-1-39-154 0 0,0 5-11 0 0,14 55 1 0 0,-14-71-41 0 0,-2-9 10 0 0,0 1-1 0 0,1 0 1 0 0,0 0 0 0 0,0 0 0 0 0,0-1-1 0 0,1 1 1 0 0,0-1 0 0 0,4 7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2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4857 0 0,'1'-2'296'0'0,"1"-1"-1"0"0,-1 1 0 0 0,0 0 1 0 0,0 0-1 0 0,0-1 1 0 0,0 1-1 0 0,0-1 1 0 0,0-2-1 0 0,4-8 804 0 0,-4 10-958 0 0,0 1-1 0 0,1-1 1 0 0,0 0-1 0 0,-1 1 1 0 0,1 0 0 0 0,0-1-1 0 0,0 1 1 0 0,0 0-1 0 0,0 0 1 0 0,0 0-1 0 0,1 0 1 0 0,-1 0-1 0 0,1 1 1 0 0,-1-1 0 0 0,1 1-1 0 0,0-1 1 0 0,-1 1-1 0 0,1 0 1 0 0,5-1-1 0 0,14-6 173 0 0,-20 6-296 0 0,0 1 0 0 0,0 1 1 0 0,-1-1-1 0 0,1 0 0 0 0,0 0 0 0 0,0 0 1 0 0,0 1-1 0 0,0-1 0 0 0,0 1 0 0 0,-1 0 1 0 0,1 0-1 0 0,0-1 0 0 0,0 1 0 0 0,0 0 1 0 0,0 1-1 0 0,0-1 0 0 0,0 0 1 0 0,0 0-1 0 0,0 1 0 0 0,0-1 0 0 0,0 1 1 0 0,3 1-1 0 0,-3 0-14 0 0,1-1 1 0 0,-1 1-1 0 0,0-1 1 0 0,0 1-1 0 0,0 0 1 0 0,0 0-1 0 0,0 0 1 0 0,0 0-1 0 0,-1 0 1 0 0,1 1-1 0 0,-1-1 1 0 0,1 0-1 0 0,-1 1 0 0 0,0-1 1 0 0,0 1-1 0 0,0-1 1 0 0,0 1-1 0 0,0 0 1 0 0,-1-1-1 0 0,1 4 1 0 0,0 4 23 0 0,-1 0-1 0 0,0 0 1 0 0,0-1 0 0 0,-3 15 0 0 0,3-21-23 0 0,-1 1 0 0 0,1-1 0 0 0,-1 1 0 0 0,0-1-1 0 0,0 0 1 0 0,0 1 0 0 0,0-1 0 0 0,-1 0 0 0 0,1 0 0 0 0,-3 4 0 0 0,3-6 5 0 0,-1 0-1 0 0,1 0 1 0 0,0 0-1 0 0,0 0 1 0 0,-1 0-1 0 0,1-1 1 0 0,0 1-1 0 0,-1 0 0 0 0,1-1 1 0 0,-1 1-1 0 0,1-1 1 0 0,-1 1-1 0 0,1-1 1 0 0,-1 0-1 0 0,1 0 1 0 0,-1 0-1 0 0,1 0 1 0 0,-1 0-1 0 0,1 0 1 0 0,-1 0-1 0 0,0 0 0 0 0,1 0 1 0 0,-3-2-1 0 0,-11-5 16 0 0,14 6-20 0 0,0 1-1 0 0,0-1 0 0 0,0 0 0 0 0,0 1 0 0 0,0-1 1 0 0,0 1-1 0 0,0-1 0 0 0,0 1 0 0 0,0 0 0 0 0,0-1 1 0 0,0 1-1 0 0,0 0 0 0 0,0 0 0 0 0,-2 0 0 0 0,1-1 2 0 0,1 1 0 0 0,-1 0 1 0 0,1-1-1 0 0,-1 0 0 0 0,1 1 0 0 0,-1-1 0 0 0,1 0 0 0 0,0 0 0 0 0,-1 1 0 0 0,1-1 0 0 0,0 0 0 0 0,0 0 0 0 0,0 0 0 0 0,0-1 0 0 0,0 1 0 0 0,0 0 0 0 0,0 0 0 0 0,0-1 0 0 0,-1-1 1 0 0,-15-28-421 0 0,14 14-1240 0 0,2 10-692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6937 0 0,'-1'-1'163'0'0,"1"0"-1"0"0,0 0 0 0 0,0-1 0 0 0,0 1 0 0 0,0 0 0 0 0,0 0 0 0 0,0 0 0 0 0,1-1 0 0 0,-1 1 0 0 0,0 0 0 0 0,1 0 0 0 0,-1 0 0 0 0,1-1 0 0 0,-1 1 0 0 0,1 0 0 0 0,-1 0 0 0 0,1 0 0 0 0,0 0 0 0 0,0 0 0 0 0,-1 0 0 0 0,1 0 0 0 0,0 1 0 0 0,2-3 0 0 0,2-2 1379 0 0,-6 9-1466 0 0,0 0 1 0 0,1 0-1 0 0,-1 0 1 0 0,1 0-1 0 0,0 1 1 0 0,0 3 0 0 0,0-4-5 0 0,0 3-33 0 0,0 3-29 0 0,0 0-1 0 0,-1 0 0 0 0,-2 13 1 0 0,2-17-6 0 0,1 1-1 0 0,-1-1 1 0 0,1 0 0 0 0,1 1 0 0 0,-1-1 0 0 0,1 0-1 0 0,0 0 1 0 0,1 0 0 0 0,1 7 0 0 0,4 14 23 0 0,-7-26-25 0 0,0 0 0 0 0,0 1 0 0 0,1-1 0 0 0,-1 0 0 0 0,0 0 0 0 0,1 0 0 0 0,0 0-1 0 0,-1 1 1 0 0,1-1 0 0 0,-1 0 0 0 0,1 0 0 0 0,0 0 0 0 0,0 0 0 0 0,0 0 0 0 0,0-1-1 0 0,0 1 1 0 0,0 0 0 0 0,0 0 0 0 0,1 0 0 0 0,-1 0 1 0 0,0-1 0 0 0,0 1 0 0 0,0 0 0 0 0,-1 0 0 0 0,1-1 0 0 0,0 1 0 0 0,0 0 0 0 0,0 0 0 0 0,-1 0 0 0 0,1 0 0 0 0,-1 0 0 0 0,1 0 0 0 0,0 0 0 0 0,-1 0 0 0 0,0 0 0 0 0,1 0 0 0 0,-1 0 0 0 0,0 0 0 0 0,1 0 0 0 0,-1 2 0 0 0,1 22 62 0 0,-2-21-51 0 0,1-1 0 0 0,0 0 0 0 0,0 0 0 0 0,0 1 1 0 0,1-1-1 0 0,-1 0 0 0 0,1 0 0 0 0,0 0 0 0 0,0 0 1 0 0,0 0-1 0 0,2 5 0 0 0,-2-7-11 0 0,-1-1 0 0 0,0 1 0 0 0,1 0 0 0 0,-1-1 0 0 0,1 1 0 0 0,-1 0 0 0 0,0-1 0 0 0,0 1 0 0 0,1 0 0 0 0,-1 0 0 0 0,0-1 1 0 0,0 1-1 0 0,0 0 0 0 0,0 0 0 0 0,0-1 0 0 0,0 1 0 0 0,0 0 0 0 0,0 0 0 0 0,0-1 0 0 0,0 1 0 0 0,-1 0 0 0 0,1 0 0 0 0,0-1 0 0 0,0 1 0 0 0,-1 0 0 0 0,1-1 0 0 0,0 1 0 0 0,-1 0 1 0 0,1-1-1 0 0,-1 1 0 0 0,1 0 0 0 0,-1-1 0 0 0,1 1 0 0 0,-2 0 0 0 0,1-1-47 0 0,0-8-742 0 0,-8-21 725 0 0,7 23 61 0 0,0 1 0 0 0,0-1 1 0 0,0 0-1 0 0,0 1 0 0 0,1-1 0 0 0,0 0 1 0 0,0 0-1 0 0,1 0 0 0 0,-1 0 0 0 0,1 0 1 0 0,2-11-1 0 0,0 9-1 0 0,1 0-1 0 0,-2 0 1 0 0,1-1-1 0 0,-1 1 1 0 0,-1 0 0 0 0,1-1-1 0 0,-1 1 1 0 0,-1 0-1 0 0,-1-12 1 0 0,1 12 32 0 0,1 0 1 0 0,1 0-1 0 0,0 0 1 0 0,0 1-1 0 0,0-1 1 0 0,1 0-1 0 0,0 0 1 0 0,1 1-1 0 0,-1-1 1 0 0,2 1-1 0 0,4-10 0 0 0,-6 15-22 0 0,-1 0-1 0 0,1 0 0 0 0,0 0 0 0 0,0 0 0 0 0,1 1 0 0 0,-1-1 1 0 0,0 0-1 0 0,1 1 0 0 0,-1 0 0 0 0,1-1 0 0 0,-1 1 0 0 0,1 0 1 0 0,4-1-1 0 0,-4 2-1 0 0,-1-1 1 0 0,0 0-1 0 0,1 0 1 0 0,-1 0-1 0 0,0 0 1 0 0,1 0-1 0 0,-1 0 0 0 0,0-1 1 0 0,0 1-1 0 0,0-1 1 0 0,0 1-1 0 0,-1-1 1 0 0,3-2-1 0 0,-2 2 6 0 0,-1 0-1 0 0,1 0 1 0 0,-1 0 0 0 0,1 1-1 0 0,0-1 1 0 0,-1 1 0 0 0,1-1-1 0 0,0 1 1 0 0,0-1 0 0 0,0 1-1 0 0,1 0 1 0 0,-1 0-1 0 0,0 0 1 0 0,0 1 0 0 0,0-1-1 0 0,1 0 1 0 0,-1 1 0 0 0,3-1-1 0 0,4 1 4 0 0,0 0-1 0 0,0 0 1 0 0,16 3 0 0 0,-22-2-19 0 0,4 0 17 0 0,0 0 1 0 0,0 1-1 0 0,0 0 0 0 0,0 1 1 0 0,0-1-1 0 0,0 1 0 0 0,0 1 1 0 0,-1-1-1 0 0,0 1 0 0 0,1 0 1 0 0,-2 1-1 0 0,1-1 0 0 0,0 1 1 0 0,-1 1-1 0 0,0-1 0 0 0,7 9 0 0 0,-7-6 10 0 0,0 0-1 0 0,0 1 1 0 0,-1-1-1 0 0,0 1 1 0 0,0 0-1 0 0,-1 0 1 0 0,0 0-1 0 0,-1 0 1 0 0,0 1-1 0 0,0-1 1 0 0,-1 1-1 0 0,0 14 1 0 0,-2 70 52 0 0,0-64-99 0 0,0 12 93 0 0,1-41-71 0 0,-1 0-1 0 0,1-1 1 0 0,0 1 0 0 0,0 0-1 0 0,-1 0 1 0 0,1-1 0 0 0,0 1-1 0 0,0 0 1 0 0,0 0-1 0 0,0 0 1 0 0,0-1 0 0 0,0 1-1 0 0,0 0 1 0 0,0 0 0 0 0,0 0-1 0 0,1-1 1 0 0,-1 1 0 0 0,0 0-1 0 0,0 0 1 0 0,1-1 0 0 0,-1 1-1 0 0,0 0 1 0 0,1-1 0 0 0,-1 1-1 0 0,1 0 1 0 0,-1-1 0 0 0,1 1-1 0 0,-1-1 1 0 0,1 1-1 0 0,0-1 1 0 0,-1 1 0 0 0,1-1-1 0 0,0 1 1 0 0,-1-1 0 0 0,1 1-1 0 0,0-1 1 0 0,-1 0 0 0 0,1 0-1 0 0,0 1 1 0 0,0-1 0 0 0,-1 0-1 0 0,1 0 1 0 0,1 0 0 0 0,1 0-297 0 0,0 0 0 0 0,-1 0 0 0 0,1 0 0 0 0,0-1 1 0 0,-1 0-1 0 0,1 1 0 0 0,0-1 0 0 0,-1 0 1 0 0,1 0-1 0 0,-1 0 0 0 0,4-3 0 0 0,3-4-1873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3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202 242 3289 0 0,'1'0'33'0'0,"-1"0"1"0"0,0 0-1 0 0,0 0 1 0 0,0 0-1 0 0,0 0 1 0 0,1 1-1 0 0,-1-1 1 0 0,0 0-1 0 0,0 0 1 0 0,0 0-1 0 0,0 0 1 0 0,0 0-1 0 0,0 0 1 0 0,1 0-1 0 0,-1 1 1 0 0,0-1-1 0 0,0 0 1 0 0,0 0-1 0 0,0 0 0 0 0,0 0 1 0 0,0 1-1 0 0,0-1 1 0 0,0 0-1 0 0,0 0 1 0 0,0 0-1 0 0,0 0 1 0 0,0 1-1 0 0,0-1 1 0 0,0 0-1 0 0,0 0 1 0 0,0 0-1 0 0,0 0 1 0 0,0 1-1 0 0,0-1 1 0 0,0 0-1 0 0,0 0 1 0 0,0 0-1 0 0,0 0 1 0 0,0 1-1 0 0,0-1 1 0 0,0 0-1 0 0,0 0 1 0 0,0 0-1 0 0,-1 0 1 0 0,1 0-1 0 0,0 1 1 0 0,0-1-1 0 0,0 0 1 0 0,0 0-1 0 0,0 0 1 0 0,0 0-1 0 0,-1 0 1 0 0,1 0-1 0 0,0 0 1 0 0,0 1-1 0 0,0-1 1 0 0,0 0-1 0 0,0 0 1 0 0,-1 0-1 0 0,1 0 1 0 0,0 0-1 0 0,0 0 1 0 0,0 0-1 0 0,-1 0 1 0 0,1 0-5 0 0,1 0 1 0 0,-1 1 0 0 0,0-1 0 0 0,1 0 0 0 0,-1 0 0 0 0,0 0 0 0 0,1 0 0 0 0,-1 0 0 0 0,1 1 0 0 0,-1-1 0 0 0,0 0 0 0 0,1 0-1 0 0,-1 0 1 0 0,0 0 0 0 0,1 0 0 0 0,-1 0 0 0 0,1 0 0 0 0,-1 0 0 0 0,0 0 0 0 0,1 0 0 0 0,-1 0 0 0 0,0-1 0 0 0,1 1 0 0 0,-1 0-1 0 0,0 0 1 0 0,1 0 0 0 0,-1 0 0 0 0,0-1 0 0 0,1 1 0 0 0,-1 0 0 0 0,0 0 0 0 0,1 0 0 0 0,-1-1 0 0 0,2 0-14 0 0,-1 0 1 0 0,1 0-1 0 0,-1 0 0 0 0,1 0 1 0 0,-1 0-1 0 0,1 1 1 0 0,0-1-1 0 0,0 0 1 0 0,-1 1-1 0 0,1 0 0 0 0,0-1 1 0 0,0 1-1 0 0,2 0 1 0 0,5-2-7 0 0,-6 0 3 0 0,-1 1 1 0 0,0-1-1 0 0,1 0 1 0 0,-1 0-1 0 0,0 0 1 0 0,0 0-1 0 0,0 0 1 0 0,-1 0-1 0 0,1-1 1 0 0,-1 1 0 0 0,1-1-1 0 0,-1 1 1 0 0,0-1-1 0 0,1 1 1 0 0,-1-1-1 0 0,-1 0 1 0 0,2-3-1 0 0,1-3 335 0 0,-1 0 0 0 0,-1 0-1 0 0,1 0 1 0 0,-1-12 0 0 0,-1 5 173 0 0,1 12-366 0 0,-1-1 1 0 0,0 1 0 0 0,0 0-1 0 0,0 0 1 0 0,0 0 0 0 0,-1-1 0 0 0,1 1-1 0 0,-1 0 1 0 0,0 0 0 0 0,-1 0-1 0 0,1 0 1 0 0,-1 0 0 0 0,0 0-1 0 0,1 1 1 0 0,-2-1 0 0 0,1 0 0 0 0,0 1-1 0 0,-4-4 1 0 0,2 3-87 0 0,0 0-1 0 0,-1 0 1 0 0,0 1-1 0 0,0-1 1 0 0,0 1 0 0 0,0 0-1 0 0,-1 0 1 0 0,1 1-1 0 0,-1-1 1 0 0,0 1 0 0 0,0 1-1 0 0,1-1 1 0 0,-1 1-1 0 0,0 0 1 0 0,-10 0 0 0 0,11 1-43 0 0,0 0 1 0 0,0 1-1 0 0,0 0 1 0 0,0 0-1 0 0,0 0 1 0 0,0 0 0 0 0,0 1-1 0 0,0 0 1 0 0,0 0-1 0 0,1 0 1 0 0,-1 1 0 0 0,-6 5-1 0 0,-3 1 42 0 0,1 2-1 0 0,-17 17 1 0 0,25-23-62 0 0,1 0 1 0 0,1 0-1 0 0,-1 0 0 0 0,1 0 1 0 0,-1 1-1 0 0,2 0 1 0 0,-1 0-1 0 0,1 0 1 0 0,0 0-1 0 0,0 0 1 0 0,0 0-1 0 0,-1 9 1 0 0,1 5 7 0 0,1 1 0 0 0,2 32 0 0 0,-1-46-10 0 0,1 0 0 0 0,1-1 0 0 0,-1 1 0 0 0,1 0 0 0 0,1-1 0 0 0,-1 0 0 0 0,1 0-1 0 0,0 1 1 0 0,0-1 0 0 0,1-1 0 0 0,-1 1 0 0 0,8 8 0 0 0,-4-7 23 0 0,0 1-1 0 0,0-1 1 0 0,1 0 0 0 0,0-1-1 0 0,0 0 1 0 0,0 0 0 0 0,17 8-1 0 0,-20-13-110 0 0,0 1 0 0 0,0-1 0 0 0,0 0-1 0 0,0 0 1 0 0,1 0 0 0 0,-1-1-1 0 0,0 1 1 0 0,1-2 0 0 0,-1 1 0 0 0,0 0-1 0 0,10-3 1 0 0,-11 3 7 0 0,-1-1 0 0 0,1 0 0 0 0,0 0 1 0 0,0-1-1 0 0,-1 1 0 0 0,1-1 0 0 0,-1 1 0 0 0,1-1 0 0 0,-1 0 0 0 0,0 0 0 0 0,1-1 0 0 0,-1 1 0 0 0,0-1 0 0 0,-1 0 0 0 0,6-5 1 0 0,13-22-127 0 0,-17 25 207 0 0,1-1 0 0 0,-1 0 0 0 0,0 1 0 0 0,-1-1 0 0 0,0 0 0 0 0,0-1 0 0 0,0 1 0 0 0,-1-1 0 0 0,4-12 0 0 0,8-43 457 0 0,-9 44-5 0 0,-1 1 0 0 0,4-36 1 0 0,-8 52-438 0 0,0 0 1 0 0,0-1 0 0 0,-1 1 0 0 0,1 0 0 0 0,0 0 0 0 0,0 0-1 0 0,-1 0 1 0 0,1-1 0 0 0,-1 1 0 0 0,1 0 0 0 0,-1 0 0 0 0,1 0 0 0 0,-1 0-1 0 0,1 0 1 0 0,-1 0 0 0 0,0 0 0 0 0,0 0 0 0 0,0 1 0 0 0,1-1-1 0 0,-1 0 1 0 0,0 0 0 0 0,-2-1 0 0 0,-12-13 360 0 0,25 6 30 0 0,-4 9-159 0 0,-9 9-139 0 0,1-6-106 0 0,0 0-1 0 0,0 0 0 0 0,1 1 0 0 0,-1-1 1 0 0,1 1-1 0 0,0-1 0 0 0,0 1 0 0 0,0 0 1 0 0,0 0-1 0 0,0-1 0 0 0,1 1 0 0 0,0 0 1 0 0,0 0-1 0 0,0-1 0 0 0,0 1 0 0 0,1 4 1 0 0,0-5-5 0 0,-1 0 0 0 0,0-1 1 0 0,0 1-1 0 0,0 0 0 0 0,-1 0 1 0 0,1 0-1 0 0,-1-1 0 0 0,1 1 1 0 0,-1 0-1 0 0,0 0 0 0 0,0-1 0 0 0,0 1 1 0 0,0-1-1 0 0,-2 4 0 0 0,1-2 9 0 0,0 0-1 0 0,0 0 0 0 0,0 0 0 0 0,1 1 0 0 0,-2 6 0 0 0,2-4-6 0 0,1 1 0 0 0,-1-1-1 0 0,1 0 1 0 0,1 1 0 0 0,-1-1-1 0 0,1 0 1 0 0,0 1 0 0 0,1-1-1 0 0,0 0 1 0 0,0 0 0 0 0,4 9-1 0 0,-1-1-2 0 0,-2 1 0 0 0,0-1-1 0 0,-1 0 1 0 0,0 1 0 0 0,-2 0-1 0 0,1-1 1 0 0,-4 19 0 0 0,2 8-4 0 0,-2 20 44 0 0,1-46-20 0 0,0 0-1 0 0,2 0 1 0 0,0 0-1 0 0,1 0 1 0 0,3 19-1 0 0,1-6 1 0 0,0 1 1 0 0,-3-1-1 0 0,0 1 1 0 0,-2 0-1 0 0,-1 0 0 0 0,-7 43 1 0 0,5-57 6 0 0,2-12-21 0 0,0 0 0 0 0,0 0 0 0 0,1 0 0 0 0,-1 0 0 0 0,1 0 0 0 0,0 1 0 0 0,0-1 0 0 0,2 8 0 0 0,3 4 9 0 0,-3-12-13 0 0,-1-1-1 0 0,0 1 1 0 0,0 0 0 0 0,0 0 0 0 0,0-1-1 0 0,-1 1 1 0 0,1 0 0 0 0,-1 7 0 0 0,1 14-3 0 0,0-21 2 0 0,0 0-1 0 0,-1 0 0 0 0,0 0 0 0 0,0 0 1 0 0,0 1-1 0 0,-2 3 0 0 0,-18 38 44 0 0,17-41-36 0 0,0 1-1 0 0,0-1 1 0 0,0 0-1 0 0,0 0 1 0 0,-7 8 0 0 0,6-9-19 0 0,1-1 0 0 0,0 2 1 0 0,0-1-1 0 0,0 0 0 0 0,1 1 0 0 0,0-1 1 0 0,-4 10-1 0 0,6-13 5 0 0,0 0 1 0 0,0 0-1 0 0,0 0 0 0 0,-1 0 1 0 0,1 0-1 0 0,0 0 0 0 0,0 0 1 0 0,-1 0-1 0 0,1 0 0 0 0,-1 0 0 0 0,1 0 1 0 0,-1-1-1 0 0,1 1 0 0 0,-1 0 1 0 0,0 0-1 0 0,1 0 0 0 0,-1-1 1 0 0,0 1-1 0 0,0 0 0 0 0,1 0 1 0 0,-1-1-1 0 0,0 1 0 0 0,0-1 0 0 0,0 1 1 0 0,0-1-1 0 0,0 1 0 0 0,0-1 1 0 0,-1 1-1 0 0,0-2-14 0 0,-1 1 1 0 0,1-1-1 0 0,0 1 1 0 0,0-1-1 0 0,0 0 1 0 0,0 0-1 0 0,0 0 1 0 0,0 0-1 0 0,0 0 1 0 0,-2-2-1 0 0,-6-3-35 0 0,2 0 26 0 0,0 1-1 0 0,0-2 0 0 0,1 1 1 0 0,-8-10-1 0 0,1 2 35 0 0,2-2-1 0 0,-1 1 1 0 0,2-1 0 0 0,0-1-1 0 0,1 0 1 0 0,1-1-1 0 0,0 0 1 0 0,-7-23 0 0 0,13 27 0 0 0,0 1-1 0 0,1-1 1 0 0,1 1 0 0 0,0-1 0 0 0,0 0 0 0 0,2-14 0 0 0,0 20-3 0 0,0 0 0 0 0,0 1 0 0 0,1-1-1 0 0,0 0 1 0 0,0 1 0 0 0,1-1 0 0 0,0 1-1 0 0,1-1 1 0 0,-1 1 0 0 0,1 1 0 0 0,8-12 0 0 0,25-33-19 0 0,-32 40 10 0 0,2 1 0 0 0,-1 1 0 0 0,1-1 0 0 0,1 1 0 0 0,0 0 0 0 0,0 1 0 0 0,1 0 0 0 0,0 0 0 0 0,12-8 0 0 0,88-34-460 0 0,-97 45 147 0 0,-2-1 0 0 0,1-1 0 0 0,10-7-1 0 0,-13 8-86 0 0,0 1-1 0 0,0 0 1 0 0,0 0 0 0 0,1 1-1 0 0,-1 0 1 0 0,14-4-1 0 0,7-1-2398 0 0,-15 7 731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4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219 307 2304 0 0,'5'6'5256'0'0,"4"4"-4460"0"0,-6-10-726 0 0,0 0 0 0 0,0-1-1 0 0,0 1 1 0 0,-1-1-1 0 0,1 0 1 0 0,0 0-1 0 0,0 0 1 0 0,0 0 0 0 0,2-2-1 0 0,27-20 0 0 0,-31 22-53 0 0,0 0 29 0 0,1-1 1 0 0,-1 0 0 0 0,0 1 0 0 0,0-1 0 0 0,0 0 0 0 0,0 0 0 0 0,0 0 0 0 0,0 0 0 0 0,0 0-1 0 0,-1 0 1 0 0,1 0 0 0 0,-1 0 0 0 0,0 0 0 0 0,1 0 0 0 0,-1 0 0 0 0,0-1 0 0 0,0 1-1 0 0,0 0 1 0 0,-1-3 0 0 0,-1-7 223 0 0,-1 0-1 0 0,0 0 1 0 0,-1 0 0 0 0,0 0-1 0 0,-1 0 1 0 0,0 1 0 0 0,-1 0-1 0 0,-10-15 1 0 0,14 24-243 0 0,0-1 1 0 0,0 1-1 0 0,0 1 0 0 0,0-1 0 0 0,0 0 1 0 0,0 0-1 0 0,0 1 0 0 0,-1-1 0 0 0,1 1 1 0 0,-1 0-1 0 0,1 0 0 0 0,-1 0 0 0 0,1 0 1 0 0,-1 0-1 0 0,0 0 0 0 0,1 1 0 0 0,-4-1 1 0 0,-8-1 50 0 0,1 1 0 0 0,-17 1 0 0 0,21 0-52 0 0,7 0-19 0 0,0 0-1 0 0,1 0 0 0 0,-1 1 0 0 0,0-1 1 0 0,1 0-1 0 0,-1 1 0 0 0,1-1 0 0 0,-1 1 0 0 0,1 0 1 0 0,-1 0-1 0 0,1-1 0 0 0,0 1 0 0 0,-1 0 1 0 0,1 0-1 0 0,0 0 0 0 0,-1 0 0 0 0,-1 3 0 0 0,-16 25 36 0 0,17-25-31 0 0,-1 0 0 0 0,1 0 1 0 0,-1 0-1 0 0,0 0 0 0 0,0-1 0 0 0,-5 7 0 0 0,3-7-2 0 0,0 2-1 0 0,1-1 1 0 0,-1 0 0 0 0,1 1-1 0 0,0 0 1 0 0,0 0 0 0 0,1 0 0 0 0,0 0-1 0 0,0 1 1 0 0,0-1 0 0 0,0 1 0 0 0,1 0-1 0 0,0 0 1 0 0,0 0 0 0 0,1 0-1 0 0,0 0 1 0 0,0 0 0 0 0,-1 10 0 0 0,-8 25 41 0 0,8-37-49 0 0,0 0-1 0 0,1 0 1 0 0,-1 1-1 0 0,1-1 1 0 0,0 0-1 0 0,1 1 0 0 0,-1-1 1 0 0,1 1-1 0 0,0-1 1 0 0,0 1-1 0 0,0-1 1 0 0,0 1-1 0 0,1-1 0 0 0,2 8 1 0 0,0-3-14 0 0,1 5 17 0 0,2-1-1 0 0,12 24 1 0 0,-15-32 6 0 0,0 0 1 0 0,1-1-1 0 0,0 1 1 0 0,-1-1-1 0 0,2 0 1 0 0,-1 0-1 0 0,0 0 1 0 0,1-1 0 0 0,0 0-1 0 0,7 4 1 0 0,0 0 9 0 0,0-2 0 0 0,0 1 1 0 0,1-2-1 0 0,0 0 0 0 0,0 0 1 0 0,25 3-1 0 0,-34-6-46 0 0,1-1 1 0 0,-1 1-1 0 0,1-1 1 0 0,-1 0-1 0 0,1-1 0 0 0,-1 1 1 0 0,1-1-1 0 0,-1 0 1 0 0,1 0-1 0 0,-1 0 0 0 0,0 0 1 0 0,1-1-1 0 0,-1 0 1 0 0,0 0-1 0 0,0 0 1 0 0,0 0-1 0 0,-1-1 0 0 0,1 0 1 0 0,0 1-1 0 0,-1-1 1 0 0,0 0-1 0 0,1-1 0 0 0,3-5 1 0 0,-3 2 7 0 0,0 0-1 0 0,-1-1 1 0 0,0 1 0 0 0,0-1 0 0 0,-1 0 0 0 0,0 1 0 0 0,2-10-1 0 0,4-60 26 0 0,-7 65-5 0 0,1-98-1 0 0,-2 82 19 0 0,0 23-28 0 0,1-1 37 0 0,-1 1 0 0 0,0 0 1 0 0,0-1-1 0 0,-1 1 1 0 0,0 0-1 0 0,1-1 0 0 0,-2 1 1 0 0,1 0-1 0 0,-4-9 1 0 0,4 13 36 0 0,-6 12 70 0 0,5-3-107 0 0,0 0 0 0 0,0 1 1 0 0,0-1-1 0 0,1 1 1 0 0,0 11-1 0 0,4 8-27 0 0,-1-15 10 0 0,0 0-1 0 0,-1 0 1 0 0,-1 0-1 0 0,-2 17 1 0 0,2-23-11 0 0,0-1 1 0 0,1 0 0 0 0,-1 0 0 0 0,1 0 0 0 0,0 0-1 0 0,1 1 1 0 0,-1-1 0 0 0,1-1 0 0 0,0 1 0 0 0,6 10-1 0 0,1 2 6 0 0,23 33 0 0 0,10-3 103 0 0,-41-47-119 0 0,0 0 0 0 0,0 0-1 0 0,1 0 1 0 0,-1-1 0 0 0,0 1 0 0 0,1 0-1 0 0,-1-1 1 0 0,1 1 0 0 0,-1 0 0 0 0,1-1-1 0 0,-1 0 1 0 0,1 1 0 0 0,-1-1 0 0 0,1 0 0 0 0,0 0-1 0 0,-1 0 1 0 0,1 0 0 0 0,-1 0 0 0 0,1 0-1 0 0,0 0 1 0 0,-1-1 0 0 0,1 1 0 0 0,1-1 0 0 0,1-1-68 0 0,0 1 0 0 0,0-1 0 0 0,0 0 0 0 0,0 0-1 0 0,-1 0 1 0 0,1 0 0 0 0,3-4 0 0 0,1-1-64 0 0,2-1 2 0 0,0 0 1 0 0,-1-1-1 0 0,8-10 0 0 0,-14 16 130 0 0,-1-1-1 0 0,1 0 0 0 0,-1 0 0 0 0,0-1 0 0 0,0 1 1 0 0,0 0-1 0 0,-1-1 0 0 0,0 1 0 0 0,1-1 0 0 0,-1 1 0 0 0,0-9 1 0 0,0-6-25 0 0,-1 13 40 0 0,0 0 1 0 0,0 0-1 0 0,1 0 1 0 0,0 0 0 0 0,0 1-1 0 0,3-10 1 0 0,-1 6 12 0 0,0 0-1 0 0,-1 0 1 0 0,0 0 0 0 0,-1-1 0 0 0,0 1 0 0 0,0-1 0 0 0,-1 1 0 0 0,0-1 0 0 0,-1 0 0 0 0,-2-13 0 0 0,1 12 37 0 0,1 0 0 0 0,1 0 0 0 0,0 0-1 0 0,0 0 1 0 0,1 0 0 0 0,4-18 0 0 0,-5 25-29 0 0,0 0 1 0 0,-1 0-1 0 0,1 0 1 0 0,-1 0-1 0 0,0 0 0 0 0,0 1 1 0 0,0-1-1 0 0,0 0 0 0 0,-1 0 1 0 0,-2-4-1 0 0,-8-25 113 0 0,9 25-95 0 0,3 8-42 0 0,1 1 0 0 0,-1-1 0 0 0,0 0 0 0 0,0 0 0 0 0,0 0 0 0 0,1 0 0 0 0,-1 0 0 0 0,0 0 0 0 0,0 0 0 0 0,1 0 0 0 0,-1 0 0 0 0,0 0 0 0 0,0 0 0 0 0,0 0 0 0 0,1 0 0 0 0,-1 0 0 0 0,0 0 0 0 0,0 0 0 0 0,0 0 1 0 0,1 0-1 0 0,-1 0 0 0 0,0-1 0 0 0,0 1 0 0 0,1 0 0 0 0,-1 0 0 0 0,0 0 0 0 0,0 0 0 0 0,0 0 0 0 0,0-1 0 0 0,1 1 0 0 0,-1 0 0 0 0,0 0 0 0 0,0 0 0 0 0,0 0 0 0 0,0-1 0 0 0,0 1 0 0 0,0 0 0 0 0,0 0 0 0 0,1 0 0 0 0,-1-1 0 0 0,0 1 1 0 0,0 0-1 0 0,0 0 0 0 0,0 0 0 0 0,0-1 0 0 0,0 1 0 0 0,0 0 0 0 0,0 0 0 0 0,0-1 0 0 0,0 1 0 0 0,0 0 0 0 0,0 0 0 0 0,0 0 0 0 0,0-1 0 0 0,0 1 0 0 0,-1 0 0 0 0,1 0 0 0 0,0-1 0 0 0,0 1 0 0 0,0 0 0 0 0,0 0 0 0 0,0 0 0 0 0,0 0 0 0 0,-1-1 1 0 0,19 3 210 0 0,-31 2-125 0 0,12-4-85 0 0,0 0 0 0 0,1 0 0 0 0,-1 0 0 0 0,0 0 0 0 0,0 1 1 0 0,1-1-1 0 0,-1 0 0 0 0,0 0 0 0 0,1 1 0 0 0,-1-1 0 0 0,0 1 0 0 0,1-1 0 0 0,-1 0 0 0 0,1 1 0 0 0,-1-1 0 0 0,0 1 0 0 0,1-1 0 0 0,-1 2 1 0 0,0 21 60 0 0,1-23-63 0 0,1 2 0 0 0,-1 0 1 0 0,0 1-1 0 0,0-1 0 0 0,0 0 1 0 0,-1 0-1 0 0,1 0 1 0 0,-1 1-1 0 0,1-1 0 0 0,-1 0 1 0 0,1 0-1 0 0,-1 0 0 0 0,0 0 1 0 0,-1 2-1 0 0,0 1-8 0 0,1-3 6 0 0,0 0 1 0 0,1 0-1 0 0,-1 1 0 0 0,1-1 0 0 0,0 0 1 0 0,0 1-1 0 0,0-1 0 0 0,0 1 1 0 0,0-1-1 0 0,1 0 0 0 0,-1 1 1 0 0,2 3-1 0 0,11 32 87 0 0,-7-25-62 0 0,5 33-26 0 0,-10-37 4 0 0,1 0 0 0 0,0 0 1 0 0,7 15-1 0 0,3 2 25 0 0,31 48-1 0 0,-30-54-10 0 0,-11-16-12 0 0,1 1 0 0 0,-1-1 0 0 0,1 0 0 0 0,0 0 0 0 0,1 0 0 0 0,-1-1 0 0 0,0 1 0 0 0,1-1 0 0 0,0 0 0 0 0,0 0 0 0 0,0 0 0 0 0,0 0 0 0 0,6 2 0 0 0,1 0-12 0 0,1 0 0 0 0,-1-1 0 0 0,1 0 0 0 0,14 2 0 0 0,-22-5-40 0 0,0-1 0 0 0,-1 1 0 0 0,1-1 1 0 0,0 0-1 0 0,-1 0 0 0 0,1-1 0 0 0,-1 1 0 0 0,1-1 0 0 0,0 0 0 0 0,-1 0 1 0 0,1 0-1 0 0,-1 0 0 0 0,0-1 0 0 0,1 1 0 0 0,-1-1 0 0 0,0 0 0 0 0,0 0 1 0 0,0 0-1 0 0,4-4 0 0 0,0-1-22 0 0,0 0-1 0 0,0-1 1 0 0,-1 0 0 0 0,0-1 0 0 0,-1 1 0 0 0,0-1 0 0 0,0 0-1 0 0,-1-1 1 0 0,0 1 0 0 0,0-1 0 0 0,-1 0 0 0 0,0 0 0 0 0,1-13-1 0 0,0-11 193 0 0,-2 0-1 0 0,-3-57 0 0 0,0 66-36 0 0,1 21-54 0 0,-6-101 825 0 0,5 103-842 0 0,1 0-1 0 0,-1 0 0 0 0,0 0 1 0 0,1 1-1 0 0,-1-1 1 0 0,0 0-1 0 0,0 1 1 0 0,0-1-1 0 0,0 0 0 0 0,0 1 1 0 0,0-1-1 0 0,-3-1 1 0 0,2 1 7 0 0,-5-2 164 0 0,7 6-60 0 0,7 4-57 0 0,-12-1 60 0 0,4-4-117 0 0,0-1 0 0 0,-1 1-1 0 0,1 0 1 0 0,0 0 0 0 0,0 0-1 0 0,0 0 1 0 0,0 0 0 0 0,0 0 0 0 0,0 0-1 0 0,0 1 1 0 0,1-1 0 0 0,-1 0-1 0 0,0 0 1 0 0,1 1 0 0 0,-1-1 0 0 0,1 0-1 0 0,-1 1 1 0 0,1-1 0 0 0,0 0-1 0 0,-1 3 1 0 0,-3 16 105 0 0,4-17-109 0 0,-1 0-1 0 0,0 0 0 0 0,1 0 1 0 0,-1 0-1 0 0,1 0 0 0 0,0 0 0 0 0,0 0 1 0 0,0 0-1 0 0,0 0 0 0 0,2 5 0 0 0,11 69-6 0 0,-10-51 1 0 0,9 32 1 0 0,2 4 74 0 0,-9-40-14 0 0,0 0 0 0 0,14 37 1 0 0,-17-56-60 0 0,-1 0 1 0 0,0 0-1 0 0,1 0 1 0 0,-1 0-1 0 0,1 0 1 0 0,0-1 0 0 0,0 1-1 0 0,0-1 1 0 0,1 0-1 0 0,-1 1 1 0 0,5 3-1 0 0,-6-6-132 0 0,1 1 0 0 0,-1-1 0 0 0,0 1 0 0 0,0-1-1 0 0,0 1 1 0 0,0-1 0 0 0,1 0 0 0 0,-1 0 0 0 0,0 0 0 0 0,0 1 0 0 0,0-1 0 0 0,1 0-1 0 0,0-1 1 0 0,0 1-411 0 0,0-1 1 0 0,0 1-1 0 0,0-1 0 0 0,0 0 0 0 0,0 1 0 0 0,0-1 0 0 0,0 0 0 0 0,0 0 0 0 0,2-3 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5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48 141 1992 0 0,'-15'-24'3414'0'0,"16"19"-2537"0"0,2-13-323 0 0,-4 7 183 0 0,11-27 1004 0 0,-1 30-1432 0 0,-8 6-280 0 0,0 1 0 0 0,0 0 0 0 0,0 0 0 0 0,0-1 0 0 0,0 1 0 0 0,1 0 0 0 0,-1 0 0 0 0,0 0 0 0 0,1 0 0 0 0,-1 0 0 0 0,1 1 0 0 0,-1-1 0 0 0,1 0 0 0 0,-1 1 0 0 0,1-1 0 0 0,-1 1 0 0 0,3-1 0 0 0,46 2 449 0 0,-51-2-415 0 0,-4 8-70 0 0,4 7 21 0 0,1-13-13 0 0,1-1 1 0 0,-1 0-1 0 0,0 1 1 0 0,0-1-1 0 0,0 1 1 0 0,0-1-1 0 0,0 1 1 0 0,0-1-1 0 0,0 1 0 0 0,0-1 1 0 0,0 1-1 0 0,0-1 1 0 0,0 1-1 0 0,0-1 1 0 0,-1 1-1 0 0,1-1 1 0 0,0 1-1 0 0,0-1 0 0 0,0 1 1 0 0,-1-1-1 0 0,1 1 1 0 0,0-1-1 0 0,-1 0 1 0 0,1 1-1 0 0,-1 0 1 0 0,-9 6 79 0 0,7-5-61 0 0,1-1-1 0 0,-1 1 1 0 0,1 0-1 0 0,-1 0 1 0 0,1 0-1 0 0,0 0 0 0 0,0 0 1 0 0,0 1-1 0 0,0-1 1 0 0,0 1-1 0 0,0-1 1 0 0,-1 4-1 0 0,3-5-14 0 0,-1-1-1 0 0,1 1 1 0 0,0 0-1 0 0,-1-1 0 0 0,1 1 1 0 0,-1-1-1 0 0,1 1 1 0 0,0-1-1 0 0,-1 1 0 0 0,0-1 1 0 0,1 1-1 0 0,-1-1 1 0 0,1 0-1 0 0,-1 1 0 0 0,1-1 1 0 0,-1 0-1 0 0,0 1 0 0 0,1-1 1 0 0,-2 0-1 0 0,-28 4 62 0 0,28-4-46 0 0,-2 1-4 0 0,3-1-11 0 0,0 0 0 0 0,0 0 0 0 0,0 0 1 0 0,0 0-1 0 0,0 0 0 0 0,0 0 0 0 0,0 0 1 0 0,0 0-1 0 0,-1-1 0 0 0,1 1 0 0 0,0 0 1 0 0,0-1-1 0 0,0 1 0 0 0,0 0 0 0 0,0-1 0 0 0,0 1 1 0 0,0-1-1 0 0,0 0 0 0 0,0 0 0 0 0,-1-1 14 0 0,1 0 0 0 0,0 1 0 0 0,0-1 0 0 0,0 0 0 0 0,0 0-1 0 0,0 0 1 0 0,1 0 0 0 0,-1 0 0 0 0,1 0 0 0 0,-1-1 0 0 0,0-2-1 0 0,1-2-45 0 0,-1 0-1 0 0,1 0 1 0 0,0 0-1 0 0,1-8 1 0 0,-1 14-79 0 0,0 0 1 0 0,0 0 0 0 0,0-1-1 0 0,0 1 1 0 0,0 0-1 0 0,1 0 1 0 0,-1 0 0 0 0,0 0-1 0 0,1-1 1 0 0,-1 1 0 0 0,1 0-1 0 0,-1 0 1 0 0,1 0-1 0 0,-1 0 1 0 0,1 0 0 0 0,0 0-1 0 0,-1 0 1 0 0,1 0-1 0 0,0 0 1 0 0,0 1 0 0 0,0-1-1 0 0,0 0 1 0 0,0 0 0 0 0,0 1-1 0 0,0-1 1 0 0,0 1-1 0 0,0-1 1 0 0,0 1 0 0 0,0-1-1 0 0,0 1 1 0 0,3-1-1 0 0,4 1-1961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4545 0 0,'-6'-26'2851'0'0,"3"10"1516"0"0,10 50-4119 0 0,-2 0 1 0 0,0 54 0 0 0,-1-25-130 0 0,2 73 120 0 0,2-105-3693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8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83 2809 0 0,'-15'-3'2382'0'0,"0"-1"0"0"0,-21-7 0 0 0,30 9-1643 0 0,13-3 600 0 0,5 1-1068 0 0,238-31 264 0 0,-186 28-459 0 0,-28 2 20 0 0,20-2-591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42 2905 0 0,'-3'-3'5522'0'0,"2"2"-5483"0"0,1 0-1 0 0,0-1 1 0 0,-1 1-1 0 0,1 0 1 0 0,0 0 0 0 0,0 0-1 0 0,-1 0 1 0 0,1 0 0 0 0,0 0-1 0 0,0-1 1 0 0,0 1-1 0 0,0 0 1 0 0,1 0 0 0 0,-1 0-1 0 0,0 0 1 0 0,0 0 0 0 0,1 0-1 0 0,-1 0 1 0 0,1 0-1 0 0,-1-1 1 0 0,2 0 0 0 0,0 0-17 0 0,0 1 1 0 0,0-1-1 0 0,1 1 1 0 0,-1 0 0 0 0,1 0-1 0 0,-1 0 1 0 0,1 0-1 0 0,-1 1 1 0 0,1-1 0 0 0,-1 1-1 0 0,1-1 1 0 0,5 1-1 0 0,35 2 178 0 0,-41-1-175 0 0,1 0-1 0 0,-2 0 1 0 0,1 0 0 0 0,0 0-1 0 0,0 0 1 0 0,0 0-1 0 0,0 0 1 0 0,-1 1 0 0 0,1-1-1 0 0,0 1 1 0 0,-1-1-1 0 0,0 1 1 0 0,1 0 0 0 0,-1-1-1 0 0,0 1 1 0 0,0 0-1 0 0,0 0 1 0 0,0 0 0 0 0,0 0-1 0 0,0 0 1 0 0,0 0-1 0 0,-1 0 1 0 0,1 0 0 0 0,-1 0-1 0 0,0 1 1 0 0,1-1-1 0 0,-1 0 1 0 0,0 0 0 0 0,0 0-1 0 0,-1 0 1 0 0,1 1-1 0 0,0-1 1 0 0,-1 0 0 0 0,1 0-1 0 0,-1 0 1 0 0,0 0-1 0 0,1 0 1 0 0,-1 0 0 0 0,-2 3-1 0 0,-34 28 394 0 0,34-31-366 0 0,1 0 1 0 0,-1-1 0 0 0,0 1-1 0 0,1 0 1 0 0,-1-1-1 0 0,0 0 1 0 0,-6 3 0 0 0,7-4-38 0 0,0 0 0 0 0,1 0 1 0 0,-1 0-1 0 0,0 0 1 0 0,1 0-1 0 0,-1 0 0 0 0,0 0 1 0 0,1-1-1 0 0,-1 1 1 0 0,0-1-1 0 0,1 1 0 0 0,-1-1 1 0 0,1 0-1 0 0,-1 1 1 0 0,1-1-1 0 0,-1 0 0 0 0,1 0 1 0 0,-2-1-1 0 0,0 0 0 0 0,1 0 0 0 0,-1-1-1 0 0,1 1 1 0 0,0 0 0 0 0,0 0-1 0 0,0-1 1 0 0,0 0 0 0 0,1 1-1 0 0,-1-1 1 0 0,0 0 0 0 0,1 0-1 0 0,0 1 1 0 0,0-1 0 0 0,-2-7-1 0 0,4-19-203 0 0,-1 28 139 0 0,0 0 0 0 0,0-1 0 0 0,1 1-1 0 0,-1 0 1 0 0,0 0 0 0 0,1 0 0 0 0,-1 0 0 0 0,0 0 0 0 0,1 0 0 0 0,0-1-1 0 0,-1 1 1 0 0,1 0 0 0 0,0 1 0 0 0,-1-1 0 0 0,1 0 0 0 0,0 0 0 0 0,0 0 0 0 0,0 0-1 0 0,0 1 1 0 0,0-1 0 0 0,1-1 0 0 0,9-1-1160 0 0,-2-5-639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0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3377 0 0,'0'0'3254'0'0,"5"-7"-1567"0"0,-1 0-1526 0 0,-1 0 1 0 0,0 0-1 0 0,4-13 0 0 0,-7 19-144 0 0,1 0 1 0 0,-1 1-1 0 0,1-1 0 0 0,0 0 0 0 0,-1 1 0 0 0,1-1 0 0 0,-1 1 1 0 0,1-1-1 0 0,0 1 0 0 0,-1-1 0 0 0,1 1 0 0 0,0-1 0 0 0,0 1 1 0 0,-1 0-1 0 0,1-1 0 0 0,0 1 0 0 0,0 0 0 0 0,0 0 0 0 0,-1 0 1 0 0,1 0-1 0 0,0-1 0 0 0,0 1 0 0 0,0 0 0 0 0,0 0 0 0 0,-1 0 1 0 0,1 1-1 0 0,0-1 0 0 0,0 0 0 0 0,0 0 0 0 0,-1 0 0 0 0,1 1 1 0 0,2 0-1 0 0,23 8 584 0 0,-25-9-422 0 0,2 4-85 0 0,0-1-71 0 0,-1 0-1 0 0,0-1 1 0 0,0 1 0 0 0,0 0-1 0 0,0 0 1 0 0,0 1-1 0 0,2 5 1 0 0,-4-7-17 0 0,1 0 0 0 0,0-1-1 0 0,0 1 1 0 0,-1-1 0 0 0,1 1 0 0 0,0-1 0 0 0,0 1 0 0 0,0-1-1 0 0,1 1 1 0 0,-1-1 0 0 0,0 0 0 0 0,0 1 0 0 0,1-1 0 0 0,-1 0-1 0 0,2 1 1 0 0,-12 12 132 0 0,1-1-5 0 0,8-12-126 0 0,0 0 0 0 0,0 0 0 0 0,-1-1 0 0 0,1 1-1 0 0,-1 0 1 0 0,1 0 0 0 0,-1 0 0 0 0,1 0 0 0 0,-1-1 0 0 0,1 1-1 0 0,-1 0 1 0 0,0 0 0 0 0,1-1 0 0 0,-1 1 0 0 0,0-1 0 0 0,0 1-1 0 0,1 0 1 0 0,-1-1 0 0 0,0 0 0 0 0,0 1 0 0 0,0-1 0 0 0,0 1-1 0 0,0-1 1 0 0,0 0 0 0 0,1 0 0 0 0,-1 1 0 0 0,0-1 0 0 0,0 0-1 0 0,0 0 1 0 0,-1 0 0 0 0,2 0-7 0 0,-6 0 41 0 0,0 0 0 0 0,1 0 0 0 0,-1-1 1 0 0,1 0-1 0 0,-8-1 0 0 0,12 1-32 0 0,-1 0 0 0 0,0 1 0 0 0,1-1 0 0 0,-1 0 0 0 0,1 0 1 0 0,-1 0-1 0 0,1 0 0 0 0,0 0 0 0 0,-1 0 0 0 0,1 0 0 0 0,0-1 1 0 0,0 1-1 0 0,0-1 0 0 0,0 1 0 0 0,0 0 0 0 0,0-1 0 0 0,0 1 1 0 0,0-1-1 0 0,1 0 0 0 0,-1 1 0 0 0,0-3 0 0 0,-4-7-77 0 0,5 9-99 0 0,-1 1-1 0 0,0 0 0 0 0,1-1 0 0 0,-1 1 0 0 0,1-1 0 0 0,-1 1 0 0 0,1-1 1 0 0,0 0-1 0 0,0 1 0 0 0,-1-1 0 0 0,1 1 0 0 0,1-3 0 0 0,-1-6-1997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199 254 2345 0 0,'-2'-1'145'0'0,"1"0"1"0"0,-1 0 0 0 0,0 0-1 0 0,1-1 1 0 0,-1 1 0 0 0,1-1-1 0 0,0 1 1 0 0,0-1 0 0 0,-1 0-1 0 0,1 1 1 0 0,0-1 0 0 0,1 0-1 0 0,-1 0 1 0 0,0 0 0 0 0,0 0-1 0 0,1 0 1 0 0,-1 0 0 0 0,1 0-1 0 0,-1 0 1 0 0,1 0 0 0 0,0-2-1 0 0,-6-14 1279 0 0,-1 1-801 0 0,7 16-599 0 0,0 1-1 0 0,0 0 1 0 0,0 0 0 0 0,0-1 0 0 0,0 1 0 0 0,0 0-1 0 0,0 0 1 0 0,0-1 0 0 0,0 1 0 0 0,0 0-1 0 0,0 0 1 0 0,0-1 0 0 0,0 1 0 0 0,0 0 0 0 0,1 0-1 0 0,-1-1 1 0 0,0 1 0 0 0,0 0 0 0 0,0 0 0 0 0,0-1-1 0 0,0 1 1 0 0,1 0 0 0 0,-1 0 0 0 0,0 0 0 0 0,0-1-1 0 0,0 1 1 0 0,1 0 0 0 0,-1 0 0 0 0,0 0-1 0 0,0 0 1 0 0,0-1 0 0 0,1 1 0 0 0,-1 0 0 0 0,0 0-1 0 0,0 0 1 0 0,1 0 0 0 0,-1 0 0 0 0,0 0 0 0 0,0 0-1 0 0,1 0 1 0 0,-1 0 0 0 0,0 0 0 0 0,1 0-1 0 0,-1 0 1 0 0,0 0 0 0 0,1 0 0 0 0,-1 0 0 0 0,0 0 0 0 0,0 0 0 0 0,0 0 0 0 0,0 0 0 0 0,1 0 0 0 0,-1 0 1 0 0,0 0-1 0 0,0 0 0 0 0,0-1 0 0 0,0 1 0 0 0,1 0 0 0 0,-1 0 0 0 0,0 0 0 0 0,0 0 0 0 0,0 0 0 0 0,0 0 0 0 0,0 0 1 0 0,1 0-1 0 0,-1-1 0 0 0,0 1 0 0 0,0 0 0 0 0,0 0 0 0 0,0 0 0 0 0,0 0 0 0 0,0 0 0 0 0,0-1 0 0 0,0 1 0 0 0,0 0 1 0 0,0 0-1 0 0,0 0 0 0 0,0 0 0 0 0,0-1 0 0 0,0 1 0 0 0,1 0 0 0 0,-1 0 0 0 0,0 0 0 0 0,-1 0 0 0 0,1-1 0 0 0,0 1 1 0 0,0 0-1 0 0,0 0 0 0 0,0 0 0 0 0,0 0 0 0 0,0-1 0 0 0,-5-11 676 0 0,-6-8-225 0 0,2 13 67 0 0,6 8-243 0 0,4 15-139 0 0,0 4-75 0 0,-15 1 5 0 0,12-18-78 0 0,0-1 0 0 0,0 0 1 0 0,1 1-1 0 0,-1-1 0 0 0,0 1 1 0 0,1 0-1 0 0,0 0 0 0 0,-1 0 1 0 0,0 3-1 0 0,0 10 47 0 0,2-11-44 0 0,0-1-1 0 0,-1 1 1 0 0,1 0 0 0 0,-1-1 0 0 0,0 1-1 0 0,-1-1 1 0 0,1 0 0 0 0,-1 1 0 0 0,0-1-1 0 0,0 0 1 0 0,-4 7 0 0 0,-3-2 0 0 0,7-7-7 0 0,1 0-1 0 0,-1-1 1 0 0,0 1-1 0 0,1 1 1 0 0,-1-1-1 0 0,1 0 0 0 0,-1 0 1 0 0,1 0-1 0 0,0 1 1 0 0,0-1-1 0 0,0 1 1 0 0,-1 3-1 0 0,-6 19 28 0 0,7-21-30 0 0,-1 0 0 0 0,1 0 1 0 0,0 0-1 0 0,0 0 0 0 0,0 0 1 0 0,0 8-1 0 0,-3 28 15 0 0,5-34-15 0 0,-2-1-1 0 0,1 1 1 0 0,0 0-1 0 0,-1-1 1 0 0,0 1-1 0 0,-1-1 1 0 0,1 1-1 0 0,-1-1 1 0 0,-2 6-1 0 0,1-5 2 0 0,1 0 0 0 0,0 0 0 0 0,0 0 0 0 0,1 1 0 0 0,0-1-1 0 0,0 0 1 0 0,0 9 0 0 0,1-9 2 0 0,3 10-37 0 0,-3-15 29 0 0,0-1 0 0 0,1 1 0 0 0,-1-1 0 0 0,0 1 0 0 0,1-1 0 0 0,-1 0 0 0 0,1 1 0 0 0,-1-1 0 0 0,0 1 0 0 0,1-1 0 0 0,-1 0 0 0 0,1 1 0 0 0,-1-1 0 0 0,1 0 0 0 0,-1 0 0 0 0,1 0 0 0 0,-1 1 0 0 0,1-1 0 0 0,0 0 0 0 0,-1 0 0 0 0,1 0 0 0 0,-1 0 0 0 0,1 0 0 0 0,-1 0 0 0 0,1 0 0 0 0,0 0 0 0 0,-11 11 106 0 0,-2-4-60 0 0,9-6 178 0 0,1-11-51 0 0,-3-11-156 0 0,1 0 1 0 0,1 0-1 0 0,1 0 0 0 0,1 0 1 0 0,3-29-1 0 0,-2 16-33 0 0,1 18 47 0 0,0 1 0 0 0,7-27 0 0 0,2-13-21 0 0,-9 48-17 0 0,0-1 0 0 0,1 1 0 0 0,0 0 0 0 0,1 0 0 0 0,-1 0 0 0 0,1 0 0 0 0,1 0 0 0 0,-1 0 1 0 0,6-6-1 0 0,16-34 3 0 0,-17 4 17 0 0,1-5-8 0 0,-9 46-7 0 0,1 0 0 0 0,0 0 0 0 0,0-1 0 0 0,0 1 0 0 0,0 0-1 0 0,1 0 1 0 0,-1 0 0 0 0,0 0 0 0 0,1 0 0 0 0,-1 0 0 0 0,1 1 0 0 0,0-1 0 0 0,0 0 0 0 0,0 1 0 0 0,3-3 0 0 0,38-20-17 0 0,-42 24 18 0 0,0 0 1 0 0,0 0-1 0 0,0 0 0 0 0,1 0 0 0 0,-1 1 1 0 0,0-1-1 0 0,0 0 0 0 0,0 1 0 0 0,0-1 1 0 0,0 1-1 0 0,0-1 0 0 0,0 1 1 0 0,-1-1-1 0 0,1 1 0 0 0,0 0 0 0 0,1 1 1 0 0,15 12-1 0 0,-16-12 3 0 0,0 0 1 0 0,1 0-1 0 0,-1 0 0 0 0,0 1 1 0 0,0-1-1 0 0,-1 0 0 0 0,1 0 1 0 0,0 1-1 0 0,-1-1 1 0 0,1 4-1 0 0,0-1 3 0 0,0 0 1 0 0,0-1-1 0 0,0 1 1 0 0,1 0-1 0 0,3 6 1 0 0,2 1-2 0 0,-4-7 6 0 0,-1-1 0 0 0,1 0 1 0 0,-1 1-1 0 0,0-1 0 0 0,0 1 0 0 0,0 0 0 0 0,-1-1 0 0 0,1 6 1 0 0,4 17 1 0 0,1-1 0 0 0,2 0 1 0 0,13 30-1 0 0,-20-50-11 0 0,2 4 11 0 0,0 0 1 0 0,-1 0-1 0 0,0 0 0 0 0,-1 0 0 0 0,2 11 1 0 0,-6-4-25 0 0,1-14 10 0 0,1 0 0 0 0,0 0 0 0 0,-1 0 0 0 0,1-1 1 0 0,0 1-1 0 0,1 0 0 0 0,-1 0 0 0 0,1 3 1 0 0,19 93 34 0 0,-19-97-35 0 0,-1 0 1 0 0,1 0 0 0 0,0 0-1 0 0,0 0 1 0 0,0 0-1 0 0,0 0 1 0 0,0 0-1 0 0,1-1 1 0 0,-1 1-1 0 0,0 0 1 0 0,1-1-1 0 0,-1 1 1 0 0,1-1 0 0 0,3 3-1 0 0,-4-3 3 0 0,1 0 1 0 0,-1 0-1 0 0,1 0 0 0 0,-1 1 0 0 0,0-1 1 0 0,1 0-1 0 0,-1 1 0 0 0,0-1 1 0 0,0 1-1 0 0,0 0 0 0 0,0-1 1 0 0,0 1-1 0 0,0 0 0 0 0,-1 0 0 0 0,1-1 1 0 0,-1 1-1 0 0,1 3 0 0 0,5 42 89 0 0,-6-47-85 0 0,0 0 0 0 0,0 0 0 0 0,0 0 0 0 0,0-1 1 0 0,0 1-1 0 0,0 0 0 0 0,0 0 0 0 0,0 0 0 0 0,0 0 1 0 0,-1 0-1 0 0,1 0 0 0 0,0-1 0 0 0,0 1 0 0 0,0 0 1 0 0,0 0-1 0 0,0 0 0 0 0,-1 0 0 0 0,1 0 0 0 0,0 0 1 0 0,0 0-1 0 0,0 0 0 0 0,0 0 0 0 0,-1 0 0 0 0,1-1 1 0 0,0 1-1 0 0,0 0 0 0 0,0 0 0 0 0,0 0 0 0 0,-1 0 1 0 0,1 0-1 0 0,0 0 0 0 0,0 0 0 0 0,0 0 0 0 0,0 1 1 0 0,-1-1-1 0 0,1 0 0 0 0,0 0 0 0 0,0 0 0 0 0,0 0 1 0 0,0 0-1 0 0,0 0 0 0 0,-1 0 0 0 0,1 0 0 0 0,0 0 1 0 0,0 0-1 0 0,0 0 0 0 0,0 1 0 0 0,0-1 0 0 0,-1 0 1 0 0,1 0-1 0 0,0 0 0 0 0,0 0 0 0 0,0 0 0 0 0,0 1 1 0 0,0-1-1 0 0,0 0 0 0 0,0 0 0 0 0,0 0 0 0 0,0 0 1 0 0,0 1-1 0 0,0-1 0 0 0,0 0 0 0 0,0 0 0 0 0,0 0 1 0 0,0 0-1 0 0,0 1 0 0 0,0-1 0 0 0,0 0 0 0 0,0 0-8 0 0,-1 0-1 0 0,1 0 1 0 0,0 0-1 0 0,0 0 1 0 0,0 0-1 0 0,0 0 0 0 0,-1 0 1 0 0,1 0-1 0 0,0 0 1 0 0,0 0-1 0 0,0 0 1 0 0,0 0-1 0 0,-1 0 0 0 0,1-1 1 0 0,0 1-1 0 0,0 0 1 0 0,0 0-1 0 0,0 0 1 0 0,0 0-1 0 0,0 0 0 0 0,-1 0 1 0 0,1-1-1 0 0,0 1 1 0 0,0 0-1 0 0,0 0 1 0 0,0 0-1 0 0,0 0 0 0 0,0 0 1 0 0,0-1-1 0 0,0 1 1 0 0,0 0-1 0 0,0 0 1 0 0,0 0-1 0 0,0-1 0 0 0,0 1 1 0 0,0 0-1 0 0,0 0 1 0 0,0 0-1 0 0,0 0 1 0 0,0-1-1 0 0,0 1 0 0 0,0 0 1 0 0,0 0-1 0 0,0 0 1 0 0,0 0-1 0 0,0-1 1 0 0,0 1-1 0 0,0 0 0 0 0,0 0 1 0 0,0 0-1 0 0,1 0 1 0 0,-1 0-1 0 0,0-1 1 0 0,0 1-1 0 0,0 0 0 0 0,0 0 1 0 0,0 0-1 0 0,0 0 1 0 0,1 0-1 0 0,-1 0 1 0 0,0 0-1 0 0,0 0 0 0 0,0-1 1 0 0,1 1-1 0 0,-4-15-947 0 0,-2-16-3336 0 0,4 22 1846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1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32 5049 0 0,'-17'-2'5547'0'0,"28"3"-5479"0"0,-8 0-49 0 0,1 0 0 0 0,0-1 1 0 0,-1 0-1 0 0,1 0 0 0 0,-1 0 0 0 0,1 0 1 0 0,0 0-1 0 0,6-2 0 0 0,-13-3 5 0 0,3 5-21 0 0,0 0 0 0 0,0 0 0 0 0,0 0 0 0 0,0 0 0 0 0,-1-1 0 0 0,1 1 0 0 0,0 0-1 0 0,0 0 1 0 0,0 0 0 0 0,0 0 0 0 0,0-1 0 0 0,0 1 0 0 0,-1 0 0 0 0,1 0 0 0 0,0 0-1 0 0,0-1 1 0 0,0 1 0 0 0,0 0 0 0 0,0 0 0 0 0,0 0 0 0 0,0-1 0 0 0,0 1 0 0 0,0 0 0 0 0,0 0-1 0 0,0 0 1 0 0,0-1 0 0 0,0 1 0 0 0,0 0 0 0 0,0 0 0 0 0,0 0 0 0 0,0-1 0 0 0,0 1 0 0 0,1 0-1 0 0,-1 0 1 0 0,0 0 0 0 0,0-1 0 0 0,19-6-177 0 0,-11 5-11 0 0,0 0 0 0 0,-1 0-1 0 0,1 1 1 0 0,14 0 0 0 0,6-1-1085 0 0,-3 0-495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4793 0 0,'0'7'2256'0'0,"0"-19"1996"0"0,8 16-2965 0 0,-9-2-1227 0 0,0 0-1 0 0,0 0 1 0 0,0 0-1 0 0,1 0 1 0 0,-1 0-1 0 0,1 1 1 0 0,-1-1-1 0 0,1 0 1 0 0,0 0 0 0 0,0 1-1 0 0,0 2 1 0 0,-1 8 191 0 0,0-5-179 0 0,1-1 0 0 0,0 0 0 0 0,1 1 0 0 0,0-1 0 0 0,3 14 0 0 0,2 25 130 0 0,-11 90 16 0 0,5-112-188 0 0,1 0 0 0 0,2 0 0 0 0,0 0 0 0 0,7 24 0 0 0,-6-13 19 0 0,-4-31-34 0 0,0 1 0 0 0,1-1 1 0 0,-1 0-1 0 0,1 1 0 0 0,0-1 1 0 0,0 0-1 0 0,0 0 0 0 0,0 1 0 0 0,4 6 1 0 0,1-1 38 0 0,-2 1-1 0 0,7 17 1 0 0,-8-25-300 0 0,-1-11-1310 0 0,2-16-1862 0 0,-4 21 3226 0 0,2-10-2121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2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2064 0 0,'0'0'114'0'0,"1"0"-1"0"0,-1 1 0 0 0,0-1 0 0 0,0 0 1 0 0,1 0-1 0 0,-1 1 0 0 0,0-1 1 0 0,1 0-1 0 0,-1 0 0 0 0,0 0 0 0 0,1 0 1 0 0,-1 1-1 0 0,0-1 0 0 0,1 0 0 0 0,-1 0 1 0 0,0 0-1 0 0,1 0 0 0 0,-1 0 0 0 0,0 0 1 0 0,1 0-1 0 0,-1 0 0 0 0,0 0 0 0 0,1 0 1 0 0,-1 0-1 0 0,1 0 0 0 0,-1 0 0 0 0,0-1 1 0 0,1 1-1 0 0,-1 0 0 0 0,0 0 0 0 0,1 0 1 0 0,-1 0-1 0 0,0-1 0 0 0,0 1 1 0 0,1 0-1 0 0,-1-1 227 0 0,1 1-227 0 0,-1 0 0 0 0,0-1 0 0 0,0 1 1 0 0,1 0-1 0 0,-1 0 0 0 0,0-1 0 0 0,0 1 1 0 0,0 0-1 0 0,0-1 0 0 0,6-4 1205 0 0,0 14-241 0 0,-5-7-368 0 0,-2-2-637 0 0,0-1 0 0 0,0 0 0 0 0,0 0-1 0 0,0 0 1 0 0,0 0 0 0 0,0 0 0 0 0,0 0-1 0 0,0 0 1 0 0,1 0 0 0 0,-1 0 0 0 0,0 0 0 0 0,1 0-1 0 0,-1-1 1 0 0,1 1 0 0 0,-1-2 0 0 0,0 2 53 0 0,-4-7 312 0 0,7 11-161 0 0,6 13 0 0 0,-7-10-205 0 0,0 0-1 0 0,-1 0 0 0 0,1 0 0 0 0,-1 0 0 0 0,-1 0 0 0 0,1 0 1 0 0,-1 1-1 0 0,-2 7 0 0 0,2-8-14 0 0,0 0 0 0 0,0 1 0 0 0,0-1 0 0 0,1 0 0 0 0,0 0 0 0 0,0 0 1 0 0,2 11-1 0 0,4 1 22 0 0,-4-13-51 0 0,-1-1 0 0 0,1 1 0 0 0,-1-1 0 0 0,0 1 0 0 0,0 0 0 0 0,0 0 0 0 0,-1-1 0 0 0,0 1 0 0 0,0 0 0 0 0,0 0 0 0 0,-1 5 0 0 0,-3 0-14 0 0,1-1 0 0 0,1 0 0 0 0,-1 1 0 0 0,2-1 0 0 0,-1 1 0 0 0,1 0 0 0 0,1-1 0 0 0,0 1 0 0 0,0 0 0 0 0,1 0 0 0 0,0-1 0 0 0,0 1 0 0 0,1 0 0 0 0,1-1 0 0 0,-1 0 0 0 0,6 11-1 0 0,-5-9 2 0 0,0 0-1 0 0,0 0 0 0 0,-1 0 1 0 0,0 1-1 0 0,-1-1 0 0 0,-1 1 1 0 0,0-1-1 0 0,-1 13 0 0 0,1-22-9 0 0,0-1-1 0 0,0 1 0 0 0,1-1 0 0 0,-1 0 1 0 0,0 1-1 0 0,1-1 0 0 0,-1 0 0 0 0,1 1 1 0 0,-1-1-1 0 0,1 0 0 0 0,0 1 0 0 0,0-1 1 0 0,-1 0-1 0 0,1 0 0 0 0,0 0 0 0 0,0 0 1 0 0,0 0-1 0 0,0 0 0 0 0,0 0 0 0 0,3 1 1 0 0,-2 0 0 0 0,-1-1 1 0 0,1 1-1 0 0,0 0 1 0 0,0 0-1 0 0,-1 0 1 0 0,1-1 0 0 0,-1 2-1 0 0,2 2 1 0 0,-3-4 1 0 0,0 0 0 0 0,0-1 1 0 0,-1 1-1 0 0,1 0 0 0 0,0 0 1 0 0,0-1-1 0 0,-1 1 0 0 0,1 0 1 0 0,-1 0-1 0 0,1-1 0 0 0,0 1 0 0 0,-1 0 1 0 0,1-1-1 0 0,-1 1 0 0 0,0 0 1 0 0,1-1-1 0 0,-1 1 0 0 0,0-1 1 0 0,1 1-1 0 0,-1-1 0 0 0,0 0 0 0 0,1 1 1 0 0,-1-1-1 0 0,0 1 0 0 0,0-1 1 0 0,1 0-1 0 0,-1 0 0 0 0,-2 1 1 0 0,9 12 45 0 0,6-4-175 0 0,-12-9 104 0 0,0 0-1 0 0,1 0 1 0 0,-1 0 0 0 0,0 0 0 0 0,0 0-1 0 0,1 0 1 0 0,-1 0 0 0 0,0 0-1 0 0,0 0 1 0 0,0 0 0 0 0,1 0 0 0 0,-1 0-1 0 0,0 0 1 0 0,0-1 0 0 0,0 1-1 0 0,1 0 1 0 0,-1 0 0 0 0,0 0 0 0 0,0 0-1 0 0,0 0 1 0 0,0 0 0 0 0,1-1-1 0 0,-1 1 1 0 0,0 0 0 0 0,0 0 0 0 0,0 0-1 0 0,0-1 1 0 0,0 1 0 0 0,0 0-1 0 0,0 0 1 0 0,1 0 0 0 0,-1-1 0 0 0,0 1-1 0 0,1-25-2639 0 0,-1 14 461 0 0,3 4-578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3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244 211 1992 0 0,'-7'-1'54'0'0,"4"0"85"0"0,-1 1 0 0 0,1-1 0 0 0,-1 1 0 0 0,1 0 0 0 0,-1 0 0 0 0,1 0 0 0 0,-8 1 428 0 0,11 0-465 0 0,0-1 0 0 0,0 1 0 0 0,0 0 0 0 0,0-1 1 0 0,0 1-1 0 0,0-1 0 0 0,0 1 0 0 0,0 0 0 0 0,0-1 0 0 0,0 1 0 0 0,0-1 0 0 0,0 1 0 0 0,1-1 0 0 0,-1 1 1 0 0,0-1-1 0 0,0 1 0 0 0,1-1 0 0 0,-1 1 0 0 0,0-1 0 0 0,1 1 0 0 0,-1-1 0 0 0,0 1 0 0 0,1-1 0 0 0,-1 0 0 0 0,1 1 1 0 0,-1-1-1 0 0,1 0 0 0 0,-1 1 0 0 0,1-1 0 0 0,-1 0 0 0 0,2 1 0 0 0,-1-1-54 0 0,0 0 1 0 0,1 0-1 0 0,-1 0 0 0 0,1 0 0 0 0,-1-1 0 0 0,0 1 0 0 0,1 0 1 0 0,-1-1-1 0 0,0 1 0 0 0,1 0 0 0 0,-1-1 0 0 0,0 0 1 0 0,2 0-1 0 0,0-1-50 0 0,0 0 1 0 0,1 0 0 0 0,-1 0-1 0 0,0-1 1 0 0,0 1-1 0 0,-1-1 1 0 0,1 0 0 0 0,0 0-1 0 0,-1 0 1 0 0,4-5-1 0 0,-4 3 45 0 0,0 1-1 0 0,1-1 0 0 0,0 0 0 0 0,0 1 0 0 0,1-1 1 0 0,-1 1-1 0 0,6-5 0 0 0,-3 3 63 0 0,-5 5-66 0 0,-1 0 1 0 0,1 0-1 0 0,-1 0 1 0 0,1 0-1 0 0,-1-1 1 0 0,0 1-1 0 0,1 0 1 0 0,-1 0-1 0 0,0 0 0 0 0,0 0 1 0 0,0 0-1 0 0,0-1 1 0 0,0 1-1 0 0,0 0 1 0 0,0 0-1 0 0,0 0 0 0 0,0 0 1 0 0,-1-1-1 0 0,1 1 1 0 0,0 0-1 0 0,-1 0 1 0 0,1 0-1 0 0,-1 0 1 0 0,1 0-1 0 0,-1 0 0 0 0,-1-1 1 0 0,-17-25 828 0 0,18 26-809 0 0,-1-2 56 0 0,0 1 0 0 0,0-1 0 0 0,1 0-1 0 0,-1 0 1 0 0,0 0 0 0 0,1 1 0 0 0,0-1 0 0 0,0-1-1 0 0,0 1 1 0 0,-1-6 0 0 0,2 7-67 0 0,0 1 1 0 0,-1-1 0 0 0,1 0-1 0 0,-1 0 1 0 0,0 0 0 0 0,1 0-1 0 0,-1 0 1 0 0,0 0-1 0 0,0 1 1 0 0,0-1 0 0 0,0 0-1 0 0,-1 1 1 0 0,1-1 0 0 0,0 1-1 0 0,-2-2 1 0 0,2 2-30 0 0,0 0 0 0 0,0 0-1 0 0,0 1 1 0 0,-1-1 0 0 0,1 1 0 0 0,0-1 0 0 0,0 1-1 0 0,0-1 1 0 0,0 1 0 0 0,-1 0 0 0 0,1 0 0 0 0,0-1 0 0 0,0 1-1 0 0,-1 0 1 0 0,1 0 0 0 0,-2 0 0 0 0,-3 0 28 0 0,0-1-11 0 0,1-1 0 0 0,-1 1 0 0 0,0 0 0 0 0,0 0 0 0 0,-1 1 0 0 0,1 0 0 0 0,0 0 0 0 0,0 0 0 0 0,0 1 0 0 0,0 0 0 0 0,0 0 0 0 0,0 1 0 0 0,1-1 0 0 0,-8 4 0 0 0,0 1-12 0 0,10-5-16 0 0,1 0 1 0 0,0 0-1 0 0,0 0 0 0 0,-1 0 0 0 0,1 1 1 0 0,0-1-1 0 0,0 1 0 0 0,0-1 0 0 0,1 1 1 0 0,-1 0-1 0 0,0 0 0 0 0,0-1 0 0 0,1 1 1 0 0,-3 4-1 0 0,1-1 13 0 0,-7 9 37 0 0,1 1 0 0 0,0 0 0 0 0,1 0 0 0 0,1 1 0 0 0,0 0 0 0 0,-8 32 0 0 0,11-33-60 0 0,2 1 0 0 0,0-1 1 0 0,1 1-1 0 0,0-1 1 0 0,4 27-1 0 0,-2-35 17 0 0,0 1 0 0 0,1-1 1 0 0,0 1-1 0 0,0-1 0 0 0,0 1 1 0 0,1-1-1 0 0,1 0 0 0 0,-1 0 0 0 0,1-1 1 0 0,0 1-1 0 0,1-1 0 0 0,-1 0 0 0 0,8 7 1 0 0,-7-8-5 0 0,0-1 0 0 0,0 0 0 0 0,0-1 0 0 0,1 0 0 0 0,-1 1 1 0 0,1-2-1 0 0,0 1 0 0 0,0-1 0 0 0,0 1 0 0 0,0-2 0 0 0,0 1 0 0 0,0-1 1 0 0,1 0-1 0 0,-1 0 0 0 0,0-1 0 0 0,1 1 0 0 0,-1-2 0 0 0,1 1 1 0 0,-1-1-1 0 0,0 0 0 0 0,7-1 0 0 0,2-2 34 0 0,-11 4-35 0 0,-1 0 0 0 0,0-1 0 0 0,1 0 0 0 0,-1 1-1 0 0,0-1 1 0 0,1-1 0 0 0,-1 1 0 0 0,0 0 0 0 0,0-1 0 0 0,0 0 0 0 0,0 1 0 0 0,-1-1 0 0 0,1 0 0 0 0,0-1 0 0 0,-1 1 0 0 0,1 0 0 0 0,-1-1-1 0 0,3-4 1 0 0,11-21 50 0 0,-15 27-57 0 0,0-1-1 0 0,0 0 1 0 0,-1 1-1 0 0,1-1 1 0 0,-1 0-1 0 0,1 1 1 0 0,-1-1-1 0 0,0 0 1 0 0,0 0-1 0 0,0 0 1 0 0,0 1-1 0 0,0-1 1 0 0,0 0-1 0 0,0 0 1 0 0,0 0 0 0 0,-2-2-1 0 0,-2-5 7 0 0,2 6-6 0 0,0 1 0 0 0,1-1 0 0 0,-1 0 0 0 0,1 0 0 0 0,-1 0 0 0 0,1 0 0 0 0,0 0 0 0 0,0 0 0 0 0,1 0 0 0 0,-1 0 0 0 0,1 0 0 0 0,-1 0 0 0 0,1-1 0 0 0,0 1 0 0 0,0 0 0 0 0,1 0 0 0 0,-1-1 0 0 0,0 1 0 0 0,2-5 0 0 0,1 2 1 0 0,-2 4-3 0 0,1 0 0 0 0,-1-1 0 0 0,0 1 0 0 0,0 0 1 0 0,-1-1-1 0 0,1 1 0 0 0,0-1 0 0 0,-1 1 0 0 0,0-1 0 0 0,1 0 1 0 0,-1 1-1 0 0,0-1 0 0 0,0 1 0 0 0,-1-1 0 0 0,1 1 0 0 0,0-1 1 0 0,-1 1-1 0 0,0-1 0 0 0,-1-3 0 0 0,-1-3-18 0 0,0 1 1 0 0,1-1-1 0 0,0 0 1 0 0,0 1-1 0 0,1-1 0 0 0,0 0 1 0 0,1 0-1 0 0,0-12 1 0 0,0 14-208 0 0,0 6 210 0 0,0 1 1 0 0,0 0 0 0 0,0 0 0 0 0,-1-1 0 0 0,1 1 0 0 0,0 0-1 0 0,0-1 1 0 0,0 1 0 0 0,0 0 0 0 0,0-1 0 0 0,0 1 0 0 0,0 0-1 0 0,0 0 1 0 0,1-1 0 0 0,-1 1 0 0 0,0 0 0 0 0,0-1 0 0 0,0 1-1 0 0,0 0 1 0 0,0 0 0 0 0,0-1 0 0 0,1 1 0 0 0,-1 0 0 0 0,0 0-1 0 0,0-1 1 0 0,0 1 0 0 0,0 0 0 0 0,1 0 0 0 0,-1-1 0 0 0,0 1-1 0 0,0 0 1 0 0,1 0 0 0 0,-1 0 0 0 0,0 0 0 0 0,0 0 0 0 0,1-1 0 0 0,-1 1-1 0 0,0 0 1 0 0,1 0 0 0 0,-1 0 0 0 0,0 0 0 0 0,1 0 0 0 0,-1 0-1 0 0,2-1-30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3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43 6817 0 0,'1'-7'574'0'0,"-1"4"-284"0"0,0 1 1 0 0,1-1 0 0 0,-1 1 0 0 0,0-1-1 0 0,-1 1 1 0 0,1-1 0 0 0,0 1 0 0 0,0 0-1 0 0,-1-1 1 0 0,0 1 0 0 0,1 0 0 0 0,-3-5-1 0 0,-7 76 2242 0 0,-4 25-2275 0 0,11-25-67 0 0,-3 43 0 0 0,5-99-157 0 0,2 0 0 0 0,-1 0 0 0 0,2 0 1 0 0,0 0-1 0 0,0-1 0 0 0,1 1 0 0 0,0-1 0 0 0,2 0 0 0 0,-1 1 0 0 0,1-2 1 0 0,1 1-1 0 0,11 17 0 0 0,-14-25-5 0 0,0 0 1 0 0,1-1-1 0 0,-1 0 0 0 0,1 0 1 0 0,7 6-1 0 0,-10-9-139 0 0,0 1 0 0 0,0 0-1 0 0,-1-1 1 0 0,1 1 0 0 0,0-1 0 0 0,0 1 0 0 0,0-1-1 0 0,0 1 1 0 0,0-1 0 0 0,0 0 0 0 0,0 1-1 0 0,0-1 1 0 0,0 0 0 0 0,0 0 0 0 0,0 0 0 0 0,0 1-1 0 0,0-1 1 0 0,0 0 0 0 0,0-1 0 0 0,0 1 0 0 0,0 0-1 0 0,0 0 1 0 0,0 0 0 0 0,0-1 0 0 0,0 1-1 0 0,0 0 1 0 0,0-1 0 0 0,0 1 0 0 0,0-1 0 0 0,0 1-1 0 0,0-1 1 0 0,7-10-1511 0 0,-3 1-535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4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11 341 4713 0 0,'-10'-6'5879'0'0,"10"5"-5720"0"0,13-6 824 0 0,28-3-1488 0 0,2 3 600 0 0,-1-3 0 0 0,44-15 0 0 0,-79 22-137 0 0,0 0-1 0 0,-1-1 0 0 0,0 1 0 0 0,11-9 0 0 0,15-9-215 0 0,-26 17 245 0 0,-1 0-1 0 0,0 0 0 0 0,0-1 0 0 0,0 0 1 0 0,-1 0-1 0 0,0 0 0 0 0,0 0 1 0 0,0-1-1 0 0,0 1 0 0 0,-1-1 0 0 0,0 0 1 0 0,0 0-1 0 0,-1 0 0 0 0,1-1 0 0 0,-1 1 1 0 0,-1 0-1 0 0,1-1 0 0 0,-1 0 1 0 0,0 1-1 0 0,-1-1 0 0 0,0 0 0 0 0,0 1 1 0 0,-1-12-1 0 0,-3-2 132 0 0,4 18-44 0 0,0 1 1 0 0,0-1-1 0 0,0 1 0 0 0,0-1 0 0 0,0 1 1 0 0,-1-1-1 0 0,1 1 0 0 0,-1 0 0 0 0,1-1 1 0 0,-1 1-1 0 0,1-1 0 0 0,-1 1 0 0 0,0 0 0 0 0,0 0 1 0 0,0-1-1 0 0,0 1 0 0 0,0 0 0 0 0,0 0 1 0 0,-2-2-1 0 0,-9-8 427 0 0,10 9-425 0 0,1 0 0 0 0,-1 1 1 0 0,1-1-1 0 0,-1 1 0 0 0,0-1 0 0 0,1 1 0 0 0,-1 0 1 0 0,0 0-1 0 0,0 0 0 0 0,0 0 0 0 0,0 0 1 0 0,0 0-1 0 0,0 0 0 0 0,-5 0 0 0 0,7 1-73 0 0,0 0-1 0 0,0 0 0 0 0,0 0 0 0 0,0 0 0 0 0,-1 0 1 0 0,1 1-1 0 0,0-1 0 0 0,0 0 0 0 0,0 0 0 0 0,0 0 1 0 0,-1 0-1 0 0,1 1 0 0 0,0-1 0 0 0,0 0 0 0 0,0 0 1 0 0,0 0-1 0 0,0 0 0 0 0,0 1 0 0 0,0-1 0 0 0,0 0 1 0 0,0 0-1 0 0,0 1 0 0 0,0-1 0 0 0,0 0 0 0 0,0 0 1 0 0,0 0-1 0 0,0 1 0 0 0,0-1 0 0 0,0 0 0 0 0,0 0 1 0 0,0 0-1 0 0,0 1 0 0 0,0-1 0 0 0,0 0 0 0 0,0 0 1 0 0,0 0-1 0 0,0 1 0 0 0,0-1 0 0 0,0 0 0 0 0,1 0 1 0 0,-1 0-1 0 0,0 0 0 0 0,0 1 0 0 0,0-1 0 0 0,0 0 1 0 0,1 0-1 0 0,4 9 41 0 0,-5-9-39 0 0,2 4 7 0 0,-1-1-1 0 0,0 0 1 0 0,0 0 0 0 0,-1 0-1 0 0,1 0 1 0 0,0 1-1 0 0,-1-1 1 0 0,0 0 0 0 0,0 0-1 0 0,0 1 1 0 0,0-1 0 0 0,-1 5-1 0 0,1 24 13 0 0,20 98-19 0 0,-4-74 48 0 0,-12-43-44 0 0,0-1 0 0 0,-1 1-1 0 0,4 22 1 0 0,-5-6 15 0 0,-2-18 1 0 0,0 1-1 0 0,1-1 1 0 0,1 0 0 0 0,0 0 0 0 0,0 1-1 0 0,1-1 1 0 0,0 0 0 0 0,1-1 0 0 0,1 1-1 0 0,7 13 1 0 0,-12-24-21 0 0,10 22 24 0 0,-10-22-25 0 0,0 1-1 0 0,0-1 0 0 0,0 0 1 0 0,0 1-1 0 0,0-1 0 0 0,0 0 1 0 0,0 1-1 0 0,0-1 1 0 0,0 0-1 0 0,0 1 0 0 0,0-1 1 0 0,0 0-1 0 0,0 1 0 0 0,0-1 1 0 0,0 0-1 0 0,-1 1 0 0 0,1-1 1 0 0,0 0-1 0 0,0 0 1 0 0,0 1-1 0 0,0-1 0 0 0,-1 0 1 0 0,1 1-1 0 0,0-1 0 0 0,-1 0 1 0 0,-14 1 128 0 0,15-1-127 0 0,-1 0-1 0 0,0-1 1 0 0,0 1-1 0 0,1 0 1 0 0,-1-1-1 0 0,0 1 1 0 0,1 0-1 0 0,-1-1 1 0 0,0 1-1 0 0,1-1 1 0 0,-1 1-1 0 0,0-1 1 0 0,1 1-1 0 0,-1-1 1 0 0,1 0-1 0 0,-1 1 1 0 0,1-1-1 0 0,0 0 1 0 0,-1 1-1 0 0,1-1 1 0 0,0 0-1 0 0,-1 0 1 0 0,-4-22 73 0 0,0-2-38 0 0,3 18-37 0 0,1 1 0 0 0,-1-1 0 0 0,1 0 0 0 0,1 1 0 0 0,-1-1-1 0 0,1 0 1 0 0,1 1 0 0 0,1-13 0 0 0,0-24 13 0 0,-1 38-8 0 0,-1 0 0 0 0,1 0 0 0 0,-1-1 0 0 0,2 1 1 0 0,-1 0-1 0 0,0 0 0 0 0,3-5 0 0 0,3-9 3 0 0,15-20-29 0 0,-20 25 16 0 0,-2 12 5 0 0,1 1-1 0 0,-1-1 0 0 0,0 0 0 0 0,0 0 0 0 0,1 0 0 0 0,-1 1 0 0 0,1-1 0 0 0,0 0 0 0 0,-1 1 0 0 0,1-1 0 0 0,0 0 0 0 0,0 1 0 0 0,2-3 1 0 0,11-15-1 0 0,-12 16-2 0 0,1-1 0 0 0,-1 0 0 0 0,1 0 1 0 0,0 1-1 0 0,0 0 0 0 0,1-1 0 0 0,-1 1 1 0 0,1 1-1 0 0,5-5 0 0 0,-1 2-1 0 0,-6 4 4 0 0,0-1 0 0 0,0 1 0 0 0,0-1 0 0 0,1 1 0 0 0,-1 0 0 0 0,1 0 0 0 0,-1 0 0 0 0,3 0 0 0 0,38-6 15 0 0,-36 8-21 0 0,0 0 0 0 0,-1 1 0 0 0,1 0 0 0 0,-1 0 1 0 0,1 0-1 0 0,-1 1 0 0 0,0 0 0 0 0,0 0 0 0 0,11 8 1 0 0,-20-4-2 0 0,3-7 6 0 0,0 1 1 0 0,-1-1-1 0 0,1 1 0 0 0,0 0 1 0 0,-1-1-1 0 0,1 1 1 0 0,0-1-1 0 0,0 1 1 0 0,-1-1-1 0 0,1 1 0 0 0,0 0 1 0 0,0-1-1 0 0,0 1 1 0 0,0-1-1 0 0,0 1 1 0 0,0 0-1 0 0,0-1 0 0 0,0 1 1 0 0,0 0-1 0 0,0-1 1 0 0,0 1-1 0 0,1-1 1 0 0,-1 1-1 0 0,0 0 0 0 0,0-1 1 0 0,0 1-1 0 0,1-1 1 0 0,0 1-1 0 0,0 2 2 0 0,37 73 1 0 0,-35-68 4 0 0,0 1 0 0 0,0-1 1 0 0,-1 1-1 0 0,0 0 0 0 0,0 0 0 0 0,-1 0 1 0 0,0 16-1 0 0,-2-23-4 0 0,1 0 0 0 0,-1 1 1 0 0,0-1-1 0 0,0 0 0 0 0,0 0 1 0 0,0 0-1 0 0,0 0 0 0 0,0 0 1 0 0,-1 0-1 0 0,-2 3 0 0 0,-10 20 11 0 0,14-24-14 0 0,0 0 0 0 0,0 0 0 0 0,-1 0-1 0 0,1 1 1 0 0,0-1 0 0 0,0 0 0 0 0,0 0 0 0 0,1 0 0 0 0,-1 1-1 0 0,0-1 1 0 0,0 0 0 0 0,1 0 0 0 0,-1 0 0 0 0,0 0 0 0 0,1 1 0 0 0,0-1-1 0 0,-1 0 1 0 0,1 0 0 0 0,-1 0 0 0 0,1 0 0 0 0,0 0 0 0 0,1 1 0 0 0,4 4-3 0 0,-4-4 4 0 0,0 0-1 0 0,0 0 0 0 0,-1 0 0 0 0,1 1 0 0 0,0-1 0 0 0,-1 1 0 0 0,1-1 1 0 0,-1 1-1 0 0,0-1 0 0 0,0 1 0 0 0,0 0 0 0 0,0 0 0 0 0,1 3 1 0 0,5 18-45 0 0,-5-20 55 0 0,0 0-1 0 0,-1 0 1 0 0,0 0-1 0 0,0 1 1 0 0,1 6 0 0 0,2-6-47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5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20 215 7658 0 0,'-1'1'76'0'0,"0"-1"1"0"0,1 1 0 0 0,-1 0 0 0 0,0 0 0 0 0,0-1 0 0 0,1 1 0 0 0,-1 0 0 0 0,1 0-1 0 0,-1 0 1 0 0,1 0 0 0 0,-1 0 0 0 0,1 0 0 0 0,0 0 0 0 0,-1 0 0 0 0,1 0-1 0 0,0 0 1 0 0,0 0 0 0 0,-1 0 0 0 0,1 0 0 0 0,0 0 0 0 0,0 0 0 0 0,0 0-1 0 0,1 0 1 0 0,-1 0 0 0 0,0 0 0 0 0,0 0 0 0 0,0 0 0 0 0,1 0 0 0 0,-1 0-1 0 0,0 0 1 0 0,1 0 0 0 0,-1 0 0 0 0,1 0 0 0 0,-1 0 0 0 0,1 0 0 0 0,0-1-1 0 0,0 2 1 0 0,0-1 263 0 0,12-2 42 0 0,31-15-203 0 0,-41 15-156 0 0,-1-1 0 0 0,1 1 0 0 0,0-1 0 0 0,-1 0 0 0 0,1 0 0 0 0,-1 0 0 0 0,1 0 0 0 0,-1 0 0 0 0,0 0 0 0 0,0-1 0 0 0,0 1 0 0 0,0-1 0 0 0,-1 1 0 0 0,3-5 0 0 0,0-3 7 0 0,0 0 0 0 0,-2-1 0 0 0,5-20 0 0 0,-1 12-11 0 0,-5 18-24 0 0,0-1 1 0 0,0 1 0 0 0,-1-1-1 0 0,1 1 1 0 0,-1-1-1 0 0,1 0 1 0 0,-1 1-1 0 0,0-1 1 0 0,1 0-1 0 0,-1 1 1 0 0,0-1 0 0 0,0 0-1 0 0,0 1 1 0 0,0-1-1 0 0,-1-3 1 0 0,-5-15-40 0 0,4 17 54 0 0,1 0 1 0 0,0 0-1 0 0,0 0 0 0 0,0 0 1 0 0,1-1-1 0 0,-1 1 0 0 0,1 0 0 0 0,-1 0 1 0 0,1 0-1 0 0,1-6 0 0 0,-1 8 15 0 0,0 0 0 0 0,0-1-1 0 0,-1 1 1 0 0,1 0 0 0 0,0 0 0 0 0,0 0-1 0 0,-1 0 1 0 0,1 0 0 0 0,-1 0 0 0 0,1 0-1 0 0,-1 0 1 0 0,1 0 0 0 0,-1 0-1 0 0,1 0 1 0 0,-1 0 0 0 0,0 0 0 0 0,0 1-1 0 0,1-1 1 0 0,-1 0 0 0 0,0 0 0 0 0,0 1-1 0 0,0-1 1 0 0,0 0 0 0 0,0 1 0 0 0,0-1-1 0 0,0 1 1 0 0,0-1 0 0 0,0 1-1 0 0,-2-1 1 0 0,2 1 0 0 0,-1-1 1 0 0,1 1-1 0 0,0-1 0 0 0,-1 1 0 0 0,1 0 0 0 0,0-1 0 0 0,-1 1 1 0 0,1 0-1 0 0,0 0 0 0 0,-1 0 0 0 0,1 0 0 0 0,0 0 0 0 0,-1 0 1 0 0,1 0-1 0 0,-1 1 0 0 0,1-1 0 0 0,0 0 0 0 0,0 1 0 0 0,-1-1 1 0 0,1 1-1 0 0,0-1 0 0 0,0 1 0 0 0,-1 0 0 0 0,1-1 0 0 0,0 1 1 0 0,-1 1-1 0 0,-6 8 135 0 0,-30 46 425 0 0,35-51-563 0 0,0 1-1 0 0,1-1 1 0 0,-1 1-1 0 0,1 0 1 0 0,0 0-1 0 0,1 0 1 0 0,0 0-1 0 0,-2 10 1 0 0,3-5-14 0 0,-2 3 22 0 0,2 1-1 0 0,-1 0 0 0 0,2 0 0 0 0,0 0 1 0 0,1-1-1 0 0,0 1 0 0 0,1-1 1 0 0,8 24-1 0 0,-6-25 1 0 0,0 0 1 0 0,1 0 0 0 0,10 18-1 0 0,-13-26-19 0 0,1 0-1 0 0,-1-1 0 0 0,1 1 0 0 0,0-1 1 0 0,0 0-1 0 0,1 0 0 0 0,-1-1 0 0 0,11 7 0 0 0,-3-3 65 0 0,0 0 0 0 0,0 0 0 0 0,24 7 0 0 0,-32-13-123 0 0,1 0 0 0 0,-1 0-1 0 0,1 0 1 0 0,-1 0 0 0 0,1-1 0 0 0,-1 0 0 0 0,1 0 0 0 0,-1 0 0 0 0,1 0 0 0 0,-1-1-1 0 0,0 0 1 0 0,1 0 0 0 0,-1 0 0 0 0,0 0 0 0 0,8-4 0 0 0,19-22-1063 0 0,-16 18 826 0 0,-12 8 256 0 0,0-1 0 0 0,0 1 1 0 0,-1-1-1 0 0,1 1 0 0 0,0-1 0 0 0,-1 0 0 0 0,0 0 0 0 0,1 0 0 0 0,-1 0 1 0 0,0 0-1 0 0,0-1 0 0 0,0 1 0 0 0,0-1 0 0 0,-1 1 0 0 0,1-1 0 0 0,-1 0 1 0 0,2-3-1 0 0,24-106-81 0 0,-14 57 107 0 0,-9 40 21 0 0,0 1 1 0 0,-1-1 0 0 0,1-16-1 0 0,-4 26 36 0 0,0-1-1 0 0,-1 0 0 0 0,1 1 1 0 0,-1-1-1 0 0,0 1 1 0 0,0-1-1 0 0,-1 1 1 0 0,1 0-1 0 0,-1-1 0 0 0,-1 1 1 0 0,1 0-1 0 0,-4-5 1 0 0,1 3 11 0 0,4 6-50 0 0,1 0 0 0 0,-1 0 1 0 0,0 0-1 0 0,0 0 0 0 0,1 0 0 0 0,-1 0 1 0 0,1 0-1 0 0,-1-1 0 0 0,1 1 0 0 0,-1 0 0 0 0,1 0 1 0 0,0 0-1 0 0,0 0 0 0 0,-1-1 0 0 0,1 1 1 0 0,0-2-1 0 0,-7-10 225 0 0,9 10-164 0 0,-3 5 15 0 0,0 0 41 0 0,1-2-125 0 0,-1 1 1 0 0,1 0 0 0 0,0 0 0 0 0,-1 0 0 0 0,1-1 0 0 0,0 1 0 0 0,-1 0-1 0 0,1-1 1 0 0,-1 1 0 0 0,1 0 0 0 0,-1-1 0 0 0,1 1 0 0 0,-1-1-1 0 0,0 1 1 0 0,1-1 0 0 0,-1 1 0 0 0,0-1 0 0 0,1 1 0 0 0,-1-1 0 0 0,0 0-1 0 0,0 1 1 0 0,1-1 0 0 0,-1 0 0 0 0,-1 1 0 0 0,-12 8 21 0 0,14-6-23 0 0,-1-1-1 0 0,1 0 1 0 0,0 1-1 0 0,0-1 1 0 0,0 1-1 0 0,0-1 1 0 0,0 0 0 0 0,1 1-1 0 0,-1-1 1 0 0,1 1-1 0 0,-1-1 1 0 0,1 0-1 0 0,0 0 1 0 0,0 1 0 0 0,1 1-1 0 0,2 3 12 0 0,-1 0-1 0 0,1 0 0 0 0,8 11 1 0 0,-7-14-19 0 0,0 1 0 0 0,0-1 1 0 0,0 1-1 0 0,0-1 1 0 0,0-1-1 0 0,1 1 0 0 0,0-1 1 0 0,11 5-1 0 0,-17-8 3 0 0,1 0 0 0 0,-1 0-1 0 0,0 0 1 0 0,1 0 0 0 0,-1 0 0 0 0,0 0-1 0 0,1 0 1 0 0,-1 0 0 0 0,1 0 0 0 0,-1 0-1 0 0,0 0 1 0 0,1 1 0 0 0,-1-1 0 0 0,0 0-1 0 0,1 0 1 0 0,-1 0 0 0 0,0 1 0 0 0,1-1-1 0 0,-1 0 1 0 0,0 0 0 0 0,1 1 0 0 0,-1-1 0 0 0,0 0-1 0 0,0 1 1 0 0,1-1 0 0 0,-1 0 0 0 0,0 1-1 0 0,0-1 1 0 0,0 0 0 0 0,1 1 0 0 0,-1-1-1 0 0,0 0 1 0 0,0 1 0 0 0,0-1 0 0 0,0 0-1 0 0,0 1 1 0 0,0-1 0 0 0,0 1 0 0 0,0-1-1 0 0,0 0 1 0 0,0 1 0 0 0,0-1 0 0 0,0 1-1 0 0,0-1 1 0 0,0 0 0 0 0,0 1 0 0 0,0-1-1 0 0,-1 0 1 0 0,1 1 0 0 0,0 0 0 0 0,4 5 29 0 0,6-1-12 0 0,0-1-1 0 0,0 0 0 0 0,0 0 0 0 0,1-1 0 0 0,-1 0 0 0 0,1-1 0 0 0,0 0 0 0 0,0-1 0 0 0,0 0 0 0 0,12-1 0 0 0,-8-2-167 0 0,-1-1 0 0 0,1 0 0 0 0,0-1 0 0 0,-1-1 0 0 0,0-1 0 0 0,15-7 0 0 0,-27 12 141 0 0,0-1 1 0 0,0 1 0 0 0,0-1-1 0 0,0 1 1 0 0,-1-1 0 0 0,1 0-1 0 0,-1 0 1 0 0,1 0 0 0 0,-1 0-1 0 0,1 0 1 0 0,-1 0 0 0 0,0 0-1 0 0,0 0 1 0 0,0-1 0 0 0,0 1-1 0 0,-1 0 1 0 0,1-1 0 0 0,0 1-1 0 0,-1-1 1 0 0,0-2 0 0 0,2-10 111 0 0,-1 0 1 0 0,-2-18 0 0 0,1 14 242 0 0,0 16-302 0 0,0 0 1 0 0,0 1-1 0 0,-1-1 0 0 0,1 0 0 0 0,-1 0 0 0 0,1 0 0 0 0,-1 0 1 0 0,-1-3-1 0 0,2 5 318 0 0,-2 3-338 0 0,-1-1-1 0 0,2 1 0 0 0,-1-1 0 0 0,0 1 0 0 0,0 0 0 0 0,0 0 0 0 0,1 0 1 0 0,-1 0-1 0 0,1 0 0 0 0,0 0 0 0 0,-1 0 0 0 0,1 0 0 0 0,0 1 0 0 0,0-1 0 0 0,0 0 1 0 0,1 1-1 0 0,-1-1 0 0 0,1 1 0 0 0,-1-1 0 0 0,1 3 0 0 0,-1 0 7 0 0,0-1-1 0 0,0 1 0 0 0,-1-1 0 0 0,1 0 1 0 0,-1 1-1 0 0,0-1 0 0 0,-5 7 1 0 0,5-6 18 0 0,-1-1 0 0 0,0 1 0 0 0,1 0 0 0 0,0-1 0 0 0,0 1 1 0 0,1 0-1 0 0,-1 0 0 0 0,1 1 0 0 0,0-1 0 0 0,0 9 0 0 0,0 6 202 0 0,2 30 0 0 0,1-28-235 0 0,-1-9 7 0 0,0 1 0 0 0,2-1 1 0 0,-1 0-1 0 0,2 1 0 0 0,0-1 0 0 0,0-1 0 0 0,1 1 1 0 0,1-1-1 0 0,0 0 0 0 0,1 0 0 0 0,0 0 1 0 0,1-1-1 0 0,0 0 0 0 0,11 11 0 0 0,-18-21-20 0 0,0 0-1 0 0,0 0 1 0 0,0 1-1 0 0,0-1 1 0 0,0 0 0 0 0,1 0-1 0 0,-1 0 1 0 0,0 0-1 0 0,0-1 1 0 0,1 1-1 0 0,-1 0 1 0 0,1 0-1 0 0,-1-1 1 0 0,1 1-1 0 0,-1-1 1 0 0,1 1-1 0 0,-1-1 1 0 0,1 0 0 0 0,0 0-1 0 0,-1 1 1 0 0,1-1-1 0 0,-1 0 1 0 0,1 0-1 0 0,0-1 1 0 0,-1 1-1 0 0,1 0 1 0 0,-1 0-1 0 0,1-1 1 0 0,-1 1 0 0 0,1-1-1 0 0,-1 0 1 0 0,1 1-1 0 0,-1-1 1 0 0,1 0-1 0 0,-1 0 1 0 0,0 0-1 0 0,0 0 1 0 0,1 0-1 0 0,-1 0 1 0 0,0 0-1 0 0,0 0 1 0 0,1-2 0 0 0,2-2-453 0 0,0-1 1 0 0,-1 1 0 0 0,1-1 0 0 0,-2 0 0 0 0,1 0 0 0 0,0 0 0 0 0,-1 0 0 0 0,0-1 0 0 0,1-6 0 0 0,0-2-946 0 0,0 2-530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7 146 2681 0 0,'-2'-7'338'0'0,"0"0"1"0"0,1 0-1 0 0,0-1 1 0 0,1 1 0 0 0,0 0-1 0 0,0-1 1 0 0,0 1-1 0 0,1 0 1 0 0,2-8 0 0 0,2-24 2566 0 0,-4 24-1219 0 0,0 4-620 0 0,-1 11-1065 0 0,-1 0 0 0 0,1 0 0 0 0,0 0-1 0 0,0 0 1 0 0,0 0 0 0 0,0 0 0 0 0,0-1 0 0 0,-1 1 0 0 0,1 0 0 0 0,0 0 0 0 0,0 0 0 0 0,0 0-1 0 0,0 0 1 0 0,0 0 0 0 0,-1 0 0 0 0,1 0 0 0 0,0 0 0 0 0,0 0 0 0 0,0 0 0 0 0,0 0 0 0 0,-1 0-1 0 0,1 0 1 0 0,0 0 0 0 0,0 0 0 0 0,0 0 0 0 0,0 0 0 0 0,-1 0 0 0 0,1 0 0 0 0,0 0 0 0 0,0 1-1 0 0,0-1 1 0 0,0 0 0 0 0,0 0 0 0 0,-1 0 0 0 0,1 0 0 0 0,-1 7 11 0 0,0 0-1 0 0,1-1 1 0 0,0 1 0 0 0,0 0-1 0 0,2 10 1 0 0,-1 0 11 0 0,4 269 187 0 0,-4-158 970 0 0,20-158-10498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6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173 157 2617 0 0,'-3'-2'1373'0'0,"-9"-4"-113"0"0,12 6-1225 0 0,0 0-1 0 0,0 0 1 0 0,-1-1-1 0 0,1 1 1 0 0,0 0-1 0 0,0 0 1 0 0,0 0-1 0 0,-1 0 1 0 0,1 0-1 0 0,0 0 1 0 0,0 0-1 0 0,0 0 1 0 0,-1 0-1 0 0,1 0 1 0 0,0 0-1 0 0,0-1 1 0 0,-1 1-1 0 0,1 0 1 0 0,0 0-1 0 0,0 1 0 0 0,-1-1 1 0 0,1 0-1 0 0,0 0 1 0 0,0 0-1 0 0,0 0 1 0 0,-1 0-1 0 0,1 0 1 0 0,0 0-1 0 0,0 0 1 0 0,0 0-1 0 0,-1 0 1 0 0,1 1-1 0 0,0-1 1 0 0,0 0-1 0 0,0 0 1 0 0,-1 0-1 0 0,1 0 1 0 0,0 1-1 0 0,0-1 1 0 0,0 0-1 0 0,0 0 1 0 0,0 0-1 0 0,0 0 0 0 0,-1 1 1 0 0,1-1-1 0 0,0 0 1 0 0,0 0-1 0 0,0 1 1 0 0,0-1-1 0 0,0 0 1 0 0,0 0-1 0 0,0 1 1 0 0,0-1-1 0 0,0 0 1 0 0,0 0-1 0 0,0 0 1 0 0,0 1-1 0 0,0-1 1 0 0,0 0-1 0 0,0 1 1 0 0,1 0 12 0 0,0 0 1 0 0,-1 0 0 0 0,1 0 0 0 0,0-1 0 0 0,0 1 0 0 0,0 0 0 0 0,0 0 0 0 0,0 0 0 0 0,0-1 0 0 0,0 1-1 0 0,0 0 1 0 0,0-1 0 0 0,0 1 0 0 0,1-1 0 0 0,-1 1 0 0 0,0-1 0 0 0,0 0 0 0 0,0 0 0 0 0,1 1-1 0 0,-1-1 1 0 0,0 0 0 0 0,2 0 0 0 0,25-10 296 0 0,-24 9-345 0 0,28-9 84 0 0,-31 10-76 0 0,0 0 0 0 0,0-1 0 0 0,0 1 1 0 0,0-1-1 0 0,0 1 0 0 0,-1-1 0 0 0,1 0 0 0 0,0 1 0 0 0,0-1 0 0 0,-1 0 0 0 0,1 1 0 0 0,-1-1 1 0 0,1 0-1 0 0,0 0 0 0 0,-1 0 0 0 0,0 1 0 0 0,1-1 0 0 0,-1 0 0 0 0,1 0 0 0 0,-1 0 0 0 0,0 0 1 0 0,0 0-1 0 0,1 0 0 0 0,-1 0 0 0 0,0 0 0 0 0,0 0 0 0 0,0 0 0 0 0,0-1 0 0 0,-1-4 192 0 0,0-1 0 0 0,-1 1 0 0 0,0-1-1 0 0,0 1 1 0 0,0-1 0 0 0,-6-9 0 0 0,6 13-80 0 0,0 0 0 0 0,0-1 0 0 0,0 1 1 0 0,0 0-1 0 0,0 0 0 0 0,-1 1 0 0 0,0-1 1 0 0,1 1-1 0 0,-1-1 0 0 0,0 1 0 0 0,0 0 0 0 0,0 0 1 0 0,-6-3-1 0 0,-7-7 228 0 0,-7-4-136 0 0,22 16-203 0 0,1 0 0 0 0,-1 0 0 0 0,0 0 0 0 0,0-1 0 0 0,1 1 0 0 0,-1 0 0 0 0,0 0 0 0 0,0 0 0 0 0,0 0 0 0 0,1 0 0 0 0,-1 0 0 0 0,0 1 1 0 0,0-1-1 0 0,1 0 0 0 0,-1 0 0 0 0,0 0 0 0 0,0 1 0 0 0,1-1 0 0 0,-1 0 0 0 0,0 1 0 0 0,1-1 0 0 0,-1 1 0 0 0,0-1 0 0 0,1 1 1 0 0,-1-1-1 0 0,1 1 0 0 0,-1-1 0 0 0,1 1 0 0 0,-1 0 0 0 0,1-1 0 0 0,-1 2 0 0 0,-41 47 371 0 0,32-39-297 0 0,1 1 1 0 0,0 0-1 0 0,0 0 1 0 0,-7 15-1 0 0,14-22-73 0 0,-1 1 1 0 0,1 0-1 0 0,1 0 0 0 0,-1 0 1 0 0,1 0-1 0 0,0 1 0 0 0,0-1 1 0 0,0 0-1 0 0,1 0 0 0 0,0 1 1 0 0,0-1-1 0 0,1 8 0 0 0,-1-8-6 0 0,-1 1 1 0 0,1-1-1 0 0,-1 1 0 0 0,0-1 0 0 0,0 0 0 0 0,0 1 0 0 0,-1-1 0 0 0,0 0 1 0 0,0 0-1 0 0,-3 5 0 0 0,-3 9-6 0 0,7-16 4 0 0,1-1 1 0 0,-1 0-1 0 0,1 1 0 0 0,0-1 0 0 0,0 0 0 0 0,0 1 0 0 0,0-1 0 0 0,1 1 1 0 0,-1-1-1 0 0,1 0 0 0 0,-1 1 0 0 0,1-1 0 0 0,0 0 0 0 0,0 0 0 0 0,0 0 0 0 0,2 4 1 0 0,4 12 18 0 0,-5-9-4 0 0,-1-5-9 0 0,0 0 1 0 0,0 1-1 0 0,0-1 0 0 0,0 0 0 0 0,1 0 0 0 0,-1 0 0 0 0,1 0 0 0 0,0 0 0 0 0,1 0 0 0 0,-1-1 1 0 0,4 5-1 0 0,3 1-3 0 0,-5-5 2 0 0,0 1 0 0 0,1-1 0 0 0,-1 0 0 0 0,1-1 0 0 0,0 1 0 0 0,0-1 0 0 0,0 0 0 0 0,1 0 0 0 0,-1 0 0 0 0,8 2 0 0 0,92 12 200 0 0,-97-16-198 0 0,1-1 1 0 0,-1 1-1 0 0,1-1 0 0 0,-1-1 1 0 0,1 0-1 0 0,-1 0 0 0 0,1 0 1 0 0,-1-1-1 0 0,0-1 1 0 0,0 1-1 0 0,0-1 0 0 0,0-1 1 0 0,0 1-1 0 0,-1-1 1 0 0,1-1-1 0 0,6-4 0 0 0,17-11-25 0 0,-27 18 18 0 0,0 0 0 0 0,0 0 0 0 0,0-1 0 0 0,-1 1 0 0 0,1-1 0 0 0,-1 0 0 0 0,1 0 0 0 0,-1 0 0 0 0,0-1 0 0 0,0 1 1 0 0,0-1-1 0 0,-1 1 0 0 0,4-8 0 0 0,3-10-2 0 0,-2 0 1 0 0,0-1-1 0 0,-2 0 1 0 0,4-27-1 0 0,5-18 52 0 0,-12 60-58 0 0,-1 6-1 0 0,-2-6 15 0 0,1 6-7 0 0,0 1 1 0 0,0 0 0 0 0,0-1-1 0 0,0 1 1 0 0,0-1-1 0 0,0 1 1 0 0,0-1-1 0 0,0 1 1 0 0,0 0 0 0 0,-1-1-1 0 0,1 1 1 0 0,0-1-1 0 0,0 1 1 0 0,0-1 0 0 0,-1 1-1 0 0,1 0 1 0 0,0-1-1 0 0,-1 1 1 0 0,1 0-1 0 0,0-1 1 0 0,-1 1 0 0 0,1 0-1 0 0,0 0 1 0 0,-1-1-1 0 0,1 1 1 0 0,0 0 0 0 0,-1 0-1 0 0,1 0 1 0 0,-1-1-1 0 0,1 1 1 0 0,-1 0-1 0 0,1 0 1 0 0,0 0 0 0 0,-1 0-1 0 0,0 0 1 0 0,0 0 3 0 0,0 1 1 0 0,0 0 0 0 0,0 0 0 0 0,0-1-1 0 0,0 1 1 0 0,0 0 0 0 0,0 0-1 0 0,1 0 1 0 0,-1 0 0 0 0,0 0-1 0 0,1 0 1 0 0,-2 2 0 0 0,-17 41 133 0 0,19-42-132 0 0,-5 13 25 0 0,2 1 0 0 0,-1-1 0 0 0,2 1 0 0 0,0-1 0 0 0,1 1 0 0 0,2 27 0 0 0,0-34-24 0 0,0 0 0 0 0,1-1 0 0 0,1 1 0 0 0,-1 0 0 0 0,1-1 0 0 0,1 0 0 0 0,0 1 0 0 0,0-1 0 0 0,0-1 0 0 0,1 1 0 0 0,0-1 0 0 0,1 0 0 0 0,0 0 0 0 0,0 0 0 0 0,0-1 0 0 0,1 0 0 0 0,9 7 0 0 0,-10-9 17 0 0,1 0 0 0 0,0-1 0 0 0,-1 0 0 0 0,1 0 0 0 0,0-1 0 0 0,1 0 0 0 0,7 1 0 0 0,-11-2-16 0 0,0-1 0 0 0,0 0 0 0 0,0 0 1 0 0,0 0-1 0 0,0-1 0 0 0,0 1 0 0 0,0-1 0 0 0,0 0 0 0 0,0 0 0 0 0,0 0 0 0 0,0-1 0 0 0,-1 1 1 0 0,7-5-1 0 0,2 1 10 0 0,-11 4-16 0 0,1 0 0 0 0,-1 0 0 0 0,1 0 0 0 0,0 1 0 0 0,-1-1 0 0 0,0-1 0 0 0,1 1 0 0 0,-1 0 0 0 0,0 0 0 0 0,1-1 0 0 0,-1 1 0 0 0,0 0 0 0 0,0-1 0 0 0,0 1 0 0 0,0-1 0 0 0,1-2 0 0 0,2-2 3 0 0,-1-1 0 0 0,0 1 0 0 0,0-1 0 0 0,0 0 0 0 0,-1 0 0 0 0,1 0 0 0 0,-2 0 0 0 0,1-1 0 0 0,-1 1 0 0 0,0 0 1 0 0,-1-1-1 0 0,0 1 0 0 0,0 0 0 0 0,0-1 0 0 0,-3-9 0 0 0,3 11-1 0 0,-1 0 0 0 0,1 0 0 0 0,1 0 0 0 0,-1 0 0 0 0,1 0 0 0 0,2-9 0 0 0,-1 10-5 0 0,-1-1 0 0 0,0 0 0 0 0,0 0 0 0 0,-1 0 0 0 0,0 0 0 0 0,0 0 0 0 0,-1-10 0 0 0,-26-66 54 0 0,26 78-52 0 0,-1-1 0 0 0,0 1 0 0 0,0-1 0 0 0,0 1 0 0 0,0 0 0 0 0,-1 0 0 0 0,1 0 0 0 0,-1 0 0 0 0,0 1 0 0 0,-1-1 0 0 0,1 1 0 0 0,0 0 0 0 0,-1 0 0 0 0,0 0 0 0 0,0 0 0 0 0,0 0 0 0 0,0 1 0 0 0,0 0 0 0 0,0 0 0 0 0,-1 0 0 0 0,1 0 0 0 0,-1 1 0 0 0,1 0 0 0 0,-1 0 0 0 0,-5-1 0 0 0,-1 1 14 0 0,-7 0-34 0 0,17 2 8 0 0,0-1-1 0 0,1 0 1 0 0,-1 1 0 0 0,0-1 0 0 0,1 1-1 0 0,-1-1 1 0 0,1 1 0 0 0,-1-1 0 0 0,1 1-1 0 0,0 0 1 0 0,-1-1 0 0 0,1 1 0 0 0,-1 0 0 0 0,1-1-1 0 0,0 1 1 0 0,0 0 0 0 0,-1-1 0 0 0,1 1-1 0 0,0 0 1 0 0,0 0 0 0 0,0-1 0 0 0,0 1 0 0 0,0 1-1 0 0,-1 1 111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7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24 9130 0 0,'-2'0'94'0'0,"1"0"0"0"0,-1 0 0 0 0,1-1 0 0 0,-1 1-1 0 0,1 0 1 0 0,-1 0 0 0 0,1-1 0 0 0,-1 1 0 0 0,1-1 0 0 0,-1 0 0 0 0,1 1 0 0 0,0-1 0 0 0,-1 0-1 0 0,1 0 1 0 0,0 1 0 0 0,0-1 0 0 0,-1 0 0 0 0,-1-2 0 0 0,-8-4 820 0 0,10 6-792 0 0,0 0 0 0 0,0 1 0 0 0,-1-1 0 0 0,1 1 0 0 0,0 0 0 0 0,0-1 0 0 0,0 1 0 0 0,-1 0 0 0 0,1 0 0 0 0,0 0 0 0 0,-1 0 0 0 0,1 0 0 0 0,0 0 0 0 0,-2 0 0 0 0,2 1-89 0 0,0 0 1 0 0,0-1 0 0 0,0 1-1 0 0,1 0 1 0 0,-1 0 0 0 0,0 0-1 0 0,0 0 1 0 0,1 0-1 0 0,-1 0 1 0 0,0 1 0 0 0,1-1-1 0 0,-1 2 1 0 0,0-2-30 0 0,1 0 1 0 0,-1-1-1 0 0,1 1 0 0 0,0 0 0 0 0,-1 0 1 0 0,1 0-1 0 0,0 0 0 0 0,-1-1 1 0 0,1 1-1 0 0,0 0 0 0 0,0 0 0 0 0,0 0 1 0 0,0 0-1 0 0,0 0 0 0 0,0 0 1 0 0,0 0-1 0 0,0 0 0 0 0,0-1 0 0 0,0 1 1 0 0,1 0-1 0 0,-1 0 0 0 0,0 0 1 0 0,0 0-1 0 0,1 0 0 0 0,-1-1 0 0 0,1 1 1 0 0,-1 0-1 0 0,1 0 0 0 0,-1-1 1 0 0,1 1-1 0 0,-1 0 0 0 0,1-1 0 0 0,0 1 1 0 0,-1 0-1 0 0,1-1 0 0 0,0 1 1 0 0,1 0-1 0 0,-1 0 1 0 0,0-1 1 0 0,0 1-1 0 0,-1-1 1 0 0,1 1-1 0 0,0 0 1 0 0,0 0-1 0 0,-1-1 1 0 0,1 1-1 0 0,0 0 1 0 0,-1 0-1 0 0,1 0 1 0 0,-1 0-1 0 0,1 0 1 0 0,-1 0-1 0 0,1 0 1 0 0,-1-1-1 0 0,0 1 1 0 0,1 1-1 0 0,-1-1 1 0 0,0 0-1 0 0,0 0 1 0 0,0 0-1 0 0,0 1 1 0 0,0 2-4 0 0,0-1 1 0 0,0 1-1 0 0,-1 0 1 0 0,0 0 0 0 0,0-1-1 0 0,0 1 1 0 0,0 0-1 0 0,0-1 1 0 0,-1 1-1 0 0,1-1 1 0 0,-1 1 0 0 0,-4 4-1 0 0,4-3 12 0 0,0 0 0 0 0,0 0-1 0 0,1 0 1 0 0,-1 0 0 0 0,1 0-1 0 0,0 1 1 0 0,1-1 0 0 0,-1 0 0 0 0,1 0-1 0 0,0 1 1 0 0,2 9 0 0 0,-2 14 44 0 0,0-18-54 0 0,1 0 0 0 0,0 0 0 0 0,1 0 0 0 0,0 0 1 0 0,1-1-1 0 0,0 1 0 0 0,6 14 0 0 0,1 4 1 0 0,-8-24 0 0 0,-1 0 0 0 0,1 0-1 0 0,0 0 1 0 0,1 0-1 0 0,-1-1 1 0 0,1 1-1 0 0,0-1 1 0 0,4 5 0 0 0,-6-7-4 0 0,2 2 6 0 0,-1 1 0 0 0,0 0 0 0 0,0-1 0 0 0,0 1 0 0 0,0 0 0 0 0,-1 0 0 0 0,0 0-1 0 0,0 1 1 0 0,0-1 0 0 0,0 5 0 0 0,-6-1-4 0 0,2-2 30 0 0,11 5 26 0 0,6-3-11 0 0,1 0 0 0 0,-1 0 0 0 0,1-1 1 0 0,0-1-1 0 0,1-1 0 0 0,0 0 0 0 0,30 7 0 0 0,-41-12-56 0 0,1-1-1 0 0,-1 0 0 0 0,0 0 1 0 0,0 0-1 0 0,0 0 0 0 0,0-1 1 0 0,0 0-1 0 0,9-3 0 0 0,38-14-197 0 0,-48 16 172 0 0,0 0 1 0 0,1 0-1 0 0,-1 0 0 0 0,0-1 1 0 0,-1 0-1 0 0,1 1 0 0 0,0-1 0 0 0,-1 0 1 0 0,0-1-1 0 0,1 1 0 0 0,-1-1 1 0 0,-1 1-1 0 0,1-1 0 0 0,3-6 0 0 0,-2 2 23 0 0,-1 0-1 0 0,0 0 0 0 0,-1-1 0 0 0,0 1 1 0 0,0 0-1 0 0,1-16 0 0 0,4-16 38 0 0,-5 32-28 0 0,0 0 0 0 0,-1 0 1 0 0,0 0-1 0 0,0 0 0 0 0,-1 0 1 0 0,0 0-1 0 0,0 0 0 0 0,-2-13 1 0 0,-1 8-11 0 0,0 2 13 0 0,1 0-1 0 0,-2-19 0 0 0,-1-14 381 0 0,-8 50-271 0 0,11-2-99 0 0,0 0 0 0 0,1 1 0 0 0,0-1 0 0 0,0 0 0 0 0,0 1 0 0 0,0-1 0 0 0,1 1 0 0 0,-1 0 0 0 0,1-1 0 0 0,0 1 0 0 0,1 6-1 0 0,-1 8-49 0 0,0 7 61 0 0,0 1 0 0 0,2-1 0 0 0,7 37 0 0 0,-6-47 6 0 0,1 0-1 0 0,1 0 1 0 0,0-1-1 0 0,1 0 1 0 0,0 0 0 0 0,17 26-1 0 0,-20-38-41 0 0,1 0 0 0 0,-1 0 0 0 0,1 0 0 0 0,0-1 0 0 0,-1 1 0 0 0,1-1 1 0 0,1 0-1 0 0,-1 0 0 0 0,0 0 0 0 0,0-1 0 0 0,1 1 0 0 0,-1-1 0 0 0,0 0 0 0 0,1 0 0 0 0,-1-1 0 0 0,6 1 0 0 0,-9-1-179 0 0,1-2 109 0 0,-1 0 0 0 0,0 0 0 0 0,1 0 1 0 0,-1 0-1 0 0,1 0 0 0 0,0 1 1 0 0,-1-1-1 0 0,1 0 0 0 0,0 1 1 0 0,3-2-1 0 0,-2 1-53 0 0,2-3-23 0 0,0-1-1 0 0,0 1 1 0 0,0-1-1 0 0,0 0 1 0 0,-1 0-1 0 0,4-8 1 0 0,18-24-79 0 0,-25 36 240 0 0,1 0 0 0 0,-1-1-1 0 0,1 1 1 0 0,-1 0 0 0 0,0-1 0 0 0,0 1-1 0 0,0-1 1 0 0,0 0 0 0 0,0 1 0 0 0,-1-1-1 0 0,1 0 1 0 0,-1-4 0 0 0,-1-39 36 0 0,0 11-18 0 0,5 7 21 0 0,-3 22 25 0 0,0 0-1 0 0,0 0 1 0 0,-1 0 0 0 0,0 0-1 0 0,0-9 1 0 0,-1-21 493 0 0,1 31-472 0 0,1-1 0 0 0,-1 0 1 0 0,0 1-1 0 0,-1-1 0 0 0,0 0 0 0 0,0 1 0 0 0,0-1 0 0 0,-2-6 0 0 0,0 4 12 0 0,3 6-56 0 0,0 0 0 0 0,-1 0 0 0 0,1 1 0 0 0,-1-1 0 0 0,1 0 0 0 0,-1 1 0 0 0,1-1 0 0 0,-1 0 0 0 0,0 1 0 0 0,0-1 0 0 0,0 1 0 0 0,0-1 0 0 0,0 1 0 0 0,0 0 0 0 0,-2-2 0 0 0,0 1-9 0 0,2 1-19 0 0,0 0 1 0 0,-1 1 0 0 0,1-1 0 0 0,0 0-1 0 0,0 1 1 0 0,-1-1 0 0 0,1 1-1 0 0,0-1 1 0 0,-1 1 0 0 0,1 0 0 0 0,-3-1-1 0 0,15 37 206 0 0,2-7-187 0 0,-11-26-30 0 0,0-1 0 0 0,0 1 1 0 0,-1 0-1 0 0,1 0 1 0 0,-1 0-1 0 0,0 0 1 0 0,0 0-1 0 0,0 0 1 0 0,0 1-1 0 0,-1-1 1 0 0,1 0-1 0 0,-1 0 1 0 0,0 1-1 0 0,1-1 1 0 0,-2 0-1 0 0,1 1 1 0 0,-1 5-1 0 0,-4 1 14 0 0,3-5-14 0 0,0 0-1 0 0,0-1 1 0 0,0 1-1 0 0,0 0 1 0 0,1 0-1 0 0,0 1 1 0 0,0-1-1 0 0,0 0 1 0 0,0 0-1 0 0,1 1 0 0 0,0-1 1 0 0,1 8-1 0 0,6 16 18 0 0,-3-16-13 0 0,-1 0 0 0 0,0 1 0 0 0,1 24 0 0 0,-3-32 15 0 0,0 0 0 0 0,0 0 0 0 0,0-1-1 0 0,0 1 1 0 0,1 0 0 0 0,0-1-1 0 0,0 0 1 0 0,1 1 0 0 0,3 5 0 0 0,9 22-60 0 0,1-6-269 0 0,-8-17-1352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8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51 8314 0 0,'-1'-1'115'0'0,"0"-1"-1"0"0,-1 0 1 0 0,1 1 0 0 0,-1-1-1 0 0,1 1 1 0 0,-1-1 0 0 0,0 1 0 0 0,1 0-1 0 0,-1 0 1 0 0,0 0 0 0 0,0 0 0 0 0,0 0-1 0 0,0 0 1 0 0,0 0 0 0 0,0 1 0 0 0,0-1-1 0 0,0 1 1 0 0,0-1 0 0 0,-1 1 0 0 0,-3 0-1 0 0,5 0-145 0 0,-10-3 2220 0 0,17-1-1701 0 0,-5 4-461 0 0,0-1 1 0 0,-1 1-1 0 0,1 0 1 0 0,0 0-1 0 0,-1-1 1 0 0,1 1-1 0 0,0 0 1 0 0,-1 0-1 0 0,1 0 1 0 0,0 0-1 0 0,0 0 1 0 0,-1 0-1 0 0,1 0 1 0 0,0 0-1 0 0,-1 0 1 0 0,1 0-1 0 0,0 0 1 0 0,0 1-1 0 0,-1-1 1 0 0,1 0-1 0 0,0 0 1 0 0,-1 1-1 0 0,1-1 1 0 0,0 1-1 0 0,5 9 287 0 0,-6-10-309 0 0,1 1-1 0 0,-1-1 1 0 0,1 1 0 0 0,-1-1-1 0 0,1 1 1 0 0,-1-1-1 0 0,0 0 1 0 0,1 1-1 0 0,-1 0 1 0 0,0-1-1 0 0,0 1 1 0 0,1-1 0 0 0,-1 1-1 0 0,0-1 1 0 0,0 1-1 0 0,0-1 1 0 0,1 1-1 0 0,-1 0 1 0 0,0-1-1 0 0,0 1 1 0 0,0-1-1 0 0,0 1 1 0 0,0 0 0 0 0,0-1-1 0 0,0 1 1 0 0,-1 0-1 0 0,1 0 1 0 0,-10 49 157 0 0,8-42-158 0 0,1 0 0 0 0,0 0 0 0 0,1 0 0 0 0,-1 0-1 0 0,2 0 1 0 0,-1 0 0 0 0,1 0 0 0 0,0 0 0 0 0,4 12-1 0 0,1 16 23 0 0,0 59 10 0 0,-6-93-28 0 0,0 1-1 0 0,1-1 1 0 0,-1 1-1 0 0,1-1 1 0 0,0 0-1 0 0,0 0 1 0 0,0 1-1 0 0,0-1 1 0 0,1 2-1 0 0,0-2 0 0 0,-1 0-1 0 0,0 0 1 0 0,0 0-1 0 0,0 0 1 0 0,-1 0-1 0 0,1 1 1 0 0,0-1 0 0 0,-1 0-1 0 0,1 0 1 0 0,-1 5-1 0 0,0-7-5 0 0,0 0 0 0 0,0 1 0 0 0,0-1 0 0 0,0 0 1 0 0,0 1-1 0 0,0-1 0 0 0,0 0 0 0 0,0 1 0 0 0,0-1 0 0 0,0 0 0 0 0,0 1 0 0 0,0-1 0 0 0,-1 0 0 0 0,1 1 0 0 0,0-1 0 0 0,0 0 0 0 0,0 0 0 0 0,-1 1 1 0 0,1-1-1 0 0,0 0 0 0 0,0 0 0 0 0,-1 1 0 0 0,1-1 0 0 0,0 0 0 0 0,0 0 0 0 0,-1 0 0 0 0,1 0 0 0 0,0 1 0 0 0,-1-1 0 0 0,1 0 0 0 0,0 0 0 0 0,0 0 1 0 0,-1 0-1 0 0,1 0 0 0 0,0 0 0 0 0,-1 0 0 0 0,0 0-1 0 0,1 0 0 0 0,0 0 1 0 0,-1 0-1 0 0,1 0 0 0 0,0 0 0 0 0,-1 1 1 0 0,1-1-1 0 0,0 0 0 0 0,-1 0 0 0 0,1 0 0 0 0,0 0 1 0 0,-1 0-1 0 0,1 1 0 0 0,0-1 0 0 0,-1 0 1 0 0,1 0-1 0 0,0 0 0 0 0,0 1 0 0 0,-1-1 1 0 0,1 0-1 0 0,0 1 0 0 0,0-1 0 0 0,0 0 1 0 0,-1 0-1 0 0,1 1 0 0 0,0-1 0 0 0,0 0 0 0 0,0 1 1 0 0,0-1-1 0 0,0 0 0 0 0,0 1 0 0 0,0-1 1 0 0,0 0-1 0 0,0 1 0 0 0,0-1 0 0 0,0 0 1 0 0,0 1-1 0 0,0-1 0 0 0,0 1 0 0 0,0-1 1 0 0,0 3 8 0 0,1-1 1 0 0,-1 0-1 0 0,1 0 1 0 0,-1 0-1 0 0,1 0 1 0 0,0 0-1 0 0,0 0 1 0 0,0 0-1 0 0,0 0 1 0 0,0 0-1 0 0,1 0 1 0 0,-1-1-1 0 0,3 4 1 0 0,-1-2 15 0 0,-3-2-41 0 0,-1-3-68 0 0,1 0 40 0 0,0 0 1 0 0,0 0 0 0 0,-1 0 0 0 0,1 0-1 0 0,-1 0 1 0 0,0 0 0 0 0,0 0 0 0 0,1 0-1 0 0,-1 0 1 0 0,-2-2 0 0 0,-6-13-81 0 0,6 8 116 0 0,1-1-1 0 0,0 1 1 0 0,1 0-1 0 0,0-1 1 0 0,0 1-1 0 0,1-1 1 0 0,1 1-1 0 0,-1-1 1 0 0,4-14-1 0 0,0-23 22 0 0,-3 28-11 0 0,0 0 0 0 0,2 1 0 0 0,0-1-1 0 0,6-20 1 0 0,-8 34 5 0 0,1 0 0 0 0,0 0 0 0 0,0 0 0 0 0,0 0 1 0 0,0 0-1 0 0,1 1 0 0 0,0-1 0 0 0,0 1 0 0 0,0 0 0 0 0,0-1 0 0 0,1 2 0 0 0,-1-1 0 0 0,1 0 0 0 0,0 1 0 0 0,0 0 0 0 0,1-1 1 0 0,-1 2-1 0 0,1-1 0 0 0,6-3 0 0 0,-10 6-6 0 0,5-3 20 0 0,0 1 0 0 0,0 0 0 0 0,0 1 0 0 0,1 0 0 0 0,-1 0 0 0 0,7-1 1 0 0,-11 2-16 0 0,1 1 0 0 0,-1-1 0 0 0,0 1 0 0 0,1-1 0 0 0,-1 1 0 0 0,1 0 0 0 0,-1 0 0 0 0,0 0 0 0 0,0 0 0 0 0,0 0 0 0 0,1 0 0 0 0,-1 1 0 0 0,0-1 0 0 0,0 1 0 0 0,-1-1 0 0 0,1 1 0 0 0,0 0 0 0 0,-1 0 0 0 0,3 2 0 0 0,2 5-2 0 0,0 0 1 0 0,-1 1-1 0 0,0-1 0 0 0,0 1 1 0 0,-1 0-1 0 0,0 0 0 0 0,4 21 1 0 0,-3-4 12 0 0,0 0 0 0 0,-1 28 0 0 0,4-7 32 0 0,-6-37-24 0 0,0 1 1 0 0,1 22-1 0 0,-3-33-24 0 0,1 0 1 0 0,-1-1 0 0 0,0 1-1 0 0,0 0 1 0 0,1-1 0 0 0,-1 1-1 0 0,0 0 1 0 0,1 0-1 0 0,-1-1 1 0 0,1 1 0 0 0,-1-1-1 0 0,1 1 1 0 0,-1 0 0 0 0,1-1-1 0 0,-1 1 1 0 0,1-1-1 0 0,-1 1 1 0 0,2 0 0 0 0,2 3 53 0 0,-11-2-22 0 0,-5 0-47 0 0,10-2 122 0 0,1-7-112 0 0,0-7-11 0 0,0 0 0 0 0,1 0 0 0 0,3-19 0 0 0,-1 2-26 0 0,-1 25 51 0 0,0-1 0 0 0,0 0 0 0 0,1 1-1 0 0,3-10 1 0 0,-3 11-7 0 0,0 0 0 0 0,-1 0 0 0 0,1 0 0 0 0,-1 0-1 0 0,0 0 1 0 0,-1-1 0 0 0,1 1 0 0 0,-1-9 0 0 0,-1 10-4 0 0,0 0 1 0 0,1 1 0 0 0,0-1 0 0 0,0 0 0 0 0,0 1 0 0 0,0-1 0 0 0,1 0 0 0 0,0 1 0 0 0,-1-1 0 0 0,1 1 0 0 0,1-1-1 0 0,-1 1 1 0 0,3-6 0 0 0,0-1-6 0 0,0 0 0 0 0,0 0-1 0 0,1 1 1 0 0,0 0 0 0 0,1 0 0 0 0,0 0-1 0 0,1 0 1 0 0,0 1 0 0 0,13-12 0 0 0,-17 18 16 0 0,1 1 1 0 0,0 0 0 0 0,-1 0-1 0 0,1 0 1 0 0,0 0 0 0 0,-1 0-1 0 0,1 1 1 0 0,0-1 0 0 0,0 1-1 0 0,0 0 1 0 0,0 1 0 0 0,-1-1-1 0 0,1 1 1 0 0,7 1 0 0 0,-10-2-10 0 0,0 1 1 0 0,1-1 0 0 0,-1 1 0 0 0,0-1 0 0 0,0 1 0 0 0,0 0 0 0 0,0-1-1 0 0,0 1 1 0 0,0 0 0 0 0,0 0 0 0 0,0 0 0 0 0,0 0 0 0 0,0 0 0 0 0,0 0-1 0 0,0 0 1 0 0,-1 0 0 0 0,1 0 0 0 0,0 0 0 0 0,-1 0 0 0 0,1 0 0 0 0,-1 1 0 0 0,1-1-1 0 0,-1 1 1 0 0,5 34 54 0 0,-4-16-26 0 0,-1-17-28 0 0,5 23 20 0 0,0 1 0 0 0,11 29 0 0 0,-15-52-17 0 0,1 0-1 0 0,0-1 1 0 0,0 1-1 0 0,1-1 1 0 0,-1 1-1 0 0,4 2 1 0 0,-4-4-3 0 0,-1-1 1 0 0,1 1 0 0 0,-1-1 0 0 0,0 1 0 0 0,0-1 0 0 0,1 1 0 0 0,-1 0 0 0 0,0 0 0 0 0,-1-1-1 0 0,1 1 1 0 0,0 0 0 0 0,0 0 0 0 0,-1 0 0 0 0,1 0 0 0 0,-1 0 0 0 0,0 0 0 0 0,1 0 0 0 0,-1 0 0 0 0,0 0-1 0 0,0 3 1 0 0,-9 26-12 0 0,7-28 7 0 0,1 1-1 0 0,0-1 1 0 0,0 0-1 0 0,0 0 1 0 0,1 1-1 0 0,-1-1 1 0 0,1 0-1 0 0,-1 1 1 0 0,1-1-1 0 0,0 0 1 0 0,1 1-1 0 0,-1-1 1 0 0,1 0-1 0 0,0 6 1 0 0,0-7 6 0 0,-1 0 1 0 0,0 0-1 0 0,0 0 1 0 0,0 0-1 0 0,0 0 1 0 0,0 0-1 0 0,0 0 0 0 0,0 1 1 0 0,-1-1-1 0 0,1 0 1 0 0,-1 0-1 0 0,0 0 1 0 0,1 0-1 0 0,-1 0 1 0 0,0 0-1 0 0,0-1 1 0 0,0 1-1 0 0,-1 0 1 0 0,1 0-1 0 0,0-1 1 0 0,-1 1-1 0 0,1-1 1 0 0,-1 1-1 0 0,1-1 1 0 0,-1 1-1 0 0,0-1 1 0 0,-2 1-1 0 0,5 0-34 0 0,-1-1 1 0 0,0 0-1 0 0,1 0 1 0 0,-1 0-1 0 0,1 0 0 0 0,-1 0 1 0 0,1 0-1 0 0,-1 0 0 0 0,1 0 1 0 0,0 0-1 0 0,-1 0 1 0 0,1 0-1 0 0,0 0 0 0 0,0 0 1 0 0,0 0-1 0 0,0-1 0 0 0,0 1 1 0 0,2 1-1 0 0,9 6-737 0 0,-9-7-237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7690 0 0,'2'-1'259'0'0,"-1"-1"-1"0"0,0 1 1 0 0,1 0 0 0 0,-1-1 0 0 0,1 1 0 0 0,-1 0 0 0 0,1 0 0 0 0,0 0 0 0 0,-1 1 0 0 0,1-1 0 0 0,0 0 0 0 0,2 0 0 0 0,5-4 1326 0 0,-8 4-1550 0 0,-1 1 0 0 0,0 0-1 0 0,0 0 1 0 0,1-1 0 0 0,-1 1 0 0 0,0 0-1 0 0,1 0 1 0 0,-1 0 0 0 0,0-1 0 0 0,1 1-1 0 0,-1 0 1 0 0,0 0 0 0 0,1 0 0 0 0,-1 0-1 0 0,1 0 1 0 0,-1 0 0 0 0,0 0 0 0 0,1 0-1 0 0,-1 0 1 0 0,1 0 0 0 0,-1 0 0 0 0,0 0-1 0 0,1 0 1 0 0,-1 0 0 0 0,0 0 0 0 0,1 0-1 0 0,-1 0 1 0 0,1 0 0 0 0,-1 1 0 0 0,0-1-1 0 0,1 0 1 0 0,-1 0 0 0 0,0 0 0 0 0,0 1-1 0 0,1-1 1 0 0,-1 1 0 0 0,0-1-29 0 0,0 0 0 0 0,0-1 0 0 0,0 1 0 0 0,0 0 0 0 0,0 0 0 0 0,0 0 0 0 0,0 0 0 0 0,0 0 0 0 0,-1 0 0 0 0,1 0 0 0 0,0 0 0 0 0,0 0 0 0 0,0 0 0 0 0,0 0 0 0 0,0 0 0 0 0,0 0 0 0 0,0 1 0 0 0,0-1 0 0 0,-1 0 0 0 0,1 0 0 0 0,0 0 0 0 0,0 0 0 0 0,0 0 0 0 0,0 0 0 0 0,0 0 0 0 0,0 0 0 0 0,0 0 0 0 0,0 0 0 0 0,0 0 0 0 0,0 0 0 0 0,-1 0 0 0 0,1 0 0 0 0,0 1 1 0 0,0-1-1 0 0,0 0 0 0 0,0 0 0 0 0,0 0 0 0 0,0 0 0 0 0,0 0 0 0 0,0 0 0 0 0,0 0 0 0 0,0 0 0 0 0,0 1 0 0 0,0-1 0 0 0,0 0 0 0 0,0 0 0 0 0,0 0 0 0 0,0 0 0 0 0,0 0 0 0 0,0 0 0 0 0,0 0 0 0 0,0 0 0 0 0,0 1 0 0 0,0-1 0 0 0,0 0 0 0 0,0 0 0 0 0,0 0 0 0 0,0 0 0 0 0,0 0 0 0 0,1 0 0 0 0,-1 0 0 0 0,0 0 0 0 0,0 0 0 0 0,0 1 0 0 0,0-1 0 0 0,0 0 0 0 0,0 0 0 0 0,0 0 0 0 0,5 15 196 0 0,7 13-51 0 0,-11-25-142 0 0,0 1 1 0 0,0-1-1 0 0,0 0 0 0 0,-1 1 0 0 0,0-1 1 0 0,0 1-1 0 0,0-1 0 0 0,0 1 0 0 0,0-1 1 0 0,-1 1-1 0 0,-1 5 0 0 0,0 13 40 0 0,5 16 2 0 0,-1 30-6 0 0,-2-55-16 0 0,1 0-1 0 0,3 22 1 0 0,1 14 112 0 0,-5-49-100 0 0,0-11-98 0 0,-1 0 0 0 0,0 0-1 0 0,-5-22 1 0 0,-4-22-15 0 0,9 37 72 0 0,1-1 1 0 0,0 0 0 0 0,1 0-1 0 0,1 1 1 0 0,5-21 0 0 0,-5 28 14 0 0,1 0 1 0 0,1 0 0 0 0,0 1 0 0 0,0 0-1 0 0,1 0 1 0 0,0 0 0 0 0,1 0 0 0 0,0 1-1 0 0,13-17 1 0 0,-9 14 5 0 0,-9 10-13 0 0,0 1 0 0 0,0-1 1 0 0,0 0-1 0 0,0 0 1 0 0,0 1-1 0 0,1-1 0 0 0,-1 1 1 0 0,1-1-1 0 0,-1 1 1 0 0,1 0-1 0 0,0-1 0 0 0,-1 1 1 0 0,1 0-1 0 0,0 0 0 0 0,0 0 1 0 0,0 0-1 0 0,0 1 1 0 0,0-1-1 0 0,0 0 0 0 0,0 1 1 0 0,0-1-1 0 0,2 1 1 0 0,11 0 23 0 0,10 1 3 0 0,-24-1-32 0 0,0 1 0 0 0,0-1-1 0 0,0 0 1 0 0,0 0-1 0 0,0 0 1 0 0,0 1 0 0 0,0-1-1 0 0,0 1 1 0 0,-1-1-1 0 0,1 1 1 0 0,0-1 0 0 0,0 1-1 0 0,0-1 1 0 0,-1 1 0 0 0,1 0-1 0 0,0-1 1 0 0,-1 1-1 0 0,1 0 1 0 0,0 0 0 0 0,0 0-1 0 0,72 160 201 0 0,-71-157-196 0 0,-1 0 0 0 0,1 1 0 0 0,-1-1 0 0 0,0 1-1 0 0,0-1 1 0 0,0 1 0 0 0,-1-1 0 0 0,0 1 0 0 0,0 0 0 0 0,0-1 0 0 0,0 1 0 0 0,-1-1 0 0 0,1 1-1 0 0,-1-1 1 0 0,0 1 0 0 0,-1-1 0 0 0,-1 6 0 0 0,2-7-2 0 0,0 1 0 0 0,0 0 0 0 0,0 0 0 0 0,1 0 1 0 0,0 0-1 0 0,0-1 0 0 0,0 1 0 0 0,0 0 0 0 0,1 0 0 0 0,-1 0 0 0 0,1 0 0 0 0,0-1 0 0 0,0 1 0 0 0,0 0 0 0 0,1-1 1 0 0,-1 1-1 0 0,1-1 0 0 0,0 1 0 0 0,0-1 0 0 0,0 0 0 0 0,1 1 0 0 0,-1-1 0 0 0,4 3 0 0 0,5 9 29 0 0,-10-13-30 0 0,-1-1-1 0 0,1 0 1 0 0,-1 0 0 0 0,1 1-1 0 0,-1-1 1 0 0,0 0 0 0 0,1 1-1 0 0,-1-1 1 0 0,0 0-1 0 0,0 1 1 0 0,0-1 0 0 0,0 0-1 0 0,0 1 1 0 0,0-1 0 0 0,-1 0-1 0 0,1 1 1 0 0,0-1 0 0 0,-1 0-1 0 0,1 1 1 0 0,-1-1 0 0 0,1 0-1 0 0,-1 0 1 0 0,1 1-1 0 0,-1-1 1 0 0,0 0 0 0 0,0 0-1 0 0,-1 2 1 0 0,1-2-1 0 0,0 0 0 0 0,0 0 1 0 0,1 0-1 0 0,-1 0 0 0 0,1 0 0 0 0,-1 0 1 0 0,0 0-1 0 0,1 0 0 0 0,0 1 0 0 0,-1-1 1 0 0,1 0-1 0 0,0 0 0 0 0,-1 0 0 0 0,1 1 0 0 0,0-1 1 0 0,0 0-1 0 0,0 2 0 0 0,4 8-587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09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157 207 5505 0 0,'1'9'4420'0'0,"0"-9"-4294"0"0,10-1 641 0 0,12-11-1012 0 0,-20 8 300 0 0,0 0-1 0 0,0 0 1 0 0,0-1-1 0 0,-1 1 1 0 0,1-1-1 0 0,-1 0 1 0 0,-1 1 0 0 0,1-1-1 0 0,-1 0 1 0 0,1 0-1 0 0,-1 0 1 0 0,0-10 0 0 0,1-4 612 0 0,-3-40 0 0 0,1 56-585 0 0,0-1-1 0 0,-1 1 0 0 0,1 0 1 0 0,-1-1-1 0 0,0 1 0 0 0,0 0 1 0 0,0 0-1 0 0,0 0 1 0 0,0 0-1 0 0,-4-6 0 0 0,4 8-56 0 0,0 0-1 0 0,0 0 1 0 0,0 0-1 0 0,0 0 1 0 0,-1 0 0 0 0,1 0-1 0 0,0 0 1 0 0,-1 0-1 0 0,1 0 1 0 0,-1 1-1 0 0,1-1 1 0 0,-1 1 0 0 0,1-1-1 0 0,-1 1 1 0 0,1-1-1 0 0,-1 1 1 0 0,1 0-1 0 0,-1 0 1 0 0,0 0-1 0 0,1 0 1 0 0,-1 0 0 0 0,1 0-1 0 0,-4 1 1 0 0,-29-1 108 0 0,31 0-124 0 0,-1-1 0 0 0,1 1 0 0 0,0 0 0 0 0,0 0 0 0 0,0 0 0 0 0,-1 0 0 0 0,1 1 0 0 0,0-1 0 0 0,0 1 0 0 0,0 0 0 0 0,0 0-1 0 0,0 0 1 0 0,0 0 0 0 0,0 0 0 0 0,0 1 0 0 0,0-1 0 0 0,1 1 0 0 0,-1 0 0 0 0,-4 3 0 0 0,6-3-7 0 0,-1-1 1 0 0,0 0-1 0 0,0 0 1 0 0,1 0-1 0 0,-1 0 0 0 0,0 0 1 0 0,0 0-1 0 0,0 0 1 0 0,0-1-1 0 0,0 1 1 0 0,0-1-1 0 0,-3 1 1 0 0,3-1-3 0 0,0 0 1 0 0,1 0 0 0 0,-1 1-1 0 0,1-1 1 0 0,-1 0-1 0 0,0 1 1 0 0,1-1 0 0 0,-1 1-1 0 0,1 0 1 0 0,0-1-1 0 0,-1 1 1 0 0,1 0 0 0 0,-1 0-1 0 0,1 0 1 0 0,0 0 0 0 0,0 0-1 0 0,-1 0 1 0 0,1 0-1 0 0,0 1 1 0 0,0-1 0 0 0,0 0-1 0 0,1 1 1 0 0,-2 1-1 0 0,0 0 11 0 0,0 1-1 0 0,1 0 1 0 0,-1 0-1 0 0,1-1 0 0 0,0 1 1 0 0,0 0-1 0 0,0 0 1 0 0,1 0-1 0 0,-1 0 1 0 0,1 0-1 0 0,0 0 0 0 0,0 0 1 0 0,0 0-1 0 0,1 0 1 0 0,-1 0-1 0 0,1 0 0 0 0,0 0 1 0 0,1 0-1 0 0,-1 0 1 0 0,0-1-1 0 0,1 1 0 0 0,0 0 1 0 0,0-1-1 0 0,0 1 1 0 0,0-1-1 0 0,1 0 0 0 0,-1 0 1 0 0,1 0-1 0 0,0 0 1 0 0,0 0-1 0 0,0 0 1 0 0,0-1-1 0 0,0 0 0 0 0,1 1 1 0 0,3 1-1 0 0,22 12 86 0 0,28 21 1 0 0,-47-29-86 0 0,0-1 1 0 0,-1 2-1 0 0,0-1 1 0 0,0 1-1 0 0,-1 0 1 0 0,8 12 0 0 0,-13-17-6 0 0,0 1 1 0 0,-1 0 0 0 0,1 0 0 0 0,-1-1-1 0 0,0 1 1 0 0,-1 1 0 0 0,1-1 0 0 0,-1 0-1 0 0,0 0 1 0 0,0 6 0 0 0,-1-7 1 0 0,0 0 0 0 0,0-1-1 0 0,0 1 1 0 0,-1-1 0 0 0,0 1 0 0 0,0-1 0 0 0,0 1 0 0 0,0-1 0 0 0,0 0-1 0 0,0 1 1 0 0,-1-1 0 0 0,0 0 0 0 0,0 0 0 0 0,0 0 0 0 0,-4 5 0 0 0,5-7-5 0 0,0 1 1 0 0,0 0-1 0 0,-1 0 0 0 0,1-1 1 0 0,-1 1-1 0 0,1-1 1 0 0,-1 1-1 0 0,0-1 1 0 0,0 0-1 0 0,1 0 1 0 0,-1 0-1 0 0,0 0 1 0 0,0 0-1 0 0,0 0 0 0 0,0 0 1 0 0,0-1-1 0 0,0 1 1 0 0,0-1-1 0 0,-1 1 1 0 0,1-1-1 0 0,0 0 1 0 0,0 0-1 0 0,0 0 1 0 0,0 0-1 0 0,0 0 1 0 0,-3-1-1 0 0,-3 1 13 0 0,1-1 0 0 0,0 0 0 0 0,-1 0 0 0 0,1-1 0 0 0,0 0 0 0 0,0 0 0 0 0,0 0 0 0 0,0-1 0 0 0,0 0 0 0 0,1-1 1 0 0,-1 1-1 0 0,-10-10 0 0 0,10 8-873 0 0,1-1 1 0 0,0-1 0 0 0,-9-11-1 0 0,8 7-2078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1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260 299 2529 0 0,'0'0'4810'0'0,"3"0"-4391"0"0,7 1-280 0 0,-1-1 0 0 0,0 0 0 0 0,0-1 0 0 0,0 0 0 0 0,0 0 0 0 0,10-4 0 0 0,-16 5-123 0 0,1-2 0 0 0,-1 1 1 0 0,1 0-1 0 0,-1-1 1 0 0,0 1-1 0 0,0-1 1 0 0,1 0-1 0 0,-1 0 1 0 0,0 0-1 0 0,-1 0 1 0 0,1-1-1 0 0,0 1 1 0 0,-1-1-1 0 0,1 0 0 0 0,-1 0 1 0 0,0 0-1 0 0,0 0 1 0 0,3-5-1 0 0,-3 3 94 0 0,1 0 0 0 0,-1 0-1 0 0,0 0 1 0 0,-1 0 0 0 0,1-1-1 0 0,-1 1 1 0 0,0 0 0 0 0,-1-1-1 0 0,1 1 1 0 0,-1 0 0 0 0,0-1-1 0 0,-1-10 1 0 0,0 10 48 0 0,0 1 1 0 0,-1 0 0 0 0,1-1-1 0 0,-1 1 1 0 0,0 0-1 0 0,0 0 1 0 0,-1 0 0 0 0,-5-7-1 0 0,1 3 70 0 0,0 1 0 0 0,-1-1 0 0 0,-11-7 0 0 0,13 11-126 0 0,0 0 1 0 0,0 1-1 0 0,-1 0 0 0 0,1 0 1 0 0,-1 1-1 0 0,0 0 1 0 0,-1 0-1 0 0,1 1 0 0 0,0 0 1 0 0,-1 0-1 0 0,-14-2 0 0 0,1-1-18 0 0,19 4-77 0 0,-1 0 0 0 0,0 0-1 0 0,1 0 1 0 0,-1 1 0 0 0,0-1 0 0 0,1 1 0 0 0,-1 0-1 0 0,0 0 1 0 0,1 0 0 0 0,-1 0 0 0 0,0 0 0 0 0,-4 1-1 0 0,-6 1 15 0 0,11-2-17 0 0,0 0 0 0 0,0 0 0 0 0,0 0 0 0 0,0 1 0 0 0,0-1 1 0 0,0 1-1 0 0,0-1 0 0 0,0 1 0 0 0,0-1 0 0 0,0 1 0 0 0,0 0 0 0 0,1 0 0 0 0,-1 0 0 0 0,0 0 0 0 0,1 1 1 0 0,-1-1-1 0 0,0 0 0 0 0,1 1 0 0 0,-1-1 0 0 0,-1 2 0 0 0,1 1 6 0 0,-1-1 0 0 0,0 0 1 0 0,-1 0-1 0 0,1 0 0 0 0,-1 0 0 0 0,1-1 1 0 0,-1 0-1 0 0,0 1 0 0 0,0-1 0 0 0,-7 2 0 0 0,6-2-9 0 0,1 0-1 0 0,-1 1 0 0 0,1-1 0 0 0,-1 1 1 0 0,1 0-1 0 0,0 0 0 0 0,0 0 0 0 0,-4 4 1 0 0,2 1 5 0 0,1 0 1 0 0,0 1-1 0 0,0-1 1 0 0,1 1 0 0 0,0 0-1 0 0,0 0 1 0 0,1 0-1 0 0,0 0 1 0 0,1 1-1 0 0,0-1 1 0 0,-1 18 0 0 0,3-15 0 0 0,-1 1 1 0 0,2 0 0 0 0,0 0-1 0 0,0-1 1 0 0,1 1 0 0 0,1-1-1 0 0,0 1 1 0 0,8 19 0 0 0,-4-10-1 0 0,-6-20-2 0 0,0 1 1 0 0,-1 0-1 0 0,1-1 1 0 0,0 1-1 0 0,0-1 1 0 0,1 1-1 0 0,-1-1 1 0 0,0 1-1 0 0,1-1 1 0 0,-1 0-1 0 0,1 0 1 0 0,0 0-1 0 0,0 0 1 0 0,0 0-1 0 0,4 3 0 0 0,5 2 10 0 0,0-1 0 0 0,0 0 0 0 0,1-1-1 0 0,0-1 1 0 0,0 1 0 0 0,0-2 0 0 0,0 0-1 0 0,0 0 1 0 0,1-1 0 0 0,-1-1 0 0 0,1 0 0 0 0,0-1-1 0 0,-1 0 1 0 0,1-1 0 0 0,18-3 0 0 0,-23 1-22 0 0,0 1 1 0 0,0-2 0 0 0,0 1 0 0 0,0-1-1 0 0,-1 0 1 0 0,1-1 0 0 0,-1 1 0 0 0,0-1 0 0 0,-1-1-1 0 0,1 0 1 0 0,-1 0 0 0 0,0 0 0 0 0,-1 0-1 0 0,10-14 1 0 0,-12 15 4 0 0,-1 0 0 0 0,0 0-1 0 0,0 0 1 0 0,0 0 0 0 0,0-1-1 0 0,-1 1 1 0 0,0 0 0 0 0,0-1-1 0 0,0-8 1 0 0,-3-52 7 0 0,-1 17 24 0 0,2 34-24 0 0,0 1 1 0 0,-5-19-1 0 0,-1-22 4 0 0,7 45-10 0 0,0 9 0 0 0,0 0 0 0 0,0 0 1 0 0,1 0-1 0 0,-1 0 0 0 0,0 0 0 0 0,0 0 0 0 0,-1-1 0 0 0,1 1 1 0 0,0 0-1 0 0,0 0 0 0 0,0 0 0 0 0,-1 0 0 0 0,1 0 0 0 0,-1 0 1 0 0,1 0-1 0 0,0 0 0 0 0,-1 1 0 0 0,0-1 0 0 0,1 0 0 0 0,-1 0 1 0 0,1 0-1 0 0,-1 0 0 0 0,0 1 0 0 0,0-1 0 0 0,0 0 0 0 0,1 1 1 0 0,-1-1-1 0 0,-2 0 0 0 0,2-1 4 0 0,0 1 1 0 0,-1 0-1 0 0,0-1 1 0 0,1 1 0 0 0,-1 0-1 0 0,0 0 1 0 0,1 0-1 0 0,-1 0 1 0 0,0 1-1 0 0,0-1 1 0 0,0 0-1 0 0,0 1 1 0 0,0-1-1 0 0,0 1 1 0 0,0 0-1 0 0,0 0 1 0 0,0 0 0 0 0,0 0-1 0 0,0 0 1 0 0,0 0-1 0 0,0 0 1 0 0,-2 1-1 0 0,4-1-3 0 0,0 0 0 0 0,1 0 0 0 0,-1 0 0 0 0,0 0 0 0 0,0 1 0 0 0,0-1 0 0 0,0 0 0 0 0,0 0 0 0 0,0 0 0 0 0,0 0 0 0 0,0 0 0 0 0,0 0-1 0 0,0 1 1 0 0,0-1 0 0 0,0 0 0 0 0,0 0 0 0 0,0 0 0 0 0,0 0 0 0 0,0 0 0 0 0,0 1 0 0 0,0-1 0 0 0,0 0 0 0 0,0 0 0 0 0,0 0 0 0 0,0 0 0 0 0,0 0 0 0 0,0 1 0 0 0,0-1 0 0 0,0 0 0 0 0,-1 0-1 0 0,1 0 1 0 0,0 0 0 0 0,0 0 0 0 0,0 0 0 0 0,0 0 0 0 0,0 0 0 0 0,0 1 0 0 0,0-1 0 0 0,0 0 0 0 0,-1 0 0 0 0,1 0 0 0 0,0 0 0 0 0,0 0 0 0 0,0 0 0 0 0,0 0 0 0 0,0 0 0 0 0,0 0 0 0 0,-1 0-1 0 0,1 0 1 0 0,0 0 0 0 0,0 0 0 0 0,0 0 0 0 0,0 0 0 0 0,0 0 0 0 0,-1 0 0 0 0,1 0 0 0 0,0 0 0 0 0,0 0 0 0 0,0 0 0 0 0,0 0 0 0 0,0 0 0 0 0,-1 0 0 0 0,1 0 0 0 0,0 0 0 0 0,0 0 0 0 0,0-1-1 0 0,0 2 2 0 0,1 0-1 0 0,-1-1 0 0 0,0 1 0 0 0,1 0 0 0 0,-1-1 0 0 0,0 1 0 0 0,0 0 0 0 0,1-1 1 0 0,-1 1-1 0 0,0 0 0 0 0,0-1 0 0 0,0 1 0 0 0,0 0 0 0 0,0 0 0 0 0,0-1 0 0 0,0 1 0 0 0,0 0 1 0 0,0-1-1 0 0,-1 2 0 0 0,-1 10 23 0 0,0 1-1 0 0,1 0 1 0 0,0 18 0 0 0,-2 18-11 0 0,3-44-15 0 0,0 0 1 0 0,0 0 0 0 0,1 1 0 0 0,-1-1-1 0 0,1 0 1 0 0,1 0 0 0 0,-1 0 0 0 0,1 0-1 0 0,2 6 1 0 0,24 44 45 0 0,-19-42-27 0 0,0-1 0 0 0,1-1 1 0 0,18 17-1 0 0,-27-27-17 0 0,-1 0 0 0 0,1-1 0 0 0,0 1 0 0 0,0 0 0 0 0,-1 0 1 0 0,1 0-1 0 0,-1 0 0 0 0,1 0 0 0 0,0 0 0 0 0,-1 0 0 0 0,0 0 0 0 0,1 0 0 0 0,-1 0 1 0 0,0 0-1 0 0,1 0 0 0 0,-1 0 0 0 0,0 0 0 0 0,0 2 0 0 0,0-2 1 0 0,0 0 0 0 0,0 0 0 0 0,0 0 1 0 0,0 0-1 0 0,1 0 0 0 0,-1 0 0 0 0,0 0 0 0 0,0 0 0 0 0,1 0 0 0 0,-1 0 0 0 0,1-1 0 0 0,-1 1 0 0 0,1 0 1 0 0,-1 0-1 0 0,1 0 0 0 0,-1-1 0 0 0,1 1 0 0 0,0 0 0 0 0,-1 0 0 0 0,3 0 0 0 0,3 4 12 0 0,0 0 0 0 0,1 0 0 0 0,0-1 0 0 0,0 0 0 0 0,1-1 0 0 0,-1 1 0 0 0,9 2 0 0 0,3-2-73 0 0,33 5 0 0 0,-51-8 57 0 0,3-1-47 0 0,-1-1 0 0 0,1 1 0 0 0,-1 0 0 0 0,0-1 0 0 0,1 1 0 0 0,-1-1 1 0 0,1 0-1 0 0,-1 0 0 0 0,0-1 0 0 0,0 1 0 0 0,0-1 0 0 0,4-2 0 0 0,-4 3 9 0 0,-1-1 0 0 0,0 1 0 0 0,1-1 0 0 0,-1 0 0 0 0,0 0 0 0 0,0 0-1 0 0,0 0 1 0 0,0 0 0 0 0,0 0 0 0 0,-1 0 0 0 0,1-1 0 0 0,0 1 0 0 0,-1-1-1 0 0,0 1 1 0 0,0-1 0 0 0,1-2 0 0 0,6-38-15 0 0,-3 1 0 0 0,0-48 0 0 0,-5 62 115 0 0,-1 0 0 0 0,-2 1 0 0 0,-1-1 1 0 0,-10-38-1 0 0,-2 43 101 0 0,15 23-148 0 0,0 0 1 0 0,0 1 0 0 0,0-1 0 0 0,1 0-1 0 0,-1 1 1 0 0,0-1 0 0 0,1 1 0 0 0,-1-1-1 0 0,0 1 1 0 0,1 0 0 0 0,-1-1 0 0 0,1 1-1 0 0,-1-1 1 0 0,1 1 0 0 0,-1 0 0 0 0,1-1-1 0 0,-1 1 1 0 0,1 0 0 0 0,-1 0-1 0 0,1 0 1 0 0,0-1 0 0 0,-1 2 0 0 0,0 1-7 0 0,0-1 0 0 0,-1 0-1 0 0,1 1 1 0 0,0-1 0 0 0,1 1 0 0 0,-1-1 0 0 0,0 1 0 0 0,1-1 0 0 0,-1 1 0 0 0,1 4 0 0 0,2 8 11 0 0,0 0 1 0 0,2 0 0 0 0,0-1 0 0 0,7 18-1 0 0,-9-28-12 0 0,-1 0 1 0 0,1-1-1 0 0,0 1 0 0 0,0 0 0 0 0,0-1 0 0 0,1 0 0 0 0,-1 1 0 0 0,1-1 0 0 0,0 0 0 0 0,0 0 0 0 0,0 0 0 0 0,0-1 0 0 0,0 1 1 0 0,1-1-1 0 0,-1 0 0 0 0,1 0 0 0 0,-1 0 0 0 0,1 0 0 0 0,0-1 0 0 0,5 2 0 0 0,-3-2-62 0 0,-1 0-1 0 0,0-1 1 0 0,1 0 0 0 0,-1 0-1 0 0,1-1 1 0 0,-1 1-1 0 0,0-1 1 0 0,1 0 0 0 0,-1 0-1 0 0,0-1 1 0 0,6-2 0 0 0,-1-1-87 0 0,1 0 1 0 0,-1-1-1 0 0,0 0 1 0 0,10-7-1 0 0,-19 11 139 0 0,0 1-1 0 0,1 0 1 0 0,-1-1-1 0 0,0 1 1 0 0,1-1 0 0 0,-1 0-1 0 0,0 1 1 0 0,0-1-1 0 0,0 0 1 0 0,-1 1-1 0 0,2-3 1 0 0,8-14-29 0 0,-5 8 35 0 0,-4 9-1 0 0,0-1 1 0 0,0 0-1 0 0,0 0 1 0 0,0 1-1 0 0,0-1 1 0 0,0 0-1 0 0,1 1 1 0 0,-1-1-1 0 0,4-2 1 0 0,-1 1 5 0 0,-3 3-2 0 0,1-1-1 0 0,-1 0 1 0 0,1 0-1 0 0,-1 0 1 0 0,0 0-1 0 0,1 0 1 0 0,-1 0-1 0 0,0 0 0 0 0,0 0 1 0 0,0 0-1 0 0,0 0 1 0 0,0-1-1 0 0,0 1 1 0 0,0 0-1 0 0,0-1 1 0 0,-1 1-1 0 0,1-1 1 0 0,0 1-1 0 0,-1-1 0 0 0,1 1 1 0 0,-1-1-1 0 0,0 1 1 0 0,1-1-1 0 0,-1 0 1 0 0,0 1-1 0 0,0-1 1 0 0,0 1-1 0 0,0-1 1 0 0,0 0-1 0 0,-1 1 1 0 0,1-1-1 0 0,-1-2 0 0 0,-3-1 47 0 0,4 4-31 0 0,-1 0-1 0 0,0 0 0 0 0,0 1 1 0 0,1-1-1 0 0,-1 0 1 0 0,1 0-1 0 0,-1 0 0 0 0,0 0 1 0 0,1 0-1 0 0,0 1 1 0 0,-1-1-1 0 0,1 0 1 0 0,0 0-1 0 0,-1 0 0 0 0,1 0 1 0 0,0 0-1 0 0,0 0 1 0 0,0-1-1 0 0,0 1 0 0 0,0 0 1 0 0,0 0-1 0 0,0 0 1 0 0,0 0-1 0 0,1-2 1 0 0,-2 2 7 0 0,0 0 0 0 0,0 0 1 0 0,0 0-1 0 0,0 0 0 0 0,0 0 1 0 0,-1 0-1 0 0,1 0 0 0 0,0 0 1 0 0,0 0-1 0 0,-1 1 0 0 0,1-1 1 0 0,0 0-1 0 0,-1 1 0 0 0,-1-1 1 0 0,3 1-21 0 0,0-1 0 0 0,-1 1 1 0 0,1 0-1 0 0,0 0 1 0 0,0 0-1 0 0,0 0 0 0 0,-1 0 1 0 0,1-1-1 0 0,0 1 0 0 0,0 0 1 0 0,-1 0-1 0 0,1 0 1 0 0,0 0-1 0 0,0 0 0 0 0,-1 0 1 0 0,1 0-1 0 0,0 0 0 0 0,-1 0 1 0 0,1 0-1 0 0,0 0 1 0 0,0 0-1 0 0,-1 0 0 0 0,1 0 1 0 0,0 0-1 0 0,0 0 1 0 0,-1 0-1 0 0,1 0 0 0 0,0 1 1 0 0,0-1-1 0 0,-1 0 0 0 0,1 0 1 0 0,0 0-1 0 0,0 0 1 0 0,0 0-1 0 0,-1 1 0 0 0,1-1 1 0 0,0 0-1 0 0,0 0 1 0 0,0 0-1 0 0,0 1 0 0 0,-1-1 1 0 0,1 0-1 0 0,0 0 0 0 0,0 1 1 0 0,0-1-1 0 0,0 0 1 0 0,0 0-1 0 0,0 1 0 0 0,0-1 1 0 0,-7 12 149 0 0,6-9-141 0 0,-1 0 0 0 0,0 0 0 0 0,1 0 1 0 0,-1 0-1 0 0,1 0 0 0 0,0 0 0 0 0,0 0 0 0 0,0 4 1 0 0,-6 15-3 0 0,6-21-9 0 0,0 1 0 0 0,0 0 1 0 0,1 0-1 0 0,-1-1 0 0 0,1 1 0 0 0,0 0 1 0 0,0 0-1 0 0,-1-1 0 0 0,1 1 1 0 0,0 0-1 0 0,0 0 0 0 0,1 0 0 0 0,-1 0 1 0 0,0-1-1 0 0,1 1 0 0 0,-1 0 1 0 0,1 0-1 0 0,-1-1 0 0 0,1 1 0 0 0,0 0 1 0 0,0-1-1 0 0,-1 1 0 0 0,1-1 1 0 0,1 1-1 0 0,-1-1 0 0 0,0 1 0 0 0,0-1 1 0 0,0 0-1 0 0,1 0 0 0 0,-1 1 1 0 0,0-1-1 0 0,3 1 0 0 0,3 4 11 0 0,-7-5-11 0 0,1 0-1 0 0,0 0 1 0 0,0 0-1 0 0,-1 0 0 0 0,1 0 1 0 0,-1 1-1 0 0,1-1 0 0 0,-1 0 1 0 0,1 0-1 0 0,-1 1 1 0 0,0-1-1 0 0,1 0 0 0 0,-1 0 1 0 0,0 1-1 0 0,0-1 0 0 0,0 0 1 0 0,0 1-1 0 0,0-1 1 0 0,0 0-1 0 0,0 0 0 0 0,-1 1 1 0 0,0 1-1 0 0,-11 24 24 0 0,8-20-19 0 0,3-4-5 0 0,1 0-1 0 0,0-1 1 0 0,0 1-1 0 0,0 0 1 0 0,0 0-1 0 0,1 0 1 0 0,-1-1-1 0 0,1 1 0 0 0,-1 0 1 0 0,1 0-1 0 0,0-1 1 0 0,0 1-1 0 0,0-1 1 0 0,0 1-1 0 0,1-1 1 0 0,2 5-1 0 0,5 13 14 0 0,-8-16-9 0 0,1 0-1 0 0,-1 0 0 0 0,0-1 0 0 0,1 1 1 0 0,0 0-1 0 0,0-1 0 0 0,0 1 0 0 0,0-1 1 0 0,0 1-1 0 0,1-1 0 0 0,0 0 0 0 0,0 0 1 0 0,-1-1-1 0 0,1 1 0 0 0,5 3 0 0 0,21 16 60 0 0,-23-17-49 0 0,1 0 1 0 0,-1 0 0 0 0,1-1 0 0 0,0 0 0 0 0,15 7 0 0 0,-14-8-72 0 0,0-1 1 0 0,1 1 0 0 0,-1-1-1 0 0,1-1 1 0 0,0 1 0 0 0,0-1-1 0 0,-1-1 1 0 0,1 0 0 0 0,0 0-1 0 0,0-1 1 0 0,0 0-1 0 0,11-3 1 0 0,-15 3-4 0 0,0-1 0 0 0,0 1 0 0 0,0-1 0 0 0,0 0 0 0 0,-1-1 0 0 0,1 1 0 0 0,-1-1 0 0 0,1 0 1 0 0,-1 0-1 0 0,0 0 0 0 0,0-1 0 0 0,0 1 0 0 0,-1-1 0 0 0,1 0 0 0 0,-1 0 0 0 0,0-1 0 0 0,0 1 0 0 0,-1 0 0 0 0,1-1 0 0 0,-1 0 0 0 0,3-8 0 0 0,2-11 64 0 0,-1-1 1 0 0,-2 0-1 0 0,0 0 0 0 0,-2 0 1 0 0,0-1-1 0 0,-5-49 0 0 0,-3 52 112 0 0,4 20-86 0 0,1 1 0 0 0,0-1 1 0 0,1 0-1 0 0,-1 1 0 0 0,0-1 1 0 0,1 0-1 0 0,-1-5 295 0 0,2 15-226 0 0,1 3-86 0 0,0-1-1 0 0,1 0 1 0 0,0 0 0 0 0,0-1-1 0 0,1 1 1 0 0,1-1-1 0 0,-1 1 1 0 0,9 10 0 0 0,-10-15-13 0 0,0-1 0 0 0,0 1 1 0 0,0-1-1 0 0,0 1 0 0 0,1-1 1 0 0,0 0-1 0 0,0 0 1 0 0,0-1-1 0 0,0 1 0 0 0,0-1 1 0 0,0 0-1 0 0,0 0 0 0 0,1 0 1 0 0,-1-1-1 0 0,1 1 1 0 0,-1-1-1 0 0,1 0 0 0 0,0-1 1 0 0,7 1-1 0 0,-9-1-76 0 0,1 0 0 0 0,-1 0 1 0 0,0 0-1 0 0,1-1 0 0 0,-1 0 0 0 0,1 1 1 0 0,-1-1-1 0 0,0-1 0 0 0,1 1 0 0 0,-1 0 0 0 0,0-1 1 0 0,4-2-1 0 0,-5 2 56 0 0,0 1 0 0 0,0-1 0 0 0,-1 0 0 0 0,1 0 0 0 0,-1 1 0 0 0,1-1 0 0 0,-1 0 0 0 0,0 0 0 0 0,0 0 0 0 0,0 0 0 0 0,0 0 0 0 0,0-1 0 0 0,0 1 0 0 0,0 0-1 0 0,-1 0 1 0 0,1-1 0 0 0,-1 1 0 0 0,0 0 0 0 0,0 0 0 0 0,0-4 0 0 0,1-7 15 0 0,-1 5 34 0 0,0 0 0 0 0,0 0 0 0 0,-3-13 1 0 0,2 19-1 0 0,1 0 1 0 0,-1 0-1 0 0,1 0 1 0 0,-1 0 0 0 0,0 0-1 0 0,0 0 1 0 0,0 1-1 0 0,0-1 1 0 0,0 0 0 0 0,0 1-1 0 0,-1-1 1 0 0,1 0 0 0 0,0 1-1 0 0,-1-1 1 0 0,1 1-1 0 0,-1 0 1 0 0,0 0 0 0 0,1-1-1 0 0,-3 0 1 0 0,3 2 340 0 0,0 0-360 0 0,0 0 0 0 0,0-1 0 0 0,0 1 0 0 0,1 0 0 0 0,-1 0 0 0 0,0 0 0 0 0,0-1 0 0 0,1 1 0 0 0,-1 0 0 0 0,0-1 0 0 0,0 1 0 0 0,1-1 0 0 0,-1 1 0 0 0,0-1 0 0 0,1 1 0 0 0,-2-2 0 0 0,2 2-7 0 0,0-1 0 0 0,-1 1-1 0 0,1-1 1 0 0,-1 1-1 0 0,0 0 1 0 0,1-1 0 0 0,-1 1-1 0 0,1-1 1 0 0,-1 1-1 0 0,1 0 1 0 0,-1 0 0 0 0,0-1-1 0 0,1 1 1 0 0,-1 0-1 0 0,0 0 1 0 0,1 0 0 0 0,-1 0-1 0 0,0-1 1 0 0,0 1-1 0 0,1 0 1 0 0,-1 0 0 0 0,0 1-1 0 0,1-1 1 0 0,-1 0 0 0 0,0 0-1 0 0,1 0 1 0 0,-2 1-1 0 0,-4 1 49 0 0,0 1 0 0 0,0 0 0 0 0,0 1 1 0 0,0-1-1 0 0,1 1 0 0 0,-1 0 0 0 0,1 1 0 0 0,0-1 0 0 0,1 1 0 0 0,-1 0 0 0 0,1 0 0 0 0,-7 11 0 0 0,0 1 32 0 0,1 1 1 0 0,-16 38-1 0 0,24-47-68 0 0,-1 0 0 0 0,1 1 1 0 0,0-1-1 0 0,1 0 0 0 0,0 1 1 0 0,0-1-1 0 0,1 1 0 0 0,1-1 0 0 0,0 1 1 0 0,0-1-1 0 0,0 1 0 0 0,1-1 0 0 0,1 0 1 0 0,0 1-1 0 0,0-2 0 0 0,0 1 1 0 0,1 0-1 0 0,1-1 0 0 0,-1 1 0 0 0,11 13 1 0 0,16 22 5 0 0,-26-35 16 0 0,1 0 1 0 0,0-1 0 0 0,11 14 0 0 0,-14-20-23 0 0,0 1 1 0 0,1 0-1 0 0,-1-1 1 0 0,0 0-1 0 0,1 1 1 0 0,-1-1-1 0 0,1-1 1 0 0,0 1-1 0 0,0-1 0 0 0,0 1 1 0 0,0-1-1 0 0,-1 0 1 0 0,6 0-1 0 0,-6-1-3 0 0,0-1 0 0 0,-1 1 0 0 0,1-1 0 0 0,0 0-1 0 0,-1 0 1 0 0,1 0 0 0 0,-1 0 0 0 0,1 0 0 0 0,-1-1 0 0 0,0 1-1 0 0,0-1 1 0 0,5-3 0 0 0,3-3-34 0 0,-7 6 1 0 0,-1 0-1 0 0,1 0 0 0 0,-1 0 0 0 0,0-1 1 0 0,0 1-1 0 0,0-1 0 0 0,0 1 0 0 0,0-1 1 0 0,-1 0-1 0 0,1 1 0 0 0,-1-1 0 0 0,2-3 1 0 0,9-39-1155 0 0,-10 36 697 0 0,20-35-2633 0 0,-18 30 1094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3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70 2240 0 0,'-1'-3'407'0'0,"1"0"0"0"0,0 0 0 0 0,0 0-1 0 0,0 0 1 0 0,0-1 0 0 0,1 1-1 0 0,-1 0 1 0 0,2-3 0 0 0,7-15 6534 0 0,-9 21-6862 0 0,0 1-85 0 0,0-1-1 0 0,0 1 1 0 0,0 0 0 0 0,0-1-1 0 0,0 1 1 0 0,0 0 0 0 0,0 0-1 0 0,0-1 1 0 0,0 1 0 0 0,0 0 0 0 0,0 0-1 0 0,0-1 1 0 0,-1 1 0 0 0,1 0-1 0 0,0-1 1 0 0,0 1 0 0 0,-1 0-1 0 0,1-1 1 0 0,-1 1 0 0 0,1 0-1 0 0,0-1 1 0 0,-1 1 0 0 0,1-1 0 0 0,-1 1-1 0 0,0-1 1 0 0,1 1 0 0 0,-1-1-1 0 0,1 1 1 0 0,-1-1 0 0 0,-1 1-1 0 0,1 0 12 0 0,0 0 1 0 0,-1 0-1 0 0,1 0 0 0 0,0 0 0 0 0,0 0 0 0 0,0 0 0 0 0,0 0 0 0 0,0 0 0 0 0,0 1 0 0 0,0-1 0 0 0,0 0 0 0 0,0 1 0 0 0,1-1 0 0 0,-1 1 0 0 0,0-1 0 0 0,1 1 1 0 0,-1-1-1 0 0,1 1 0 0 0,0-1 0 0 0,-1 1 0 0 0,1 0 0 0 0,0-1 0 0 0,0 1 0 0 0,0-1 0 0 0,0 1 0 0 0,0 0 0 0 0,1-1 0 0 0,-1 1 0 0 0,0-1 0 0 0,1 1 0 0 0,-1-1 1 0 0,1 1-1 0 0,0-1 0 0 0,0 3 0 0 0,1 2 7 0 0,-1 0 0 0 0,0 1 1 0 0,0-1-1 0 0,0 1 0 0 0,-1-1 0 0 0,0 1 1 0 0,-1 8-1 0 0,0-8-11 0 0,0 0 0 0 0,1 0 1 0 0,1-1-1 0 0,-1 1 0 0 0,1 0 0 0 0,0-1 1 0 0,2 8-1 0 0,-2-10 5 0 0,0 1 1 0 0,-1-1-1 0 0,1 1 0 0 0,-1 0 1 0 0,0-1-1 0 0,0 7 1 0 0,-1-7-3 0 0,1 1 1 0 0,0 0 0 0 0,0 0 0 0 0,1 0 0 0 0,-1 0 0 0 0,1-1 0 0 0,2 8 0 0 0,-2-7 1 0 0,1 0 0 0 0,-1 1 0 0 0,-1-1 0 0 0,1 0 0 0 0,-1 0 0 0 0,0 1 0 0 0,0-1 0 0 0,0 0 0 0 0,-2 7 0 0 0,2-10 106 0 0,-6 13-16 0 0,3-3 4 0 0,2-18 21 0 0,-3-10 65 0 0,3 12-175 0 0,0 0 0 0 0,0 1 1 0 0,1-1-1 0 0,-1 0 1 0 0,1 0-1 0 0,0 0 0 0 0,0 0 1 0 0,0 0-1 0 0,0 0 1 0 0,3-7-1 0 0,-3 7 5 0 0,1-1-1 0 0,0 1 1 0 0,-1 0 0 0 0,0-1-1 0 0,0 1 1 0 0,-1-6-1 0 0,-15-42-19 0 0,15 49 3 0 0,0-1 0 0 0,0 1 0 0 0,1 0 0 0 0,-1 0 0 0 0,1 0 0 0 0,0-1 0 0 0,0 1 0 0 0,0 0-1 0 0,0 0 1 0 0,0 0 0 0 0,1-1 0 0 0,1-4 0 0 0,16-39 64 0 0,-4 10-24 0 0,-13 34-40 0 0,0-1 0 0 0,1 1 0 0 0,0 0-1 0 0,-1 0 1 0 0,1-1 0 0 0,0 1 0 0 0,0 0-1 0 0,1 0 1 0 0,-1 1 0 0 0,1-1 0 0 0,-1 0 0 0 0,1 1-1 0 0,0 0 1 0 0,0-1 0 0 0,0 1 0 0 0,0 0-1 0 0,0 1 1 0 0,1-1 0 0 0,-1 0 0 0 0,0 1-1 0 0,8-2 1 0 0,10-6-20 0 0,-5-2 21 0 0,-15 10 0 0 0,1 0 1 0 0,-1-1 0 0 0,1 1 0 0 0,-1 0 0 0 0,1 0 0 0 0,-1 0 0 0 0,1 1 0 0 0,0-1-1 0 0,-1 0 1 0 0,1 1 0 0 0,0-1 0 0 0,0 1 0 0 0,0-1 0 0 0,-1 1 0 0 0,4 0 0 0 0,-5 0-2 0 0,9-1 3 0 0,-1 1 0 0 0,1 0 0 0 0,-1 1 0 0 0,0 0-1 0 0,1 0 1 0 0,-1 1 0 0 0,0 0 0 0 0,9 4 0 0 0,-17-6-2 0 0,1 0 1 0 0,-1 0 0 0 0,0 1-1 0 0,1-1 1 0 0,-1 0 0 0 0,0 0-1 0 0,1 1 1 0 0,-1-1 0 0 0,0 0 0 0 0,1 1-1 0 0,-1-1 1 0 0,0 1 0 0 0,0-1-1 0 0,0 0 1 0 0,1 1 0 0 0,-1-1-1 0 0,0 1 1 0 0,0-1 0 0 0,0 0-1 0 0,0 1 1 0 0,0-1 0 0 0,0 1-1 0 0,0-1 1 0 0,0 1 0 0 0,0-1-1 0 0,0 1 1 0 0,0-1 0 0 0,0 0-1 0 0,0 1 1 0 0,0 0 0 0 0,2 10 3 0 0,38 55 136 0 0,-38-63-138 0 0,-1 1-1 0 0,1-1 1 0 0,-1 1-1 0 0,0 0 1 0 0,0-1 0 0 0,-1 1-1 0 0,1 0 1 0 0,-1 0-1 0 0,1 0 1 0 0,-1 0 0 0 0,0 0-1 0 0,-2 7 1 0 0,2 24 13 0 0,2-14 20 0 0,-1 1 1 0 0,-1 0-1 0 0,-3 30 0 0 0,3-49-39 0 0,0 0 0 0 0,0 0 1 0 0,0-1-1 0 0,1 1 0 0 0,-1 0 0 0 0,1 0 0 0 0,0 0 0 0 0,0-1 0 0 0,0 1 0 0 0,0 0 0 0 0,0-1 0 0 0,1 1 0 0 0,-1-1 0 0 0,3 3 0 0 0,-2-2 5 0 0,0 1-1 0 0,0-1 1 0 0,-1 0 0 0 0,1 1-1 0 0,-1-1 1 0 0,2 5 0 0 0,-3-7 0 0 0,0-1 0 0 0,0 1 0 0 0,0-1 0 0 0,1 1-1 0 0,-1-1 1 0 0,0 1 0 0 0,0-1 0 0 0,0 1 0 0 0,0-1 0 0 0,0 1 0 0 0,0-1 0 0 0,0 1 0 0 0,-1 0 0 0 0,1-1 0 0 0,0 1 0 0 0,0-1 0 0 0,0 1 0 0 0,0-1 0 0 0,-1 0 0 0 0,1 1 0 0 0,0-1 0 0 0,0 1 0 0 0,-1-1 0 0 0,1 1-1 0 0,0-1 1 0 0,-1 0 0 0 0,1 1 0 0 0,-1-1 0 0 0,1 0 0 0 0,0 1 0 0 0,-1-1 0 0 0,1 0 0 0 0,-1 1 0 0 0,0-1 0 0 0,1 0-1 0 0,-1 1 0 0 0,1-1 0 0 0,-1 0 0 0 0,1 0 0 0 0,-1 1 0 0 0,1-1 0 0 0,-1 0 0 0 0,1 1 0 0 0,0-1 0 0 0,-1 0 0 0 0,1 1 0 0 0,0-1 0 0 0,-1 1 0 0 0,1-1 0 0 0,0 1 0 0 0,0-1 0 0 0,-1 1 0 0 0,1-1 0 0 0,0 1 0 0 0,0-1 0 0 0,0 1 0 0 0,-1-1 0 0 0,1 1 0 0 0,0-1 0 0 0,0 1 0 0 0,0 0 0 0 0,0 6-19 0 0,0 7 149 0 0,1-12-140 0 0,1-8-158 0 0,-2 6 136 0 0,0-1-1 0 0,1 1 0 0 0,-1-1 0 0 0,0 1 0 0 0,1-1 0 0 0,-1 1 0 0 0,0 0 1 0 0,1-1-1 0 0,-1 1 0 0 0,0 0 0 0 0,1-1 0 0 0,-1 1 0 0 0,1 0 0 0 0,-1-1 1 0 0,0 1-1 0 0,1 0 0 0 0,-1 0 0 0 0,1-1 0 0 0,-1 1 0 0 0,1 0 0 0 0,-1 0 1 0 0,1 0-1 0 0,-1 0 0 0 0,1 0 0 0 0,-1 0 0 0 0,1 0 0 0 0,-1 0 0 0 0,1 0 1 0 0,0 0-1 0 0,-1 0 0 0 0,1 0 0 0 0,0 0-92 0 0,0 0 0 0 0,0 0 0 0 0,-1 0 0 0 0,1 0 0 0 0,0 0 0 0 0,0 0 0 0 0,0 0 0 0 0,-1 0 0 0 0,1 0 0 0 0,0 0 0 0 0,0-1 0 0 0,-1 1 0 0 0,1 0 1 0 0,0-1-1 0 0,0 1 0 0 0,-1 0 0 0 0,1-1 0 0 0,0 1 0 0 0,-1-1 0 0 0,1 1 0 0 0,-1-1 0 0 0,1 1 0 0 0,0-1 0 0 0,-1 0 0 0 0,1 1 0 0 0,-1-1 0 0 0,0 0 0 0 0,1 1 0 0 0,-1-1 0 0 0,1 0 0 0 0,-1 0 0 0 0,0 1 0 0 0,0-1 0 0 0,1-1 0 0 0,0-8-2111 0 0,2 1-962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3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47 194 6001 0 0,'-4'3'1903'0'0,"4"-3"-1844"0"0,0 0 1 0 0,0 0-1 0 0,0 0 1 0 0,0 0-1 0 0,0 0 1 0 0,0 1-1 0 0,0-1 1 0 0,0 0-1 0 0,0 0 1 0 0,0 0-1 0 0,0 0 0 0 0,0 0 1 0 0,0 1-1 0 0,0-1 1 0 0,0 0-1 0 0,10 10 175 0 0,-7-9-217 0 0,0 0 0 0 0,1 1 0 0 0,-1-1 0 0 0,0 0 0 0 0,0-1 1 0 0,1 1-1 0 0,-1 0 0 0 0,0-1 0 0 0,1 0 0 0 0,-1 0 0 0 0,1 0 1 0 0,-1 0-1 0 0,0-1 0 0 0,1 1 0 0 0,-1-1 0 0 0,0 0 0 0 0,1 0 1 0 0,-1 0-1 0 0,0 0 0 0 0,0 0 0 0 0,0-1 0 0 0,5-3 0 0 0,1 0-62 0 0,0-1 0 0 0,-1-1 0 0 0,12-10 0 0 0,5-5-3 0 0,-24 21 48 0 0,0 0 0 0 0,1 0 0 0 0,-1 0 0 0 0,0 0 0 0 0,0-1-1 0 0,0 1 1 0 0,0 0 0 0 0,0 0 0 0 0,0-1 0 0 0,-1 1 0 0 0,1-1 0 0 0,0 1 0 0 0,-1-1-1 0 0,1 1 1 0 0,-1-1 0 0 0,1 1 0 0 0,-1-1 0 0 0,0 1 0 0 0,0-1 0 0 0,0 1-1 0 0,0-1 1 0 0,0 0 0 0 0,0 1 0 0 0,0-3 0 0 0,0-3 11 0 0,5-10 19 0 0,2-5 239 0 0,-7 21-248 0 0,0 1 0 0 0,0-1 1 0 0,0 0-1 0 0,0 0 0 0 0,0 0 1 0 0,0 1-1 0 0,0-1 1 0 0,-1 0-1 0 0,1 0 0 0 0,0 1 1 0 0,0-1-1 0 0,-1 0 0 0 0,1 0 1 0 0,-1 1-1 0 0,1-1 0 0 0,-1 0 1 0 0,1 1-1 0 0,-1-1 0 0 0,1 1 1 0 0,-1-1-1 0 0,1 1 0 0 0,-1-1 1 0 0,0 1-1 0 0,1-1 0 0 0,-1 1 1 0 0,-1-1-1 0 0,-6-3 87 0 0,4 2 3 0 0,0 1-1 0 0,0-1 1 0 0,1 0-1 0 0,-1 0 1 0 0,0 0-1 0 0,1-1 1 0 0,0 1-1 0 0,0-1 1 0 0,0 0-1 0 0,0 1 1 0 0,0-2-1 0 0,-3-3 0 0 0,5 6-63 0 0,0 1 0 0 0,0-1 0 0 0,0 1-1 0 0,0-1 1 0 0,0 1 0 0 0,0-1 0 0 0,0 1-1 0 0,0 0 1 0 0,0-1 0 0 0,0 1-1 0 0,0 0 1 0 0,0 0 0 0 0,0 0 0 0 0,0 0-1 0 0,-1 0 1 0 0,1 0 0 0 0,0 0-1 0 0,0 0 1 0 0,-2 1 0 0 0,-23 3 292 0 0,21-1-223 0 0,1 0 1 0 0,1 0-1 0 0,-1 1 1 0 0,1 0-1 0 0,-1-1 0 0 0,-3 7 1 0 0,-11 11 244 0 0,10-12-279 0 0,1 0-1 0 0,0 1 0 0 0,1 0 0 0 0,0 0 1 0 0,0 1-1 0 0,1-1 0 0 0,0 1 0 0 0,1 0 1 0 0,1 1-1 0 0,-1-1 0 0 0,-1 20 0 0 0,4-22-52 0 0,1 0 0 0 0,0 1-1 0 0,0-1 1 0 0,1 0 0 0 0,1 0-1 0 0,3 14 1 0 0,0 2-4 0 0,-3-17-15 0 0,0-1 1 0 0,1 0-1 0 0,-1 0 1 0 0,1-1-1 0 0,1 1 0 0 0,-1-1 1 0 0,1 1-1 0 0,0-1 1 0 0,1 0-1 0 0,-1 0 1 0 0,1-1-1 0 0,0 0 1 0 0,1 0-1 0 0,-1 0 1 0 0,1 0-1 0 0,0-1 1 0 0,0 0-1 0 0,1 0 1 0 0,-1 0-1 0 0,14 4 1 0 0,1 8 67 0 0,3 1 37 0 0,-23-16-111 0 0,0-1-1 0 0,0 0 1 0 0,-1 0 0 0 0,1 1 0 0 0,0-1 0 0 0,0 0 0 0 0,0 0 0 0 0,0 0 0 0 0,0 0-1 0 0,0 0 1 0 0,0 0 0 0 0,0-1 0 0 0,0 1 0 0 0,0 0 0 0 0,-1 0 0 0 0,1-1 0 0 0,0 1-1 0 0,0 0 1 0 0,0-1 0 0 0,0 1 0 0 0,-1-1 0 0 0,1 1 0 0 0,0-1 0 0 0,0 0 0 0 0,-1 1-1 0 0,1-1 1 0 0,-1 1 0 0 0,2-2 0 0 0,1-1-64 0 0,1 0 1 0 0,-1 0-1 0 0,1 0 0 0 0,-1 0 1 0 0,1 1-1 0 0,0 0 0 0 0,0 0 1 0 0,1 0-1 0 0,-1 0 0 0 0,6-1 1 0 0,-3 0-62 0 0,-6 3 69 0 0,0 0 1 0 0,0-1-1 0 0,0 1 1 0 0,-1 0-1 0 0,1-1 0 0 0,0 1 1 0 0,0-1-1 0 0,-1 1 1 0 0,1-1-1 0 0,-1 1 1 0 0,1-1-1 0 0,0 1 1 0 0,-1-1-1 0 0,1 1 1 0 0,-1-1-1 0 0,1 0 1 0 0,-1 0-1 0 0,1 1 1 0 0,-1-1-1 0 0,0 0 1 0 0,1 0-1 0 0,-1 1 1 0 0,0-1-1 0 0,0 0 1 0 0,1-1-1 0 0,-5-19-1113 0 0,4 20 1044 0 0,-1 0 0 0 0,1 0 0 0 0,0 0 0 0 0,-1 0 0 0 0,1 0 1 0 0,0 0-1 0 0,0 0 0 0 0,-1 0 0 0 0,1 0 0 0 0,0 0 0 0 0,0 0 1 0 0,0 0-1 0 0,0 0 0 0 0,1 0 0 0 0,-1 0 0 0 0,0 0 0 0 0,0 0 0 0 0,1-2 1 0 0,11-5-2118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279 263 2216 0 0,'3'-1'127'0'0,"0"-1"0"0"0,-1 0 0 0 0,1 1 0 0 0,0-1 0 0 0,0 1 0 0 0,0 0-1 0 0,0 0 1 0 0,0 0 0 0 0,0 1 0 0 0,0-1 0 0 0,4 0 0 0 0,24-7 339 0 0,-28 7-472 0 0,-1-1 1 0 0,1 0-1 0 0,0 0 0 0 0,0 0 1 0 0,-1 0-1 0 0,1 0 0 0 0,-1-1 1 0 0,0 1-1 0 0,1-1 0 0 0,-1 0 1 0 0,-1 0-1 0 0,1 1 0 0 0,0-1 1 0 0,-1 0-1 0 0,1-1 0 0 0,-1 1 1 0 0,0 0-1 0 0,0 0 0 0 0,0 0 1 0 0,0-1-1 0 0,-1 1 0 0 0,1-7 1 0 0,-1-5 742 0 0,0 1 0 0 0,-2-1 0 0 0,1 1 0 0 0,-5-15 0 0 0,4 17 7 0 0,1 8-575 0 0,1 0 0 0 0,-1 1 0 0 0,0-1 0 0 0,0 1 0 0 0,-1-1 0 0 0,1 1 0 0 0,-1 0 0 0 0,1 0 0 0 0,-1-1 0 0 0,0 1 0 0 0,0 0 0 0 0,-1 0 0 0 0,1 1 0 0 0,0-1 0 0 0,-1 0 0 0 0,0 1 0 0 0,0 0 0 0 0,-5-4 0 0 0,4 4-44 0 0,0 0 0 0 0,-1 1 1 0 0,1-1-1 0 0,0 1 0 0 0,-1 0 0 0 0,1 0 1 0 0,-1 1-1 0 0,0-1 0 0 0,1 1 0 0 0,-1 0 0 0 0,1 0 1 0 0,-1 0-1 0 0,-5 2 0 0 0,0 0-45 0 0,0 0-1 0 0,1 1 0 0 0,-1 0 1 0 0,1 1-1 0 0,0 0 0 0 0,0 0 1 0 0,0 1-1 0 0,1 0 0 0 0,0 1 1 0 0,0 0-1 0 0,0 0 0 0 0,0 1 1 0 0,-7 8-1 0 0,2 4-1 0 0,0 0 1 0 0,-16 34-1 0 0,23-42-73 0 0,4-5-2 0 0,-1 0-1 0 0,1 0 1 0 0,0 1 0 0 0,-2 9-1 0 0,3-9 5 0 0,-1-1-1 0 0,0 1 1 0 0,0-1-1 0 0,-3 7 1 0 0,4-10-4 0 0,0 0 1 0 0,0-1 0 0 0,1 1-1 0 0,-1 0 1 0 0,1 0 0 0 0,0 0-1 0 0,0 0 1 0 0,0-1 0 0 0,0 1-1 0 0,0 0 1 0 0,0 0-1 0 0,1 0 1 0 0,-1 0 0 0 0,1-1-1 0 0,0 1 1 0 0,0 0 0 0 0,0-1-1 0 0,0 1 1 0 0,1 0 0 0 0,-1-1-1 0 0,3 4 1 0 0,8 25 18 0 0,-11-25-12 0 0,0-3-8 0 0,-1 0-1 0 0,0 0 0 0 0,1-1 1 0 0,-1 1-1 0 0,1 0 0 0 0,0 0 1 0 0,0-1-1 0 0,0 1 1 0 0,1 0-1 0 0,-1-1 0 0 0,0 1 1 0 0,1-1-1 0 0,0 0 0 0 0,-1 1 1 0 0,5 2-1 0 0,-2-1 5 0 0,0 0 1 0 0,0 0-1 0 0,0-1 0 0 0,1 0 0 0 0,-1 0 1 0 0,1 0-1 0 0,0 0 0 0 0,9 3 0 0 0,4 2 25 0 0,-10-5-48 0 0,1 1 0 0 0,-1-1 0 0 0,1 0 1 0 0,0-1-1 0 0,0 0 0 0 0,0-1 0 0 0,0 0 0 0 0,1 0 1 0 0,-1-1-1 0 0,0 0 0 0 0,0 0 0 0 0,1-1 0 0 0,-1 0 1 0 0,15-5-1 0 0,-21 5-12 0 0,-1 0 1 0 0,0 0-1 0 0,1 0 0 0 0,-1-1 1 0 0,0 1-1 0 0,0-1 1 0 0,0 1-1 0 0,0-1 0 0 0,0 0 1 0 0,0 0-1 0 0,-1 1 0 0 0,1-1 1 0 0,-1-1-1 0 0,2-1 1 0 0,18-36-204 0 0,-8 14 185 0 0,-7 12 58 0 0,1-1 1 0 0,-2 0-1 0 0,0 0 0 0 0,-1-1 1 0 0,0 0-1 0 0,-1 1 1 0 0,-1-1-1 0 0,1-29 0 0 0,-12-55 1794 0 0,-3 106-1607 0 0,12-5-194 0 0,-1-1-1 0 0,0 0 0 0 0,0 1 0 0 0,0-1 0 0 0,1 0 1 0 0,-1 1-1 0 0,0-1 0 0 0,1 1 0 0 0,-1-1 0 0 0,0 1 1 0 0,1-1-1 0 0,-1 1 0 0 0,1-1 0 0 0,-1 1 0 0 0,1 0 0 0 0,-1-1 1 0 0,1 1-1 0 0,-1 0 0 0 0,1 0 0 0 0,0-1 0 0 0,-1 1 1 0 0,1 1-1 0 0,-5 14 24 0 0,2 0 0 0 0,0 1 0 0 0,0-1 0 0 0,2 0 0 0 0,0 26 0 0 0,0-1-17 0 0,-2 222 0 0 0,4-147-63 0 0,0-94 80 0 0,1-1 0 0 0,9 38-1 0 0,-9-43-15 0 0,-1 0-1 0 0,0-1 0 0 0,-1 1 1 0 0,-4 27-1 0 0,2-21 23 0 0,1 30 0 0 0,2-24-22 0 0,-2 0 0 0 0,0 0 1 0 0,-2 1-1 0 0,-2-2 0 0 0,-14 54 1 0 0,7-56 60 0 0,12-24-68 0 0,0 0 1 0 0,0-1-1 0 0,0 1 0 0 0,-1-1 0 0 0,1 1 1 0 0,0 0-1 0 0,0-1 0 0 0,-1 1 0 0 0,1-1 0 0 0,-1 1 1 0 0,1-1-1 0 0,0 1 0 0 0,-1-1 0 0 0,1 0 1 0 0,-1 1-1 0 0,1-1 0 0 0,-1 1 0 0 0,1-1 0 0 0,-1 0 1 0 0,1 1-1 0 0,-1-1 0 0 0,1 0 0 0 0,-1 0 1 0 0,0 1-1 0 0,1-1 0 0 0,-1 0 0 0 0,1 0 1 0 0,-1 0-1 0 0,0 0 0 0 0,1 0 0 0 0,-1 0 0 0 0,0 0 1 0 0,-16-16 18 0 0,-18-23 0 0 0,-4-5-51 0 0,-12 1 27 0 0,37 31 2 0 0,-1 0 1 0 0,-21-25-1 0 0,22 22-6 0 0,-1 1-1 0 0,-20-16 1 0 0,7 5-7 0 0,25 23 14 0 0,1-1 0 0 0,0 0 0 0 0,0 0 0 0 0,0 0 0 0 0,0 0 0 0 0,0 0 0 0 0,1 0 1 0 0,-1 0-1 0 0,1-1 0 0 0,0 1 0 0 0,0 0 0 0 0,0-1 0 0 0,0 1 0 0 0,1-1 0 0 0,-1 1 0 0 0,1-1 0 0 0,0 0 0 0 0,0 1 0 0 0,1-6 0 0 0,0 3 0 0 0,0 0-1 0 0,0 0 0 0 0,1 0 1 0 0,0 0-1 0 0,0 0 0 0 0,0 0 1 0 0,1 0-1 0 0,-1 0 0 0 0,2 1 1 0 0,3-7-1 0 0,-2 7 6 0 0,2-6-34 0 0,0 0 1 0 0,1 1 0 0 0,1 1 0 0 0,0-1 0 0 0,0 1 0 0 0,1 1 0 0 0,0 0 0 0 0,0 0-1 0 0,19-10 1 0 0,43-21-1139 0 0,-42 22-1470 0 0,54-23-1 0 0,-62 31-64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4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95 4105 0 0,'0'-5'413'0'0,"1"0"0"0"0,-1 0 0 0 0,0 0 0 0 0,0 0 0 0 0,0 0 0 0 0,-1 0 0 0 0,1 0 0 0 0,-1-1 0 0 0,-3-8 0 0 0,-2-10 2777 0 0,-2 14-1619 0 0,8 10-1547 0 0,0 0-1 0 0,0 0 0 0 0,0 0 1 0 0,0 0-1 0 0,0 0 1 0 0,0 0-1 0 0,0 1 0 0 0,0-1 1 0 0,0 0-1 0 0,0 0 1 0 0,0 0-1 0 0,0 0 0 0 0,0 0 1 0 0,0 1-1 0 0,0-1 1 0 0,0 0-1 0 0,0 0 0 0 0,0 0 1 0 0,0 0-1 0 0,0 0 1 0 0,0 0-1 0 0,0 0 0 0 0,0 0 1 0 0,-1 1-1 0 0,1-1 1 0 0,0 0-1 0 0,0 0 0 0 0,0 0 1 0 0,0 0-1 0 0,0 0 1 0 0,0 0-1 0 0,0 0 1 0 0,0 0-1 0 0,-1 0 0 0 0,1 0 1 0 0,0 0-1 0 0,0 0 1 0 0,0 0-1 0 0,0 0 0 0 0,0 0 1 0 0,0 0-1 0 0,-1 0 1 0 0,1 0-1 0 0,0 0 0 0 0,0 0 1 0 0,0 0-1 0 0,0 0 1 0 0,0 0-1 0 0,-1 0 0 0 0,1 0 1 0 0,0 0-1 0 0,0 0 1 0 0,0 0-1 0 0,0 0 0 0 0,0 0 1 0 0,0 0-1 0 0,0 0 1 0 0,-1 0-1 0 0,1 0 0 0 0,0 0 1 0 0,0-1-1 0 0,0 1 1 0 0,0 0-1 0 0,0 0 0 0 0,0 0 1 0 0,0 0-1 0 0,0 0 1 0 0,0-1-1 0 0,-4 12 180 0 0,5 28 49 0 0,5 11-139 0 0,-4-41-92 0 0,-1 0 0 0 0,1 1 0 0 0,-2-1 0 0 0,1 1 0 0 0,-3 16 0 0 0,-3-6 1 0 0,3-16-20 0 0,1 1 0 0 0,0-1 0 0 0,0 1 1 0 0,0 0-1 0 0,0-1 0 0 0,1 6 0 0 0,0 0 1 0 0,1 0 1 0 0,0 0-1 0 0,0 1 1 0 0,1-2-1 0 0,1 1 1 0 0,5 14-1 0 0,-4-11 14 0 0,0 0-1 0 0,-1 0 1 0 0,0 0-1 0 0,-1 0 1 0 0,-1 1 0 0 0,0-1-1 0 0,-1 1 1 0 0,-2 22-1 0 0,1-29 20 0 0,-2 42 81 0 0,3-48-110 0 0,0 0 1 0 0,0 1-1 0 0,0-1 0 0 0,0 0 0 0 0,0 0 0 0 0,0 0 0 0 0,0 1 0 0 0,0-1 0 0 0,1 0 0 0 0,-1 0 0 0 0,0 0 0 0 0,1 0 0 0 0,-1 0 0 0 0,1 0 0 0 0,-1 1 0 0 0,1-1 0 0 0,0 0 0 0 0,-1 0 0 0 0,1-1 0 0 0,0 1 0 0 0,0 0 0 0 0,0 0 0 0 0,-1 0 0 0 0,1 0 0 0 0,0-1 0 0 0,0 1 0 0 0,0 0 0 0 0,0-1 0 0 0,1 1 0 0 0,0 0 0 0 0,-1-1-6 0 0,-1 0-1 0 0,0 0 1 0 0,0 0 0 0 0,0 0-1 0 0,0 0 1 0 0,0 0 0 0 0,0 0-1 0 0,1 0 1 0 0,-1 0-1 0 0,0 1 1 0 0,0-1 0 0 0,0 0-1 0 0,0 0 1 0 0,0 0 0 0 0,0 0-1 0 0,0 0 1 0 0,0 0 0 0 0,1 0-1 0 0,-1 1 1 0 0,0-1-1 0 0,0 0 1 0 0,0 0 0 0 0,0 0-1 0 0,0 0 1 0 0,0 0 0 0 0,0 0-1 0 0,0 1 1 0 0,0-1-1 0 0,0 0 1 0 0,0 0 0 0 0,0 0-1 0 0,0 0 1 0 0,0 0 0 0 0,0 1-1 0 0,0-1 1 0 0,0 0 0 0 0,0 0-1 0 0,0 0 1 0 0,0 0-1 0 0,0 0 1 0 0,0 0 0 0 0,-1 1-1 0 0,1-1 1 0 0,0 0 0 0 0,0 0-1 0 0,0 0 1 0 0,0 0 0 0 0,0 0-1 0 0,0 1-10 0 0,0-1-1 0 0,-1 0 1 0 0,1 0-1 0 0,0 0 0 0 0,0 0 1 0 0,0 0-1 0 0,0 0 1 0 0,0 1-1 0 0,0-1 1 0 0,0 0-1 0 0,0 0 0 0 0,0 0 1 0 0,0 0-1 0 0,0 0 1 0 0,-1 1-1 0 0,1-1 1 0 0,0 0-1 0 0,0 0 0 0 0,0 0 1 0 0,0 0-1 0 0,0 1 1 0 0,0-1-1 0 0,0 0 1 0 0,1 0-1 0 0,-1 0 1 0 0,0 0-1 0 0,0 1 0 0 0,0-1 1 0 0,0 0-1 0 0,0 0 1 0 0,0 0-1 0 0,0 0 1 0 0,0 0-1 0 0,0 1 0 0 0,0-1 1 0 0,0 0-1 0 0,1 0 1 0 0,-1 0-1 0 0,0 0 1 0 0,0 0-1 0 0,0 0 0 0 0,0 0 1 0 0,0 0-1 0 0,0 1 1 0 0,1-1-1 0 0,-1 0 1 0 0,0 0-1 0 0,0 0 1 0 0,0 0-1 0 0,0 0 0 0 0,0 0 1 0 0,1 0-1 0 0,-1 0 1 0 0,0 0-1 0 0,0 0 1 0 0,0 0-1 0 0,0 0 0 0 0,1 0 1 0 0,-1 0-1 0 0,3 0-387 0 0,-1-1-1 0 0,1 1 1 0 0,-1-1 0 0 0,0 0-1 0 0,1 0 1 0 0,-1 1-1 0 0,1-2 1 0 0,-1 1-1 0 0,4-2 1 0 0,-1 0-771 0 0,7-1-1487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29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0 297 1840 0 0,'6'-4'4593'0'0,"13"1"-3449"0"0,26-1-2020 0 0,-37 3 1306 0 0,23-3-310 0 0,1-2 0 0 0,52-17 0 0 0,-62 17-47 0 0,-17 4-51 0 0,0 0 1 0 0,0-1-1 0 0,0 1 0 0 0,0-1 0 0 0,-1 0 0 0 0,1 0 0 0 0,0-1 1 0 0,3-4-1 0 0,-5 6-13 0 0,-1 0 1 0 0,0 0-1 0 0,0 0 1 0 0,0 0-1 0 0,-1 0 1 0 0,1-1-1 0 0,0 1 1 0 0,-1-1-1 0 0,0 1 1 0 0,0-1-1 0 0,1 1 1 0 0,-1-1-1 0 0,-1 0 1 0 0,1 0-1 0 0,0 1 1 0 0,-1-1 0 0 0,1-4-1 0 0,-3-7 152 0 0,0 0 0 0 0,-1 0 0 0 0,-1 1 0 0 0,-7-19 1 0 0,-6-22 802 0 0,16 43-964 0 0,0-3 1354 0 0,-1 13-795 0 0,0 8-464 0 0,0 13-66 0 0,0-1 0 0 0,1 1-1 0 0,1 0 1 0 0,1 0 0 0 0,6 34-1 0 0,1 14-14 0 0,-5-39-31 0 0,12 49 0 0 0,-3-23 72 0 0,-10-47-46 0 0,0-1 1 0 0,1 0 0 0 0,6 14-1 0 0,-6-17 17 0 0,-1 1-1 0 0,0 1 1 0 0,0-1-1 0 0,0 0 1 0 0,0 0-1 0 0,-1 1 1 0 0,0-1-1 0 0,0 6 1 0 0,-1-10 121 0 0,7-3-7 0 0,-6-25-1325 0 0,1-6-1803 0 0,0 23 1343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5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82 135 6049 0 0,'-14'-6'1024'0'0,"7"11"-442"0"0,-1 3 820 0 0,7-7-1322 0 0,0 0 0 0 0,1 0 0 0 0,-1 0 0 0 0,0 0 1 0 0,1 0-1 0 0,-1 0 0 0 0,1 0 0 0 0,0 0 0 0 0,-1 0 1 0 0,1 0-1 0 0,0 0 0 0 0,-1 0 0 0 0,1 0 0 0 0,0 0 1 0 0,0 0-1 0 0,0 1 0 0 0,0-1 0 0 0,0 0 0 0 0,0 0 1 0 0,1 0-1 0 0,-1 0 0 0 0,0 0 0 0 0,1 2 0 0 0,0 0 12 0 0,0 0 0 0 0,0 0 0 0 0,0 0 0 0 0,0 0-1 0 0,0 0 1 0 0,1 0 0 0 0,0-1 0 0 0,2 4 0 0 0,-2 3-13 0 0,0 0 26 0 0,-1-9-99 0 0,0 1 0 0 0,-1-1 1 0 0,1 1-1 0 0,0-1 1 0 0,0 0-1 0 0,0 1 1 0 0,0-1-1 0 0,0 0 0 0 0,-1 0 1 0 0,1 1-1 0 0,0-1 1 0 0,0 0-1 0 0,0 0 1 0 0,0 0-1 0 0,2 0 1 0 0,6-1 27 0 0,1 1 1 0 0,0-2 0 0 0,-1 1 0 0 0,1-1 0 0 0,-1-1 0 0 0,1 1 0 0 0,-1-2 0 0 0,0 1 0 0 0,0-1 0 0 0,0-1-1 0 0,13-8 1 0 0,-18 10-26 0 0,0 0 0 0 0,-1 0 0 0 0,1 0 0 0 0,-1 0 0 0 0,1 0 0 0 0,-1-1 0 0 0,0 0 0 0 0,-1 1 0 0 0,1-1 0 0 0,0 0 0 0 0,-1-1 0 0 0,0 1 0 0 0,0 0 0 0 0,0 0-1 0 0,-1-1 1 0 0,0 1 0 0 0,1-1 0 0 0,-1 0 0 0 0,-1 1 0 0 0,1-1 0 0 0,-1 0 0 0 0,0 1 0 0 0,0-1 0 0 0,0 0 0 0 0,-1 0 0 0 0,-1-6 0 0 0,1 6 25 0 0,0 0 0 0 0,0-1 1 0 0,-1 1-1 0 0,0 0 0 0 0,0 0 1 0 0,-4-7-1 0 0,5 10 2 0 0,-1 0 0 0 0,1 1 0 0 0,-1-1 1 0 0,0 1-1 0 0,1 0 0 0 0,-1-1 0 0 0,0 1 0 0 0,0 0 0 0 0,0 0 0 0 0,0 0 0 0 0,0 0 1 0 0,0 1-1 0 0,0-1 0 0 0,0 0 0 0 0,-1 1 0 0 0,1-1 0 0 0,0 1 0 0 0,0 0 0 0 0,-3 0 1 0 0,-1 0 26 0 0,-1 0 0 0 0,1 0 0 0 0,0 0 0 0 0,-1 1 0 0 0,1 0 1 0 0,-1 1-1 0 0,1 0 0 0 0,0-1 0 0 0,0 2 0 0 0,0-1 1 0 0,0 1-1 0 0,0 0 0 0 0,1 0 0 0 0,-1 1 0 0 0,1-1 0 0 0,0 1 1 0 0,-6 6-1 0 0,1 0 12 0 0,1 0 1 0 0,0 1 0 0 0,0 0-1 0 0,2 0 1 0 0,-1 0-1 0 0,1 1 1 0 0,-6 15-1 0 0,11-20-52 0 0,0 0-1 0 0,0-1 0 0 0,1 1 1 0 0,0 0-1 0 0,0 0 0 0 0,1 1 1 0 0,0 10-1 0 0,-3 30 102 0 0,3-43-116 0 0,0 0-1 0 0,0 0 1 0 0,0-1 0 0 0,1 1-1 0 0,0 0 1 0 0,0 0 0 0 0,0-1-1 0 0,0 1 1 0 0,1 0-1 0 0,-1-1 1 0 0,1 1 0 0 0,1-1-1 0 0,4 8 1 0 0,6 8 51 0 0,23 26 0 0 0,-28-36-11 0 0,24 17 8 0 0,-31-25-49 0 0,0 0 0 0 0,1 0 0 0 0,0 0 0 0 0,-1 0 0 0 0,1 0 0 0 0,0-1 0 0 0,0 1 0 0 0,0-1 0 0 0,0 1 0 0 0,0-1 0 0 0,0 0 0 0 0,0 0 0 0 0,1 0 0 0 0,-1 0-1 0 0,0 0 1 0 0,1 0 0 0 0,-1-1 0 0 0,0 1 0 0 0,1-1 0 0 0,-1 0 0 0 0,1 0 0 0 0,-1 0 0 0 0,1 0 0 0 0,2 0 0 0 0,45 2 67 0 0,-48-2-99 0 0,-1 0 0 0 0,1 0 0 0 0,0 0 0 0 0,-1 0 0 0 0,1 0 0 0 0,0 0-1 0 0,-1-1 1 0 0,1 1 0 0 0,-1-1 0 0 0,1 1 0 0 0,-1-1 0 0 0,1 1-1 0 0,-1-1 1 0 0,1 0 0 0 0,-1 0 0 0 0,1 0 0 0 0,-1 0 0 0 0,0 0-1 0 0,0 0 1 0 0,1 0 0 0 0,-1 0 0 0 0,1-2 0 0 0,3-3-522 0 0,-1-1 1 0 0,0 1-1 0 0,5-13 0 0 0,5-5-2014 0 0,-1 1-1373 0 0,-6 11 936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227 264 2080 0 0,'0'0'4833'0'0,"2"-1"-4762"0"0,10-3-6 0 0,-10 3-58 0 0,-1 1 0 0 0,1 0 0 0 0,0-1-1 0 0,0 1 1 0 0,-1-1 0 0 0,1 1 0 0 0,0-1-1 0 0,-1 0 1 0 0,1 0 0 0 0,-1 0 0 0 0,1 0 0 0 0,-1 0-1 0 0,0 0 1 0 0,1 0 0 0 0,-1 0 0 0 0,0-1-1 0 0,0 1 1 0 0,0 0 0 0 0,0-1 0 0 0,0 1-1 0 0,0-1 1 0 0,0 0 0 0 0,0 1 0 0 0,0-1-1 0 0,-1 1 1 0 0,1-1 0 0 0,-1 0 0 0 0,1-2 0 0 0,0-12 275 0 0,-1 14-210 0 0,1 1-1 0 0,-1-1 0 0 0,0 0 0 0 0,0 0 1 0 0,0 0-1 0 0,0 1 0 0 0,0-1 0 0 0,-1 0 1 0 0,1 0-1 0 0,0 1 0 0 0,-1-1 1 0 0,1 0-1 0 0,-1 1 0 0 0,0-1 0 0 0,0 0 1 0 0,1 1-1 0 0,-1-1 0 0 0,0 1 0 0 0,0-1 1 0 0,-1 1-1 0 0,1 0 0 0 0,-2-3 0 0 0,-1 0 94 0 0,0 1-1 0 0,0-1 0 0 0,0 1 0 0 0,0 0 0 0 0,0 0 1 0 0,-1 0-1 0 0,0 0 0 0 0,1 1 0 0 0,-1-1 1 0 0,0 2-1 0 0,0-1 0 0 0,0 0 0 0 0,0 1 1 0 0,-1 0-1 0 0,1 0 0 0 0,0 0 0 0 0,0 1 0 0 0,-1 0 1 0 0,1 0-1 0 0,-8 1 0 0 0,6 0-56 0 0,-1 1 0 0 0,1 0 0 0 0,-1 0 1 0 0,1 1-1 0 0,-1 0 0 0 0,1 0 0 0 0,0 0 0 0 0,1 1 0 0 0,-1 0 0 0 0,1 1 0 0 0,-1 0 1 0 0,-10 10-1 0 0,17-15-104 0 0,0 1 0 0 0,-1-1 1 0 0,1 1-1 0 0,0-1 0 0 0,-1 1 1 0 0,1-1-1 0 0,0 1 0 0 0,0-1 1 0 0,0 1-1 0 0,0-1 0 0 0,-1 1 1 0 0,1-1-1 0 0,0 1 0 0 0,0-1 1 0 0,0 1-1 0 0,0-1 0 0 0,0 1 0 0 0,0 0 1 0 0,0-1-1 0 0,0 1 0 0 0,1-1 1 0 0,-1 1-1 0 0,0-1 0 0 0,0 1 1 0 0,0-1-1 0 0,0 1 0 0 0,1-1 1 0 0,-1 1-1 0 0,0-1 0 0 0,1 1 1 0 0,-1-1-1 0 0,0 1 0 0 0,1-1 1 0 0,-1 0-1 0 0,0 1 0 0 0,1-1 1 0 0,-1 0-1 0 0,1 1 0 0 0,-1-1 1 0 0,1 0-1 0 0,-1 1 0 0 0,1-1 1 0 0,-1 0-1 0 0,1 0 0 0 0,0 1 1 0 0,5 4 56 0 0,-6-4-54 0 0,0 0 1 0 0,0 1-1 0 0,0-1 1 0 0,0 0-1 0 0,0 0 1 0 0,-1 0-1 0 0,1 1 1 0 0,0-1-1 0 0,-1 0 1 0 0,1 0-1 0 0,-1 0 1 0 0,1 0-1 0 0,-1 0 1 0 0,0 0-1 0 0,1 0 1 0 0,-1 0-1 0 0,0 0 1 0 0,-1 1-1 0 0,0 2 6 0 0,-1-1 0 0 0,0 0-1 0 0,0 0 1 0 0,0 0 0 0 0,-6 4-1 0 0,9-7-11 0 0,-3 1 1 0 0,1 0 0 0 0,0 0 1 0 0,0 0-1 0 0,0 0 0 0 0,0 1 0 0 0,0-1 0 0 0,0 1 0 0 0,1-1 1 0 0,-1 1-1 0 0,0 0 0 0 0,1-1 0 0 0,-1 1 0 0 0,1 0 1 0 0,-1 0-1 0 0,1 0 0 0 0,0 0 0 0 0,0 0 0 0 0,0 1 0 0 0,0-1 1 0 0,1 0-1 0 0,-1 0 0 0 0,0 1 0 0 0,1-1 0 0 0,0 0 0 0 0,-1 1 1 0 0,1-1-1 0 0,0 0 0 0 0,0 1 0 0 0,0-1 0 0 0,1 4 0 0 0,12 89 129 0 0,-12-91-131 0 0,0-1-1 0 0,1 1 1 0 0,-1-1-1 0 0,1 0 1 0 0,0 0-1 0 0,0 1 1 0 0,0-1-1 0 0,1-1 1 0 0,2 4-1 0 0,-3-4 3 0 0,0-1 0 0 0,-1 1 0 0 0,1-1-1 0 0,-1 1 1 0 0,0 0 0 0 0,0 0 0 0 0,1 0 0 0 0,-1 0 0 0 0,0 0 0 0 0,0 0-1 0 0,-1 0 1 0 0,1 0 0 0 0,0 0 0 0 0,0 3 0 0 0,-5 5 35 0 0,2-3 6 0 0,11 4-3 0 0,-4-8-33 0 0,-1 0 1 0 0,1 0-1 0 0,-1-1 1 0 0,1 0-1 0 0,0 1 1 0 0,0-1-1 0 0,0-1 1 0 0,1 1-1 0 0,-1-1 1 0 0,0 0-1 0 0,1 0 1 0 0,-1-1-1 0 0,9 1 0 0 0,29 5-15 0 0,-23-2 39 0 0,0 2 1 0 0,24 10 0 0 0,-41-15-61 0 0,1 0 0 0 0,-1 0 1 0 0,1-1-1 0 0,-1 1 1 0 0,1-1-1 0 0,-1 0 1 0 0,1 0-1 0 0,-1 0 0 0 0,1-1 1 0 0,-1 1-1 0 0,1-1 1 0 0,-1 0-1 0 0,1 1 1 0 0,-1-2-1 0 0,1 1 0 0 0,-1 0 1 0 0,0-1-1 0 0,0 1 1 0 0,5-4-1 0 0,26-9-668 0 0,-8 11 171 0 0,-22 4 447 0 0,0-1 0 0 0,-1-1 0 0 0,1 1 1 0 0,0-1-1 0 0,0 1 0 0 0,-1-1 0 0 0,1 0 0 0 0,0 0 0 0 0,-1-1 0 0 0,1 1 0 0 0,-1-1 0 0 0,0 0 0 0 0,1 0 0 0 0,-1 0 0 0 0,0 0 0 0 0,0 0 0 0 0,5-6 0 0 0,19-38-526 0 0,-22 37 566 0 0,0 1 0 0 0,0-2 0 0 0,-1 1 0 0 0,0 0 0 0 0,-1-1 0 0 0,0 1 0 0 0,-1-1 1 0 0,2-10-1 0 0,6-90 286 0 0,-4 31 318 0 0,-3 60-226 0 0,-1 0 0 0 0,-1 0-1 0 0,0 0 1 0 0,-2 0-1 0 0,0 0 1 0 0,-5-25-1 0 0,6 43-299 0 0,-1 0-1 0 0,1 0 1 0 0,0 0-1 0 0,0 0 1 0 0,-1 0 0 0 0,1 0-1 0 0,0 0 1 0 0,-1 0-1 0 0,1 0 1 0 0,-1 1-1 0 0,1-1 1 0 0,-1 0-1 0 0,1 0 1 0 0,-1 0-1 0 0,0 1 1 0 0,1-1-1 0 0,-1 0 1 0 0,0 1 0 0 0,-1-2-1 0 0,2 2-11 0 0,-1 0-1 0 0,1 0 0 0 0,-1 0 1 0 0,1 1-1 0 0,-1-1 1 0 0,1 0-1 0 0,-1 0 1 0 0,1 0-1 0 0,-1 0 1 0 0,1 1-1 0 0,-1-1 1 0 0,1 0-1 0 0,0 0 1 0 0,-1 1-1 0 0,1-1 0 0 0,-1 0 1 0 0,1 1-1 0 0,0-1 1 0 0,-1 0-1 0 0,1 1 1 0 0,0-1-1 0 0,-1 1 1 0 0,1-1-1 0 0,0 1 1 0 0,-1 0-1 0 0,-1 2 20 0 0,1 1 0 0 0,-1 0 0 0 0,0 0 0 0 0,1 0 0 0 0,0 0 0 0 0,0 0 0 0 0,-1 7 0 0 0,0 19 55 0 0,0-8-50 0 0,1 0 0 0 0,1 0 0 0 0,1 0 0 0 0,6 35 0 0 0,9 37 47 0 0,-13-67-34 0 0,1 1-1 0 0,2-1 1 0 0,1 0-1 0 0,0-1 1 0 0,22 48-1 0 0,-28-72-80 0 0,0-1-1 0 0,0 0 1 0 0,-1 1-1 0 0,1-1 1 0 0,0 0-1 0 0,0 1 0 0 0,0-1 1 0 0,0 0-1 0 0,1 0 1 0 0,-1 0-1 0 0,0 0 1 0 0,0 0-1 0 0,1 0 1 0 0,1 1-1 0 0,-2-2-111 0 0,0 0-1 0 0,0 0 1 0 0,-1 0-1 0 0,1 0 0 0 0,0 0 1 0 0,0 0-1 0 0,-1 0 1 0 0,1 0-1 0 0,0-1 1 0 0,-1 1-1 0 0,1 0 1 0 0,0 0-1 0 0,0-1 1 0 0,-1 1-1 0 0,1 0 0 0 0,-1-1 1 0 0,1 1-1 0 0,0-1 1 0 0,-1 1-1 0 0,1-1 1 0 0,-1 1-1 0 0,1-1 1 0 0,-1 1-1 0 0,1-1 1 0 0,-1 0-1 0 0,0 1 0 0 0,1-1 1 0 0,-1 0-1 0 0,0 1 1 0 0,1-1-1 0 0,-1 0 1 0 0,0 1-1 0 0,0-2 1 0 0,8-16-1827 0 0,-5 4-757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6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36 6545 0 0,'-16'-1'8097'0'0,"43"-1"-7877"0"0,0 0-91 0 0,-19 0-88 0 0,1 0 0 0 0,-1 0 0 0 0,0-1 0 0 0,10-4 0 0 0,-11 4-826 0 0,0 0-1 0 0,0 0 0 0 0,14-2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6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91 140 4745 0 0,'-10'0'444'0'0,"8"0"-224"0"0,0-1 0 0 0,0 1 0 0 0,-1 0-1 0 0,1 0 1 0 0,0 1 0 0 0,0-1 0 0 0,0 0 0 0 0,-1 1-1 0 0,1 0 1 0 0,-3 0 0 0 0,5 0-204 0 0,0-1 0 0 0,0 0 1 0 0,0 0-1 0 0,0 0 0 0 0,0 0 1 0 0,0 1-1 0 0,-1-1 0 0 0,1 0 0 0 0,0 0 1 0 0,0 0-1 0 0,0 1 0 0 0,0-1 0 0 0,0 0 1 0 0,0 0-1 0 0,0 0 0 0 0,0 1 1 0 0,0-1-1 0 0,0 0 0 0 0,0 0 0 0 0,0 0 1 0 0,0 1-1 0 0,0-1 0 0 0,0 0 0 0 0,1 0 1 0 0,-1 0-1 0 0,0 1 0 0 0,0-1 0 0 0,0 0 1 0 0,0 0-1 0 0,0 0 0 0 0,0 0 1 0 0,0 1-1 0 0,0-1 0 0 0,1 0 0 0 0,-1 0 1 0 0,0 0-1 0 0,0 0 0 0 0,0 0 0 0 0,0 0 1 0 0,1 1-1 0 0,-1-1 0 0 0,0 0 0 0 0,0 0 1 0 0,0 0-1 0 0,1 0 0 0 0,-1 0 1 0 0,0 0-1 0 0,0 0 0 0 0,1 0 0 0 0,-2 0 10 0 0,1 0-1 0 0,0 0 0 0 0,0 0 1 0 0,0 0-1 0 0,-1 0 0 0 0,1 0 1 0 0,0 0-1 0 0,0 0 0 0 0,0 1 1 0 0,0-1-1 0 0,-1 0 0 0 0,1 0 1 0 0,0 0-1 0 0,0 0 0 0 0,0 0 0 0 0,0 0 1 0 0,0 0-1 0 0,0 1 0 0 0,-1-1 1 0 0,1 0-1 0 0,0 0 0 0 0,0 0 1 0 0,0 0-1 0 0,0 0 0 0 0,0 1 1 0 0,0-1-1 0 0,0 0 0 0 0,0 0 1 0 0,0 0-1 0 0,0 1 0 0 0,0-1 1 0 0,0 0-1 0 0,0 0 0 0 0,0 0 1 0 0,0 0-1 0 0,0 1 0 0 0,0-1 1 0 0,0 0-1 0 0,0 0 0 0 0,0 0 1 0 0,0 1-1 0 0,0-1 0 0 0,0 0 0 0 0,0 0 1 0 0,0 0-1 0 0,0 0 0 0 0,0 1 1 0 0,0-1-1 0 0,0 0 0 0 0,1 0 1 0 0,-1 0-1 0 0,0 0 0 0 0,0 0 1 0 0,0 0-1 0 0,0 1 0 0 0,0-1 1 0 0,1 0-1 0 0,-1 0 0 0 0,0 0 1 0 0,0 0-1 0 0,0 0 0 0 0,0 0 1 0 0,1 0-1 0 0,-1 0 0 0 0,0 0 1 0 0,0 0-1 0 0,0 0 0 0 0,0 0 1 0 0,1 0-1 0 0,-1 0-7 0 0,0 0 0 0 0,0 0 0 0 0,0 0-1 0 0,0 1 1 0 0,-1-1 0 0 0,1 0 0 0 0,0 0 0 0 0,0 0 0 0 0,0 0 0 0 0,0 0 0 0 0,0 0 0 0 0,0 0 0 0 0,0 0-1 0 0,0 0 1 0 0,0 0 0 0 0,0 0 0 0 0,0 0 0 0 0,0 0 0 0 0,-1 0 0 0 0,1 0 0 0 0,0 0 0 0 0,0 1 0 0 0,0-1 0 0 0,0 0-1 0 0,0 0 1 0 0,0 0 0 0 0,0 0 0 0 0,0 0 0 0 0,0 0 0 0 0,0 0 0 0 0,0 0 0 0 0,0 0 0 0 0,0 1 0 0 0,0-1-1 0 0,0 0 1 0 0,0 0 0 0 0,0 0 0 0 0,0 0 0 0 0,0 0 0 0 0,0 0 0 0 0,0 0 0 0 0,0 0 0 0 0,0 0 0 0 0,0 0 0 0 0,0 1-1 0 0,0-1 1 0 0,1 0 0 0 0,-1 0 0 0 0,0 0 0 0 0,0 0 0 0 0,0 0 0 0 0,0 0 0 0 0,0 0 0 0 0,0 0 0 0 0,0 0-1 0 0,0 0 1 0 0,0 0 0 0 0,9 5 215 0 0,12 2-209 0 0,90-5 305 0 0,-108-3-323 0 0,-1 1 0 0 0,1 0-1 0 0,-1-1 1 0 0,0 1 0 0 0,1-1 0 0 0,-1 0-1 0 0,0 1 1 0 0,0-1 0 0 0,1 0-1 0 0,-1-1 1 0 0,0 1 0 0 0,0 0 0 0 0,0 0-1 0 0,0-1 1 0 0,0 0 0 0 0,-1 1-1 0 0,1-1 1 0 0,1-2 0 0 0,0 2 6 0 0,-1 0 0 0 0,0 0 1 0 0,1-1-1 0 0,-1 2 0 0 0,1-1 0 0 0,-1 0 0 0 0,1 1 1 0 0,3-2-1 0 0,-3 1-10 0 0,0 1 0 0 0,0-1 0 0 0,0 1 0 0 0,0-1 0 0 0,0 0 1 0 0,-1 0-1 0 0,1 0 0 0 0,-1-1 0 0 0,1 1 0 0 0,-1-1 0 0 0,0 1 0 0 0,0-1 0 0 0,0 0 0 0 0,0 1 0 0 0,-1-1 1 0 0,1 0-1 0 0,1-6 0 0 0,-2 7 3 0 0,0 0 1 0 0,0-1 0 0 0,0 1 0 0 0,-1 0 0 0 0,0 0-1 0 0,1-1 1 0 0,-1 1 0 0 0,0 0 0 0 0,0-1-1 0 0,0 1 1 0 0,0 0 0 0 0,0-1 0 0 0,-1 1 0 0 0,1 0-1 0 0,-1 0 1 0 0,1-1 0 0 0,-1 1 0 0 0,0 0 0 0 0,0 0-1 0 0,0 0 1 0 0,0 0 0 0 0,0 0 0 0 0,0 0-1 0 0,-1 0 1 0 0,-1-2 0 0 0,-2 0 109 0 0,0 1 0 0 0,0 0 0 0 0,0 0 0 0 0,0 0 0 0 0,-1 0 0 0 0,1 1 0 0 0,-1 0 0 0 0,1 0 0 0 0,-1 0 0 0 0,0 1 0 0 0,0 0 0 0 0,0 0 0 0 0,0 1 0 0 0,0-1 0 0 0,0 1 0 0 0,-7 1 0 0 0,-4 1 118 0 0,1 0-1 0 0,-1 1 1 0 0,1 1-1 0 0,-24 8 1 0 0,37-11-190 0 0,-1 0 0 0 0,1 1-1 0 0,0-1 1 0 0,-1 1 0 0 0,1 0 0 0 0,0 0 0 0 0,0 0 0 0 0,0 0-1 0 0,1 0 1 0 0,-1 1 0 0 0,0-1 0 0 0,1 1 0 0 0,0 0 0 0 0,-3 3-1 0 0,2-1 15 0 0,1 1-1 0 0,-1 0 0 0 0,1 0 0 0 0,0 0 1 0 0,0 0-1 0 0,-1 11 0 0 0,-9 10 30 0 0,10-24-80 0 0,1-1 0 0 0,-1 1-1 0 0,1 0 1 0 0,0 0-1 0 0,-1 0 1 0 0,1 0-1 0 0,0 0 1 0 0,1 0 0 0 0,-1 0-1 0 0,1 0 1 0 0,-1 0-1 0 0,1 5 1 0 0,3 11 38 0 0,-2-15-37 0 0,-1 0-1 0 0,1 1 1 0 0,0-1 0 0 0,-1 0-1 0 0,0 0 1 0 0,0 1 0 0 0,0-1-1 0 0,-2 6 1 0 0,-2 0 8 0 0,3-9-10 0 0,0 1 0 0 0,1 0 0 0 0,-1 0-1 0 0,1 0 1 0 0,-1 0 0 0 0,1 0 0 0 0,-1 0 0 0 0,1 0-1 0 0,0 0 1 0 0,0 0 0 0 0,0 0 0 0 0,0 0 0 0 0,1 0 0 0 0,-1 0-1 0 0,0 0 1 0 0,1 0 0 0 0,-1-1 0 0 0,2 4 0 0 0,1 1 7 0 0,0 0 1 0 0,1 0-1 0 0,0 0 1 0 0,0 0 0 0 0,0-1-1 0 0,1 1 1 0 0,-1-1 0 0 0,9 6-1 0 0,-5-3-4 0 0,-8-8-8 0 0,16 17 30 0 0,1-1-1 0 0,0-1 1 0 0,27 17 0 0 0,-39-28-12 0 0,1-1 0 0 0,-1 0 0 0 0,1-1 0 0 0,-1 1 0 0 0,1-1 1 0 0,0 0-1 0 0,-1 0 0 0 0,1-1 0 0 0,0 0 0 0 0,0 0 0 0 0,1 0 0 0 0,-1-1 1 0 0,0 0-1 0 0,0 0 0 0 0,0-1 0 0 0,0 1 0 0 0,12-4 0 0 0,-5 0-25 0 0,-6 2-107 0 0,1 0 0 0 0,-1 0 0 0 0,13-7 0 0 0,-18 7-8 0 0,0 1 1 0 0,1-1 0 0 0,-1 1 0 0 0,0-1 0 0 0,0 0 0 0 0,0 0 0 0 0,0 0 0 0 0,-1 0 0 0 0,1 0 0 0 0,-1 0 0 0 0,1-1 0 0 0,-1 1 0 0 0,0 0 0 0 0,2-6 0 0 0,31-62-5128 0 0,-23 49 2681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137 375 4609 0 0,'-5'12'1191'0'0,"5"-12"-1138"0"0,-1 1 0 0 0,1-1 0 0 0,0 0 0 0 0,0 0 0 0 0,0 1 0 0 0,0-1 0 0 0,0 0 0 0 0,0 1 0 0 0,0-1 1 0 0,0 0-1 0 0,0 1 0 0 0,0-1 0 0 0,0 0 0 0 0,0 0 0 0 0,0 1 0 0 0,0-1 0 0 0,0 0 0 0 0,1 1 0 0 0,-1-1 1 0 0,0 0-1 0 0,0 0 0 0 0,0 1 0 0 0,0-1 0 0 0,0 0 0 0 0,1 0 0 0 0,-1 1 0 0 0,0-1 0 0 0,0 0 0 0 0,0 0 1 0 0,1 1-1 0 0,-1-1 0 0 0,0 0 0 0 0,0 0 0 0 0,3 1 1020 0 0,-4 2-466 0 0,1-2-591 0 0,0 0 0 0 0,0-1 0 0 0,0 1 0 0 0,0 0 1 0 0,0 0-1 0 0,0 0 0 0 0,0-1 0 0 0,0 1 1 0 0,1 0-1 0 0,-1 0 0 0 0,0 0 0 0 0,0-1 0 0 0,1 1 1 0 0,-1 0-1 0 0,0 0 0 0 0,1-1 0 0 0,-1 1 0 0 0,0 0 1 0 0,1-1-1 0 0,-1 1 0 0 0,1-1 0 0 0,0 1 0 0 0,-1 0 1 0 0,1-1-1 0 0,-1 1 0 0 0,1-1 0 0 0,0 0 0 0 0,-1 1 1 0 0,1-1-1 0 0,0 1 0 0 0,0-1 0 0 0,-1 0 1 0 0,1 0-1 0 0,0 1 0 0 0,0-1 0 0 0,-1 0 0 0 0,1 0 1 0 0,0 0-1 0 0,0 0 0 0 0,0 0 0 0 0,-1 0 0 0 0,1 0 1 0 0,0 0-1 0 0,0 0 0 0 0,0 0 0 0 0,-1 0 0 0 0,1-1 1 0 0,0 1-1 0 0,0 0 0 0 0,-1-1 0 0 0,2 0 0 0 0,-2 2-13 0 0,0-1-1 0 0,0 0 0 0 0,0 0 1 0 0,0 0-1 0 0,0 0 0 0 0,0 0 1 0 0,0 1-1 0 0,0-1 0 0 0,0 0 0 0 0,0 0 1 0 0,0 0-1 0 0,0 0 0 0 0,0 0 1 0 0,0 1-1 0 0,0-1 0 0 0,0 0 0 0 0,1 0 1 0 0,-1 0-1 0 0,0 0 0 0 0,0 0 1 0 0,0 1-1 0 0,0-1 0 0 0,0 0 0 0 0,0 0 1 0 0,0 0-1 0 0,0 0 0 0 0,1 0 1 0 0,-1 0-1 0 0,0 0 0 0 0,0 0 1 0 0,0 0-1 0 0,0 0 0 0 0,0 1 0 0 0,0-1 1 0 0,1 0-1 0 0,-1 0 0 0 0,0 0 1 0 0,0 0-1 0 0,0 0 0 0 0,0 0 0 0 0,1 0 1 0 0,-1 0-1 0 0,0 0 0 0 0,0 0 1 0 0,0 0-1 0 0,0 0 0 0 0,0 0 0 0 0,1 0 1 0 0,-1 0-1 0 0,0-1 0 0 0,0 1 1 0 0,0 0-1 0 0,0 0 0 0 0,0 0 1 0 0,0 0-1 0 0,1 0 0 0 0,-1 0 0 0 0,0 0 1 0 0,0 0-1 0 0,0 0 0 0 0,0 0 1 0 0,0-1-1 0 0,0 1 0 0 0,0 0 0 0 0,1 0 1 0 0,-3 4 41 0 0,1-6 26 0 0,1 2-69 0 0,0 0 1 0 0,0 1 0 0 0,0-1-1 0 0,0 0 1 0 0,0 0-1 0 0,0 0 1 0 0,0 0 0 0 0,0 0-1 0 0,0 0 1 0 0,0 1-1 0 0,0-1 1 0 0,0 0 0 0 0,0 0-1 0 0,1 0 1 0 0,-1 0-1 0 0,0 0 1 0 0,0 0 0 0 0,0 0-1 0 0,0 0 1 0 0,0 0-1 0 0,0 1 1 0 0,0-1 0 0 0,0 0-1 0 0,0 0 1 0 0,1 0-1 0 0,-1 0 1 0 0,0 0-1 0 0,0 0 1 0 0,0 0 0 0 0,0 0-1 0 0,0 0 1 0 0,0 0-1 0 0,1 0 1 0 0,-1 0 0 0 0,0 0-1 0 0,0 0 1 0 0,0 0-1 0 0,0 0 1 0 0,0 0 0 0 0,0 0-1 0 0,1 0 1 0 0,-1 0-1 0 0,0 0 1 0 0,0 0 0 0 0,0 0-1 0 0,0 0 1 0 0,0 0-1 0 0,0-1 1 0 0,0 1 0 0 0,1 0-1 0 0,-1 0 1 0 0,0 0-1 0 0,11-6 74 0 0,8-10 7 0 0,-18 15-76 0 0,1 0-1 0 0,-1-1 0 0 0,1 1 1 0 0,-1 0-1 0 0,1 0 0 0 0,-1 0 1 0 0,1 0-1 0 0,0 0 0 0 0,0 1 1 0 0,0-1-1 0 0,-1 0 1 0 0,1 1-1 0 0,0-1 0 0 0,0 1 1 0 0,0 0-1 0 0,3 0 0 0 0,7-2 36 0 0,-11 1-36 0 0,0 1-1 0 0,0-1 0 0 0,-1 0 1 0 0,1 0-1 0 0,0 0 0 0 0,-1 0 1 0 0,1 1-1 0 0,-1-1 0 0 0,1 0 1 0 0,-1 0-1 0 0,1 0 0 0 0,-1 0 1 0 0,0 0-1 0 0,0 0 0 0 0,1-1 1 0 0,-1 1-1 0 0,0 0 0 0 0,0 0 1 0 0,0 0-1 0 0,0 0 0 0 0,0 0 1 0 0,0 0-1 0 0,0 0 0 0 0,-1 0 1 0 0,1-2-1 0 0,0-14 29 0 0,1 15 16 0 0,0 1 1 0 0,-1-1-1 0 0,1 0 1 0 0,-1 0-1 0 0,1 0 1 0 0,-1 0-1 0 0,0 0 1 0 0,0-1-1 0 0,0 1 0 0 0,0 0 1 0 0,0 0-1 0 0,0 0 1 0 0,0 0-1 0 0,-1 0 1 0 0,1 0-1 0 0,-1 0 1 0 0,0 0-1 0 0,1 1 1 0 0,-1-1-1 0 0,-1-3 1 0 0,-1 2 77 0 0,-1-1 0 0 0,1 1 1 0 0,0 0-1 0 0,-1-1 0 0 0,1 1 0 0 0,-1 1 1 0 0,0-1-1 0 0,-6-3 0 0 0,0 0 93 0 0,-1 1 0 0 0,1 0 0 0 0,-1 0 0 0 0,0 1 0 0 0,-17-5 0 0 0,25 9-187 0 0,0-1 1 0 0,0 1-1 0 0,0-1 0 0 0,0 1 0 0 0,0 0 1 0 0,0 0-1 0 0,0 0 0 0 0,0 0 1 0 0,0 1-1 0 0,0-1 0 0 0,0 1 1 0 0,0 0-1 0 0,0 0 0 0 0,1 0 1 0 0,-1 0-1 0 0,0 1 0 0 0,0-1 0 0 0,1 1 1 0 0,-1-1-1 0 0,1 1 0 0 0,-1 0 1 0 0,1 0-1 0 0,0 0 0 0 0,0 0 1 0 0,0 0-1 0 0,-4 6 0 0 0,5-7-22 0 0,-5 9 35 0 0,-1-1 0 0 0,2 0 0 0 0,-1 1 0 0 0,2 0 0 0 0,-1 1 1 0 0,-2 10-1 0 0,4-10-29 0 0,0-3-3 0 0,0 1 0 0 0,1 0-1 0 0,0 0 1 0 0,1 0 0 0 0,0 0-1 0 0,0 0 1 0 0,1 0 0 0 0,0 0-1 0 0,1 0 1 0 0,2 13 0 0 0,1-5 15 0 0,-4-13-24 0 0,1-1 1 0 0,-1 1-1 0 0,1-1 1 0 0,0 0-1 0 0,0 1 1 0 0,0-1-1 0 0,1 0 1 0 0,2 4-1 0 0,-1-3 4 0 0,0-1-1 0 0,0 1 0 0 0,-1 0 1 0 0,1 0-1 0 0,-1 0 0 0 0,1 0 1 0 0,-1 0-1 0 0,2 7 0 0 0,4 6 35 0 0,-6-14-40 0 0,0 0 0 0 0,1 1 0 0 0,-1-1 0 0 0,1 0 0 0 0,0 0 0 0 0,0 0 0 0 0,0-1 0 0 0,0 1 0 0 0,1-1 0 0 0,-1 1 0 0 0,1-1 0 0 0,-1 0 0 0 0,1 0 0 0 0,0-1 0 0 0,0 1 0 0 0,-1-1 0 0 0,1 0 0 0 0,0 0 1 0 0,0 0-1 0 0,1-1 0 0 0,-1 1 0 0 0,0-1 0 0 0,0 0 0 0 0,5 0 0 0 0,5 0-217 0 0,6-1-148 0 0,-18 0 277 0 0,1 0 1 0 0,-1 0-1 0 0,1-1 1 0 0,-1 1-1 0 0,1 0 1 0 0,-1-1 0 0 0,0 0-1 0 0,0 0 1 0 0,0 0-1 0 0,0 0 1 0 0,0 0-1 0 0,0 0 1 0 0,0 0-1 0 0,-1 0 1 0 0,1-1 0 0 0,-1 1-1 0 0,1-1 1 0 0,-1 1-1 0 0,0-1 1 0 0,0 0-1 0 0,0 1 1 0 0,0-4-1 0 0,11-23-445 0 0,0 8 379 0 0,21-30-1 0 0,-30 47 156 0 0,-1 0 0 0 0,0 0-1 0 0,1 0 1 0 0,-2-1 0 0 0,1 1-1 0 0,0-1 1 0 0,-1 1-1 0 0,0-1 1 0 0,0 0 0 0 0,0 1-1 0 0,-1-1 1 0 0,1 0 0 0 0,-1 0-1 0 0,0 0 1 0 0,-1 1-1 0 0,1-1 1 0 0,-1 0 0 0 0,0 0-1 0 0,-2-5 1 0 0,2 3 1 0 0,-1-1 0 0 0,2 1-1 0 0,-1 0 1 0 0,1-1 0 0 0,0-10 0 0 0,7-17 8 0 0,-5 23 7 0 0,1 0 0 0 0,-2 1 0 0 0,1-1-1 0 0,-2 0 1 0 0,1 0 0 0 0,-2 0 0 0 0,-1-15 0 0 0,-31-105 1295 0 0,35 114-1046 0 0,-2 17-253 0 0,0 0 0 0 0,0 1-1 0 0,1-1 1 0 0,-1 0 0 0 0,0 0 0 0 0,0 1-1 0 0,0-1 1 0 0,0 0 0 0 0,0 0 0 0 0,0 0-1 0 0,0 1 1 0 0,0-1 0 0 0,0 0 0 0 0,0 0 0 0 0,0 1-1 0 0,-1-1 1 0 0,1 0 0 0 0,0 0 0 0 0,0 1-1 0 0,-1-1 1 0 0,0-1 0 0 0,1 1 5 0 0,-1 1 1 0 0,1-1-1 0 0,0 1 1 0 0,-1-1-1 0 0,1 1 1 0 0,-1-1-1 0 0,1 1 1 0 0,-1-1-1 0 0,1 1 1 0 0,-1-1-1 0 0,1 1 1 0 0,-1 0-1 0 0,1-1 1 0 0,-1 1-1 0 0,0 0 1 0 0,1-1-1 0 0,-1 1 1 0 0,0 0-1 0 0,1 0 1 0 0,-1 0-1 0 0,0-1 1 0 0,1 1-1 0 0,-1 0 1 0 0,0 0-1 0 0,1 0 1 0 0,-1 0-1 0 0,0 0 1 0 0,1 0-1 0 0,-1 1 1 0 0,0-1-1 0 0,1 0 1 0 0,-1 0-1 0 0,0 0 1 0 0,1 1-1 0 0,-1-1 1 0 0,0 0-1 0 0,1 1 1 0 0,-1-1-1 0 0,1 0 1 0 0,-1 1-1 0 0,1-1 1 0 0,-1 1-1 0 0,1-1 1 0 0,-1 1-1 0 0,1-1 1 0 0,-1 1-1 0 0,1-1 1 0 0,-1 1-1 0 0,0 1-14 0 0,0 0-1 0 0,-1 0 1 0 0,1 0-1 0 0,1 0 1 0 0,-1 0-1 0 0,0 0 0 0 0,0 1 1 0 0,1-1-1 0 0,-1 0 1 0 0,1 0-1 0 0,0 0 1 0 0,-1 1-1 0 0,1-1 0 0 0,0 0 1 0 0,0 0-1 0 0,1 4 1 0 0,0 3 6 0 0,0 0 0 0 0,0 1 1 0 0,-1-1-1 0 0,0 0 0 0 0,-1 0 1 0 0,-2 11-1 0 0,2-7-5 0 0,0-2 1 0 0,1 1 0 0 0,1 0-1 0 0,0 0 1 0 0,1-1 0 0 0,0 1-1 0 0,5 15 1 0 0,4 28-9 0 0,-9-45 9 0 0,0 0 0 0 0,1 0 0 0 0,0 0-1 0 0,5 10 1 0 0,1 3 5 0 0,-8-21-11 0 0,-1 0-1 0 0,1 0 1 0 0,-1 0 0 0 0,1 1 0 0 0,-1-1 0 0 0,0 0-1 0 0,0 0 1 0 0,0 1 0 0 0,0-1 0 0 0,0 0 0 0 0,-1 0-1 0 0,1 0 1 0 0,-1 1 0 0 0,0-1 0 0 0,1 0 0 0 0,-3 3-1 0 0,2-2 4 0 0,0-1 0 0 0,0 1 0 0 0,1-1-1 0 0,-1 1 1 0 0,0-1 0 0 0,1 1-1 0 0,0-1 1 0 0,-1 1 0 0 0,1 0-1 0 0,0-1 1 0 0,1 5 0 0 0,0-2 4 0 0,-1-3-7 0 0,0-1 0 0 0,0 1 0 0 0,0 0 0 0 0,0-1 0 0 0,1 1 0 0 0,-1 0 0 0 0,1-1 0 0 0,-1 1 0 0 0,1-1 0 0 0,0 1 0 0 0,-1-1 0 0 0,1 1 0 0 0,0-1 0 0 0,0 1 0 0 0,0-1 0 0 0,0 0 0 0 0,0 0 0 0 0,1 1 0 0 0,-1-1 0 0 0,0 0 0 0 0,2 1 0 0 0,11 4 9 0 0,-11-5-9 0 0,-1 0 0 0 0,1 0 1 0 0,0 1-1 0 0,0-1 0 0 0,-1 0 1 0 0,1 1-1 0 0,-1 0 0 0 0,1-1 1 0 0,-1 1-1 0 0,0 0 0 0 0,0 0 1 0 0,0 1-1 0 0,0-1 1 0 0,0 0-1 0 0,0 1 0 0 0,-1-1 1 0 0,3 4-1 0 0,6 16 15 0 0,-8-19-25 0 0,0 0 1 0 0,0 1-1 0 0,-1-1 1 0 0,0 1 0 0 0,1-1-1 0 0,-1 1 1 0 0,-1 0-1 0 0,2 5 1 0 0,-2-8-118 0 0,0-1 0 0 0,0 1 1 0 0,0 0-1 0 0,0 0 0 0 0,0-1 0 0 0,1 1 1 0 0,-1 0-1 0 0,0-1 0 0 0,0 1 0 0 0,1 0 1 0 0,-1 0-1 0 0,0-1 0 0 0,1 1 0 0 0,-1-1 1 0 0,1 1-1 0 0,-1 0 0 0 0,1-1 0 0 0,-1 1 1 0 0,1-1-1 0 0,0 1 0 0 0,-1-1 0 0 0,1 1 1 0 0,-1-1-1 0 0,1 0 0 0 0,0 1 0 0 0,-1-1 1 0 0,1 0-1 0 0,0 1 0 0 0,0-1 0 0 0,-1 0 0 0 0,1 0 1 0 0,0 0-1 0 0,0 0 0 0 0,-1 0 0 0 0,1 1 1 0 0,0-2-1 0 0,0 1 0 0 0,-1 0 0 0 0,1 0 1 0 0,0 0-1 0 0,0 0 0 0 0,-1 0 0 0 0,2-1 1 0 0,7 1-2363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18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7 4825 0 0,'-22'-4'10077'0'0,"22"3"-9843"0"0,0 1 1 0 0,-1-2-1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28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75 2401 0 0,'0'-1'93'0'0,"-1"1"1"0"0,1 0-1 0 0,0-1 1 0 0,0 1 0 0 0,0-1-1 0 0,0 1 1 0 0,-1-1 0 0 0,1 1-1 0 0,0-1 1 0 0,0 1 0 0 0,0 0-1 0 0,0-1 1 0 0,0 1 0 0 0,0-1-1 0 0,0 1 1 0 0,0-1 0 0 0,0 1-1 0 0,0-1 1 0 0,1 1 0 0 0,-1-1-1 0 0,0 1 1 0 0,0 0 0 0 0,0-1-1 0 0,0 1 1 0 0,1-1 0 0 0,-1 1-1 0 0,0-1 1 0 0,0 1 0 0 0,1 0-1 0 0,-1-1 1 0 0,0 1 0 0 0,1 0-1 0 0,-1-1 1 0 0,1 1 0 0 0,-1 0-57 0 0,1-1 0 0 0,-1 1-1 0 0,0 0 1 0 0,1 0 0 0 0,-1-1 0 0 0,0 1 0 0 0,1 0 0 0 0,-1-1 0 0 0,0 1 0 0 0,1 0 0 0 0,-1-1 0 0 0,0 1 0 0 0,0 0 0 0 0,0-1 0 0 0,1 1 0 0 0,-1 0 0 0 0,0-1 0 0 0,0 1 0 0 0,0-1 0 0 0,0 1 0 0 0,0-1 0 0 0,0 1 0 0 0,0 0 0 0 0,0-1 0 0 0,0 1-1 0 0,0-1 1 0 0,0 1 0 0 0,0-1 0 0 0,0 1 0 0 0,0 0 0 0 0,0-1 0 0 0,0 1 0 0 0,0-1 0 0 0,-1 1 0 0 0,1 0 0 0 0,0-1 0 0 0,0 1 0 0 0,-1 0 0 0 0,1-1 0 0 0,0 1 0 0 0,0 0 0 0 0,-1-1 0 0 0,1 1 0 0 0,0 0 0 0 0,-1-1 0 0 0,1 1 0 0 0,0 0-1 0 0,-1 0 1 0 0,1 0 0 0 0,0-1 0 0 0,-1 1 0 0 0,-4-2 180 0 0,5 2-187 0 0,0 0 1 0 0,-1 0-1 0 0,1 0 1 0 0,-1 0-1 0 0,1 0 1 0 0,0 0-1 0 0,-1 0 1 0 0,1-1-1 0 0,-1 1 1 0 0,1 0-1 0 0,0 0 1 0 0,-1 0-1 0 0,1-1 0 0 0,0 1 1 0 0,-1 0-1 0 0,1 0 1 0 0,0-1-1 0 0,-1 1 1 0 0,1 0-1 0 0,0-1 1 0 0,0 1-1 0 0,-1-1 1 0 0,0-3 1704 0 0,10-9 651 0 0,-8 12-2379 0 0,-1 0 9 0 0,1 0-1 0 0,-1 0 1 0 0,1 0-1 0 0,-1 0 0 0 0,1 0 1 0 0,0 0-1 0 0,-1 0 1 0 0,1 1-1 0 0,0-1 1 0 0,0 0-1 0 0,0 0 1 0 0,-1 1-1 0 0,1-1 0 0 0,0 0 1 0 0,0 1-1 0 0,0-1 1 0 0,0 1-1 0 0,0-1 1 0 0,0 1-1 0 0,0 0 0 0 0,0-1 1 0 0,1 1-1 0 0,-1 0 1 0 0,0 0-1 0 0,0 0 1 0 0,0-1-1 0 0,0 1 1 0 0,0 1-1 0 0,0-1 0 0 0,0 0 1 0 0,0 0-1 0 0,1 0 1 0 0,-1 0-1 0 0,0 1 1 0 0,0-1-1 0 0,1 1 0 0 0,5 0 60 0 0,-2 0 18 0 0,-7 1 21 0 0,-13 0 158 0 0,12-2-265 0 0,1 0 1 0 0,-1 0 0 0 0,1 0 0 0 0,-1 1 0 0 0,0-1 0 0 0,1 1 0 0 0,-1 0 0 0 0,1 0 0 0 0,-1 0 0 0 0,1 0 0 0 0,0 0 0 0 0,-1 0 0 0 0,1 0 0 0 0,0 1 0 0 0,-4 3 0 0 0,6-3-5 0 0,0 0 1 0 0,0 0 0 0 0,0 0 0 0 0,1 1 0 0 0,-1-1 0 0 0,0 0-1 0 0,1 0 1 0 0,-1 0 0 0 0,1 0 0 0 0,0 0 0 0 0,0 0 0 0 0,0 0-1 0 0,0 0 1 0 0,2 2 0 0 0,3 0 3 0 0,-5-4-7 0 0,-1 0 1 0 0,1 0 0 0 0,-1 0-1 0 0,1 1 1 0 0,-1-1 0 0 0,1 0-1 0 0,-1 0 1 0 0,1 1-1 0 0,-1-1 1 0 0,0 0 0 0 0,1 0-1 0 0,-1 1 1 0 0,1-1 0 0 0,-1 0-1 0 0,0 1 1 0 0,1-1-1 0 0,-1 1 1 0 0,0-1 0 0 0,1 1-1 0 0,-1-1 1 0 0,0 0 0 0 0,0 1-1 0 0,1-1 1 0 0,-1 1-1 0 0,0-1 1 0 0,0 1 0 0 0,0-1-1 0 0,0 1 1 0 0,0-1 0 0 0,0 1-1 0 0,0 0 1 0 0,0-1 0 0 0,0 1-1 0 0,0-1 1 0 0,0 1-1 0 0,0-1 1 0 0,0 1 0 0 0,-2 38 15 0 0,0-28-19 0 0,2-9 5 0 0,-1 0 0 0 0,1 0 0 0 0,-1 0 0 0 0,1 0 0 0 0,-1 0 0 0 0,0 0 0 0 0,1 0 0 0 0,-1 0 0 0 0,0-1 0 0 0,0 1 0 0 0,-3 3 0 0 0,-8 10 19 0 0,15 0 3 0 0,2 2 11 0 0,-5-16-32 0 0,0 0 0 0 0,0-1 0 0 0,1 1 0 0 0,-1 0-1 0 0,1-1 1 0 0,-1 1 0 0 0,0 0 0 0 0,1-1 0 0 0,-1 1 0 0 0,1-1 0 0 0,-1 1 0 0 0,1-1 0 0 0,0 1 0 0 0,-1-1-1 0 0,1 0 1 0 0,-1 1 0 0 0,1-1 0 0 0,0 1 0 0 0,0-1 0 0 0,-1 0 0 0 0,1 0 0 0 0,0 0 0 0 0,-1 1-1 0 0,1-1 1 0 0,0 0 0 0 0,0 0 0 0 0,-1 0 0 0 0,1 0 0 0 0,0 0 0 0 0,1 0 0 0 0,-2 0-2 0 0,0-1 1 0 0,1 1-1 0 0,-1 0 0 0 0,0 0 1 0 0,0 0-1 0 0,0 0 1 0 0,1 0-1 0 0,-1 0 1 0 0,0 0-1 0 0,0 0 0 0 0,1 0 1 0 0,-1 0-1 0 0,0 0 1 0 0,0 0-1 0 0,1 0 1 0 0,-1 0-1 0 0,0 0 0 0 0,0 0 1 0 0,0 0-1 0 0,1 0 1 0 0,-1 0-1 0 0,0 0 1 0 0,0 1-1 0 0,1-1 0 0 0,-1 0 1 0 0,0 0-1 0 0,0 0 1 0 0,0 0-1 0 0,0 0 1 0 0,1 1-1 0 0,-1-1 1 0 0,0 0-1 0 0,0 0 0 0 0,0 0 1 0 0,0 1-1 0 0,0-1 1 0 0,1 0-1 0 0,-1 0 1 0 0,0 0-1 0 0,0 1 0 0 0,0-1 1 0 0,0 0-1 0 0,0 0 1 0 0,0 0-1 0 0,0 1 1 0 0,0-1-1 0 0,0 0 0 0 0,0 0 1 0 0,0 1-1 0 0,0-1 1 0 0,0 4-187 0 0,-1-1 1 0 0,1 1-1 0 0,0-1 0 0 0,1 0 1 0 0,-1 1-1 0 0,1-1 1 0 0,-1 0-1 0 0,1 1 0 0 0,0-1 1 0 0,0 0-1 0 0,3 6 1 0 0,4-7-1929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29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64 1224 0 0,'0'-3'596'0'0,"1"0"1"0"0,-1 1-1 0 0,0-1 0 0 0,1 0 0 0 0,0 0 0 0 0,-1 1 1 0 0,1-1-1 0 0,0 0 0 0 0,3-4 0 0 0,4-11 1720 0 0,-8 18-2296 0 0,0 0-1 0 0,-1 0 1 0 0,1-1 0 0 0,0 1-1 0 0,0 0 1 0 0,0 0-1 0 0,0 0 1 0 0,-1-1 0 0 0,1 1-1 0 0,0 0 1 0 0,0 0 0 0 0,0 0-1 0 0,-1-1 1 0 0,1 1-1 0 0,0 0 1 0 0,0 0 0 0 0,-1 0-1 0 0,1 0 1 0 0,0 0 0 0 0,0 0-1 0 0,-1 0 1 0 0,1-1-1 0 0,0 1 1 0 0,0 0 0 0 0,-1 0-1 0 0,1 0 1 0 0,0 0-1 0 0,-1 0 1 0 0,1 0 0 0 0,0 0-1 0 0,0 0 1 0 0,-1 1 0 0 0,1-1-1 0 0,-4 0 966 0 0,5 0-966 0 0,-1 0-1 0 0,0 0 0 0 0,0 0 1 0 0,1 0-1 0 0,-1 0 0 0 0,0 0 1 0 0,1 0-1 0 0,-1-1 0 0 0,0 1 1 0 0,0 0-1 0 0,1 0 0 0 0,-1 0 1 0 0,0 0-1 0 0,0-1 1 0 0,0 1-1 0 0,1 0 0 0 0,-1 0 1 0 0,0 0-1 0 0,0-1 0 0 0,0 1 1 0 0,0 0-1 0 0,1 0 0 0 0,-1-1 1 0 0,0 1-1 0 0,0 0 0 0 0,0-1 1 0 0,0 1-1 0 0,0 0 0 0 0,0-1 1 0 0,0 1-6 0 0,0 0 0 0 0,0 0 0 0 0,0-1 1 0 0,0 1-1 0 0,0 0 0 0 0,0 0 0 0 0,0 0 1 0 0,0 0-1 0 0,0-1 0 0 0,0 1 1 0 0,0 0-1 0 0,0 0 0 0 0,1 0 0 0 0,-1 0 1 0 0,0 0-1 0 0,0-1 0 0 0,0 1 0 0 0,0 0 1 0 0,0 0-1 0 0,0 0 0 0 0,0 0 0 0 0,0 0 1 0 0,1 0-1 0 0,-1-1 0 0 0,0 1 0 0 0,0 0 1 0 0,0 0-1 0 0,0 0 0 0 0,0 0 0 0 0,1 0 1 0 0,-1 0-1 0 0,0 0 0 0 0,0 0 1 0 0,0 0-1 0 0,0 0 0 0 0,1 0 0 0 0,-1 0 1 0 0,0 0-1 0 0,0 0 0 0 0,0 0 0 0 0,0 0 1 0 0,1 0-1 0 0,-1 0 0 0 0,0 0 0 0 0,0 0 1 0 0,0 0-1 0 0,0 0 0 0 0,1 0 0 0 0,-1 0 1 0 0,0 0-1 0 0,0 0 0 0 0,0 0 0 0 0,0 1 1 0 0,0-1-1 0 0,1 0 0 0 0,-1 0 0 0 0,0 0 1 0 0,0 0-1 0 0,0 0 0 0 0,0 0 1 0 0,0 1-1 0 0,0-1 0 0 0,0 0 0 0 0,6 4 173 0 0,-7-5 67 0 0,-2 1-26 0 0,5 9-116 0 0,-2-9-108 0 0,0 0 1 0 0,0 1 0 0 0,0-1 0 0 0,0 0 0 0 0,-1 0 0 0 0,1 1-1 0 0,0-1 1 0 0,0 0 0 0 0,0 0 0 0 0,0 0 0 0 0,0 1 0 0 0,0-1-1 0 0,0 0 1 0 0,-1 0 0 0 0,1 0 0 0 0,0 1 0 0 0,0-1 0 0 0,0 0-1 0 0,-1 0 1 0 0,1 0 0 0 0,0 0 0 0 0,0 0 0 0 0,0 1 0 0 0,-1-1-1 0 0,1 0 1 0 0,0 0 0 0 0,0 0 0 0 0,0 0 0 0 0,-1 0 0 0 0,1 0-1 0 0,0 0 1 0 0,0 0 0 0 0,-1 0 0 0 0,1 0 0 0 0,0 0 0 0 0,-1 0 0 0 0,1 0 0 0 0,-1 0 0 0 0,1 0 1 0 0,-1 1-1 0 0,1-1 0 0 0,-1 0 0 0 0,1 0 1 0 0,-1 0-1 0 0,1 1 0 0 0,-1-1 0 0 0,1 0 1 0 0,-1 0-1 0 0,1 1 0 0 0,0-1 1 0 0,-1 0-1 0 0,1 1 0 0 0,0-1 0 0 0,-1 1 1 0 0,1-1-1 0 0,0 0 0 0 0,-1 1 0 0 0,1 0 1 0 0,-6 11 79 0 0,6-11-79 0 0,-1 0 0 0 0,1 0 0 0 0,-1 0 1 0 0,1 0-1 0 0,-1 0 0 0 0,1 0 0 0 0,-1 0 1 0 0,1 0-1 0 0,0 0 0 0 0,0 0 0 0 0,-1 0 1 0 0,1 1-1 0 0,0-1 0 0 0,0 0 0 0 0,0 0 1 0 0,0 0-1 0 0,1 1 0 0 0,8 34 46 0 0,-7-31-42 0 0,-1 0 0 0 0,1 0 1 0 0,-1 0-1 0 0,0 0 0 0 0,0 0 0 0 0,-1 1 0 0 0,1-1 0 0 0,-2 10 1 0 0,1-14-8 0 0,-1 0 1 0 0,1-1-1 0 0,-1 1 1 0 0,1 0-1 0 0,-1-1 1 0 0,1 1-1 0 0,-1-1 1 0 0,1 1-1 0 0,-1-1 1 0 0,0 1 0 0 0,1-1-1 0 0,-1 1 1 0 0,0-1-1 0 0,1 0 1 0 0,-1 1-1 0 0,0-1 1 0 0,0 0-1 0 0,1 0 1 0 0,-1 1-1 0 0,0-1 1 0 0,0 0-1 0 0,0 0 1 0 0,1 0-1 0 0,-1 0 1 0 0,0 0 0 0 0,-1 0-1 0 0,-3 0 19 0 0,4 1-14 0 0,0 0-1 0 0,1 0 1 0 0,-1 0-1 0 0,0 0 1 0 0,0 1 0 0 0,1-1-1 0 0,-1 0 1 0 0,0 0-1 0 0,1 0 1 0 0,-1 1 0 0 0,1-1-1 0 0,0 0 1 0 0,-1 1-1 0 0,1-1 1 0 0,0 0 0 0 0,0 1-1 0 0,0-1 1 0 0,0 2-1 0 0,1 25 14 0 0,2-4-7 0 0,0-7 6 0 0,0-1 0 0 0,-1 32 0 0 0,-1 22-8 0 0,-1 21 10 0 0,0-86-18 0 0,0 1-1 0 0,1 0 1 0 0,0 0 0 0 0,0-1 0 0 0,0 1 0 0 0,4 8 0 0 0,-3-8 3 0 0,-1 0 1 0 0,1 0-1 0 0,-1-1 1 0 0,0 1-1 0 0,0 0 1 0 0,-1 0-1 0 0,0 7 1 0 0,-1-3 7 0 0,0-5-5 0 0,1-1 1 0 0,0 1-1 0 0,0-1 1 0 0,0 1-1 0 0,1 6 0 0 0,0 11 6 0 0,-1-20-11 0 0,0 0 0 0 0,0 0 0 0 0,0 1-1 0 0,0-1 1 0 0,0 0 0 0 0,1 0 0 0 0,-1 0-1 0 0,0 0 1 0 0,1 0 0 0 0,0 0 0 0 0,0 0-1 0 0,-1 0 1 0 0,1 0 0 0 0,0 0 0 0 0,1 0-1 0 0,-1 0 1 0 0,0-1 0 0 0,0 1 0 0 0,1 0-1 0 0,-1-1 1 0 0,3 3 0 0 0,0-1 39 0 0,0 1 0 0 0,0-1 0 0 0,0 1 0 0 0,1-1 0 0 0,0 0 0 0 0,7 3 0 0 0,-10-5-32 0 0,0 0 0 0 0,0-1 0 0 0,0 1 0 0 0,1-1 0 0 0,-1 0 0 0 0,0 1 0 0 0,1-1 1 0 0,-1 0-1 0 0,0 0 0 0 0,0 0 0 0 0,1-1 0 0 0,-1 1 0 0 0,0-1 0 0 0,0 1 0 0 0,0-1 0 0 0,5-1 0 0 0,14-8-10 0 0,-16 7-209 0 0,1 0-1 0 0,0 0 1 0 0,1 1 0 0 0,-1 0-1 0 0,0 0 1 0 0,13-2 0 0 0,-7 2-470 0 0,-11 0-208 0 0,4-6-1714 0 0,0 0 135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29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29 101 1936 0 0,'-13'-1'8368'0'0,"4"-5"-7919"0"0,5 3-423 0 0,1 0 93 0 0,5 4 59 0 0,0-1-140 0 0,-1 1 0 0 0,1-1 0 0 0,0 1 0 0 0,0-1 0 0 0,0 0 0 0 0,-1 0 1 0 0,1 1-1 0 0,0-1 0 0 0,0-1 0 0 0,0 1 0 0 0,-1 0 0 0 0,1 0 0 0 0,3-2 0 0 0,48-12 107 0 0,7-3-131 0 0,-50 14 0 0 0,-1 0 0 0 0,1 0 0 0 0,0 1 0 0 0,0 1 0 0 0,12-1 0 0 0,-15 2-2 0 0,1 0 0 0 0,-1-1 0 0 0,0 0 0 0 0,0-1 0 0 0,0 1 0 0 0,0-1 0 0 0,0-1 0 0 0,0 1 0 0 0,0-1 0 0 0,11-7 0 0 0,-16 10-6 0 0,-1-1 0 0 0,1 0 0 0 0,0 0-1 0 0,0 1 1 0 0,0-1 0 0 0,0 1 0 0 0,0-1 0 0 0,0 1 0 0 0,0 0 0 0 0,0 0-1 0 0,0 0 1 0 0,0 0 0 0 0,0 0 0 0 0,3 1 0 0 0,-4 0 1 0 0,0-1 1 0 0,1 0-1 0 0,-1 0 1 0 0,0 0-1 0 0,1 0 1 0 0,-1 0-1 0 0,0 0 1 0 0,0 0-1 0 0,1 0 1 0 0,-1-1-1 0 0,0 1 1 0 0,3-1-1 0 0,-4 1-7 0 0,0 0 0 0 0,0 0 0 0 0,0 0 0 0 0,0-1 0 0 0,0 1 0 0 0,1 0 0 0 0,-1 0 0 0 0,0 0 0 0 0,0 0 0 0 0,0 0 0 0 0,0 0 0 0 0,0 0-1 0 0,0-1 1 0 0,0 1 0 0 0,0 0 0 0 0,0 0 0 0 0,0 0 0 0 0,0 0 0 0 0,0 0 0 0 0,0 0 0 0 0,0-1 0 0 0,0 1 0 0 0,0 0 0 0 0,0 0 0 0 0,0 0 0 0 0,0 0 0 0 0,0 0 0 0 0,0-1-1 0 0,0 1 1 0 0,0 0 0 0 0,0 0 0 0 0,0 0 0 0 0,0 0 0 0 0,0 0 0 0 0,0 0 0 0 0,0-1 0 0 0,0 1 0 0 0,0 0 0 0 0,0 0 0 0 0,0 0 0 0 0,0 0 0 0 0,-1 0 0 0 0,1 0 0 0 0,0 0-1 0 0,0-1 1 0 0,-1-1-397 0 0,7 2-1156 0 0,5-3 62 0 0,-11 3 1428 0 0,0 0 0 0 0,0-1 1 0 0,0 1-1 0 0,1 0 0 0 0,-1 0 0 0 0,0 0 1 0 0,0 0-1 0 0,1 0 0 0 0,-1-1 1 0 0,0 1-1 0 0,0 0 0 0 0,1 0 0 0 0,-1 0 1 0 0,0 0-1 0 0,0 0 0 0 0,1 0 1 0 0,-1 0-1 0 0,0 0 0 0 0,1 0 1 0 0,-1 0-1 0 0,0 0 0 0 0,0 0 0 0 0,1 0 1 0 0,-1 0-1 0 0,0 0 0 0 0,0 0 1 0 0,1 0-1 0 0,-1 0 0 0 0,0 1 0 0 0,1-1 1 0 0,-1 0-1 0 0,0 0 0 0 0,0 0 1 0 0,0 0-1 0 0,1 1 0 0 0,-1-1 1 0 0,0 0-1 0 0,0 0 0 0 0,0 0 0 0 0,1 1 1 0 0,-1-1-1 0 0,0 0 0 0 0,0 0 1 0 0,0 0-1 0 0,0 1 0 0 0,0-1 0 0 0,0 0 1 0 0,1 1-1 0 0,-1-1 0 0 0,0 0 1 0 0,0 0-1 0 0,0 1 0 0 0,0-1 1 0 0,0 0-1 0 0,0 1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0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61 159 2473 0 0,'-21'5'7243'0'0,"21"2"-7620"0"0,13 15 1910 0 0,-12-21-1505 0 0,0 0 0 0 0,0 1 0 0 0,0-1 0 0 0,0 1 0 0 0,0-1 0 0 0,0 0 0 0 0,0 0 0 0 0,0 1 0 0 0,0-1 0 0 0,0 0 0 0 0,1 0 0 0 0,-1 0 0 0 0,1-1 0 0 0,-1 1 0 0 0,1 0 0 0 0,-1 0 0 0 0,1-1 0 0 0,-1 1 0 0 0,1-1 0 0 0,-1 1 0 0 0,1-1 0 0 0,0 0 0 0 0,2 1 0 0 0,4-1 12 0 0,-1 0 0 0 0,1 0 0 0 0,14-3 0 0 0,-3 1 29 0 0,-11 1-40 0 0,0 1-6 0 0,-1 0 0 0 0,1-1 1 0 0,14-3-1 0 0,-19 3-14 0 0,-1 0 0 0 0,1-1 0 0 0,-1 1 0 0 0,1 0 0 0 0,-1-1 1 0 0,1 1-1 0 0,-1-1 0 0 0,0 0 0 0 0,1 0 0 0 0,-1 0 0 0 0,0 0 0 0 0,0 0 0 0 0,2-5 1 0 0,2 0 37 0 0,-5 6-37 0 0,0-1 0 0 0,0 1 0 0 0,0-1 0 0 0,0 1 1 0 0,0-1-1 0 0,0 0 0 0 0,0 1 0 0 0,0-1 1 0 0,-1 0-1 0 0,1 1 0 0 0,-1-1 0 0 0,1 0 1 0 0,-1 0-1 0 0,0 0 0 0 0,0-3 0 0 0,1 2 1 0 0,-1 0 1 0 0,0 0-1 0 0,1 0 0 0 0,0 0 0 0 0,0 1 0 0 0,0-1 0 0 0,1-4 0 0 0,-1 5-1 0 0,0 0 0 0 0,0 0 0 0 0,0 0 0 0 0,0 0-1 0 0,-1-1 1 0 0,1 1 0 0 0,-1 0 0 0 0,0 0 0 0 0,1 0 0 0 0,-1-1-1 0 0,0 1 1 0 0,0 0 0 0 0,-1-3 0 0 0,-1-2 24 0 0,0 0-1 0 0,0 0 1 0 0,-1 1-1 0 0,-6-12 1 0 0,8 15-30 0 0,-1 1 1 0 0,0-1-1 0 0,1 1 1 0 0,-1-1 0 0 0,0 1-1 0 0,0 0 1 0 0,-1 0-1 0 0,1 0 1 0 0,0 0 0 0 0,-1 0-1 0 0,1 0 1 0 0,-1 0-1 0 0,-2 0 1 0 0,-33 1 131 0 0,34 0-112 0 0,1 1 0 0 0,-1 0 0 0 0,1 0 0 0 0,-1 0 0 0 0,0 1 0 0 0,1-1 0 0 0,-1 1 0 0 0,1 0-1 0 0,-1 0 1 0 0,1 0 0 0 0,-1 0 0 0 0,-4 3 0 0 0,-38 25 275 0 0,40-25-279 0 0,4-2-12 0 0,1-1 1 0 0,-1 1 0 0 0,1 0 0 0 0,-1-1 0 0 0,1 1 0 0 0,0 0 0 0 0,-1 0 0 0 0,1 0-1 0 0,-1 3 1 0 0,-10 14 64 0 0,7-12-57 0 0,1 1 1 0 0,0-1-1 0 0,1 1 1 0 0,-1 0-1 0 0,1 0 1 0 0,1 0-1 0 0,0 0 1 0 0,-2 11-1 0 0,-5 15 47 0 0,6-24-59 0 0,1 1 0 0 0,0 0 1 0 0,0-1-1 0 0,1 1 0 0 0,0 0 1 0 0,1 0-1 0 0,1 0 1 0 0,-1 0-1 0 0,2 0 0 0 0,-1-1 1 0 0,2 1-1 0 0,-1 0 0 0 0,1-1 1 0 0,1 0-1 0 0,0 0 0 0 0,1 0 1 0 0,-1 0-1 0 0,2 0 1 0 0,-1-1-1 0 0,2 0 0 0 0,12 14 1 0 0,-16-19 1 0 0,1 0 0 0 0,0 0 1 0 0,0-1-1 0 0,0 1 1 0 0,0-1-1 0 0,1 0 0 0 0,0-1 1 0 0,-1 1-1 0 0,1-1 0 0 0,0 0 1 0 0,0 0-1 0 0,0 0 1 0 0,10 1-1 0 0,5 5 64 0 0,-19-7-63 0 0,0 0 1 0 0,0 0 0 0 0,1-1-1 0 0,-1 1 1 0 0,0 0-1 0 0,0-1 1 0 0,1 1 0 0 0,-1-1-1 0 0,0 1 1 0 0,0-1-1 0 0,1 0 1 0 0,-1 0 0 0 0,1 1-1 0 0,-1-1 1 0 0,0 0-1 0 0,1 0 1 0 0,-1 0 0 0 0,0-1-1 0 0,1 1 1 0 0,-1 0-1 0 0,0 0 1 0 0,1-1 0 0 0,-1 1-1 0 0,0-1 1 0 0,1 1-1 0 0,-1-1 1 0 0,0 1 0 0 0,0-1-1 0 0,0 0 1 0 0,2-1-1 0 0,11-5 50 0 0,-12 7-55 0 0,-1 0-1 0 0,1-1 1 0 0,-1 1-1 0 0,0 0 1 0 0,1-1-1 0 0,-1 0 1 0 0,0 1-1 0 0,1-1 1 0 0,-1 0-1 0 0,0 0 1 0 0,2-1-1 0 0,3-4-397 0 0,1-1-1 0 0,-1 0 0 0 0,0 0 1 0 0,-1 0-1 0 0,0-1 1 0 0,0 1-1 0 0,0-1 1 0 0,3-11-1 0 0,-7 17 118 0 0,0 0-1 0 0,0 0 0 0 0,0 0 0 0 0,0 0 1 0 0,1 1-1 0 0,-1-1 0 0 0,0 0 1 0 0,3-2-1 0 0,0 0-450 0 0,4-8-1696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0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149 268 2288 0 0,'1'0'22'0'0,"14"-6"255"0"0,-1 0 1 0 0,0-1 0 0 0,19-11-1 0 0,-29 14-174 0 0,0 1-1 0 0,0-1 0 0 0,0 1 1 0 0,0-1-1 0 0,0 0 0 0 0,-1 0 1 0 0,0-1-1 0 0,0 1 0 0 0,0-1 1 0 0,0 0-1 0 0,-1 0 0 0 0,0 0 1 0 0,3-7-1 0 0,-4 6 123 0 0,1 0 0 0 0,-2 0 1 0 0,1 0-1 0 0,0 0 0 0 0,-1 0 0 0 0,0 0 0 0 0,-1 0 0 0 0,1 0 1 0 0,-1 0-1 0 0,0 0 0 0 0,-1 0 0 0 0,0 1 0 0 0,1-1 0 0 0,-2 0 1 0 0,1 1-1 0 0,-1-1 0 0 0,0 1 0 0 0,0 0 0 0 0,-7-9 0 0 0,8 10-150 0 0,-1 1-1 0 0,0 0 0 0 0,0 0 0 0 0,0 0 0 0 0,0 0 1 0 0,0 1-1 0 0,-1 0 0 0 0,1-1 0 0 0,-1 1 0 0 0,1 0 1 0 0,-1 0-1 0 0,0 1 0 0 0,0-1 0 0 0,0 1 0 0 0,0 0 1 0 0,0 0-1 0 0,0 0 0 0 0,0 1 0 0 0,0-1 0 0 0,0 1 1 0 0,0 0-1 0 0,0 0 0 0 0,-1 1 0 0 0,1-1 0 0 0,0 1 1 0 0,0 0-1 0 0,0 0 0 0 0,0 0 0 0 0,-5 3 0 0 0,2-2-35 0 0,1 1-1 0 0,0 0 1 0 0,0 0-1 0 0,1 0 1 0 0,-1 1-1 0 0,1 0 1 0 0,-1 0-1 0 0,1 0 0 0 0,0 1 1 0 0,-8 9-1 0 0,9-8-26 0 0,-2 1 16 0 0,0 1-1 0 0,0 1 0 0 0,0-1 0 0 0,1 1 1 0 0,1-1-1 0 0,-8 19 0 0 0,9-13-26 0 0,0 0 0 0 0,1-1 0 0 0,0 1 0 0 0,1 0 0 0 0,0 0 0 0 0,2 20 0 0 0,0-29 6 0 0,0 0 0 0 0,0 0 0 0 0,1-1 0 0 0,0 1 0 0 0,-1-1 0 0 0,1 1 0 0 0,1-1 0 0 0,-1 0 0 0 0,1 0 0 0 0,-1 0 0 0 0,7 6 0 0 0,-4-3 3 0 0,1-1 1 0 0,0 0-1 0 0,0 0 1 0 0,1-1-1 0 0,-1 0 0 0 0,9 4 1 0 0,-4-3 27 0 0,1 0-1 0 0,-1-1 1 0 0,2 0 0 0 0,-1-1-1 0 0,0-1 1 0 0,22 4 0 0 0,-29-6-22 0 0,0-1 0 0 0,0 0 1 0 0,0 1-1 0 0,0-2 0 0 0,0 1 0 0 0,0 0 1 0 0,0-1-1 0 0,0 0 0 0 0,0 0 0 0 0,0-1 1 0 0,0 1-1 0 0,-1-1 0 0 0,1 0 1 0 0,-1 0-1 0 0,1-1 0 0 0,-1 1 0 0 0,0-1 1 0 0,0 0-1 0 0,0 0 0 0 0,4-5 0 0 0,-5 5-9 0 0,0-1 0 0 0,-1 0-1 0 0,1 0 1 0 0,-1-1 0 0 0,0 1 0 0 0,0 0-1 0 0,-1-1 1 0 0,1 1 0 0 0,-1-1-1 0 0,1-7 1 0 0,4-51 97 0 0,-6 50-108 0 0,0 2 4 0 0,0-1 0 0 0,-2 0 0 0 0,-3-17 1 0 0,-2-21 43 0 0,7 45-115 0 0,-1 0 0 0 0,0 0 0 0 0,0 0 0 0 0,0 0 0 0 0,-1 0-1 0 0,1 1 1 0 0,-1-1 0 0 0,-5-8 0 0 0,6 10-440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1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31 5641 0 0,'0'0'418'0'0,"0"-2"343"0"0,-1-5-474 0 0,0-8 2171 0 0,4 22-1491 0 0,-10-18 79 0 0,3 9-819 0 0,1 10 11 0 0,3 0-166 0 0,0-7-61 0 0,0 0-1 0 0,0 0 1 0 0,1 0-1 0 0,-1-1 0 0 0,0 1 1 0 0,0 0-1 0 0,0 0 1 0 0,-1 0-1 0 0,1 0 1 0 0,0-1-1 0 0,0 1 1 0 0,0 0-1 0 0,-1 0 1 0 0,1 0-1 0 0,0-1 0 0 0,-1 1 1 0 0,1 0-1 0 0,0 0 1 0 0,-1-1-1 0 0,1 1 1 0 0,-1 0-1 0 0,0-1 1 0 0,1 1-1 0 0,-1 0 1 0 0,1-1-1 0 0,-1 1 0 0 0,0-1 1 0 0,1 1-1 0 0,-1-1 1 0 0,0 1-1 0 0,0-1 1 0 0,1 0-1 0 0,-2 1 1 0 0,-1 0 15 0 0,1 0 1 0 0,0 1 0 0 0,-1-1 0 0 0,1 1-1 0 0,0-1 1 0 0,0 1 0 0 0,0 0 0 0 0,0 0-1 0 0,0 0 1 0 0,0 0 0 0 0,0 0 0 0 0,1 0-1 0 0,-1 1 1 0 0,-1 2 0 0 0,-14 35 60 0 0,-3 6 39 0 0,13-33-64 0 0,1 0 0 0 0,-8 26 0 0 0,10-28-29 0 0,0-1 1 0 0,-1 1 0 0 0,0-1-1 0 0,-1 1 1 0 0,-12 16-1 0 0,15-23-31 0 0,2-2-1 0 0,0-1 0 0 0,0 1 1 0 0,0-1-1 0 0,1 1 1 0 0,-1-1-1 0 0,1 1 1 0 0,-1 0-1 0 0,1-1 1 0 0,-1 1-1 0 0,1 0 1 0 0,0-1-1 0 0,0 1 1 0 0,0 0-1 0 0,0 0 1 0 0,1 2-1 0 0,-1-2 5 0 0,0 0 0 0 0,0 1 0 0 0,0-1 0 0 0,0 0 0 0 0,0 0 0 0 0,0 0 0 0 0,-1 0 0 0 0,1 1 1 0 0,-2 2-1 0 0,0-2 10 0 0,1 1 0 0 0,-2 0 0 0 0,1 0 0 0 0,0 0 1 0 0,-1-1-1 0 0,1 0 0 0 0,-7 7 0 0 0,1-2 15 0 0,7-6-19 0 0,0-1 0 0 0,1 1 0 0 0,-1-1 0 0 0,1 1 0 0 0,-1 0 0 0 0,1-1 0 0 0,0 1 0 0 0,-1-1 0 0 0,1 1 0 0 0,0 0 0 0 0,0-1 0 0 0,0 1 0 0 0,0 0 0 0 0,0-1 1 0 0,1 1-1 0 0,-1 0 0 0 0,0-1 0 0 0,1 1 0 0 0,-1-1 0 0 0,1 1 0 0 0,0-1 0 0 0,1 3 0 0 0,-2-4-36 0 0,0 1 0 0 0,-1-1 0 0 0,1 0 0 0 0,0 0 0 0 0,0 1 0 0 0,0-1 0 0 0,0 0 0 0 0,-1 0 0 0 0,1 0 0 0 0,0 1 0 0 0,0-1 0 0 0,0 0 0 0 0,-1 0 0 0 0,1 0 0 0 0,0 1 0 0 0,0-1 0 0 0,0 0 0 0 0,-1 0 0 0 0,1 0 0 0 0,0 0 0 0 0,-1 0 0 0 0,1 0 0 0 0,0 0 0 0 0,0 0 0 0 0,-1 1 0 0 0,1-1 0 0 0,0 0 0 0 0,0 0 0 0 0,-1 0 0 0 0,1 0 0 0 0,0 0 0 0 0,-1-1 0 0 0,1 1 0 0 0,0 0 0 0 0,0 0 0 0 0,-1 0 0 0 0,1 0 0 0 0,-1 0 0 0 0,18-6-5913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1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22 3489 0 0,'-29'-17'4038'0'0,"20"13"-1451"0"0,19 9-1457 0 0,-10-5-1116 0 0,0 0 0 0 0,1 0 1 0 0,-1 0-1 0 0,0 0 0 0 0,0 0 1 0 0,1 0-1 0 0,-1 0 0 0 0,0 0 0 0 0,0 0 1 0 0,1 1-1 0 0,-1-1 0 0 0,0 0 1 0 0,0 0-1 0 0,1 0 0 0 0,-1 0 1 0 0,0 0-1 0 0,0 1 0 0 0,0-1 1 0 0,0 0-1 0 0,1 0 0 0 0,-1 0 0 0 0,0 1 1 0 0,0-1-1 0 0,0 0 0 0 0,0 0 1 0 0,0 1-1 0 0,1-1 0 0 0,-1 0 1 0 0,0 0-1 0 0,0 1 0 0 0,0-1 0 0 0,0 0 1 0 0,0 1-1 0 0,0-1 0 0 0,0 0 1 0 0,0 0-1 0 0,0 1 0 0 0,0-1 1 0 0,0 0-1 0 0,0 0 0 0 0,0 1 1 0 0,0-1-1 0 0,-1 0 0 0 0,1 0 0 0 0,0 1 1 0 0,0-1-1 0 0,0 0 0 0 0,0 0 1 0 0,0 1-1 0 0,0-1 0 0 0,-1 0 1 0 0,1 0-1 0 0,0 0 0 0 0,0 1 1 0 0,0-1-1 0 0,-1 0 0 0 0,1 0 0 0 0,0 0 1 0 0,0 0-1 0 0,-1 1 0 0 0,1-1 1 0 0,-11 4 231 0 0,10-3-240 0 0,1 0 0 0 0,0-1-1 0 0,0 1 1 0 0,0 0 0 0 0,0-1-1 0 0,0 1 1 0 0,0 0 0 0 0,0-1-1 0 0,0 1 1 0 0,0 0 0 0 0,0-1-1 0 0,0 1 1 0 0,0 0 0 0 0,1-1-1 0 0,-1 1 1 0 0,0 0 0 0 0,0-1-1 0 0,1 1 1 0 0,-1-1 0 0 0,0 1-1 0 0,1-1 1 0 0,-1 1 0 0 0,1 0-1 0 0,-1-1 1 0 0,1 0 0 0 0,-1 1-1 0 0,2 0 1 0 0,16 12 47 0 0,-13-9-47 0 0,-3-2-2 0 0,-1-1 0 0 0,1 1 0 0 0,-1 0 1 0 0,0 0-1 0 0,0 0 0 0 0,0 0 0 0 0,0 0 0 0 0,0 0 1 0 0,0 0-1 0 0,0 0 0 0 0,0 0 0 0 0,-1 0 1 0 0,1 0-1 0 0,-1 1 0 0 0,0-1 0 0 0,0 0 0 0 0,0 4 1 0 0,-3 2 18 0 0,1 2 31 0 0,13 8 2 0 0,8 10 11 0 0,-6-9-39 0 0,24 29 0 0 0,-24-33-6 0 0,-2 2 1 0 0,0-1-1 0 0,14 29 1 0 0,10 15 135 0 0,-34-59-152 0 0,3 4 17 0 0,-1 0 0 0 0,0 0-1 0 0,0 1 1 0 0,0-1 0 0 0,2 8 0 0 0,-7-5 15 0 0,4-3 28 0 0,2-1-23 0 0,0 0 0 0 0,1 1 0 0 0,0-2 0 0 0,7 6 0 0 0,4-4-4478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1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73 2729 0 0,'1'-4'431'0'0,"-1"1"0"0"0,0-1 0 0 0,0 0 0 0 0,0 1 0 0 0,0-1 1 0 0,-1 1-1 0 0,1-1 0 0 0,-1 1 0 0 0,0-1 0 0 0,0 1 0 0 0,0-1 1 0 0,-3-5-1 0 0,-2-11 4279 0 0,6 31-4781 0 0,1-2 156 0 0,-1-6-63 0 0,0-1 1 0 0,0 1-1 0 0,0-1 0 0 0,0 1 0 0 0,0-1 1 0 0,-1 0-1 0 0,1 1 0 0 0,-1-1 0 0 0,1 1 1 0 0,-1-1-1 0 0,0 0 0 0 0,0 0 0 0 0,-3 5 1 0 0,2-2 5 0 0,0 0 0 0 0,0 1 0 0 0,0-1 0 0 0,1 1 0 0 0,0-1 1 0 0,0 1-1 0 0,0-1 0 0 0,1 1 0 0 0,-1 0 0 0 0,2 10 1 0 0,-2 23 187 0 0,-2 4-45 0 0,1 1 0 0 0,2-1-1 0 0,8 54 1 0 0,-6-76-132 0 0,-1 29 71 0 0,-2-42-100 0 0,1 1 0 0 0,0 0 0 0 0,0 0-1 0 0,1 0 1 0 0,1-1 0 0 0,-1 1 0 0 0,1 0-1 0 0,1-1 1 0 0,3 11 0 0 0,9 6 93 0 0,-11-20-66 0 0,-1 0-1 0 0,0 0 1 0 0,0 0-1 0 0,-1 1 1 0 0,3 6 0 0 0,-5-11 41 0 0,1 0-66 0 0,0 1-1 0 0,1-1 0 0 0,-1 1 1 0 0,0-1-1 0 0,1 0 1 0 0,-1 1-1 0 0,0-1 0 0 0,1 0 1 0 0,-1 0-1 0 0,1 0 0 0 0,0 0 1 0 0,-1-1-1 0 0,1 1 1 0 0,3 1-1 0 0,-3-1-35 0 0,0-1-1 0 0,0 0 1 0 0,-1 1-1 0 0,1-1 1 0 0,0 0-1 0 0,0 1 1 0 0,0-1 0 0 0,0 0-1 0 0,-1-1 1 0 0,1 1-1 0 0,0 0 1 0 0,0 0 0 0 0,0-1-1 0 0,-1 1 1 0 0,1-1-1 0 0,0 1 1 0 0,0-1 0 0 0,-1 0-1 0 0,4-2 1 0 0,-3 1-485 0 0,1-1 1 0 0,-1 1 0 0 0,0-1 0 0 0,0 0-1 0 0,0 0 1 0 0,0 0 0 0 0,2-6-1 0 0,7-11-3150 0 0,-3 7 468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98 6617 0 0,'-11'-4'1303'0'0,"11"3"-1206"0"0,-1 1 1 0 0,1-1 0 0 0,-1 1 0 0 0,0-1-1 0 0,1 1 1 0 0,-1 0 0 0 0,0-1-1 0 0,1 1 1 0 0,-1 0 0 0 0,0 0-1 0 0,1-1 1 0 0,-1 1 0 0 0,0 0-1 0 0,1 0 1 0 0,-1 0 0 0 0,0 0-1 0 0,0 0 1 0 0,1 0 0 0 0,-1 0-1 0 0,0 0 1 0 0,0 0 0 0 0,1 1-1 0 0,-1-1 1 0 0,0 0 0 0 0,1 0-1 0 0,-1 1 1 0 0,0-1 0 0 0,1 0-1 0 0,-1 1 1 0 0,0-1 0 0 0,1 0-1 0 0,-1 1 1 0 0,1-1 0 0 0,-2 2-1 0 0,2-2-73 0 0,0 0 0 0 0,0 1 0 0 0,0-1 0 0 0,0 0 0 0 0,0 0 0 0 0,-1 0 0 0 0,1 0 0 0 0,0 1 0 0 0,0-1 0 0 0,0 0 0 0 0,0 0 0 0 0,-1 0 1 0 0,1 0-1 0 0,0 1 0 0 0,0-1 0 0 0,0 0 0 0 0,-1 0 0 0 0,1 0 0 0 0,0 0 0 0 0,0 0 0 0 0,-1 0 0 0 0,1 0 0 0 0,0 0 0 0 0,0 0 0 0 0,-1 0 0 0 0,1 0 0 0 0,0 0 0 0 0,0 0 0 0 0,-1 0 0 0 0,1 0 0 0 0,0 0 0 0 0,0 0 0 0 0,0 0 0 0 0,-1 0 0 0 0,1 0 0 0 0,0 0 0 0 0,0 0 0 0 0,-1 0 0 0 0,-5-3 348 0 0,5 3-156 0 0,1 1-203 0 0,0-1 0 0 0,0 1-1 0 0,1-1 1 0 0,-1 1 0 0 0,0-1 0 0 0,0 0 0 0 0,0 1 0 0 0,1-1 0 0 0,-1 1 0 0 0,0-1 0 0 0,1 1-1 0 0,-1-1 1 0 0,0 0 0 0 0,1 1 0 0 0,-1-1 0 0 0,0 0 0 0 0,1 1 0 0 0,-1-1 0 0 0,1 0 0 0 0,-1 0-1 0 0,1 1 1 0 0,-1-1 0 0 0,1 0 0 0 0,-1 0 0 0 0,1 0 0 0 0,-1 0 0 0 0,1 0 0 0 0,-1 0 0 0 0,1 1-1 0 0,-1-1 1 0 0,1 0 0 0 0,-1 0 0 0 0,1-1 0 0 0,-1 1 0 0 0,1 0 0 0 0,-1 0 0 0 0,1 0 0 0 0,0 0-1 0 0,20-6 54 0 0,-1-5-91 0 0,4-2 73 0 0,49-19 0 0 0,-70 31-47 0 0,1 1 1 0 0,0-1 0 0 0,-1 0-1 0 0,1 1 1 0 0,0 0 0 0 0,0 0 0 0 0,-1 0-1 0 0,1 0 1 0 0,4 2 0 0 0,-6-2 1 0 0,1 1 0 0 0,-1-1 0 0 0,0 0 0 0 0,1 0 0 0 0,-1 0 0 0 0,1 0 0 0 0,-1 0 0 0 0,0 0 0 0 0,1-1 0 0 0,-1 1 0 0 0,0-1 0 0 0,1 1 1 0 0,3-3-1 0 0,6-1 23 0 0,-9 4-23 0 0,-1-1-1 0 0,0 1 1 0 0,0-1 0 0 0,0 1-1 0 0,0-1 1 0 0,0 0 0 0 0,0 0 0 0 0,-1 0-1 0 0,4-3 1 0 0,0-5-23 0 0,-5 9 14 0 0,1-1 0 0 0,-1 0 0 0 0,0 1 0 0 0,0-1 0 0 0,0 1 0 0 0,1-1 0 0 0,-1 1 0 0 0,0-1 0 0 0,1 1 0 0 0,-1-1 0 0 0,1 1 0 0 0,-1-1 0 0 0,0 1 0 0 0,1 0 0 0 0,-1-1 0 0 0,1 1 0 0 0,-1 0 0 0 0,1-1 0 0 0,-1 1 0 0 0,1 0 0 0 0,-1-1 0 0 0,1 1 0 0 0,-1 0 0 0 0,1 0 0 0 0,0 0 0 0 0,-1 0 0 0 0,1 0 0 0 0,-1-1 0 0 0,1 1 0 0 0,0 0 0 0 0,-1 0 0 0 0,1 0 0 0 0,-1 1 0 0 0,1-1 0 0 0,0 0 0 0 0,9-2-357 0 0,0 1-466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166 169 1760 0 0,'4'6'-1504'0'0,"3"-3"4097"0"0,1-2 988 0 0,-1 4-2231 0 0,-2-2-1246 0 0,13 8 354 0 0,-8-28 121 0 0,-7 10-519 0 0,1 0-1 0 0,0 1 1 0 0,0 0 0 0 0,5-6-1 0 0,-8 10-18 0 0,1 0 1 0 0,-1 0-1 0 0,1 0 0 0 0,-1 1 0 0 0,0-1 0 0 0,0 0 1 0 0,0-1-1 0 0,0 1 0 0 0,0 0 0 0 0,0 0 0 0 0,0 0 0 0 0,-1 0 1 0 0,1-1-1 0 0,-1 1 0 0 0,0 0 0 0 0,0-1 0 0 0,0 1 1 0 0,0 0-1 0 0,0-1 0 0 0,0 1 0 0 0,0 0 0 0 0,-1 0 0 0 0,1-1 1 0 0,-2-1-1 0 0,0-2 134 0 0,0 0 1 0 0,0 0-1 0 0,0 0 1 0 0,-1 1-1 0 0,0-1 1 0 0,0 1-1 0 0,-1 0 1 0 0,1 0-1 0 0,-5-4 1 0 0,8 8-176 0 0,-1 0 18 0 0,-1-1-1 0 0,1 1 1 0 0,-1-1-1 0 0,1 1 1 0 0,-1 0-1 0 0,1 0 0 0 0,-1-1 1 0 0,0 1-1 0 0,1 0 1 0 0,-1 0-1 0 0,0 1 1 0 0,0-1-1 0 0,0 0 1 0 0,0 1-1 0 0,0-1 1 0 0,0 1-1 0 0,0-1 0 0 0,0 1 1 0 0,-3 0-1 0 0,-16-4 79 0 0,20 3-91 0 0,0 0-1 0 0,0 1 1 0 0,0-1-1 0 0,0 1 1 0 0,0 0-1 0 0,0-1 1 0 0,0 1-1 0 0,0 0 1 0 0,0 0-1 0 0,-1-1 1 0 0,1 1-1 0 0,0 0 1 0 0,0 0-1 0 0,0 0 1 0 0,0 0-1 0 0,0 1 1 0 0,-1-1-1 0 0,1 0 1 0 0,0 0-1 0 0,0 1 1 0 0,0-1-1 0 0,0 1 1 0 0,0-1-1 0 0,0 1 1 0 0,0-1-1 0 0,0 1 1 0 0,0 0-1 0 0,0-1 1 0 0,0 1-1 0 0,0 0 1 0 0,-1 1-1 0 0,1 0 0 0 0,0-1 1 0 0,-1 1-1 0 0,1-1 0 0 0,-1 1 0 0 0,1-1 0 0 0,-1 0 0 0 0,1 1 0 0 0,-1-1 0 0 0,0 0 0 0 0,0 0 0 0 0,0 0 1 0 0,0-1-1 0 0,1 1 0 0 0,-1 0 0 0 0,0-1 0 0 0,0 1 0 0 0,0-1 0 0 0,0 0 0 0 0,-1 1 0 0 0,1-1 1 0 0,-3 0-1 0 0,-14 2 13 0 0,17-1-12 0 0,0-1-1 0 0,1 1 0 0 0,-1 0 1 0 0,0 0-1 0 0,1-1 0 0 0,-1 1 0 0 0,1 0 1 0 0,-1 0-1 0 0,1 1 0 0 0,-1-1 1 0 0,1 0-1 0 0,0 0 0 0 0,0 1 1 0 0,0-1-1 0 0,0 1 0 0 0,0-1 0 0 0,0 1 1 0 0,0-1-1 0 0,-1 3 0 0 0,-12 37 130 0 0,5-15-92 0 0,7-20-38 0 0,0 0 0 0 0,0 1 1 0 0,1-1-1 0 0,-2 8 1 0 0,-1 11 14 0 0,2-14 6 0 0,0 0-1 0 0,1 1 1 0 0,0 17-1 0 0,0 4 29 0 0,1-29-51 0 0,-1 1 0 0 0,1-1 0 0 0,0 1-1 0 0,0-1 1 0 0,0 1 0 0 0,1-1 0 0 0,0 1 0 0 0,-1-1 0 0 0,2 0 0 0 0,-1 1 0 0 0,0-1 0 0 0,1 0 0 0 0,0 0 0 0 0,0 0 0 0 0,3 4-1 0 0,-2-3 4 0 0,-1 0-1 0 0,1 0 1 0 0,-1 0-1 0 0,0 1 1 0 0,0-1 0 0 0,0 0-1 0 0,-1 1 1 0 0,0-1-1 0 0,1 10 1 0 0,-2-14-5 0 0,0 1 4 0 0,1-1 0 0 0,0 1 0 0 0,0 0 0 0 0,0-1 0 0 0,0 1 0 0 0,0-1 0 0 0,0 1 0 0 0,0-1 0 0 0,0 1-1 0 0,1-1 1 0 0,-1 0 0 0 0,1 0 0 0 0,-1 0 0 0 0,1 1 0 0 0,-1-2 0 0 0,1 1 0 0 0,0 0 0 0 0,-1 0 0 0 0,3 0 0 0 0,40 16 55 0 0,-34-14-28 0 0,2 1-15 0 0,0-1-1 0 0,0-1 1 0 0,0 0 0 0 0,0 0-1 0 0,0-1 1 0 0,0-1-1 0 0,25-1 1 0 0,-30 0-9 0 0,1-1 1 0 0,0 1-1 0 0,0-1 1 0 0,-1 0-1 0 0,1-1 1 0 0,-1 0-1 0 0,0 0 1 0 0,0-1-1 0 0,0 0 1 0 0,0 0-1 0 0,-1 0 1 0 0,1-1-1 0 0,6-6 1 0 0,-6 4-9 0 0,-1 0 1 0 0,1 0-1 0 0,-2-1 0 0 0,1 1 1 0 0,-1-1-1 0 0,0 0 1 0 0,-1-1-1 0 0,1 1 1 0 0,2-10-1 0 0,0-7 12 0 0,-1 1 0 0 0,0-1 1 0 0,-2 1-1 0 0,-1-1 0 0 0,-1-33 0 0 0,0 35-8 0 0,-3 18-1 0 0,1 0 1 0 0,-1 0-1 0 0,1 0 1 0 0,-4-9 0 0 0,2 7 4 0 0,2 5 25 0 0,-7-4 17 0 0,7 6-48 0 0,0 0 0 0 0,0 0 1 0 0,0-1-1 0 0,0 1 0 0 0,0 0 1 0 0,0 0-1 0 0,-1 0 0 0 0,1-1 0 0 0,0 1 1 0 0,0 0-1 0 0,0 0 0 0 0,0 0 1 0 0,-1 0-1 0 0,1-1 0 0 0,0 1 0 0 0,0 0 1 0 0,0 0-1 0 0,-1 0 0 0 0,1 0 1 0 0,0 0-1 0 0,0 0 0 0 0,0-1 0 0 0,-1 1 1 0 0,1 0-1 0 0,0 0 0 0 0,0 0 1 0 0,-1 0-1 0 0,1 0 0 0 0,0 0 0 0 0,0 0 1 0 0,0 0-1 0 0,-1 0 0 0 0,1 0 1 0 0,0 0-1 0 0,0 0 0 0 0,-1 0 0 0 0,1 1 1 0 0,0-1-1 0 0,0 0 0 0 0,0 0 1 0 0,-1 0-1 0 0,1 0 0 0 0,0 0 0 0 0,0 0 1 0 0,0 0-1 0 0,-1 1 0 0 0,1-1 1 0 0,0 0-1 0 0,0 0 0 0 0,0 0 0 0 0,0 0 1 0 0,-1 1-1 0 0,1-1 0 0 0,-13 23 57 0 0,11-21-52 0 0,0 0-1 0 0,1 0 1 0 0,-1 0 0 0 0,1 1 0 0 0,-1-1 0 0 0,1 1 0 0 0,0-1 0 0 0,0 0 0 0 0,0 1 0 0 0,0 0 0 0 0,1-1 0 0 0,-1 1 0 0 0,0 3 0 0 0,-1 43 52 0 0,1-24-59 0 0,1-11 11 0 0,0 1 0 0 0,0-1 1 0 0,1 0-1 0 0,1 1 0 0 0,1-1 1 0 0,0 0-1 0 0,7 19 0 0 0,-7-23-3 0 0,1-1-1 0 0,0 0 0 0 0,1 0 1 0 0,0 0-1 0 0,0 0 0 0 0,0-1 1 0 0,1 0-1 0 0,1 0 0 0 0,-1 0 1 0 0,1-1-1 0 0,11 8 0 0 0,-15-11 0 0 0,1-1-1 0 0,0 0 0 0 0,1 0 0 0 0,-1-1 0 0 0,0 1 0 0 0,1-1 1 0 0,-1 0-1 0 0,1 0 0 0 0,0 0 0 0 0,-1-1 0 0 0,1 1 1 0 0,0-1-1 0 0,0-1 0 0 0,0 1 0 0 0,0-1 0 0 0,6 0 0 0 0,-5-3 6 0 0,1 0-1 0 0,-1 0 0 0 0,1-1 1 0 0,-1 0-1 0 0,0-1 0 0 0,-1 1 1 0 0,1-1-1 0 0,-1 0 0 0 0,0-1 0 0 0,4-5 1 0 0,-7 8-11 0 0,-1 0 1 0 0,0-1 0 0 0,0 1 0 0 0,0 0-1 0 0,-1-1 1 0 0,1 1 0 0 0,-1 0-1 0 0,0-7 1 0 0,4-19 13 0 0,-3 24-1 0 0,0-1 0 0 0,0 1 0 0 0,-1 0 0 0 0,0-1 0 0 0,0 1 0 0 0,-1-7 0 0 0,0 7-5 0 0,1 0 0 0 0,0 0 0 0 0,-1 1 0 0 0,2-1 0 0 0,-1 0 0 0 0,1 0 0 0 0,-1 1 0 0 0,1-1-1 0 0,0 0 1 0 0,4-8 0 0 0,1 4 3 0 0,-5 8-9 0 0,0 0 0 0 0,0 0 1 0 0,0 0-1 0 0,0-1 1 0 0,-1 1-1 0 0,1 0 1 0 0,-1 0-1 0 0,1 0 1 0 0,-1-1-1 0 0,1 1 1 0 0,-1 0-1 0 0,1 0 0 0 0,-1-1 1 0 0,0 1-1 0 0,0 0 1 0 0,0-1-1 0 0,0 1 1 0 0,0 0-1 0 0,0-1 1 0 0,0 1-1 0 0,-1-2 0 0 0,1-1 3 0 0,-2-2-5 0 0,1 0 0 0 0,-1-1 0 0 0,1 1 0 0 0,-2 0 0 0 0,1 0 1 0 0,-6-9-1 0 0,5 9 11 0 0,0 0 1 0 0,0 0-1 0 0,1 0 1 0 0,-1-1 0 0 0,1 1-1 0 0,1 0 1 0 0,0-1-1 0 0,-2-11 1 0 0,3 15-10 0 0,-1 1 0 0 0,0 0 0 0 0,0 0-1 0 0,0 0 1 0 0,0 0 0 0 0,0-1 0 0 0,-1 2 0 0 0,1-1 0 0 0,-1 0 0 0 0,1 0 0 0 0,-1 0 0 0 0,0 1 0 0 0,1-1 0 0 0,-1 1-1 0 0,0-1 1 0 0,0 1 0 0 0,0 0 0 0 0,0 0 0 0 0,0 0 0 0 0,-1 0 0 0 0,-3-1 0 0 0,4 1-3 0 0,-1-1 1 0 0,1 1 0 0 0,-1 0-1 0 0,1 0 1 0 0,0-1 0 0 0,0 0-1 0 0,0 1 1 0 0,0-1 0 0 0,-3-3 0 0 0,3 3-2 0 0,0 0 1 0 0,0 0-1 0 0,0 0 1 0 0,0 1-1 0 0,0-1 1 0 0,0 1 0 0 0,-1 0-1 0 0,1-1 1 0 0,0 1-1 0 0,-1 0 1 0 0,1 0-1 0 0,-1 1 1 0 0,1-1 0 0 0,-5 0-1 0 0,-1-5-34 0 0,8 5 26 0 0,0 1-1 0 0,-1 0 1 0 0,1-1-1 0 0,0 1 1 0 0,0 0-1 0 0,-1 0 1 0 0,1-1-1 0 0,0 1 1 0 0,0 0 0 0 0,-1 0-1 0 0,1-1 1 0 0,0 1-1 0 0,-1 0 1 0 0,1 0-1 0 0,0 0 1 0 0,-1-1-1 0 0,1 1 1 0 0,0 0-1 0 0,-1 0 1 0 0,1 0-1 0 0,-1 0 1 0 0,1 0 0 0 0,0 0-1 0 0,-1 0 1 0 0,1 0-1 0 0,0 0 1 0 0,-1 0-1 0 0,1 0 1 0 0,-1 0-1 0 0,1 0 1 0 0,0 0-1 0 0,-1 0 1 0 0,1 0-1 0 0,0 0 1 0 0,-1 1-1 0 0,1-1 1 0 0,0 0 0 0 0,-1 0-1 0 0,1 0 1 0 0,0 1-1 0 0,-1-1 1 0 0,1 0-1 0 0,0 0 1 0 0,-1 1-1 0 0,1-1 1 0 0,0 0-1 0 0,0 1 1 0 0,0-1-1 0 0,-1 0 1 0 0,1 0 0 0 0,0 1-1 0 0,-5 4-78 0 0,3-4-127 0 0,1-1 0 0 0,0 1 0 0 0,0 0 1 0 0,0 0-1 0 0,1 0 0 0 0,-1 0 0 0 0,0 0 0 0 0,0 0 0 0 0,0 0 0 0 0,1 0 0 0 0,-1 0 0 0 0,0 0 0 0 0,1 0 0 0 0,-1 0 0 0 0,1 1 1 0 0,-1-1-1 0 0,1 0 0 0 0,0 0 0 0 0,0 1 0 0 0,-1-1 0 0 0,1 0 0 0 0,0 0 0 0 0,0 1 0 0 0,0-1 0 0 0,0 0 0 0 0,1 2 0 0 0,0 8-2247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4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6 5761 0 0,'0'0'2917'0'0,"-4"-1"-1226"0"0,2 0-1542 0 0,1 1-116 0 0,1 0-1 0 0,-1-1 0 0 0,1 1 0 0 0,-1 0 0 0 0,1-1 1 0 0,-1 1-1 0 0,1 0 0 0 0,-1 0 0 0 0,1-1 1 0 0,-1 1-1 0 0,1 0 0 0 0,-1 0 0 0 0,0 0 0 0 0,1 0 1 0 0,-1 0-1 0 0,1 0 0 0 0,-1 0 0 0 0,0 0 1 0 0,1 0-1 0 0,-1 0 0 0 0,1 0 0 0 0,-1 0 0 0 0,1 0 1 0 0,-1 0-1 0 0,0 1 0 0 0,1-1 0 0 0,-1 0 1 0 0,1 0-1 0 0,-1 1 0 0 0,1-1 0 0 0,-1 0 0 0 0,1 1 1 0 0,-1-1-1 0 0,1 0 0 0 0,0 1 0 0 0,-1-1 1 0 0,1 1-1 0 0,-1-1 0 0 0,1 1 0 0 0,0-1 0 0 0,0 1 1 0 0,-1 0-1 0 0,0-1-18 0 0,1-1 0 0 0,0 1 0 0 0,-1 0 0 0 0,1-1-1 0 0,-1 1 1 0 0,1 0 0 0 0,-1 0 0 0 0,1 0 0 0 0,-1-1 0 0 0,0 1 0 0 0,1 0 0 0 0,-1 0 0 0 0,1 0 0 0 0,-1 0-1 0 0,1 0 1 0 0,-1 0 0 0 0,1 0 0 0 0,-1 0 0 0 0,1 0 0 0 0,-1 0 0 0 0,0 0 0 0 0,1 1 0 0 0,-1-1 0 0 0,1 0 0 0 0,-1 0-1 0 0,1 0 1 0 0,-1 1 0 0 0,1-1 0 0 0,-1 0 0 0 0,1 1 0 0 0,0-1 0 0 0,-1 0 0 0 0,1 1 0 0 0,-1-1 0 0 0,1 1 0 0 0,0-1-1 0 0,-1 1 1 0 0,1-1 0 0 0,0 0 0 0 0,-1 1 0 0 0,1 0 0 0 0,-4 19 75 0 0,4-16-75 0 0,0-1-1 0 0,-1 0 1 0 0,1 1 0 0 0,-1-1-1 0 0,0 0 1 0 0,0 1 0 0 0,0-1-1 0 0,-3 5 1 0 0,2-6-7 0 0,1 0 1 0 0,-1 0-1 0 0,1 0 0 0 0,0 1 0 0 0,0-1 1 0 0,0 0-1 0 0,0 0 0 0 0,0 0 1 0 0,1 1-1 0 0,-1-1 0 0 0,1 0 0 0 0,0 1 1 0 0,-1-1-1 0 0,1 4 0 0 0,7 35 13 0 0,-5-35-14 0 0,-1 0-1 0 0,0 0 0 0 0,0 0 0 0 0,0 0 0 0 0,-1 0 0 0 0,0 13 0 0 0,-2-2 31 0 0,1 0 0 0 0,1 0 0 0 0,1 0-1 0 0,3 25 1 0 0,20 72-21 0 0,-21-105 9 0 0,-1-1 1 0 0,2 0-1 0 0,-1 0 1 0 0,1-1-1 0 0,0 1 1 0 0,10 13-1 0 0,2-2 36 0 0,22 20 0 0 0,-34-34-31 0 0,2 0 0 0 0,-1-1 0 0 0,0 0 0 0 0,1 0 0 0 0,0 0 0 0 0,0-1 0 0 0,0 0 0 0 0,11 4 0 0 0,-14-6-26 0 0,0 0 0 0 0,0 0 0 0 0,0-1 0 0 0,1 1 0 0 0,-1-1 0 0 0,0 0 0 0 0,0 1 0 0 0,1-1 0 0 0,-1-1-1 0 0,0 1 1 0 0,0 0 0 0 0,0-1 0 0 0,1 0 0 0 0,-1 0 0 0 0,0 0 0 0 0,0 0 0 0 0,0 0 0 0 0,0 0 0 0 0,5-4 0 0 0,-1 0-17 0 0,0 0-1 0 0,-1-1 1 0 0,0 1 0 0 0,0-1 0 0 0,0 0 0 0 0,-1-1 0 0 0,1 0 0 0 0,-1 0 0 0 0,-1 0 0 0 0,0 0 0 0 0,0 0 0 0 0,0-1 0 0 0,-1 0 0 0 0,0 0-1 0 0,0 0 1 0 0,-1 0 0 0 0,2-13 0 0 0,2-12 47 0 0,-3 23-28 0 0,-1 0-1 0 0,0 0 1 0 0,-1 0-1 0 0,0-1 1 0 0,-1-16-1 0 0,-1 14 2 0 0,0 0-1 0 0,1 0 1 0 0,0 0-1 0 0,2 1 1 0 0,2-16 0 0 0,-3 25-1 0 0,-1 0 1 0 0,1 0-1 0 0,-1 1 1 0 0,0-1-1 0 0,0 0 1 0 0,0 0-1 0 0,0 0 1 0 0,0 1-1 0 0,-1-1 1 0 0,1 0-1 0 0,-1 0 1 0 0,0 1-1 0 0,1-1 1 0 0,-1 0-1 0 0,-1 1 1 0 0,1-1-1 0 0,0 1 1 0 0,0 0 0 0 0,-1-1-1 0 0,-2-2 1 0 0,-5 40 320 0 0,-2 1-219 0 0,9-25-98 0 0,1-1 0 0 0,1 1 1 0 0,-1 0-1 0 0,2-1 0 0 0,-1 1 0 0 0,5 20 0 0 0,22 60 21 0 0,-15-53 9 0 0,-7-23-37 0 0,-5-12 1 0 0,1 0 0 0 0,0 0-1 0 0,0-1 1 0 0,0 1-1 0 0,0 0 1 0 0,0-1 0 0 0,0 1-1 0 0,1-1 1 0 0,0 1 0 0 0,-1-1-1 0 0,1 0 1 0 0,4 5-1 0 0,7 8-13 0 0,-11-13 13 0 0,-1 1 1 0 0,1-1-1 0 0,0 0 1 0 0,-1 0-1 0 0,1 0 1 0 0,0 0-1 0 0,0-1 1 0 0,1 1-1 0 0,-1 0 1 0 0,0-1-1 0 0,0 0 1 0 0,1 1-1 0 0,-1-1 1 0 0,1 0-1 0 0,-1 0 1 0 0,1 0-1 0 0,0-1 1 0 0,4 2-1 0 0,5-1-52 0 0,-7 1 16 0 0,-1-2 0 0 0,1 1 0 0 0,0 0 0 0 0,-1-1 0 0 0,1 0 0 0 0,-1 0 0 0 0,1 0 0 0 0,0-1 0 0 0,-1 0 0 0 0,1 0 0 0 0,-1 0 0 0 0,0 0 0 0 0,8-3 0 0 0,18-11-234 0 0,-24 13 190 0 0,0-1 1 0 0,-1 1 0 0 0,1-1 0 0 0,0-1 0 0 0,7-5 0 0 0,-11 7 59 0 0,-1 0 0 0 0,1 0 0 0 0,0 0 0 0 0,-1 0 0 0 0,1 0 0 0 0,-1 0 0 0 0,0 0 0 0 0,0 0 0 0 0,0-1 0 0 0,0 1 0 0 0,0-1 0 0 0,0 1 0 0 0,-1-1 0 0 0,1 1 0 0 0,-1-1 0 0 0,1 1 0 0 0,-1-1 0 0 0,0-3 0 0 0,1-24 62 0 0,1-1 0 0 0,8-38-1 0 0,-9 67-41 0 0,-1 0 1 0 0,0 0-1 0 0,0 0 1 0 0,0 0-1 0 0,0 1 0 0 0,0-1 1 0 0,0 0-1 0 0,-1 0 1 0 0,1 0-1 0 0,-1 0 0 0 0,1 0 1 0 0,-1 1-1 0 0,1-1 0 0 0,-1 0 1 0 0,0 1-1 0 0,0-1 1 0 0,-2-3-1 0 0,1 3 8 0 0,1 0 0 0 0,-1-1 0 0 0,1 1 0 0 0,0-1 0 0 0,0 1-1 0 0,0-1 1 0 0,0 1 0 0 0,1-1 0 0 0,-1 0 0 0 0,0-3 0 0 0,0-3 43 0 0,1 7-33 0 0,-1-1-1 0 0,1 1 1 0 0,-1 0-1 0 0,1-1 1 0 0,0 1-1 0 0,0 0 0 0 0,0-1 1 0 0,1 1-1 0 0,-1 0 1 0 0,0-1-1 0 0,1 1 1 0 0,0 0-1 0 0,1-4 0 0 0,7-3 72 0 0,-8 8-81 0 0,0 0 0 0 0,0 0 1 0 0,0 0-1 0 0,0 0 0 0 0,-1 0 1 0 0,1 0-1 0 0,0 0 0 0 0,0 0 1 0 0,-1 0-1 0 0,1 0 0 0 0,-1 0 1 0 0,1 0-1 0 0,-1 0 0 0 0,1-1 1 0 0,-1 1-1 0 0,0 0 0 0 0,0 0 1 0 0,1-1-1 0 0,-1 1 0 0 0,0 0 1 0 0,0 0-1 0 0,0-1 0 0 0,0 1 1 0 0,-1 0-1 0 0,1 0 0 0 0,0 0 1 0 0,0-1-1 0 0,-1 1 0 0 0,0-2 1 0 0,5-11 135 0 0,-4 14-139 0 0,1-1 0 0 0,-1 1 0 0 0,1-1 0 0 0,-1 0 0 0 0,1 1 1 0 0,-1-1-1 0 0,0 1 0 0 0,1-1 0 0 0,-1 0 0 0 0,0 1 0 0 0,0-1 0 0 0,1 0 0 0 0,-1 1 1 0 0,0-1-1 0 0,0 0 0 0 0,0 1 0 0 0,0-1 0 0 0,0 0 0 0 0,0 1 0 0 0,0-1 0 0 0,0 0 1 0 0,0 1-1 0 0,0-1 0 0 0,0 0 0 0 0,-1 1 0 0 0,1-1 0 0 0,0 0 0 0 0,0 1 0 0 0,-1-1 1 0 0,1 0-1 0 0,0 1 0 0 0,-1-1 0 0 0,1 1 0 0 0,-1-1 0 0 0,1 1 0 0 0,-1-1 0 0 0,1 1 1 0 0,-1-1-1 0 0,1 1 0 0 0,-1-1 0 0 0,0 1 0 0 0,-22-6 124 0 0,24 7-119 0 0,-1 0 0 0 0,0-1 0 0 0,1 1 0 0 0,-1 0 0 0 0,0 0 0 0 0,0 0 0 0 0,0-1-1 0 0,0 1 1 0 0,0 0 0 0 0,0 0 0 0 0,0 0 0 0 0,0-1 0 0 0,0 1 0 0 0,0 0 0 0 0,0 0 0 0 0,0 0 0 0 0,0-1 0 0 0,-1 1 0 0 0,1 0 0 0 0,0 0 0 0 0,-1 0 0 0 0,-5 16-25 0 0,5-13 18 0 0,0 1-1 0 0,1 0 0 0 0,-1-1 0 0 0,1 1 0 0 0,0 0 0 0 0,0-1 0 0 0,1 1 1 0 0,-1-1-1 0 0,1 1 0 0 0,2 6 0 0 0,3 21 4 0 0,3 44 10 0 0,-8-53-13 0 0,7 33-1 0 0,-3-22-26 0 0,-3-23 40 0 0,0 0 0 0 0,1-1 0 0 0,4 11 0 0 0,3 9 11 0 0,-9-14-271 0 0,1 3-1803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4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65 7546 0 0,'-6'-2'3443'0'0,"6"2"-3359"0"0,-3 11 1199 0 0,5 26-1762 0 0,-1-19 757 0 0,1 58-64 0 0,17 101 0 0 0,-16-156-114 0 0,-2-18-76 0 0,-2-13-35 0 0,-10-129 40 0 0,13 118-13 0 0,1 0 0 0 0,1 0-1 0 0,0 1 1 0 0,2-1-1 0 0,13-33 1 0 0,-5 16 26 0 0,-14 35-36 0 0,1 1 0 0 0,-1-1-1 0 0,1 1 1 0 0,0-1-1 0 0,0 1 1 0 0,0 0 0 0 0,0 0-1 0 0,1-1 1 0 0,-1 1-1 0 0,1 0 1 0 0,-1 0-1 0 0,1 0 1 0 0,0 1 0 0 0,-1-1-1 0 0,1 0 1 0 0,0 0-1 0 0,0 1 1 0 0,0 0 0 0 0,1-1-1 0 0,2 0 1 0 0,6-7 69 0 0,-10 9-66 0 0,0-1-1 0 0,-1 0 0 0 0,1 0 0 0 0,-1 1 0 0 0,1-1 1 0 0,0 1-1 0 0,0-1 0 0 0,-1 1 0 0 0,1-1 0 0 0,0 1 0 0 0,0-1 1 0 0,0 1-1 0 0,-1 0 0 0 0,1-1 0 0 0,0 1 0 0 0,0 0 1 0 0,0 0-1 0 0,0-1 0 0 0,0 1 0 0 0,0 0 0 0 0,0 0 0 0 0,0 0 1 0 0,0 0-1 0 0,-1 0 0 0 0,1 1 0 0 0,0-1 0 0 0,0 0 0 0 0,0 0 1 0 0,0 0-1 0 0,0 1 0 0 0,1 0 0 0 0,7 4 39 0 0,-8-5-37 0 0,0 0 0 0 0,0 1-1 0 0,1-1 1 0 0,-1 1 0 0 0,0 0 0 0 0,0-1 0 0 0,0 1 0 0 0,0 0 0 0 0,0 0 0 0 0,0-1-1 0 0,-1 1 1 0 0,1 0 0 0 0,0 0 0 0 0,0 0 0 0 0,-1 0 0 0 0,1 0 0 0 0,0 0-1 0 0,-1 0 1 0 0,1 1 0 0 0,-1-1 0 0 0,0 0 0 0 0,1 0 0 0 0,-1 0 0 0 0,1 3 0 0 0,13 47 33 0 0,-10-39-25 0 0,0 1 0 0 0,0 0 1 0 0,-2-1-1 0 0,0 1 0 0 0,2 25 0 0 0,-4-23-4 0 0,0 0 0 0 0,6 29 0 0 0,-3-32 4 0 0,-1 0-1 0 0,-1 0 1 0 0,0 0 0 0 0,-2 22-1 0 0,1-28-10 0 0,0 1 0 0 0,0-1 0 0 0,0 1 0 0 0,1 0 0 0 0,0-1 0 0 0,0 0 0 0 0,4 12 0 0 0,-5-18-2 0 0,0 0 0 0 0,0 0-1 0 0,0 0 1 0 0,0 0 0 0 0,0 0-1 0 0,0 0 1 0 0,-1 0-1 0 0,1 0 1 0 0,0 0 0 0 0,0 0-1 0 0,0 0 1 0 0,0 0 0 0 0,0 0-1 0 0,0 0 1 0 0,0 0 0 0 0,-1 0-1 0 0,1 0 1 0 0,0 0 0 0 0,0 0-1 0 0,0 0 1 0 0,0 0 0 0 0,0 0-1 0 0,0 1 1 0 0,0-1-1 0 0,0 0 1 0 0,0 0 0 0 0,-1 0-1 0 0,1 0 1 0 0,0 0 0 0 0,0 0-1 0 0,0 0 1 0 0,0 0 0 0 0,0 0-1 0 0,0 1 1 0 0,0-1 0 0 0,0 0-1 0 0,0 0 1 0 0,0 0 0 0 0,0 0-1 0 0,0 0 1 0 0,0 0-1 0 0,0 0 1 0 0,0 1 0 0 0,0-1-1 0 0,0 0 1 0 0,0 0 0 0 0,0 0-1 0 0,0 0 1 0 0,-7-10 70 0 0,7-26-115 0 0,0 27 39 0 0,-1 1 1 0 0,2-1-1 0 0,-1 0 0 0 0,1 1 1 0 0,1-1-1 0 0,-1 1 1 0 0,6-16-1 0 0,4-24 27 0 0,-9 30-37 0 0,-2 13 9 0 0,0 0 0 0 0,0 0 0 0 0,1 0 0 0 0,0 0 0 0 0,0 0 0 0 0,0 0 0 0 0,1 0 0 0 0,0 0 0 0 0,0 1 0 0 0,0-1 0 0 0,0 1 0 0 0,4-7 0 0 0,3 3-3 0 0,-7 6-1 0 0,0 0 0 0 0,0-1 0 0 0,0 1 0 0 0,0 0 0 0 0,0 0 0 0 0,0-1 0 0 0,2-4 0 0 0,13-38 42 0 0,-16 44-35 0 0,-1 0 0 0 0,0 0 0 0 0,1 1 0 0 0,-1-1 1 0 0,1 0-1 0 0,-1 1 0 0 0,1-1 0 0 0,0 0 1 0 0,-1 1-1 0 0,1-1 0 0 0,0 1 0 0 0,-1-1 0 0 0,1 1 1 0 0,0-1-1 0 0,-1 1 0 0 0,1-1 0 0 0,0 1 0 0 0,0 0 1 0 0,0-1-1 0 0,0 1 0 0 0,-1 0 0 0 0,1 0 0 0 0,2 0 0 0 0,23-2-3 0 0,-14 2 49 0 0,-9-1-40 0 0,0 1 0 0 0,1 0 1 0 0,-1 0-1 0 0,0 0 0 0 0,1 0 0 0 0,-1 0 0 0 0,0 1 1 0 0,0 0-1 0 0,1-1 0 0 0,-1 1 0 0 0,0 0 0 0 0,0 1 1 0 0,0-1-1 0 0,0 0 0 0 0,0 1 0 0 0,0 0 1 0 0,-1 0-1 0 0,1 0 0 0 0,0 0 0 0 0,-1 0 0 0 0,4 3 1 0 0,1 5 22 0 0,0-1 1 0 0,-1 1 0 0 0,0 0 0 0 0,9 18 0 0 0,-5-8-28 0 0,-7-12 18 0 0,-1 0-1 0 0,1 0 1 0 0,-1 0 0 0 0,0 1-1 0 0,-1-1 1 0 0,0 0 0 0 0,-1 1-1 0 0,0 11 1 0 0,0-8-7 0 0,0-1 0 0 0,1 1 1 0 0,1-1-1 0 0,3 13 1 0 0,-4-16-3 0 0,1 0 1 0 0,-1 0 0 0 0,-1 0 0 0 0,1 1 0 0 0,-1-1-1 0 0,-2 13 1 0 0,0 13-52 0 0,4-27 267 0 0,0-4-961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3:35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3953 0 0,'0'0'4873'0'0,"12"-10"-1691"0"0,-10 12-3060 0 0,0 0 1 0 0,-1 0-1 0 0,1 0 1 0 0,-1 0-1 0 0,0 0 0 0 0,1 0 1 0 0,-1 0-1 0 0,0 1 1 0 0,0-1-1 0 0,-1 0 1 0 0,1 1-1 0 0,0-1 0 0 0,-1 0 1 0 0,1 1-1 0 0,-1 2 1 0 0,4 43-261 0 0,-4-39 260 0 0,2 24-107 0 0,12 174 285 0 0,-14-206-297 0 0,0 1 12 0 0,0 0 0 0 0,0 0 0 0 0,1 0 0 0 0,-1 0 0 0 0,0 1 0 0 0,1-1 0 0 0,0 0 0 0 0,-1 0 0 0 0,1 0 0 0 0,0 0 0 0 0,0 0 0 0 0,2 2 0 0 0,-2-3 135 0 0,-6-109-115 0 0,2 73-21 0 0,1-1-1 0 0,2 1 0 0 0,2-1 0 0 0,6-36 0 0 0,-6 65-14 0 0,0 0 0 0 0,1-1 0 0 0,0 1 0 0 0,0 1 0 0 0,0-1 0 0 0,1 0 0 0 0,0 1-1 0 0,1 0 1 0 0,-1 0 0 0 0,9-8 0 0 0,-12 13 6 0 0,1-1 0 0 0,0 1 0 0 0,0 0 0 0 0,0 0 0 0 0,0 0 0 0 0,0 0 0 0 0,0 0 0 0 0,0 0 0 0 0,0 1 0 0 0,0-1 0 0 0,1 1 0 0 0,-1 0 0 0 0,2-1 0 0 0,-2 1-2 0 0,0 0 1 0 0,0 0-1 0 0,0-1 1 0 0,0 1-1 0 0,0-1 1 0 0,0 1-1 0 0,0-1 1 0 0,0 0-1 0 0,-1 1 1 0 0,1-1-1 0 0,0 0 1 0 0,-1 0-1 0 0,1 0 1 0 0,0-1-1 0 0,2-1 1 0 0,-4 2-2 0 0,1 1 0 0 0,-1 0 0 0 0,1-1 0 0 0,-1 1 0 0 0,1 0 0 0 0,-1 0 0 0 0,1 0 0 0 0,-1-1 0 0 0,1 1 0 0 0,-1 0 0 0 0,1 0 0 0 0,-1 0 0 0 0,1 0 0 0 0,0 0 0 0 0,-1 0 0 0 0,1 0 0 0 0,-1 0 0 0 0,1 0 0 0 0,-1 0 0 0 0,1 0 0 0 0,-1 0 0 0 0,1 1 0 0 0,-1-1 0 0 0,1 0 1 0 0,-1 0-1 0 0,1 0 0 0 0,-1 1 0 0 0,1-1 0 0 0,-1 0 0 0 0,1 1 0 0 0,-1-1 0 0 0,1 0 0 0 0,-1 1 0 0 0,0-1 0 0 0,1 1 0 0 0,-1-1 0 0 0,1 2 0 0 0,21 21 76 0 0,-15-15-49 0 0,-6-6-20 0 0,1 0 0 0 0,0 0 0 0 0,0 1 1 0 0,-1-1-1 0 0,1 0 0 0 0,-1 1 0 0 0,0-1 1 0 0,0 1-1 0 0,0-1 0 0 0,0 1 1 0 0,1 5-1 0 0,7 16 24 0 0,-5-17-22 0 0,-1 1 0 0 0,1-1 0 0 0,-1 1 0 0 0,-1 0 0 0 0,1 0 0 0 0,-1 0 0 0 0,-1 0 0 0 0,2 13 1 0 0,-6-7 0 0 0,2-13-8 0 0,0 1 0 0 0,1 0-1 0 0,0 0 1 0 0,-1 0-1 0 0,1 0 1 0 0,0 0-1 0 0,0 0 1 0 0,0-1-1 0 0,0 1 1 0 0,0 0-1 0 0,0 0 1 0 0,1 0-1 0 0,-1 0 1 0 0,1 0-1 0 0,0 2 1 0 0,21 63 9 0 0,-21-64-10 0 0,-1 0-1 0 0,0 0 1 0 0,0 0-1 0 0,-1 0 1 0 0,1 0-1 0 0,-1 0 1 0 0,1 0-1 0 0,-1 0 1 0 0,0 0-1 0 0,0 0 1 0 0,-2 4-1 0 0,-5 22 18 0 0,9 30 33 0 0,-1-58-52 0 0,0 0 0 0 0,0 0-1 0 0,0 0 1 0 0,0 0 0 0 0,0 0 0 0 0,0 0 0 0 0,0-1 0 0 0,1 1 0 0 0,-1 0-1 0 0,0 0 1 0 0,1 0 0 0 0,-1 0 0 0 0,1 0 0 0 0,-1-1 0 0 0,1 1-1 0 0,-1 0 1 0 0,2 1 0 0 0,-2-2 0 0 0,1 1 0 0 0,-1 0 0 0 0,1-1 0 0 0,-1 1 0 0 0,1 0 0 0 0,-1 0 0 0 0,1-1 0 0 0,-1 1 0 0 0,0 0 0 0 0,1 0 0 0 0,-1-1 0 0 0,0 1 0 0 0,0 0 0 0 0,0 0 0 0 0,0 0 0 0 0,1 0 0 0 0,-1-1 0 0 0,0 1 0 0 0,0 0 0 0 0,-1 1 0 0 0,2-1 6 0 0,-1-1-1 0 0,0 1 1 0 0,0-1 0 0 0,1 1-1 0 0,-1 0 1 0 0,1-1 0 0 0,-1 1 0 0 0,0-1-1 0 0,1 1 1 0 0,-1-1 0 0 0,1 1-1 0 0,-1-1 1 0 0,1 1 0 0 0,0-1-1 0 0,-1 1 1 0 0,1-1 0 0 0,-1 0-1 0 0,1 1 1 0 0,0-1 0 0 0,-1 0 0 0 0,1 0-1 0 0,0 1 1 0 0,-1-1 0 0 0,1 0-1 0 0,0 0 1 0 0,-1 0 0 0 0,1 0-1 0 0,0 0 1 0 0,0 0 0 0 0,-1 0-1 0 0,1 0 1 0 0,1 0 0 0 0,25-1 92 0 0,-22 1-109 0 0,-1-1-1 0 0,1 1 1 0 0,0-1-1 0 0,-1 0 1 0 0,1-1-1 0 0,-1 1 1 0 0,1-1 0 0 0,-1 1-1 0 0,0-1 1 0 0,1-1-1 0 0,-1 1 1 0 0,0-1-1 0 0,-1 1 1 0 0,1-1 0 0 0,0 0-1 0 0,6-7 1 0 0,-7 6-232 0 0,1 0 0 0 0,-1 0 1 0 0,1 0-1 0 0,1 1 0 0 0,-1-1 0 0 0,8-3 1 0 0,16-16-2194 0 0,-12 11 295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20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28 3769 0 0,'0'0'78'0'0,"0"0"71"0"0,-1 0 1 0 0,1-1-1 0 0,-1 1 0 0 0,1 0 1 0 0,0 0-1 0 0,-2-2 449 0 0,2 2-448 0 0,0 0-1 0 0,-1-15 6262 0 0,1 6-5367 0 0,3 9-440 0 0,-3 0-586 0 0,0 0 0 0 0,0 0 1 0 0,0 0-1 0 0,1 0 0 0 0,-1 0 1 0 0,0 0-1 0 0,0 0 0 0 0,0 0 1 0 0,0 1-1 0 0,0-1 0 0 0,1 0 1 0 0,-1 0-1 0 0,0 0 0 0 0,0 0 1 0 0,0 0-1 0 0,0 1 0 0 0,0-1 1 0 0,0 0-1 0 0,0 0 0 0 0,0 0 1 0 0,0 0-1 0 0,1 1 0 0 0,-1-1 1 0 0,0 0-1 0 0,0 0 0 0 0,0 0 1 0 0,0 0-1 0 0,0 1 0 0 0,0-1 1 0 0,0 0-1 0 0,0 0 0 0 0,0 0 0 0 0,0 1 1 0 0,0-1-1 0 0,-1 0 0 0 0,1 0 1 0 0,0 0-1 0 0,0 0 0 0 0,0 1 1 0 0,0-1-1 0 0,0 0 0 0 0,0 1 21 0 0,0 0-1 0 0,-1 0 0 0 0,1 0 0 0 0,0 0 0 0 0,0 0 0 0 0,0 0 0 0 0,0 0 0 0 0,0 0 0 0 0,1 0 0 0 0,-1 0 1 0 0,0 0-1 0 0,0 0 0 0 0,1 0 0 0 0,-1 0 0 0 0,1 0 0 0 0,-1 0 0 0 0,0 0 0 0 0,1 0 0 0 0,0 0 0 0 0,2 5 51 0 0,-3-4-72 0 0,2 2 2 0 0,0 1 1 0 0,0 0-1 0 0,-1 0 1 0 0,0 0 0 0 0,0 1-1 0 0,0-1 1 0 0,0 9 0 0 0,-2 18 96 0 0,1-20-93 0 0,0-1 1 0 0,-1 0 0 0 0,-2 14-1 0 0,0-6-38 0 0,3-14 15 0 0,-1 0 1 0 0,0 0 0 0 0,0 0 0 0 0,-1-1-1 0 0,1 1 1 0 0,-4 6 0 0 0,-8 23 179 0 0,13-31-180 0 0,-1 1 0 0 0,0-1 1 0 0,0 1-1 0 0,-1-1 0 0 0,1 0 1 0 0,-1 1-1 0 0,1-1 0 0 0,-1 0 0 0 0,0 0 1 0 0,0 0-1 0 0,0 0 0 0 0,-1-1 1 0 0,1 1-1 0 0,-1 0 0 0 0,0-1 1 0 0,-3 3-1 0 0,-7 6-2542 0 0,4-7-1096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47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280 445 2096 0 0,'0'0'2592'0'0,"5"1"-1720"0"0,-2 0-694 0 0,0-1-1 0 0,1 0 1 0 0,-1 0-1 0 0,0 1 1 0 0,1-2 0 0 0,5 0-1 0 0,-7 1-126 0 0,0-1 0 0 0,0 1 0 0 0,0-1 0 0 0,0 0 0 0 0,0 0 0 0 0,0 0-1 0 0,0 0 1 0 0,-1 0 0 0 0,1 0 0 0 0,0 0 0 0 0,-1-1 0 0 0,1 1 0 0 0,-1-1-1 0 0,1 1 1 0 0,-1-1 0 0 0,0 1 0 0 0,0-1 0 0 0,2-2 0 0 0,7-3 441 0 0,-10 7-479 0 0,1-1 0 0 0,0 1 0 0 0,-1 0 0 0 0,1 0 0 0 0,-1 0 0 0 0,1-1 0 0 0,-1 1 1 0 0,1 0-1 0 0,0-1 0 0 0,-1 1 0 0 0,0 0 0 0 0,1-1 0 0 0,-1 1 0 0 0,1-1 0 0 0,-1 1 0 0 0,1-1 1 0 0,-1 1-1 0 0,0-1 0 0 0,1 1 0 0 0,-1-1 0 0 0,0 1 0 0 0,0-1 0 0 0,1 0 0 0 0,-1 1 0 0 0,0-1 1 0 0,0 1-1 0 0,0-1 0 0 0,0 0 0 0 0,0 1 0 0 0,0-1 0 0 0,0 1 0 0 0,0-1 0 0 0,0 0 0 0 0,0 0 1 0 0,6-24 189 0 0,-6 23-175 0 0,1 1 0 0 0,0-1 1 0 0,-1 0-1 0 0,1 0 0 0 0,-1 0 0 0 0,1 0 0 0 0,-1 0 0 0 0,0 0 0 0 0,0 0 0 0 0,1 0 0 0 0,-2 0 0 0 0,1 0 0 0 0,0 1 1 0 0,0-1-1 0 0,-1 0 0 0 0,1 0 0 0 0,-1 0 0 0 0,0-2 0 0 0,0 1 29 0 0,-1 1 0 0 0,1-1 0 0 0,-1 1 0 0 0,1 0 0 0 0,-1-1 0 0 0,0 1-1 0 0,0 0 1 0 0,0 0 0 0 0,0 0 0 0 0,0 1 0 0 0,0-1 0 0 0,-4-2 0 0 0,4 3-35 0 0,-28-33 1060 0 0,26 33-1036 0 0,0 0 0 0 0,-1 0-1 0 0,1 0 1 0 0,-1 0-1 0 0,1 1 1 0 0,-1-1 0 0 0,1 1-1 0 0,-1 0 1 0 0,-7 2 0 0 0,7-2-28 0 0,0 0 2 0 0,-1 0-1 0 0,0 0 1 0 0,1 1-1 0 0,-1-1 1 0 0,0 1-1 0 0,1 1 1 0 0,-1-1-1 0 0,1 1 1 0 0,0 0-1 0 0,-1 0 0 0 0,1 0 1 0 0,0 1-1 0 0,0 0 1 0 0,-8 6-1 0 0,11-7 7 0 0,-1 0-1 0 0,0 1 1 0 0,0-1-1 0 0,0-1 1 0 0,-1 1 0 0 0,-4 2-1 0 0,5-3-1 0 0,0 0 0 0 0,0 0 0 0 0,0 1 0 0 0,1-1 0 0 0,-1 1 0 0 0,0 0 0 0 0,1 0 0 0 0,0 0 0 0 0,-5 4 0 0 0,0 4 56 0 0,4-5-55 0 0,-1 0-1 0 0,0-1 1 0 0,0 1-1 0 0,-1 0 1 0 0,1-1-1 0 0,-1 0 1 0 0,-7 5-1 0 0,10-8-19 0 0,0 1 0 0 0,0 0 0 0 0,0 0 0 0 0,0 0 0 0 0,1 0 0 0 0,-1 0-1 0 0,0 0 1 0 0,1 0 0 0 0,0 0 0 0 0,-1 1 0 0 0,1-1 0 0 0,0 1 0 0 0,0-1 0 0 0,0 1 0 0 0,1-1 0 0 0,-1 1 0 0 0,0 0-1 0 0,1-1 1 0 0,0 1 0 0 0,0 4 0 0 0,0-3 4 0 0,-1-1-1 0 0,1 1 1 0 0,-1 0 0 0 0,0-1-1 0 0,0 1 1 0 0,0-1 0 0 0,0 1-1 0 0,0-1 1 0 0,-1 0 0 0 0,0 0-1 0 0,-2 4 1 0 0,1-3-5 0 0,0 1-1 0 0,0 0 1 0 0,1 0 0 0 0,-1 0 0 0 0,1 0 0 0 0,0 0 0 0 0,0 1 0 0 0,1-1 0 0 0,0 0-1 0 0,0 1 1 0 0,0-1 0 0 0,0 1 0 0 0,1 0 0 0 0,0-1 0 0 0,0 1 0 0 0,1-1-1 0 0,0 1 1 0 0,2 10 0 0 0,11 19 14 0 0,-10-28-13 0 0,3 10 16 0 0,-6-13-16 0 0,1-1 1 0 0,-1 1 0 0 0,1 0-1 0 0,-1-1 1 0 0,1 1 0 0 0,0-1 0 0 0,1 0-1 0 0,-1 1 1 0 0,0-1 0 0 0,1 0-1 0 0,0 0 1 0 0,0-1 0 0 0,0 1-1 0 0,0-1 1 0 0,0 1 0 0 0,0-1-1 0 0,1 0 1 0 0,-1 0 0 0 0,4 1-1 0 0,3 1 5 0 0,10 3 51 0 0,31 15 1 0 0,-48-20-58 0 0,1-1 1 0 0,0 0 0 0 0,-1 0-1 0 0,1-1 1 0 0,0 1 0 0 0,0-1 0 0 0,0 0-1 0 0,-1 0 1 0 0,1 0 0 0 0,0 0-1 0 0,6-1 1 0 0,0-1-21 0 0,0 0 0 0 0,-1-1 1 0 0,12-4-1 0 0,-18 6 8 0 0,-1-1-1 0 0,1 0 1 0 0,-1 0 0 0 0,1 0-1 0 0,-1 0 1 0 0,0 0 0 0 0,0 0 0 0 0,0-1-1 0 0,0 1 1 0 0,0 0 0 0 0,0-1 0 0 0,-1 0-1 0 0,0 1 1 0 0,1-1 0 0 0,-1 0-1 0 0,0 0 1 0 0,0 0 0 0 0,0 0 0 0 0,-1 0-1 0 0,2-5 1 0 0,2-8-26 0 0,2-3-13 0 0,5-35 0 0 0,-7 34 56 0 0,-1 2 7 0 0,0 0 0 0 0,-1-19 1 0 0,-2-161-25 0 0,2 134-23 0 0,-1 47 34 0 0,0 0-1 0 0,-1 0 1 0 0,-1 0 0 0 0,0 0-1 0 0,-6-26 1 0 0,3 27 84 0 0,-1 0-1 0 0,0 1 1 0 0,-1 0 0 0 0,-14-25 0 0 0,19 39 53 0 0,-11 7-107 0 0,11-4-31 0 0,0-1-1 0 0,0 1 1 0 0,0-1-1 0 0,0 1 1 0 0,1 0 0 0 0,-1-1-1 0 0,1 1 1 0 0,-1 0 0 0 0,1 0-1 0 0,0-1 1 0 0,-1 1-1 0 0,1 0 1 0 0,0 0 0 0 0,0 0-1 0 0,1 3 1 0 0,5 31 23 0 0,-3-20-20 0 0,6 26-4 0 0,-6-29-1 0 0,-1-1 0 0 0,0 1 0 0 0,0-1 0 0 0,-1 16 0 0 0,0-8 6 0 0,0 1 0 0 0,2-1 0 0 0,0 1 0 0 0,2-1-1 0 0,10 31 1 0 0,5 23 11 0 0,-6-33-40 0 0,-11-35 29 0 0,-1 0-1 0 0,0 0 1 0 0,0 0 0 0 0,0 0 0 0 0,-1 0 0 0 0,0 0 0 0 0,0 0 0 0 0,0 11 0 0 0,-2 2-12 0 0,1 1 1 0 0,4 23 0 0 0,3 31 98 0 0,-6-73-68 0 0,-2 0-53 0 0,1-1-1 0 0,0 1 1 0 0,0-1-1 0 0,0 1 1 0 0,0-1-1 0 0,0 1 0 0 0,0-1 1 0 0,0 1-1 0 0,0-1 1 0 0,0 1-1 0 0,0-1 1 0 0,0 1-1 0 0,0-1 1 0 0,0 1-1 0 0,0-1 0 0 0,0 1 1 0 0,1-1-1 0 0,-1 1 1 0 0,0-1-1 0 0,0 0 1 0 0,1 1-1 0 0,-1-1 1 0 0,0 1-1 0 0,0-1 0 0 0,1 0 1 0 0,-1 1-1 0 0,1 0 1 0 0,-1-1 5 0 0,0 0 0 0 0,0 0 1 0 0,1 0-1 0 0,-1 0 0 0 0,0 1 1 0 0,0-1-1 0 0,0 0 0 0 0,1 0 0 0 0,-1 0 1 0 0,0 0-1 0 0,0 0 0 0 0,0 0 1 0 0,1 0-1 0 0,-1 1 0 0 0,0-1 0 0 0,0 0 1 0 0,1 0-1 0 0,-1 0 0 0 0,0 0 1 0 0,0 0-1 0 0,1 0 0 0 0,-1 0 0 0 0,0 0 1 0 0,0 0-1 0 0,1 0 0 0 0,-1 0 1 0 0,0-1-1 0 0,0 1 0 0 0,0 0 0 0 0,1 0 1 0 0,-1 0-1 0 0,0 0 0 0 0,0 0 1 0 0,1 0-1 0 0,-1 0 0 0 0,0-1 1 0 0,0 1-1 0 0,0 0 0 0 0,0 0 0 0 0,1 0 1 0 0,-1 0-1 0 0,0-1 0 0 0,0 1 1 0 0,0 0-1 0 0,0 0 0 0 0,0-1 0 0 0,0 1 1 0 0,1 0-1 0 0,-1 0 0 0 0,0 0 1 0 0,0-1-1 0 0,1-3-527 0 0,1 0-162 0 0,-1-1 1 0 0,0 1-1 0 0,0-1 0 0 0,0 0 0 0 0,1-7 0 0 0,0-6-1994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1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44 6113 0 0,'-25'-22'4596'0'0,"33"21"-4021"0"0,-13 30-421 0 0,0-4-88 0 0,3-23-59 0 0,2 1-1 0 0,-1 0 1 0 0,0-1-1 0 0,0 1 1 0 0,1 0-1 0 0,-1 0 1 0 0,1 0-1 0 0,0 4 0 0 0,2 42 13 0 0,-2-22 1 0 0,2 0-1 0 0,5 32 1 0 0,-6-55-17 0 0,0 0 0 0 0,0-1 0 0 0,1 1 0 0 0,-1 0 0 0 0,1 0 0 0 0,2 3 0 0 0,-2-4-1 0 0,0 0 1 0 0,0 0 0 0 0,-1 0 0 0 0,1 1 0 0 0,-1-1 0 0 0,0 0 0 0 0,0 1 0 0 0,0 4-1 0 0,0-3 24 0 0,0 1-1 0 0,0-1 0 0 0,0 0 0 0 0,1 1 0 0 0,-1-1 0 0 0,5 9 1 0 0,-5-14-24 0 0,-1 0 1 0 0,0 1-1 0 0,0-1 0 0 0,0 0 1 0 0,1 1-1 0 0,-1-1 1 0 0,0 0-1 0 0,0 1 1 0 0,0-1-1 0 0,0 1 1 0 0,0-1-1 0 0,0 0 1 0 0,0 1-1 0 0,0-1 1 0 0,0 0-1 0 0,0 1 1 0 0,0-1-1 0 0,0 1 1 0 0,0-1-1 0 0,0 0 1 0 0,0 1-1 0 0,0-1 1 0 0,0 0-1 0 0,-1 1 1 0 0,1-1-1 0 0,0 0 1 0 0,0 1-1 0 0,0-1 1 0 0,-1 0-1 0 0,1 1 1 0 0,-1-1-1 0 0,1 1 0 0 0,0-1 1 0 0,0 0-1 0 0,0 0 0 0 0,0 1 0 0 0,-1-1 0 0 0,1 0 0 0 0,0 0 1 0 0,0 1-1 0 0,0-1 0 0 0,0 0 0 0 0,0 0 0 0 0,0 1 1 0 0,-1-1-1 0 0,1 0 0 0 0,0 1 0 0 0,0-1 0 0 0,0 0 0 0 0,0 0 1 0 0,0 1-1 0 0,0-1 0 0 0,0 0 0 0 0,0 1 0 0 0,1-1 1 0 0,-1 0-1 0 0,0 0 0 0 0,0 1 0 0 0,0-1 0 0 0,0 0 0 0 0,0 1 1 0 0,0-1-1 0 0,0 0 0 0 0,1 0 0 0 0,-1 0 0 0 0,0 1 1 0 0,0-1-1 0 0,0 0 0 0 0,1 0 0 0 0,-1 1 0 0 0,0-1 0 0 0,0 0 1 0 0,1 0-1 0 0,-1 0 0 0 0,0 0 0 0 0,0 0 0 0 0,1 1 1 0 0,-1-1 93 0 0,-2-8-96 0 0,-6-15-1 0 0,2 7 6 0 0,0 1 0 0 0,1 0 0 0 0,1-1 0 0 0,-3-19 0 0 0,5 2-37 0 0,0 9 38 0 0,1 0 0 0 0,2-29 0 0 0,-1 47-12 0 0,1 0-1 0 0,0 0 1 0 0,0 0 0 0 0,1 0 0 0 0,0 1-1 0 0,0-1 1 0 0,0 0 0 0 0,1 1 0 0 0,-1-1-1 0 0,1 1 1 0 0,1 0 0 0 0,-1 0 0 0 0,8-8-1 0 0,-4 5-2 0 0,-5 6 1 0 0,0-1 1 0 0,0 1 0 0 0,1 0-1 0 0,-1 0 1 0 0,1 0 0 0 0,0 0-1 0 0,-1 0 1 0 0,1 0 0 0 0,0 1 0 0 0,0-1-1 0 0,5-1 1 0 0,11-5-39 0 0,5-1-57 0 0,-23 9 101 0 0,0 0 0 0 0,0 0 0 0 0,0 0 0 0 0,1 0 0 0 0,-1 0 0 0 0,0 0 0 0 0,0 0 0 0 0,0 1 0 0 0,0-1 0 0 0,0 0 0 0 0,0 1 1 0 0,0-1-1 0 0,0 1 0 0 0,0-1 0 0 0,0 1 0 0 0,0-1 0 0 0,0 1 0 0 0,0 0 0 0 0,0-1 0 0 0,-1 1 0 0 0,1 0 0 0 0,1 1 1 0 0,8 11 4 0 0,0 1 0 0 0,0 0 0 0 0,-2 0 0 0 0,1 1 1 0 0,-2 0-1 0 0,0 0 0 0 0,-1 1 0 0 0,0 0 0 0 0,4 23 1 0 0,8 18 4 0 0,-12-38 11 0 0,0 0-1 0 0,6 34 1 0 0,-9-37-36 0 0,-2-13 30 0 0,0 0 0 0 0,-1 0 0 0 0,1 0 0 0 0,-1 0 0 0 0,0 0 0 0 0,0 0 0 0 0,0 0 0 0 0,0 0 0 0 0,-1 6 0 0 0,1-9 216 0 0,-1-17-300 0 0,-6-31 0 0 0,0-10 37 0 0,7 41 46 0 0,1 0-1 0 0,1 0 1 0 0,7-28-1 0 0,1-12-83 0 0,-9 52 64 0 0,0 1 0 0 0,0-1 0 0 0,0 1 0 0 0,1-1 0 0 0,-1 1 0 0 0,1 0 1 0 0,0 0-1 0 0,0 0 0 0 0,1 0 0 0 0,-1 0 0 0 0,1 0 0 0 0,0 1 1 0 0,0-1-1 0 0,0 1 0 0 0,0 0 0 0 0,5-3 0 0 0,-3 2-23 0 0,0 0 0 0 0,0 1 0 0 0,1 0 0 0 0,0 0-1 0 0,-1 0 1 0 0,1 1 0 0 0,0 0 0 0 0,0 0 0 0 0,0 0 0 0 0,13-1-1 0 0,-17 3 39 0 0,0 1 0 0 0,0-1-1 0 0,0 0 1 0 0,0 1 0 0 0,0-1-1 0 0,0 1 1 0 0,0 0 0 0 0,0-1-1 0 0,0 1 1 0 0,-1 0-1 0 0,1 0 1 0 0,0 0 0 0 0,0 1-1 0 0,-1-1 1 0 0,1 0 0 0 0,-1 1-1 0 0,1-1 1 0 0,-1 1 0 0 0,1-1-1 0 0,-1 1 1 0 0,0 0-1 0 0,0-1 1 0 0,0 1 0 0 0,0 0-1 0 0,0 0 1 0 0,0 0 0 0 0,1 3-1 0 0,2 7 8 0 0,0-1-1 0 0,-1 1 1 0 0,2 15-1 0 0,-4-27-11 0 0,15 145 73 0 0,-9-67 13 0 0,2 20-19 0 0,-6-93 121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47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52 159 1080 0 0,'0'0'6320'0'0,"-11"3"-3296"0"0,11-1-3011 0 0,0 0 1 0 0,0 0-1 0 0,0 0 1 0 0,1-1-1 0 0,-1 1 1 0 0,1 0-1 0 0,-1 0 1 0 0,1 0-1 0 0,0-1 1 0 0,-1 1-1 0 0,1 0 1 0 0,0-1-1 0 0,0 1 1 0 0,0-1-1 0 0,0 1 1 0 0,1-1-1 0 0,-1 1 1 0 0,0-1-1 0 0,1 0 1 0 0,-1 1-1 0 0,0-1 1 0 0,1 0-1 0 0,0 0 1 0 0,-1 0 0 0 0,1 0-1 0 0,0 0 1 0 0,-1-1-1 0 0,1 1 1 0 0,0-1-1 0 0,0 1 1 0 0,-1-1-1 0 0,1 1 1 0 0,0-1-1 0 0,0 0 1 0 0,0 0-1 0 0,0 0 1 0 0,0 0-1 0 0,0 0 1 0 0,-1 0-1 0 0,1-1 1 0 0,0 1-1 0 0,0 0 1 0 0,3-2-1 0 0,18-5 131 0 0,-20 6-123 0 0,1 0 0 0 0,-1 0 0 0 0,1 0 0 0 0,-1 0 0 0 0,0 0 0 0 0,0-1 0 0 0,1 1 0 0 0,-1-1 0 0 0,0 0 1 0 0,0 0-1 0 0,-1 0 0 0 0,4-3 0 0 0,2-3 17 0 0,-6 6-30 0 0,0 0 0 0 0,-1 0 0 0 0,1 0 0 0 0,0 0-1 0 0,-1-1 1 0 0,1 1 0 0 0,-1 0 0 0 0,0-1 0 0 0,1 1-1 0 0,-1-1 1 0 0,0 1 0 0 0,1-6 0 0 0,-1 3 18 0 0,-1 0-1 0 0,1-1 1 0 0,-1 1 0 0 0,0 0-1 0 0,0 0 1 0 0,0-1 0 0 0,-1 1 0 0 0,0 0-1 0 0,0 0 1 0 0,0 0 0 0 0,0 0 0 0 0,-1 0-1 0 0,0 0 1 0 0,0 0 0 0 0,-1 0 0 0 0,1 1-1 0 0,-1-1 1 0 0,0 1 0 0 0,0 0-1 0 0,0 0 1 0 0,-1 0 0 0 0,1 0 0 0 0,-1 0-1 0 0,0 1 1 0 0,0 0 0 0 0,-7-4 0 0 0,10 6 151 0 0,-4 1 186 0 0,2-1-339 0 0,0 1 1 0 0,0 0 0 0 0,0 0 0 0 0,0 0-1 0 0,0 0 1 0 0,0 0 0 0 0,1 1 0 0 0,-1-1 0 0 0,0 1-1 0 0,0 0 1 0 0,0 0 0 0 0,1 0 0 0 0,-1 0-1 0 0,0 0 1 0 0,1 1 0 0 0,-1-1 0 0 0,1 1-1 0 0,0 0 1 0 0,-1-1 0 0 0,1 1 0 0 0,0 0-1 0 0,0 0 1 0 0,0 1 0 0 0,-2 3 0 0 0,-3 3 42 0 0,1 0 0 0 0,0 1 1 0 0,0 1-1 0 0,1-1 0 0 0,1 0 1 0 0,0 1-1 0 0,-3 11 0 0 0,-2 3-21 0 0,7-20-30 0 0,0 0 0 0 0,0 1 0 0 0,0 0-1 0 0,1-1 1 0 0,0 1 0 0 0,0 0-1 0 0,0 0 1 0 0,1-1 0 0 0,0 1-1 0 0,0 7 1 0 0,3 9 8 0 0,0-1 0 0 0,1 1-1 0 0,1-1 1 0 0,11 28 0 0 0,-5-25 15 0 0,1 0 0 0 0,25 37 0 0 0,-35-59-35 0 0,0 0-1 0 0,0 0 1 0 0,0 0-1 0 0,0 0 1 0 0,0 0-1 0 0,0-1 1 0 0,1 1-1 0 0,-1-1 1 0 0,1 0-1 0 0,3 2 1 0 0,13 8 102 0 0,-13-15-59 0 0,-6 3-42 0 0,1 0 1 0 0,-1 1-1 0 0,1-1 0 0 0,-1 0 0 0 0,1 1 0 0 0,-1-1 1 0 0,1 1-1 0 0,0-1 0 0 0,-1 1 0 0 0,1-1 0 0 0,0 1 0 0 0,0-1 1 0 0,-1 1-1 0 0,1 0 0 0 0,0-1 0 0 0,0 1 0 0 0,0 0 1 0 0,-1 0-1 0 0,1-1 0 0 0,0 1 0 0 0,0 0 0 0 0,0 0 1 0 0,0 0-1 0 0,-1 0 0 0 0,1 0 0 0 0,0 0 0 0 0,0 0 0 0 0,0 1 1 0 0,0-1-1 0 0,-1 0 0 0 0,1 0 0 0 0,0 1 0 0 0,0-1 1 0 0,0 0-1 0 0,-1 1 0 0 0,2 0 0 0 0,-2-1-5 0 0,1 1-1 0 0,-1-1 0 0 0,1 0 1 0 0,-1 1-1 0 0,1-1 0 0 0,-1 1 1 0 0,1-1-1 0 0,-1 0 0 0 0,1 1 1 0 0,-1-1-1 0 0,1 0 0 0 0,0 0 1 0 0,-1 1-1 0 0,1-1 0 0 0,-1 0 1 0 0,1 0-1 0 0,0 0 0 0 0,-1 0 1 0 0,2 0-1 0 0,-1 0-12 0 0,-1-1-1 0 0,1 1 1 0 0,0-1 0 0 0,-1 1-1 0 0,1-1 1 0 0,-1 1-1 0 0,1-1 1 0 0,-1 1-1 0 0,1-1 1 0 0,-1 0 0 0 0,1 1-1 0 0,-1-1 1 0 0,0 0-1 0 0,1 0 1 0 0,-1 1 0 0 0,0-1-1 0 0,0 0 1 0 0,1 0-1 0 0,-1 1 1 0 0,0-2-1 0 0,4-12-952 0 0,0 0 0 0 0,1 1-1 0 0,1-1 1 0 0,8-13 0 0 0,-8 18-1153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48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229 172 3769 0 0,'-2'-2'1197'0'0,"1"2"-1148"0"0,1 0 1 0 0,0 0 0 0 0,0 0 0 0 0,0 0 0 0 0,0 0 0 0 0,0 0 0 0 0,0-1-1 0 0,0 1 1 0 0,2-3 1297 0 0,-2 3-1298 0 0,0 0 1 0 0,0 0 0 0 0,0 0 0 0 0,0 0 0 0 0,0 0 0 0 0,1 0 0 0 0,7-11 194 0 0,-8 11-238 0 0,3-5 125 0 0,0 0 0 0 0,0 0 0 0 0,0-1 0 0 0,-1 1 0 0 0,1-1 1 0 0,-1 1-1 0 0,-1-1 0 0 0,1 0 0 0 0,0-6 0 0 0,-1 8 56 0 0,-1 0 1 0 0,0 1-1 0 0,0-1 0 0 0,0 0 1 0 0,-1 0-1 0 0,1 0 0 0 0,-1 0 1 0 0,0 0-1 0 0,0 0 0 0 0,0 1 0 0 0,-4-7 1 0 0,4 7-123 0 0,-1 1 0 0 0,1 0 1 0 0,-1 0-1 0 0,0 0 0 0 0,0 0 1 0 0,0 0-1 0 0,0 0 0 0 0,0 0 1 0 0,0 1-1 0 0,0-1 0 0 0,-1 1 1 0 0,1-1-1 0 0,-1 1 0 0 0,1 0 1 0 0,-1 0-1 0 0,-5-1 0 0 0,-5-3 111 0 0,11 4-124 0 0,1 0 0 0 0,-1 1 0 0 0,0-1 0 0 0,0 0 0 0 0,0 0 0 0 0,0 1 0 0 0,0-1 0 0 0,0 1 0 0 0,0 0 0 0 0,1 0 0 0 0,-1 0 0 0 0,0-1 0 0 0,0 2 0 0 0,0-1 0 0 0,0 0 0 0 0,0 0 0 0 0,0 1 0 0 0,0-1 0 0 0,-4 2 0 0 0,5-1-41 0 0,0-1-1 0 0,0 1 0 0 0,0-1 0 0 0,0 1 1 0 0,0-1-1 0 0,0 1 0 0 0,-1-1 0 0 0,1 0 0 0 0,0 0 1 0 0,0 1-1 0 0,0-1 0 0 0,-1 0 0 0 0,1 0 0 0 0,-2-1 1 0 0,-1 1 9 0 0,0 1-14 0 0,0-1 0 0 0,0 1 1 0 0,0 0-1 0 0,1 0 0 0 0,-1 0 0 0 0,0 0 1 0 0,1 1-1 0 0,-1 0 0 0 0,0-1 0 0 0,1 1 1 0 0,0 0-1 0 0,0 1 0 0 0,-1-1 0 0 0,1 1 1 0 0,1-1-1 0 0,-1 1 0 0 0,0 0 0 0 0,1 0 1 0 0,-1 0-1 0 0,1 0 0 0 0,-2 5 0 0 0,1-5 1 0 0,1-1 0 0 0,-1 1 0 0 0,0-1-1 0 0,0 1 1 0 0,0-1 0 0 0,0 0 0 0 0,-6 4-1 0 0,6-5-4 0 0,0 1 0 0 0,0 0 0 0 0,0 0 0 0 0,0 0 0 0 0,0 0 0 0 0,-3 5 0 0 0,5-6-2 0 0,0 0 1 0 0,1 0-1 0 0,-1 1 1 0 0,0-1-1 0 0,1 0 0 0 0,-1 1 1 0 0,1-1-1 0 0,0 0 1 0 0,-1 1-1 0 0,1-1 0 0 0,0 0 1 0 0,0 1-1 0 0,0-1 0 0 0,0 1 1 0 0,0-1-1 0 0,0 0 1 0 0,0 1-1 0 0,1-1 0 0 0,-1 1 1 0 0,1 1-1 0 0,3 8 20 0 0,-4-10-18 0 0,1 0 1 0 0,-1 0-1 0 0,0 0 0 0 0,1 0 0 0 0,-1 0 0 0 0,0 0 1 0 0,0 0-1 0 0,0 0 0 0 0,0 0 0 0 0,1 0 0 0 0,-1 0 1 0 0,-1 0-1 0 0,1 0 0 0 0,0 0 0 0 0,0 0 0 0 0,0 0 1 0 0,0 0-1 0 0,-1 0 0 0 0,0 2 0 0 0,1-2-2 0 0,-1 0 0 0 0,1 0-1 0 0,-1 0 1 0 0,1 1 0 0 0,0-1-1 0 0,0 0 1 0 0,0 0 0 0 0,0 0-1 0 0,0 1 1 0 0,0-1 0 0 0,0 0 0 0 0,0 0-1 0 0,0 1 1 0 0,0-1 0 0 0,1 0-1 0 0,-1 0 1 0 0,0 0 0 0 0,1 1-1 0 0,-1-1 1 0 0,1 0 0 0 0,0 2-1 0 0,1-1 8 0 0,0 0 0 0 0,0 0 0 0 0,0 0 0 0 0,0-1 0 0 0,0 1 0 0 0,0 0-1 0 0,0-1 1 0 0,0 0 0 0 0,5 3 0 0 0,3 0 26 0 0,1 0-1 0 0,0-1 1 0 0,17 4-1 0 0,-27-7-32 0 0,21 3 24 0 0,-17-2-24 0 0,-1-1-1 0 0,1 1 1 0 0,0 0 0 0 0,0 0 0 0 0,-1 0-1 0 0,1 1 1 0 0,-1 0 0 0 0,9 4 0 0 0,-5-1 2 0 0,0-1 1 0 0,0 0 0 0 0,0-1-1 0 0,0 0 1 0 0,9 3 0 0 0,-16-6-2 0 0,0 0 0 0 0,-1 0 0 0 0,1 1 0 0 0,0-1 0 0 0,0 0 0 0 0,-1 1 0 0 0,1-1 0 0 0,0 0 0 0 0,-1 1 0 0 0,1-1 0 0 0,0 1 0 0 0,-1-1 0 0 0,1 1 0 0 0,-1 0 0 0 0,1-1 0 0 0,-1 1 0 0 0,1 0 0 0 0,-1-1 0 0 0,1 1 0 0 0,-1 0 0 0 0,0-1 0 0 0,1 1 0 0 0,-1 0 0 0 0,0 0 0 0 0,0-1 0 0 0,1 1 0 0 0,-1 0 0 0 0,0 0 0 0 0,0 0 0 0 0,0 0 0 0 0,0 0 0 0 0,0 1-3 0 0,0-1 0 0 0,0 1 0 0 0,1-1 0 0 0,-1 0 0 0 0,0 1 1 0 0,1-1-1 0 0,-1 0 0 0 0,1 0 0 0 0,-1 1 0 0 0,1-1 0 0 0,1 2 0 0 0,21 25-6 0 0,-22-28 8 0 0,-1 0 0 0 0,0 0 1 0 0,0 1-1 0 0,0-1 0 0 0,0 0 0 0 0,1 0 1 0 0,-1 0-1 0 0,0 0 0 0 0,0 1 0 0 0,0-1 0 0 0,0 0 1 0 0,0 0-1 0 0,0 0 0 0 0,0 1 0 0 0,0-1 0 0 0,0 0 1 0 0,0 0-1 0 0,0 1 0 0 0,0-1 0 0 0,0 0 1 0 0,0 0-1 0 0,0 0 0 0 0,0 1 0 0 0,0-1 0 0 0,0 0 1 0 0,0 0-1 0 0,0 0 0 0 0,0 1 0 0 0,0-1 1 0 0,0 0-1 0 0,0 0 0 0 0,0 0 0 0 0,0 1 0 0 0,0-1 1 0 0,-1 0-1 0 0,1 0 0 0 0,0 0 0 0 0,0 1 0 0 0,0-1 1 0 0,0 0-1 0 0,0 0 0 0 0,-1 0 0 0 0,1 0 1 0 0,0 0-1 0 0,0 0 0 0 0,0 1 0 0 0,-1-1 0 0 0,1 0 1 0 0,-7 3 7 0 0,6-2-6 0 0,-1-1 0 0 0,1 1 0 0 0,0-1 0 0 0,0 1 0 0 0,0 0 0 0 0,0-1 0 0 0,0 1 0 0 0,0 0 0 0 0,-1 0 0 0 0,2 0 0 0 0,-1-1 0 0 0,0 1 0 0 0,0 0 0 0 0,0 0 0 0 0,0 1 0 0 0,1-1 0 0 0,-1 0 0 0 0,0 0 0 0 0,1 0 0 0 0,-1 0 0 0 0,1 1 0 0 0,-1-1 0 0 0,1 0 0 0 0,0 0 0 0 0,-1 3 0 0 0,1-4-2 0 0,0 1 0 0 0,0-1 1 0 0,0 1-1 0 0,0-1 0 0 0,0 1 1 0 0,1-1-1 0 0,-1 1 0 0 0,0-1 1 0 0,0 1-1 0 0,0-1 1 0 0,0 1-1 0 0,1-1 0 0 0,-1 1 1 0 0,0-1-1 0 0,0 0 0 0 0,1 1 1 0 0,-1-1-1 0 0,0 1 0 0 0,1-1 1 0 0,-1 0-1 0 0,0 1 0 0 0,1-1 1 0 0,-1 0-1 0 0,1 0 1 0 0,-1 1-1 0 0,1-1 0 0 0,-1 0 1 0 0,0 0-1 0 0,1 0 0 0 0,0 1 1 0 0,-1-1-2 0 0,1 0 1 0 0,-1 0 0 0 0,0 0 0 0 0,0 0-1 0 0,1 0 1 0 0,-1 0 0 0 0,0 0 0 0 0,0 0-1 0 0,1 0 1 0 0,-1 1 0 0 0,0-1 0 0 0,0 0-1 0 0,0 0 1 0 0,1 0 0 0 0,-1 0 0 0 0,0 0-1 0 0,0 1 1 0 0,0-1 0 0 0,1 0 0 0 0,-1 0-1 0 0,0 0 1 0 0,0 1 0 0 0,0-1 0 0 0,0 0-1 0 0,0 0 1 0 0,0 1 0 0 0,0-1 0 0 0,1 0-1 0 0,-1 0 1 0 0,0 0 0 0 0,0 1-1 0 0,0-1 1 0 0,0 0 0 0 0,0 0 0 0 0,0 1-1 0 0,0-1 1 0 0,0 0 0 0 0,0 0 0 0 0,0 1-1 0 0,0-1 1 0 0,0 0 0 0 0,-1 0 0 0 0,1 1-1 0 0,0-1 1 0 0,0 0 0 0 0,0 0 0 0 0,0 1-1 0 0,0-1 1 0 0,0 0 0 0 0,-1 0 0 0 0,1 0-1 0 0,0 1 1 0 0,0-1 0 0 0,0 0 0 0 0,0 0-1 0 0,-1 0 1 0 0,1 0 0 0 0,0 1 0 0 0,0-1-1 0 0,0 0 1 0 0,-1 0 0 0 0,1 0 0 0 0,0 0-1 0 0,-1 1 3 0 0,0-1 0 0 0,1 1 0 0 0,0 0 0 0 0,-1-1 0 0 0,1 1 1 0 0,-1 0-1 0 0,1-1 0 0 0,0 1 0 0 0,-1 0 0 0 0,1-1 0 0 0,0 1 0 0 0,0 0 0 0 0,0 0 0 0 0,-1-1 0 0 0,1 1 0 0 0,0 1 0 0 0,-4 11 55 0 0,-4-3-43 0 0,7-8-17 0 0,1-1 0 0 0,-1 1 0 0 0,-1-1-1 0 0,1 0 1 0 0,0 1 0 0 0,0-1 0 0 0,0 0 0 0 0,-1 0 0 0 0,1 0 0 0 0,-1 0 0 0 0,1 0 0 0 0,0 0 0 0 0,-1 0 0 0 0,0-1-1 0 0,-1 2 1 0 0,-14 7 26 0 0,13-7-11 0 0,0 1 1 0 0,0-1-1 0 0,-1 0 1 0 0,1 0-1 0 0,0 0 0 0 0,-8 1 1 0 0,12-3-13 0 0,-1 0 0 0 0,1 0 1 0 0,-1 0-1 0 0,1 1 0 0 0,-1-1 0 0 0,1 0 1 0 0,-1 0-1 0 0,1 1 0 0 0,0-1 0 0 0,-1 0 1 0 0,1 1-1 0 0,-1-1 0 0 0,1 0 0 0 0,0 1 1 0 0,-1-1-1 0 0,1 0 0 0 0,0 1 1 0 0,0-1-1 0 0,-1 1 0 0 0,1 0 0 0 0,-8 6 17 0 0,6-7-13 0 0,0 0 0 0 0,1 0 0 0 0,-1-1 0 0 0,0 1 0 0 0,1 0 0 0 0,-1-1 0 0 0,0 1 0 0 0,1 0 0 0 0,-1-1 0 0 0,0 0 0 0 0,-2-1 0 0 0,-21-9 42 0 0,19 8-6 0 0,1 1-4 0 0,3 0-93 0 0,-1 0-1 0 0,1 0 1 0 0,0 0 0 0 0,0 0 0 0 0,0 0 0 0 0,0 0 0 0 0,0-1-1 0 0,1 1 1 0 0,-1 0 0 0 0,1-1 0 0 0,-1 0 0 0 0,1 1 0 0 0,0-1-1 0 0,-1-4 1 0 0,1 3-362 0 0,0 0-1 0 0,0 0 1 0 0,0 0-1 0 0,1 0 1 0 0,0-1-1 0 0,0 1 1 0 0,0 0-1 0 0,0 0 1 0 0,1 0-1 0 0,2-8 1 0 0,3-1-2066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49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127 206 1064 0 0,'0'0'766'0'0,"2"-3"-333"0"0,-1 2-353 0 0,-1 0-1 0 0,1 0 0 0 0,1 0 1 0 0,-1 0-1 0 0,0 0 1 0 0,0 0-1 0 0,0 0 1 0 0,0 1-1 0 0,1-1 0 0 0,-1 0 1 0 0,0 1-1 0 0,0-1 1 0 0,1 0-1 0 0,-1 1 1 0 0,1 0-1 0 0,-1-1 0 0 0,3 1 1 0 0,3-10 433 0 0,1 2-418 0 0,18-21 446 0 0,-26 28-479 0 0,1-1-1 0 0,-1 0 0 0 0,1 1 0 0 0,-1-1 0 0 0,0 1 1 0 0,0-1-1 0 0,1 0 0 0 0,-1 1 0 0 0,0-1 0 0 0,-1 0 1 0 0,1 1-1 0 0,0-1 0 0 0,0 0 0 0 0,-1 1 0 0 0,1-1 1 0 0,-1 0-1 0 0,1 1 0 0 0,-2-3 0 0 0,1 2 48 0 0,0 0 1 0 0,0 0-1 0 0,1 0 0 0 0,-1 0 0 0 0,1 0 1 0 0,-1 0-1 0 0,1 0 0 0 0,0 0 1 0 0,0 0-1 0 0,0 0 0 0 0,0 0 0 0 0,0-3 1 0 0,1 3-13 0 0,-1 0 1 0 0,0 0 0 0 0,0 0 0 0 0,0 0 0 0 0,0 0 0 0 0,0 0 0 0 0,0 0-1 0 0,-1 0 1 0 0,1 0 0 0 0,0 0 0 0 0,-1 0 0 0 0,0 0 0 0 0,1 1 0 0 0,-1-1-1 0 0,0 0 1 0 0,0 0 0 0 0,0 0 0 0 0,0 1 0 0 0,-1-1 0 0 0,1 1 0 0 0,0-1-1 0 0,-1 1 1 0 0,1-1 0 0 0,-1 1 0 0 0,1 0 0 0 0,-1 0 0 0 0,0 0 0 0 0,1 0-1 0 0,-1 0 1 0 0,0 0 0 0 0,0 0 0 0 0,0 0 0 0 0,0 1 0 0 0,1-1-1 0 0,-4 0 1 0 0,2 0-18 0 0,0 0 0 0 0,0 1-1 0 0,0-1 1 0 0,0 1-1 0 0,0-1 1 0 0,0 1 0 0 0,0 0-1 0 0,0 0 1 0 0,0 0 0 0 0,1 1-1 0 0,-1-1 1 0 0,0 1-1 0 0,0-1 1 0 0,0 1 0 0 0,0 0-1 0 0,0 0 1 0 0,1 0-1 0 0,-1 1 1 0 0,0-1 0 0 0,1 1-1 0 0,-1-1 1 0 0,1 1 0 0 0,0 0-1 0 0,-5 4 1 0 0,-6 10 91 0 0,10-12-151 0 0,0 0 1 0 0,0 0-1 0 0,0 0 1 0 0,0 0-1 0 0,0 0 1 0 0,1 1-1 0 0,0-1 1 0 0,0 1-1 0 0,0-1 0 0 0,-1 8 1 0 0,-8 36 88 0 0,-8 43-44 0 0,18-79-56 0 0,0-1 0 0 0,1 0 0 0 0,0 0 0 0 0,1 0 0 0 0,0 0 0 0 0,4 15 0 0 0,-3-18 6 0 0,0-1 0 0 0,0 0 0 0 0,1 0 0 0 0,0 0 0 0 0,1 0 0 0 0,0 0 0 0 0,0-1 0 0 0,0 0 0 0 0,0 1 0 0 0,1-2 0 0 0,0 1 0 0 0,1 0 1 0 0,-1-1-1 0 0,1 0 0 0 0,0 0 0 0 0,0-1 0 0 0,1 0 0 0 0,6 4 0 0 0,-10-7-17 0 0,-1 0 1 0 0,1 0 0 0 0,-1 0-1 0 0,1 0 1 0 0,-1-1 0 0 0,1 1-1 0 0,-1-1 1 0 0,4 1 0 0 0,16 4-10 0 0,-16-4 9 0 0,-1 1 0 0 0,0-1 0 0 0,1 0 0 0 0,-1 0 0 0 0,8 0 0 0 0,-10-1-2 0 0,0 0 0 0 0,-1 0 0 0 0,1 0 0 0 0,-1 0 0 0 0,1-1 0 0 0,-1 1 0 0 0,1-1 1 0 0,-1 0-1 0 0,1 0 0 0 0,-1 1 0 0 0,0-2 0 0 0,1 1 0 0 0,-1 0 0 0 0,3-2 0 0 0,3-5-60 0 0,-7 7 55 0 0,0-1 0 0 0,0 1 0 0 0,0 0 0 0 0,0 0 1 0 0,0 0-1 0 0,0 0 0 0 0,1 0 0 0 0,-1 0 0 0 0,0 0 0 0 0,1 1 0 0 0,-1-1 0 0 0,1 0 1 0 0,-1 1-1 0 0,3-1 0 0 0,57-22-203 0 0,-60 23 209 0 0,1-1 0 0 0,-1 1-1 0 0,0-1 1 0 0,1 0 0 0 0,-1 1 0 0 0,0-1 0 0 0,0 0 0 0 0,0 0 0 0 0,1 0-1 0 0,-1 0 1 0 0,0 0 0 0 0,0 0 0 0 0,-1 0 0 0 0,1-1 0 0 0,0 1 0 0 0,0 0-1 0 0,0-1 1 0 0,-1 1 0 0 0,1 0 0 0 0,0-3 0 0 0,5-8-25 0 0,-2 7 11 0 0,-1 1 16 0 0,-1 0 0 0 0,1 1-1 0 0,-1-1 1 0 0,0 0 0 0 0,0-1-1 0 0,0 1 1 0 0,0 0 0 0 0,-1-1-1 0 0,0 1 1 0 0,0 0 0 0 0,1-6-1 0 0,14-58 55 0 0,-3 19-52 0 0,-9 13 26 0 0,-4 30-32 0 0,0 1 1 0 0,1-1-1 0 0,-1 1 1 0 0,1-1-1 0 0,0 1 1 0 0,1 0-1 0 0,0-1 1 0 0,-1 1 0 0 0,6-8-1 0 0,-6 10 4 0 0,1 0-1 0 0,-1-1 1 0 0,0 1-1 0 0,0 0 1 0 0,0-1-1 0 0,0 1 1 0 0,0-1-1 0 0,-1 1 1 0 0,1-1-1 0 0,-1 1 1 0 0,0-1-1 0 0,0 1 1 0 0,-1-1-1 0 0,1 0 0 0 0,-1 1 1 0 0,0 0-1 0 0,1-1 1 0 0,-1 1-1 0 0,-2-4 1 0 0,-3-19-49 0 0,6 25 52 0 0,0 0 0 0 0,0 1 0 0 0,-1-1 0 0 0,1 0 0 0 0,0 1-1 0 0,0-1 1 0 0,0 0 0 0 0,0 1 0 0 0,-1-1 0 0 0,1 0 0 0 0,0 1 0 0 0,-1-1 0 0 0,1 0 0 0 0,0 1-1 0 0,-1-1 1 0 0,1 1 0 0 0,-1-1 0 0 0,1 1 0 0 0,-1-1 0 0 0,1 1 0 0 0,-1-1 0 0 0,0 1 0 0 0,1-1-1 0 0,-1 1 1 0 0,1 0 0 0 0,-1-1 0 0 0,0 1 0 0 0,1 0 0 0 0,-1-1 0 0 0,0 1 0 0 0,1 0 0 0 0,-1 0-1 0 0,0 0 1 0 0,0 0 0 0 0,1 0 0 0 0,-1 0 0 0 0,0 0 0 0 0,1 0 0 0 0,-1 0 0 0 0,-1 0 0 0 0,0 1-2 0 0,1-1 1 0 0,0 1-1 0 0,-1 0 1 0 0,1-1-1 0 0,-1 1 1 0 0,1 0 0 0 0,0 0-1 0 0,-1 0 1 0 0,1 0-1 0 0,0 0 1 0 0,0 0 0 0 0,0 0-1 0 0,0 0 1 0 0,0 1-1 0 0,0-1 1 0 0,0 0 0 0 0,-1 3-1 0 0,-5 9-43 0 0,6-11 44 0 0,0-1-1 0 0,-1 1 1 0 0,1 0 0 0 0,0 0-1 0 0,0-1 1 0 0,0 1 0 0 0,1 0-1 0 0,-1 0 1 0 0,0 0-1 0 0,1 0 1 0 0,-1 0 0 0 0,1 0-1 0 0,0 0 1 0 0,0 0 0 0 0,0 0-1 0 0,0 0 1 0 0,0 0-1 0 0,0 0 1 0 0,0 1 0 0 0,1-1-1 0 0,-1 0 1 0 0,1 0 0 0 0,0 2-1 0 0,0-3-1 0 0,-1 0 0 0 0,1 0-1 0 0,-1 0 1 0 0,1 0 0 0 0,-1 0-1 0 0,0 0 1 0 0,1 0 0 0 0,-1 0 0 0 0,0 0-1 0 0,0 0 1 0 0,0 0 0 0 0,0 0-1 0 0,0 0 1 0 0,0 0 0 0 0,0 0-1 0 0,0 0 1 0 0,-1 2 0 0 0,0 6-1 0 0,1-7 2 0 0,0-1 0 0 0,0 0 0 0 0,0 0 1 0 0,1 0-1 0 0,-1 0 0 0 0,0 0 0 0 0,0 0 0 0 0,1 0 0 0 0,-1 0 1 0 0,1 0-1 0 0,-1 0 0 0 0,1 0 0 0 0,-1 0 0 0 0,1 0 0 0 0,0-1 1 0 0,-1 1-1 0 0,1 0 0 0 0,0 0 0 0 0,0 0 0 0 0,-1-1 1 0 0,1 1-1 0 0,0 0 0 0 0,0-1 0 0 0,2 1 0 0 0,28 13 1 0 0,-12-6 10 0 0,-3 0 8 0 0,-8-4-23 0 0,0 0-1 0 0,0 0 0 0 0,-1 1 0 0 0,0 0 0 0 0,0 0 0 0 0,10 11 0 0 0,-13-9 32 0 0,0 0-1 0 0,0 0 0 0 0,-1 1 1 0 0,0-1-1 0 0,0 1 0 0 0,-1 0 1 0 0,0 0-1 0 0,0 0 0 0 0,-1 0 1 0 0,0 0-1 0 0,0 16 1 0 0,6 35 74 0 0,-6-54-104 0 0,0 0 15 0 0,0-1-1 0 0,0 1 0 0 0,0 0 1 0 0,1 0-1 0 0,0 0 0 0 0,0-1 1 0 0,0 1-1 0 0,0-1 1 0 0,1 0-1 0 0,5 7 0 0 0,-6-8-4 0 0,0-1 0 0 0,-1 0-1 0 0,2 0 1 0 0,-1 1 0 0 0,0-1 0 0 0,0-1-1 0 0,0 1 1 0 0,1 0 0 0 0,-1-1 0 0 0,1 1-1 0 0,0-1 1 0 0,-1 0 0 0 0,1 1 0 0 0,0-1-1 0 0,0-1 1 0 0,0 1 0 0 0,5 1 0 0 0,7 2-2 0 0,-14-4-3 0 0,1 1-1 0 0,-1 0 1 0 0,0-1 0 0 0,1 1-1 0 0,-1-1 1 0 0,1 0 0 0 0,0 0-1 0 0,-1 1 1 0 0,1-1 0 0 0,-1 0-1 0 0,1 0 1 0 0,-1-1 0 0 0,1 1-1 0 0,-1 0 1 0 0,1 0 0 0 0,-1-1-1 0 0,1 1 1 0 0,-1-1 0 0 0,3 0-1 0 0,0-1-18 0 0,0 0 0 0 0,0 1-1 0 0,0 0 1 0 0,0-1 0 0 0,8 0-1 0 0,-10 2-11 0 0,0 0-1 0 0,0 0 1 0 0,0-1-1 0 0,1 1 0 0 0,-1-1 1 0 0,0 1-1 0 0,0-1 1 0 0,0 0-1 0 0,0 0 0 0 0,0 0 1 0 0,0 0-1 0 0,0 0 1 0 0,0 0-1 0 0,-1-1 0 0 0,1 1 1 0 0,0 0-1 0 0,-1-1 1 0 0,1 0-1 0 0,-1 1 0 0 0,2-3 1 0 0,65-110-913 0 0,-65 109 943 0 0,0-1 1 0 0,-1 0-1 0 0,0 0 0 0 0,0 1 0 0 0,0-1 0 0 0,-1 0 0 0 0,1-13 0 0 0,4-13 6 0 0,-2 17 144 0 0,-1 0 0 0 0,-1 1-1 0 0,0-1 1 0 0,-1 0 0 0 0,-1 0-1 0 0,0 0 1 0 0,-1 0 0 0 0,-6-29 0 0 0,7 41 0 0 0,0-5-108 0 0,-1 8-25 0 0,1 0 1 0 0,0 0-1 0 0,0 0 1 0 0,0 0 0 0 0,0-1-1 0 0,0 1 1 0 0,0 0 0 0 0,0 0-1 0 0,0 0 1 0 0,0 0-1 0 0,0 0 1 0 0,-1 0 0 0 0,1 0-1 0 0,0 0 1 0 0,0 0-1 0 0,0 0 1 0 0,0 0 0 0 0,0 0-1 0 0,0 0 1 0 0,-1-1 0 0 0,1 1-1 0 0,0 0 1 0 0,0 0-1 0 0,0 0 1 0 0,0 0 0 0 0,0 0-1 0 0,0 0 1 0 0,-1 0-1 0 0,1 0 1 0 0,0 1 0 0 0,0-1-1 0 0,0 0 1 0 0,0 0 0 0 0,0 0-1 0 0,0 0 1 0 0,-1 0-1 0 0,1 0 1 0 0,0 0 0 0 0,0 0-1 0 0,0 0 1 0 0,0 0-1 0 0,0 0 1 0 0,0 0 0 0 0,0 0-1 0 0,-1 1 1 0 0,1-1 0 0 0,0 0-1 0 0,0 0 1 0 0,0 0-1 0 0,0 0 1 0 0,0 0 0 0 0,0 0-1 0 0,0 0 1 0 0,0 1-1 0 0,0-1 1 0 0,0 0 0 0 0,0 0-1 0 0,0 0 1 0 0,-2 3-6 0 0,0-1 0 0 0,0 1 0 0 0,1 0 0 0 0,-1-1 0 0 0,1 1 0 0 0,-1 0 0 0 0,1 0 0 0 0,0 0 0 0 0,0 0 0 0 0,0 0 0 0 0,1 0-1 0 0,-1 0 1 0 0,1 6 0 0 0,3 46 65 0 0,-1-44-80 0 0,-1 1 1 0 0,-1-1-1 0 0,-1 21 0 0 0,0-16 23 0 0,1 0 1 0 0,0 0-1 0 0,1 0 1 0 0,4 25-1 0 0,1 7-36 0 0,-4-38 47 0 0,0 0 0 0 0,0-1 0 0 0,5 12 0 0 0,4 20 37 0 0,-10-38-285 0 0,1-1-1 0 0,-1 1 0 0 0,1-1 0 0 0,0 1 1 0 0,0-1-1 0 0,0 0 0 0 0,0 0 1 0 0,0 0-1 0 0,5 4 0 0 0,-7-7 106 0 0,0 1-1 0 0,0 0 1 0 0,1 0-1 0 0,-1 0 1 0 0,1-2-670 0 0,0 1 669 0 0,-1 1 1 0 0,0 0-1 0 0,0 0 1 0 0,0-1-1 0 0,0 1 1 0 0,0 0-1 0 0,0-1 1 0 0,0 1-1 0 0,0 0 1 0 0,0-1-1 0 0,0 1 1 0 0,0 0-1 0 0,0-1 1 0 0,0 1-1 0 0,0-1 1 0 0,0 0-296 0 0,1-12-2459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49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2 126 6425 0 0,'-1'-37'2256'0'0,"1"35"-2159"0"0,0 0 0 0 0,0 1 0 0 0,0-1 0 0 0,0 0 0 0 0,1 0 0 0 0,-1 1 0 0 0,1-1 0 0 0,-1 0 0 0 0,1 0 0 0 0,-1 1 0 0 0,1-1 0 0 0,0 1 0 0 0,0-1-1 0 0,0 1 1 0 0,0-1 0 0 0,0 1 0 0 0,2-3 0 0 0,-2 3-46 0 0,1 0 1 0 0,0 0-1 0 0,-1 0 0 0 0,0-1 1 0 0,1 1-1 0 0,-1-1 0 0 0,0 1 0 0 0,0-1 1 0 0,1 1-1 0 0,-1-1 0 0 0,0 0 0 0 0,-1 0 1 0 0,2-2-1 0 0,-1 2-37 0 0,0 0 0 0 0,0 0 0 0 0,0 0 0 0 0,0 0 0 0 0,0 0 0 0 0,0 0 0 0 0,0 1 0 0 0,1-1 0 0 0,-1 1 0 0 0,0-1 0 0 0,1 1 0 0 0,0-1 0 0 0,-1 1 0 0 0,4-2 0 0 0,4-2 30 0 0,-3 3 13 0 0,4 9-14 0 0,7 0-52 0 0,-15-7 16 0 0,0 1-1 0 0,0-1 1 0 0,0 1 0 0 0,0 0-1 0 0,0 0 1 0 0,0 0 0 0 0,0 0-1 0 0,-1 0 1 0 0,1 0 0 0 0,2 3-1 0 0,-1 0-4 0 0,-1 0-1 0 0,1 0 0 0 0,-1 0 0 0 0,0 0 0 0 0,-1 1 0 0 0,1-1 0 0 0,-1 1 0 0 0,0-1 0 0 0,0 1 0 0 0,0 0 0 0 0,0-1 0 0 0,-1 1 0 0 0,0 0 0 0 0,-1 7 0 0 0,1-10 47 0 0,-2 6 38 0 0,-2-1-69 0 0,0 0 1 0 0,-1 0-1 0 0,0 0 0 0 0,-7 7 1 0 0,11-13-9 0 0,0-1 0 0 0,0 0 0 0 0,0 1 0 0 0,0-1 0 0 0,0 0 0 0 0,0 0 0 0 0,0 0 0 0 0,0 0 0 0 0,0 0 1 0 0,0 0-1 0 0,0 0 0 0 0,0 0 0 0 0,0-1 0 0 0,0 1 0 0 0,0 0 0 0 0,0-1 0 0 0,0 1 0 0 0,0 0 1 0 0,0-1-1 0 0,0 1 0 0 0,0-1 0 0 0,0 1 0 0 0,1-1 0 0 0,-1 0 0 0 0,0 1 0 0 0,-1-2 0 0 0,-13-5 122 0 0,14 6-138 0 0,0 1 1 0 0,-1-1 0 0 0,1 0 0 0 0,0 1-1 0 0,0-1 1 0 0,-1 0 0 0 0,1 0-1 0 0,0 0 1 0 0,0 1 0 0 0,0-1 0 0 0,0 0-1 0 0,0-1 1 0 0,0 1 0 0 0,1 0 0 0 0,-1 0-1 0 0,0 0 1 0 0,0 0 0 0 0,1-1 0 0 0,-1 0-1 0 0,0 0-327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81 3257 0 0,'0'-3'427'0'0,"-1"0"0"0"0,1-1 1 0 0,-1 1-1 0 0,0 0 0 0 0,0 0 1 0 0,0 0-1 0 0,-1 0 0 0 0,1 0 1 0 0,-1 1-1 0 0,0-1 0 0 0,-3-4 1 0 0,-3-6 1388 0 0,7 12-1753 0 0,1 1 1 0 0,0-1 0 0 0,0 1-1 0 0,0-1 1 0 0,-1 0 0 0 0,1 1-1 0 0,0-1 1 0 0,0 1 0 0 0,0-1-1 0 0,0 0 1 0 0,0 1-1 0 0,0-1 1 0 0,0 0 0 0 0,0 1-1 0 0,0-1 1 0 0,1 1 0 0 0,-1-1-1 0 0,0 0 1 0 0,0 1 0 0 0,1-1-1 0 0,-1 1 1 0 0,0-1-1 0 0,0 1 1 0 0,1-1 0 0 0,-1 1-1 0 0,1-1 1 0 0,-1 1 0 0 0,0-1-1 0 0,1 1 1 0 0,-1-1-1 0 0,1 1 1 0 0,-1 0 0 0 0,1-1-1 0 0,-1 1 1 0 0,1 0 0 0 0,0-1-1 0 0,-1 1 1 0 0,1 0 0 0 0,-1 0-1 0 0,1-1 1 0 0,0 1-1 0 0,-1 0 1 0 0,1 0 0 0 0,-1 0-1 0 0,1 0 1 0 0,0 0 0 0 0,-1 0-1 0 0,2 0 1 0 0,-2 0-30 0 0,0 0 0 0 0,0 0 0 0 0,0 0 0 0 0,-1 0 0 0 0,1 0 0 0 0,0 0 0 0 0,0 0 0 0 0,0 0 0 0 0,0 0 0 0 0,0 0 0 0 0,0-1 1 0 0,-1 1-1 0 0,1 0 0 0 0,0 0 0 0 0,0 0 0 0 0,0 0 0 0 0,0 0 0 0 0,0 0 0 0 0,0-1 0 0 0,0 1 0 0 0,0 0 0 0 0,0 0 0 0 0,0 0 0 0 0,-1 0 0 0 0,1 0 0 0 0,0-1 0 0 0,0 1 0 0 0,0 0 0 0 0,0 0 1 0 0,0 0-1 0 0,0 0 0 0 0,0 0 0 0 0,0-1 0 0 0,0 1 0 0 0,0 0 0 0 0,0 0 0 0 0,0 0 0 0 0,0 0 0 0 0,1 0 0 0 0,-1-1 0 0 0,0 1 0 0 0,0 0 0 0 0,0 0 0 0 0,0 0 0 0 0,0 0 0 0 0,0 0 1 0 0,0-1-1 0 0,0 1 0 0 0,0 0 0 0 0,0 0 0 0 0,1 0 0 0 0,-1 0 0 0 0,0 0 0 0 0,-7 3 180 0 0,7-3-210 0 0,-1 0 0 0 0,1 0-1 0 0,-1 0 1 0 0,1 0 0 0 0,-1 0 0 0 0,1 0-1 0 0,-1 0 1 0 0,1 0 0 0 0,-1 1 0 0 0,1-1-1 0 0,-1 0 1 0 0,1 0 0 0 0,-1 0 0 0 0,1 1-1 0 0,-1-1 1 0 0,1 0 0 0 0,0 0 0 0 0,-1 1-1 0 0,1-1 1 0 0,-1 0 0 0 0,1 1 0 0 0,0-1-1 0 0,-1 0 1 0 0,1 1 0 0 0,0-1 0 0 0,-1 1-1 0 0,1-1 1 0 0,0 1 0 0 0,0-1 0 0 0,-1 0-1 0 0,1 1 1 0 0,0-1 0 0 0,0 1 0 0 0,0-1-1 0 0,0 1 1 0 0,0-1 0 0 0,0 1 0 0 0,-1 0-1 0 0,1-1 1 0 0,0 1 0 0 0,1-1 0 0 0,-1 1-1 0 0,0-1 1 0 0,0 1 0 0 0,0 0 0 0 0,2 6 17 0 0,1 1-1 0 0,-2-1 1 0 0,1 1 0 0 0,0 12 0 0 0,1 7 8 0 0,4 55 111 0 0,-6-74-128 0 0,0 0 0 0 0,0 0 0 0 0,0 0-1 0 0,-1 0 1 0 0,0 0 0 0 0,-1 1 0 0 0,-2 11 0 0 0,-5-2-1 0 0,6-15-10 0 0,0 0 0 0 0,1 0 0 0 0,0 0 0 0 0,-1 1 0 0 0,1-1 0 0 0,0 0 0 0 0,1 1 0 0 0,-1-1 0 0 0,1 1 0 0 0,-1 6 0 0 0,0 7 8 0 0,0-13-6 0 0,1 0 0 0 0,0 0 0 0 0,0 0 0 0 0,0 0 0 0 0,0 1 0 0 0,1-1-1 0 0,1 6 1 0 0,5 6 12 0 0,-5-11-12 0 0,1 1 0 0 0,-1-1 1 0 0,0 0-1 0 0,2 12 0 0 0,6 25 9 0 0,-6-27-6 0 0,0 0-1 0 0,1 21 1 0 0,-1-12-12 0 0,-2-19 9 0 0,-1 0 0 0 0,0 0 0 0 0,0-1 0 0 0,-1 1 0 0 0,1 0 0 0 0,-1 0-1 0 0,0 0 1 0 0,0 0 0 0 0,-1 0 0 0 0,-1 8 0 0 0,-8 1 19 0 0,8-11-15 0 0,0-1 0 0 0,1 0-1 0 0,-1 1 1 0 0,1-1-1 0 0,-1 1 1 0 0,1-1-1 0 0,0 1 1 0 0,0-1-1 0 0,0 1 1 0 0,0 0 0 0 0,0 4-1 0 0,1 32 49 0 0,1-34-45 0 0,-1 0 0 0 0,1 1 0 0 0,-1-1 0 0 0,0 0 0 0 0,0 0 0 0 0,-1 0 0 0 0,0 0 0 0 0,0 0 0 0 0,0 0-1 0 0,0 0 1 0 0,-1 0 0 0 0,-3 8 0 0 0,4-11-7 0 0,0-1-1 0 0,0 0 0 0 0,0 1 1 0 0,0-1-1 0 0,1 1 1 0 0,-1-1-1 0 0,0 1 1 0 0,1-1-1 0 0,-1 1 0 0 0,1 0 1 0 0,0-1-1 0 0,0 1 1 0 0,-1 2-1 0 0,0 6-35 0 0,1-9 31 0 0,0-1 0 0 0,0 0 0 0 0,0 0 0 0 0,0 1 0 0 0,0-1 0 0 0,0 0 0 0 0,0 0 0 0 0,0 1 0 0 0,0-1 0 0 0,1 0 0 0 0,-1 1 0 0 0,0-1 0 0 0,0 0 0 0 0,0 0 0 0 0,0 0 0 0 0,0 1 0 0 0,0-1 0 0 0,0 0 0 0 0,1 0 0 0 0,-1 1 0 0 0,0-1 0 0 0,0 0 0 0 0,0 0 0 0 0,1 0 0 0 0,-1 0 0 0 0,0 1 0 0 0,0-1 0 0 0,0 0 0 0 0,1 0 0 0 0,-1 0 0 0 0,0 0 0 0 0,0 0 0 0 0,1 0 0 0 0,-1 0 0 0 0,5 2-69 0 0,8 2 139 0 0,-13-4-85 0 0,0 0-1 0 0,1 0 1 0 0,-1 0-1 0 0,0 0 1 0 0,0 0-1 0 0,0 0 1 0 0,1 0 0 0 0,-1 1-1 0 0,0-1 1 0 0,0 0-1 0 0,0 0 1 0 0,1 0-1 0 0,-1 0 1 0 0,0 0-1 0 0,0 1 1 0 0,0-1-1 0 0,0 0 1 0 0,1 0-1 0 0,-1 0 1 0 0,0 1 0 0 0,0-1-1 0 0,0 0 1 0 0,0 0-1 0 0,0 1 1 0 0,0-1-1 0 0,0 0 1 0 0,0 0-1 0 0,0 0 1 0 0,0 1-1 0 0,0-1 1 0 0,0 0-1 0 0,0 0 1 0 0,0 1 0 0 0,0-1-1 0 0,0 0 1 0 0,0 0-1 0 0,0 1 1 0 0,0-1-1 0 0,0 0 1 0 0,0 0-1 0 0,0 1 1 0 0,0-1-1 0 0,-1 0 1 0 0,-3-20-7282 0 0,3 11 4813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0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13 108 3465 0 0,'-7'-14'2239'0'0,"7"13"-2130"0"0,-1 1 0 0 0,1-1-1 0 0,-1 0 1 0 0,1 1-1 0 0,-1-1 1 0 0,1 0-1 0 0,0 1 1 0 0,-1-1-1 0 0,1 0 1 0 0,0 0 0 0 0,0 1-1 0 0,-1-1 1 0 0,1 0-1 0 0,0 0 1 0 0,0 1-1 0 0,0-1 1 0 0,0 0-1 0 0,0 0 1 0 0,0 0 0 0 0,0 1-1 0 0,0-1 1 0 0,0 0-1 0 0,1 0 1 0 0,-1 0-1 0 0,0 1 1 0 0,0-1-1 0 0,1 0 1 0 0,0 0 0 0 0,3-7 954 0 0,-4 6-991 0 0,1 1 1 0 0,-1 0-1 0 0,1-1 0 0 0,0 1 1 0 0,-1 0-1 0 0,1 0 0 0 0,0 0 1 0 0,0 0-1 0 0,0 0 0 0 0,0 0 1 0 0,0 0-1 0 0,0 0 0 0 0,0 0 1 0 0,0 0-1 0 0,1 0 0 0 0,-1 1 0 0 0,0-1 1 0 0,0 1-1 0 0,2-2 0 0 0,0 1 58 0 0,1 0-1 0 0,-1 0 0 0 0,0-1 0 0 0,0 0 0 0 0,0 1 0 0 0,0-1 0 0 0,0-1 0 0 0,-1 1 0 0 0,4-3 0 0 0,0 1-6 0 0,1 1 0 0 0,-1 0 0 0 0,0 1 0 0 0,1 0 0 0 0,0 0-1 0 0,-1 0 1 0 0,1 1 0 0 0,14-2 0 0 0,-10 2-89 0 0,0 1 0 0 0,0 0 0 0 0,0 1 0 0 0,0 0 0 0 0,0 1 0 0 0,0 0-1 0 0,0 0 1 0 0,-1 2 0 0 0,1-1 0 0 0,18 10 0 0 0,-22-9-29 0 0,0 0-1 0 0,0 1 0 0 0,-1 0 1 0 0,0 0-1 0 0,0 1 0 0 0,0 0 1 0 0,-1 0-1 0 0,1 0 0 0 0,-1 1 1 0 0,-1-1-1 0 0,1 1 0 0 0,-1 0 1 0 0,-1 1-1 0 0,1-1 0 0 0,2 11 1 0 0,-3-7 2 0 0,-1 0 0 0 0,0 1 0 0 0,0 0 0 0 0,-1 17 0 0 0,1 2 8 0 0,-2-25-10 0 0,-1-1-1 0 0,1 0 0 0 0,-1 0 0 0 0,1 0 1 0 0,-2 0-1 0 0,1 0 0 0 0,0 0 0 0 0,-1 0 1 0 0,0 0-1 0 0,-5 9 0 0 0,-6 18 0 0 0,11-27 9 0 0,0 0-1 0 0,0-1 0 0 0,0 1 1 0 0,-1-1-1 0 0,0 1 1 0 0,0-1-1 0 0,-4 5 1 0 0,-8 12 55 0 0,13-19-64 0 0,-1 1 1 0 0,1 0-1 0 0,0-1 1 0 0,-1 0-1 0 0,0 0 0 0 0,0 0 1 0 0,0 0-1 0 0,-4 3 0 0 0,-9 5 4 0 0,15-9-7 0 0,-1 0 0 0 0,1 0 0 0 0,-1 0 0 0 0,1 0-1 0 0,-1 0 1 0 0,0-1 0 0 0,1 1 0 0 0,-1 0 0 0 0,0-1 0 0 0,0 1 0 0 0,1-1 0 0 0,-1 0 0 0 0,0 0 0 0 0,0 1 0 0 0,1-1 0 0 0,-1 0 0 0 0,0 0 0 0 0,0-1 0 0 0,0 1-1 0 0,1 0 1 0 0,-4-1 0 0 0,-11-2 11 0 0,12 3-1 0 0,1 0 0 0 0,0 1 0 0 0,0-1 1 0 0,0 0-1 0 0,0 1 0 0 0,-6 2 0 0 0,8-3-6 0 0,-1 1-1 0 0,0 0 1 0 0,1-1-1 0 0,-1 0 1 0 0,0 1-1 0 0,0-1 1 0 0,1 0-1 0 0,-1 0 1 0 0,0 0-1 0 0,0 0 1 0 0,1 0-1 0 0,-1 0 1 0 0,0 0-1 0 0,0-1 1 0 0,-2 0-1 0 0,-55-20 127 0 0,57 19-273 0 0,0 1-1 0 0,0-1 1 0 0,0 0-1 0 0,1 0 0 0 0,-1 0 1 0 0,1 0-1 0 0,-1 0 1 0 0,1 0-1 0 0,0-1 1 0 0,0 1-1 0 0,0 0 1 0 0,0-1-1 0 0,0 1 1 0 0,0-1-1 0 0,1 1 1 0 0,-1-1-1 0 0,1 1 0 0 0,0-4 1 0 0,-4-8-1417 0 0,-3-6-547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1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5601 0 0,'-6'2'7555'0'0,"5"24"-7290"0"0,0 4-94 0 0,3-21-117 0 0,-1 0 0 0 0,0 0 0 0 0,-1 0 0 0 0,0 0-1 0 0,-1 0 1 0 0,1 0 0 0 0,-4 13 0 0 0,-1 64 159 0 0,4-66-165 0 0,1 0-1 0 0,1 1 0 0 0,3 20 1 0 0,1 31-34 0 0,-5-51 20 0 0,2 1-1 0 0,0-1 1 0 0,2 0 0 0 0,0 0-1 0 0,1 0 1 0 0,13 32-1 0 0,-17-51-26 0 0,0 0 0 0 0,0 0 0 0 0,0 0 0 0 0,0 0 0 0 0,0 0 0 0 0,1-1 0 0 0,-1 1 1 0 0,1 0-1 0 0,-1-1 0 0 0,1 1 0 0 0,0-1 0 0 0,-1 0 0 0 0,5 3 0 0 0,11 10 109 0 0,-17-14-117 0 0,1 0 1 0 0,-1 1-1 0 0,1-1 0 0 0,-1 1 1 0 0,1-1-1 0 0,-1 0 0 0 0,1 0 1 0 0,-1 1-1 0 0,1-1 0 0 0,-1 0 1 0 0,1 0-1 0 0,-1 1 0 0 0,1-1 1 0 0,-1 0-1 0 0,1 0 0 0 0,-1 0 1 0 0,1 0-1 0 0,0 0 0 0 0,-1 0 1 0 0,1 0-1 0 0,-1 0 0 0 0,1 0 1 0 0,-1 0-1 0 0,1 0 0 0 0,-1 0 1 0 0,1 0-1 0 0,0-1 0 0 0,-1 1 1 0 0,1 0-1 0 0,-1 0 0 0 0,1-1 1 0 0,0 1-1 0 0,0-1-4 0 0,0 1-1 0 0,0-1 1 0 0,0 1 0 0 0,0 0-1 0 0,0-1 1 0 0,0 1 0 0 0,0 0 0 0 0,1 0-1 0 0,-1 0 1 0 0,0 0 0 0 0,0 0-1 0 0,0 0 1 0 0,0 0 0 0 0,2 1-1 0 0,-2-1-3 0 0,0 0-1 0 0,-1 0 0 0 0,1 1 0 0 0,0-1 1 0 0,-1 0-1 0 0,1 0 0 0 0,0 0 0 0 0,-1 0 1 0 0,1 0-1 0 0,0 0 0 0 0,0 0 0 0 0,-1 0 1 0 0,1 0-1 0 0,0 0 0 0 0,-1 0 0 0 0,1 0 0 0 0,0-1 1 0 0,-1 1-1 0 0,1 0 0 0 0,0 0 0 0 0,-1-1 1 0 0,1 1-1 0 0,-1 0 0 0 0,1-1 0 0 0,0 1 1 0 0,-1-1-1 0 0,1 0 0 0 0,0-1-36 0 0,1 0 0 0 0,-1 0 0 0 0,0 0 1 0 0,-1 0-1 0 0,1-1 0 0 0,0 1 0 0 0,-1 0 0 0 0,1 0 0 0 0,-1-5 0 0 0,3-3-51 0 0,-1 0 0 0 0,1 0-1 0 0,1 0 1 0 0,0 1-1 0 0,6-12 1 0 0,12-30-172 0 0,-6 13 147 0 0,-13 32 123 0 0,0 1 0 0 0,0-1 0 0 0,0 0 0 0 0,-1-1 0 0 0,0 1-1 0 0,-1 0 1 0 0,2-12 0 0 0,-5-17-23 0 0,1 29 17 0 0,0 0-1 0 0,0 0 1 0 0,1 1 0 0 0,0-1 0 0 0,0 0 0 0 0,0 0-1 0 0,3-10 1 0 0,7-2 24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2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73 13171 0 0,'1'-1'14'0'0,"-1"0"-1"0"0,0 0 1 0 0,1 0 0 0 0,-1 0 0 0 0,0 0 0 0 0,1 0-1 0 0,-1 0 1 0 0,0 0 0 0 0,0 0 0 0 0,0 0 0 0 0,0 0-1 0 0,0 0 1 0 0,0 0 0 0 0,0 0 0 0 0,0 0 0 0 0,0 1 0 0 0,-1-1-1 0 0,1 0 1 0 0,0 0 0 0 0,-1 0 0 0 0,1 0 0 0 0,-1-2-1 0 0,-17-11 209 0 0,-3-3 184 0 0,18 13 29 0 0,3 4-432 0 0,-1 0 0 0 0,0 0 0 0 0,0 1 0 0 0,0-1 0 0 0,0 1-1 0 0,0-1 1 0 0,1 0 0 0 0,-1 1 0 0 0,0-1 0 0 0,0 1 0 0 0,1 0 0 0 0,-1-1 0 0 0,0 1-1 0 0,1 0 1 0 0,-1-1 0 0 0,0 1 0 0 0,1 0 0 0 0,-1 0 0 0 0,1-1 0 0 0,-1 1 0 0 0,1 0 0 0 0,0 0-1 0 0,-1 1 1 0 0,0 2 10 0 0,0 0 0 0 0,1-1-1 0 0,-1 1 1 0 0,1 0-1 0 0,0-1 1 0 0,0 5-1 0 0,0-7-9 0 0,2 12 17 0 0,1 0 1 0 0,0-1 0 0 0,6 16 0 0 0,62 187 248 0 0,-68-205-253 0 0,2 1 0 0 0,-1-1 0 0 0,1 0 0 0 0,7 10 0 0 0,-11-19-15 0 0,0 0 0 0 0,0 0 0 0 0,0 1 1 0 0,0-1-1 0 0,0 0 0 0 0,1-1 0 0 0,-1 1 0 0 0,0 0 1 0 0,0 0-1 0 0,1 0 0 0 0,-1-1 0 0 0,0 1 0 0 0,1-1 1 0 0,-1 1-1 0 0,2 0 0 0 0,7 2 8 0 0,-6-1-18 0 0,-1-1-1 0 0,0 1 0 0 0,1-1 1 0 0,-1 0-1 0 0,1 0 0 0 0,0-1 1 0 0,-1 1-1 0 0,1-1 0 0 0,0 1 1 0 0,-1-1-1 0 0,1 0 0 0 0,0-1 1 0 0,-1 1-1 0 0,1 0 0 0 0,0-1 1 0 0,-1 0-1 0 0,1 0 0 0 0,-1 0 1 0 0,7-3-1 0 0,17-5-222 0 0,9 3-259 0 0,-27 5 293 0 0,-1-1 0 0 0,1 1-1 0 0,13-6 1 0 0,-19 6 146 0 0,0 0 1 0 0,-1 0 0 0 0,1-1 0 0 0,-1 1-1 0 0,1-1 1 0 0,-1 1 0 0 0,0-1-1 0 0,1 0 1 0 0,-1 0 0 0 0,0 0 0 0 0,0-1-1 0 0,0 1 1 0 0,-1 0 0 0 0,1-1 0 0 0,1-2-1 0 0,50-107-383 0 0,-48 98 474 0 0,-1 0 0 0 0,0 0 1 0 0,-1-1-1 0 0,0 0 0 0 0,-1 1 0 0 0,-1-20 0 0 0,-1 12 506 0 0,-1 0-1 0 0,-8-39 1 0 0,9 61-574 0 0,0-4 330 0 0,-7 7 24 0 0,4 1-312 0 0,0 0 0 0 0,0 0 0 0 0,0 0 0 0 0,0 1 1 0 0,1-1-1 0 0,0 1 0 0 0,0-1 0 0 0,0 1 0 0 0,1 0 0 0 0,0 0 0 0 0,-1 0 0 0 0,2 0 0 0 0,-1 0 0 0 0,1 0 0 0 0,-1 9 1 0 0,1 29 46 0 0,1 1 1 0 0,11 68 0 0 0,-8-100-45 0 0,0 0-1 0 0,1 0 1 0 0,0 0-1 0 0,1-1 1 0 0,0 0 0 0 0,0 0-1 0 0,1 0 1 0 0,17 18-1 0 0,-20-25 5 0 0,0 0 0 0 0,1 0-1 0 0,-1 0 1 0 0,1 0 0 0 0,8 4 0 0 0,-8-5-8 0 0,-1 0 0 0 0,1 0 1 0 0,-1 0-1 0 0,8 8 0 0 0,-11-9-11 0 0,0-1-1 0 0,0 0 1 0 0,0 1-1 0 0,0-1 1 0 0,1 0-1 0 0,-1 1 1 0 0,0-1-1 0 0,1 0 1 0 0,-1 0-1 0 0,1 0 1 0 0,-1 0-1 0 0,1 0 0 0 0,0-1 1 0 0,-1 1-1 0 0,1 0 1 0 0,0-1-1 0 0,0 1 1 0 0,-1-1-1 0 0,1 0 1 0 0,0 1-1 0 0,0-1 1 0 0,0 0-1 0 0,-1 0 1 0 0,1 0-1 0 0,0-1 1 0 0,0 1-1 0 0,0 0 1 0 0,-1-1-1 0 0,1 1 1 0 0,0-1-1 0 0,0 1 1 0 0,-1-1-1 0 0,1 0 1 0 0,0 0-1 0 0,-1 0 0 0 0,2-1 1 0 0,2-1-42 0 0,-1-1-1 0 0,0 0 1 0 0,0 0 0 0 0,0 0 0 0 0,-1-1 0 0 0,1 1-1 0 0,-1-1 1 0 0,0 0 0 0 0,4-9 0 0 0,3-11-27 0 0,-1-1 0 0 0,-2 0 1 0 0,7-38-1 0 0,-7-26 66 0 0,-6 80 1 0 0,-1 0 0 0 0,1 0-1 0 0,-2 0 1 0 0,1 0-1 0 0,-2 0 1 0 0,1 0-1 0 0,-1 0 1 0 0,-1 0-1 0 0,0 0 1 0 0,0 1 0 0 0,-6-12-1 0 0,6 14-8 0 0,2 4 14 0 0,0 0 0 0 0,0 0 0 0 0,0 1 0 0 0,-1-1 0 0 0,1 0-1 0 0,-1 0 1 0 0,0 1 0 0 0,1-1 0 0 0,-1 1 0 0 0,0 0-1 0 0,0 0 1 0 0,-1-1 0 0 0,1 1 0 0 0,0 0 0 0 0,-1 1 0 0 0,1-1-1 0 0,-1 0 1 0 0,0 1 0 0 0,-3-2 0 0 0,-44-18-20 0 0,49 21 24 0 0,-24 5-171 0 0,20-4 140 0 0,-15 3-1485 0 0,6 3-4312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2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44 2913 0 0,'10'-9'5299'0'0,"5"-7"-4099"0"0,-3 4-1150 0 0,-11 11-19 0 0,0 0-1 0 0,1 0 1 0 0,-1 1-1 0 0,1-1 1 0 0,-1 1 0 0 0,1-1-1 0 0,-1 1 1 0 0,1-1 0 0 0,-1 1-1 0 0,1 0 1 0 0,-1 0-1 0 0,1 0 1 0 0,-1 0 0 0 0,4 0-1 0 0,3-1 358 0 0,-7 1-366 0 0,-1 0-1 0 0,1 1 1 0 0,0-1 0 0 0,0 0 0 0 0,0 0 0 0 0,0 1-1 0 0,-1-1 1 0 0,1 0 0 0 0,0 1 0 0 0,0-1 0 0 0,0 1-1 0 0,-1-1 1 0 0,1 1 0 0 0,0-1 0 0 0,-1 1 0 0 0,1 0-1 0 0,-1-1 1 0 0,1 1 0 0 0,-1 0 0 0 0,2 1 0 0 0,4 4 39 0 0,-5-5 343 0 0,-8 7-311 0 0,6-7-90 0 0,0 0 5 0 0,0 0 0 0 0,0 0-1 0 0,0 0 1 0 0,0 0 0 0 0,0 0 0 0 0,0 0-1 0 0,0 0 1 0 0,-1 0 0 0 0,1 0 0 0 0,0-1-1 0 0,-1 1 1 0 0,1-1 0 0 0,0 1 0 0 0,-1-1-1 0 0,1 1 1 0 0,-1-1 0 0 0,1 0 0 0 0,-1 1-1 0 0,1-1 1 0 0,0 0 0 0 0,-1 0 0 0 0,1 0-1 0 0,-1 0 1 0 0,1-1 0 0 0,-1 1 0 0 0,1 0-1 0 0,-3-2 1 0 0,3 2 1 0 0,1 0 0 0 0,-1 0 0 0 0,0 0 1 0 0,1 0-1 0 0,-1 0 0 0 0,1 0 0 0 0,-1 0 0 0 0,0 0 0 0 0,1 0 0 0 0,-1 0 0 0 0,1 0 0 0 0,-1 0 0 0 0,1 1 1 0 0,-1-1-1 0 0,1 0 0 0 0,-1 0 0 0 0,0 0 0 0 0,1 1 0 0 0,-1-1 0 0 0,1 0 0 0 0,0 1 0 0 0,-1-1 0 0 0,1 0 1 0 0,-1 1-1 0 0,1-1 0 0 0,-1 1 0 0 0,1-1 0 0 0,0 1 0 0 0,-1-1 0 0 0,1 1 0 0 0,0-1 0 0 0,0 1 0 0 0,-1 0 1 0 0,-34-23-2812 0 0,30 15 678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2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6761 0 0,'3'-4'5233'0'0,"13"-11"-5300"0"0,-11 12 74 0 0,0 1 1 0 0,-1-1-1 0 0,1 1 1 0 0,0 0-1 0 0,0 0 1 0 0,1 1-1 0 0,-1 0 1 0 0,8-1-1 0 0,-8 1-458 0 0,0 0-1 0 0,-1 0 1 0 0,1 0-1 0 0,0-1 1 0 0,-1 1-1 0 0,9-5 1 0 0,-5 3-1542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1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38 184 4001 0 0,'-6'-1'242'0'0,"4"0"-164"0"0,-1 0-1 0 0,1 0 1 0 0,-1 1-1 0 0,1-1 1 0 0,-1 1 0 0 0,1 0-1 0 0,-5 0 1 0 0,6 0-30 0 0,1 0 1 0 0,-1 1-1 0 0,1-1 0 0 0,-1 0 1 0 0,1 1-1 0 0,-1-1 0 0 0,1 0 1 0 0,0 1-1 0 0,-1-1 0 0 0,1 1 1 0 0,0-1-1 0 0,-1 1 0 0 0,1-1 1 0 0,0 1-1 0 0,-1-1 0 0 0,1 1 1 0 0,0-1-1 0 0,0 1 0 0 0,0-1 1 0 0,-1 1-1 0 0,1-1 0 0 0,0 1 1 0 0,0 0-1 0 0,0-1 0 0 0,0 1 1 0 0,0-1-1 0 0,0 1 0 0 0,0 0 1 0 0,0-1-1 0 0,0 1 0 0 0,0-1 1 0 0,1 1-1 0 0,-1-1 0 0 0,0 1 1 0 0,0-1-1 0 0,1 1 0 0 0,-1-1 1 0 0,0 1-1 0 0,1 0 0 0 0,0 0 11 0 0,-1 1-1 0 0,1-1 0 0 0,-1 0 0 0 0,1 0 0 0 0,0 0 0 0 0,0 0 0 0 0,-1 0 1 0 0,1 0-1 0 0,0 0 0 0 0,0 0 0 0 0,0 0 0 0 0,0-1 0 0 0,0 1 1 0 0,1 0-1 0 0,-1-1 0 0 0,0 1 0 0 0,0 0 0 0 0,0-1 0 0 0,0 1 0 0 0,2-1 1 0 0,29 6 283 0 0,-20-4-255 0 0,-7-1-64 0 0,0 0 0 0 0,-1-1-1 0 0,1 0 1 0 0,0 0 0 0 0,-1 0-1 0 0,1 0 1 0 0,0-1 0 0 0,-1 0-1 0 0,1 0 1 0 0,0 0 0 0 0,-1 0-1 0 0,0-1 1 0 0,1 0-1 0 0,4-2 1 0 0,-1-1 53 0 0,0 1 1 0 0,-1-2-1 0 0,1 1 0 0 0,-1-1 1 0 0,13-13-1 0 0,-16 15-55 0 0,-1 0 1 0 0,0-1-1 0 0,0 1 0 0 0,0 0 1 0 0,-1-1-1 0 0,0 0 0 0 0,0 1 1 0 0,0-1-1 0 0,0 0 0 0 0,-1 0 1 0 0,1 0-1 0 0,-1 0 0 0 0,-1 0 1 0 0,1-1-1 0 0,-1 1 0 0 0,0 0 1 0 0,0 0-1 0 0,0 0 0 0 0,-1-1 1 0 0,0 1-1 0 0,0 0 0 0 0,0 0 1 0 0,0 0-1 0 0,-1 0 0 0 0,0 1 1 0 0,0-1-1 0 0,0 0 0 0 0,-1 1 1 0 0,0-1-1 0 0,-4-5 0 0 0,6 9 5 0 0,0 0 0 0 0,0 0 0 0 0,0 0-1 0 0,-1 0 1 0 0,1 0 0 0 0,0 0 0 0 0,-1 0-1 0 0,1 0 1 0 0,-1 0 0 0 0,1 1 0 0 0,-1-1-1 0 0,1 0 1 0 0,-1 1 0 0 0,1 0-1 0 0,-1-1 1 0 0,0 1 0 0 0,1 0 0 0 0,-1 0-1 0 0,1 0 1 0 0,-4 0 0 0 0,-33 8 479 0 0,25-4-305 0 0,11-3-175 0 0,1 0 0 0 0,-1 0 0 0 0,0 0 0 0 0,1 0 1 0 0,-1 0-1 0 0,1 1 0 0 0,0-1 0 0 0,-1 1 0 0 0,1-1 0 0 0,0 1 0 0 0,0-1 0 0 0,-1 1 0 0 0,1 0 0 0 0,-1 2 0 0 0,-12 28 259 0 0,10-22-258 0 0,0 0 0 0 0,1 0-1 0 0,0 1 1 0 0,0-1 0 0 0,1 1-1 0 0,1 0 1 0 0,-1 0 0 0 0,2 0 0 0 0,0-1-1 0 0,2 23 1 0 0,-1 0-30 0 0,-1-26 18 0 0,0 0 0 0 0,0-1 0 0 0,3 14 0 0 0,15 48 65 0 0,-17-64-62 0 0,0 0 1 0 0,1 0 0 0 0,0 0 0 0 0,0 0-1 0 0,0 0 1 0 0,0 0 0 0 0,0 0 0 0 0,1-1 0 0 0,0 1-1 0 0,-1-1 1 0 0,1 0 0 0 0,1 1 0 0 0,-1-2-1 0 0,0 1 1 0 0,1 0 0 0 0,-1-1 0 0 0,1 1-1 0 0,0-1 1 0 0,0 0 0 0 0,0 0 0 0 0,0 0 0 0 0,0-1-1 0 0,7 2 1 0 0,-4-1 6 0 0,0 0 0 0 0,0-1-1 0 0,0 0 1 0 0,0 0 0 0 0,0 0 0 0 0,0-1-1 0 0,0 0 1 0 0,0 0 0 0 0,0-1 0 0 0,0 0-1 0 0,0 0 1 0 0,-1-1 0 0 0,1 0 0 0 0,8-3-1 0 0,-8 1-486 0 0,-1 0-1 0 0,-1 0 0 0 0,1-1 0 0 0,-1 0 1 0 0,0 0-1 0 0,0 0 0 0 0,0-1 0 0 0,0 1 1 0 0,-1-1-1 0 0,0 0 0 0 0,5-12 0 0 0,-3 3-1339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4:53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25 2553 0 0,'-16'-24'11381'0'0,"15"27"-11323"0"0,-1 2-44 0 0,0 0 0 0 0,0 0-1 0 0,1 0 1 0 0,0 0 0 0 0,0 0-1 0 0,0 0 1 0 0,0 1-1 0 0,1-1 1 0 0,0 0 0 0 0,0 1-1 0 0,1-1 1 0 0,1 9 0 0 0,6 7-8 0 0,0 0 1 0 0,7 34 0 0 0,-15-53-9 0 0,1 0 1 0 0,-1 0 0 0 0,0 0-1 0 0,0 1 1 0 0,0-1 0 0 0,0 0-1 0 0,-1 0 1 0 0,1 0 0 0 0,-1 3-1 0 0,0-3 4 0 0,1 0-1 0 0,-1-1 0 0 0,1 1 0 0 0,0 0 1 0 0,0 0-1 0 0,-1 0 0 0 0,2 0 0 0 0,-1 0 0 0 0,0 0 1 0 0,0-1-1 0 0,1 4 0 0 0,8 31 31 0 0,-9-34-30 0 0,1-1 0 0 0,-1 0 0 0 0,0 0 0 0 0,0 0 0 0 0,1 1 0 0 0,-1-1 0 0 0,0 0-1 0 0,0 0 1 0 0,-1 1 0 0 0,1-1 0 0 0,0 0 0 0 0,0 0 0 0 0,0 0 0 0 0,-1 0 0 0 0,1 1 0 0 0,-1-1 0 0 0,1 0 0 0 0,-2 2 0 0 0,1-2 1 0 0,1 0 1 0 0,-1 1 0 0 0,1-1-1 0 0,-1 0 1 0 0,1 1 0 0 0,-1-1-1 0 0,1 1 1 0 0,0-1 0 0 0,-1 0-1 0 0,1 1 1 0 0,0-1 0 0 0,0 1-1 0 0,0-1 1 0 0,0 1 0 0 0,1-1-1 0 0,-1 1 1 0 0,1 1 0 0 0,6 12 11 0 0,-6-14-12 0 0,0 0-1 0 0,-1 0 1 0 0,1 1 0 0 0,0-1-1 0 0,0 1 1 0 0,-1-1 0 0 0,1 1 0 0 0,-1-1-1 0 0,1 1 1 0 0,-1-1 0 0 0,0 1 0 0 0,0-1-1 0 0,1 1 1 0 0,-1-1 0 0 0,0 3-1 0 0,0-2 0 0 0,0-1 0 0 0,1 0 0 0 0,-1 0 0 0 0,0 0 0 0 0,1 0 0 0 0,-1 0 0 0 0,1 0 0 0 0,0 0 0 0 0,-1 0 0 0 0,1 0 0 0 0,0 0 0 0 0,0 0 0 0 0,0-1 0 0 0,-1 1 0 0 0,1 0 0 0 0,0 0 0 0 0,2 0 0 0 0,11 14 12 0 0,-14-15-14 0 0,1 1 0 0 0,-1-1-1 0 0,0 1 1 0 0,1-1-1 0 0,-1 1 1 0 0,0-1-1 0 0,0 1 1 0 0,1-1 0 0 0,-1 1-1 0 0,0-1 1 0 0,0 1-1 0 0,0-1 1 0 0,0 1 0 0 0,0 0-1 0 0,0-1 1 0 0,0 1-1 0 0,0-1 1 0 0,0 1-1 0 0,0 0 1 0 0,0-1 0 0 0,0 1-1 0 0,0-1 1 0 0,0 1-1 0 0,-1-1 1 0 0,1 1-1 0 0,0 0 1 0 0,-19 13 40 0 0,19-13 124 0 0,-6-53 98 0 0,0 24-282 0 0,4 24 25 0 0,1 0 0 0 0,0 0 0 0 0,0 0 0 0 0,0 0 0 0 0,-1-9 0 0 0,8-56-31 0 0,-5 57 36 0 0,0 0 1 0 0,1 1 0 0 0,0-1-1 0 0,1 1 1 0 0,1 0 0 0 0,0 0-1 0 0,10-20 1 0 0,-13 29-13 0 0,-1 0 0 0 0,1 0 0 0 0,-1 1 1 0 0,1-1-1 0 0,-1 0 0 0 0,0 0 0 0 0,0 0 0 0 0,0 0 0 0 0,0 1 1 0 0,0-1-1 0 0,0-3 0 0 0,-1 4 2 0 0,1-1-1 0 0,0 1 1 0 0,0 0 0 0 0,0-1 0 0 0,0 1 0 0 0,0-1-1 0 0,0 1 1 0 0,0 0 0 0 0,1-1 0 0 0,-1 1-1 0 0,0 0 1 0 0,1-1 0 0 0,-1 1 0 0 0,1 0-1 0 0,-1 0 1 0 0,1-1 0 0 0,0 1 0 0 0,0 0-1 0 0,-1 0 1 0 0,1 0 0 0 0,0 0 0 0 0,0 0 0 0 0,0 0-1 0 0,0 0 1 0 0,2-1 0 0 0,-1 0 2 0 0,1 0 0 0 0,-1 0 0 0 0,1 0 0 0 0,-1 1 1 0 0,1-1-1 0 0,-1 1 0 0 0,1 0 0 0 0,0 0 0 0 0,0 0 0 0 0,-1 0 0 0 0,4-1 1 0 0,24-9 0 0 0,-17 5-11 0 0,0 0-1 0 0,1 0 1 0 0,-1 1-1 0 0,1 1 1 0 0,24-5 0 0 0,-35 9 13 0 0,0 0 1 0 0,0 0 0 0 0,0 1-1 0 0,0-1 1 0 0,0 1 0 0 0,0 0-1 0 0,0 0 1 0 0,0 0 0 0 0,0 0-1 0 0,0 1 1 0 0,0-1 0 0 0,-1 1 0 0 0,1-1-1 0 0,0 1 1 0 0,-1 0 0 0 0,0 0-1 0 0,1 0 1 0 0,-1 1 0 0 0,0-1-1 0 0,0 0 1 0 0,0 1 0 0 0,0-1-1 0 0,-1 1 1 0 0,1 0 0 0 0,1 4 0 0 0,4 9 3 0 0,0-1 1 0 0,-1 1-1 0 0,5 23 1 0 0,-10-35-2 0 0,2 10 5 0 0,1-4 0 0 0,-2-1 0 0 0,1 1 0 0 0,-1-1 0 0 0,-1 1 0 0 0,0 0 1 0 0,0 0-1 0 0,-1 0 0 0 0,-2 14 0 0 0,1-11 0 0 0,-1 0 0 0 0,2 0 0 0 0,0 14 0 0 0,1-15-2 0 0,-1-1 0 0 0,-1 1 1 0 0,0 0-1 0 0,-3 14 0 0 0,4-22-4 0 0,-1-1 0 0 0,1 1 0 0 0,0 0 0 0 0,0 0 0 0 0,1 0 0 0 0,-1 0-1 0 0,1 0 1 0 0,0-1 0 0 0,0 1 0 0 0,0 0 0 0 0,0-1 0 0 0,1 1 0 0 0,-1 0 0 0 0,4 4 0 0 0,-3-6 13 0 0,-3-2-18 0 0,1 0 1 0 0,0 0-1 0 0,-1 0 1 0 0,1 0-1 0 0,-1 0 1 0 0,1 0-1 0 0,-1 0 0 0 0,1 0 1 0 0,-1 0-1 0 0,1 0 1 0 0,-1 0-1 0 0,1 0 0 0 0,-1 0 1 0 0,1 0-1 0 0,0 1 1 0 0,-1-1-1 0 0,1 0 1 0 0,-1 0-1 0 0,1 0 0 0 0,0 1 1 0 0,-1-1-1 0 0,1 0 1 0 0,-1 1-1 0 0,1 0 1 0 0,4 7 92 0 0,16 5-3 0 0,-19-12-111 0 0,0-1 0 0 0,0 1 0 0 0,0-1 1 0 0,0 0-1 0 0,0 1 0 0 0,0-1 0 0 0,0 0 0 0 0,0 0 0 0 0,1 0 0 0 0,-1 0 0 0 0,0 0 1 0 0,0 0-1 0 0,2 0 0 0 0,4-12-1090 0 0,-5 6 663 0 0,14-22-2541 0 0,-11 20 793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0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159 241 1696 0 0,'-4'1'-55'0'0,"1"0"-1"0"0,-1 0 1 0 0,0 0 0 0 0,1-1-1 0 0,-1 0 1 0 0,0 1-1 0 0,0-1 1 0 0,1-1-1 0 0,-1 1 1 0 0,0 0-1 0 0,0-1 1 0 0,1 0-1 0 0,-1 0 1 0 0,0 0-1 0 0,1 0 1 0 0,-1-1-1 0 0,1 1 1 0 0,-4-3 0 0 0,2 1 270 0 0,0 0-1 0 0,0-1 1 0 0,1 1 0 0 0,-1-1 0 0 0,1 0 0 0 0,0 0 0 0 0,0 0 0 0 0,0-1 0 0 0,1 0 0 0 0,-6-9 0 0 0,0 3 310 0 0,8 10-487 0 0,1 1 0 0 0,-1 0 0 0 0,1-1 0 0 0,-1 1-1 0 0,1-1 1 0 0,-1 1 0 0 0,1-1 0 0 0,0 1 0 0 0,-1-1-1 0 0,1 1 1 0 0,0-1 0 0 0,-1 0 0 0 0,1 1 0 0 0,0-1 0 0 0,0 0-1 0 0,-1 1 1 0 0,1-1 0 0 0,0 1 0 0 0,0-1 0 0 0,0 0-1 0 0,0 1 1 0 0,0-1 0 0 0,0 0 0 0 0,0 1 0 0 0,0-1-1 0 0,0 0 1 0 0,0 1 0 0 0,0-1 0 0 0,1 0 0 0 0,-1 1 0 0 0,0-2-1 0 0,1 1 48 0 0,-1-1 0 0 0,0 1-1 0 0,-1 0 1 0 0,1-1-1 0 0,0 1 1 0 0,0 0 0 0 0,-1 0-1 0 0,1-1 1 0 0,0 1-1 0 0,-1 0 1 0 0,1 0 0 0 0,-1-1-1 0 0,0 1 1 0 0,0-1-1 0 0,-6-18 1783 0 0,2 17-1743 0 0,3 1-62 0 0,5 4 93 0 0,-1 0-144 0 0,0 1 1 0 0,-1-1-1 0 0,1 1 0 0 0,-1-1 1 0 0,1 1-1 0 0,-1-1 0 0 0,0 1 1 0 0,0 0-1 0 0,1 3 0 0 0,6 14 57 0 0,8 23 126 0 0,-12-32-181 0 0,0 0 0 0 0,0 0 0 0 0,12 20 0 0 0,-15-29-5 0 0,0 0 0 0 0,1 0 1 0 0,-1 0-1 0 0,1 0 1 0 0,0 0-1 0 0,-1-1 0 0 0,1 1 1 0 0,0 0-1 0 0,0-1 1 0 0,0 0-1 0 0,0 1 0 0 0,0-1 1 0 0,1 0-1 0 0,-1 0 1 0 0,0 0-1 0 0,1 0 0 0 0,-1 0 1 0 0,0-1-1 0 0,1 1 1 0 0,-1-1-1 0 0,1 0 0 0 0,-1 1 1 0 0,4-2-1 0 0,-3 1 14 0 0,-1 0 0 0 0,1-1-1 0 0,-1 0 1 0 0,1 0-1 0 0,-1 0 1 0 0,0 0 0 0 0,1 0-1 0 0,-1 0 1 0 0,0-1 0 0 0,0 1-1 0 0,0-1 1 0 0,0 1 0 0 0,2-3-1 0 0,24-28 182 0 0,-17 19-146 0 0,36-49 80 0 0,-37 46-106 0 0,1 1-1 0 0,1 0 1 0 0,0 1-1 0 0,19-17 0 0 0,45-29 57 0 0,-67 52-45 0 0,-9 8-41 0 0,0 0 0 0 0,0 0-1 0 0,-1 0 1 0 0,1 0 0 0 0,0 0-1 0 0,0 0 1 0 0,0 0 0 0 0,0 0 0 0 0,0 0-1 0 0,0 0 1 0 0,-1 0 0 0 0,1 0 0 0 0,0 0-1 0 0,0 0 1 0 0,0 0 0 0 0,0 0-1 0 0,0 0 1 0 0,0 0 0 0 0,0-1 0 0 0,0 1-1 0 0,-1 0 1 0 0,1 0 0 0 0,0 0 0 0 0,0 0-1 0 0,0 0 1 0 0,0 0 0 0 0,0 0-1 0 0,0 0 1 0 0,0 0 0 0 0,0-1 0 0 0,0 1-1 0 0,0 0 1 0 0,0 0 0 0 0,0 0-1 0 0,0 0 1 0 0,0 0 0 0 0,0 0 0 0 0,0 0-1 0 0,0-1 1 0 0,0 1 0 0 0,0 0 0 0 0,0 0-1 0 0,0 0 1 0 0,0 0 0 0 0,0 0-1 0 0,0 0 1 0 0,0-1 0 0 0,0 1 0 0 0,0 0-1 0 0,0 0 1 0 0,0 0 0 0 0,0 0 0 0 0,0 0-1 0 0,0 0 1 0 0,0 0 0 0 0,0 0-1 0 0,0-1 1 0 0,0 1 0 0 0,1 0 0 0 0,-1 0-1 0 0,0 0 1 0 0,0 0 0 0 0,0 0 0 0 0,0 0-1 0 0,0 0 1 0 0,0 0 0 0 0,0 0-1 0 0,1 0 1 0 0,-2 0 76 0 0,1-1-37 0 0,0 0 4 0 0,8 1-2145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0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34 167 2232 0 0,'-27'-18'4093'0'0,"23"14"-3494"0"0,1-3 1455 0 0,6 17-1846 0 0,0 3-138 0 0,1-1 0 0 0,1 0-1 0 0,0 0 1 0 0,1 0 0 0 0,8 14 0 0 0,-4-9-96 0 0,-7-14 35 0 0,-1-1 0 0 0,0 1-1 0 0,1-1 1 0 0,-1 0-1 0 0,1 0 1 0 0,-1 0 0 0 0,1 0-1 0 0,0 0 1 0 0,0-1 0 0 0,0 1-1 0 0,0-1 1 0 0,0 0-1 0 0,0 0 1 0 0,5 1 0 0 0,-6-2 8 0 0,0 0-1 0 0,0 0 1 0 0,0 1 0 0 0,0-2 0 0 0,0 1-1 0 0,0 0 1 0 0,0 0 0 0 0,-1-1 0 0 0,1 1-1 0 0,0-1 1 0 0,0 1 0 0 0,0-1 0 0 0,0 0-1 0 0,0 0 1 0 0,-1 0 0 0 0,1 0 0 0 0,0 0 0 0 0,1-2-1 0 0,31-28 196 0 0,-18 13 31 0 0,-9 11-200 0 0,0 0 0 0 0,-1 0 0 0 0,0-1 0 0 0,8-16-1 0 0,-10 16-28 0 0,1 1 0 0 0,0 0-1 0 0,0 0 1 0 0,0 0-1 0 0,1 0 1 0 0,10-8 0 0 0,-6 6 71 0 0,-1 0 1 0 0,15-18-1 0 0,15-14 161 0 0,-28 28 47 0 0,-1 4-3420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1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25 329 3433 0 0,'-1'-2'243'0'0,"0"-1"0"0"0,0 0 1 0 0,0 1-1 0 0,0-1 0 0 0,-1 0 0 0 0,1 1 1 0 0,-4-4-1 0 0,4 4-236 0 0,0 1 1 0 0,-1-1 0 0 0,1 0-1 0 0,0 0 1 0 0,0 0-1 0 0,0 1 1 0 0,0-1 0 0 0,1 0-1 0 0,-1 0 1 0 0,0-3-1 0 0,1 4 406 0 0,4 0 29 0 0,1-1-300 0 0,0 0 1 0 0,1 0-1 0 0,-1 0 0 0 0,0 1 0 0 0,1 0 0 0 0,0 0 0 0 0,7 0 0 0 0,-11 1-80 0 0,1 0-1 0 0,0 1 1 0 0,0-1-1 0 0,-1 1 1 0 0,1-1-1 0 0,-1 1 1 0 0,1 0-1 0 0,0 0 0 0 0,-1 0 1 0 0,0 0-1 0 0,1 0 1 0 0,-1 1-1 0 0,0-1 1 0 0,1 1-1 0 0,-1 0 1 0 0,0-1-1 0 0,3 5 0 0 0,3 4 64 0 0,-1 0 0 0 0,12 21 0 0 0,10 15-78 0 0,-26-42-43 0 0,0-1 0 0 0,0 0 1 0 0,0 0-1 0 0,0 0 0 0 0,1 0 0 0 0,-1-1 1 0 0,1 1-1 0 0,0-1 0 0 0,0 0 0 0 0,6 3 1 0 0,-8-4 15 0 0,1-1 1 0 0,-1 1 0 0 0,1 0 0 0 0,0-1 0 0 0,0 1 0 0 0,-1-1 0 0 0,1 0 0 0 0,0 0-1 0 0,0 0 1 0 0,-1 0 0 0 0,1-1 0 0 0,0 1 0 0 0,-1-1 0 0 0,1 1 0 0 0,0-1-1 0 0,-1 0 1 0 0,1 0 0 0 0,-1 0 0 0 0,1 0 0 0 0,-1-1 0 0 0,1 1 0 0 0,-1-1-1 0 0,0 1 1 0 0,0-1 0 0 0,0 0 0 0 0,3-3 0 0 0,4-6 71 0 0,-1 0 0 0 0,1 0 0 0 0,-2-1 0 0 0,9-17 0 0 0,-10 16-45 0 0,2 0-1 0 0,12-17 1 0 0,23-21 83 0 0,3 1 0 0 0,94-79 0 0 0,-135 125-114 0 0,0 0 7 0 0,0 0 0 0 0,0 0 1 0 0,1 0-1 0 0,-1 1 0 0 0,1-1 1 0 0,-1 2-1 0 0,1-1 0 0 0,0 0 1 0 0,0 1-1 0 0,13-3 0 0 0,-19 5-25 0 0,0 0 0 0 0,0 0 0 0 0,1 1 0 0 0,-1-1-1 0 0,0 0 1 0 0,0 0 0 0 0,0 0 0 0 0,1 0 0 0 0,-1 0-1 0 0,0 0 1 0 0,0 0 0 0 0,0 1 0 0 0,0-1 0 0 0,0 0-1 0 0,0 0 1 0 0,1 0 0 0 0,-1 0 0 0 0,0 0 0 0 0,0 1-1 0 0,0-1 1 0 0,0 0 0 0 0,0 0 0 0 0,0 0 0 0 0,0 1-1 0 0,0-1 1 0 0,0 0 0 0 0,0 0 0 0 0,0 0 0 0 0,0 1-1 0 0,0-1 1 0 0,0 0 0 0 0,0 0 0 0 0,0 0 0 0 0,0 1-1 0 0,0-1 1 0 0,0 0 0 0 0,0 0 0 0 0,0 0 0 0 0,0 0-1 0 0,0 1 1 0 0,0-1 0 0 0,0 0 0 0 0,0 0 0 0 0,0 0-1 0 0,-1 0 1 0 0,1 1 0 0 0,0-1 0 0 0,0 0 0 0 0,0 0-1 0 0,0 0 1 0 0,0 0 0 0 0,-1 0 0 0 0,1 1 0 0 0,-2 10-2732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1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4 182 3737 0 0,'0'0'198'0'0,"0"0"0"0"0,-1-1 1 0 0,1 1-1 0 0,0 0 0 0 0,-1-1 1 0 0,1 1-1 0 0,0 0 0 0 0,0-1 1 0 0,0 1-1 0 0,-1 0 0 0 0,1-1 1 0 0,0 1-1 0 0,0 0 0 0 0,0-1 1 0 0,0 1-1 0 0,0-1 0 0 0,-1 1 0 0 0,1 0 1 0 0,0-1-1 0 0,0 1 0 0 0,0-1 1 0 0,0 1-1 0 0,0 0 0 0 0,0-1 1 0 0,1 1-1 0 0,-1-1 0 0 0,0 1 1 0 0,0 0-1 0 0,0-1 0 0 0,0 1-183 0 0,0-1 0 0 0,0 1-1 0 0,0 0 1 0 0,0 0 0 0 0,0 0-1 0 0,1 0 1 0 0,-1-1 0 0 0,0 1-1 0 0,0 0 1 0 0,0 0 0 0 0,0 0-1 0 0,0 0 1 0 0,0-1 0 0 0,0 1-1 0 0,1 0 1 0 0,-1 0 0 0 0,0 0-1 0 0,0 0 1 0 0,0 0 0 0 0,0 0-1 0 0,1-1 1 0 0,-1 1 0 0 0,0 0-1 0 0,0 0 1 0 0,0 0 0 0 0,0 0-1 0 0,1 0 1 0 0,-1 0 0 0 0,0 0-1 0 0,0 0 1 0 0,0 0 0 0 0,1 0-1 0 0,-1 0 1 0 0,0 0 0 0 0,0 0-1 0 0,0 0 1 0 0,1 0 0 0 0,-1 0-1 0 0,0 0 1 0 0,0 0 0 0 0,0 0-1 0 0,1 0 1 0 0,-1 0 0 0 0,0 1-1 0 0,0-1 1 0 0,0 0 0 0 0,0 0-1 0 0,1 0 1 0 0,-1 0 0 0 0,0 0-1 0 0,0 0 1 0 0,0 1 0 0 0,0-1-1 0 0,0 0 1 0 0,0 0 0 0 0,1 0-1 0 0,-1 0 1 0 0,0 1 0 0 0,4 5 240 0 0,-1-1 0 0 0,1 1 0 0 0,5 13 1 0 0,-8-15-226 0 0,0-1 0 0 0,0 1 0 0 0,1 0 0 0 0,0-1 0 0 0,0 1 0 0 0,0-1 0 0 0,0 0 0 0 0,0 0 0 0 0,1 0 0 0 0,0 0 0 0 0,-1 0 1 0 0,1 0-1 0 0,0-1 0 0 0,0 1 0 0 0,1-1 0 0 0,3 3 0 0 0,-5-5 12 0 0,1 0 0 0 0,0 1 0 0 0,-1-1 1 0 0,1 0-1 0 0,0 0 0 0 0,-1-1 0 0 0,1 1 0 0 0,0 0 0 0 0,-1-1 0 0 0,1 0 1 0 0,0 0-1 0 0,-1 0 0 0 0,1 0 0 0 0,-1 0 0 0 0,0 0 0 0 0,1 0 1 0 0,-1-1-1 0 0,0 1 0 0 0,0-1 0 0 0,0 0 0 0 0,0 1 0 0 0,2-4 0 0 0,10-10 23 0 0,1 1-1 0 0,1 0 0 0 0,0 0 1 0 0,19-11-1 0 0,-9 6-31 0 0,113-102 310 0 0,-110 104 386 0 0,-29 16-555 0 0,6 21-1731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1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3353 0 0,'2'-9'568'0'0,"3"-7"3880"0"0,3 12-3078 0 0,3 10-528 0 0,-10-1-740 0 0,0 0 0 0 0,0-1 0 0 0,1 1 0 0 0,-1-1 0 0 0,1 0 0 0 0,0 1 1 0 0,6 7-1 0 0,-6-8-60 0 0,1 1 0 0 0,-1 0 1 0 0,1-1-1 0 0,-1 1 1 0 0,0 0-1 0 0,1 10 1 0 0,0-11-26 0 0,-1 0 0 0 0,0 0 1 0 0,1 0-1 0 0,0-1 1 0 0,0 1-1 0 0,0-1 1 0 0,0 1-1 0 0,1-1 1 0 0,-1 0-1 0 0,8 4 1 0 0,-9-6 25 0 0,0 0 0 0 0,0 0-1 0 0,0-1 1 0 0,0 1 0 0 0,1-1 0 0 0,-1 1 0 0 0,0-1 0 0 0,0 0 0 0 0,0 0 0 0 0,1 0 0 0 0,-1 0 0 0 0,0-1 0 0 0,0 1 0 0 0,0 0 0 0 0,1-1 0 0 0,-1 0 0 0 0,0 1 0 0 0,0-1 0 0 0,0 0 0 0 0,0 0 0 0 0,0 0 0 0 0,0 0 0 0 0,0 0 0 0 0,1-2 0 0 0,7-4 116 0 0,0 0 0 0 0,17-17 0 0 0,-8 5 39 0 0,28-41 0 0 0,-32 39-97 0 0,1 1 0 0 0,23-23-1 0 0,-15 19-100 0 0,-17 16 47 0 0,1-1 0 0 0,1 1 0 0 0,13-10 0 0 0,-19 16-78 0 0,0 0 1 0 0,0 1-1 0 0,0-1 1 0 0,0 1-1 0 0,0-1 0 0 0,0 1 1 0 0,1 0-1 0 0,-1 0 1 0 0,0 1-1 0 0,0-1 1 0 0,1 1-1 0 0,-1 0 1 0 0,1-1-1 0 0,-1 1 0 0 0,0 1 1 0 0,6 0-1 0 0,-8-1-560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3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3041 0 0,'3'-9'4235'0'0,"-2"4"-4255"0"0,-3-1 2159 0 0,4 0 55 0 0,-3 9-2163 0 0,1 1 0 0 0,0-1-1 0 0,0 0 1 0 0,0 0 0 0 0,0 1 0 0 0,0-1 0 0 0,1 0-1 0 0,-1 1 1 0 0,1-1 0 0 0,0 0 0 0 0,0 0 0 0 0,0 0-1 0 0,3 5 1 0 0,2 4 18 0 0,0-1 0 0 0,11 16 0 0 0,-5-2-30 0 0,-11-22-5 0 0,0 0 0 0 0,0-1 0 0 0,1 1 0 0 0,-1 0 0 0 0,0-1 0 0 0,1 1 0 0 0,0-1 0 0 0,-1 1 0 0 0,1-1 0 0 0,0 0 0 0 0,0 1 0 0 0,1-1 0 0 0,-1 0 0 0 0,0 0 0 0 0,1-1 1 0 0,-1 1-1 0 0,4 1 0 0 0,-4-2-7 0 0,0 0 1 0 0,0-1 0 0 0,0 1 0 0 0,0-1-1 0 0,0 0 1 0 0,0 0 0 0 0,0 0-1 0 0,0 0 1 0 0,0 0 0 0 0,0 0 0 0 0,0 0-1 0 0,0 0 1 0 0,0-1 0 0 0,0 1-1 0 0,0-1 1 0 0,0 0 0 0 0,-1 0 0 0 0,1 1-1 0 0,0-1 1 0 0,0 0 0 0 0,0 0 0 0 0,-1-1-1 0 0,1 1 1 0 0,-1 0 0 0 0,1-1-1 0 0,1-1 1 0 0,6-6 63 0 0,-1 0-1 0 0,-1-1 1 0 0,10-13-1 0 0,-6 7-36 0 0,39-43 46 0 0,-34 42-27 0 0,0-2-1 0 0,15-23 0 0 0,-31 39-11 0 0,1 1-27 0 0,9-6 275 0 0,-9 8-313 0 0,0-1 0 0 0,0 1-1 0 0,0 0 1 0 0,-1-1 0 0 0,1 1 0 0 0,0 0-1 0 0,0 0 1 0 0,0-1 0 0 0,0 1 0 0 0,0 0-1 0 0,0 0 1 0 0,0 0 0 0 0,0 0 0 0 0,1 0-1 0 0,2 1-3272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3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8 159 2953 0 0,'-3'-3'6373'0'0,"-1"3"-5921"0"0,10 5 210 0 0,5 3-32 0 0,33 35 253 0 0,-16-22-612 0 0,-27-20-264 0 0,0-1 0 0 0,1 1 0 0 0,-1 0 0 0 0,0-1 1 0 0,0 1-1 0 0,1-1 0 0 0,-1 1 0 0 0,0-1 0 0 0,1 0 0 0 0,-1 0 0 0 0,0 0 0 0 0,1 1 0 0 0,-1-1 0 0 0,1 0 0 0 0,-1-1 0 0 0,0 1 1 0 0,1 0-1 0 0,-1 0 0 0 0,0-1 0 0 0,1 1 0 0 0,1-1 0 0 0,22-7 274 0 0,-23 8-252 0 0,1-1 1 0 0,-1 1 0 0 0,1-1 0 0 0,-1 0 0 0 0,1 1-1 0 0,-1-1 1 0 0,0 0 0 0 0,1 0 0 0 0,-1-1-1 0 0,3-1 1 0 0,71-66 452 0 0,-66 61-390 0 0,0-2 1 0 0,12-14 0 0 0,-14 14 29 0 0,1 0 1 0 0,16-13-1 0 0,-15 17-31 0 0,10-8 74 0 0,-19 14-161 0 0,-1-1 0 0 0,1 1 0 0 0,-1 0 0 0 0,1-1 0 0 0,-1 1 0 0 0,0-1 0 0 0,1 1 0 0 0,-1-1-1 0 0,0 1 1 0 0,0 0 0 0 0,1-1 0 0 0,-1 1 0 0 0,0-1 0 0 0,0 0 0 0 0,0 1 0 0 0,1-1 0 0 0,-1 1 0 0 0,0-1 0 0 0,0 1 0 0 0,0-1 0 0 0,0 1 0 0 0,0-1 0 0 0,0 0 0 0 0,0 1 0 0 0,0-1 0 0 0,0 1 0 0 0,-1-1 0 0 0,1 1 0 0 0,0-1 0 0 0,0 1 0 0 0,0-1 0 0 0,-1 0 0 0 0,1 0 1 0 0,0 1 0 0 0,0-1 0 0 0,0 0 0 0 0,0 1 0 0 0,0-1 0 0 0,0 1 0 0 0,0-1 0 0 0,0 0 0 0 0,0 1 0 0 0,1-1 0 0 0,-1 1 0 0 0,0-1 0 0 0,0 0 0 0 0,1 1 0 0 0,-1-1 0 0 0,0 1 0 0 0,1-1 0 0 0,-1 1 0 0 0,0-1 0 0 0,1 1 0 0 0,-1 0 0 0 0,1-1 0 0 0,-1 1 0 0 0,1-1 0 0 0,-1 1 0 0 0,1 0 0 0 0,-1-1 0 0 0,1 1 0 0 0,-1 0 0 0 0,1 0 0 0 0,-1-1 0 0 0,2 1 0 0 0,21-9-1875 0 0,-20 8 223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4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9 138 2505 0 0,'-1'-1'255'0'0,"0"1"0"0"0,1 0 0 0 0,-1-1 1 0 0,1 1-1 0 0,-1-1 0 0 0,1 1 1 0 0,-1-1-1 0 0,1 1 0 0 0,-1-1 0 0 0,1 1 1 0 0,-1-1-1 0 0,1 1 0 0 0,0-1 1 0 0,-1 0-1 0 0,1 1 0 0 0,0-1 0 0 0,0 0 1 0 0,-1 0-1 0 0,5-2 1854 0 0,2 5-2298 0 0,-3 1 285 0 0,-1 0 0 0 0,1 1 0 0 0,-1 0 0 0 0,0-1 0 0 0,0 1-1 0 0,0 0 1 0 0,0 0 0 0 0,1 7 0 0 0,-2-8-46 0 0,2 3 36 0 0,-1 0 0 0 0,1 0 0 0 0,0 0 0 0 0,0 0 1 0 0,1-1-1 0 0,-1 1 0 0 0,1-1 0 0 0,0 0 1 0 0,6 6-1 0 0,-8-10-64 0 0,1 1 0 0 0,-1-1 0 0 0,0 1 0 0 0,0-1 0 0 0,1 0 0 0 0,-1 0 0 0 0,1 0 0 0 0,-1 0 0 0 0,1 0 0 0 0,-1-1 0 0 0,1 1 0 0 0,-1-1 0 0 0,1 0-1 0 0,0 1 1 0 0,-1-1 0 0 0,1 0 0 0 0,0-1 0 0 0,-1 1 0 0 0,1 0 0 0 0,-1-1 0 0 0,1 0 0 0 0,0 1 0 0 0,-1-1 0 0 0,0 0 0 0 0,4-2 0 0 0,13-7 68 0 0,-1-1 0 0 0,0-1-1 0 0,-1-1 1 0 0,-1 0 0 0 0,0-1 0 0 0,18-20 0 0 0,22-19 33 0 0,20-15 297 0 0,-75 67-388 0 0,0 0-1 0 0,1 0 0 0 0,-1 1 0 0 0,1-1 0 0 0,-1 0 1 0 0,1 0-1 0 0,-1 1 0 0 0,1-1 0 0 0,-1 1 1 0 0,4-1-1 0 0,3 0-3461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4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16 174 2176 0 0,'-12'-13'4177'0'0,"8"10"-1380"0"0,9 9-2812 0 0,-3-4 116 0 0,0 1 0 0 0,-1-1 0 0 0,1 1 0 0 0,-1 0 0 0 0,1 0 0 0 0,1 6-1 0 0,9 16 307 0 0,-6-18-312 0 0,-1 0 0 0 0,1-1 0 0 0,1 0 0 0 0,-1 0 0 0 0,1 0 0 0 0,0-1 0 0 0,14 8 0 0 0,-18-11-75 0 0,1-1 0 0 0,-1 0 0 0 0,0 0 0 0 0,1 0-1 0 0,-1 0 1 0 0,0-1 0 0 0,1 1 0 0 0,-1-1 0 0 0,1 0-1 0 0,-1 0 1 0 0,1 0 0 0 0,-1 0 0 0 0,1-1 0 0 0,-1 1-1 0 0,0-1 1 0 0,1 0 0 0 0,-1 0 0 0 0,0 0 0 0 0,1-1-1 0 0,-1 1 1 0 0,0-1 0 0 0,4-3 0 0 0,14-9 94 0 0,-2-2 0 0 0,0 0 0 0 0,21-23 0 0 0,-22 20-46 0 0,2 0 0 0 0,32-24 0 0 0,-17 12-68 0 0,-31 27 5 0 0,0-1 0 0 0,1 0 0 0 0,0 1 0 0 0,0 0 0 0 0,0 0 0 0 0,0 0 0 0 0,1 1 0 0 0,-1 0 0 0 0,1 0 0 0 0,8-3 0 0 0,-13 6-5 0 0,-1 0 0 0 0,1-1 0 0 0,0 1 0 0 0,0 0 0 0 0,-1 0-1 0 0,1-1 1 0 0,0 1 0 0 0,0-1 0 0 0,-1 1 0 0 0,1 0 0 0 0,0-1 0 0 0,-1 0 0 0 0,1 1 0 0 0,-1-1 0 0 0,1 1 0 0 0,-1-1 0 0 0,1 0 0 0 0,-1 1 0 0 0,1-1 0 0 0,-1 0 0 0 0,1 1 0 0 0,-1-3 0 0 0,1 3 4 0 0,-1 0 1 0 0,0-1-1 0 0,0 1 0 0 0,0-1 0 0 0,0 1 1 0 0,1-1-1 0 0,-1 1 0 0 0,0 0 0 0 0,0-1 1 0 0,1 1-1 0 0,-1 0 0 0 0,0-1 0 0 0,1 1 1 0 0,-1 0-1 0 0,0-1 0 0 0,1 1 0 0 0,-1 0 1 0 0,1 0-1 0 0,-1-1 0 0 0,0 1 0 0 0,1 0 1 0 0,-1 0-1 0 0,1 0 0 0 0,-1 0 0 0 0,1-1 1 0 0,-1 1-1 0 0,1 0 0 0 0,-1 0 0 0 0,0 0 1 0 0,1 0-1 0 0,-1 0 0 0 0,1 0 0 0 0,-1 0 1 0 0,1 0-1 0 0,-1 1 0 0 0,1-1 0 0 0,-1 0 1 0 0,1 0-1 0 0,5 2 18 0 0,-10-3 265 0 0,0 0-353 0 0,6 0-969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3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194 467 2521 0 0,'0'0'2312'0'0,"15"-1"-744"0"0,-14 0-1566 0 0,4 1 13 0 0,-1-2 0 0 0,1 1 0 0 0,0 0 0 0 0,-1-1 0 0 0,1 0 0 0 0,-1 0 0 0 0,0 0 0 0 0,0-1 0 0 0,0 1 0 0 0,0-1 0 0 0,6-5 0 0 0,6-8 37 0 0,-11 12-26 0 0,0 0 0 0 0,-1 0 0 0 0,0-1 0 0 0,0 1 0 0 0,0-1 0 0 0,2-5 0 0 0,-4 7 35 0 0,-1 0 0 0 0,-1 0 0 0 0,1 0-1 0 0,0-1 1 0 0,-1 1 0 0 0,1 0 0 0 0,-1 0-1 0 0,0-1 1 0 0,0 1 0 0 0,0 0-1 0 0,-1 0 1 0 0,1 0 0 0 0,-1-1 0 0 0,0 1-1 0 0,1 0 1 0 0,-1 0 0 0 0,-1 0 0 0 0,1 0-1 0 0,0 0 1 0 0,-3-4 0 0 0,-5-7 484 0 0,0 1 0 0 0,-21-23-1 0 0,17 20-350 0 0,10 12-149 0 0,0 1 0 0 0,0 0 0 0 0,0 1 0 0 0,-1-1 1 0 0,1 0-1 0 0,-1 1 0 0 0,0 0 0 0 0,0 0 0 0 0,0 0 0 0 0,0 0 0 0 0,0 1 1 0 0,0-1-1 0 0,0 1 0 0 0,0 0 0 0 0,-1 0 0 0 0,1 1 0 0 0,0-1 0 0 0,-1 1 1 0 0,1 0-1 0 0,-7 1 0 0 0,5-1-8 0 0,0 1 1 0 0,0 0 0 0 0,1 0-1 0 0,-1 1 1 0 0,0 0 0 0 0,1 0-1 0 0,-1 0 1 0 0,1 1-1 0 0,0 0 1 0 0,0 0 0 0 0,0 0-1 0 0,0 0 1 0 0,0 1-1 0 0,-5 5 1 0 0,-10 11 81 0 0,15-16-107 0 0,1 0-1 0 0,0 0 1 0 0,0 1 0 0 0,0-1-1 0 0,0 1 1 0 0,1 0-1 0 0,-1 0 1 0 0,1 0 0 0 0,0 1-1 0 0,-2 6 1 0 0,2-3-6 0 0,1 0 0 0 0,0 0 0 0 0,0 0 0 0 0,1 0 0 0 0,0 1 0 0 0,0-1 0 0 0,1 0 0 0 0,1 0 1 0 0,-1 0-1 0 0,2 1 0 0 0,-1-1 0 0 0,1 0 0 0 0,0 0 0 0 0,5 10 0 0 0,-5-13 2 0 0,1 0-1 0 0,0-1 1 0 0,0 1 0 0 0,0-1-1 0 0,1 1 1 0 0,0-1 0 0 0,0 0-1 0 0,0 0 1 0 0,0-1 0 0 0,1 1-1 0 0,0-1 1 0 0,0 0 0 0 0,0 0-1 0 0,0-1 1 0 0,1 0 0 0 0,-1 1-1 0 0,1-2 1 0 0,0 1 0 0 0,0-1-1 0 0,11 3 1 0 0,-4-2 31 0 0,1 0 0 0 0,0-1 0 0 0,0 0-1 0 0,26-1 1 0 0,-35-1-50 0 0,0-1 0 0 0,0 0 0 0 0,0 0 0 0 0,0-1 0 0 0,0 1 1 0 0,0-1-1 0 0,0 0 0 0 0,0 0 0 0 0,0-1 0 0 0,-1 1 0 0 0,1-1 0 0 0,-1 0 0 0 0,0-1 0 0 0,0 1 0 0 0,0-1 0 0 0,4-4 0 0 0,-2 0 5 0 0,0 0 0 0 0,-1 0-1 0 0,1 0 1 0 0,-2-1 0 0 0,1 0 0 0 0,-1 0 0 0 0,-1 0-1 0 0,0 0 1 0 0,0-1 0 0 0,-1 1 0 0 0,0-1 0 0 0,1-9 0 0 0,-1-16-17 0 0,-1 0 1 0 0,-3-37 0 0 0,-1 21 16 0 0,3 23 17 0 0,-1-18 107 0 0,-13-87 1 0 0,14 133-115 0 0,0 0 0 0 0,0 0 0 0 0,0 0 0 0 0,0 0 0 0 0,0 0 0 0 0,0-1 0 0 0,0 1 0 0 0,0 0 0 0 0,0 0 0 0 0,0 0 0 0 0,0 0 1 0 0,0 0-1 0 0,0 0 0 0 0,0 0 0 0 0,0 0 0 0 0,0-1 0 0 0,0 1 0 0 0,0 0 0 0 0,-1 0 0 0 0,1 0 0 0 0,0 0 0 0 0,0 0 0 0 0,0 0 1 0 0,0 0-1 0 0,0 0 0 0 0,0 0 0 0 0,0 0 0 0 0,0 0 0 0 0,-1 0 0 0 0,1 0 0 0 0,0 0 0 0 0,0 0 0 0 0,0 0 0 0 0,0 0 0 0 0,0 0 1 0 0,0 0-1 0 0,0 0 0 0 0,-1 0 0 0 0,1 0 0 0 0,0 0 0 0 0,0 0 0 0 0,0 0 0 0 0,0 0 0 0 0,0 0 0 0 0,0 0 0 0 0,0 0 0 0 0,-1 0 1 0 0,-6 6 22 0 0,-7 12-33 0 0,8-7 15 0 0,1 1-1 0 0,0 1 1 0 0,1-1 0 0 0,1 1-1 0 0,0 0 1 0 0,-3 20 0 0 0,4-11 0 0 0,1 1 0 0 0,0-1 0 0 0,4 23 0 0 0,-1-30-5 0 0,2 1 0 0 0,0-1 0 0 0,0 0 0 0 0,1-1 0 0 0,1 1 0 0 0,14 23 0 0 0,-3-2 14 0 0,-12-26 10 0 0,1 0 1 0 0,0 0 0 0 0,0-1 0 0 0,1 0 0 0 0,13 15-1 0 0,-17-21-91 0 0,0 0 0 0 0,0 0 0 0 0,1 0-1 0 0,-1 0 1 0 0,1 0 0 0 0,0-1 0 0 0,-1 0-1 0 0,1 0 1 0 0,0 0 0 0 0,0 0 0 0 0,1-1 0 0 0,-1 1-1 0 0,0-1 1 0 0,0 0 0 0 0,1 0 0 0 0,-1-1-1 0 0,7 1 1 0 0,-7-2-43 0 0,0 0 0 0 0,0 0 0 0 0,0 0-1 0 0,0-1 1 0 0,-1 1 0 0 0,1-1 0 0 0,-1 0 0 0 0,1 0-1 0 0,-1 0 1 0 0,0-1 0 0 0,0 1 0 0 0,0-1 0 0 0,0 0 0 0 0,0 0-1 0 0,0 0 1 0 0,-1 0 0 0 0,0 0 0 0 0,1 0 0 0 0,1-6 0 0 0,1 2 29 0 0,-2-1 0 0 0,1 1 0 0 0,-1-1 1 0 0,0 1-1 0 0,-1-1 0 0 0,0 0 1 0 0,0 0-1 0 0,1-14 0 0 0,4-141 311 0 0,-7 156-243 0 0,-1-13 376 0 0,1 19-356 0 0,0 0-1 0 0,0 1 0 0 0,0-1 0 0 0,-1 1 1 0 0,1-1-1 0 0,0 0 0 0 0,0 1 0 0 0,-1-1 1 0 0,1 1-1 0 0,0-1 0 0 0,-1 1 0 0 0,1-1 1 0 0,0 1-1 0 0,-1-1 0 0 0,1 1 0 0 0,-1-1 1 0 0,1 1-1 0 0,-1-1 0 0 0,1 1 0 0 0,-1 0 1 0 0,1-1-1 0 0,-1 1 0 0 0,1 0 1 0 0,-1 0-1 0 0,0-1 0 0 0,-1 4 24 0 0,0 1 0 0 0,0 0 0 0 0,1-1 0 0 0,-1 1 0 0 0,1 0 0 0 0,0 0 0 0 0,0 4 0 0 0,1-5-24 0 0,0-1 0 0 0,0 1-1 0 0,1 0 1 0 0,0-1 0 0 0,-1 1 0 0 0,1-1 0 0 0,0 1-1 0 0,0-1 1 0 0,0 1 0 0 0,1-1 0 0 0,-1 0-1 0 0,1 0 1 0 0,-1 1 0 0 0,1-1 0 0 0,0 0 0 0 0,-1 0-1 0 0,1-1 1 0 0,0 1 0 0 0,0 0 0 0 0,5 2-1 0 0,-2-2 8 0 0,1-1-1 0 0,0 1 0 0 0,0-1 1 0 0,0 0-1 0 0,1-1 0 0 0,-1 1 1 0 0,0-1-1 0 0,0 0 0 0 0,0-1 1 0 0,9-1-1 0 0,1-3-369 0 0,0 0-1 0 0,25-11 0 0 0,-29 10 202 0 0,-9 5 164 0 0,0 0-1 0 0,0 0 1 0 0,0-1 0 0 0,0 1-1 0 0,0-1 1 0 0,-1 0 0 0 0,1 0 0 0 0,-1 0-1 0 0,1 0 1 0 0,-1 0 0 0 0,0 0 0 0 0,0-1-1 0 0,0 1 1 0 0,0-1 0 0 0,0 1-1 0 0,-1-1 1 0 0,1 0 0 0 0,-1 0 0 0 0,0 1-1 0 0,1-1 1 0 0,-1 0 0 0 0,-1 0-1 0 0,1-1 1 0 0,0 1 0 0 0,-1 0 0 0 0,1 0-1 0 0,-1 0 1 0 0,0 0 0 0 0,0 0-1 0 0,-1-1 1 0 0,1 1 0 0 0,0 0 0 0 0,-1 0-1 0 0,0 0 1 0 0,0 0 0 0 0,0 0-1 0 0,0 0 1 0 0,0 0 0 0 0,-1 0 0 0 0,1 0-1 0 0,-4-3 1 0 0,3 2 62 0 0,-1 1 0 0 0,0 0 0 0 0,0 0 1 0 0,0 1-1 0 0,-1-1 0 0 0,1 1 0 0 0,-1-1 0 0 0,1 1 0 0 0,-1 0 0 0 0,0 1 1 0 0,0-1-1 0 0,0 0 0 0 0,0 1 0 0 0,0 0 0 0 0,0 0 0 0 0,0 0 0 0 0,0 1 1 0 0,-1-1-1 0 0,1 1 0 0 0,0 0 0 0 0,0 0 0 0 0,0 1 0 0 0,-1-1 0 0 0,1 1 1 0 0,0 0-1 0 0,0 0 0 0 0,0 0 0 0 0,0 1 0 0 0,0-1 0 0 0,0 1 0 0 0,-6 4 1 0 0,4-2-26 0 0,1 1 0 0 0,-1 0 0 0 0,1 0 0 0 0,0 0 0 0 0,1 1 0 0 0,-1-1 0 0 0,1 1 0 0 0,-5 10 1 0 0,-16 19 150 0 0,24-32-196 0 0,-1-1 0 0 0,0 1 0 0 0,0 0 0 0 0,1 0 0 0 0,0 0 0 0 0,-1 0 0 0 0,1 0 0 0 0,0 0-1 0 0,1 1 1 0 0,-1-1 0 0 0,0 0 0 0 0,1 0 0 0 0,0 1 0 0 0,0-1 0 0 0,0 0 0 0 0,0 1 0 0 0,0-1 0 0 0,2 5-1 0 0,1 3 18 0 0,0 0-1 0 0,0 0 0 0 0,1 0 0 0 0,5 10 0 0 0,2 8 19 0 0,-10-25-36 0 0,0 0 0 0 0,0 0-1 0 0,1 0 1 0 0,-1 0 0 0 0,1-1 0 0 0,0 1 0 0 0,0 0 0 0 0,1-1 0 0 0,-1 1 0 0 0,6 5 0 0 0,24 29 62 0 0,-18-24-57 0 0,-10-9 5 0 0,0 0-1 0 0,1 0 1 0 0,0-1 0 0 0,0 0 0 0 0,0 0 0 0 0,0 0 0 0 0,1-1-1 0 0,-1 1 1 0 0,13 4 0 0 0,1-1 113 0 0,-15-5-93 0 0,0 0 1 0 0,0-1-1 0 0,0 0 0 0 0,0 1 1 0 0,1-2-1 0 0,-1 1 1 0 0,5 0-1 0 0,-8-1-45 0 0,0 0 1 0 0,1 0 0 0 0,-1 0-1 0 0,0-1 1 0 0,0 1 0 0 0,1-1-1 0 0,-1 1 1 0 0,0-1 0 0 0,0 1-1 0 0,0-1 1 0 0,0 0 0 0 0,0 1-1 0 0,0-1 1 0 0,0 0-1 0 0,0 0 1 0 0,0 0 0 0 0,0 0-1 0 0,0 1 1 0 0,-1-1 0 0 0,1-1-1 0 0,0 1 1 0 0,-1 0 0 0 0,1 0-1 0 0,0 0 1 0 0,-1 0 0 0 0,1 0-1 0 0,-1-1 1 0 0,0 1-1 0 0,1-2 1 0 0,-1 1-20 0 0,1-1-131 0 0,0 0-1 0 0,0 0 0 0 0,0 0 1 0 0,0 0-1 0 0,0 0 1 0 0,0 0-1 0 0,1 0 1 0 0,0 1-1 0 0,-1-1 0 0 0,1 1 1 0 0,0-1-1 0 0,4-3 1 0 0,-5 5-59 0 0,1-1 1 0 0,-1 1-1 0 0,0-1 1 0 0,0 0 0 0 0,0 1-1 0 0,0-1 1 0 0,0 0 0 0 0,0 0-1 0 0,0 0 1 0 0,-1 0-1 0 0,1 0 1 0 0,-1 0 0 0 0,1 0-1 0 0,-1 0 1 0 0,1-3 0 0 0,-1-11-2033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5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4377 0 0,'0'-12'2566'0'0,"2"-18"797"0"0,-2 28-3237 0 0,0 1 0 0 0,1 0 0 0 0,-1-1-1 0 0,1 1 1 0 0,0 0 0 0 0,-1 0 0 0 0,1 0-1 0 0,0 0 1 0 0,0-1 0 0 0,0 1 0 0 0,0 0-1 0 0,1-1 1 0 0,-1 2-89 0 0,-1 0 0 0 0,1-1 0 0 0,0 1 0 0 0,-1 0 0 0 0,1 0 0 0 0,0 0 0 0 0,-1-1 0 0 0,1 1 0 0 0,0 0 0 0 0,-1 0 0 0 0,1 0 0 0 0,0 0 0 0 0,-1 0 0 0 0,1 1 0 0 0,0-1 0 0 0,-1 0 0 0 0,1 0-1 0 0,0 0 1 0 0,-1 1 0 0 0,1-1 0 0 0,0 0 0 0 0,-1 0 0 0 0,1 1 0 0 0,-1-1 0 0 0,1 1 0 0 0,-1-1 0 0 0,1 0 0 0 0,-1 1 0 0 0,1-1 0 0 0,0 2 0 0 0,15 17 92 0 0,-14-17-90 0 0,-1-1-32 0 0,2 5 40 0 0,1-1 0 0 0,0 1 0 0 0,1-1 0 0 0,-1 0 0 0 0,1-1 0 0 0,0 1 0 0 0,0-1 0 0 0,1 0 0 0 0,-1 0 1 0 0,1 0-1 0 0,0-1 0 0 0,8 4 0 0 0,-11-6-21 0 0,-1-1 0 0 0,1 1 0 0 0,0-1 1 0 0,-1 0-1 0 0,1 0 0 0 0,-1 0 1 0 0,1 0-1 0 0,0 0 0 0 0,-1-1 0 0 0,1 1 1 0 0,-1-1-1 0 0,1 0 0 0 0,-1 0 0 0 0,1 0 1 0 0,-1 0-1 0 0,0 0 0 0 0,1 0 0 0 0,-1-1 1 0 0,0 1-1 0 0,0-1 0 0 0,3-2 1 0 0,5-5 49 0 0,0-1 0 0 0,15-20 1 0 0,-12 15-39 0 0,135-159 562 0 0,-98 118-285 0 0,-17 24-1014 0 0,-27 24-1152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6:5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2953 0 0,'2'2'4255'0'0,"1"5"-827"0"0,9 38-2639 0 0,-12-44-490 0 0,1 5-215 0 0,1 0 1 0 0,0 0-1 0 0,0-1 0 0 0,0 1 1 0 0,0 0-1 0 0,1-1 0 0 0,4 6 1 0 0,-6-10-67 0 0,0 1 1 0 0,0-1 0 0 0,0 1-1 0 0,0-1 1 0 0,0 0 0 0 0,1 0-1 0 0,-1 1 1 0 0,1-1-1 0 0,-1 0 1 0 0,1 0 0 0 0,-1 0-1 0 0,1-1 1 0 0,-1 1-1 0 0,1 0 1 0 0,0-1 0 0 0,-1 1-1 0 0,1-1 1 0 0,0 1 0 0 0,0-1-1 0 0,-1 0 1 0 0,1 1-1 0 0,0-1 1 0 0,0 0 0 0 0,0 0-1 0 0,-1-1 1 0 0,1 1-1 0 0,3-1 1 0 0,0-1 37 0 0,0 0 1 0 0,0 0-1 0 0,-1 0 1 0 0,1-1-1 0 0,0 0 0 0 0,-1 0 1 0 0,0 0-1 0 0,1-1 0 0 0,-1 1 1 0 0,-1-1-1 0 0,1 0 1 0 0,-1 0-1 0 0,5-6 0 0 0,22-23 110 0 0,-15 19-64 0 0,-1-1-1 0 0,23-32 1 0 0,-22 27-41 0 0,24-25 1 0 0,-28 33-5 0 0,0 0-1 0 0,-1-1 1 0 0,0-1 0 0 0,-1 1-1 0 0,8-19 1 0 0,-15 27 170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1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92 1968 0 0,'-1'-3'355'0'0,"-1"0"0"0"0,1 0-1 0 0,0 0 1 0 0,0 0 0 0 0,0-1-1 0 0,0 1 1 0 0,0-1-1 0 0,1 1 1 0 0,-1-1 0 0 0,1-6-1 0 0,-2-9 1257 0 0,2 18-1360 0 0,0 0 0 0 0,0 0 1 0 0,0 0-1 0 0,0 0 0 0 0,0 0 0 0 0,0 0 0 0 0,0 0 0 0 0,0 0 0 0 0,0-1 0 0 0,1 1 0 0 0,-1 0 0 0 0,0 0 1 0 0,1-1-1 0 0,2-11 2195 0 0,-4 13-2392 0 0,0 0-1 0 0,1-1 1 0 0,-1 1 0 0 0,0 0 0 0 0,1 0 0 0 0,-1 0 0 0 0,0 0 0 0 0,0 0 0 0 0,1 0 0 0 0,-1 0 0 0 0,0 1 0 0 0,1-1 0 0 0,-1 0 0 0 0,0 0 0 0 0,1 0 0 0 0,-1 1 0 0 0,0-1 0 0 0,1 0 0 0 0,-1 1 0 0 0,0 0 0 0 0,-2 0-45 0 0,1 1 0 0 0,0-1-1 0 0,-1 1 1 0 0,1 0 0 0 0,0 0-1 0 0,0 0 1 0 0,0 0 0 0 0,1 0 0 0 0,-1 0-1 0 0,0 1 1 0 0,1-1 0 0 0,-1 0 0 0 0,1 1-1 0 0,0 0 1 0 0,0-1 0 0 0,0 1 0 0 0,0-1-1 0 0,0 1 1 0 0,1 0 0 0 0,-1 0-1 0 0,1 5 1 0 0,-5 22 27 0 0,2 1 0 0 0,2 0 0 0 0,3 55 0 0 0,-1-82-42 0 0,0-1 0 0 0,-1 0 0 0 0,1 0 0 0 0,0 1 0 0 0,1-1 1 0 0,-1 0-1 0 0,0 0 0 0 0,1 0 0 0 0,0 0 0 0 0,0-1 0 0 0,0 1 0 0 0,0 0 0 0 0,0-1 0 0 0,0 1 0 0 0,1-1 0 0 0,4 4 0 0 0,-3-4-741 0 0,0 1-1 0 0,0-1 1 0 0,0 1-1 0 0,0-2 1 0 0,1 1-1 0 0,-1 0 0 0 0,6 1 1 0 0,9 1-2978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20 412 2801 0 0,'0'0'148'0'0,"1"-1"0"0"0,-1 0 0 0 0,0 1 0 0 0,0-1 0 0 0,0 0 0 0 0,0 1 0 0 0,0-1 0 0 0,0 0 1 0 0,0 0-1 0 0,0 1 0 0 0,-1-1 0 0 0,1 0 0 0 0,0 1 0 0 0,0-1 0 0 0,-1 0 0 0 0,1 1 0 0 0,0-1 0 0 0,0 1 1 0 0,-1-1-1 0 0,1 0 0 0 0,-1 1 0 0 0,1-1 0 0 0,-1 1 0 0 0,1-1 0 0 0,-1 1 0 0 0,1-1 0 0 0,-1 1 0 0 0,1 0 1 0 0,-1-1-1 0 0,0 1 0 0 0,1-1 0 0 0,-1 1 0 0 0,-1-1 0 0 0,-6-8 2694 0 0,8 9-2748 0 0,0 0 0 0 0,0-1 0 0 0,1 1-1 0 0,-1 0 1 0 0,0 0 0 0 0,1-1 0 0 0,-1 1 0 0 0,0 0 0 0 0,1-1 0 0 0,-1 1-1 0 0,0 0 1 0 0,1 0 0 0 0,-1 0 0 0 0,0 0 0 0 0,1-1 0 0 0,-1 1 0 0 0,1 0 0 0 0,-1 0-1 0 0,1 0 1 0 0,-1 0 0 0 0,0 0 0 0 0,1 0 0 0 0,-1 0 0 0 0,1 0 0 0 0,-1 0-1 0 0,0 0 1 0 0,1 0 0 0 0,-1 0 0 0 0,1 0 0 0 0,-1 0 0 0 0,1 1 0 0 0,1-1-66 0 0,-1 1 0 0 0,1 0 0 0 0,-1-1 1 0 0,1 1-1 0 0,-1 0 0 0 0,0 0 0 0 0,1 0 1 0 0,-1 0-1 0 0,0 0 0 0 0,0 0 1 0 0,0 0-1 0 0,0 1 0 0 0,0-1 0 0 0,0 0 1 0 0,0 1-1 0 0,1 1 0 0 0,13 22 24 0 0,-11-16-15 0 0,-1 1-1 0 0,0-1 1 0 0,0 1 0 0 0,1 11 0 0 0,-3-14-30 0 0,0 1 0 0 0,1-1-1 0 0,-1 0 1 0 0,2 1 0 0 0,-1-1 0 0 0,1 0 0 0 0,7 12-1 0 0,14 17 38 0 0,-19-27-34 0 0,0-1-1 0 0,0 0 1 0 0,1 0-1 0 0,0-1 1 0 0,0 0-1 0 0,1 0 1 0 0,0 0-1 0 0,0-1 1 0 0,11 8-1 0 0,-11-10 21 0 0,-3-1-9 0 0,1 0 0 0 0,-1-1 0 0 0,1 0 0 0 0,-1 0 0 0 0,1 0 0 0 0,8 2 0 0 0,-11-4-6 0 0,1 0-1 0 0,-1 0 1 0 0,1 0-1 0 0,-1 0 1 0 0,0-1 0 0 0,1 1-1 0 0,-1-1 1 0 0,0 1 0 0 0,1-1-1 0 0,-1 0 1 0 0,0 0-1 0 0,0 0 1 0 0,0 0 0 0 0,0-1-1 0 0,0 1 1 0 0,0 0 0 0 0,2-3-1 0 0,15-13 102 0 0,-1-1-1 0 0,-1-1 1 0 0,0-1-1 0 0,-2 0 0 0 0,24-40 1 0 0,-30 46-106 0 0,24-40 10 0 0,-11 19-1 0 0,1 0-1 0 0,52-61 1 0 0,-22 40-4 0 0,62-63 9 0 0,-100 105-14 0 0,0 0 1 0 0,2 1 0 0 0,-1 1-1 0 0,2 1 1 0 0,31-16 0 0 0,-19 5 119 0 0,-30 22-124 0 0,1 0-2 0 0,-1 0 28 0 0,1 0 338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40 4417 0 0,'-2'-2'353'0'0,"0"0"0"0"0,0 1 0 0 0,0-1 0 0 0,1 1 0 0 0,-1-1 0 0 0,-1 1 0 0 0,1 0 0 0 0,0-1 0 0 0,0 1 0 0 0,-3-1 0 0 0,5 2-117 0 0,0-1-1 0 0,-1 0 0 0 0,1 1 0 0 0,0-1 0 0 0,0 0 1 0 0,0 1-1 0 0,0-1 0 0 0,0 0 0 0 0,0 1 0 0 0,0-1 1 0 0,0 0-1 0 0,0 1 0 0 0,0-1 0 0 0,0 0 0 0 0,1 1 1 0 0,-1-1-1 0 0,0 0 0 0 0,0 1 0 0 0,1-1 0 0 0,-1 0 1 0 0,0 1-1 0 0,1-1 0 0 0,-1 1 0 0 0,1-1 0 0 0,0 0 1 0 0,6-4 1116 0 0,-7 5-1369 0 0,1 0 0 0 0,-1 0 1 0 0,0 1-1 0 0,1-1 0 0 0,-1 0 1 0 0,0 1-1 0 0,1-1 0 0 0,-1 0 1 0 0,0 1-1 0 0,0-1 0 0 0,1 1 1 0 0,-1-1-1 0 0,0 0 0 0 0,0 1 0 0 0,0-1 1 0 0,0 1-1 0 0,1-1 0 0 0,-1 1 1 0 0,0-1-1 0 0,0 0 0 0 0,0 1 1 0 0,0-1-1 0 0,0 1 0 0 0,0-1 1 0 0,0 1-1 0 0,1 5 29 0 0,0 1 1 0 0,1-1 0 0 0,0 0-1 0 0,3 8 1 0 0,8 25 8 0 0,-12-30 2 0 0,-1 1-1 0 0,1 0 1 0 0,-2-1-1 0 0,1 1 1 0 0,-1 0-1 0 0,-1-1 1 0 0,1 1-1 0 0,-2-1 1 0 0,-4 15-1 0 0,5-18-211 0 0,0 0 0 0 0,0 0 0 0 0,-1 0-1 0 0,1-1 1 0 0,-1 1 0 0 0,-1-1-1 0 0,1 1 1 0 0,-1-1 0 0 0,0 0 0 0 0,0 0-1 0 0,0-1 1 0 0,-8 7 0 0 0,-4 1-2968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4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81 2136 0 0,'5'-36'2877'0'0,"-5"11"464"0"0,0 10 864 0 0,0 14-4145 0 0,0 1-56 0 0,0 0 1 0 0,0 0 0 0 0,0-1 0 0 0,-1 1 0 0 0,1 0 0 0 0,0 0 0 0 0,0 0-1 0 0,0 0 1 0 0,0 0 0 0 0,0-1 0 0 0,0 1 0 0 0,0 0 0 0 0,0 0-1 0 0,0 0 1 0 0,0 0 0 0 0,-1 0 0 0 0,1 0 0 0 0,0-1 0 0 0,0 1 0 0 0,0 0-1 0 0,0 0 1 0 0,0 0 0 0 0,-1 0 0 0 0,1 0 0 0 0,0 0 0 0 0,0 0-1 0 0,0 0 1 0 0,0 0 0 0 0,0 0 0 0 0,-1 0 0 0 0,1 0 0 0 0,0 0 0 0 0,0 0-1 0 0,0 0 1 0 0,0 0 0 0 0,-1 0 0 0 0,1 0 0 0 0,0 0 0 0 0,0 0-1 0 0,0 0 1 0 0,0 0 0 0 0,-1 0 0 0 0,1 0 0 0 0,0 0 0 0 0,0 0 0 0 0,0 0-1 0 0,0 0 1 0 0,0 1 0 0 0,-2-1 1 0 0,1 0 1 0 0,0 0-1 0 0,0 0 1 0 0,-1 1-1 0 0,1-1 1 0 0,0 1-1 0 0,0-1 0 0 0,0 1 1 0 0,0-1-1 0 0,0 1 1 0 0,0-1-1 0 0,0 1 1 0 0,0 0-1 0 0,0 0 0 0 0,0 0 1 0 0,0-1-1 0 0,0 1 1 0 0,0 0-1 0 0,0 0 0 0 0,0 2 1 0 0,-2 1 13 0 0,0 1 0 0 0,1 0 0 0 0,0 0 1 0 0,0-1-1 0 0,-1 7 0 0 0,-2 7 41 0 0,1 1 1 0 0,-1 19-1 0 0,4-30-49 0 0,-9 158 89 0 0,10-147-79 0 0,1 0-1 0 0,1 0 1 0 0,1 0 0 0 0,1-1 0 0 0,0 1 0 0 0,12 29 0 0 0,-11-37-3 0 0,0 0 0 0 0,0-1 0 0 0,0 1 0 0 0,9 10 0 0 0,-11-18-3 0 0,-1 0-1 0 0,1 0 1 0 0,0 0-1 0 0,-1-1 1 0 0,2 1 0 0 0,-1-1-1 0 0,0 0 1 0 0,0 0-1 0 0,1 0 1 0 0,-1 0-1 0 0,1 0 1 0 0,-1-1-1 0 0,1 1 1 0 0,0-1 0 0 0,0 0-1 0 0,5 0 1 0 0,-3-1-3 0 0,1 0-1 0 0,-1-1 1 0 0,0 0 0 0 0,0-1 0 0 0,0 1 0 0 0,-1-1 0 0 0,1 0 0 0 0,0 0-1 0 0,-1-1 1 0 0,1 0 0 0 0,-1 0 0 0 0,0 0 0 0 0,0-1 0 0 0,0 1 0 0 0,0-1-1 0 0,5-6 1 0 0,-7 5-17 0 0,1 1 1 0 0,-1-1-1 0 0,0 0 0 0 0,-1 0 0 0 0,1-1 0 0 0,-1 1 0 0 0,0 0 0 0 0,2-10 0 0 0,10-22 51 0 0,-5 21-19 0 0,4-6-22 0 0,-1 0 0 0 0,-1-1 0 0 0,14-44 0 0 0,-22 56 3 0 0,-2 8-8 0 0,0 1 0 0 0,0-1 0 0 0,0 0 1 0 0,0 0-1 0 0,0 1 0 0 0,-1-1 0 0 0,0 0 0 0 0,1 0 0 0 0,-1 0 0 0 0,0 0 0 0 0,0 0 1 0 0,-1 1-1 0 0,1-1 0 0 0,-1 0 0 0 0,-1-4 0 0 0,2 6-1 0 0,0 1 0 0 0,-1-1-1 0 0,1 1 1 0 0,-1-1 0 0 0,1 1 0 0 0,0-1-1 0 0,-1 1 1 0 0,1-1 0 0 0,0 1 0 0 0,-1-1-1 0 0,1 0 1 0 0,0 1 0 0 0,0-1 0 0 0,0 0 0 0 0,0 1-1 0 0,0-1 1 0 0,0 1 0 0 0,0-1 0 0 0,0 0-1 0 0,0 1 1 0 0,0-1 0 0 0,0 0 0 0 0,0 1-1 0 0,0-1 1 0 0,0 1 0 0 0,0-1 0 0 0,1 0-1 0 0,-1 1 1 0 0,0-1 0 0 0,0 1 0 0 0,1-1 0 0 0,-1 1-1 0 0,0-1 1 0 0,1 1 0 0 0,-1-1 0 0 0,1 1-1 0 0,-1-1 1 0 0,1 1 0 0 0,0-1 0 0 0,7-8 30 0 0,-8 8-6 0 0,-2 3-12 0 0,0-1 0 0 0,1 1 0 0 0,-1 0-1 0 0,0 0 1 0 0,1 0 0 0 0,0 0 0 0 0,-1 0-1 0 0,1 0 1 0 0,0 0 0 0 0,0 0 0 0 0,0 1-1 0 0,1-1 1 0 0,-1 0 0 0 0,0 1 0 0 0,1-1-1 0 0,-1 0 1 0 0,1 4 0 0 0,-8 20 4 0 0,6-22-10 0 0,1 0 0 0 0,-1 0 0 0 0,1 0-1 0 0,0 0 1 0 0,0 0 0 0 0,0 0 0 0 0,0 0-1 0 0,1 0 1 0 0,0 0 0 0 0,0 0-1 0 0,0 0 1 0 0,0 0 0 0 0,2 8 0 0 0,1 1 38 0 0,1 0 1 0 0,10 23 0 0 0,4 13 7 0 0,-16-42-49 0 0,0-1 0 0 0,0 0-1 0 0,1-1 1 0 0,0 1 0 0 0,0 0 0 0 0,0-1 0 0 0,1 0-1 0 0,0 1 1 0 0,0-1 0 0 0,0-1 0 0 0,6 6-1 0 0,-9-8 2 0 0,1 0 0 0 0,0 0 0 0 0,0 0-1 0 0,0-1 1 0 0,0 1 0 0 0,1 0-1 0 0,-1-1 1 0 0,0 0 0 0 0,1 1-1 0 0,-1-1 1 0 0,1 0 0 0 0,-1 0-1 0 0,1 0 1 0 0,-1-1 0 0 0,1 1-1 0 0,0-1 1 0 0,0 1 0 0 0,-1-1-1 0 0,1 0 1 0 0,0 0 0 0 0,-1 0-1 0 0,1 0 1 0 0,0-1 0 0 0,-1 1-1 0 0,1-1 1 0 0,0 0 0 0 0,-1 1-1 0 0,1-1 1 0 0,-1 0 0 0 0,1-1-1 0 0,2-1 1 0 0,6-2-533 0 0,-9 4 295 0 0,0 1 0 0 0,-1-1 0 0 0,1 0 0 0 0,-1 0 0 0 0,1 0 0 0 0,-1 0 0 0 0,1 0 0 0 0,-1 0 0 0 0,0 0 0 0 0,2-2 0 0 0,11-22-4009 0 0,-8 13 676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4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66 5713 0 0,'-12'-1'435'0'0,"8"1"-58"0"0,1 0 0 0 0,0 0 0 0 0,0 0 0 0 0,-1 0 1 0 0,1 0-1 0 0,0 1 0 0 0,0-1 0 0 0,0 1 0 0 0,-6 2 882 0 0,25-5-1141 0 0,0-1 0 0 0,0-1 0 0 0,21-8 1 0 0,-11 4-65 0 0,64-24-3244 0 0,-69 23 1373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5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44 5713 0 0,'-16'-9'550'0'0,"13"8"-269"0"0,1-1 0 0 0,0 1 0 0 0,-1 0 0 0 0,1 0-1 0 0,-1 0 1 0 0,0 0 0 0 0,1 0 0 0 0,-1 1-1 0 0,0-1 1 0 0,0 1 0 0 0,-4-1 320 0 0,-15 15 78 0 0,20-14-657 0 0,1 1 1 0 0,-1 0-1 0 0,1 1 1 0 0,0-1-1 0 0,-1 0 1 0 0,1 0-1 0 0,0 0 1 0 0,0 1-1 0 0,0-1 1 0 0,0 1 0 0 0,0-1-1 0 0,0 1 1 0 0,0-1-1 0 0,0 1 1 0 0,1-1-1 0 0,-1 1 1 0 0,1 0-1 0 0,-1-1 1 0 0,1 3-1 0 0,-4 36 136 0 0,3-28-162 0 0,1-9 10 0 0,0-1 1 0 0,0 1-1 0 0,1 0 0 0 0,-1-1 1 0 0,1 1-1 0 0,-1-1 1 0 0,1 1-1 0 0,0 0 1 0 0,0-1-1 0 0,0 1 0 0 0,0-1 1 0 0,1 0-1 0 0,-1 1 1 0 0,1-1-1 0 0,-1 0 0 0 0,1 0 1 0 0,0 0-1 0 0,-1 0 1 0 0,1 0-1 0 0,0 0 1 0 0,1-1-1 0 0,-1 1 0 0 0,0-1 1 0 0,0 1-1 0 0,4 0 1 0 0,0 1 18 0 0,0 0 0 0 0,0 0 0 0 0,0-1 0 0 0,1 0 0 0 0,-1-1 1 0 0,1 1-1 0 0,0-1 0 0 0,12 0 0 0 0,-12-1-4 0 0,0 0-1 0 0,0-1 0 0 0,1 0 1 0 0,-1 0-1 0 0,0 0 1 0 0,0-1-1 0 0,0 0 0 0 0,0-1 1 0 0,-1 1-1 0 0,1-1 0 0 0,11-8 1 0 0,-15 9-12 0 0,0 0-1 0 0,0-1 1 0 0,0 0 0 0 0,-1 0-1 0 0,1 1 1 0 0,0-2 0 0 0,-1 1-1 0 0,0 0 1 0 0,0 0 0 0 0,0-1 0 0 0,0 1-1 0 0,-1-1 1 0 0,1 1 0 0 0,-1-1-1 0 0,0 0 1 0 0,0 0 0 0 0,0 0-1 0 0,-1 1 1 0 0,1-1 0 0 0,-1 0-1 0 0,0 0 1 0 0,0 0 0 0 0,-1-6 0 0 0,1 7-10 0 0,0 0 0 0 0,-1 0 1 0 0,1 0-1 0 0,-1 0 0 0 0,0 0 1 0 0,0 0-1 0 0,0 0 1 0 0,0 0-1 0 0,0 0 0 0 0,-1 0 1 0 0,1 1-1 0 0,-1-1 0 0 0,0 1 1 0 0,0-1-1 0 0,0 1 1 0 0,0 0-1 0 0,0 0 0 0 0,0-1 1 0 0,0 2-1 0 0,-5-4 0 0 0,0 2-2 0 0,0 0 0 0 0,0 0 1 0 0,-1 0-1 0 0,1 1 0 0 0,-1 0 0 0 0,-9 0 0 0 0,-4-3-1 0 0,18 5-19 0 0,1 0 0 0 0,0 0-1 0 0,0 0 1 0 0,-1 1 0 0 0,1-1 0 0 0,0 0-1 0 0,0 1 1 0 0,0 0 0 0 0,0-1 0 0 0,-1 1-1 0 0,1 0 1 0 0,0 0 0 0 0,-3 2 0 0 0,4-2-104 0 0,0-1-1 0 0,-1 1 1 0 0,1 0 0 0 0,0 0 0 0 0,0 0 0 0 0,-1 0 0 0 0,1 0 0 0 0,0 0 0 0 0,0 0 0 0 0,0 0 0 0 0,0 0 0 0 0,1 1 0 0 0,-1-1-1 0 0,0 0 1 0 0,0 1 0 0 0,1-1 0 0 0,-1 0 0 0 0,1 1 0 0 0,-1 2 0 0 0,2 6-2066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6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160 308 2665 0 0,'20'0'4160'0'0,"-19"0"-3770"0"0,0 0-361 0 0,0 0 1 0 0,-1 0 0 0 0,1-1-1 0 0,0 1 1 0 0,-1 0 0 0 0,1 0-1 0 0,0 0 1 0 0,-1-1-1 0 0,1 1 1 0 0,0 0 0 0 0,-1-1-1 0 0,1 1 1 0 0,-1 0 0 0 0,1-1-1 0 0,-1 1 1 0 0,1-1-1 0 0,-1 1 1 0 0,1-1 0 0 0,-1 1-1 0 0,1-1 1 0 0,-1 1-1 0 0,1-1 1 0 0,-1-1 0 0 0,3-2-18 0 0,1-1 17 0 0,0 0 1 0 0,-1 0-1 0 0,0-1 1 0 0,5-10-1 0 0,-7 15 3 0 0,-1-1-1 0 0,1 1 1 0 0,-1 0-1 0 0,0-1 1 0 0,1 1-1 0 0,-1-1 1 0 0,0 1-1 0 0,0-1 1 0 0,0 1-1 0 0,0-1 1 0 0,0 1-1 0 0,0-1 1 0 0,0 1-1 0 0,-1-1 1 0 0,1 1 0 0 0,0-1-1 0 0,-1 1 1 0 0,1-1-1 0 0,-1 1 1 0 0,0 0-1 0 0,0-1 1 0 0,1 1-1 0 0,-1 0 1 0 0,0 0-1 0 0,0 0 1 0 0,0-1-1 0 0,0 1 1 0 0,-2-1-1 0 0,2 1 29 0 0,-7-6 334 0 0,-1 0 0 0 0,1 1 0 0 0,-1 1 0 0 0,-18-10 1 0 0,24 14-352 0 0,1 0 1 0 0,-1 1 0 0 0,0-1 0 0 0,1 0-1 0 0,-1 1 1 0 0,0-1 0 0 0,1 1-1 0 0,-1 0 1 0 0,0 0 0 0 0,1 0 0 0 0,-1 0-1 0 0,0 1 1 0 0,1-1 0 0 0,-1 1 0 0 0,0-1-1 0 0,1 1 1 0 0,-1 0 0 0 0,1 0-1 0 0,-1 0 1 0 0,1 0 0 0 0,-1 1 0 0 0,1-1-1 0 0,0 1 1 0 0,0-1 0 0 0,-3 3 0 0 0,-3 4 3 0 0,0 1 0 0 0,1-1 0 0 0,0 1 0 0 0,1 1 0 0 0,0-1 0 0 0,0 1 0 0 0,1 0 0 0 0,1 0 0 0 0,-1 1 0 0 0,2 0 0 0 0,-6 21 0 0 0,8-26-41 0 0,-1 0-1 0 0,1 0 1 0 0,1 0 0 0 0,-1 0-1 0 0,1-1 1 0 0,0 1 0 0 0,1 0-1 0 0,-1 0 1 0 0,1 0-1 0 0,0 0 1 0 0,1 0 0 0 0,-1-1-1 0 0,1 1 1 0 0,0 0 0 0 0,1-1-1 0 0,-1 0 1 0 0,1 1 0 0 0,0-1-1 0 0,1 0 1 0 0,-1 0 0 0 0,1-1-1 0 0,0 1 1 0 0,0-1-1 0 0,6 5 1 0 0,3 1 24 0 0,-1-2 0 0 0,2 0-1 0 0,-1 0 1 0 0,1-1 0 0 0,27 9 0 0 0,-32-14-19 0 0,0 1 0 0 0,0-1 1 0 0,0-1-1 0 0,0 0 1 0 0,0 0-1 0 0,1-1 1 0 0,-1 0-1 0 0,0 0 1 0 0,0-1-1 0 0,0-1 1 0 0,12-2-1 0 0,-13 1-46 0 0,0-1 1 0 0,-1 0-1 0 0,1 0 0 0 0,-1 0 0 0 0,0-1 0 0 0,0 0 1 0 0,-1 0-1 0 0,8-8 0 0 0,13-10-20 0 0,-25 20 51 0 0,1 1 0 0 0,-1-1 0 0 0,0 1 0 0 0,0-1 0 0 0,0 0 0 0 0,0 0 0 0 0,0 0 0 0 0,-1 0 1 0 0,1 0-1 0 0,1-6 0 0 0,9-37 32 0 0,-9 32-29 0 0,0-4 0 0 0,0-1-1 0 0,-2 1 1 0 0,0 0 0 0 0,-3-27-1 0 0,1 2 61 0 0,-3-118 369 0 0,4 159-415 0 0,0 0-1 0 0,0 1 0 0 0,0-1 1 0 0,0 1-1 0 0,0-1 0 0 0,0 1 1 0 0,-1-1-1 0 0,1 1 0 0 0,-1-1 1 0 0,1 1-1 0 0,-1 0 1 0 0,0-1-1 0 0,1 1 0 0 0,-1-1 1 0 0,0 1-1 0 0,0 0 0 0 0,0 0 1 0 0,0 0-1 0 0,0-1 0 0 0,0 1 1 0 0,0 0-1 0 0,0 0 0 0 0,-1 0 1 0 0,1 1-1 0 0,-2-2 1 0 0,3 4 0 0 0,1-1 1 0 0,-1 1 0 0 0,0-1-1 0 0,0 1 1 0 0,0-1-1 0 0,0 1 1 0 0,-1 0 0 0 0,1-1-1 0 0,0 1 1 0 0,-1-1 0 0 0,1 1-1 0 0,-1-1 1 0 0,-1 3 0 0 0,-5 29 1 0 0,12 60 100 0 0,10-2-92 0 0,-10-65-29 0 0,2 1 0 0 0,13 35 1 0 0,3 12 38 0 0,-11-33 43 0 0,3 10-66 0 0,-15-50 188 0 0,0-1-197 0 0,-1 1-1 0 0,1-1 1 0 0,-1 0 0 0 0,1 0 0 0 0,-1-1 0 0 0,1 1-1 0 0,-1 0 1 0 0,1 0 0 0 0,0 0 0 0 0,-1 0 0 0 0,1 0-1 0 0,-1 0 1 0 0,1-1 0 0 0,-1 1 0 0 0,1 0 0 0 0,0 0-1 0 0,-1-1 1 0 0,1 1 0 0 0,0 0 0 0 0,-1 0 0 0 0,1-1-1 0 0,0 1 1 0 0,-1 0 0 0 0,1-1 0 0 0,0 1 0 0 0,0 0-1 0 0,-1-1 1 0 0,1 0 0 0 0,-8-11-12 0 0,5 5 10 0 0,2 0 1 0 0,-1 0 0 0 0,1 0-1 0 0,0 0 1 0 0,0 0 0 0 0,1 0-1 0 0,0-1 1 0 0,0 1 0 0 0,2-9-1 0 0,3-10-94 0 0,7-27 1 0 0,-12 52 89 0 0,5-14-77 0 0,1 1 0 0 0,0 1 0 0 0,1-1 0 0 0,1 1 0 0 0,0 0 0 0 0,0 1 0 0 0,1 0 0 0 0,13-13 0 0 0,-5 4 8 0 0,-12 15 44 0 0,0 0 0 0 0,1 1 1 0 0,0-1-1 0 0,0 1 0 0 0,0 1 0 0 0,11-7 0 0 0,-14 9 19 0 0,0 1 0 0 0,0-1 1 0 0,0 1-1 0 0,0 0 0 0 0,0 0 0 0 0,0 0 0 0 0,0 0 0 0 0,0 0 1 0 0,0 0-1 0 0,1 1 0 0 0,-1 0 0 0 0,0 0 0 0 0,1 0 0 0 0,-1 0 1 0 0,0 0-1 0 0,0 0 0 0 0,7 3 0 0 0,-10-3 6 0 0,1 1 1 0 0,-1-1-1 0 0,1 1 0 0 0,0-1 0 0 0,-1 1 1 0 0,1 0-1 0 0,-1-1 0 0 0,0 1 0 0 0,1 0 0 0 0,-1 0 1 0 0,1-1-1 0 0,-1 1 0 0 0,0 0 0 0 0,0 0 1 0 0,1-1-1 0 0,-1 1 0 0 0,0 0 0 0 0,0 0 1 0 0,0 0-1 0 0,0 0 0 0 0,0-1 0 0 0,0 1 1 0 0,0 0-1 0 0,0 0 0 0 0,0 0 0 0 0,-1 0 1 0 0,1-1-1 0 0,-1 2 0 0 0,-6 21-77 0 0,1-16 87 0 0,0 0-1 0 0,0 0 1 0 0,-1 0-1 0 0,1-1 1 0 0,-1 0 0 0 0,-1 0-1 0 0,1-1 1 0 0,-11 6-1 0 0,5-3 23 0 0,1 0 0 0 0,-13 12-1 0 0,7-7-11 0 0,-12 11 118 0 0,29-23 18 0 0,12 5-91 0 0,-2-3-31 0 0,-1-2-1 0 0,1 1 1 0 0,18 0 0 0 0,-6-1-24 0 0,-16 0-3 0 0,-1 0-1 0 0,1 0 1 0 0,-1 0 0 0 0,1 1-1 0 0,-1-1 1 0 0,0 1 0 0 0,0 0-1 0 0,1 0 1 0 0,-1 1 0 0 0,0-1-1 0 0,6 6 1 0 0,0 2-5 0 0,0 0-1 0 0,13 17 0 0 0,-16-18 14 0 0,0 0-1 0 0,1 0 0 0 0,0-1 0 0 0,16 12 0 0 0,-22-18-52 0 0,-1-1 1 0 0,0 0-1 0 0,0 0 0 0 0,0 1 1 0 0,-1-1-1 0 0,1 0 1 0 0,0 1-1 0 0,0-1 1 0 0,-1 1-1 0 0,1-1 0 0 0,-1 1 1 0 0,1 0-1 0 0,-1-1 1 0 0,0 1-1 0 0,1 2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6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5 150 3857 0 0,'0'1'180'0'0,"-1"0"-1"0"0,1 0 1 0 0,-1 0 0 0 0,1 0 0 0 0,-1 0 0 0 0,1 0-1 0 0,-1 1 1 0 0,1-1 0 0 0,0 0 0 0 0,0 0-1 0 0,0 0 1 0 0,0 1 0 0 0,0-1 0 0 0,0 0 0 0 0,0 0-1 0 0,0 0 1 0 0,0 1 0 0 0,1-1 0 0 0,-1 0 0 0 0,0 0-1 0 0,1 0 1 0 0,-1 0 0 0 0,2 2 0 0 0,-2-1-86 0 0,1 0 1 0 0,0 0 0 0 0,0 0 0 0 0,0 0 0 0 0,0-1 0 0 0,1 1 0 0 0,-1 0-1 0 0,0-1 1 0 0,1 1 0 0 0,-1 0 0 0 0,1-1 0 0 0,0 0 0 0 0,2 2-1 0 0,0-1-49 0 0,1-1-1 0 0,-1 0 0 0 0,0-1 1 0 0,1 1-1 0 0,-1-1 0 0 0,1 0 0 0 0,-1 0 1 0 0,1 0-1 0 0,-1-1 0 0 0,1 1 1 0 0,-1-1-1 0 0,1 0 0 0 0,-1 0 0 0 0,0-1 1 0 0,7-3-1 0 0,-3 2-31 0 0,0 0 0 0 0,-1-1 0 0 0,1-1 0 0 0,-1 1 0 0 0,0-1 0 0 0,0 0 0 0 0,9-10 0 0 0,-11 9 15 0 0,0 1-29 0 0,1-1 0 0 0,-2 1-1 0 0,1-2 1 0 0,7-11 0 0 0,-11 16 23 0 0,0 0 0 0 0,0 0 1 0 0,-1 0-1 0 0,1-1 0 0 0,-1 1 1 0 0,1 0-1 0 0,-1 0 0 0 0,0 0 1 0 0,1 0-1 0 0,-1-1 0 0 0,0 1 1 0 0,-1 0-1 0 0,1 0 1 0 0,0 0-1 0 0,-1 0 0 0 0,1 0 1 0 0,-1-1-1 0 0,1 1 0 0 0,-1 0 1 0 0,0 0-1 0 0,0 0 0 0 0,-2-3 1 0 0,-5-8 326 0 0,6 9-173 0 0,-1-1 1 0 0,0 1-1 0 0,1 0 1 0 0,-2 0 0 0 0,1 0-1 0 0,-5-4 1 0 0,7 7-151 0 0,-1 0 1 0 0,1 0 0 0 0,-1 0 0 0 0,1 1-1 0 0,-1-1 1 0 0,1 0 0 0 0,-1 1-1 0 0,0-1 1 0 0,1 1 0 0 0,-1 0-1 0 0,1-1 1 0 0,-1 1 0 0 0,0 0 0 0 0,0 0-1 0 0,1 0 1 0 0,-1 0 0 0 0,0 0-1 0 0,1 0 1 0 0,-1 1 0 0 0,0-1-1 0 0,1 1 1 0 0,-1-1 0 0 0,-2 2-1 0 0,-4 1 54 0 0,1 1-1 0 0,-1 0 1 0 0,1 0-1 0 0,-1 0 1 0 0,2 1-1 0 0,-1 0 1 0 0,0 1-1 0 0,1 0 1 0 0,0 0-1 0 0,0 0 1 0 0,-7 11-1 0 0,8-11-43 0 0,1 1 0 0 0,0-1 0 0 0,0 1 0 0 0,1 0 0 0 0,-1 0-1 0 0,2 0 1 0 0,-1 1 0 0 0,1-1 0 0 0,0 1 0 0 0,1-1 0 0 0,-1 1 0 0 0,2-1 0 0 0,-1 16 0 0 0,1-13-32 0 0,-1-3 9 0 0,0 1 1 0 0,1-1-1 0 0,0 0 1 0 0,0 1-1 0 0,1-1 0 0 0,0 1 1 0 0,1-1-1 0 0,-1 0 1 0 0,1 0-1 0 0,6 13 1 0 0,-2-7 17 0 0,1-1-1 0 0,1 0 1 0 0,-1-1 0 0 0,2 0 0 0 0,0 0-1 0 0,0-1 1 0 0,1 0 0 0 0,0 0 0 0 0,1-1 0 0 0,0 0-1 0 0,1-1 1 0 0,23 13 0 0 0,-31-20-16 0 0,0 0 0 0 0,0 1 1 0 0,1-1-1 0 0,-1-1 0 0 0,0 1 0 0 0,0-1 0 0 0,0 1 1 0 0,8-2-1 0 0,5 2-24 0 0,-16-1-1 0 0,0 0-1 0 0,0 0 1 0 0,0-1 0 0 0,0 1 0 0 0,0 0 0 0 0,0 0-1 0 0,0 0 1 0 0,0-1 0 0 0,-1 1 0 0 0,1-1 0 0 0,0 1-1 0 0,0-1 1 0 0,0 1 0 0 0,-1-1 0 0 0,1 1 0 0 0,0-1-1 0 0,0 1 1 0 0,-1-1 0 0 0,1 0 0 0 0,0 0-1 0 0,0-1 1 0 0,12-21-584 0 0,-3 5-465 0 0,-7 13 551 0 0,-1 1 0 0 0,0-1-1 0 0,0 1 1 0 0,0-1 0 0 0,0 0-1 0 0,1-6 1 0 0,-3 10 360 0 0,5-14-1964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3.6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 6801 0 0,'-14'-1'5791'0'0,"13"1"-5784"0"0,0 0-1 0 0,0 0 1 0 0,0 1-1 0 0,0-1 1 0 0,0 0-1 0 0,0 1 1 0 0,0-1 0 0 0,0 1-1 0 0,0-1 1 0 0,0 1-1 0 0,0-1 1 0 0,0 1-1 0 0,0 0 1 0 0,1 0 0 0 0,-1-1-1 0 0,0 1 1 0 0,0 0-1 0 0,1 0 1 0 0,-1 0-1 0 0,0 0 1 0 0,1 0 0 0 0,-1 0-1 0 0,1 0 1 0 0,-1 0-1 0 0,1 0 1 0 0,0 0-1 0 0,-1 1 1 0 0,8 55 194 0 0,0-2-43 0 0,-6 249 16 0 0,1 29-225 0 0,5-295-3074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7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204 445 5953 0 0,'0'0'762'0'0,"6"1"1110"0"0,-3-1-1782 0 0,1 1-1 0 0,-1-1 0 0 0,1 0 1 0 0,-1 0-1 0 0,1 0 0 0 0,-1-1 1 0 0,1 1-1 0 0,3-2 1 0 0,-5 2-71 0 0,0-1 0 0 0,0 1 1 0 0,-1-1-1 0 0,1 0 1 0 0,0 1-1 0 0,-1-1 0 0 0,1 0 1 0 0,0 0-1 0 0,-1 0 1 0 0,1 0-1 0 0,-1-1 1 0 0,0 1-1 0 0,1 0 0 0 0,-1-1 1 0 0,0 1-1 0 0,0-1 1 0 0,0 1-1 0 0,0-1 1 0 0,0 1-1 0 0,1-3 0 0 0,-1-1 24 0 0,0 1-1 0 0,0-1 0 0 0,-1 0 1 0 0,1 0-1 0 0,-1-6 0 0 0,2-13-5 0 0,-2 21 41 0 0,0-1 0 0 0,0 1 1 0 0,0-1-1 0 0,0 1 0 0 0,-1-1 0 0 0,1 1 0 0 0,-1-1 0 0 0,0 1 0 0 0,0-1 0 0 0,0 1 1 0 0,0 0-1 0 0,-1-1 0 0 0,0 1 0 0 0,1 0 0 0 0,-4-4 0 0 0,2 2 116 0 0,-1 0-1 0 0,0 0 1 0 0,0 0 0 0 0,0 1-1 0 0,0-1 1 0 0,-1 1 0 0 0,0 0-1 0 0,-5-3 1 0 0,5 4-147 0 0,-1 1 1 0 0,1-1 0 0 0,-1 1-1 0 0,1 1 1 0 0,-1-1-1 0 0,0 1 1 0 0,0 0 0 0 0,1 0-1 0 0,-1 1 1 0 0,0 0-1 0 0,0 0 1 0 0,0 0-1 0 0,0 1 1 0 0,0-1 0 0 0,0 1-1 0 0,1 1 1 0 0,-1-1-1 0 0,0 1 1 0 0,1 0 0 0 0,-1 1-1 0 0,1-1 1 0 0,0 1-1 0 0,0 0 1 0 0,0 0 0 0 0,0 1-1 0 0,0-1 1 0 0,1 1-1 0 0,0 0 1 0 0,-1 0-1 0 0,1 1 1 0 0,1-1 0 0 0,-1 1-1 0 0,1 0 1 0 0,0 0-1 0 0,0 0 1 0 0,0 0 0 0 0,-2 8-1 0 0,-2 3-33 0 0,1 1 0 0 0,1 0 0 0 0,1 1 0 0 0,1-1-1 0 0,-3 27 1 0 0,6-37-6 0 0,0-1-1 0 0,0 1 0 0 0,1-1 1 0 0,0 1-1 0 0,0 0 0 0 0,0-1 1 0 0,1 0-1 0 0,0 1 0 0 0,1-1 1 0 0,-1 0-1 0 0,1 0 0 0 0,0 0 1 0 0,0-1-1 0 0,1 1 0 0 0,0-1 1 0 0,0 1-1 0 0,0-1 1 0 0,6 5-1 0 0,-4-5 1 0 0,0 0 0 0 0,0-1 1 0 0,0 0-1 0 0,0 0 0 0 0,1 0 0 0 0,0-1 1 0 0,0 1-1 0 0,0-2 0 0 0,0 1 0 0 0,0-1 1 0 0,0 0-1 0 0,1-1 0 0 0,-1 1 0 0 0,10-1 1 0 0,-11-1-51 0 0,-1 0 0 0 0,1 0 0 0 0,-1 0 0 0 0,1-1 0 0 0,-1 0 0 0 0,1 0 1 0 0,-1-1-1 0 0,1 0 0 0 0,-1 0 0 0 0,0 0 0 0 0,0 0 0 0 0,0-1 0 0 0,0 0 1 0 0,0 0-1 0 0,-1 0 0 0 0,1 0 0 0 0,-1-1 0 0 0,0 0 0 0 0,6-7 0 0 0,-4 3 14 0 0,-1 0-1 0 0,0 0 1 0 0,-1 0-1 0 0,1-1 1 0 0,-2 1-1 0 0,6-18 0 0 0,9-58 34 0 0,-14 62 22 0 0,-2 1-23 0 0,-1 0-1 0 0,0-1 1 0 0,-5-42-1 0 0,0-18 15 0 0,4 78-11 0 0,0-22 63 0 0,-3-42-1 0 0,2 61-21 0 0,0 1 0 0 0,0-1 0 0 0,-1 0 1 0 0,0 1-1 0 0,0-1 0 0 0,0 1 0 0 0,-1-1 0 0 0,0 1 0 0 0,0 0 0 0 0,-1 0 0 0 0,-5-7 0 0 0,9 13-39 0 0,0 0 0 0 0,-1-1 0 0 0,1 1 0 0 0,0-1 1 0 0,0 1-1 0 0,-1 0 0 0 0,1-1 0 0 0,0 1 0 0 0,-1 0 0 0 0,1-1 0 0 0,-1 1 0 0 0,1 0 0 0 0,0 0 0 0 0,-1-1 0 0 0,1 1 0 0 0,-1 0 0 0 0,1 0 0 0 0,0 0 1 0 0,-1 0-1 0 0,1 0 0 0 0,-1-1 0 0 0,1 1 0 0 0,-1 0 0 0 0,1 0 0 0 0,-1 0 0 0 0,1 0 0 0 0,-1 0 0 0 0,1 0 0 0 0,-1 0 0 0 0,1 1 0 0 0,0-1 0 0 0,-1 0 1 0 0,0 1-3 0 0,0-1 0 0 0,0 1 1 0 0,1 0-1 0 0,-1 0 0 0 0,1 0 1 0 0,-1 0-1 0 0,0-1 1 0 0,1 1-1 0 0,-1 0 0 0 0,1 0 1 0 0,0 0-1 0 0,-1 0 1 0 0,1 2-1 0 0,-4 32 49 0 0,9 16-49 0 0,-3-38 2 0 0,-1-1 1 0 0,0 1-1 0 0,0 0 1 0 0,-2 0-1 0 0,-1 16 1 0 0,0-16-6 0 0,2 0-1 0 0,0 1 1 0 0,0-1-1 0 0,1 0 1 0 0,6 25-1 0 0,1 31 19 0 0,-6-47-4 0 0,1 0 0 0 0,1 0 0 0 0,1 0 0 0 0,1 0 0 0 0,12 31 0 0 0,-12-24 64 0 0,-6-26-173 0 0,0 1 1 0 0,1-1 0 0 0,-1 1 0 0 0,1-1-1 0 0,0 1 1 0 0,0-1 0 0 0,0 0 0 0 0,0 0-1 0 0,1 1 1 0 0,1 3 0 0 0,15 22-3751 0 0,-15-21 1422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184 130 4121 0 0,'0'0'2488'0'0,"0"3"-1942"0"0,0-2-529 0 0,0-1 0 0 0,0 0 0 0 0,-1 0 0 0 0,1 0 0 0 0,0 1 0 0 0,0-1-1 0 0,0 0 1 0 0,0 0 0 0 0,0 1 0 0 0,0-1 0 0 0,0 0 0 0 0,0 0 0 0 0,0 1 0 0 0,0-1 0 0 0,0 0 0 0 0,0 0 0 0 0,0 1 0 0 0,0-1 0 0 0,0 0 0 0 0,0 0 0 0 0,0 1 0 0 0,0-1 0 0 0,0 0 0 0 0,0 0 0 0 0,0 1-1 0 0,0-1 1 0 0,0 0 0 0 0,0 0 0 0 0,1 0 0 0 0,-1 1 0 0 0,0-1 0 0 0,0 0 0 0 0,0 0 0 0 0,0 0 0 0 0,1 1 0 0 0,-1-1 0 0 0,0 0 0 0 0,0 0 0 0 0,0 0 0 0 0,1 0 0 0 0,-1 0 0 0 0,0 0 0 0 0,0 1 0 0 0,0-1-1 0 0,1 0 1 0 0,-1 0 0 0 0,0 0 0 0 0,0 0 0 0 0,1 0 0 0 0,-1 0 0 0 0,0 0 0 0 0,0 0 0 0 0,1 0 0 0 0,-1 0 0 0 0,0 0 0 0 0,0 0 0 0 0,1 0 0 0 0,-1 0 0 0 0,0 0 0 0 0,0 0 0 0 0,1-1 0 0 0,20-10 683 0 0,-19 10-765 0 0,0-1 110 0 0,-1 1 1 0 0,1 0 0 0 0,0-1-1 0 0,0 1 1 0 0,-1-1 0 0 0,1 0-1 0 0,-1 1 1 0 0,0-1 0 0 0,1 0-1 0 0,-1 0 1 0 0,0 0 0 0 0,0 0-1 0 0,0 0 1 0 0,0 0 0 0 0,-1 0-1 0 0,1-1 1 0 0,0 1 0 0 0,-1 0-1 0 0,0 0 1 0 0,1 0 0 0 0,-1-1-1 0 0,0 1 1 0 0,0 0 0 0 0,0 0-1 0 0,-1-1 1 0 0,1 1 0 0 0,0 0-1 0 0,-1 0 1 0 0,0-1 0 0 0,1 1 0 0 0,-3-3-1 0 0,0-2 293 0 0,2 4-247 0 0,-1 0 0 0 0,1 0 0 0 0,-1 0 0 0 0,1 0 0 0 0,-1 0 0 0 0,0 0 0 0 0,0 1 0 0 0,0-1 0 0 0,-1 1 0 0 0,1-1 0 0 0,-1 1 0 0 0,1 0 0 0 0,-1 0 0 0 0,0 0 0 0 0,-2-2 0 0 0,0 2 10 0 0,-1 0 0 0 0,1 0 0 0 0,0 0 1 0 0,0 1-1 0 0,-1 0 0 0 0,1 0 0 0 0,-1 0 0 0 0,1 1 0 0 0,-10 0 1 0 0,12 0-83 0 0,-1 0 0 0 0,1 1 1 0 0,0-1-1 0 0,-1 1 0 0 0,1 0 1 0 0,0 0-1 0 0,0 0 1 0 0,0 0-1 0 0,0 1 0 0 0,0-1 1 0 0,0 1-1 0 0,0 0 0 0 0,0 0 1 0 0,0 0-1 0 0,1 0 0 0 0,-1 0 1 0 0,-2 4-1 0 0,-13 14 92 0 0,14-16-83 0 0,0 1 0 0 0,0-1 1 0 0,0 1-1 0 0,0 0 0 0 0,1 1 1 0 0,-1-1-1 0 0,2 1 0 0 0,-6 10 1 0 0,4 0-9 0 0,0 0 0 0 0,0 0 0 0 0,0 21 1 0 0,3-29-14 0 0,1 0 0 0 0,0-1 0 0 0,1 1 0 0 0,0 0-1 0 0,0 0 1 0 0,0-1 0 0 0,1 1 0 0 0,0-1 0 0 0,4 9 0 0 0,-1-1-2 0 0,-5-12-3 0 0,1-1 0 0 0,0 0-1 0 0,-1 1 1 0 0,1-1-1 0 0,0 0 1 0 0,0 0 0 0 0,0 0-1 0 0,0 0 1 0 0,3 3 0 0 0,1 2 18 0 0,1-1 1 0 0,0 0 0 0 0,0 0 0 0 0,1-1 0 0 0,0 1-1 0 0,0-1 1 0 0,0-1 0 0 0,1 1 0 0 0,-1-1 0 0 0,1-1-1 0 0,0 1 1 0 0,0-1 0 0 0,0-1 0 0 0,1 1-1 0 0,-1-2 1 0 0,11 2 0 0 0,-9-1-9 0 0,-2 0 8 0 0,0 0-1 0 0,0-1 1 0 0,-1 0 0 0 0,1 0 0 0 0,0-1 0 0 0,0 0 0 0 0,0-1 0 0 0,0 1 0 0 0,0-1 0 0 0,0-1 0 0 0,0 0 0 0 0,10-3 0 0 0,-11 2-8 0 0,0 0-1 0 0,0 0 1 0 0,0 0 0 0 0,0-1-1 0 0,-1 0 1 0 0,0 0 0 0 0,0-1 0 0 0,0 1-1 0 0,0-2 1 0 0,-1 1 0 0 0,0 0 0 0 0,0-1-1 0 0,0 0 1 0 0,-1 0 0 0 0,0 0 0 0 0,0-1-1 0 0,0 0 1 0 0,-1 1 0 0 0,4-13 0 0 0,34-146 65 0 0,-38 156-81 0 0,-1 1 0 0 0,0 0 1 0 0,-1-1-1 0 0,1-11 0 0 0,-17 41 95 0 0,10-6-77 0 0,1-1 1 0 0,1 1-1 0 0,0-1 1 0 0,1 1-1 0 0,1 0 1 0 0,0 0-1 0 0,2 17 1 0 0,0-23-7 0 0,0 0 0 0 0,1 0 1 0 0,1 0-1 0 0,-1 0 1 0 0,1 0-1 0 0,1 0 1 0 0,0-1-1 0 0,0 1 1 0 0,0-1-1 0 0,1 0 0 0 0,1-1 1 0 0,9 13-1 0 0,-9-14-8 0 0,-3-2 1 0 0,-1 0-1 0 0,1-1 1 0 0,1 1 0 0 0,-1-1-1 0 0,0 0 1 0 0,1 0-1 0 0,0 0 1 0 0,-1 0-1 0 0,1 0 1 0 0,0-1-1 0 0,0 0 1 0 0,1 0-1 0 0,-1 0 1 0 0,0 0 0 0 0,1-1-1 0 0,7 2 1 0 0,11 2 41 0 0,18 3 9 0 0,-38-8-43 0 0,0 0 0 0 0,-1 0 0 0 0,1-1 0 0 0,-1 1 0 0 0,1 0 0 0 0,-1-1 0 0 0,1 0 1 0 0,-1 1-1 0 0,1-1 0 0 0,-1 0 0 0 0,0 0 0 0 0,1 0 0 0 0,-1-1 0 0 0,2-1 0 0 0,1 0 1 0 0,-1 0-1 0 0,0 0 1 0 0,0-1 0 0 0,0 1-1 0 0,0-1 1 0 0,-1 0-1 0 0,0-1 1 0 0,0 1-1 0 0,0 0 1 0 0,0-1 0 0 0,0 0-1 0 0,-1 0 1 0 0,0 0-1 0 0,0 0 1 0 0,-1 0-1 0 0,1 0 1 0 0,-1 0 0 0 0,0 0-1 0 0,0 0 1 0 0,0-7-1 0 0,-1 3 5 0 0,2-4-9 0 0,-1 1 0 0 0,0-1 0 0 0,-1 0 0 0 0,0 0 0 0 0,-1 1-1 0 0,-1-1 1 0 0,0 1 0 0 0,-7-25 0 0 0,5 29-6 0 0,1-1-1 0 0,-1 1 1 0 0,0 1 0 0 0,-1-1-1 0 0,1 0 1 0 0,-2 1-1 0 0,-11-13 1 0 0,13 16 1 0 0,0 1 0 0 0,0-1 0 0 0,-1 1 0 0 0,1 0 0 0 0,-1 0 0 0 0,0 1 0 0 0,0 0 0 0 0,0-1 0 0 0,0 1 1 0 0,0 1-1 0 0,-1-1 0 0 0,1 1 0 0 0,0 0 0 0 0,-6 0 0 0 0,-4-1-4867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49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34 7930 0 0,'-68'-34'5670'0'0,"66"37"-5615"0"0,0 2-37 0 0,0 0-1 0 0,0 0 1 0 0,0 0-1 0 0,1 0 1 0 0,0 0 0 0 0,0 0-1 0 0,0 1 1 0 0,0-1 0 0 0,1 0-1 0 0,0 1 1 0 0,0-1-1 0 0,1 0 1 0 0,1 9 0 0 0,3 67 108 0 0,4 21-99 0 0,-7-89-4 0 0,0-1 0 0 0,1 1 0 0 0,1 0-1 0 0,0-1 1 0 0,10 19 0 0 0,-11-24 4 0 0,1 0-1 0 0,1 0 1 0 0,-1-1-1 0 0,1 1 0 0 0,1-1 1 0 0,-1-1-1 0 0,1 1 0 0 0,0-1 1 0 0,0 0-1 0 0,0 0 1 0 0,1-1-1 0 0,0 1 0 0 0,0-2 1 0 0,0 1-1 0 0,0-1 0 0 0,0 0 1 0 0,16 4-1 0 0,-15-5-46 0 0,0-1 0 0 0,1 1 1 0 0,-1-1-1 0 0,1-1 0 0 0,0 0 0 0 0,-1 0 0 0 0,13-2 0 0 0,-17 1-21 0 0,0 0-1 0 0,0 0 0 0 0,0-1 0 0 0,0 0 0 0 0,-1 1 1 0 0,1-1-1 0 0,0-1 0 0 0,-1 1 0 0 0,0 0 1 0 0,1-1-1 0 0,-1 0 0 0 0,0 0 0 0 0,0 0 0 0 0,0 0 1 0 0,-1 0-1 0 0,1-1 0 0 0,2-5 0 0 0,1-1 22 0 0,-1 0 0 0 0,0-1-1 0 0,-1 1 1 0 0,0-1 0 0 0,-1 0-1 0 0,0 0 1 0 0,1-17 0 0 0,2-82 120 0 0,-4 51 20 0 0,-5 30 119 0 0,3 28-216 0 0,-1-1 1 0 0,1 1-1 0 0,0-1 1 0 0,-1 1-1 0 0,1-1 0 0 0,-1 1 1 0 0,1-1-1 0 0,-1 1 0 0 0,0 0 1 0 0,0-1-1 0 0,0 1 1 0 0,1 0-1 0 0,-1 0 0 0 0,0 0 1 0 0,-2-2-1 0 0,1 2 13 0 0,0 1-3 0 0,-1 6 141 0 0,-1 4-163 0 0,0-1-1 0 0,1 1 1 0 0,1 0 0 0 0,0 0 0 0 0,0 0 0 0 0,1 0 0 0 0,0 0-1 0 0,1 1 1 0 0,0-1 0 0 0,2 13 0 0 0,1 7 34 0 0,2 0-1 0 0,12 39 1 0 0,-15-64-36 0 0,0 0-1 0 0,1 1 1 0 0,-1-1-1 0 0,1 0 1 0 0,0-1-1 0 0,1 1 1 0 0,-1 0-1 0 0,1-1 0 0 0,7 7 1 0 0,-1-2 28 0 0,0 0 1 0 0,1-1-1 0 0,11 7 1 0 0,-19-13-57 0 0,0-1 1 0 0,1 1-1 0 0,-1-1 1 0 0,0 0-1 0 0,1 0 1 0 0,-1 0-1 0 0,1 0 0 0 0,-1-1 1 0 0,1 1-1 0 0,0-1 1 0 0,-1 0-1 0 0,1 0 1 0 0,-1 0-1 0 0,1 0 0 0 0,0-1 1 0 0,-1 0-1 0 0,1 1 1 0 0,-1-1-1 0 0,0 0 1 0 0,1-1-1 0 0,-1 1 1 0 0,0-1-1 0 0,0 1 0 0 0,1-1 1 0 0,-1 0-1 0 0,0 0 1 0 0,2-3-1 0 0,2 0-55 0 0,-1-1 0 0 0,-1 0 0 0 0,1 0 0 0 0,-1 0-1 0 0,0 0 1 0 0,0-1 0 0 0,-1 0 0 0 0,0 0 0 0 0,0 0 0 0 0,0 0-1 0 0,2-9 1 0 0,0-6 169 0 0,0-1 0 0 0,-2 0 0 0 0,-1-1 0 0 0,0 1 0 0 0,-2 0 0 0 0,-1-1 0 0 0,0 1 0 0 0,-5-26 0 0 0,0 18 327 0 0,5 29 2 0 0,-1 4-422 0 0,0-1 0 0 0,0 1 1 0 0,1-1-1 0 0,-1 1 1 0 0,0 0-1 0 0,1-1 0 0 0,-1 1 1 0 0,1-1-1 0 0,-1 1 1 0 0,1 0-1 0 0,0-1 0 0 0,0 1 1 0 0,0 0-1 0 0,0 2 1 0 0,0 43 58 0 0,-1-40-51 0 0,0-1 0 0 0,1 0 0 0 0,0 0 0 0 0,0 1 0 0 0,0-1 1 0 0,1 0-1 0 0,0 0 0 0 0,0 0 0 0 0,1 0 0 0 0,0 0 0 0 0,4 11 0 0 0,-2-10-8 0 0,-1 1-1 0 0,0-1 1 0 0,0 1 0 0 0,-1 0-1 0 0,0 0 1 0 0,0 0-1 0 0,-1 0 1 0 0,0 1-1 0 0,-1-1 1 0 0,0 0-1 0 0,0 10 1 0 0,0-13 9 0 0,0 0 0 0 0,0 0 1 0 0,1 0-1 0 0,0 0 0 0 0,0 0 0 0 0,0 0 0 0 0,1 0 0 0 0,0 0 1 0 0,-1-1-1 0 0,2 1 0 0 0,-1 0 0 0 0,1-1 0 0 0,-1 0 0 0 0,1 1 1 0 0,5 4-1 0 0,-2 11-294 0 0,-6-19 139 0 0,0-1-1 0 0,0 1 1 0 0,0 0 0 0 0,0 0 0 0 0,0 0 0 0 0,1 0 0 0 0,-1 0-1 0 0,0 0 1 0 0,0 0 0 0 0,1-1 0 0 0,-1 1 0 0 0,0 0 0 0 0,1 0 0 0 0,-1 0-1 0 0,1-1 1 0 0,-1 1 0 0 0,1 0 0 0 0,-1-1 0 0 0,1 1 0 0 0,-1 0-1 0 0,1-1 1 0 0,0 1 0 0 0,-1 0 0 0 0,1-1 0 0 0,0 1 0 0 0,0-1-1 0 0,0 0 1 0 0,1 1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0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74 6993 0 0,'-2'7'5982'0'0,"2"31"-5988"0"0,3 17 86 0 0,-3-30-32 0 0,1 0 0 0 0,1 0 0 0 0,1 0 0 0 0,2-1 0 0 0,9 34 1 0 0,-40-196-1111 0 0,25 127 1124 0 0,-1-1 1 0 0,2 1 0 0 0,0-1-1 0 0,0 0 1 0 0,1 1-1 0 0,0-1 1 0 0,6-21-1 0 0,-5 28-33 0 0,-1 0 1 0 0,1 0-1 0 0,0 0 0 0 0,0 0 0 0 0,1 0 0 0 0,0 1 1 0 0,0-1-1 0 0,0 1 0 0 0,0 0 0 0 0,0-1 0 0 0,1 2 1 0 0,0-1-1 0 0,0 0 0 0 0,0 1 0 0 0,0 0 0 0 0,0 0 1 0 0,1 0-1 0 0,-1 0 0 0 0,8-2 0 0 0,-9 4-22 0 0,-1 0 0 0 0,1 1 0 0 0,-1 0 0 0 0,1-1 0 0 0,-1 1 0 0 0,1 0 0 0 0,0 0 0 0 0,-1 1 0 0 0,1-1 0 0 0,-1 0 0 0 0,1 1-1 0 0,-1 0 1 0 0,1-1 0 0 0,-1 1 0 0 0,0 0 0 0 0,1 0 0 0 0,-1 1 0 0 0,0-1 0 0 0,0 0 0 0 0,1 1 0 0 0,-1-1 0 0 0,3 4 0 0 0,1 1 16 0 0,0 0-1 0 0,0 0 1 0 0,-1 0 0 0 0,0 1 0 0 0,8 13-1 0 0,-10-13-16 0 0,0 1-1 0 0,0 0 1 0 0,-1-1-1 0 0,0 1 0 0 0,0 0 1 0 0,0 11-1 0 0,8 29 40 0 0,-6-34-37 0 0,-2-1 0 0 0,1 1 0 0 0,-1-1 0 0 0,-1 1-1 0 0,-1 23 1 0 0,0-28 44 0 0,0-8-47 0 0,0 1 1 0 0,0-1 0 0 0,0 0-1 0 0,0 1 1 0 0,1-1 0 0 0,-1 0 0 0 0,0 0-1 0 0,1 0 1 0 0,-1 1 0 0 0,1-1-1 0 0,0 0 1 0 0,-1 0 0 0 0,1 0 0 0 0,0 0-1 0 0,-1 0 1 0 0,1 0 0 0 0,0 0 0 0 0,0 0-1 0 0,0 0 1 0 0,2 1 0 0 0,-2-2 212 0 0,-2-13-220 0 0,0 0 0 0 0,-5-18 0 0 0,4 21 0 0 0,0 1 1 0 0,1-1 0 0 0,0 0 0 0 0,1 0 0 0 0,1-20 0 0 0,3-11 36 0 0,3-19-40 0 0,-6 55 7 0 0,1 1 0 0 0,-1-1 0 0 0,1 0 1 0 0,0 1-1 0 0,0-1 0 0 0,0 1 0 0 0,1 0 0 0 0,0 0 0 0 0,0-1 0 0 0,3-2 0 0 0,0 1 5 0 0,-1 0 0 0 0,1 0 0 0 0,0 1 0 0 0,0 0-1 0 0,0 1 1 0 0,14-8 0 0 0,-18 11-5 0 0,0 0 0 0 0,0 0 0 0 0,1 0 1 0 0,-1 1-1 0 0,0-1 0 0 0,1 1 0 0 0,-1 0 0 0 0,1 0 0 0 0,-1 0 0 0 0,0 0 0 0 0,1 0 0 0 0,-1 0 0 0 0,0 1 1 0 0,1-1-1 0 0,-1 1 0 0 0,0-1 0 0 0,1 1 0 0 0,-1 0 0 0 0,0 0 0 0 0,0 0 0 0 0,0 0 0 0 0,0 0 1 0 0,0 1-1 0 0,0-1 0 0 0,0 1 0 0 0,0-1 0 0 0,1 3 0 0 0,1 0 6 0 0,0 0 0 0 0,-1 0 0 0 0,1 1 0 0 0,-1-1-1 0 0,0 1 1 0 0,-1 0 0 0 0,1 0 0 0 0,-1 0 0 0 0,3 8 0 0 0,10 54 100 0 0,-7-27-79 0 0,-7-36-26 0 0,-1 0-1 0 0,1-1 1 0 0,-1 1-1 0 0,-1 0 1 0 0,1-1-1 0 0,0 1 1 0 0,-2 4-1 0 0,2-5 1 0 0,-1 0 0 0 0,1 0 1 0 0,-1 0-1 0 0,1 0 0 0 0,0 0 0 0 0,0 0 0 0 0,0 0 0 0 0,1 0 0 0 0,-1 0 1 0 0,1 0-1 0 0,-1 0 0 0 0,1 0 0 0 0,2 4 0 0 0,-1-4 1 0 0,0 1 0 0 0,-1 0-1 0 0,1 0 1 0 0,-1 0 0 0 0,1 0 0 0 0,-1 0-1 0 0,0 0 1 0 0,-1 0 0 0 0,1 5-1 0 0,3 5 283 0 0,-1 1-3614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0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13 8002 0 0,'-1'-1'183'0'0,"1"1"0"0"0,-1-1 1 0 0,0 0-1 0 0,0 1 0 0 0,1-1 1 0 0,-1 1-1 0 0,0-1 0 0 0,0 1 1 0 0,0 0-1 0 0,1-1 0 0 0,-1 1 1 0 0,0 0-1 0 0,0-1 0 0 0,0 1 1 0 0,0 0-1 0 0,0 0 0 0 0,0 0 1 0 0,0 0-1 0 0,0 0 1 0 0,0 0-1 0 0,0 0 0 0 0,1 0 1 0 0,-1 0-1 0 0,0 0 0 0 0,0 1 1 0 0,0-1-1 0 0,0 0 0 0 0,0 1 1 0 0,0-1-1 0 0,1 1 0 0 0,-1-1 1 0 0,0 1-1 0 0,0-1 0 0 0,1 1 1 0 0,-2 0-1 0 0,-7 8-590 0 0,8-8 424 0 0,0 0 0 0 0,0 1 0 0 0,1-1 0 0 0,-1 0-1 0 0,1 1 1 0 0,-1-1 0 0 0,1 1 0 0 0,0-1 0 0 0,-1 0 0 0 0,1 1 0 0 0,0-1-1 0 0,0 1 1 0 0,0-1 0 0 0,0 1 0 0 0,0-1 0 0 0,1 4 0 0 0,6 25 197 0 0,-6-23-156 0 0,33 179 346 0 0,-16-94-63 0 0,-18-87-297 0 0,0-5-41 0 0,-4-85-512 0 0,1 67 514 0 0,2 1-1 0 0,0-1 1 0 0,1 0-1 0 0,1 0 1 0 0,0 0-1 0 0,5-17 1 0 0,-3 22 7 0 0,1 1 0 0 0,0-1 0 0 0,8-14 0 0 0,-10 22-1 0 0,1 0-1 0 0,0 1 1 0 0,0-1 0 0 0,0 1 0 0 0,1 0-1 0 0,-1 0 1 0 0,1 0 0 0 0,0 0 0 0 0,0 1-1 0 0,8-6 1 0 0,-9 7-9 0 0,2-1 12 0 0,1-1 1 0 0,-1 1 0 0 0,1 0-1 0 0,0 1 1 0 0,0-1 0 0 0,7 0-1 0 0,-11 2-9 0 0,0 1 1 0 0,-1 0-1 0 0,1 0 0 0 0,0 0 0 0 0,0 0 0 0 0,0 0 0 0 0,0 1 0 0 0,0-1 0 0 0,0 0 1 0 0,0 1-1 0 0,-1-1 0 0 0,1 1 0 0 0,0 0 0 0 0,0 0 0 0 0,-1 0 0 0 0,1 0 0 0 0,0 0 0 0 0,-1 0 1 0 0,1 0-1 0 0,-1 0 0 0 0,1 1 0 0 0,-1-1 0 0 0,0 0 0 0 0,3 4 0 0 0,2 5 10 0 0,0 0-1 0 0,-1 0 0 0 0,0 0 0 0 0,0 1 1 0 0,-1-1-1 0 0,0 1 0 0 0,-1 0 0 0 0,0 1 1 0 0,-1-1-1 0 0,1 12 0 0 0,10 41 11 0 0,-9-44 6 0 0,0 0 1 0 0,-2-1 0 0 0,0 1 0 0 0,-2 25-1 0 0,7-26 231 0 0,-1-12-1219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1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131 181 5889 0 0,'0'0'2985'0'0,"0"0"-2928"0"0,0 1 0 0 0,1-1 0 0 0,-1 1 0 0 0,0-1 0 0 0,1 0 0 0 0,-1 0 0 0 0,0 1 0 0 0,1-1 0 0 0,-1 0 0 0 0,1 1 0 0 0,-1-1 0 0 0,1 0 0 0 0,-1 0 0 0 0,0 0 0 0 0,1 0 0 0 0,-1 0 0 0 0,1 1 0 0 0,-1-1 0 0 0,1 0 0 0 0,-1 0 0 0 0,1 0 0 0 0,-1 0 0 0 0,1 0 0 0 0,-1 0 0 0 0,1 0 0 0 0,-1 0 0 0 0,0-1 0 0 0,1 1 0 0 0,-1 0 0 0 0,1 0 0 0 0,-1 0 0 0 0,1 0 0 0 0,0-1 0 0 0,2 0-43 0 0,0 0 0 0 0,1-1 0 0 0,-1 1 0 0 0,0-1 0 0 0,0 1 0 0 0,0-1 0 0 0,0 0 0 0 0,-1 0 0 0 0,1 0 0 0 0,0-1 0 0 0,-1 1 0 0 0,0-1 0 0 0,1 1 0 0 0,-1-1 1 0 0,0 0-1 0 0,0 0 0 0 0,-1 0 0 0 0,1 0 0 0 0,-1 0 0 0 0,1 0 0 0 0,-1 0 0 0 0,0 0 0 0 0,1-6 0 0 0,0 2 87 0 0,-1 0 0 0 0,0 0-1 0 0,0-1 1 0 0,-1 1 0 0 0,0 0-1 0 0,0 0 1 0 0,0 0 0 0 0,-2-8 0 0 0,1 12-46 0 0,1 1 1 0 0,-1-1-1 0 0,0 1 0 0 0,0-1 1 0 0,1 1-1 0 0,-2 0 1 0 0,1-1-1 0 0,0 1 0 0 0,0 0 1 0 0,-1 0-1 0 0,1 0 1 0 0,-1 0-1 0 0,0 0 0 0 0,1 0 1 0 0,-1 0-1 0 0,0 0 1 0 0,0 1-1 0 0,0-1 0 0 0,0 1 1 0 0,-1 0-1 0 0,1-1 1 0 0,0 1-1 0 0,-1 0 0 0 0,1 0 1 0 0,-5-1-1 0 0,2 3-30 0 0,-1-1 1 0 0,0 1-1 0 0,1 0 0 0 0,-1 0 0 0 0,0 1 1 0 0,1-1-1 0 0,0 1 0 0 0,-1 0 0 0 0,1 1 1 0 0,0 0-1 0 0,0-1 0 0 0,0 1 0 0 0,-5 5 1 0 0,1-1 28 0 0,0 0 0 0 0,0 1 0 0 0,1 0 1 0 0,0 1-1 0 0,0 0 0 0 0,-9 14 0 0 0,16-21-38 0 0,-1 1-1 0 0,1-1 1 0 0,0 0-1 0 0,0 1 1 0 0,0-1-1 0 0,0 1 1 0 0,1-1-1 0 0,-1 1 1 0 0,1-1-1 0 0,-1 1 1 0 0,1 0-1 0 0,0-1 1 0 0,0 1-1 0 0,0-1 1 0 0,0 1-1 0 0,1 0 1 0 0,-1-1-1 0 0,1 1 1 0 0,-1-1-1 0 0,1 1 1 0 0,0-1-1 0 0,0 1 1 0 0,0-1-1 0 0,0 0 1 0 0,1 0-1 0 0,-1 1 1 0 0,1-1-1 0 0,-1 0 1 0 0,1 0-1 0 0,0 0 1 0 0,0 0-1 0 0,0-1 1 0 0,0 1-1 0 0,0 0 1 0 0,2 1-1 0 0,8 4 55 0 0,-1 0 0 0 0,1 0 0 0 0,24 8-1 0 0,-27-12-54 0 0,-1 0 0 0 0,1 1 0 0 0,-1 0-1 0 0,0 0 1 0 0,0 1 0 0 0,-1 0 0 0 0,1 0-1 0 0,-1 1 1 0 0,0 0 0 0 0,0 0 0 0 0,5 7-1 0 0,-10-10-11 0 0,1 0-1 0 0,-2 0 0 0 0,1 1 1 0 0,0-1-1 0 0,0 0 1 0 0,-1 0-1 0 0,0 1 0 0 0,0-1 1 0 0,0 1-1 0 0,0 0 1 0 0,0-1-1 0 0,-1 1 0 0 0,1-1 1 0 0,-1 1-1 0 0,0 0 1 0 0,0-1-1 0 0,-1 1 0 0 0,1 0 1 0 0,-1-1-1 0 0,0 1 1 0 0,0-1-1 0 0,0 1 0 0 0,0-1 1 0 0,0 1-1 0 0,-1-1 0 0 0,0 0 1 0 0,1 0-1 0 0,-1 1 1 0 0,-1-1-1 0 0,1-1 0 0 0,0 1 1 0 0,-1 0-1 0 0,-4 4 1 0 0,1-2 8 0 0,3-2 6 0 0,-1 1 1 0 0,0-1-1 0 0,1 0 1 0 0,-1 0-1 0 0,0-1 1 0 0,-7 4-1 0 0,9-5-8 0 0,-1-1 0 0 0,1 1-1 0 0,0-1 1 0 0,0 0-1 0 0,0 0 1 0 0,0 0 0 0 0,0 0-1 0 0,0 0 1 0 0,0 0-1 0 0,-1-1 1 0 0,1 1 0 0 0,0-1-1 0 0,0 1 1 0 0,0-1 0 0 0,0 0-1 0 0,0 0 1 0 0,0 1-1 0 0,-2-3 1 0 0,-1 0-18 0 0,0 0 0 0 0,1 0 0 0 0,-1 0 0 0 0,1-1 0 0 0,-1 0 0 0 0,1 0 0 0 0,0 0 0 0 0,0 0 1 0 0,-3-6-1 0 0,-5-15-3227 0 0,9 17 237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3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200 181 2577 0 0,'1'2'5998'0'0,"2"2"-4169"0"0,-1-3-1784 0 0,-1-1 1 0 0,0 0-1 0 0,1 1 1 0 0,-1-1-1 0 0,0 0 1 0 0,1 0-1 0 0,-1 0 1 0 0,0 0-1 0 0,1 0 1 0 0,-1-1-1 0 0,1 1 1 0 0,-1 0 0 0 0,0-1-1 0 0,1 1 1 0 0,-1-1-1 0 0,0 1 1 0 0,0-1-1 0 0,1 1 1 0 0,-1-1-1 0 0,0 0 1 0 0,0 0-1 0 0,0 1 1 0 0,2-3-1 0 0,18-18 61 0 0,-21 20-74 0 0,1 0 0 0 0,0 0-1 0 0,-1 0 0 0 0,1 0 1 0 0,0 0-1 0 0,-1-1 0 0 0,1 1 1 0 0,-1 0-1 0 0,0 0 0 0 0,1 0 1 0 0,-1-1-1 0 0,0 1 0 0 0,0 0 1 0 0,0 0-1 0 0,0 0 0 0 0,0-1 0 0 0,0 1 1 0 0,0 0-1 0 0,0 0 0 0 0,-1-1 1 0 0,1 1-1 0 0,0 0 0 0 0,-1 0 1 0 0,0-2-1 0 0,-14-23 656 0 0,13 24-647 0 0,0-2 4 0 0,0 1-1 0 0,0 0 0 0 0,-1-1 1 0 0,1 1-1 0 0,-1 0 1 0 0,0 1-1 0 0,0-1 0 0 0,0 0 1 0 0,0 1-1 0 0,0 0 0 0 0,0-1 1 0 0,-1 1-1 0 0,1 1 0 0 0,-1-1 1 0 0,-7-2-1 0 0,-2 1-27 0 0,11 2-9 0 0,1 1-1 0 0,-1-1 1 0 0,0 1-1 0 0,1 0 1 0 0,-1 0 0 0 0,0-1-1 0 0,1 1 1 0 0,-1 0-1 0 0,0 0 1 0 0,1 1-1 0 0,-1-1 1 0 0,0 0-1 0 0,0 0 1 0 0,1 1-1 0 0,-1-1 1 0 0,1 1-1 0 0,-1 0 1 0 0,0-1 0 0 0,1 1-1 0 0,-1 0 1 0 0,1 0-1 0 0,-3 2 1 0 0,-15 9 41 0 0,14-10-38 0 0,0 1 0 0 0,0 0-1 0 0,0 1 1 0 0,1-1 0 0 0,-1 1-1 0 0,1 0 1 0 0,0 0-1 0 0,0 0 1 0 0,0 0 0 0 0,-5 9-1 0 0,-43 84 78 0 0,50-93-85 0 0,0 0 0 0 0,1 0 0 0 0,-1 0 1 0 0,1 0-1 0 0,0 0 0 0 0,0 1 0 0 0,0-1 0 0 0,1 0 0 0 0,0 1 0 0 0,-1-1 0 0 0,1 0 0 0 0,1 1 1 0 0,-1-1-1 0 0,3 9 0 0 0,0 14 1 0 0,-2-19 4 0 0,1-1 1 0 0,0 0-1 0 0,0 0 0 0 0,0 0 1 0 0,1 0-1 0 0,1 0 1 0 0,-1-1-1 0 0,1 1 1 0 0,0-1-1 0 0,0 0 0 0 0,1 0 1 0 0,-1 0-1 0 0,11 9 1 0 0,-11-12 4 0 0,-1-1 0 0 0,1 1 0 0 0,0-1 0 0 0,0 0 0 0 0,0 1 0 0 0,0-2 0 0 0,1 1 0 0 0,-1 0 0 0 0,0-1 0 0 0,1 0 0 0 0,-1 0 0 0 0,7 0 1 0 0,0 0 7 0 0,-1 0 1 0 0,0-1 0 0 0,1 0 0 0 0,12-2 0 0 0,-18 0-18 0 0,0 1 0 0 0,0 0 0 0 0,0-1 0 0 0,0 0-1 0 0,0 0 1 0 0,0-1 0 0 0,-1 1 0 0 0,1-1 0 0 0,-1 0 0 0 0,0 0 0 0 0,0-1 0 0 0,0 1-1 0 0,0-1 1 0 0,-1 0 0 0 0,1 0 0 0 0,-1 0 0 0 0,0 0 0 0 0,0 0 0 0 0,-1-1 0 0 0,1 0-1 0 0,-1 1 1 0 0,3-10 0 0 0,0-2 12 0 0,0 1-1 0 0,-2 0 1 0 0,0-1-1 0 0,0 0 1 0 0,-2 0 0 0 0,0-19-1 0 0,1-9 14 0 0,-1 31-27 0 0,0 0 1 0 0,-1 0-1 0 0,0 0 0 0 0,-1 1 1 0 0,0-1-1 0 0,-5-17 1 0 0,6 29-1 0 0,-1 2-28 0 0,-1 0 34 0 0,1 0 0 0 0,0 0 0 0 0,0 1 0 0 0,0-1 0 0 0,0 0 0 0 0,1 0 0 0 0,-1 1 0 0 0,0-1 0 0 0,0 0 0 0 0,0 2 0 0 0,1-2-2 0 0,-2 5 1 0 0,1 0 0 0 0,0 0 0 0 0,0 0 0 0 0,1 0 0 0 0,-1 0 0 0 0,1 0 0 0 0,1 0 0 0 0,-1 1 1 0 0,1-1-1 0 0,2 8 0 0 0,-2-9-5 0 0,2 14-2 0 0,1-1 1 0 0,0 0 0 0 0,2 0 0 0 0,0 0 0 0 0,1-1 0 0 0,14 27 0 0 0,-15-35 0 0 0,-1-1-1 0 0,1 1 1 0 0,1-1-1 0 0,-1 0 1 0 0,1 0-1 0 0,1-1 1 0 0,-1 0 0 0 0,1 0-1 0 0,1-1 1 0 0,-1 0-1 0 0,1-1 1 0 0,0 1-1 0 0,13 4 1 0 0,-19-8-9 0 0,0-1-1 0 0,1 0 1 0 0,-1 0 0 0 0,0-1 0 0 0,0 1-1 0 0,0 0 1 0 0,1-1 0 0 0,-1 0 0 0 0,0 0-1 0 0,0 0 1 0 0,1 0 0 0 0,-1-1-1 0 0,0 1 1 0 0,0-1 0 0 0,1 0 0 0 0,-1 0-1 0 0,0 0 1 0 0,0 0 0 0 0,0 0 0 0 0,0-1-1 0 0,0 0 1 0 0,-1 1 0 0 0,1-1 0 0 0,0 0-1 0 0,-1 0 1 0 0,1 0 0 0 0,-1-1 0 0 0,0 1-1 0 0,0-1 1 0 0,0 1 0 0 0,0-1 0 0 0,2-3-1 0 0,0-1 17 0 0,0-1-1 0 0,0 1 0 0 0,-1-1 1 0 0,0 1-1 0 0,-1-1 0 0 0,0 0 1 0 0,0 0-1 0 0,-1 0 0 0 0,1 0 1 0 0,-2 0-1 0 0,0-15 0 0 0,-2-19-36 0 0,0 7 20 0 0,-1 1 0 0 0,-8-34-1 0 0,11 66 10 0 0,-3-10 13 0 0,1 0 1 0 0,-2-21-1 0 0,2 33-12 0 0,1 0 0 0 0,-1 0 0 0 0,1 0 0 0 0,-1 0 0 0 0,1 0-1 0 0,-1 0 1 0 0,1 0 0 0 0,0 1 0 0 0,-1-1 0 0 0,1 1 0 0 0,-3 0 0 0 0,-8 25 71 0 0,12-25-71 0 0,-1 1-1 0 0,1-1 1 0 0,-1 1 0 0 0,1-1 0 0 0,0 1 0 0 0,0-1 0 0 0,0 1 0 0 0,0-1 0 0 0,0 1 0 0 0,0-1 0 0 0,0 1 0 0 0,0 0 0 0 0,0-1-1 0 0,1 1 1 0 0,-1-1 0 0 0,2 3 0 0 0,1 0 0 0 0,-1-2 4 0 0,-1 0 1 0 0,0-1 0 0 0,1 1 0 0 0,-1 0 0 0 0,0 0-1 0 0,0-1 1 0 0,0 1 0 0 0,0 0 0 0 0,0 0-1 0 0,0 0 1 0 0,-1 0 0 0 0,1 0 0 0 0,-1 1 0 0 0,1-1-1 0 0,-1 2 1 0 0,0-2-2 0 0,1 0-1 0 0,0 0 1 0 0,-1 0 0 0 0,1 0-1 0 0,0 0 1 0 0,0 0 0 0 0,0-1-1 0 0,0 1 1 0 0,0 0 0 0 0,1-1-1 0 0,-1 1 1 0 0,1-1-1 0 0,-1 1 1 0 0,1-1 0 0 0,-1 1-1 0 0,1-1 1 0 0,-1 0 0 0 0,1 0-1 0 0,0 0 1 0 0,0 0-1 0 0,3 1 1 0 0,1 1-2 0 0,0 0 1 0 0,0-1-1 0 0,0 1 0 0 0,0-1 0 0 0,0-1 1 0 0,8 2-1 0 0,6-1 6 0 0,-12-1-13 0 0,1 0 0 0 0,0-1 0 0 0,0 0 0 0 0,-1 0 0 0 0,1-1 0 0 0,0 0 0 0 0,0 0 0 0 0,8-3 0 0 0,-7 1-14 0 0,0-1 1 0 0,0 0-1 0 0,-1-1 0 0 0,1 0 1 0 0,-1 0-1 0 0,0-1 0 0 0,0 0 0 0 0,-1 0 1 0 0,0-1-1 0 0,0 0 0 0 0,0-1 1 0 0,-1 0-1 0 0,11-15 0 0 0,-14 17 19 0 0,0 0-1 0 0,-1 0 1 0 0,0 0-1 0 0,0 0 0 0 0,-1 0 1 0 0,3-8-1 0 0,-4 13 196 0 0,-8 2-133 0 0,7-1-58 0 0,-1 0-1 0 0,0 0 1 0 0,1 1-1 0 0,-1-1 1 0 0,1 0-1 0 0,-1 0 1 0 0,1 0-1 0 0,-1 1 0 0 0,1-1 1 0 0,-1 0-1 0 0,1 1 1 0 0,-1-1-1 0 0,1 0 1 0 0,-1 1-1 0 0,1-1 1 0 0,-1 1-1 0 0,1-1 0 0 0,0 0 1 0 0,-1 1-1 0 0,1-1 1 0 0,0 1-1 0 0,-1-1 1 0 0,1 1-1 0 0,0 0 1 0 0,0-1-1 0 0,0 1 1 0 0,-1-1-1 0 0,1 1 0 0 0,0-1 1 0 0,0 1-1 0 0,0 1 1 0 0,-4 11 7 0 0,1 0 0 0 0,1 0 1 0 0,0 1-1 0 0,0-1 0 0 0,1 1 0 0 0,1-1 1 0 0,0 1-1 0 0,1-1 0 0 0,6 27 1 0 0,-5-27 0 0 0,2 0 0 0 0,-1 0 0 0 0,2-1 0 0 0,-1 0 1 0 0,10 16-1 0 0,-10-21-3 0 0,0-1 0 0 0,0 1 0 0 0,1-1 1 0 0,0-1-1 0 0,0 1 0 0 0,1-1 0 0 0,-1 0 0 0 0,1 0 1 0 0,0 0-1 0 0,11 6 0 0 0,-12-9-2 0 0,-1 0 1 0 0,0 0-1 0 0,1 0 1 0 0,-1 0-1 0 0,1-1 1 0 0,0 0 0 0 0,0 0-1 0 0,-1 0 1 0 0,1 0-1 0 0,10-1 1 0 0,-13 0-40 0 0,1-1 1 0 0,0 1 0 0 0,0-1 0 0 0,-1 1 0 0 0,1-1 0 0 0,0 0-1 0 0,-1 0 1 0 0,1 0 0 0 0,-1-1 0 0 0,1 1 0 0 0,-1 0-1 0 0,0-1 1 0 0,1 0 0 0 0,-1 1 0 0 0,0-1 0 0 0,0 0 0 0 0,0 0-1 0 0,0 0 1 0 0,-1-1 0 0 0,1 1 0 0 0,1-3 0 0 0,3-4-27 0 0,-1 0 0 0 0,0-1 0 0 0,0 0 0 0 0,-1 0 0 0 0,-1 0 0 0 0,1-1 0 0 0,-2 1 1 0 0,1-1-1 0 0,-2 0 0 0 0,1 0 0 0 0,-1-10 0 0 0,11-108 174 0 0,-15 108-65 0 0,2 15 5 0 0,4 13-30 0 0,3 20-2 0 0,-6-25-21 0 0,0 0 0 0 0,1 0 0 0 0,-1 1-1 0 0,0-1 1 0 0,1 0 0 0 0,-1 0 0 0 0,1 0 0 0 0,0 0 0 0 0,0 0 0 0 0,0 0 0 0 0,0 0 0 0 0,0 0 0 0 0,0 0 0 0 0,0 0-1 0 0,1 0 1 0 0,-1-1 0 0 0,1 1 0 0 0,3 2 0 0 0,0 0-37 0 0,0 0 0 0 0,0-1 1 0 0,0 1-1 0 0,1-1 0 0 0,0-1 0 0 0,-1 1 1 0 0,1-1-1 0 0,0 0 0 0 0,0-1 0 0 0,0 1 0 0 0,0-1 1 0 0,1 0-1 0 0,-1-1 0 0 0,0 1 0 0 0,0-1 1 0 0,1 0-1 0 0,-1-1 0 0 0,0 0 0 0 0,0 0 0 0 0,1 0 1 0 0,-1 0-1 0 0,0-1 0 0 0,-1 0 0 0 0,9-4 0 0 0,-9 2-31 0 0,1 0 0 0 0,-1 0 0 0 0,0-1 0 0 0,-1 1 0 0 0,1-1 0 0 0,-1 0 0 0 0,0 0 0 0 0,4-7 0 0 0,-7 10 83 0 0,0-1 0 0 0,0 1 0 0 0,-1-1 1 0 0,1 0-1 0 0,-1 1 0 0 0,1-1 0 0 0,-1 0 0 0 0,0 0 1 0 0,0 1-1 0 0,0-1 0 0 0,0 0 0 0 0,-1 1 1 0 0,1-1-1 0 0,-1 0 0 0 0,1 1 0 0 0,-1-1 0 0 0,0 1 1 0 0,0-1-1 0 0,0 1 0 0 0,0-1 0 0 0,-3-2 1 0 0,0-3 147 0 0,0 1 1 0 0,-1 0 0 0 0,0 0 0 0 0,-1 0 0 0 0,-8-8-1 0 0,13 15-146 0 0,1-1 0 0 0,-1 0 0 0 0,0 1 0 0 0,0-1-1 0 0,0 1 1 0 0,0-1 0 0 0,0 1 0 0 0,0-1 0 0 0,0 1 0 0 0,1 0-1 0 0,-1-1 1 0 0,0 1 0 0 0,0 0 0 0 0,-1 0 0 0 0,1 0-1 0 0,0-1 1 0 0,0 1 0 0 0,0 0 0 0 0,0 1 0 0 0,0-1 0 0 0,0 0-1 0 0,0 0 1 0 0,0 0 0 0 0,0 1 0 0 0,0-1 0 0 0,0 0-1 0 0,0 1 1 0 0,1-1 0 0 0,-1 1 0 0 0,0-1 0 0 0,0 1 0 0 0,0-1-1 0 0,0 1 1 0 0,-1 1 0 0 0,-10 4 66 0 0,8-5-62 0 0,1 1-1 0 0,0-1 0 0 0,0 0 1 0 0,0 1-1 0 0,0 0 0 0 0,0 0 0 0 0,0 0 1 0 0,0 0-1 0 0,1 0 0 0 0,-1 0 0 0 0,1 1 1 0 0,-1-1-1 0 0,1 1 0 0 0,0 0 0 0 0,0 0 1 0 0,0 0-1 0 0,1 0 0 0 0,-4 6 0 0 0,1 2 54 0 0,0 1 0 0 0,0 1-1 0 0,-3 23 1 0 0,8 23 21 0 0,-2-50-81 0 0,1 0 0 0 0,0 1 0 0 0,0-1 0 0 0,1 1 0 0 0,0-1 0 0 0,0 0 0 0 0,6 18 0 0 0,-7-25-15 0 0,1-1 0 0 0,-1 1 0 0 0,0-1 0 0 0,1 1 0 0 0,-1-1-1 0 0,0 1 1 0 0,0 0 0 0 0,0-1 0 0 0,0 1 0 0 0,0 0 0 0 0,0-1-1 0 0,-1 1 1 0 0,1-1 0 0 0,0 1 0 0 0,-1-1 0 0 0,1 1 0 0 0,-1 0 0 0 0,0 1-1 0 0,0-2 2 0 0,1 0-1 0 0,-1 1 0 0 0,1-1 1 0 0,0 1-1 0 0,0-1 1 0 0,0 0-1 0 0,0 1 0 0 0,0-1 1 0 0,0 1-1 0 0,0-1 0 0 0,0 0 1 0 0,0 1-1 0 0,1-1 1 0 0,-1 0-1 0 0,1 1 0 0 0,-1-1 1 0 0,1 0-1 0 0,-1 1 1 0 0,1-1-1 0 0,0 0 0 0 0,1 2 1 0 0,24 23 31 0 0,-9-10 33 0 0,-15-12-42 0 0,1-1 0 0 0,0 0 0 0 0,0 0 0 0 0,0-1 0 0 0,0 1 0 0 0,0 0 0 0 0,1-1 0 0 0,-1 0 0 0 0,1 0 0 0 0,0 0 0 0 0,-1 0 0 0 0,7 1 0 0 0,-7-2-25 0 0,0-1-1 0 0,0 0 0 0 0,0 0 0 0 0,0 0 1 0 0,0 0-1 0 0,0 0 0 0 0,0 0 1 0 0,0-1-1 0 0,0 0 0 0 0,0 0 0 0 0,0 1 1 0 0,0-2-1 0 0,0 1 0 0 0,-1 0 1 0 0,1 0-1 0 0,0-1 0 0 0,-1 0 0 0 0,5-3 1 0 0,-5 3-116 0 0,0-1 1 0 0,0 1-1 0 0,0-1 1 0 0,0 1 0 0 0,-1-1-1 0 0,1 0 1 0 0,-1 1-1 0 0,0-1 1 0 0,1 0-1 0 0,-1 0 1 0 0,1-4 0 0 0,6-15-1250 0 0,-1 1-1502 0 0,-6 12 484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4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165 212 4609 0 0,'0'0'173'0'0,"20"-9"1198"0"0,-8-5-1191 0 0,14-20-106 0 0,-24 31 18 0 0,0 0 0 0 0,0 0 1 0 0,-1-1-1 0 0,1 1 1 0 0,-1 0-1 0 0,0-1 0 0 0,0 1 1 0 0,0 0-1 0 0,0-1 1 0 0,0 1-1 0 0,-1-1 0 0 0,0 0 1 0 0,0 1-1 0 0,0-1 1 0 0,0 1-1 0 0,0-1 0 0 0,-1 1 1 0 0,-1-6-1 0 0,0 2 258 0 0,0 1 1 0 0,0 0-1 0 0,-1 0 0 0 0,1 1 0 0 0,-1-1 0 0 0,-1 0 0 0 0,-7-9 1 0 0,8 12-261 0 0,1 1 0 0 0,-1 0 0 0 0,0-1 0 0 0,0 1 0 0 0,0 0 0 0 0,0 1 0 0 0,0-1 0 0 0,0 1 0 0 0,-1-1 0 0 0,1 1 0 0 0,-1 0 0 0 0,1 0 0 0 0,-1 0 0 0 0,1 1 0 0 0,-1-1 0 0 0,1 1 0 0 0,-1 0 0 0 0,0 0 1 0 0,1 0-1 0 0,-1 0 0 0 0,1 1 0 0 0,-5 0 0 0 0,4 0-49 0 0,-1 0 0 0 0,1 0 0 0 0,-1 1 0 0 0,1-1 1 0 0,-1 1-1 0 0,1 0 0 0 0,0 0 0 0 0,0 0 0 0 0,0 1 1 0 0,0 0-1 0 0,0 0 0 0 0,0 0 0 0 0,1 0 0 0 0,-1 0 1 0 0,1 1-1 0 0,-4 5 0 0 0,0 2-18 0 0,0 0-1 0 0,1 1 1 0 0,0-1 0 0 0,1 1 0 0 0,0 1 0 0 0,1-1-1 0 0,1 1 1 0 0,0 0 0 0 0,1-1 0 0 0,0 1 0 0 0,0 23-1 0 0,1-20-17 0 0,1-10 4 0 0,0 1-1 0 0,-1 0 1 0 0,2-1-1 0 0,-1 1 1 0 0,1-1-1 0 0,0 1 1 0 0,1-1 0 0 0,-1 1-1 0 0,1-1 1 0 0,0 0-1 0 0,1 1 1 0 0,4 6-1 0 0,-2-5 6 0 0,0-1 0 0 0,0 0-1 0 0,1 0 1 0 0,0-1 0 0 0,1 1-1 0 0,-1-1 1 0 0,1-1 0 0 0,0 1-1 0 0,1-1 1 0 0,-1-1 0 0 0,1 1-1 0 0,0-1 1 0 0,0-1 0 0 0,1 1-1 0 0,-1-1 1 0 0,1-1 0 0 0,-1 1-1 0 0,1-2 1 0 0,0 1 0 0 0,0-1-1 0 0,0 0 1 0 0,0-1-1 0 0,0 0 1 0 0,0-1 0 0 0,0 0-1 0 0,0 0 1 0 0,-1 0 0 0 0,14-5-1 0 0,-17 4-46 0 0,1-1-1 0 0,-1 0 0 0 0,0 0 0 0 0,0 0 1 0 0,0 0-1 0 0,0-1 0 0 0,-1 0 0 0 0,1 0 0 0 0,-1 0 1 0 0,0 0-1 0 0,0-1 0 0 0,0 0 0 0 0,-1 0 1 0 0,0 0-1 0 0,0 0 0 0 0,5-11 0 0 0,0-5 52 0 0,0-1 0 0 0,-2 0-1 0 0,4-24 1 0 0,-4 22 0 0 0,-1 3-20 0 0,0 2 10 0 0,-1-1 0 0 0,-1 1 0 0 0,1-32 1 0 0,-1 35 20 0 0,-3 15-19 0 0,1 0 0 0 0,-1 0 0 0 0,0 0 0 0 0,1 0 0 0 0,-1 0 0 0 0,0 0 0 0 0,0 0 1 0 0,0 0-1 0 0,0 0 0 0 0,0 0 0 0 0,0 0 0 0 0,0 0 0 0 0,0 0 0 0 0,0 0 0 0 0,0 0 0 0 0,-1 0 1 0 0,1 0-1 0 0,0 0 0 0 0,-1 0 0 0 0,0-1 0 0 0,-2-1 67 0 0,-4-4 200 0 0,-1 18-128 0 0,4-3-98 0 0,1-1 0 0 0,0 1 0 0 0,0 0-1 0 0,0 0 1 0 0,-1 12 0 0 0,-2 5 15 0 0,5-15-48 0 0,0 0-1 0 0,1 1 1 0 0,0-1 0 0 0,1 1 0 0 0,0-1 0 0 0,3 17 0 0 0,0-4-1 0 0,-2-11-1 0 0,2 0-1 0 0,-1 0 1 0 0,1-1 0 0 0,7 14-1 0 0,2 6 25 0 0,-11-27-22 0 0,-1 1 1 0 0,1-1 0 0 0,1 0 0 0 0,-1 0 0 0 0,1 0 0 0 0,-1 0-1 0 0,1 0 1 0 0,0-1 0 0 0,0 1 0 0 0,1-1 0 0 0,-1 1 0 0 0,1-1-1 0 0,0-1 1 0 0,0 1 0 0 0,0 0 0 0 0,7 3 0 0 0,-4-4-7 0 0,-1 1 1 0 0,1-2-1 0 0,-1 1 0 0 0,1-1 1 0 0,0 0-1 0 0,-1 0 0 0 0,1 0 1 0 0,0-1-1 0 0,0 0 1 0 0,13-3-1 0 0,-11 2-22 0 0,0-1 0 0 0,0 0 0 0 0,1-1 0 0 0,-1 0 0 0 0,-1-1 0 0 0,1 1 0 0 0,-1-2 0 0 0,1 1 1 0 0,-1-1-1 0 0,0 0 0 0 0,-1-1 0 0 0,1 0 0 0 0,-1 0 0 0 0,0-1 0 0 0,-1 0 0 0 0,0 0 0 0 0,6-8 0 0 0,-7 6 12 0 0,-1 1 0 0 0,0-1-1 0 0,-1 1 1 0 0,0-1 0 0 0,0 0 0 0 0,-1-1 0 0 0,0 1-1 0 0,-1 0 1 0 0,0 0 0 0 0,0-1 0 0 0,-1 1 0 0 0,0-1-1 0 0,-1 1 1 0 0,0 0 0 0 0,-3-13 0 0 0,2 14 3 0 0,0 0 0 0 0,-1 1 0 0 0,0-1 1 0 0,0 0-1 0 0,-1 1 0 0 0,0 0 0 0 0,0 0 0 0 0,-1 0 1 0 0,1 0-1 0 0,-2 1 0 0 0,1 0 0 0 0,-1 0 1 0 0,0 0-1 0 0,0 1 0 0 0,0 0 0 0 0,-1 0 1 0 0,-13-8-1 0 0,14 10-2 0 0,1 0 0 0 0,0 0 0 0 0,-1 1 0 0 0,0 0-1 0 0,0 0 1 0 0,0 0 0 0 0,1 0 0 0 0,-2 1 0 0 0,1 0 0 0 0,0 0 0 0 0,0 1 0 0 0,0 0 0 0 0,-6 0 0 0 0,9 0-4 0 0,1 1 0 0 0,0-2 0 0 0,0 1 0 0 0,-1 0-1 0 0,1 0 1 0 0,0-1 0 0 0,0 1 0 0 0,-4-2 0 0 0,-14-2-50 0 0,19 4 24 0 0,1 0 0 0 0,-1 0 0 0 0,0 0-1 0 0,1 0 1 0 0,-1 0 0 0 0,0 1 0 0 0,1-1 0 0 0,-1 0-1 0 0,0 1 1 0 0,1-1 0 0 0,-1 0 0 0 0,1 1 0 0 0,-1-1-1 0 0,1 1 1 0 0,-1-1 0 0 0,0 1 0 0 0,1-1 0 0 0,0 1-1 0 0,-1-1 1 0 0,1 1 0 0 0,-1-1 0 0 0,1 1 0 0 0,0 0-1 0 0,-1-1 1 0 0,1 2 0 0 0,-1-1-303 0 0,-1 1-348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4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94 6681 0 0,'-3'-3'480'0'0,"2"2"-171"0"0,1-1 0 0 0,-1 1 1 0 0,0 0-1 0 0,0 0 1 0 0,0 0-1 0 0,-1 0 1 0 0,1 0-1 0 0,0 0 1 0 0,0 0-1 0 0,0 0 0 0 0,-1 0 1 0 0,1 1-1 0 0,0-1 1 0 0,-1 0-1 0 0,1 1 1 0 0,-1-1-1 0 0,1 1 1 0 0,-1 0-1 0 0,-1-1 1 0 0,2 8-158 0 0,0 25-122 0 0,2 1 1 0 0,0-1 0 0 0,11 55 0 0 0,-10-77-14 0 0,0 4-46 0 0,1 0 1 0 0,0 0 0 0 0,1-1-1 0 0,0 0 1 0 0,1 0 0 0 0,1 0-1 0 0,7 13 1 0 0,-12-25-279 0 0,0-20-907 0 0,-1 16 1214 0 0,1-1 0 0 0,-1 1 0 0 0,0-1 1 0 0,0 1-1 0 0,-1-1 0 0 0,1 1 0 0 0,-1-1 0 0 0,1 1 1 0 0,-3-6-1 0 0,-4-12 135 0 0,1-1 0 0 0,1 1-1 0 0,1-2 1 0 0,-3-35 0 0 0,7 44-3 0 0,0-1-1 0 0,1 0 1 0 0,0 0-1 0 0,1 0 1 0 0,0 0 0 0 0,2 1-1 0 0,9-28 1 0 0,-12 40-118 0 0,-1 0 0 0 0,1-1-1 0 0,0 1 1 0 0,1 0 0 0 0,-1 0 0 0 0,0 0 0 0 0,0 1 0 0 0,1-1-1 0 0,-1 0 1 0 0,1 0 0 0 0,-1 1 0 0 0,1-1 0 0 0,0 1-1 0 0,0-1 1 0 0,0 1 0 0 0,0 0 0 0 0,0 0 0 0 0,0 0 0 0 0,0 0-1 0 0,0 0 1 0 0,0 0 0 0 0,0 1 0 0 0,1-1 0 0 0,-1 1 0 0 0,0-1-1 0 0,0 1 1 0 0,1 0 0 0 0,-1 0 0 0 0,3 0 0 0 0,6 0 55 0 0,-10-1-63 0 0,0 1-1 0 0,0 0 1 0 0,1 0-1 0 0,-1 0 0 0 0,0 0 1 0 0,1 0-1 0 0,-1 0 1 0 0,0 0-1 0 0,1 1 0 0 0,-1-1 1 0 0,0 0-1 0 0,0 1 1 0 0,1-1-1 0 0,-1 1 1 0 0,0-1-1 0 0,0 1 0 0 0,0 0 1 0 0,0-1-1 0 0,0 1 1 0 0,1 0-1 0 0,-1 0 1 0 0,-1 0-1 0 0,1 0 0 0 0,0 0 1 0 0,0 0-1 0 0,0 0 1 0 0,1 2-1 0 0,4 6 19 0 0,-1 1 0 0 0,0 1 0 0 0,0-1 0 0 0,-1 1 0 0 0,-1-1-1 0 0,1 1 1 0 0,-2 1 0 0 0,0-1 0 0 0,2 15 0 0 0,4 21-20 0 0,1 41 29 0 0,-8-85-24 0 0,-1 1 0 0 0,1-1 0 0 0,-1 0 0 0 0,0 0 0 0 0,0 1 0 0 0,0-1 0 0 0,0 0-1 0 0,-1 0 1 0 0,0 1 0 0 0,1-1 0 0 0,-1 0 0 0 0,0 0 0 0 0,-2 3 0 0 0,-1 8 43 0 0,5 7 278 0 0,3-95-273 0 0,2-26-46 0 0,-5 89 0 0 0,0 1-1 0 0,-1-1 1 0 0,-1-13 0 0 0,0 15-11 0 0,0-1 0 0 0,1 0 0 0 0,2-13 0 0 0,-2 20 5 0 0,1-1 0 0 0,0 0 0 0 0,0 1-1 0 0,0 0 1 0 0,1-1 0 0 0,-1 1 0 0 0,1 0-1 0 0,0-1 1 0 0,0 1 0 0 0,0 0 0 0 0,0 0-1 0 0,5-4 1 0 0,-4 4 5 0 0,0 0-1 0 0,-1 0 0 0 0,2 0 1 0 0,-1 1-1 0 0,0-1 0 0 0,0 1 1 0 0,1 0-1 0 0,-1 0 0 0 0,1 1 1 0 0,0-1-1 0 0,0 1 0 0 0,-1-1 1 0 0,8 0-1 0 0,-8 1-9 0 0,0 0 1 0 0,1 0-1 0 0,-1 1 1 0 0,0 0-1 0 0,0-1 1 0 0,0 1-1 0 0,0 0 1 0 0,0 1-1 0 0,0-1 1 0 0,0 0-1 0 0,0 1 0 0 0,1 0 1 0 0,-1 0-1 0 0,-1 0 1 0 0,1 0-1 0 0,0 0 1 0 0,0 0-1 0 0,0 1 1 0 0,-1 0-1 0 0,1-1 1 0 0,0 1-1 0 0,-1 0 1 0 0,0 0-1 0 0,1 0 0 0 0,-1 1 1 0 0,0-1-1 0 0,0 0 1 0 0,3 6-1 0 0,0-1 8 0 0,0-1 2 0 0,0 0 0 0 0,-1 1 1 0 0,0-1-1 0 0,-1 1 0 0 0,1-1 1 0 0,-1 1-1 0 0,0 0 0 0 0,-1 1 1 0 0,2 7-1 0 0,3 24 17 0 0,7 51 5 0 0,-13-82-17 0 0,0-2-6 0 0,-1 0 0 0 0,1 0 0 0 0,-1 1 0 0 0,-1-1 0 0 0,1 0 0 0 0,-1 1 1 0 0,-2 7-1 0 0,2-11-7 0 0,1 1 1 0 0,-1-1-1 0 0,1 0 1 0 0,-1 0-1 0 0,1 0 1 0 0,0 1-1 0 0,0-1 0 0 0,1 0 1 0 0,-1 0-1 0 0,1 0 1 0 0,-1 1-1 0 0,1-1 1 0 0,2 4-1 0 0,-1 12 151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5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10 5785 0 0,'-1'-3'7053'0'0,"-6"-3"-5872"0"0,7 6-1168 0 0,-1 0-1 0 0,1 0 1 0 0,0 0 0 0 0,-1 0-1 0 0,1 0 1 0 0,-1 0 0 0 0,1 0-1 0 0,0 0 1 0 0,-1 0 0 0 0,1 0-1 0 0,0 0 1 0 0,-1 0 0 0 0,1 1-1 0 0,0-1 1 0 0,-1 0 0 0 0,1 0-1 0 0,0 0 1 0 0,-1 1 0 0 0,1-1-1 0 0,0 0 1 0 0,0 0 0 0 0,-1 1-1 0 0,1-1 1 0 0,0 0 0 0 0,0 1-1 0 0,-1-1 1 0 0,1 0 0 0 0,0 1-1 0 0,0-1 1 0 0,0 0 0 0 0,0 1-1 0 0,0-1 1 0 0,0 0-1 0 0,-1 1 1 0 0,1-1 0 0 0,0 1-1 0 0,0 0 1 0 0,-1 25 263 0 0,10 32 25 0 0,-9-54-264 0 0,15 157 218 0 0,0-5 90 0 0,-6-100-318 0 0,-9-55-69 0 0,0-19-807 0 0,0-11 829 0 0,4-100-36 0 0,-2 115 75 0 0,0 1-1 0 0,1-1 0 0 0,0 0 1 0 0,1 1-1 0 0,1 0 1 0 0,0 0-1 0 0,7-12 1 0 0,30-25 86 0 0,-42 49-101 0 0,1 0-1 0 0,-1 0 1 0 0,1 1-1 0 0,-1-1 1 0 0,1 0-1 0 0,-1 0 1 0 0,1 0-1 0 0,0 1 0 0 0,0-1 1 0 0,-1 0-1 0 0,1 1 1 0 0,0-1-1 0 0,0 0 1 0 0,0 1-1 0 0,-1-1 1 0 0,1 1-1 0 0,0 0 1 0 0,0-1-1 0 0,0 1 1 0 0,0 0-1 0 0,0-1 1 0 0,0 1-1 0 0,0 0 1 0 0,0 0-1 0 0,0 0 1 0 0,0 0-1 0 0,1 0 1 0 0,0 0 1 0 0,1 1 0 0 0,-1 0 1 0 0,0 0-1 0 0,0-1 1 0 0,0 1-1 0 0,0 1 1 0 0,0-1-1 0 0,0 0 1 0 0,0 0-1 0 0,-1 1 0 0 0,4 2 1 0 0,2 4 18 0 0,0 0 0 0 0,0 0 1 0 0,-1 1-1 0 0,7 11 0 0 0,-4-2-2 0 0,-1 0 1 0 0,8 30-1 0 0,-10-29-29 0 0,-1-1 15 0 0,-1 0 0 0 0,3 32 0 0 0,-7-40 1 0 0,0 0-1 0 0,-1 0 1 0 0,-1 0 0 0 0,0 0-1 0 0,0 0 1 0 0,-6 14-1 0 0,4-10-4 0 0,3-12-2 0 0,1 0 0 0 0,-1 0 0 0 0,0 0-1 0 0,0 0 1 0 0,-1 0 0 0 0,1 0 0 0 0,0-1-1 0 0,-3 4 1 0 0,2-3 2 0 0,1-1-1 0 0,-1 1 1 0 0,1 0-1 0 0,0 0 1 0 0,-1 0-1 0 0,1 0 1 0 0,0-1-1 0 0,0 2 0 0 0,-1 3 1 0 0,2-5 2 0 0,-1 1 0 0 0,0 0-1 0 0,0-1 1 0 0,0 1 0 0 0,0-1 0 0 0,0 1 0 0 0,0-1-1 0 0,0 1 1 0 0,-1-1 0 0 0,1 0 0 0 0,-1 1 0 0 0,1-1-1 0 0,0 0 1 0 0,-1 0 0 0 0,0 0 0 0 0,1 0 0 0 0,-1 0-1 0 0,0-1 1 0 0,1 1 0 0 0,-1 0 0 0 0,-3 0 0 0 0,2 0-1 0 0,0-1 1 0 0,-1 1 0 0 0,1 0-1 0 0,0-1 1 0 0,-1 0 0 0 0,1 0-1 0 0,0 0 1 0 0,0 0 0 0 0,-1-1 0 0 0,1 1-1 0 0,-6-2 1 0 0,7 1-27 0 0,0-1 0 0 0,-1 1 0 0 0,1-1 1 0 0,0 1-1 0 0,0-1 0 0 0,0 0 0 0 0,0 0 0 0 0,0 0 0 0 0,0 0 0 0 0,1 0 1 0 0,-1 0-1 0 0,1 0 0 0 0,-1-1 0 0 0,-1-3 0 0 0,1 1-540 0 0,0 1 0 0 0,1-1 0 0 0,-1 1 0 0 0,1-1 0 0 0,0 1 0 0 0,0-1 0 0 0,0-7 0 0 0,1 0-1902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4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2 147 3289 0 0,'-1'-7'745'0'0,"0"1"1"0"0,1 0 0 0 0,0 0 0 0 0,0 0 0 0 0,2-10-1 0 0,-1 13-566 0 0,-1 0 0 0 0,1 0 0 0 0,0 0 0 0 0,0 1 0 0 0,0-1 1 0 0,0 1-1 0 0,0-1 0 0 0,0 0 0 0 0,1 1 0 0 0,-1 0 0 0 0,1-1 0 0 0,0 1 0 0 0,-1 0 0 0 0,1 0 0 0 0,3-2 0 0 0,15-13 454 0 0,-17 14-569 0 0,0-1 1 0 0,0 1 0 0 0,1 0 0 0 0,0 1-1 0 0,0-1 1 0 0,-1 1 0 0 0,1-1-1 0 0,1 1 1 0 0,-1 0 0 0 0,0 1 0 0 0,7-3-1 0 0,-2 3 0 0 0,38-6-12 0 0,-44 7-47 0 0,0-1 0 0 0,-1 1 1 0 0,1 1-1 0 0,-1-1 0 0 0,1 0 1 0 0,-1 1-1 0 0,1-1 0 0 0,0 1 0 0 0,-1 0 1 0 0,1-1-1 0 0,-1 1 0 0 0,0 1 0 0 0,1-1 1 0 0,-1 0-1 0 0,2 2 0 0 0,2 2 5 0 0,0 1 0 0 0,0-1 0 0 0,-1 1 0 0 0,0 0-1 0 0,0 1 1 0 0,-1-1 0 0 0,6 11 0 0 0,-8-11-10 0 0,0-1 1 0 0,0 0 0 0 0,-1 1-1 0 0,1-1 1 0 0,-1 1-1 0 0,-1-1 1 0 0,1 1-1 0 0,-1 0 1 0 0,0-1 0 0 0,0 1-1 0 0,-2 9 1 0 0,1-6 2 0 0,1 1 0 0 0,0 0 1 0 0,1-1-1 0 0,0 1 0 0 0,3 13 1 0 0,1 11 54 0 0,-5-29-48 0 0,0 0 0 0 0,0 0 0 0 0,-1 0 0 0 0,0 0 0 0 0,0 0 0 0 0,-2 8 0 0 0,1-8-16 0 0,0 1-1 0 0,1 0 1 0 0,0 0-1 0 0,0 8 1 0 0,1-13 11 0 0,0 1 0 0 0,0 0 1 0 0,0-1-1 0 0,0 1 0 0 0,0-1 1 0 0,0 1-1 0 0,0 0 0 0 0,-1-1 1 0 0,1 1-1 0 0,-1-1 0 0 0,1 1 1 0 0,-1-1-1 0 0,1 1 0 0 0,-1-1 1 0 0,0 0-1 0 0,0 1 0 0 0,0-1 1 0 0,0 0-1 0 0,0 1 0 0 0,0-1 1 0 0,0 0-1 0 0,0 0 0 0 0,0 0 1 0 0,0 0-1 0 0,-1 0 0 0 0,1 0 1 0 0,-2 1-1 0 0,-5 2 61 0 0,8-3-65 0 0,-1-1 1 0 0,1 1-1 0 0,-1-1 1 0 0,1 0-1 0 0,-1 1 1 0 0,1-1-1 0 0,-1 0 1 0 0,1 1-1 0 0,-1-1 1 0 0,0 0-1 0 0,1 0 1 0 0,-1 0-1 0 0,0 1 1 0 0,1-1 0 0 0,-1 0-1 0 0,0 0 1 0 0,1 0-1 0 0,-2 0 1 0 0,-2 0-5 0 0,1 0 1 0 0,-1-1 0 0 0,1 1-1 0 0,-1-1 1 0 0,0 0 0 0 0,1 0 0 0 0,-1 0-1 0 0,1 0 1 0 0,-1-1 0 0 0,1 1-1 0 0,0-1 1 0 0,0 0 0 0 0,0 0-1 0 0,0 0 1 0 0,0 0 0 0 0,-3-3-1 0 0,2 1-388 0 0,0 0-1 0 0,1 0 0 0 0,-1 0 0 0 0,1-1 1 0 0,0 1-1 0 0,0-1 0 0 0,0 0 0 0 0,1 0 0 0 0,0 0 1 0 0,-3-7-1 0 0,1 0-2245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5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6873 0 0,'12'-17'2898'0'0,"-11"16"-2534"0"0,0 0 0 0 0,0 0 0 0 0,0 0 1 0 0,0-1-1 0 0,0 1 0 0 0,0 0 1 0 0,-1 0-1 0 0,1 0 0 0 0,0 0 1 0 0,-1-1-1 0 0,1 1 0 0 0,-1 0 1 0 0,0-1-1 0 0,1-1 0 0 0,-1 5-274 0 0,0 0 0 0 0,0 0 0 0 0,1-1 0 0 0,-1 1 0 0 0,0 0 0 0 0,1-1 0 0 0,-1 1 0 0 0,1 0-1 0 0,0-1 1 0 0,1 3 0 0 0,3 11 572 0 0,0 39-160 0 0,13 64-430 0 0,-16-105-39 0 0,0 0 0 0 0,-1 0 1 0 0,-1 14-1 0 0,1 18 126 0 0,3-32 210 0 0,0-5-2465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6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6761 0 0,'22'-46'4548'0'0,"-20"43"-4466"0"0,1-1-1 0 0,-1 1 1 0 0,1 0 0 0 0,0 0-1 0 0,0 0 1 0 0,1 1 0 0 0,-1-1-1 0 0,1 1 1 0 0,-1 0 0 0 0,1-1-1 0 0,-1 2 1 0 0,1-1 0 0 0,0 0-1 0 0,0 1 1 0 0,0 0 0 0 0,0 0-1 0 0,0 0 1 0 0,1 0-1 0 0,-1 1 1 0 0,0-1 0 0 0,0 1-1 0 0,0 0 1 0 0,0 0 0 0 0,1 1-1 0 0,-1-1 1 0 0,0 1 0 0 0,0 0-1 0 0,0 0 1 0 0,0 1 0 0 0,4 1-1 0 0,-2-1-75 0 0,0 0 0 0 0,-1 1 0 0 0,1 0 0 0 0,-1 0 0 0 0,1 1 0 0 0,-1-1 0 0 0,0 1 0 0 0,0 0 0 0 0,-1 0 0 0 0,6 6 0 0 0,-8-7-1 0 0,0 0 0 0 0,0 0 0 0 0,0 1 0 0 0,0-1 0 0 0,0 0 0 0 0,-1 1 0 0 0,0-1 0 0 0,1 1 0 0 0,-1-1 0 0 0,0 1 0 0 0,-1 0 0 0 0,1 0 0 0 0,-1-1 0 0 0,1 1 0 0 0,-1 0 0 0 0,0 0 1 0 0,-1-1-1 0 0,0 6 0 0 0,1-7-3 0 0,-1 0 1 0 0,0-1-1 0 0,1 1 1 0 0,-1 0-1 0 0,0-1 1 0 0,0 1-1 0 0,0-1 1 0 0,0 1 0 0 0,0-1-1 0 0,0 1 1 0 0,-1-1-1 0 0,1 0 1 0 0,0 1-1 0 0,-1-1 1 0 0,1 0-1 0 0,-1 0 1 0 0,1 0-1 0 0,-1 0 1 0 0,1 0 0 0 0,-1-1-1 0 0,0 1 1 0 0,1 0-1 0 0,-1-1 1 0 0,0 1-1 0 0,-3-1 1 0 0,-1 2 11 0 0,0-2 1 0 0,1 1-1 0 0,-1-1 1 0 0,0 0 0 0 0,0 0-1 0 0,-8-1 1 0 0,7 0-23 0 0,0-1-1 0 0,0 0 1 0 0,0 0 0 0 0,0-1 0 0 0,0 1 0 0 0,0-2 0 0 0,1 1-1 0 0,0-1 1 0 0,-1 0 0 0 0,1 0 0 0 0,-9-8 0 0 0,12 9-410 0 0,0-1 1 0 0,0 1-1 0 0,0-1 1 0 0,1 0-1 0 0,-1 0 1 0 0,-3-8-1 0 0,2 2-3169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66 3441 0 0,'-13'-34'8816'0'0,"14"32"-8364"0"0,5 22-212 0 0,-3 13-199 0 0,-1-20 3 0 0,-1 1-1 0 0,-1 0 0 0 0,-2 20 0 0 0,2-18-26 0 0,-1-1 0 0 0,4 30 0 0 0,0 19 60 0 0,-3-59-66 0 0,0-1 0 0 0,1 0 0 0 0,-1 0 0 0 0,1 1 0 0 0,2 5 0 0 0,-2-6 1 0 0,0-1 0 0 0,0 1 0 0 0,0 0 0 0 0,-1 0 0 0 0,1 0-1 0 0,-1 7 1 0 0,0-8 359 0 0,0-5-155 0 0,2-12-99 0 0,-1-24-105 0 0,-3 25 4 0 0,1 1-1 0 0,0-1 0 0 0,0 0 0 0 0,1 0 0 0 0,1 0 0 0 0,1 0 1 0 0,4-21-1 0 0,-2 9-7 0 0,-4 18-5 0 0,1 0 0 0 0,0 0 1 0 0,1 0-1 0 0,0 1 0 0 0,0-1 1 0 0,0 1-1 0 0,1-1 0 0 0,0 1 1 0 0,4-7-1 0 0,8-14 58 0 0,-13 24-61 0 0,-1-1 1 0 0,1 1-1 0 0,0-1 1 0 0,0 1-1 0 0,0 0 1 0 0,0 0-1 0 0,1-1 1 0 0,-1 2-1 0 0,1-1 1 0 0,0 0-1 0 0,0 0 0 0 0,0 1 1 0 0,0 0-1 0 0,0-1 1 0 0,0 1-1 0 0,1 0 1 0 0,6-2-1 0 0,7-1 14 0 0,-14 4-16 0 0,1 0 0 0 0,-1 0 0 0 0,1 0 0 0 0,0 0 0 0 0,-1 1 0 0 0,7-1 0 0 0,-9 1 3 0 0,1 1 0 0 0,0-1 0 0 0,-1 1 0 0 0,1-1 0 0 0,-1 1 0 0 0,1-1 1 0 0,-1 1-1 0 0,1 0 0 0 0,-1 0 0 0 0,0 0 0 0 0,1-1 0 0 0,-1 1 0 0 0,0 1 0 0 0,0-1 0 0 0,0 0 0 0 0,1 0 0 0 0,-1 0 0 0 0,1 3 0 0 0,4 4 12 0 0,-1-1-1 0 0,0 1 1 0 0,0 1-1 0 0,0-1 1 0 0,-1 1-1 0 0,-1 0 1 0 0,1 0-1 0 0,-2 0 1 0 0,1 0-1 0 0,2 18 1 0 0,5 22 54 0 0,-7-41-64 0 0,-1 0 0 0 0,0 0 0 0 0,-1 1 0 0 0,0-1 0 0 0,0 0 0 0 0,-1 15 0 0 0,-5 66 106 0 0,5-82-314 0 0,16-27-7628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7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59 147 6225 0 0,'0'1'81'0'0,"-1"-1"0"0"0,1 0-1 0 0,0 0 1 0 0,-1 0 0 0 0,1 0-1 0 0,0 1 1 0 0,-1-1-1 0 0,1 0 1 0 0,-1 0 0 0 0,1 1-1 0 0,0-1 1 0 0,0 0 0 0 0,-1 0-1 0 0,1 1 1 0 0,0-1-1 0 0,0 1 1 0 0,-1-1 0 0 0,1 0-1 0 0,0 1 1 0 0,0-1 0 0 0,0 0-1 0 0,-1 1 1 0 0,1-1 0 0 0,0 1-1 0 0,0-1 1 0 0,0 0-1 0 0,0 1 1 0 0,0-1 0 0 0,0 1-1 0 0,0-1 1 0 0,0 0 0 0 0,0 1-1 0 0,0-1 1 0 0,0 1 0 0 0,0-1-1 0 0,0 1 1 0 0,1-1-1 0 0,-1 0 1 0 0,0 1 0 0 0,0 0-1 0 0,1 0-38 0 0,-1 0-1 0 0,0-1 1 0 0,0 1-1 0 0,1 0 1 0 0,-1 0-1 0 0,0 0 1 0 0,1 0-1 0 0,-1-1 1 0 0,1 1-1 0 0,-1 0 0 0 0,1 0 1 0 0,-1-1-1 0 0,1 1 1 0 0,-1 0-1 0 0,1-1 1 0 0,0 1-1 0 0,0 0 1 0 0,-1-1-1 0 0,1 1 1 0 0,0-1-1 0 0,1 1 1 0 0,20 8 365 0 0,-20-8-391 0 0,0 0 0 0 0,0 0 0 0 0,0 0 1 0 0,1 0-1 0 0,-1 0 0 0 0,0 0 0 0 0,1-1 1 0 0,-1 1-1 0 0,0-1 0 0 0,1 0 0 0 0,-1 1 0 0 0,1-1 1 0 0,-1 0-1 0 0,1-1 0 0 0,4 0 0 0 0,-4 1 1 0 0,1-1 0 0 0,-1 1 0 0 0,1-1-1 0 0,-1 0 1 0 0,1-1 0 0 0,-1 1 0 0 0,0-1-1 0 0,1 1 1 0 0,-1-1 0 0 0,0 0 0 0 0,0 0-1 0 0,0 0 1 0 0,0-1 0 0 0,-1 1 0 0 0,1-1 0 0 0,-1 1-1 0 0,1-1 1 0 0,-1 0 0 0 0,0 0 0 0 0,0 0-1 0 0,0 0 1 0 0,0 0 0 0 0,-1-1 0 0 0,0 1-1 0 0,1 0 1 0 0,-1-1 0 0 0,0 1 0 0 0,0-1-1 0 0,0-5 1 0 0,0 3 38 0 0,0 1 0 0 0,0-1 0 0 0,-1 0 0 0 0,1 0 0 0 0,-1 0 0 0 0,-1 0 0 0 0,1 0 0 0 0,-1 0 0 0 0,-3-10 0 0 0,3 13 32 0 0,0 0 0 0 0,0 0 0 0 0,-1 0-1 0 0,0 0 1 0 0,0 0 0 0 0,0 0-1 0 0,0 0 1 0 0,0 1 0 0 0,0-1 0 0 0,-1 1-1 0 0,1-1 1 0 0,-1 1 0 0 0,1 0-1 0 0,-1 0 1 0 0,0 0 0 0 0,0 1 0 0 0,0-1-1 0 0,-6-1 1 0 0,7 2-45 0 0,0 1 0 0 0,-1 0-1 0 0,1 0 1 0 0,-1 0 0 0 0,1 0 0 0 0,0 0 0 0 0,-1 1 0 0 0,1-1-1 0 0,-1 1 1 0 0,1-1 0 0 0,0 1 0 0 0,0 0 0 0 0,-1 0 0 0 0,1 0-1 0 0,-3 2 1 0 0,-33 22 485 0 0,32-20-483 0 0,0 0 0 0 0,0 1-1 0 0,1 0 1 0 0,0 0 0 0 0,0 0 0 0 0,0 1-1 0 0,1 0 1 0 0,0-1 0 0 0,0 2-1 0 0,1-1 1 0 0,0 0 0 0 0,0 1 0 0 0,-2 10-1 0 0,1 0-20 0 0,1-1-1 0 0,0 1 1 0 0,2 0-1 0 0,0 34 0 0 0,3-44 6 0 0,-1 0 0 0 0,2 0 0 0 0,-1 0 0 0 0,1-1-1 0 0,0 1 1 0 0,0-1 0 0 0,1 0 0 0 0,0 0 0 0 0,0 0 0 0 0,1 0-1 0 0,-1-1 1 0 0,2 0 0 0 0,-1 0 0 0 0,1 0 0 0 0,0 0 0 0 0,0-1-1 0 0,0 0 1 0 0,1 0 0 0 0,-1-1 0 0 0,1 0 0 0 0,13 6-1 0 0,-17-9-88 0 0,1-1 0 0 0,-1 1 0 0 0,1-1-1 0 0,-1 1 1 0 0,0-1 0 0 0,1 0-1 0 0,-1 0 1 0 0,1 0 0 0 0,-1-1-1 0 0,0 0 1 0 0,1 1 0 0 0,-1-1 0 0 0,0 0-1 0 0,1 0 1 0 0,-1-1 0 0 0,0 1-1 0 0,0-1 1 0 0,0 1 0 0 0,0-1-1 0 0,0 0 1 0 0,-1 0 0 0 0,1 0-1 0 0,0-1 1 0 0,-1 1 0 0 0,0-1 0 0 0,1 1-1 0 0,-1-1 1 0 0,0 0 0 0 0,0 0-1 0 0,-1 0 1 0 0,1 0 0 0 0,2-6-1 0 0,9-17-2378 0 0,-4 12 362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186 321 3697 0 0,'3'2'119'0'0,"0"1"1"0"0,0-1 0 0 0,0 0 0 0 0,0 0-1 0 0,1 0 1 0 0,-1 0 0 0 0,1 0-1 0 0,-1-1 1 0 0,1 1 0 0 0,-1-1 0 0 0,1 0-1 0 0,0 0 1 0 0,0-1 0 0 0,-1 1-1 0 0,1-1 1 0 0,0 0 0 0 0,0 0-1 0 0,0 0 1 0 0,-1 0 0 0 0,1-1 0 0 0,0 1-1 0 0,0-1 1 0 0,-1 0 0 0 0,1 0-1 0 0,0-1 1 0 0,-1 1 0 0 0,1-1-1 0 0,-1 1 1 0 0,0-1 0 0 0,0 0 0 0 0,1 0-1 0 0,4-5 1 0 0,-6 4-9 0 0,0 0-1 0 0,0 0 1 0 0,0 0 0 0 0,-1-1 0 0 0,0 1 0 0 0,1 0-1 0 0,-1-1 1 0 0,0 1 0 0 0,0 0 0 0 0,-1-1-1 0 0,1 1 1 0 0,-1-1 0 0 0,0 0 0 0 0,1 1-1 0 0,-2-1 1 0 0,1 1 0 0 0,-1-6 0 0 0,0 5 71 0 0,1-1 1 0 0,-1 1-1 0 0,0-1 1 0 0,0 1 0 0 0,-1 0-1 0 0,1 0 1 0 0,-1 0 0 0 0,0 0-1 0 0,0 0 1 0 0,0 0-1 0 0,0 0 1 0 0,-1 0 0 0 0,-5-5-1 0 0,3 5-38 0 0,-1 0 0 0 0,0 0-1 0 0,0 0 1 0 0,0 1-1 0 0,-1-1 1 0 0,1 2 0 0 0,-1-1-1 0 0,0 1 1 0 0,0 0-1 0 0,0 0 1 0 0,0 1 0 0 0,0 0-1 0 0,0 0 1 0 0,0 0-1 0 0,-10 1 1 0 0,10 2-108 0 0,0 0 0 0 0,0 1 0 0 0,0 0 0 0 0,1 0 0 0 0,-1 0 0 0 0,1 1 0 0 0,0-1 0 0 0,0 2-1 0 0,-8 6 1 0 0,-8 4 71 0 0,15-10-97 0 0,0 0 0 0 0,1 1 0 0 0,-1 0 1 0 0,1 0-1 0 0,0 0 0 0 0,0 1 1 0 0,1 0-1 0 0,0 0 0 0 0,0 0 1 0 0,-4 9-1 0 0,6-11-7 0 0,1 1 0 0 0,0 0 0 0 0,0-1 0 0 0,0 1 0 0 0,1 0 0 0 0,0 0 0 0 0,0 0 1 0 0,1 0-1 0 0,-1 0 0 0 0,1 0 0 0 0,0-1 0 0 0,1 1 0 0 0,0 0 0 0 0,0 0 0 0 0,2 8 0 0 0,0-2 25 0 0,-2-6-18 0 0,1 0-1 0 0,-1 0 0 0 0,1-1 0 0 0,0 1 1 0 0,1 0-1 0 0,-1-1 0 0 0,1 1 0 0 0,0-1 1 0 0,1 0-1 0 0,-1 0 0 0 0,1 0 0 0 0,0 0 1 0 0,0-1-1 0 0,0 0 0 0 0,9 7 0 0 0,-3-5-3 0 0,1 1-1 0 0,0-2 0 0 0,0 0 0 0 0,1 0 0 0 0,0-1 1 0 0,0 0-1 0 0,0-1 0 0 0,0-1 0 0 0,18 2 1 0 0,-24-3-83 0 0,0-1 0 0 0,0 0 0 0 0,0 0 0 0 0,0 0 1 0 0,0-1-1 0 0,0 0 0 0 0,-1 0 0 0 0,1-1 0 0 0,0 0 0 0 0,0 0 1 0 0,-1 0-1 0 0,1 0 0 0 0,-1-1 0 0 0,0 0 0 0 0,0 0 1 0 0,0-1-1 0 0,0 1 0 0 0,0-1 0 0 0,-1 0 0 0 0,1-1 0 0 0,5-7 1 0 0,-5 5 39 0 0,-1 0 1 0 0,0 0 0 0 0,-1-1-1 0 0,1 1 1 0 0,-2-1 0 0 0,1 0-1 0 0,-1 0 1 0 0,2-13 0 0 0,4-71 99 0 0,-6 51-57 0 0,2-27 425 0 0,-6-77 0 0 0,-5 118-204 0 0,5 24-91 0 0,1-1 0 0 0,0 1 0 0 0,0 0 0 0 0,1 0 1 0 0,-1 0-1 0 0,0-6 0 0 0,-8 12 360 0 0,6 0-492 0 0,1 0 0 0 0,1 0 0 0 0,-1 0 1 0 0,0 1-1 0 0,1-1 0 0 0,0 1 0 0 0,0-1 0 0 0,0 1 0 0 0,0-1 0 0 0,0 1 0 0 0,1 0 0 0 0,0-1 1 0 0,0 1-1 0 0,0 3 0 0 0,4 64 64 0 0,-2-52-83 0 0,36 326 37 0 0,-38-339-683 0 0,1 0-1 0 0,0-1 1 0 0,1 1 0 0 0,-1 0-1 0 0,1-1 1 0 0,0 1-1 0 0,5 9 1 0 0,-2-7-2181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9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209 212 2761 0 0,'29'-7'5499'0'0,"5"-8"-5272"0"0,11-10-432 0 0,-43 22 238 0 0,1 1 1 0 0,-1 0-1 0 0,1-1 1 0 0,-1 0-1 0 0,0 1 1 0 0,0-1-1 0 0,0 0 1 0 0,-1 0-1 0 0,1 0 1 0 0,-1 0 0 0 0,1 0-1 0 0,-1-1 1 0 0,0 1-1 0 0,0 0 1 0 0,-1-1-1 0 0,1 1 1 0 0,-1 0-1 0 0,1-1 1 0 0,-1 1-1 0 0,0-1 1 0 0,0 1-1 0 0,-1-1 1 0 0,1 1-1 0 0,-1 0 1 0 0,0-1-1 0 0,1 1 1 0 0,-3-4-1 0 0,2 3 87 0 0,0 0 0 0 0,0 1 0 0 0,-1-1 0 0 0,0 1 0 0 0,1-1 0 0 0,-1 1 0 0 0,0-1 0 0 0,-1 1 0 0 0,1 0 0 0 0,0 0 0 0 0,-1 0-1 0 0,0 0 1 0 0,0 1 0 0 0,0-1 0 0 0,0 1 0 0 0,0 0 0 0 0,0 0 0 0 0,-1 0 0 0 0,1 0 0 0 0,-1 0 0 0 0,1 1 0 0 0,-1-1 0 0 0,-7-1 0 0 0,-12 0 160 0 0,15 2-215 0 0,1 0 1 0 0,-1 0-1 0 0,1 0 1 0 0,-1 1-1 0 0,0 0 1 0 0,1 1-1 0 0,-1 0 1 0 0,1 0-1 0 0,-10 3 0 0 0,8-1-35 0 0,0 0 0 0 0,1 1 0 0 0,-1 0 0 0 0,1 1 0 0 0,0 0 0 0 0,0 0 0 0 0,1 0 0 0 0,-1 1 0 0 0,1 0 0 0 0,1 1 0 0 0,-1 0 0 0 0,1 0 0 0 0,0 0 0 0 0,1 0 0 0 0,-1 1 0 0 0,-7 16 0 0 0,6-10 1 0 0,1 0 0 0 0,1 0-1 0 0,0 1 1 0 0,-3 19 0 0 0,7-29-26 0 0,0 1-1 0 0,1-1 0 0 0,0 0 1 0 0,0 1-1 0 0,1-1 0 0 0,-1 1 1 0 0,1-1-1 0 0,0 0 0 0 0,0 1 1 0 0,1-1-1 0 0,0 0 1 0 0,0 0-1 0 0,0 0 0 0 0,0 0 1 0 0,7 8-1 0 0,-5-7 17 0 0,0 1 0 0 0,0-1 0 0 0,1-1 0 0 0,0 1 0 0 0,0-1 0 0 0,0 1 0 0 0,1-2 0 0 0,0 1-1 0 0,0 0 1 0 0,0-1 0 0 0,1-1 0 0 0,-1 1 0 0 0,1-1 0 0 0,0 0 0 0 0,0 0 0 0 0,13 3 0 0 0,-13-4-8 0 0,0-1-1 0 0,1 0 1 0 0,-1 0-1 0 0,0 0 1 0 0,1-1-1 0 0,-1 0 1 0 0,1 0-1 0 0,-1-1 1 0 0,1 0-1 0 0,-1 0 1 0 0,9-4-1 0 0,-12 4-8 0 0,0-1 0 0 0,0 0 0 0 0,0 0 0 0 0,-1 0 0 0 0,1-1-1 0 0,-1 1 1 0 0,1-1 0 0 0,-1 0 0 0 0,0 0 0 0 0,0 0-1 0 0,0 0 1 0 0,0-1 0 0 0,-1 1 0 0 0,1-1 0 0 0,-1 0 0 0 0,0 1-1 0 0,0-1 1 0 0,0 0 0 0 0,-1 0 0 0 0,2-7 0 0 0,1-3 1 0 0,-2 0 0 0 0,1 0 0 0 0,-2 0 0 0 0,0 0 0 0 0,-1-16 0 0 0,-10-74 54 0 0,6 70-52 0 0,-3-15 71 0 0,7 48 16 0 0,-1 8-57 0 0,0 26-4 0 0,1-1-1 0 0,7 55 1 0 0,-3-45-9 0 0,-2-23 61 0 0,6 30 0 0 0,-7-44-253 0 0,0 0 0 0 0,1 0 0 0 0,0-1 0 0 0,0 1-1 0 0,0-1 1 0 0,0 1 0 0 0,0-1 0 0 0,1 0 0 0 0,0 1 0 0 0,0-1 0 0 0,5 5-1 0 0,5-3-2795 0 0,-8-6 837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7:59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52 8410 0 0,'-6'-30'4695'0'0,"15"27"-4003"0"0,-6 5-559 0 0,-8 5 12 0 0,4-6-138 0 0,0 0 0 0 0,0 0 0 0 0,0 1 0 0 0,0-1-1 0 0,0 0 1 0 0,0 0 0 0 0,0 1 0 0 0,1-1 0 0 0,-1 0 0 0 0,0 1 0 0 0,1-1 0 0 0,-1 1-1 0 0,1-1 1 0 0,-1 3 0 0 0,4 26 17 0 0,-3-29-24 0 0,1 12 16 0 0,-1 0 1 0 0,0 1 0 0 0,-2 17 0 0 0,1-19 5 0 0,1-3-22 0 0,0 1 1 0 0,1-1-1 0 0,0 1 0 0 0,1-1 1 0 0,2 12-1 0 0,-1-13 17 0 0,-1 1 0 0 0,-1 0 0 0 0,1 0 0 0 0,-1 0 0 0 0,-1 17 0 0 0,-1-21 5 0 0,0-1-12 0 0,1 1 0 0 0,-1-1 0 0 0,1 0 0 0 0,0 1 0 0 0,0-1 0 0 0,0 1 0 0 0,1-1 0 0 0,0 1 0 0 0,-1-1 0 0 0,4 6 0 0 0,-2-2 7 0 0,-2-7-16 0 0,0-1 0 0 0,0 1-1 0 0,0 0 1 0 0,1-1 0 0 0,-1 1 0 0 0,0 0-1 0 0,0-1 1 0 0,0 1 0 0 0,1-1-1 0 0,-1 1 1 0 0,0 0 0 0 0,1-1 0 0 0,-1 1-1 0 0,0-1 1 0 0,1 1 0 0 0,-1-1-1 0 0,1 1 1 0 0,-1-1 0 0 0,1 1 0 0 0,-1-1-1 0 0,1 1 1 0 0,-1-1 0 0 0,1 0-1 0 0,0 1 1 0 0,-1-1 0 0 0,1 0 0 0 0,-1 0-1 0 0,1 1 1 0 0,1-1 0 0 0,-4-3-62 0 0,1 0 1 0 0,0-1-1 0 0,0 1 1 0 0,0 0-1 0 0,1-1 1 0 0,-1 1-1 0 0,1-1 1 0 0,0 1-1 0 0,0-7 1 0 0,-1 1 14 0 0,-1-10 43 0 0,1 1-1 0 0,0-1 1 0 0,1 0 0 0 0,1 1-1 0 0,1-1 1 0 0,1 1 0 0 0,5-21-1 0 0,0 12-34 0 0,-5 12 75 0 0,2 0 1 0 0,0 0-1 0 0,8-17 1 0 0,-10 27-32 0 0,0 0 0 0 0,0 1 0 0 0,0 0 0 0 0,0-1 0 0 0,0 1 1 0 0,1 0-1 0 0,0 1 0 0 0,0-1 0 0 0,0 1 0 0 0,0-1 0 0 0,1 1 0 0 0,-1 0 1 0 0,8-2-1 0 0,-10 4 3 0 0,1 0 0 0 0,-1 0 1 0 0,0 0-1 0 0,1 1 0 0 0,-1-1 0 0 0,1 1 1 0 0,0 0-1 0 0,-1 0 0 0 0,1 0 0 0 0,-1 0 1 0 0,1 0-1 0 0,-1 0 0 0 0,1 1 1 0 0,-1-1-1 0 0,1 1 0 0 0,-1 0 0 0 0,1 0 1 0 0,-1 0-1 0 0,0 0 0 0 0,0 0 1 0 0,1 0-1 0 0,2 3 0 0 0,4 3 11 0 0,-1 0-1 0 0,0 0 0 0 0,14 16 1 0 0,-15-14 10 0 0,-2-3-20 0 0,-1 2 0 0 0,0-1 0 0 0,0 1 0 0 0,-1-1 0 0 0,1 1 0 0 0,-2 0 0 0 0,1 0 0 0 0,-1 0 0 0 0,-1 1 0 0 0,2 14 0 0 0,1 3 11 0 0,0 2 12 0 0,-1 1 0 0 0,-2 48 1 0 0,-1-51 24 0 0,-3 8-63 0 0,3-33-170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0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155 348 6121 0 0,'0'0'57'0'0,"1"0"0"0"0,-1 0-1 0 0,0 0 1 0 0,0 0 0 0 0,0 0-1 0 0,1 0 1 0 0,-1 0-1 0 0,0 0 1 0 0,0 0 0 0 0,0 0-1 0 0,0 1 1 0 0,0-1 0 0 0,1 0-1 0 0,-1 0 1 0 0,0 0 0 0 0,0 0-1 0 0,0 0 1 0 0,0 1-1 0 0,0-1 1 0 0,0 0 0 0 0,0 0-1 0 0,1 0 1 0 0,-1 0 0 0 0,0 1-1 0 0,0-1 1 0 0,0 0 0 0 0,0 0-1 0 0,0 0 1 0 0,0 1 0 0 0,0-1-1 0 0,0 0 1 0 0,0 0-1 0 0,0 0 1 0 0,0 0 0 0 0,0 1-1 0 0,0-1 1 0 0,0 0 0 0 0,0 0-1 0 0,0 0 1 0 0,0 1 0 0 0,-1-1-1 0 0,1 0 1 0 0,0 0 0 0 0,0 0-1 0 0,0 0 1 0 0,0 1-1 0 0,0-1 1 0 0,0 0 0 0 0,0 0-1 0 0,-1 0 1 0 0,1 0 0 0 0,0 0-1 0 0,0 0 1 0 0,0 1 0 0 0,0-1-1 0 0,0 0 1 0 0,-1 0 0 0 0,1 0-1 0 0,0 0 1 0 0,0 0-1 0 0,0 0 1 0 0,-1 0 0 0 0,1 0-1 0 0,0 0 1 0 0,14 7-325 0 0,-14-7 356 0 0,3 1-65 0 0,0-1 0 0 0,1 1 0 0 0,-1 0 0 0 0,0-1 0 0 0,0 0 0 0 0,0 0 0 0 0,0 0-1 0 0,1 0 1 0 0,4-2 0 0 0,-6 2-12 0 0,-1 0 0 0 0,0 0 0 0 0,1 0-1 0 0,-1-1 1 0 0,1 1 0 0 0,-1-1 0 0 0,0 1 0 0 0,1-1 0 0 0,-1 1-1 0 0,0-1 1 0 0,0 0 0 0 0,0 0 0 0 0,1 0 0 0 0,-1 0-1 0 0,0 1 1 0 0,0-1 0 0 0,0-1 0 0 0,0 1 0 0 0,-1 0 0 0 0,1 0-1 0 0,1-1 1 0 0,-1 0-3 0 0,-1 0-1 0 0,1 0 1 0 0,0 0-1 0 0,1 1 1 0 0,-1-1 0 0 0,0 0-1 0 0,0 1 1 0 0,1-1-1 0 0,-1 1 1 0 0,3-3-1 0 0,-3 4-1 0 0,1-1 0 0 0,-1-1 0 0 0,0 1-1 0 0,0 0 1 0 0,0 0 0 0 0,0 0-1 0 0,0-1 1 0 0,0 1 0 0 0,0 0-1 0 0,0-1 1 0 0,0 1 0 0 0,0-1 0 0 0,-1 1-1 0 0,1-1 1 0 0,-1 1 0 0 0,1-1-1 0 0,-1 0 1 0 0,0 1 0 0 0,1-1-1 0 0,-1 0 1 0 0,0 1 0 0 0,0-1 0 0 0,-1-2-1 0 0,-1-13 242 0 0,2 13-126 0 0,0 0 1 0 0,-1 0-1 0 0,1 1 0 0 0,-1-1 1 0 0,0 0-1 0 0,0 0 0 0 0,0 0 1 0 0,-1 1-1 0 0,1-1 1 0 0,-1 1-1 0 0,0-1 0 0 0,0 1 1 0 0,0-1-1 0 0,-1 1 0 0 0,1 0 1 0 0,-4-3-1 0 0,-8-10 426 0 0,11 12-454 0 0,-1-1 0 0 0,0 1 0 0 0,0 0 0 0 0,0 0 0 0 0,-6-3 0 0 0,9 6-79 0 0,0 1 0 0 0,-1-1 0 0 0,1 0 0 0 0,-1 1 0 0 0,1-1 0 0 0,-1 1 0 0 0,1-1 0 0 0,-1 1 0 0 0,1 0 0 0 0,-1 0 0 0 0,1 0 0 0 0,-1-1 0 0 0,1 1 0 0 0,-1 1 0 0 0,1-1 1 0 0,-1 0-1 0 0,0 0 0 0 0,1 1 0 0 0,-1-1 0 0 0,1 0 0 0 0,0 1 0 0 0,-1 0 0 0 0,-1 0 0 0 0,-17 5 99 0 0,18-5-98 0 0,-1-1 1 0 0,1 1-1 0 0,0-1 1 0 0,-1 1 0 0 0,1 0-1 0 0,0 0 1 0 0,0 0-1 0 0,0 0 1 0 0,0 0-1 0 0,0 1 1 0 0,0-1-1 0 0,0 0 1 0 0,-2 3-1 0 0,-26 27 185 0 0,23-24-180 0 0,0 0 1 0 0,0 0-1 0 0,1 1 1 0 0,0-1-1 0 0,1 1 1 0 0,-1 1-1 0 0,1-1 1 0 0,-7 18-1 0 0,10-19-10 0 0,-1 1 0 0 0,1-1 0 0 0,1 1-1 0 0,-1 0 1 0 0,1-1 0 0 0,1 1 0 0 0,0 0-1 0 0,0 0 1 0 0,0 0 0 0 0,1-1-1 0 0,0 1 1 0 0,0 0 0 0 0,1-1 0 0 0,0 1-1 0 0,1-1 1 0 0,-1 1 0 0 0,1-1 0 0 0,1 0-1 0 0,-1 0 1 0 0,1 0 0 0 0,1-1-1 0 0,-1 1 1 0 0,10 9 0 0 0,-9-11 16 0 0,0-1 0 0 0,0 0 0 0 0,0 1 0 0 0,0-2 0 0 0,1 1 0 0 0,0-1 0 0 0,0 0 0 0 0,11 4 0 0 0,-13-5-36 0 0,0 0 0 0 0,0-1 1 0 0,1 0-1 0 0,-1 0 0 0 0,0 0 0 0 0,1 0 1 0 0,-1-1-1 0 0,1 0 0 0 0,-1 0 0 0 0,1 0 1 0 0,-1 0-1 0 0,0-1 0 0 0,7-1 0 0 0,-9 1-18 0 0,1 0-1 0 0,-1-1 0 0 0,0 1 1 0 0,1-1-1 0 0,-1 0 1 0 0,0 1-1 0 0,0-1 0 0 0,3-4 1 0 0,11-9-112 0 0,-11 11 123 0 0,0 0-1 0 0,-1-1 1 0 0,1 1 0 0 0,-1-1 0 0 0,0 0 0 0 0,0 0 0 0 0,-1 0-1 0 0,0-1 1 0 0,0 1 0 0 0,0-1 0 0 0,0 0 0 0 0,-1 1 0 0 0,0-1 0 0 0,0-1-1 0 0,-1 1 1 0 0,1 0 0 0 0,-1-9 0 0 0,2-12 33 0 0,-2-1 0 0 0,-5-47-1 0 0,3 61-5 0 0,-5-35 19 0 0,4 37 4 0 0,0 0 0 0 0,0 1 0 0 0,2-1 0 0 0,-1 0 0 0 0,1 0 0 0 0,4-23 0 0 0,-3 31-19 0 0,-1-1 0 0 0,0 1 1 0 0,1-1-1 0 0,-2 1 0 0 0,1-1 1 0 0,0 1-1 0 0,-1-1 0 0 0,0 1 0 0 0,0 0 1 0 0,-2-6-1 0 0,0 3 178 0 0,2 1 0 0 0,-1-1 0 0 0,1 1 0 0 0,-1-13 0 0 0,-7 26-145 0 0,9-4-44 0 0,-1 0 0 0 0,0 0 0 0 0,1 0 0 0 0,-1 0 0 0 0,1 0 0 0 0,0 0 0 0 0,0 0 0 0 0,0 0 0 0 0,0 0 0 0 0,1 0 0 0 0,-1 0 0 0 0,1 0 0 0 0,0 0 0 0 0,0 0 0 0 0,1 3 0 0 0,3 14 6 0 0,7 116-9 0 0,-7-74 23 0 0,-5-46-6 0 0,2 0-1 0 0,-1 0 1 0 0,9 29 0 0 0,-4-18-239 0 0,-2-12 195 0 0,0-1 1 0 0,6 15-1 0 0,-9-26-419 0 0,0-1-1 0 0,0 1 1 0 0,0-1-1 0 0,0 1 0 0 0,1-1 1 0 0,0 0-1 0 0,-1 0 0 0 0,1 1 1 0 0,0-1-1 0 0,0 0 1 0 0,0-1-1 0 0,0 1 0 0 0,0 0 1 0 0,0-1-1 0 0,1 1 1 0 0,-1-1-1 0 0,3 2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1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37 2689 0 0,'-5'-11'1831'0'0,"-11"-15"5666"0"0,15 27-7485 0 0,1 0 0 0 0,-1 0 0 0 0,0 0 0 0 0,1 0 0 0 0,-1 0 0 0 0,1 0 0 0 0,-1 0 0 0 0,1 0 0 0 0,-1 0 0 0 0,1 1 0 0 0,0-1 0 0 0,-1 0 0 0 0,1 0 0 0 0,0 0 0 0 0,0 2 0 0 0,4 49 90 0 0,-2 1 0 0 0,-2 0 0 0 0,-7 54 0 0 0,-2 50 193 0 0,10-181-128 0 0,1 1 0 0 0,1-1 0 0 0,0 1 0 0 0,13-39 0 0 0,-6 37-185 0 0,2 1 0 0 0,1 1 0 0 0,17-26 0 0 0,-21 37-4 0 0,1 1-1 0 0,-1 0 1 0 0,2 0-1 0 0,-1 1 0 0 0,2 1 1 0 0,-1-1-1 0 0,16-8 1 0 0,-18 12 7 0 0,-3 2 19 0 0,0 1 0 0 0,0-1 0 0 0,1 1 0 0 0,-1 0 0 0 0,10-3 0 0 0,-15 6-20 0 0,4 0-33 0 0,-5-1 48 0 0,1 1 0 0 0,0 0 0 0 0,0 0 0 0 0,0 0 0 0 0,0 0 0 0 0,0 0 0 0 0,0 0 0 0 0,0 0 0 0 0,0 1 0 0 0,0-1 1 0 0,0 0-1 0 0,0 0 0 0 0,0 1 0 0 0,-1-1 0 0 0,1 1 0 0 0,0-1 0 0 0,0 1 0 0 0,0-1 0 0 0,0 1 0 0 0,-1-1 0 0 0,2 2 0 0 0,-1-1-1 0 0,-1 0 0 0 0,0 0 1 0 0,1 0-1 0 0,-1-1 0 0 0,0 1 0 0 0,1 0 0 0 0,-1 0 0 0 0,0 0 0 0 0,0 0 0 0 0,0 0 0 0 0,0 0 0 0 0,0 0 0 0 0,0 0 1 0 0,0 0-1 0 0,0 0 0 0 0,-1 0 0 0 0,1 0 0 0 0,0 0 0 0 0,0 0 0 0 0,-1 0 0 0 0,1 0 0 0 0,-1 0 0 0 0,1-1 1 0 0,-1 1-1 0 0,1 0 0 0 0,-2 1 0 0 0,-51 79 58 0 0,49-76-60 0 0,1-1-1 0 0,-2 0 1 0 0,1 0 0 0 0,0 0 0 0 0,-9 6 0 0 0,-8 7-42 0 0,13-9 58 0 0,-1-1-1 0 0,1 0 1 0 0,-16 9-1 0 0,20-14-6 0 0,0 0 0 0 0,-1 0-1 0 0,0 0 1 0 0,0 0 0 0 0,1-1 0 0 0,-1 0 0 0 0,0 0-1 0 0,0 0 1 0 0,0-1 0 0 0,-6 1 0 0 0,11-1 38 0 0,23 6 55 0 0,-19-5-88 0 0,-1 0-1 0 0,1 0 1 0 0,0 0-1 0 0,0 1 0 0 0,-1-1 1 0 0,1 1-1 0 0,0 0 1 0 0,-1 0-1 0 0,0 0 1 0 0,1 1-1 0 0,-1-1 1 0 0,5 6-1 0 0,-1 1-5 0 0,0 1 1 0 0,0-1-1 0 0,5 13 1 0 0,-4-8 0 0 0,71 95 208 0 0,-78-107-199 0 0,1 0-1 0 0,0 0 1 0 0,0 0-1 0 0,0 0 1 0 0,1-1-1 0 0,-1 1 1 0 0,0-1 0 0 0,0 1-1 0 0,1-1 1 0 0,3 1-1 0 0,-5-1-29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24 129 6761 0 0,'0'0'132'0'0,"6"14"1359"0"0,-3-11-1426 0 0,0 0 0 0 0,0 0 1 0 0,0-1-1 0 0,0 1 0 0 0,0-1 0 0 0,0 0 0 0 0,1 0 0 0 0,-1 0 0 0 0,1 0 0 0 0,0-1 0 0 0,-1 0 0 0 0,1 1 0 0 0,0-1 0 0 0,0-1 0 0 0,0 1 0 0 0,0 0 0 0 0,0-1 0 0 0,0 0 0 0 0,0 0 0 0 0,0 0 0 0 0,0 0 0 0 0,0-1 0 0 0,5-1 0 0 0,-1 0-36 0 0,2 0 29 0 0,1-1 1 0 0,-1 0-1 0 0,11-5 0 0 0,-18 7-44 0 0,0-1-1 0 0,-1 1 0 0 0,1-1 1 0 0,0 0-1 0 0,-1 0 1 0 0,0 0-1 0 0,1 0 1 0 0,-1 0-1 0 0,0 0 1 0 0,0 0-1 0 0,0-1 0 0 0,-1 1 1 0 0,1-1-1 0 0,0 0 1 0 0,1-4-1 0 0,3-8 34 0 0,-3 10 160 0 0,0-1-1 0 0,-1 1 1 0 0,0-1 0 0 0,-1 0-1 0 0,3-9 1 0 0,-4 13-161 0 0,0 0-1 0 0,0 0 0 0 0,0 0 1 0 0,-1 0-1 0 0,1 0 1 0 0,0-1-1 0 0,-1 1 0 0 0,0 0 1 0 0,1 0-1 0 0,-1 0 1 0 0,0 1-1 0 0,0-1 0 0 0,0 0 1 0 0,0 0-1 0 0,0 0 1 0 0,0 1-1 0 0,-1-1 0 0 0,1 0 1 0 0,0 1-1 0 0,-3-3 1 0 0,2 3-20 0 0,1-1 1 0 0,-1 1-1 0 0,1 0 0 0 0,-1 0 1 0 0,0 0-1 0 0,1 0 1 0 0,-1 0-1 0 0,0 0 0 0 0,0 0 1 0 0,1 0-1 0 0,-1 1 1 0 0,0-1-1 0 0,0 1 0 0 0,0-1 1 0 0,-3 1-1 0 0,1 0 12 0 0,0 1-1 0 0,1 0 1 0 0,-1 0-1 0 0,0 0 1 0 0,1 0 0 0 0,-6 3-1 0 0,2-2 19 0 0,-22 5 338 0 0,25-6-316 0 0,-1-1-1 0 0,1 1 1 0 0,-1 0-1 0 0,1 0 1 0 0,0 1-1 0 0,-7 2 0 0 0,4 1-39 0 0,1-1 0 0 0,-1 1 0 0 0,1 0 0 0 0,1 0 0 0 0,-1 1 0 0 0,1 0 0 0 0,0 0 0 0 0,0 0 0 0 0,0 0 0 0 0,1 1 0 0 0,0 0 0 0 0,1 0 0 0 0,-1 0 0 0 0,1 0 0 0 0,1 0 0 0 0,-1 1 0 0 0,1 0 0 0 0,1-1 0 0 0,-1 1 0 0 0,1 0 0 0 0,0 0 0 0 0,1-1-1 0 0,0 1 1 0 0,0 0 0 0 0,1 0 0 0 0,0 0 0 0 0,3 12 0 0 0,-3-19-35 0 0,0 5 8 0 0,1 0 0 0 0,0 0-1 0 0,0 0 1 0 0,0 0 0 0 0,1 0 0 0 0,0-1 0 0 0,0 1 0 0 0,0-1-1 0 0,1 0 1 0 0,-1 0 0 0 0,1 0 0 0 0,1-1 0 0 0,-1 1 0 0 0,0-1-1 0 0,10 7 1 0 0,-7-6 41 0 0,1-1-1 0 0,0 1 1 0 0,0-1-1 0 0,0-1 1 0 0,0 1-1 0 0,13 3 1 0 0,-17-7-56 0 0,-1 1 0 0 0,0-1 0 0 0,0 1 0 0 0,1-1 0 0 0,-1 0 0 0 0,0 0 0 0 0,1-1 1 0 0,-1 1-1 0 0,0-1 0 0 0,0 1 0 0 0,1-1 0 0 0,-1 0 0 0 0,0 0 0 0 0,0-1 0 0 0,0 1 0 0 0,0 0 1 0 0,0-1-1 0 0,0 0 0 0 0,-1 0 0 0 0,5-4 0 0 0,25-18-2251 0 0,6-6-5164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4.4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171 217 2993 0 0,'0'0'3839'0'0,"5"0"-2821"0"0,5-2-918 0 0,-2 1-43 0 0,0 0 0 0 0,0 0 0 0 0,0-1 0 0 0,0 0 0 0 0,11-5 0 0 0,-14 5-22 0 0,1-1-1 0 0,-1-1 0 0 0,0 1 0 0 0,0-1 1 0 0,0 0-1 0 0,0 0 0 0 0,0 0 0 0 0,-1 0 1 0 0,0-1-1 0 0,0 0 0 0 0,0 0 0 0 0,3-6 0 0 0,-6 8 17 0 0,1-1-1 0 0,-1 0 1 0 0,1 1-1 0 0,-1-1 1 0 0,0 0-1 0 0,0 0 1 0 0,-1 0-1 0 0,1 0 0 0 0,-1 0 1 0 0,0 0-1 0 0,0 0 1 0 0,0 0-1 0 0,-1 0 1 0 0,1 0-1 0 0,-1 0 1 0 0,0 0-1 0 0,0 1 0 0 0,0-1 1 0 0,-1 0-1 0 0,-1-4 1 0 0,1 4 42 0 0,-1 1 1 0 0,1-1-1 0 0,-1 0 1 0 0,1 0-1 0 0,-1 1 1 0 0,0 0-1 0 0,0-1 1 0 0,-1 1-1 0 0,1 0 1 0 0,-1 1-1 0 0,1-1 0 0 0,-1 1 1 0 0,0-1-1 0 0,0 1 1 0 0,0 0-1 0 0,0 1 1 0 0,-1-1-1 0 0,1 1 1 0 0,0 0-1 0 0,-1 0 1 0 0,1 0-1 0 0,-9 0 1 0 0,6 0-59 0 0,-1 1 0 0 0,1 0 0 0 0,-1 1 1 0 0,1 0-1 0 0,-1 0 0 0 0,1 1 0 0 0,0 0 1 0 0,-1 0-1 0 0,1 1 0 0 0,0-1 0 0 0,1 1 1 0 0,-1 1-1 0 0,-6 4 0 0 0,2 0-15 0 0,1 2-1 0 0,0-1 1 0 0,0 2 0 0 0,1-1-1 0 0,1 1 1 0 0,0 0-1 0 0,0 1 1 0 0,1 0 0 0 0,0 0-1 0 0,-9 26 1 0 0,14-31-16 0 0,0 0-1 0 0,1 1 1 0 0,0-1 0 0 0,0 1-1 0 0,1 0 1 0 0,0-1-1 0 0,0 1 1 0 0,1-1 0 0 0,-1 1-1 0 0,2 0 1 0 0,2 10 0 0 0,3 29 37 0 0,-6-43-37 0 0,0 0 0 0 0,1 1-1 0 0,-1-1 1 0 0,1 0-1 0 0,-1 0 1 0 0,1 0 0 0 0,1 0-1 0 0,-1 0 1 0 0,0-1-1 0 0,1 1 1 0 0,0-1 0 0 0,0 1-1 0 0,0-1 1 0 0,5 4 0 0 0,0 0 22 0 0,0 0 0 0 0,1 0 0 0 0,0-1 1 0 0,16 9-1 0 0,-18-12-11 0 0,-1-1 1 0 0,0 1-1 0 0,1-1 0 0 0,-1 0 1 0 0,1 0-1 0 0,0-1 1 0 0,-1 0-1 0 0,1 0 0 0 0,0-1 1 0 0,0 0-1 0 0,7 0 1 0 0,-10-1 3 0 0,0 0 1 0 0,0 0 0 0 0,0 0-1 0 0,-1 0 1 0 0,1 0 0 0 0,0-1 0 0 0,-1 0-1 0 0,0 0 1 0 0,1 0 0 0 0,-1 0-1 0 0,0 0 1 0 0,0-1 0 0 0,0 1 0 0 0,0-1-1 0 0,0 0 1 0 0,-1 0 0 0 0,1 0-1 0 0,-1 0 1 0 0,0 0 0 0 0,3-7 0 0 0,-1 3-14 0 0,-1 0 0 0 0,0-1 0 0 0,0 1 0 0 0,-1-1 0 0 0,0 0 1 0 0,0 0-1 0 0,-1 0 0 0 0,0 0 0 0 0,-1 0 0 0 0,0-12 0 0 0,-1 2 7 0 0,-2 0-1 0 0,0 0 1 0 0,-9-25-1 0 0,3 7-15 0 0,6 24-68 0 0,1 0 0 0 0,-1 1 1 0 0,-1-1-1 0 0,0 1 1 0 0,-1 0-1 0 0,0 0 0 0 0,-1 1 1 0 0,-10-16-1 0 0,15 25-297 0 0,-2-2 410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24 9394 0 0,'0'0'1471'0'0,"0"-3"-423"0"0,0 2-863 0 0,1 0-54 0 0,-1 0-1 0 0,0-1 1 0 0,1 1 0 0 0,-1 0 0 0 0,0 0 0 0 0,0-1 0 0 0,0 1 0 0 0,0 0-1 0 0,0-1 1 0 0,0 1 0 0 0,-2-5 2359 0 0,0 8-2327 0 0,0 3-76 0 0,-1 0 1 0 0,1 1-1 0 0,0-1 0 0 0,0 1 1 0 0,1-1-1 0 0,-1 1 0 0 0,1 0 1 0 0,1 0-1 0 0,-1 0 0 0 0,1 11 1 0 0,-3 15 109 0 0,-8 121 120 0 0,5-43-241 0 0,3-73-19 0 0,2-1-1 0 0,1 1 1 0 0,8 61 0 0 0,-5-53 47 0 0,-3-37-108 0 0,0 0 0 0 0,0 0-1 0 0,1 0 1 0 0,0 0 0 0 0,1 0 0 0 0,-1 0 0 0 0,5 10 0 0 0,-6-17-56 0 0,0-1 1 0 0,0 0 0 0 0,0 1 0 0 0,0-1 0 0 0,1 0 0 0 0,-1 1 0 0 0,0-1 0 0 0,0 0 0 0 0,0 0 0 0 0,0 1-1 0 0,0-1 1 0 0,1 0 0 0 0,-1 0 0 0 0,0 1 0 0 0,0-1 0 0 0,0 0 0 0 0,1 0 0 0 0,-1 0 0 0 0,0 1 0 0 0,0-1-1 0 0,1 0 1 0 0,-1 0 0 0 0,0 0 0 0 0,0 0 0 0 0,1 1 0 0 0,-1-1 0 0 0,0 0 0 0 0,0 0 0 0 0,1 0 0 0 0,-1 0 0 0 0,0 0-1 0 0,1 0 1 0 0,-1 0 0 0 0,0 0 0 0 0,1 0 0 0 0,-1 0 0 0 0,0 0 0 0 0,1 0 0 0 0,-1 0 0 0 0,0 0 0 0 0,0 0-1 0 0,1 0 1 0 0,-1-1 0 0 0,0 1 0 0 0,1 0 0 0 0,-1 0 0 0 0,0 0 0 0 0,0 0 0 0 0,1 0 0 0 0,-1-1 0 0 0,0 1-1 0 0,0 0 1 0 0,0 0 0 0 0,1-1 0 0 0,-1 1 0 0 0,0 0 0 0 0,9-18-3699 0 0,-6 6 1400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2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4 103 7642 0 0,'-1'-11'390'0'0,"0"8"-141"0"0,0 0 0 0 0,1 0 0 0 0,-1-1-1 0 0,1 1 1 0 0,0 0 0 0 0,0 0 0 0 0,0 0-1 0 0,1 0 1 0 0,-1-1 0 0 0,1 1 0 0 0,0 0 0 0 0,1-3-1 0 0,0 2-106 0 0,0 1-1 0 0,0 0 0 0 0,0-1 1 0 0,1 1-1 0 0,0 1 1 0 0,-1-1-1 0 0,1 0 0 0 0,0 1 1 0 0,0-1-1 0 0,0 1 0 0 0,1 0 1 0 0,-1 0-1 0 0,1 0 0 0 0,-1 0 1 0 0,1 1-1 0 0,-1-1 1 0 0,1 1-1 0 0,0 0 0 0 0,0 0 1 0 0,0 0-1 0 0,0 1 0 0 0,4-1 1 0 0,0 1-20 0 0,-1 0 1 0 0,1 1 0 0 0,0-1-1 0 0,9 3 1 0 0,-13-2-107 0 0,-1 1 0 0 0,0-1 0 0 0,0 0 0 0 0,0 1 0 0 0,0 0 0 0 0,0 0-1 0 0,0 0 1 0 0,-1 0 0 0 0,1 0 0 0 0,-1 0 0 0 0,1 1 0 0 0,2 2 0 0 0,-5-4-14 0 0,10 10 16 0 0,-1 0 0 0 0,10 17 0 0 0,-16-23-12 0 0,0 1 1 0 0,-1 0 0 0 0,0 0 0 0 0,0 0 0 0 0,0 0 0 0 0,0 0 0 0 0,-1 0-1 0 0,0 7 1 0 0,5 25-10 0 0,-4-32 7 0 0,0 0 0 0 0,-1 1-1 0 0,-1 0 1 0 0,1-1 0 0 0,-1 1-1 0 0,0 0 1 0 0,0-1 0 0 0,-1 1-1 0 0,0 0 1 0 0,-2 8 0 0 0,0-6 7 0 0,2-5-2 0 0,0 0 1 0 0,0 0-1 0 0,0 0 0 0 0,-1 0 0 0 0,1 0 0 0 0,-1 0 0 0 0,0-1 1 0 0,0 1-1 0 0,-1-1 0 0 0,1 1 0 0 0,-1-1 0 0 0,1 0 0 0 0,-7 5 1 0 0,-3 1-1 0 0,7-5-3 0 0,0 0-1 0 0,0-1 1 0 0,0 1-1 0 0,-1-1 1 0 0,1 0-1 0 0,-1-1 1 0 0,-8 4-1 0 0,6-4 28 0 0,0 0 0 0 0,0 0 0 0 0,-12 0 0 0 0,19-1-148 0 0,0-1-1 0 0,0 0 1 0 0,0 0-1 0 0,0 0 1 0 0,0 0-1 0 0,0 0 1 0 0,0 0-1 0 0,0 0 1 0 0,0 0-1 0 0,0 0 1 0 0,0 0-1 0 0,0-1 1 0 0,0 1-1 0 0,0 0 1 0 0,0-1-1 0 0,0 1 1 0 0,0-1-1 0 0,0 1 1 0 0,0-1-1 0 0,0 1 1 0 0,0-1-1 0 0,0 1 1 0 0,1-1-1 0 0,-1 0 1 0 0,0 0-1 0 0,1 1 1 0 0,-1-1-1 0 0,0 0 1 0 0,1 0-1 0 0,-1 0 1 0 0,1 0-1 0 0,-1 0 1 0 0,1 0-1 0 0,-1 0 1 0 0,1 0-1 0 0,0 0 1 0 0,0 0-1 0 0,-1 0 1 0 0,1-1-1 0 0,0-7-2528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2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4569 0 0,'4'38'11129'0'0,"2"56"-10425"0"0,-2-17-441 0 0,-2 0-175 0 0,-3-58-32 0 0,0 0-1 0 0,2 0 1 0 0,1 1 0 0 0,0-1-1 0 0,1 0 1 0 0,1-1 0 0 0,8 24-1 0 0,-12-41-50 0 0,0-1-1 0 0,0 1 0 0 0,0 0 0 0 0,1-1 0 0 0,-1 1 1 0 0,0 0-1 0 0,1-1 0 0 0,-1 1 0 0 0,1 0 0 0 0,-1-1 1 0 0,0 1-1 0 0,1-1 0 0 0,-1 1 0 0 0,1-1 1 0 0,0 1-1 0 0,-1-1 0 0 0,1 1 0 0 0,-1-1 0 0 0,1 1 1 0 0,0-1-1 0 0,-1 0 0 0 0,1 1 0 0 0,0-1 0 0 0,0 0 1 0 0,-1 0-1 0 0,1 0 0 0 0,0 1 0 0 0,-1-1 1 0 0,1 0-1 0 0,1 0 0 0 0,0-1-161 0 0,-1 1 0 0 0,1-1 0 0 0,-1 0 0 0 0,1 1 0 0 0,-1-1 0 0 0,1 0 0 0 0,-1 0 0 0 0,1 0 0 0 0,-1 0 0 0 0,0 0 0 0 0,0-1 0 0 0,2-1 0 0 0,4-5-1760 0 0,-1 0 0 0 0,-1-1 0 0 0,7-12 0 0 0,-6 9-1182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3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57 6409 0 0,'-9'-1'762'0'0,"-2"-2"708"0"0,0 1 1 0 0,-1 0 0 0 0,-14-1 1892 0 0,36 3-2903 0 0,-1 1-421 0 0,0-1 0 0 0,0 0 0 0 0,0-1 0 0 0,0 0 0 0 0,-1 0 0 0 0,1-1 0 0 0,0 0 0 0 0,-1-1 0 0 0,14-5 0 0 0,-9 4-18 0 0,0 0-1 0 0,23-5 1 0 0,-30 10-25 0 0,16-6 21 0 0,-18 3-33 0 0,0 1 0 0 0,-1 0-1 0 0,1 0 1 0 0,0 0-1 0 0,0 1 1 0 0,0-1 0 0 0,0 1-1 0 0,6 0 1 0 0,1 0-635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3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29 5833 0 0,'-1'-12'5064'0'0,"0"-1"-190"0"0,1 13-4878 0 0,-1 0 0 0 0,1 0 0 0 0,0-1 0 0 0,0 1-1 0 0,0 0 1 0 0,-1 0 0 0 0,1 0 0 0 0,0-1 0 0 0,0 1-1 0 0,0 0 1 0 0,-1 0 0 0 0,1 0 0 0 0,0 0-1 0 0,0 0 1 0 0,-1-1 0 0 0,1 1 0 0 0,0 0 0 0 0,0 0-1 0 0,-1 0 1 0 0,1 0 0 0 0,0 0 0 0 0,-1 0 0 0 0,1 0-1 0 0,0 0 1 0 0,0 0 0 0 0,-1 0 0 0 0,1 0 0 0 0,0 0-1 0 0,0 0 1 0 0,-1 0 0 0 0,1 0 0 0 0,0 0 0 0 0,-1 0-1 0 0,1 1 1 0 0,0-1 0 0 0,0 0 0 0 0,0 0 0 0 0,-1 0-1 0 0,0 3 25 0 0,0-1 0 0 0,0 1-1 0 0,0-1 1 0 0,0 1-1 0 0,0-1 1 0 0,1 1 0 0 0,0-1-1 0 0,-1 5 1 0 0,0 1 15 0 0,-1 3-13 0 0,0 0 0 0 0,2-1 0 0 0,-1 15 0 0 0,2-13-9 0 0,-2-1 1 0 0,1 1-1 0 0,-4 11 1 0 0,1-7 42 0 0,0 1 0 0 0,0 0 0 0 0,2-1 0 0 0,0 1 0 0 0,2 33 0 0 0,0-48-120 0 0,-1-1 0 0 0,0 1 1 0 0,1-1-1 0 0,-1 0 0 0 0,1 0 1 0 0,-1 1-1 0 0,1-1 0 0 0,0 0 1 0 0,0 0-1 0 0,-1 0 0 0 0,1 1 1 0 0,0-1-1 0 0,0 0 0 0 0,0 0 1 0 0,2 1-1 0 0,2 3-976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4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11 118 4785 0 0,'-2'-3'309'0'0,"1"0"0"0"0,0 0 0 0 0,-1 0 0 0 0,1 0 0 0 0,0-1 0 0 0,1 1-1 0 0,-1 0 1 0 0,0 0 0 0 0,1 0 0 0 0,0-1 0 0 0,0 1 0 0 0,0 0 0 0 0,1-7 0 0 0,-1 6-26 0 0,0 0-1 0 0,1 0 1 0 0,0 0 0 0 0,0 0 0 0 0,0 0-1 0 0,0 0 1 0 0,1 0 0 0 0,-1 0-1 0 0,1 0 1 0 0,4-5 0 0 0,-3 7-248 0 0,-1 1 1 0 0,1-1-1 0 0,0 1 0 0 0,0 0 1 0 0,-1 0-1 0 0,1 0 1 0 0,0 0-1 0 0,0 0 0 0 0,0 1 1 0 0,0-1-1 0 0,0 1 0 0 0,0 0 1 0 0,4 0-1 0 0,16-3 114 0 0,-21 3-139 0 0,0-1-1 0 0,0 1 1 0 0,0-1 0 0 0,0 1-1 0 0,0 0 1 0 0,0 0 0 0 0,0 0-1 0 0,0 0 1 0 0,0 0 0 0 0,0 0-1 0 0,0 1 1 0 0,0-1-1 0 0,0 1 1 0 0,-1-1 0 0 0,1 1-1 0 0,0 0 1 0 0,0-1 0 0 0,0 1-1 0 0,-1 0 1 0 0,1 0 0 0 0,0 1-1 0 0,-1-1 1 0 0,1 0 0 0 0,-1 0-1 0 0,3 3 1 0 0,-1 1-7 0 0,0-1-1 0 0,0 1 1 0 0,-1 0 0 0 0,0 0 0 0 0,0 0 0 0 0,0 0 0 0 0,0 0-1 0 0,1 8 1 0 0,-3-10-1 0 0,1 1 0 0 0,-1-1 0 0 0,0 0 0 0 0,1 1 0 0 0,-2-1-1 0 0,1 1 1 0 0,0-1 0 0 0,-1 0 0 0 0,1 1 0 0 0,-1-1 0 0 0,0 0 0 0 0,0 1 0 0 0,0-1 0 0 0,-1 0-1 0 0,-2 6 1 0 0,-1-2 22 0 0,0 0-1 0 0,0-1 1 0 0,-1 1-1 0 0,0-1 0 0 0,-7 6 1 0 0,10-10-11 0 0,2-1-8 0 0,0 0 0 0 0,1 0 0 0 0,-1 0 0 0 0,0 0 1 0 0,0 0-1 0 0,0 0 0 0 0,0-1 0 0 0,0 1 0 0 0,1 0 1 0 0,-1-1-1 0 0,-1 1 0 0 0,1-1 0 0 0,0 1 0 0 0,0-1 0 0 0,0 1 1 0 0,0-1-1 0 0,0 0 0 0 0,0 1 0 0 0,0-1 0 0 0,-1 0 1 0 0,1 0-1 0 0,0 0 0 0 0,0 0 0 0 0,0 0 0 0 0,0 0 0 0 0,-1 0 1 0 0,1-1-1 0 0,0 1 0 0 0,0 0 0 0 0,0-1 0 0 0,0 1 1 0 0,0 0-1 0 0,0-1 0 0 0,0 1 0 0 0,0-1 0 0 0,0 0 0 0 0,0 1 1 0 0,0-1-1 0 0,0 0 0 0 0,-1-1 0 0 0,-2-2 8 0 0,0 0 0 0 0,0 0 0 0 0,1 0 1 0 0,0 0-1 0 0,0-1 0 0 0,0 1 0 0 0,0-1 0 0 0,1 0 0 0 0,0 0 0 0 0,0 0 0 0 0,0 0 0 0 0,1 0 0 0 0,-1 0 0 0 0,1-1 1 0 0,-1-8-1 0 0,3 13-72 0 0,-1-1 1 0 0,0 1-1 0 0,1 0 1 0 0,-1 0-1 0 0,0 0 1 0 0,1-1-1 0 0,0 1 1 0 0,-1 0-1 0 0,1 0 1 0 0,0 0-1 0 0,-1 0 1 0 0,1 0-1 0 0,0 0 1 0 0,0 0-1 0 0,0 0 1 0 0,2-1-1 0 0,-2 1-292 0 0,0 0 0 0 0,0 0-1 0 0,1 0 1 0 0,-1 1-1 0 0,0-1 1 0 0,1 1 0 0 0,-1-1-1 0 0,1 1 1 0 0,-1-1-1 0 0,0 1 1 0 0,1 0 0 0 0,-1 0-1 0 0,1 0 1 0 0,1 0-1 0 0,6 1-3479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4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87 5457 0 0,'-5'-3'699'0'0,"0"0"-1"0"0,0 0 1 0 0,0-1 0 0 0,-10-9 4645 0 0,15 13-5332 0 0,0 0 0 0 0,0 0 0 0 0,0 0 0 0 0,1 0 0 0 0,-1 0 0 0 0,0 0 0 0 0,0 0 0 0 0,0 0 0 0 0,0 0 0 0 0,0 0 0 0 0,1 0-1 0 0,-1 0 1 0 0,0 0 0 0 0,0 0 0 0 0,0 0 0 0 0,0 0 0 0 0,0 0 0 0 0,0 0 0 0 0,1 0 0 0 0,-1 0 0 0 0,0 0 0 0 0,0 0 0 0 0,0 0 0 0 0,0 0 0 0 0,0 0 0 0 0,0 0-1 0 0,1 1 1 0 0,-1-1 0 0 0,0 0 0 0 0,0 0 0 0 0,0 0 0 0 0,0 0 0 0 0,0 0 0 0 0,0 0 0 0 0,0 0 0 0 0,0 1 0 0 0,0-1 0 0 0,0 0 0 0 0,1 0 0 0 0,-1 0 0 0 0,0 0-1 0 0,0 0 1 0 0,0 1 0 0 0,0-1 0 0 0,4 13 75 0 0,2 11-143 0 0,-1 14 110 0 0,-1 63 0 0 0,-4-96-42 0 0,-1 0 0 0 0,1 0 0 0 0,-1-1 1 0 0,-1 1-1 0 0,-1 6 0 0 0,2-9-5 0 0,0 1 0 0 0,0 0 0 0 0,0 0 0 0 0,0 1 0 0 0,1-1 1 0 0,-1 0-1 0 0,1 0 0 0 0,0 0 0 0 0,0 0 0 0 0,0 0 0 0 0,0 0 0 0 0,0 1 1 0 0,1-1-1 0 0,-1 0 0 0 0,3 5 0 0 0,-3-8-8 0 0,0 1 0 0 0,0-1-1 0 0,0 0 1 0 0,0 0 0 0 0,0 0 0 0 0,0 0 0 0 0,0 0-1 0 0,0 0 1 0 0,0 0 0 0 0,0 0 0 0 0,0 1-1 0 0,0-1 1 0 0,0 0 0 0 0,0 0 0 0 0,0 0-1 0 0,1 0 1 0 0,-1 0 0 0 0,0 0 0 0 0,0 0 0 0 0,0 0-1 0 0,0 0 1 0 0,0 0 0 0 0,0 0 0 0 0,0 0-1 0 0,0 0 1 0 0,0 1 0 0 0,1-1 0 0 0,-1 0 0 0 0,0 0-1 0 0,0 0 1 0 0,0 0 0 0 0,0 0 0 0 0,0 0-1 0 0,0 0 1 0 0,0 0 0 0 0,0 0 0 0 0,1 0 0 0 0,-1 0-1 0 0,0 0 1 0 0,0 0 0 0 0,0 0 0 0 0,0 0-1 0 0,0 0 1 0 0,0-1 0 0 0,0 1 0 0 0,0 0-1 0 0,1 0 1 0 0,-1 0 0 0 0,0 0 0 0 0,0 0 0 0 0,0 0-1 0 0,0 0 1 0 0,0 0 0 0 0,5-8-145 0 0,0-13-73 0 0,-5 9 223 0 0,-2 0 0 0 0,-3-17 0 0 0,-2-8-4 0 0,4 16 2 0 0,1 17 8 0 0,1 0 0 0 0,1-1-1 0 0,-1 1 1 0 0,1-1 0 0 0,-1 0 0 0 0,1 1 0 0 0,1-1 0 0 0,-1 1 0 0 0,1-1-1 0 0,-1 1 1 0 0,1-1 0 0 0,0 1 0 0 0,1 0 0 0 0,3-9 0 0 0,1 2 35 0 0,0 0 0 0 0,1 0 0 0 0,0 1 0 0 0,1 0 0 0 0,10-10 0 0 0,-14 16-31 0 0,1 0 1 0 0,-1 0-1 0 0,1 1 0 0 0,0 0 1 0 0,0 0-1 0 0,0 0 0 0 0,0 1 1 0 0,1-1-1 0 0,-1 1 0 0 0,1 1 1 0 0,-1-1-1 0 0,1 1 0 0 0,0 0 1 0 0,5-1-1 0 0,10 0 12 0 0,-12 1-11 0 0,-1 0 0 0 0,1 0 0 0 0,12 1 0 0 0,-18 1-6 0 0,0-1-1 0 0,0 1 1 0 0,0 0 0 0 0,0 0 0 0 0,0 0-1 0 0,0 0 1 0 0,-1 0 0 0 0,1 0 0 0 0,0 1-1 0 0,-1-1 1 0 0,1 1 0 0 0,-1 0-1 0 0,5 4 1 0 0,-3-1 0 0 0,0 0-1 0 0,0 1 0 0 0,0-1 1 0 0,0 1-1 0 0,-1 0 0 0 0,0 0 1 0 0,0 0-1 0 0,-1 1 0 0 0,0-1 1 0 0,0 1-1 0 0,0-1 0 0 0,-1 1 1 0 0,1 8-1 0 0,0 11 42 0 0,-1 0 0 0 0,-3 28 0 0 0,1-33-33 0 0,-7 105 353 0 0,8-125-473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8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61 2609 0 0,'-10'-16'4365'0'0,"-1"-3"1461"0"0,11 19-5828 0 0,0 1 1 0 0,0-1-1 0 0,0 0 0 0 0,0 0 1 0 0,0 0-1 0 0,0 0 1 0 0,0 0-1 0 0,0 1 0 0 0,0-1 1 0 0,0 0-1 0 0,0 0 1 0 0,-1 0-1 0 0,1 0 1 0 0,0 1-1 0 0,0-1 0 0 0,0 0 1 0 0,0 0-1 0 0,0 0 1 0 0,0 0-1 0 0,0 0 0 0 0,0 0 1 0 0,-1 0-1 0 0,1 1 1 0 0,0-1-1 0 0,0 0 0 0 0,0 0 1 0 0,0 0-1 0 0,0 0 1 0 0,0 0-1 0 0,-1 0 1 0 0,1 0-1 0 0,0 0 0 0 0,0 0 1 0 0,0 0-1 0 0,0 0 1 0 0,-1 0-1 0 0,1 0 0 0 0,0 0 1 0 0,0 0-1 0 0,0 0 1 0 0,0 0-1 0 0,-1 0 1 0 0,1 0-1 0 0,0 0 0 0 0,0 0 1 0 0,0 0-1 0 0,0 0 1 0 0,0 0-1 0 0,-1 0 0 0 0,1 0 1 0 0,0 0-1 0 0,0 0 1 0 0,0-1-1 0 0,0 1 1 0 0,0 0-1 0 0,0 0 0 0 0,-1 0 1 0 0,1 0-1 0 0,0 0 1 0 0,0 0-1 0 0,0-1 0 0 0,0 6 21 0 0,0 0-1 0 0,0 0 0 0 0,1 0 1 0 0,0-1-1 0 0,1 6 0 0 0,2 13 42 0 0,-3-2-35 0 0,1-6 23 0 0,-2-1 0 0 0,0 1 0 0 0,0-1 0 0 0,-5 24 0 0 0,0 16 6 0 0,5-42-43 0 0,0 0 0 0 0,-5 20 0 0 0,5-29-16 0 0,-1 1 0 0 0,1-1 0 0 0,0 1 0 0 0,0-1 0 0 0,0 0 0 0 0,0 1 0 0 0,0-1 0 0 0,1 0 1 0 0,0 1-1 0 0,2 5 0 0 0,2 20 540 0 0,-4-59-437 0 0,0-24 3 0 0,-3 33-99 0 0,1 0 1 0 0,0 1-1 0 0,1-1 0 0 0,2 0 0 0 0,0 0 1 0 0,1 1-1 0 0,1 0 0 0 0,1-1 0 0 0,11-30 1 0 0,-13 46-3 0 0,0-1 1 0 0,0 1-1 0 0,0 0 1 0 0,0 0-1 0 0,1 0 1 0 0,0 1-1 0 0,6-7 1 0 0,-9 10-2 0 0,1-1 0 0 0,1 0 0 0 0,-1 1 0 0 0,0-1 1 0 0,0 1-1 0 0,1 0 0 0 0,-1 0 0 0 0,0 0 0 0 0,1 0 1 0 0,-1 0-1 0 0,1 0 0 0 0,-1 1 0 0 0,1-1 0 0 0,0 1 0 0 0,-1 0 1 0 0,1-1-1 0 0,5 2 0 0 0,-4-1-3 0 0,-1 1 0 0 0,1-1 0 0 0,0 1 0 0 0,0 0 0 0 0,0 1 1 0 0,-1-1-1 0 0,1 1 0 0 0,0-1 0 0 0,-1 1 0 0 0,0 0 0 0 0,1 0 0 0 0,-1 1 0 0 0,0-1 0 0 0,0 1 0 0 0,0-1 0 0 0,0 1 1 0 0,-1 0-1 0 0,4 5 0 0 0,0 1 10 0 0,-1 1 1 0 0,-1 0-1 0 0,1 1 0 0 0,-1-1 1 0 0,2 11-1 0 0,11 30 22 0 0,-13-41-30 0 0,0 1 0 0 0,-1 0 1 0 0,-1 0-1 0 0,2 11 0 0 0,-3-12 14 0 0,0 0-1 0 0,1 0 1 0 0,1 0-1 0 0,0-1 0 0 0,6 15 1 0 0,-8-22-13 0 0,0 1-1 0 0,0-1 1 0 0,0 1 0 0 0,0 0-1 0 0,-1-1 1 0 0,1 1 0 0 0,-1 0 0 0 0,0 0-1 0 0,0-1 1 0 0,0 1 0 0 0,0 0-1 0 0,0 0 1 0 0,-1-1 0 0 0,1 1-1 0 0,-1 0 1 0 0,0-1 0 0 0,0 1-1 0 0,0-1 1 0 0,0 1 0 0 0,0-1 0 0 0,0 1-1 0 0,-1-1 1 0 0,-2 4 0 0 0,-2 5 55 0 0,1 2-210 0 0,5-13 140 0 0,1 0 0 0 0,-1 0 0 0 0,0 0-1 0 0,0 0 1 0 0,0 0 0 0 0,0 1 0 0 0,0-1 0 0 0,0 0 0 0 0,0 0-1 0 0,0 0 1 0 0,1 0 0 0 0,-1 0 0 0 0,0 0 0 0 0,0 0 0 0 0,0 0-1 0 0,0 1 1 0 0,0-1 0 0 0,0 0 0 0 0,1 0 0 0 0,-1 0 0 0 0,0 0-1 0 0,0 0 1 0 0,0 0 0 0 0,0 0 0 0 0,1 0 0 0 0,-1 0 0 0 0,0 0-1 0 0,0 0 1 0 0,0 0 0 0 0,0 0 0 0 0,1 0 0 0 0,-1 0 0 0 0,0 0 0 0 0,0 0-1 0 0,0 0 1 0 0,0 0 0 0 0,0 0 0 0 0,1-1 0 0 0,-1 1 0 0 0,0 0-1 0 0,0 0 1 0 0,0 0 0 0 0,0 0 0 0 0,0 0 0 0 0,0 0 0 0 0,1 0-1 0 0,-1 0 1 0 0,0-1 0 0 0,0 1 0 0 0,0 0 0 0 0,0 0 0 0 0,0 0-1 0 0,24-16-4974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09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32 183 5281 0 0,'-14'4'1048'0'0,"13"-4"-969"0"0,1 0 0 0 0,-1 0 0 0 0,0 0 0 0 0,1 0 0 0 0,-1 0 0 0 0,0 0 0 0 0,1 0 0 0 0,-1 0-1 0 0,0 0 1 0 0,1 1 0 0 0,-1-1 0 0 0,0 0 0 0 0,1 0 0 0 0,-1 1 0 0 0,1-1 0 0 0,-1 0 0 0 0,1 1-1 0 0,-1-1 1 0 0,1 1 0 0 0,-1-1 0 0 0,1 1 0 0 0,-1-1 0 0 0,1 1 0 0 0,-1-1 0 0 0,1 1 0 0 0,0-1-1 0 0,-1 1 1 0 0,1 0 0 0 0,0-1 0 0 0,0 1 0 0 0,-1 0 0 0 0,1-1 0 0 0,0 1 0 0 0,0 0 0 0 0,0-1-1 0 0,0 1 1 0 0,0 0 0 0 0,0-1 0 0 0,0 1 0 0 0,0 0 0 0 0,0-1 0 0 0,0 1 0 0 0,0 0 0 0 0,1 0-1 0 0,-1 1-47 0 0,0 0 0 0 0,0 0 0 0 0,1 0 0 0 0,-1 0 0 0 0,0-1 0 0 0,1 1 0 0 0,0 0 0 0 0,-1 0 0 0 0,1-1 0 0 0,0 1 0 0 0,0 0 0 0 0,0-1 0 0 0,0 1 0 0 0,0-1 0 0 0,0 1 0 0 0,1-1 0 0 0,-1 0 0 0 0,0 1 0 0 0,1-1 0 0 0,-1 0 0 0 0,1 0 0 0 0,-1 0 0 0 0,1 0 0 0 0,0 0 0 0 0,-1 0 0 0 0,1-1 0 0 0,0 1 0 0 0,0 0 0 0 0,0-1 0 0 0,-1 1 0 0 0,1-1 0 0 0,0 0 0 0 0,2 0 0 0 0,5 1 24 0 0,-1 0 0 0 0,1-1-1 0 0,0 0 1 0 0,0 0 0 0 0,0-1 0 0 0,8-2 0 0 0,-11 0-7 0 0,0 1 0 0 0,-1-1 0 0 0,0 0 0 0 0,1-1 0 0 0,-1 1 0 0 0,-1-1-1 0 0,8-6 1 0 0,-7 6-24 0 0,0-2-17 0 0,0 0 1 0 0,0 0-1 0 0,0-1 1 0 0,-1 1-1 0 0,1-1 1 0 0,-2 0-1 0 0,1 0 1 0 0,-1 0-1 0 0,0-1 1 0 0,2-8 0 0 0,-5 13 31 0 0,0-1 0 0 0,0 1 1 0 0,-1 0-1 0 0,1-1 1 0 0,-1 1-1 0 0,0-1 1 0 0,0 1-1 0 0,0 0 1 0 0,-1 0-1 0 0,1 0 1 0 0,-1 0-1 0 0,1 0 1 0 0,-1 0-1 0 0,0 0 0 0 0,0 0 1 0 0,0 0-1 0 0,-1 1 1 0 0,1 0-1 0 0,-1-1 1 0 0,1 1-1 0 0,-1 0 1 0 0,0 0-1 0 0,0 0 1 0 0,0 0-1 0 0,0 1 0 0 0,0-1 1 0 0,0 1-1 0 0,0 0 1 0 0,-1 0-1 0 0,1 0 1 0 0,0 0-1 0 0,-1 0 1 0 0,-6 0-1 0 0,8 2 15 0 0,0 0 0 0 0,-1 0 1 0 0,1-1-1 0 0,0 1 0 0 0,0 0 0 0 0,0 1 0 0 0,0-1 1 0 0,-4 3-1 0 0,-8 5 146 0 0,10-7-170 0 0,1 0-1 0 0,-1 0 0 0 0,1 1 0 0 0,0-1 1 0 0,0 1-1 0 0,0 0 0 0 0,0 0 0 0 0,1 0 1 0 0,-1 0-1 0 0,1 0 0 0 0,-1 1 1 0 0,1-1-1 0 0,0 1 0 0 0,1-1 0 0 0,-1 1 1 0 0,1 0-1 0 0,-1 0 0 0 0,1 0 0 0 0,0 0 1 0 0,0 4-1 0 0,-2 10-6 0 0,1-1-1 0 0,0 1 1 0 0,1 19 0 0 0,1-27-14 0 0,1 0 1 0 0,0 0 0 0 0,0 0-1 0 0,1 0 1 0 0,1 0-1 0 0,-1-1 1 0 0,1 1 0 0 0,1-1-1 0 0,0 0 1 0 0,0 0-1 0 0,1 0 1 0 0,7 10 0 0 0,-8-13 11 0 0,1 0 1 0 0,0 0 0 0 0,0-1 0 0 0,1 1 0 0 0,0-1 0 0 0,0 0-1 0 0,0-1 1 0 0,0 0 0 0 0,1 0 0 0 0,0 0 0 0 0,0-1 0 0 0,0 0 0 0 0,0 0-1 0 0,0 0 1 0 0,1-1 0 0 0,9 1 0 0 0,-10-1-53 0 0,1-2 1 0 0,0 1-1 0 0,0-1 1 0 0,0 0-1 0 0,0-1 1 0 0,0 0-1 0 0,0 0 1 0 0,-1-1-1 0 0,1 0 1 0 0,12-5-1 0 0,-15 5 12 0 0,-1 0 0 0 0,1 0 0 0 0,-1-1 0 0 0,0 1 0 0 0,0-1 0 0 0,0 0 0 0 0,0 0 0 0 0,0-1 0 0 0,-1 1 0 0 0,1-1 1 0 0,-1 0-1 0 0,0 0 0 0 0,0 0 0 0 0,0 0 0 0 0,-1 0 0 0 0,1-1 0 0 0,-1 1 0 0 0,2-6 0 0 0,13-38 27 0 0,-12 36-6 0 0,0 0 1 0 0,-1 0-1 0 0,0 0 1 0 0,-1 0-1 0 0,0-1 1 0 0,-1 1-1 0 0,-1-1 1 0 0,0 0 0 0 0,-1-22-1 0 0,-3-56 86 0 0,4 91-53 0 0,-1-1-24 0 0,0 1 0 0 0,0 0-1 0 0,0-1 1 0 0,0 1 0 0 0,0 0 0 0 0,0-1-1 0 0,1 1 1 0 0,-1-1 0 0 0,0 1-1 0 0,0 0 1 0 0,0-1 0 0 0,0 1 0 0 0,0 0-1 0 0,0-1 1 0 0,0 1 0 0 0,-1-1 0 0 0,1 1-1 0 0,0 0 1 0 0,0-1 0 0 0,0 1 0 0 0,0 0-1 0 0,0-1 1 0 0,-1 1 0 0 0,1 0 0 0 0,0-1-1 0 0,0 1 1 0 0,0 0 0 0 0,-1 0-1 0 0,1-1 1 0 0,0 1 0 0 0,-1 0 0 0 0,1 0-1 0 0,-1-1 1 0 0,-1 1-2 0 0,2 0-7 0 0,-1 0 1 0 0,0 0-1 0 0,1-1 0 0 0,-1 1 0 0 0,0 0 1 0 0,1 0-1 0 0,-1 0 0 0 0,0 0 0 0 0,1 0 1 0 0,-1 0-1 0 0,0 1 0 0 0,1-1 0 0 0,-1 0 1 0 0,1 0-1 0 0,-1 0 0 0 0,0 1 0 0 0,1-1 1 0 0,-1 0-1 0 0,0 1 0 0 0,1-1 0 0 0,-1 0 1 0 0,1 1-1 0 0,-1-1 0 0 0,1 1 0 0 0,-1-1 1 0 0,1 1-1 0 0,-1-1 0 0 0,1 1 0 0 0,0-1 1 0 0,-1 2-1 0 0,-3 25 111 0 0,0 21-62 0 0,2-38-21 0 0,1 0-1 0 0,0-1 1 0 0,0 14 0 0 0,2-20-29 0 0,-1 0 0 0 0,1 0 1 0 0,0 0-1 0 0,0 0 0 0 0,0 0 1 0 0,0 0-1 0 0,1-1 0 0 0,-1 1 1 0 0,1-1-1 0 0,2 5 0 0 0,-2-5 6 0 0,0 1-1 0 0,-1 0 1 0 0,1 0-1 0 0,0 0 1 0 0,-1 0-1 0 0,2 6 1 0 0,2 18-6 0 0,-5-22 6 0 0,1 1 1 0 0,0-1 0 0 0,0 0-1 0 0,0 0 1 0 0,1 0-1 0 0,-1 0 1 0 0,1 0 0 0 0,1 0-1 0 0,3 7 1 0 0,6 4-21 0 0,-8-10 34 0 0,0 0-1 0 0,0 0 1 0 0,1-1-1 0 0,0 1 1 0 0,0-1-1 0 0,0 0 0 0 0,1-1 1 0 0,-1 1-1 0 0,1-1 1 0 0,0 0-1 0 0,0-1 1 0 0,8 4-1 0 0,-8-4-15 0 0,0-1 0 0 0,0 0 0 0 0,1 0 0 0 0,-1 0 0 0 0,0-1 0 0 0,1 0 0 0 0,-1 0 0 0 0,1-1 0 0 0,-1 0 0 0 0,1 0 0 0 0,7-1 0 0 0,-9 0-30 0 0,1-1 0 0 0,-1 1 0 0 0,0-1 0 0 0,0-1 0 0 0,-1 1 0 0 0,1-1 0 0 0,0 1 0 0 0,-1-1 0 0 0,1-1 0 0 0,-1 1 1 0 0,0-1-1 0 0,0 1 0 0 0,-1-1 0 0 0,6-6 0 0 0,-4 2 27 0 0,0 1 1 0 0,0-1 0 0 0,-1 1 0 0 0,0-1-1 0 0,0-1 1 0 0,-1 1 0 0 0,0 0 0 0 0,0-1 0 0 0,2-16-1 0 0,-1-2-10 0 0,-1-54 1 0 0,-3 74 18 0 0,0 1 1 0 0,0-1-1 0 0,-1 0 1 0 0,0 0-1 0 0,-2-9 1 0 0,2 15 84 0 0,-2 4-55 0 0,0 3-28 0 0,1-1 0 0 0,-1 1 0 0 0,1 0 0 0 0,0 0 0 0 0,0 0 0 0 0,0 0 0 0 0,1 0 0 0 0,0 0 0 0 0,0 0 0 0 0,1 0 0 0 0,0 0 0 0 0,0 0 0 0 0,0 1 0 0 0,1-1 0 0 0,1 6 0 0 0,-1-1-2 0 0,1-1 0 0 0,1 1 0 0 0,-1-1 0 0 0,2 1 0 0 0,0-1 0 0 0,0-1 0 0 0,0 1 0 0 0,9 13 0 0 0,-8-17 1 0 0,-1 0 0 0 0,1-1 0 0 0,1 1 0 0 0,-1-1 0 0 0,1 0 0 0 0,0 0 0 0 0,0 0 1 0 0,0-1-1 0 0,0 0 0 0 0,1 0 0 0 0,0-1 0 0 0,0 0 0 0 0,10 4 0 0 0,-12-6-1 0 0,0 0 0 0 0,0 0 0 0 0,0-1 0 0 0,0 1 0 0 0,0-1 0 0 0,0 0 0 0 0,0 0-1 0 0,0-1 1 0 0,0 1 0 0 0,0-1 0 0 0,0 0 0 0 0,0-1 0 0 0,0 1 0 0 0,0-1 0 0 0,-1 0 0 0 0,1 0 0 0 0,0 0 0 0 0,-1-1 0 0 0,0 0 0 0 0,7-4 0 0 0,-3-1-4 0 0,0 1 1 0 0,0-1-1 0 0,-1 0 0 0 0,1-1 1 0 0,-2 0-1 0 0,1 0 1 0 0,-2 0-1 0 0,1-1 0 0 0,-1 0 1 0 0,0 0-1 0 0,-1 0 0 0 0,4-17 1 0 0,-6 19 33 0 0,0-1 1 0 0,-1 1-1 0 0,0-1 1 0 0,0 0-1 0 0,-1 1 0 0 0,0-1 1 0 0,-1 0-1 0 0,1 1 1 0 0,-2-1-1 0 0,1 0 0 0 0,-2 1 1 0 0,1 0-1 0 0,-1-1 1 0 0,0 1-1 0 0,0 0 1 0 0,-8-12-1 0 0,5 11-12 0 0,0 0 0 0 0,-1 0 0 0 0,0 0 0 0 0,-1 1 0 0 0,0 0 0 0 0,0 0 0 0 0,0 1-1 0 0,-1 0 1 0 0,-18-11 0 0 0,26 18-145 0 0,0 0 1 0 0,0-1-1 0 0,1 1 0 0 0,-1-1 0 0 0,0 1 0 0 0,0 0 0 0 0,0 0 0 0 0,0-1 0 0 0,0 1 0 0 0,0 0 0 0 0,0 0 0 0 0,0 0 0 0 0,0 0 0 0 0,0 0 1 0 0,0 1-1 0 0,0-1 0 0 0,0 0 0 0 0,0 0 0 0 0,0 0 0 0 0,0 1 0 0 0,0-1 0 0 0,0 1 0 0 0,0-1 0 0 0,0 1 0 0 0,0-1 0 0 0,0 1 0 0 0,1-1 1 0 0,-1 1-1 0 0,0 0 0 0 0,0-1 0 0 0,1 1 0 0 0,-1 0 0 0 0,1 0 0 0 0,-1 0 0 0 0,0-1 0 0 0,1 1 0 0 0,-1 0 0 0 0,0 2 0 0 0,1 6-3611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0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61 2705 0 0,'-1'0'174'0'0,"0"-1"1"0"0,1 1-1 0 0,-1 0 1 0 0,0-1-1 0 0,0 1 1 0 0,1 0-1 0 0,-1-1 1 0 0,0 1-1 0 0,1-1 1 0 0,-1 1-1 0 0,0-1 1 0 0,1 0-1 0 0,-1 1 1 0 0,1-1-1 0 0,-1 0 1 0 0,1 1-1 0 0,-1-1 1 0 0,1 0-1 0 0,-1 1 1 0 0,1-1-1 0 0,0 0 1 0 0,-1 0-1 0 0,1 0 1 0 0,0 1-1 0 0,0-1 1 0 0,-1-2-1 0 0,-5-10 3090 0 0,5 13-3119 0 0,1-1 1 0 0,0 1-1 0 0,-1-1 1 0 0,1 1 0 0 0,0-1-1 0 0,-1 1 1 0 0,1-1-1 0 0,-1 1 1 0 0,1-1 0 0 0,-1 1-1 0 0,1 0 1 0 0,-1-1 0 0 0,1 1-1 0 0,-1 0 1 0 0,1-1-1 0 0,-1 1 1 0 0,1 0 0 0 0,-1 0-1 0 0,0 0 1 0 0,1-1-1 0 0,-1 1 1 0 0,0 1-139 0 0,0 0 0 0 0,0 0 0 0 0,0-1 0 0 0,0 1 0 0 0,1 0 0 0 0,-1 0 0 0 0,0 0 0 0 0,1 0 0 0 0,-1 0 0 0 0,1 1 1 0 0,-1-1-1 0 0,1 0 0 0 0,-1 0 0 0 0,1 0 0 0 0,0 0 0 0 0,0 0 0 0 0,-1 1 0 0 0,1-1 0 0 0,0 0 0 0 0,0 0 0 0 0,0 1 0 0 0,0-1 0 0 0,1 0 0 0 0,-1 0 0 0 0,0 0 0 0 0,0 0 0 0 0,1 2 0 0 0,13 47 128 0 0,-7-26-71 0 0,-3-8-39 0 0,2 0 0 0 0,0 0 0 0 0,16 30 0 0 0,-1-3 14 0 0,-15-30-29 0 0,1-1 0 0 0,0 0 0 0 0,1 0 0 0 0,0-1 0 0 0,10 12 0 0 0,-11-16 14 0 0,0 0 0 0 0,-1 0 0 0 0,2-1 1 0 0,-1 0-1 0 0,1-1 0 0 0,0 1 0 0 0,0-1 0 0 0,13 5 0 0 0,-19-9-8 0 0,1 0 0 0 0,-1 0 1 0 0,1 0-1 0 0,-1-1 0 0 0,1 1 0 0 0,-1 0 0 0 0,1-1 0 0 0,-1 0 0 0 0,1 0 0 0 0,-1 0 1 0 0,1 0-1 0 0,0 0 0 0 0,-1 0 0 0 0,1 0 0 0 0,-1-1 0 0 0,1 0 0 0 0,-1 1 0 0 0,1-1 1 0 0,-1 0-1 0 0,1 0 0 0 0,2-2 0 0 0,-2 0 7 0 0,0 1 0 0 0,-1-1 0 0 0,1 0 0 0 0,-1 0 0 0 0,1 0 0 0 0,-1 0 0 0 0,0 0 0 0 0,0-1 0 0 0,-1 1 0 0 0,1-1 0 0 0,-1 1 1 0 0,0-1-1 0 0,2-7 0 0 0,7-35 3 0 0,-3 0 1 0 0,3-74 0 0 0,-10 107-27 0 0,8-36 7 0 0,-5 40-2 0 0,-1 0 0 0 0,-1 0 0 0 0,0 0 0 0 0,0-1 0 0 0,-1 1 0 0 0,-1-15 0 0 0,1 24-21 0 0,0 0 0 0 0,0 0-1 0 0,0 0 1 0 0,0 0 0 0 0,0 0-1 0 0,0 0 1 0 0,0 0 0 0 0,0 1-83 0 0,0-1 83 0 0,0 0 0 0 0,0 0-1 0 0,-1 0 1 0 0,1 0 0 0 0,0 0-1 0 0,0 0 1 0 0,0 0 0 0 0,0 0-1 0 0,0 0 1 0 0,0 0 0 0 0,0 0-1 0 0,0 0 1 0 0,0 0-1 0 0,0 0 1 0 0,0 0 0 0 0,0 0-1 0 0,0 0 1 0 0,0 0 0 0 0,0 0-1 0 0,0 0 1 0 0,0 0 0 0 0,0 0-1 0 0,0 0 1 0 0,-1 0 0 0 0,1 0-1 0 0,0 0 1 0 0,0 0 0 0 0,0 0-1 0 0,0 0 1 0 0,0-1-66 0 0,-1 12-1047 0 0,0-10 905 0 0,1 0 1 0 0,0 0-1 0 0,0 0 0 0 0,1 0 0 0 0,-1 1 1 0 0,0-1-1 0 0,0 0 0 0 0,0 0 0 0 0,1 0 1 0 0,-1 0-1 0 0,1 0 0 0 0,-1 0 0 0 0,1 0 1 0 0,-1 0-1 0 0,1 0 0 0 0,-1 0 0 0 0,1 0 1 0 0,0 0-1 0 0,0 0 0 0 0,-1-1 0 0 0,1 1 1 0 0,0 0-1 0 0,1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8 228 3377 0 0,'-1'-5'238'0'0,"-1"-1"0"0"0,1 1 1 0 0,0-1-1 0 0,0 1 0 0 0,0-1 1 0 0,1 1-1 0 0,0-1 0 0 0,0 1 1 0 0,0-1-1 0 0,1 1 0 0 0,0-1 1 0 0,0 1-1 0 0,0-1 0 0 0,1 1 0 0 0,3-8 1 0 0,-1 3 83 0 0,1 0 1 0 0,0 0-1 0 0,1 1 0 0 0,0 0 1 0 0,0 0-1 0 0,1 1 0 0 0,9-9 1 0 0,-3 1-96 0 0,-11 13-210 0 0,-1 1 0 0 0,1 0 0 0 0,-1-1-1 0 0,1 1 1 0 0,0 0 0 0 0,0 0 0 0 0,0 0-1 0 0,0 0 1 0 0,0 0 0 0 0,1 0 0 0 0,-1 1-1 0 0,0-1 1 0 0,1 1 0 0 0,0 0 0 0 0,-1 0-1 0 0,1 0 1 0 0,-1 0 0 0 0,1 0 0 0 0,4-1 0 0 0,0 2-8 0 0,0 1 0 0 0,-1 0 0 0 0,1 0 0 0 0,0 0 0 0 0,10 4 0 0 0,-14-4-7 0 0,-1 0-1 0 0,-1 0 1 0 0,1 0 0 0 0,0 1 0 0 0,0-1-1 0 0,0 0 1 0 0,-1 1 0 0 0,1-1 0 0 0,0 1-1 0 0,-1-1 1 0 0,0 1 0 0 0,1 0 0 0 0,-1 0-1 0 0,0 0 1 0 0,0 0 0 0 0,0 0 0 0 0,0 0-1 0 0,0 0 1 0 0,0 0 0 0 0,-1 0 0 0 0,1 0-1 0 0,0 2 1 0 0,0-1-1 0 0,0 0 0 0 0,0 0 0 0 0,0 0-1 0 0,0 0 1 0 0,1-1 0 0 0,-1 1 0 0 0,3 2-1 0 0,-2-2 3 0 0,0 0-1 0 0,0 0 0 0 0,-1 1 1 0 0,1-1-1 0 0,-1 0 1 0 0,2 6-1 0 0,-2 0 12 0 0,0-1 0 0 0,-1 1 1 0 0,0 0-1 0 0,-2 13 0 0 0,0 10-12 0 0,2-29 7 0 0,0 0-1 0 0,-1 1 0 0 0,1-1 1 0 0,-1 0-1 0 0,0 0 0 0 0,0 0 1 0 0,0 0-1 0 0,0 1 0 0 0,0-1 1 0 0,-1-1-1 0 0,1 1 0 0 0,-1 0 1 0 0,0 0-1 0 0,0-1 0 0 0,0 1 1 0 0,0-1-1 0 0,0 1 1 0 0,-1-1-1 0 0,1 0 0 0 0,-1 0 1 0 0,1 0-1 0 0,-1 0 0 0 0,0 0 1 0 0,0-1-1 0 0,0 1 0 0 0,0-1 1 0 0,0 0-1 0 0,-5 1 0 0 0,5 0 22 0 0,-1-2 0 0 0,0 1 0 0 0,0 0 0 0 0,0-1 0 0 0,0 1 0 0 0,0-1 0 0 0,0 0 0 0 0,0-1 0 0 0,0 1 0 0 0,0-1 0 0 0,0 0 0 0 0,0 0 0 0 0,0 0 0 0 0,0 0 0 0 0,0-1 0 0 0,1 1 0 0 0,-1-1 0 0 0,0 0 0 0 0,1 0 0 0 0,0 0 0 0 0,-1-1 0 0 0,1 1 0 0 0,-3-4 0 0 0,-24-34 213 0 0,29 39-256 0 0,0-1 1 0 0,0 0-1 0 0,1 0 1 0 0,-1 1 0 0 0,0-1-1 0 0,1 0 1 0 0,-1 0-1 0 0,1 0 1 0 0,-1 0 0 0 0,1 0-1 0 0,0 0 1 0 0,0 0-1 0 0,0-4 1 0 0,3-22-1068 0 0,6 6-1317 0 0,-1 12 258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4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19 7306 0 0,'-7'-19'6032'0'0,"18"80"-5928"0"0,-3-1 1 0 0,2 78 0 0 0,-5-51-97 0 0,-4-74-8 0 0,0 9 55 0 0,1-1 0 0 0,0 0 0 0 0,2 1 0 0 0,0-1 0 0 0,13 35 0 0 0,-16-54-22 0 0,0 0 0 0 0,0 1 0 0 0,0-1-1 0 0,1 0 1 0 0,-1 1 0 0 0,1-1 0 0 0,-1 0 0 0 0,4 3 0 0 0,-4-5-64 0 0,0 1 0 0 0,0 0 0 0 0,-1-1 0 0 0,1 0-1 0 0,0 1 1 0 0,0-1 0 0 0,0 0 0 0 0,0 1 0 0 0,0-1 0 0 0,0 0-1 0 0,0 0 1 0 0,0 0 0 0 0,0 0 0 0 0,0 0 0 0 0,0 0 0 0 0,0 0-1 0 0,0 0 1 0 0,0 0 0 0 0,0 0 0 0 0,0 0 0 0 0,-1-1 0 0 0,1 1-1 0 0,0 0 1 0 0,0-1 0 0 0,0 1 0 0 0,0-1 0 0 0,1 0 0 0 0,1-1-329 0 0,0-1 0 0 0,0 1 1 0 0,-1-1-1 0 0,1 0 1 0 0,-1 0-1 0 0,0 0 1 0 0,1 0-1 0 0,0-4 0 0 0,13-14-2635 0 0,-3 7 1014 0 0,-6 0-403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1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158 249 4377 0 0,'0'0'45'0'0,"11"-1"358"0"0,-5 0-380 0 0,0-1 0 0 0,1 0 0 0 0,-1-1 0 0 0,0 1 1 0 0,0-1-1 0 0,-1 0 0 0 0,1 0 0 0 0,-1-1 0 0 0,1 0 0 0 0,-1 0 0 0 0,0 0 0 0 0,0-1 1 0 0,-1 1-1 0 0,8-11 0 0 0,-10 12 112 0 0,0-1 0 0 0,0 1 0 0 0,0-1 0 0 0,-1 1-1 0 0,1-1 1 0 0,-1 0 0 0 0,0 1 0 0 0,0-1 0 0 0,-1 0 0 0 0,1 0 0 0 0,-1 0 0 0 0,0 0 0 0 0,0 0 0 0 0,0 0 0 0 0,0 1 0 0 0,-1-1 0 0 0,1 0 0 0 0,-2-4 0 0 0,-2-3 464 0 0,0 0 1 0 0,0 0-1 0 0,-2 0 0 0 0,-9-15 1 0 0,13 23-509 0 0,-1 1 0 0 0,0-1 0 0 0,0 0 0 0 0,0 1 0 0 0,0 0 0 0 0,0 0 0 0 0,-1 0 0 0 0,1 0 0 0 0,-1 0 0 0 0,1 1 0 0 0,-1-1 0 0 0,0 1 0 0 0,1 0 0 0 0,-1 0 0 0 0,0 1 0 0 0,0-1 0 0 0,0 1 0 0 0,0 0 0 0 0,1 0 0 0 0,-1 0 0 0 0,0 0 0 0 0,0 1 0 0 0,0-1 0 0 0,0 1 0 0 0,-5 2 0 0 0,-1 2-52 0 0,0 1 1 0 0,1 0 0 0 0,0 0-1 0 0,0 1 1 0 0,0 0 0 0 0,1 1-1 0 0,0 0 1 0 0,0 0 0 0 0,1 0-1 0 0,0 1 1 0 0,0 1-1 0 0,1-1 1 0 0,0 1 0 0 0,1 0-1 0 0,0 0 1 0 0,1 0 0 0 0,-4 14-1 0 0,7-18-32 0 0,-1 1 0 0 0,1 0 1 0 0,0 0-1 0 0,1-1 0 0 0,0 1 0 0 0,0 0 0 0 0,1 9 0 0 0,0 26-13 0 0,-1-38 11 0 0,0 0-1 0 0,1 0 1 0 0,-1 0-1 0 0,1 0 1 0 0,0 0-1 0 0,0 0 1 0 0,1 0 0 0 0,-1-1-1 0 0,1 1 1 0 0,0 0-1 0 0,0-1 1 0 0,0 1-1 0 0,0-1 1 0 0,1 0-1 0 0,-1 0 1 0 0,6 6 0 0 0,2 0 13 0 0,-1 0 1 0 0,2 0 0 0 0,-1-1 0 0 0,13 7 0 0 0,-17-12-19 0 0,0 0 1 0 0,0 0-1 0 0,0-1 0 0 0,0 1 1 0 0,1-2-1 0 0,-1 1 0 0 0,0-1 1 0 0,1 0-1 0 0,0 0 0 0 0,-1 0 1 0 0,1-1-1 0 0,-1 0 0 0 0,1-1 1 0 0,-1 1-1 0 0,13-4 0 0 0,-13 3-46 0 0,-1-1 0 0 0,1 0 0 0 0,-1 0 0 0 0,0 0 0 0 0,1-1 0 0 0,-1 1 0 0 0,0-1-1 0 0,-1-1 1 0 0,1 1 0 0 0,0-1 0 0 0,-1 1 0 0 0,0-1 0 0 0,0 0 0 0 0,0-1 0 0 0,0 1 0 0 0,-1-1-1 0 0,0 0 1 0 0,4-6 0 0 0,-4 3 38 0 0,0 0 0 0 0,0 0-1 0 0,-1-1 1 0 0,0 1 0 0 0,0 0 0 0 0,-1-1-1 0 0,0-10 1 0 0,-5-62 63 0 0,1 32-5 0 0,-2-10 209 0 0,4 56-219 0 0,1-1-1 0 0,-1 1 0 0 0,0 0 1 0 0,0 0-1 0 0,0 0 1 0 0,-1 0-1 0 0,1 0 0 0 0,-1 0 1 0 0,1 0-1 0 0,-1 0 0 0 0,0 0 1 0 0,0 1-1 0 0,0-1 1 0 0,-1 1-1 0 0,-2-3 0 0 0,4 5-31 0 0,1 0 1 0 0,-1 0-1 0 0,1 0 0 0 0,-1 0 0 0 0,1 0 0 0 0,-1 0 0 0 0,1 1 1 0 0,-1-1-1 0 0,1 0 0 0 0,-1 0 0 0 0,1 1 0 0 0,-1-1 0 0 0,1 0 0 0 0,-1 1 1 0 0,1-1-1 0 0,0 0 0 0 0,-1 1 0 0 0,1-1 0 0 0,0 0 0 0 0,-1 1 1 0 0,1-1-1 0 0,0 1 0 0 0,-1-1 0 0 0,1 1 0 0 0,0-1 0 0 0,0 1 0 0 0,0-1 1 0 0,0 1-1 0 0,-1 0 0 0 0,-6 16 83 0 0,6-5-68 0 0,-1 1 0 0 0,1 0 0 0 0,1-1-1 0 0,0 1 1 0 0,1 0 0 0 0,1-1-1 0 0,3 16 1 0 0,-3-12-34 0 0,1 0 21 0 0,1 1 1 0 0,0-1-1 0 0,2 0 1 0 0,-1 0-1 0 0,2 0 0 0 0,8 15 1 0 0,-11-23 2 0 0,1-1 1 0 0,-1 0 0 0 0,1 0-1 0 0,1 0 1 0 0,-1-1 0 0 0,1 0-1 0 0,0 0 1 0 0,0 0 0 0 0,1-1-1 0 0,0 0 1 0 0,0 0 0 0 0,0-1-1 0 0,0 0 1 0 0,11 5 0 0 0,-16-8-47 0 0,1-1 1 0 0,0 1 0 0 0,-1 0 0 0 0,1-1 0 0 0,0 1 0 0 0,0-1 0 0 0,0 0 0 0 0,-1 0-1 0 0,1 0 1 0 0,0 0 0 0 0,0 0 0 0 0,0-1 0 0 0,0 0 0 0 0,-1 1 0 0 0,1-1 0 0 0,0 0 0 0 0,-1 0-1 0 0,1 0 1 0 0,-1 0 0 0 0,1-1 0 0 0,-1 1 0 0 0,4-4 0 0 0,2-2-123 0 0,-1 0 1 0 0,-1 0-1 0 0,1-1 0 0 0,10-16 1 0 0,-17 24 159 0 0,3-5-3 0 0,-1 1 1 0 0,0-1-1 0 0,0 0 1 0 0,0 0 0 0 0,0 1-1 0 0,-1-1 1 0 0,0 0 0 0 0,0 0-1 0 0,0-7 1 0 0,0-49 10 0 0,-1 38 10 0 0,0-7-46 0 0,1 4 166 0 0,-2-1 1 0 0,-4-33-1 0 0,3 55-100 0 0,1 0-1 0 0,-1 1 1 0 0,0-1 0 0 0,0 0 0 0 0,0 1-1 0 0,-5-8 1 0 0,-4-6 158 0 0,11 18-196 0 0,0-1 0 0 0,0 1-1 0 0,0-1 1 0 0,0 1 0 0 0,0 0-1 0 0,-1-1 1 0 0,1 1 0 0 0,0-1 0 0 0,0 1-1 0 0,0 0 1 0 0,-1-1 0 0 0,1 1 0 0 0,0-1-1 0 0,-1 1 1 0 0,1 0 0 0 0,0 0 0 0 0,-1-1-1 0 0,1 1 1 0 0,0 0 0 0 0,-1-1-1 0 0,1 1 1 0 0,0 0 0 0 0,-1 0 0 0 0,1 0-1 0 0,-1 0 1 0 0,1-1 0 0 0,-1 1 0 0 0,1 0-1 0 0,0 0 1 0 0,-1 0 0 0 0,1 0 0 0 0,-1 0-1 0 0,1 0 1 0 0,-1 0 0 0 0,1 0-1 0 0,0 0 1 0 0,-1 0 0 0 0,1 0 0 0 0,-1 0-1 0 0,1 1 1 0 0,-1-1 0 0 0,1 0 0 0 0,0 0-1 0 0,-1 0 1 0 0,1 0 0 0 0,-1 1 0 0 0,1-1-1 0 0,0 0 1 0 0,-1 0 0 0 0,1 1 0 0 0,0-1-1 0 0,-1 0 1 0 0,1 1 0 0 0,0-1-1 0 0,0 0 1 0 0,-1 1 0 0 0,1-1 0 0 0,0 1-1 0 0,0-1 1 0 0,-1 0 0 0 0,1 1 0 0 0,0-1-1 0 0,0 1 1 0 0,0-1 0 0 0,0 1 0 0 0,-2 2 2 0 0,1 0 0 0 0,0 0 0 0 0,0 0 0 0 0,0 0 1 0 0,0 0-1 0 0,0 0 0 0 0,1 0 0 0 0,-1 5 0 0 0,2 1 20 0 0,1 1 0 0 0,0-1 0 0 0,1 0 0 0 0,5 15-1 0 0,4 11 11 0 0,-10-31-30 0 0,1 0-1 0 0,0 0 1 0 0,0 0-1 0 0,0 0 0 0 0,0-1 1 0 0,1 1-1 0 0,-1-1 1 0 0,1 0-1 0 0,0 0 1 0 0,0 0-1 0 0,7 3 1 0 0,-6-3-6 0 0,0-1 0 0 0,1-1 0 0 0,-1 1 0 0 0,0-1 0 0 0,0 1 0 0 0,1-1 0 0 0,-1-1 0 0 0,1 1 0 0 0,-1-1 0 0 0,1 0 0 0 0,-1-1 0 0 0,1 1 0 0 0,10-3 0 0 0,-9 1-43 0 0,1-1 1 0 0,-1 0 0 0 0,0 0 0 0 0,0 0 0 0 0,-1-1 0 0 0,1 0 0 0 0,-1 0-1 0 0,1-1 1 0 0,7-8 0 0 0,12-25-72 0 0,-25 36 114 0 0,1 0 0 0 0,-1 0 0 0 0,0 0 0 0 0,1-1-1 0 0,-1 1 1 0 0,0 0 0 0 0,0-1 0 0 0,-1 1 0 0 0,2-4 0 0 0,-2 4 4 0 0,1-1 0 0 0,-1 1 0 0 0,1 0 0 0 0,0-1 1 0 0,0 1-1 0 0,0 0 0 0 0,0 0 0 0 0,1 0 0 0 0,-1 0 0 0 0,2-2 0 0 0,9-17-39 0 0,-7 11 97 0 0,-6 10-47 0 0,1-1 0 0 0,0 1 0 0 0,0-1-1 0 0,0 1 1 0 0,-1 0 0 0 0,1-1 0 0 0,0 1-1 0 0,0 0 1 0 0,-1-1 0 0 0,1 1 0 0 0,0 0-1 0 0,-1 0 1 0 0,1-1 0 0 0,0 1 0 0 0,-1 0-1 0 0,1 0 1 0 0,0-1 0 0 0,-1 1 0 0 0,1 0-1 0 0,-1 0 1 0 0,1 0 0 0 0,0 0 0 0 0,-1 0-1 0 0,1 0 1 0 0,-1 0 0 0 0,1 0 0 0 0,0 0-1 0 0,-1 0 1 0 0,1 0 0 0 0,-1 0 0 0 0,1 0-1 0 0,0 0 1 0 0,-1 0 0 0 0,1 0 0 0 0,-1 0-1 0 0,1 0 1 0 0,0 0 0 0 0,-1 1 0 0 0,1-1-1 0 0,-1 0 1 0 0,1 0 0 0 0,0 0 0 0 0,-1 1-1 0 0,1-1 1 0 0,0 0 0 0 0,0 1 0 0 0,-1-1-1 0 0,1 0 1 0 0,0 1 0 0 0,0-1 0 0 0,-1 1-1 0 0,-2 2 11 0 0,1 0-1 0 0,-1 0 0 0 0,1 0 1 0 0,-1 1-1 0 0,1-1 0 0 0,0 0 1 0 0,1 1-1 0 0,-1 0 0 0 0,1 0 1 0 0,-1-1-1 0 0,0 8 0 0 0,-3 8 73 0 0,3-14-77 0 0,1 1-1 0 0,0 0 1 0 0,0-1 0 0 0,0 1 0 0 0,1-1 0 0 0,0 1 0 0 0,0 11-1 0 0,5 15 24 0 0,-1-7 0 0 0,9 37 0 0 0,-11-53-34 0 0,1 0-1 0 0,1-1 0 0 0,0 0 1 0 0,0 0-1 0 0,0 0 0 0 0,1 0 1 0 0,0-1-1 0 0,7 8 0 0 0,-5-7 17 0 0,2 0-1 0 0,-1 0 1 0 0,1 0-1 0 0,0-2 0 0 0,0 1 1 0 0,1-1-1 0 0,0 0 0 0 0,0-1 1 0 0,0 0-1 0 0,18 5 1 0 0,-23-8-36 0 0,0-1 0 0 0,0 0 1 0 0,0 0-1 0 0,0 0 0 0 0,1-1 1 0 0,-1 1-1 0 0,0-1 0 0 0,0 0 1 0 0,1-1-1 0 0,-1 0 0 0 0,0 1 1 0 0,0-2-1 0 0,0 1 0 0 0,0 0 1 0 0,0-1-1 0 0,0 0 0 0 0,0 0 1 0 0,-1-1-1 0 0,1 1 0 0 0,-1-1 1 0 0,1 0-1 0 0,-1 0 0 0 0,0-1 1 0 0,0 1-1 0 0,4-6 0 0 0,-3 2 2 0 0,-1 1-1 0 0,0 0 0 0 0,0-1 0 0 0,0 0 0 0 0,-1 0 0 0 0,0 0 0 0 0,-1-1 0 0 0,1 1 0 0 0,1-13 0 0 0,0-9 1 0 0,2-34-1 0 0,-5 45 3 0 0,2-14 34 0 0,-2 0-1 0 0,-4-32 0 0 0,3 61 12 0 0,0 3-36 0 0,0-1 1 0 0,0 1-1 0 0,0 0 1 0 0,0-1-1 0 0,0 1 1 0 0,0-1-1 0 0,0 1 1 0 0,0 0 0 0 0,0-1-1 0 0,0 1 1 0 0,0 0-1 0 0,0-1 1 0 0,-1 1-1 0 0,1-1 1 0 0,0 1-1 0 0,0 0 1 0 0,0 0 0 0 0,-1-1-1 0 0,1 1 1 0 0,0 0-1 0 0,0-1 1 0 0,-1 1-1 0 0,1 0 1 0 0,0 0-1 0 0,0-1 1 0 0,-1 1-1 0 0,1 0 1 0 0,0 0 0 0 0,-1-1-1 0 0,0 1 185 0 0,0 1-180 0 0,0 0 0 0 0,0-1 0 0 0,0 1-1 0 0,0 0 1 0 0,0 0 0 0 0,0 0 0 0 0,0 1-1 0 0,0-1 1 0 0,1 0 0 0 0,-1 0 0 0 0,0 0 0 0 0,1 1-1 0 0,-1-1 1 0 0,1 0 0 0 0,0 0 0 0 0,-1 1 0 0 0,1-1-1 0 0,0 0 1 0 0,0 1 0 0 0,0-1 0 0 0,-1 0-1 0 0,2 3 1 0 0,-2 40 3 0 0,1-34-6 0 0,1 32 47 0 0,1 1 1 0 0,12 63-1 0 0,10-32-1748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91 5049 0 0,'0'-3'235'0'0,"-1"-1"0"0"0,1 1 0 0 0,-1-1 1 0 0,1 1-1 0 0,0-1 0 0 0,1 0 0 0 0,-1 1 0 0 0,0-1 0 0 0,1 1 0 0 0,0-1 1 0 0,0 1-1 0 0,0-1 0 0 0,0 1 0 0 0,1-1 0 0 0,-1 1 0 0 0,1 0 0 0 0,3-5 1 0 0,-4 7-179 0 0,0-1 0 0 0,0 0 0 0 0,0 1 1 0 0,0-1-1 0 0,1 1 0 0 0,-1 0 1 0 0,0-1-1 0 0,1 1 0 0 0,-1 0 0 0 0,1 0 1 0 0,-1 0-1 0 0,1 0 0 0 0,-1 0 1 0 0,1 0-1 0 0,0 0 0 0 0,-1 0 0 0 0,1 1 1 0 0,0-1-1 0 0,0 1 0 0 0,0-1 0 0 0,0 1 1 0 0,-1 0-1 0 0,1 0 0 0 0,0 0 1 0 0,0 0-1 0 0,0 0 0 0 0,0 0 0 0 0,0 0 1 0 0,0 1-1 0 0,-1-1 0 0 0,1 1 1 0 0,0-1-1 0 0,0 1 0 0 0,2 1 0 0 0,-1 0-29 0 0,0 1-1 0 0,0-1 1 0 0,-1 1-1 0 0,1-1 1 0 0,-1 1-1 0 0,0 0 1 0 0,0 0-1 0 0,0 0 0 0 0,0 0 1 0 0,0 1-1 0 0,-1-1 1 0 0,1 0-1 0 0,-1 1 1 0 0,0-1-1 0 0,0 1 1 0 0,1 3-1 0 0,-1 0-17 0 0,0-1-1 0 0,0 0 1 0 0,-1 0 0 0 0,1 1-1 0 0,-1-1 1 0 0,-1 0 0 0 0,1 0-1 0 0,-3 11 1 0 0,3-16-4 0 0,-1 0-1 0 0,1 0 1 0 0,-1 0 0 0 0,1 0 0 0 0,-1 0-1 0 0,1 0 1 0 0,-1 0 0 0 0,0 0 0 0 0,0 0-1 0 0,1 0 1 0 0,-1 0 0 0 0,0 0 0 0 0,0 0-1 0 0,0-1 1 0 0,0 1 0 0 0,0 0 0 0 0,0-1 0 0 0,0 1-1 0 0,0-1 1 0 0,0 1 0 0 0,0-1 0 0 0,-1 1-1 0 0,1-1 1 0 0,0 0 0 0 0,0 0 0 0 0,0 1-1 0 0,-1-1 1 0 0,1 0 0 0 0,0 0 0 0 0,0 0-1 0 0,0 0 1 0 0,0-1 0 0 0,-1 1 0 0 0,1 0-1 0 0,0 0 1 0 0,0-1 0 0 0,0 1 0 0 0,0-1-1 0 0,0 1 1 0 0,-2-2 0 0 0,-3 0 29 0 0,0-1 1 0 0,0 0-1 0 0,1 0 0 0 0,-1 0 1 0 0,-9-9-1 0 0,1-3-214 0 0,14 14-6 0 0,-1 1 1 0 0,1-1 0 0 0,0 0-1 0 0,-1 1 1 0 0,1-1 0 0 0,0 0-1 0 0,-1 1 1 0 0,1-1 0 0 0,0 0-1 0 0,0 1 1 0 0,0-1 0 0 0,0 0 0 0 0,-1 1-1 0 0,1-1 1 0 0,0 0 0 0 0,0 1-1 0 0,0-1 1 0 0,1 0 0 0 0,-1 0-1 0 0,0 1 1 0 0,0-1 0 0 0,0 0-1 0 0,0 1 1 0 0,1-1 0 0 0,-1 0 0 0 0,1 0-1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180 224 3617 0 0,'0'0'265'0'0,"4"1"327"0"0,-1 0-506 0 0,0 0-1 0 0,1 0 0 0 0,-1-1 1 0 0,1 1-1 0 0,-1-1 1 0 0,0 0-1 0 0,1 0 0 0 0,-1 0 1 0 0,1 0-1 0 0,-1-1 0 0 0,0 1 1 0 0,1-1-1 0 0,-1 0 1 0 0,0 0-1 0 0,0 0 0 0 0,1 0 1 0 0,-1-1-1 0 0,0 1 1 0 0,0-1-1 0 0,0 0 0 0 0,-1 0 1 0 0,1 0-1 0 0,0 0 0 0 0,-1 0 1 0 0,1-1-1 0 0,-1 1 1 0 0,0-1-1 0 0,0 0 0 0 0,2-2 1 0 0,-1 0 73 0 0,-1 1 0 0 0,1 0 0 0 0,-1-1 0 0 0,0 1 0 0 0,0-1 0 0 0,-1 0 0 0 0,0 0 0 0 0,1 1 0 0 0,-1-1 0 0 0,-1 0-1 0 0,1 0 1 0 0,-1 0 0 0 0,0 0 0 0 0,0 0 0 0 0,-1 0 0 0 0,1 0 0 0 0,-1 0 0 0 0,0 0 0 0 0,0 0 0 0 0,-3-5 0 0 0,2 3 135 0 0,-2 0 0 0 0,1 0-1 0 0,-1 0 1 0 0,0 1 0 0 0,-8-11 0 0 0,10 14-202 0 0,-1 1 0 0 0,0-1 0 0 0,0 0 0 0 0,-1 1 1 0 0,1-1-1 0 0,0 1 0 0 0,-1 0 0 0 0,0 0 0 0 0,1 1 0 0 0,-1-1 1 0 0,0 1-1 0 0,-6-2 0 0 0,4 1-48 0 0,-1 1 1 0 0,1 0-1 0 0,0 0 1 0 0,-1 1 0 0 0,1-1-1 0 0,-1 2 1 0 0,1-1-1 0 0,-1 1 1 0 0,1-1-1 0 0,-1 2 1 0 0,1-1-1 0 0,0 1 1 0 0,0 0-1 0 0,-12 6 1 0 0,10-5-30 0 0,1 1 0 0 0,0 1 1 0 0,0-1-1 0 0,0 1 0 0 0,0 0 0 0 0,1 1 0 0 0,-12 12 1 0 0,0 0-11 0 0,17-17-3 0 0,-1 1 0 0 0,1-1 1 0 0,-1 1-1 0 0,1 0 0 0 0,0-1 0 0 0,0 1 1 0 0,0 0-1 0 0,0 0 0 0 0,0 0 0 0 0,0 0 1 0 0,0 0-1 0 0,1 0 0 0 0,-1 0 1 0 0,1 0-1 0 0,-1 0 0 0 0,1 0 0 0 0,0 1 1 0 0,0-1-1 0 0,0 0 0 0 0,0 0 1 0 0,0 0-1 0 0,0 0 0 0 0,0 0 0 0 0,1 0 1 0 0,0 1-1 0 0,-1-1 0 0 0,1 0 1 0 0,0 0-1 0 0,0 0 0 0 0,1 2 0 0 0,-1 0-2 0 0,0-1-1 0 0,0 1 1 0 0,0 0-1 0 0,-1-1 0 0 0,0 1 1 0 0,1 0-1 0 0,-1 0 1 0 0,-1 0-1 0 0,1 0 0 0 0,0-1 1 0 0,-1 1-1 0 0,0 0 1 0 0,-1 5-1 0 0,0-6 8 0 0,1 1-1 0 0,0-1 1 0 0,1 1-1 0 0,-1-1 1 0 0,1 1 0 0 0,-1 0-1 0 0,1-1 1 0 0,0 1-1 0 0,1 0 1 0 0,-1-1 0 0 0,1 1-1 0 0,-1 0 1 0 0,3 6-1 0 0,7 8-7 0 0,-8-15-1 0 0,0 0 1 0 0,0 1-1 0 0,-1-1 1 0 0,1 1-1 0 0,-1-1 1 0 0,0 1 0 0 0,1 5-1 0 0,-1-7 8 0 0,-1 0-1 0 0,1 0 1 0 0,-1-1 0 0 0,1 1 0 0 0,0 0-1 0 0,0 0 1 0 0,0-1 0 0 0,0 1 0 0 0,0-1-1 0 0,0 1 1 0 0,0-1 0 0 0,0 1-1 0 0,1-1 1 0 0,-1 0 0 0 0,1 0 0 0 0,-1 1-1 0 0,1-1 1 0 0,-1 0 0 0 0,1 0-1 0 0,-1 0 1 0 0,4 1 0 0 0,5 1 12 0 0,-1 1 0 0 0,21 3 0 0 0,-12-2-5 0 0,-11-4-83 0 0,-1 1-1 0 0,0-1 0 0 0,1 0 1 0 0,-1-1-1 0 0,1 0 0 0 0,-1 0 1 0 0,1 0-1 0 0,-1-1 1 0 0,1 0-1 0 0,-1 0 0 0 0,1 0 1 0 0,10-5-1 0 0,-14 5 56 0 0,0 0 0 0 0,0-1 0 0 0,0 0 0 0 0,0 1 0 0 0,0-1 0 0 0,0 0 0 0 0,-1 0 0 0 0,1-1 0 0 0,-1 1-1 0 0,1-1 1 0 0,-1 1 0 0 0,0-1 0 0 0,0 0 0 0 0,0 1 0 0 0,0-1 0 0 0,0 0 0 0 0,-1 0 0 0 0,1-1 0 0 0,-1 1 0 0 0,0 0 0 0 0,0 0 0 0 0,0-1 0 0 0,-1 1 0 0 0,1 0 0 0 0,0-6 0 0 0,2-141 519 0 0,-2 145-452 0 0,-1 0 1 0 0,-1 0-1 0 0,1 0 1 0 0,-1 0-1 0 0,0 0 1 0 0,0 0-1 0 0,0 0 1 0 0,-3-6-1 0 0,-3-9 209 0 0,4 8 129 0 0,3 16-198 0 0,3 26-152 0 0,1-1-48 0 0,-3 6 48 0 0,2 1 1 0 0,2 0-1 0 0,16 63 0 0 0,-4-53-73 0 0,-5-16-4316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3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30 5913 0 0,'0'-4'826'0'0,"-1"-22"6456"0"0,-1 37-6832 0 0,1 17-373 0 0,1-1 1 0 0,4 35-1 0 0,0 15-48 0 0,-5-10 4 0 0,-1-29 71 0 0,3 1 1 0 0,4 43-1 0 0,0-58 40 0 0,-2-15-64 0 0,-3-9-79 0 0,0-1 0 0 0,0 1 0 0 0,0 0 1 0 0,0 0-1 0 0,0 0 0 0 0,0 0 0 0 0,0 0 0 0 0,0 0 1 0 0,0 0-1 0 0,0 0 0 0 0,0 0 0 0 0,0 0 0 0 0,0 0 0 0 0,0 0 1 0 0,0-1-1 0 0,0 1 0 0 0,0 0 0 0 0,0 0 0 0 0,0 0 0 0 0,0 0 1 0 0,0 0-1 0 0,0 0 0 0 0,0 0 0 0 0,0 0 0 0 0,0 0 0 0 0,0 0 1 0 0,0 0-1 0 0,0 0 0 0 0,0-1 0 0 0,0 1 0 0 0,0 0 1 0 0,0 0-1 0 0,0 0 0 0 0,0 0 0 0 0,0 0 0 0 0,0 0 0 0 0,1 0 1 0 0,-1 0-1 0 0,0 0 0 0 0,0 0 0 0 0,0 0 0 0 0,0 0 0 0 0,0 0 1 0 0,0 0-1 0 0,0 0 0 0 0,0 0 0 0 0,0 0 0 0 0,0 0 0 0 0,0 0 1 0 0,0 0-1 0 0,0 0 0 0 0,1 0 0 0 0,-1 0 0 0 0,0 0 1 0 0,0 0-1 0 0,0 0 0 0 0,0 0 0 0 0,0 0 0 0 0,0 0 0 0 0,0 0 1 0 0,0 0-1 0 0,0 0 0 0 0,0 0 0 0 0,0 0 0 0 0,1 0 0 0 0,-1 0 1 0 0,3-29-8 0 0,0-47 0 0 0,-3 47-1 0 0,1 0 1 0 0,8-43 0 0 0,-8 69 12 0 0,0-1 0 0 0,0 0 0 0 0,1 1 0 0 0,-1-1 0 0 0,1 1 0 0 0,3-6 1 0 0,-4 8-9 0 0,0 0 0 0 0,-1 0 0 0 0,1 0 0 0 0,0 0 0 0 0,0 0 0 0 0,0 0 0 0 0,0 0 0 0 0,0 0 0 0 0,0 1 1 0 0,0-1-1 0 0,0 0 0 0 0,0 1 0 0 0,0-1 0 0 0,0 0 0 0 0,0 1 0 0 0,0-1 0 0 0,1 1 0 0 0,-1 0 0 0 0,0-1 1 0 0,2 1-1 0 0,19-3 5 0 0,-20 3-4 0 0,-1-1 0 0 0,0 1 1 0 0,0 0-1 0 0,0-1 1 0 0,0 1-1 0 0,0 0 1 0 0,1 0-1 0 0,-1 0 1 0 0,0 0-1 0 0,0 0 1 0 0,0 0-1 0 0,0 0 1 0 0,1 0-1 0 0,-1 1 0 0 0,0-1 1 0 0,0 0-1 0 0,0 1 1 0 0,0-1-1 0 0,0 1 1 0 0,0-1-1 0 0,0 1 1 0 0,0 0-1 0 0,0-1 1 0 0,0 1-1 0 0,0 0 0 0 0,0 0 1 0 0,0-1-1 0 0,0 1 1 0 0,0 2-1 0 0,34 44 0 0 0,-33-45 3 0 0,0 0 1 0 0,0 0-1 0 0,0 0 0 0 0,-1 0 0 0 0,1 1 1 0 0,-1-1-1 0 0,1 1 0 0 0,-1-1 1 0 0,0 1-1 0 0,0 0 0 0 0,0-1 1 0 0,0 1-1 0 0,-1 0 0 0 0,1 0 1 0 0,-1 0-1 0 0,0-1 0 0 0,1 1 0 0 0,-1 0 1 0 0,-1 0-1 0 0,1 0 0 0 0,-1 3 1 0 0,1 3-2 0 0,-1 0 1 0 0,1-1-1 0 0,1 1 1 0 0,-1 0 0 0 0,4 13-1 0 0,1 16 23 0 0,-3-9-30 0 0,-1-15-1 0 0,0 0-1 0 0,-2 20 1 0 0,0-29 11 0 0,1-1-1 0 0,-1 1 1 0 0,0-1 0 0 0,-1 1 0 0 0,1-1 0 0 0,-1 0-1 0 0,0 1 1 0 0,0-1 0 0 0,0 0 0 0 0,0 0 0 0 0,-5 5-1 0 0,5-7 1 0 0,0 0 0 0 0,0 0 0 0 0,0 0 0 0 0,0 0 0 0 0,0 0 0 0 0,0 0 1 0 0,0-1-1 0 0,-1 1 0 0 0,1-1 0 0 0,-1 0 0 0 0,1 0 0 0 0,-1 0 0 0 0,1 0 0 0 0,-1 0 0 0 0,0 0 0 0 0,0-1 0 0 0,1 1 0 0 0,-4-1 0 0 0,4 0 2 0 0,-1 0 0 0 0,1 0 1 0 0,0-1-1 0 0,0 1 0 0 0,0-1 0 0 0,0 1 0 0 0,0-1 1 0 0,0 0-1 0 0,0 0 0 0 0,0 0 0 0 0,1 0 1 0 0,-1 0-1 0 0,0 0 0 0 0,0 0 0 0 0,1-1 0 0 0,-1 1 1 0 0,1-1-1 0 0,-1 1 0 0 0,1-1 0 0 0,0 1 0 0 0,0-1 1 0 0,-1 0-1 0 0,1 0 0 0 0,-1-2 0 0 0,-13-34-770 0 0,8-2-4162 0 0,6 28 1754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3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32 9330 0 0,'0'-1'165'0'0,"0"0"0"0"0,0 0 0 0 0,0 0 0 0 0,0 0-1 0 0,0 0 1 0 0,-1 0 0 0 0,1-1 0 0 0,0 1 0 0 0,0 0 0 0 0,-1 0 0 0 0,1 0 0 0 0,-1 0-1 0 0,1 0 1 0 0,-1 0 0 0 0,0 0 0 0 0,1 0 0 0 0,-1 0 0 0 0,0 1 0 0 0,0-1 0 0 0,1 0-1 0 0,-1 0 1 0 0,0 1 0 0 0,-2-2 0 0 0,-5-6 2173 0 0,8 9-2329 0 0,0-1 0 0 0,0 0 0 0 0,-1 1 1 0 0,1-1-1 0 0,0 0 0 0 0,0 0 0 0 0,0 1 0 0 0,0-1 1 0 0,0 0-1 0 0,0 0 0 0 0,-1 1 0 0 0,1-1 1 0 0,0 0-1 0 0,0 0 0 0 0,0 1 0 0 0,-1-1 0 0 0,1 0 1 0 0,0 0-1 0 0,0 0 0 0 0,-1 1 0 0 0,1-1 1 0 0,0 0-1 0 0,0 0 0 0 0,-1 0 0 0 0,1 0 0 0 0,0 0 1 0 0,-1 1-1 0 0,1-1-5 0 0,-1 0 1 0 0,1 0 0 0 0,0 0-1 0 0,-1 0 1 0 0,1 1-1 0 0,-1-1 1 0 0,1 0-1 0 0,0 0 1 0 0,-1 0-1 0 0,1 1 1 0 0,0-1-1 0 0,0 0 1 0 0,-1 1-1 0 0,1-1 1 0 0,0 0 0 0 0,0 1-1 0 0,-1-1 1 0 0,1 0-1 0 0,0 1 1 0 0,0-1-1 0 0,0 0 1 0 0,-1 1-1 0 0,1-1 1 0 0,0 1-1 0 0,0-1 1 0 0,0 1 0 0 0,0-1-1 0 0,0 0 1 0 0,0 1-1 0 0,0-1 1 0 0,0 1-1 0 0,0 0 1 0 0,6 41 324 0 0,-3-20-123 0 0,1 32 0 0 0,-2-23-153 0 0,1-1 0 0 0,2 0-1 0 0,8 32 1 0 0,-4-24 20 0 0,3 42-1 0 0,-10-72-33 0 0,0 0 1 0 0,0 0-1 0 0,0 0 0 0 0,1 0 0 0 0,0-1 0 0 0,1 1 0 0 0,0-1 1 0 0,0 0-1 0 0,0 0 0 0 0,7 7 0 0 0,-10-13-79 0 0,-1 0 1 0 0,1-1-1 0 0,-1 1 1 0 0,1-1-1 0 0,0 1 0 0 0,-1-1 1 0 0,1 1-1 0 0,0-1 0 0 0,-1 0 1 0 0,1 1-1 0 0,0-1 0 0 0,0 0 1 0 0,-1 1-1 0 0,1-1 0 0 0,0 0 1 0 0,0 0-1 0 0,-1 0 1 0 0,1 0-1 0 0,0 0 0 0 0,0 0 1 0 0,0 0-1 0 0,0 0 0 0 0,-1 0 1 0 0,1 0-1 0 0,0 0 0 0 0,0 0 1 0 0,1-1-1 0 0,10-9-4710 0 0,-6 2 1619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3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27 112 3065 0 0,'-10'0'5602'0'0,"10"1"-5478"0"0,-2 15 1621 0 0,9 22-931 0 0,-6-37-797 0 0,0 1 0 0 0,0-1-1 0 0,0 0 1 0 0,0 0 0 0 0,0 0-1 0 0,0-1 1 0 0,0 1 0 0 0,0 0-1 0 0,0 0 1 0 0,1-1 0 0 0,-1 1-1 0 0,0 0 1 0 0,0-1 0 0 0,1 1 0 0 0,-1-1-1 0 0,0 0 1 0 0,1 1 0 0 0,-1-1-1 0 0,0 0 1 0 0,1 0 0 0 0,2 0-1 0 0,-3 0-3 0 0,1 0 0 0 0,0 1 0 0 0,0-1 1 0 0,0-1-1 0 0,0 1 0 0 0,0 0 0 0 0,-1 0 0 0 0,1-1 0 0 0,0 1 0 0 0,0-1 0 0 0,-1 1 0 0 0,1-1 0 0 0,0 0 1 0 0,-1 0-1 0 0,1 0 0 0 0,1-1 0 0 0,22-20 82 0 0,-21 20-85 0 0,-1 0 0 0 0,0 0-1 0 0,0 0 1 0 0,-1-1 0 0 0,1 1-1 0 0,0-1 1 0 0,-1 0 0 0 0,0 1-1 0 0,1-1 1 0 0,-1 0 0 0 0,0 0-1 0 0,-1-1 1 0 0,1 1 0 0 0,0 0-1 0 0,-1-1 1 0 0,0 1 0 0 0,2-6-1 0 0,-3 4 53 0 0,0-1-1 0 0,0 1 0 0 0,-1 0 1 0 0,1 0-1 0 0,-1 0 1 0 0,0 0-1 0 0,0 0 0 0 0,-1 0 1 0 0,1 0-1 0 0,-5-8 1 0 0,4 9 65 0 0,1 2-75 0 0,1 1 0 0 0,-1-1 0 0 0,1 1 0 0 0,-1-1 0 0 0,0 1 0 0 0,1 0 0 0 0,-1-1 0 0 0,0 1 0 0 0,0 0 0 0 0,0 0 0 0 0,0 0 0 0 0,0 0 0 0 0,0 0 0 0 0,0 0 0 0 0,-1 0-1 0 0,1 0 1 0 0,0 0 0 0 0,-1 0 0 0 0,1 1 0 0 0,0-1 0 0 0,-1 0 0 0 0,1 1 0 0 0,-1-1 0 0 0,1 1 0 0 0,-1 0 0 0 0,-2-1 0 0 0,-20 9 742 0 0,14-4-544 0 0,7-3-196 0 0,1 0 0 0 0,0 0-1 0 0,0 0 1 0 0,0 0-1 0 0,0 1 1 0 0,0-1 0 0 0,0 0-1 0 0,0 1 1 0 0,0-1-1 0 0,1 1 1 0 0,-1 0 0 0 0,0 0-1 0 0,1 0 1 0 0,0 0-1 0 0,-1 0 1 0 0,-1 3 0 0 0,-12 39 282 0 0,6-15-307 0 0,6-21-17 0 0,1-1 1 0 0,0 0 0 0 0,1 0 0 0 0,0 1 0 0 0,0-1 0 0 0,0 0-1 0 0,1 1 1 0 0,2 14 0 0 0,0-7 7 0 0,0 1 0 0 0,2-1-1 0 0,5 17 1 0 0,-3-10-18 0 0,-5-18 15 0 0,0 0 1 0 0,0 0-1 0 0,0 0 0 0 0,1 0 0 0 0,-1 0 0 0 0,1 0 1 0 0,0-1-1 0 0,0 1 0 0 0,0-1 0 0 0,1 1 0 0 0,-1-1 0 0 0,4 4 1 0 0,-4-5-3 0 0,-1-1 1 0 0,1 1 0 0 0,0-1-1 0 0,-1 1 1 0 0,1-1 0 0 0,0 1-1 0 0,0-1 1 0 0,-1 0 0 0 0,1 0-1 0 0,0 0 1 0 0,0 0 0 0 0,0-1-1 0 0,1 1 1 0 0,-1 0 0 0 0,0-1-1 0 0,0 1 1 0 0,0-1 0 0 0,0 0-1 0 0,1 0 1 0 0,-1 0 0 0 0,2 0-1 0 0,1-1-86 0 0,-1-1-1 0 0,0 1 0 0 0,0-1 1 0 0,0 0-1 0 0,0 0 0 0 0,0-1 1 0 0,0 1-1 0 0,-1-1 0 0 0,6-5 1 0 0,0 1-641 0 0,-2 2-617 0 0,0-1-1 0 0,-1 0 1 0 0,9-10-1 0 0,-10 7-1718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26 5377 0 0,'-17'-9'1846'0'0,"16"8"-1734"0"0,1 1-1 0 0,0-1 1 0 0,0 1 0 0 0,0-1-1 0 0,0 1 1 0 0,0-1 0 0 0,0 1 0 0 0,0-1-1 0 0,0 1 1 0 0,0-1 0 0 0,7-10 4457 0 0,-6 11-4518 0 0,-1 0-1 0 0,0 0 1 0 0,0 1-1 0 0,1-1 1 0 0,-1 0-1 0 0,0 0 0 0 0,1 0 1 0 0,-1 0-1 0 0,0 0 1 0 0,0 0-1 0 0,1 0 1 0 0,-1 0-1 0 0,0 0 0 0 0,0 1 1 0 0,1-1-1 0 0,-1 0 1 0 0,0 0-1 0 0,0 0 1 0 0,0 0-1 0 0,1 1 0 0 0,-1-1 1 0 0,0 0-1 0 0,0 0 1 0 0,0 1-1 0 0,0-1 1 0 0,1 0-1 0 0,-1 0 0 0 0,0 1 1 0 0,0-1-1 0 0,0 0 1 0 0,0 0-1 0 0,0 1 0 0 0,0-1 1 0 0,0 0-1 0 0,0 0 1 0 0,0 1-1 0 0,11 205 408 0 0,-10-199-208 0 0,1 9-1526 0 0,-2-15 1021 0 0,1-1 0 0 0,-1 1 0 0 0,1 0 0 0 0,-1-1 0 0 0,1 1 0 0 0,-1 0 0 0 0,1-1 0 0 0,0 1 1 0 0,-1-1-1 0 0,1 1 0 0 0,0-1 0 0 0,0 0 0 0 0,-1 1 0 0 0,1-1 0 0 0,0 0 0 0 0,0 1 0 0 0,-1-1 1 0 0,1 0-1 0 0,0 0 0 0 0,1 1 0 0 0,10-1-4502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5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42 1968 0 0,'8'-42'11623'0'0,"-18"44"-10608"0"0,8 0-993 0 0,1 0 0 0 0,-1 0 0 0 0,0-1 0 0 0,1 1 0 0 0,0 0 0 0 0,-1 1 0 0 0,1-1 0 0 0,0 0 0 0 0,0 0 0 0 0,0 0 0 0 0,0 1 0 0 0,1-1 0 0 0,-1 0 0 0 0,0 4 0 0 0,-4 41 223 0 0,3-21-104 0 0,-12 257 818 0 0,14-262-951 0 0,2 0 0 0 0,5 30 0 0 0,-5-40 28 0 0,1-1 0 0 0,0 0 0 0 0,0-1 0 0 0,1 1 0 0 0,0 0 0 0 0,0-1 0 0 0,7 9 0 0 0,-10-16-47 0 0,0-1 1 0 0,0 0 0 0 0,1 1-1 0 0,-1-1 1 0 0,0 0 0 0 0,1 0-1 0 0,-1 0 1 0 0,0 0-1 0 0,1 0 1 0 0,-1-1 0 0 0,1 1-1 0 0,0 0 1 0 0,-1-1 0 0 0,1 1-1 0 0,0-1 1 0 0,-1 1-1 0 0,1-1 1 0 0,0 0 0 0 0,-1 0-1 0 0,1 0 1 0 0,0 0-1 0 0,0 0 1 0 0,-1 0 0 0 0,1 0-1 0 0,0-1 1 0 0,-1 1-1 0 0,1 0 1 0 0,0-1 0 0 0,-1 1-1 0 0,1-1 1 0 0,-1 0 0 0 0,1 0-1 0 0,-1 0 1 0 0,3-1-1 0 0,3-2-1223 0 0,0-1-1 0 0,-1 0 0 0 0,1 0 0 0 0,-1 0 0 0 0,-1-1 0 0 0,7-6 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55 4049 0 0,'-20'0'1877'0'0,"17"1"-1399"0"0,-1-1 1 0 0,1 0-1 0 0,-1 0 1 0 0,1 0-1 0 0,0 0 0 0 0,-1-1 1 0 0,1 1-1 0 0,-6-3 1 0 0,8 3-434 0 0,1-1 1 0 0,0 1-1 0 0,0 0 1 0 0,-1-1-1 0 0,1 1 1 0 0,0-1-1 0 0,0 1 1 0 0,-1-1-1 0 0,1 0 1 0 0,0 1-1 0 0,0-1 1 0 0,0 1-1 0 0,0-1 1 0 0,0 1-1 0 0,0-1 1 0 0,0 1-1 0 0,0-1 1 0 0,0 0-1 0 0,0 1 1 0 0,0-1-1 0 0,0 1 1 0 0,0-1-1 0 0,0 1 1 0 0,1-1-1 0 0,-1 1 1 0 0,0-1-1 0 0,0 1 1 0 0,1-1-1 0 0,-1 1 1 0 0,0-1-1 0 0,1 1 1 0 0,-1-1-1 0 0,0 1 1 0 0,1 0-1 0 0,-1-1 1 0 0,1 1-1 0 0,-1 0 1 0 0,1-1-1 0 0,-1 1 1 0 0,1 0-1 0 0,-1-1 1 0 0,1 1-1 0 0,-1 0 1 0 0,1 0-1 0 0,-1 0 1 0 0,1 0-1 0 0,-1-1 1 0 0,1 1-1 0 0,-1 0 1 0 0,1 0-1 0 0,-1 0 1 0 0,1 0 0 0 0,0 0-1 0 0,-1 0 1 0 0,2 1-1 0 0,7 0-23 0 0,1 1 0 0 0,0-1 0 0 0,0 0 0 0 0,0-1 0 0 0,0 0 0 0 0,0-1 1 0 0,0 0-1 0 0,0-1 0 0 0,0 0 0 0 0,14-5 0 0 0,-7 3-10 0 0,11-4 10 0 0,-24 6-3 0 0,0 0 1 0 0,1 1-1 0 0,-1 0 1 0 0,0 0-1 0 0,1 0 1 0 0,-1 0-1 0 0,1 1 0 0 0,0-1 1 0 0,-1 1-1 0 0,6 1 1 0 0,33-4-1875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111 119 4777 0 0,'-4'0'115'0'0,"-14"1"1271"0"0,18-1-1339 0 0,-1 0 0 0 0,1 1-1 0 0,0-1 1 0 0,-1 0 0 0 0,1 0 0 0 0,0 0-1 0 0,0 1 1 0 0,-1-1 0 0 0,1 0 0 0 0,0 0-1 0 0,0 1 1 0 0,-1-1 0 0 0,1 0 0 0 0,0 0-1 0 0,0 1 1 0 0,0-1 0 0 0,0 0 0 0 0,-1 1-1 0 0,1-1 1 0 0,0 0 0 0 0,0 1 0 0 0,0-1-1 0 0,0 0 1 0 0,0 1 0 0 0,0-1 0 0 0,0 0-1 0 0,0 1 1 0 0,0-1 0 0 0,0 0 0 0 0,0 1-1 0 0,0-1 1 0 0,0 1 0 0 0,0-1 0 0 0,0 0-1 0 0,0 1 1 0 0,1-1 0 0 0,-1 0 0 0 0,0 0-1 0 0,0 1 1 0 0,0-1 0 0 0,1 0 0 0 0,-1 1-1 0 0,0-1 1 0 0,0 0-7 0 0,1 1 0 0 0,-1-1 0 0 0,0 0 0 0 0,0 0 0 0 0,0 0 0 0 0,0 0 0 0 0,0 0 0 0 0,0 1 0 0 0,0-1 0 0 0,0 0 0 0 0,0 0 0 0 0,0 0 0 0 0,0 0-1 0 0,0 1 1 0 0,0-1 0 0 0,0 0 0 0 0,0 0 0 0 0,0 0 0 0 0,0 0 0 0 0,0 1 0 0 0,0-1 0 0 0,0 0 0 0 0,0 0 0 0 0,0 0 0 0 0,0 0 0 0 0,0 1 0 0 0,0-1 0 0 0,0 0 0 0 0,0 0 0 0 0,0 0 0 0 0,0 0 0 0 0,-1 0 0 0 0,1 0 0 0 0,0 1 0 0 0,0-1-1 0 0,0 0 1 0 0,0 0 0 0 0,0 0 0 0 0,-1 0 0 0 0,0 2 13 0 0,6 3 145 0 0,-4-4-181 0 0,0 0 1 0 0,0-1 0 0 0,1 1 0 0 0,-1 0-1 0 0,0-1 1 0 0,1 1 0 0 0,-1 0 0 0 0,0-1-1 0 0,1 1 1 0 0,-1-1 0 0 0,1 0 0 0 0,-1 0-1 0 0,0 1 1 0 0,1-1 0 0 0,-1 0 0 0 0,1 0-1 0 0,-1 0 1 0 0,1-1 0 0 0,-1 1 0 0 0,1 0-1 0 0,-1 0 1 0 0,0-1 0 0 0,1 1 0 0 0,1-1-1 0 0,-1 0-11 0 0,0 0 0 0 0,0 1 0 0 0,0-1 0 0 0,0 1 0 0 0,0-1 0 0 0,1 1 0 0 0,-1 0 0 0 0,0 0 0 0 0,0 0-1 0 0,0 1 1 0 0,4 0 0 0 0,1-1 17 0 0,0 0 0 0 0,0-1 0 0 0,-1 0 1 0 0,1 0-1 0 0,0 0 0 0 0,-1 0 0 0 0,1-1 0 0 0,-1 0 0 0 0,8-4 0 0 0,10-2 30 0 0,-22 7-45 0 0,0 0 0 0 0,1 0 0 0 0,-1 0 0 0 0,0 0 0 0 0,0 0 0 0 0,0 0 0 0 0,-1 0 0 0 0,1-1 0 0 0,0 1 0 0 0,0-1 0 0 0,-1 1 0 0 0,1-1 0 0 0,-1 0-1 0 0,1 0 1 0 0,-1 1 0 0 0,0-1 0 0 0,2-3 0 0 0,0-3 30 0 0,0 0 1 0 0,0 0-1 0 0,2-12 0 0 0,-2 10 8 0 0,-3 9-37 0 0,0-1 0 0 0,-1 1 0 0 0,1 0 0 0 0,0 0 0 0 0,0 0 0 0 0,-1-1 0 0 0,1 1 0 0 0,-1 0 0 0 0,1 0 0 0 0,-1 0 1 0 0,1 0-1 0 0,-1 0 0 0 0,0 0 0 0 0,1 0 0 0 0,-1 0 0 0 0,0 0 0 0 0,0 0 0 0 0,0 0 0 0 0,0 0 0 0 0,0 1 0 0 0,0-1 0 0 0,0 0 0 0 0,0 1 0 0 0,0-1 1 0 0,0 1-1 0 0,0-1 0 0 0,0 1 0 0 0,0-1 0 0 0,-1 1 0 0 0,0-1 0 0 0,-3-1 97 0 0,-1 1 0 0 0,1-1 0 0 0,-1 1 0 0 0,1 0 0 0 0,-9-1 0 0 0,-30-1 730 0 0,38 2-764 0 0,1 0 0 0 0,-1 0 0 0 0,0 0 0 0 0,0 1 0 0 0,1 0-1 0 0,-1 0 1 0 0,0 1 0 0 0,0 0 0 0 0,1 0 0 0 0,-1 0 0 0 0,1 0 0 0 0,-1 1 0 0 0,1 0 0 0 0,-1 0 0 0 0,-6 4 0 0 0,-6 3 75 0 0,16-9-130 0 0,0 1 1 0 0,-1 0-1 0 0,1-1 1 0 0,0 1-1 0 0,0 0 0 0 0,0 1 1 0 0,0-1-1 0 0,0 0 1 0 0,0 1-1 0 0,0-1 1 0 0,1 1-1 0 0,-1-1 0 0 0,0 1 1 0 0,1 0-1 0 0,0-1 1 0 0,-1 1-1 0 0,0 2 0 0 0,-3 7 26 0 0,1-1 0 0 0,0 0-1 0 0,0 1 1 0 0,1 0 0 0 0,1 0 0 0 0,0 0-1 0 0,-1 16 1 0 0,3-21-23 0 0,-1 0 1 0 0,0 0-1 0 0,0 0 1 0 0,0 0-1 0 0,-3 6 1 0 0,2-8-7 0 0,1 1 1 0 0,-1 0 0 0 0,1-1-1 0 0,0 1 1 0 0,1 0 0 0 0,-1 0-1 0 0,1 9 1 0 0,1 3 25 0 0,-1-13-32 0 0,0 1 0 0 0,0-1 1 0 0,0 0-1 0 0,0 0 0 0 0,1 0 1 0 0,0 0-1 0 0,0 0 1 0 0,0 0-1 0 0,0-1 0 0 0,1 1 1 0 0,2 6-1 0 0,7 4 34 0 0,-8-9-32 0 0,0 0 1 0 0,0 0 0 0 0,1-1 0 0 0,-1 1 0 0 0,1-1 0 0 0,0 0 0 0 0,1 0 0 0 0,8 6 0 0 0,2-2 67 0 0,0 0 0 0 0,0-1 0 0 0,1-1 0 0 0,17 4 0 0 0,-26-8-138 0 0,1 0 1 0 0,-1-1 0 0 0,0 0-1 0 0,0-1 1 0 0,1 1-1 0 0,-1-1 1 0 0,0-1-1 0 0,1 1 1 0 0,-1-1 0 0 0,0-1-1 0 0,0 1 1 0 0,10-5-1 0 0,-13 5-429 0 0,1-1 0 0 0,-1 0-1 0 0,0 0 1 0 0,0 0 0 0 0,-1 0 0 0 0,1-1-1 0 0,0 0 1 0 0,3-3 0 0 0,3-3-1457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5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86 5841 0 0,'-9'-11'5983'0'0,"23"5"-5376"0"0,228-53-146 0 0,-234 57-455 0 0,43-6-311 0 0,-50 8 17 0 0,-26 15-4678 0 0,16-10 2444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6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21 7778 0 0,'1'-12'1237'0'0,"-1"4"2176"0"0,-10 8-1873 0 0,7 2-1397 0 0,0 0-1 0 0,0 1 0 0 0,1-1 0 0 0,-1 0 0 0 0,1 1 1 0 0,-3 3-1 0 0,5-6-108 0 0,-3 4 34 0 0,0 0-1 0 0,0 0 1 0 0,0 0 0 0 0,1 0 0 0 0,0 0 0 0 0,0 1-1 0 0,0-1 1 0 0,1 0 0 0 0,-1 1 0 0 0,-1 8-1 0 0,-5 22 169 0 0,-13 35 1 0 0,11-41-160 0 0,-13 31-19 0 0,14-40 33 0 0,1 0 0 0 0,-8 35 0 0 0,14-49-102 0 0,1-5-146 0 0,1-1 0 0 0,0 1 0 0 0,-1 0 0 0 0,1-1 0 0 0,0 1 0 0 0,0 0 0 0 0,-1-1 0 0 0,1 1 0 0 0,0 0 0 0 0,0-1 0 0 0,0 1 0 0 0,0 0 0 0 0,0 0 0 0 0,0-1 0 0 0,0 1 0 0 0,0 0 0 0 0,0-1 0 0 0,0 1 0 0 0,1 0 0 0 0,-1-1 0 0 0,0 1 0 0 0,0 0 0 0 0,1-1 1 0 0,-1 1-1 0 0,0 0 0 0 0,1 0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6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4825 0 0,'1'-18'8968'0'0,"-1"18"-8882"0"0,0 0-1 0 0,1 0 0 0 0,-1 0 0 0 0,0 0 0 0 0,1 0 1 0 0,-1 0-1 0 0,0 0 0 0 0,1 0 0 0 0,-1 1 0 0 0,0-1 1 0 0,1 0-1 0 0,-1 0 0 0 0,0 0 0 0 0,1 0 1 0 0,-1 0-1 0 0,0 1 0 0 0,0-1 0 0 0,1 0 0 0 0,-1 0 1 0 0,0 1-1 0 0,0-1 0 0 0,1 0 0 0 0,-1 0 0 0 0,0 1 1 0 0,0-1-1 0 0,0 0 0 0 0,0 1 0 0 0,1-1 1 0 0,-1 1-1 0 0,22 38-1693 0 0,-16-29 2548 0 0,5 10-902 0 0,-1-1-1 0 0,0 2 1 0 0,-2 0-1 0 0,10 35 1 0 0,-6-21-34 0 0,-9-29 37 0 0,0 1 1 0 0,-1 0-1 0 0,0 1 0 0 0,2 9 1 0 0,-4-14-38 0 0,1 1 1 0 0,0-1-1 0 0,0 1 1 0 0,0-1-1 0 0,0 1 1 0 0,0-1 0 0 0,1 0-1 0 0,-1 0 1 0 0,1 0-1 0 0,0 0 1 0 0,4 5-1 0 0,17 13-5845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7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40 6313 0 0,'-1'-1'128'0'0,"0"0"0"0"0,1 1 0 0 0,-1-1 0 0 0,1 0 0 0 0,-1 1 1 0 0,1-1-1 0 0,-1 0 0 0 0,1 0 0 0 0,-1 0 0 0 0,1 1 0 0 0,0-1 0 0 0,-1 0 0 0 0,1 0 0 0 0,0 0 0 0 0,0 0 0 0 0,0 0 0 0 0,0 0 0 0 0,-1 0 0 0 0,1 1 0 0 0,1-1 0 0 0,-1 0 0 0 0,0 0 0 0 0,0 0 0 0 0,0 0 0 0 0,0 0 0 0 0,1 0 0 0 0,-1 0 0 0 0,0 1 0 0 0,1-1 0 0 0,-1 0 0 0 0,0 0 0 0 0,1 0 0 0 0,-1 1 0 0 0,1-1 0 0 0,0 0 0 0 0,-1 1 0 0 0,1-1 0 0 0,0 0 0 0 0,-1 1 0 0 0,1-1 0 0 0,0 1 0 0 0,-1-1 1 0 0,1 1-1 0 0,0-1 0 0 0,0 1 0 0 0,0-1 0 0 0,2 0 580 0 0,-16-2 370 0 0,5 5-862 0 0,9 1 218 0 0,1-1-365 0 0,0 1 1 0 0,-1 0-1 0 0,1 0 0 0 0,0-1 0 0 0,-1 1 0 0 0,0 0 1 0 0,0 0-1 0 0,0 0 0 0 0,0 1 0 0 0,0-1 1 0 0,-1 0-1 0 0,1 6 0 0 0,0-4 29 0 0,0 1 0 0 0,1 0 0 0 0,-1 0 0 0 0,4 7 0 0 0,-3-9-66 0 0,0-1 0 0 0,0 0 1 0 0,-1 0-1 0 0,0 1 1 0 0,0-1-1 0 0,0 1 0 0 0,0-1 1 0 0,0 1-1 0 0,0 0 0 0 0,-1-1 1 0 0,0 1-1 0 0,0-1 0 0 0,0 1 1 0 0,0 0-1 0 0,-1-1 1 0 0,1 1-1 0 0,-1-1 0 0 0,-2 7 1 0 0,2-4 8 0 0,0 0 0 0 0,0 1 0 0 0,0-1 0 0 0,1 1 0 0 0,0-1 1 0 0,1 11-1 0 0,-1-9-2 0 0,1-1 0 0 0,-1 0 0 0 0,-1 0 0 0 0,1 1 0 0 0,-3 8 0 0 0,-2 3 0 0 0,0 0-1 0 0,2 0 0 0 0,0 1 1 0 0,1-1-1 0 0,1 1 0 0 0,2 28 0 0 0,1-28-1 0 0,-2-16-27 0 0,0 1-1 0 0,0-1 1 0 0,1 1 0 0 0,0-1-1 0 0,0 0 1 0 0,0 1-1 0 0,0-1 1 0 0,0 0 0 0 0,1 0-1 0 0,0 1 1 0 0,3 3-1 0 0,3 4 25 0 0,-7-11-22 0 0,0 1 0 0 0,0 0 0 0 0,0 0 0 0 0,0 0 0 0 0,1-1 0 0 0,-1 1 0 0 0,0 0 1 0 0,1-1-1 0 0,0 1 0 0 0,-1-1 0 0 0,1 0 0 0 0,0 0 0 0 0,0 0 0 0 0,-1 1 0 0 0,1-2 0 0 0,0 1 1 0 0,0 0-1 0 0,0 0 0 0 0,0-1 0 0 0,1 1 0 0 0,-1-1 0 0 0,0 1 0 0 0,0-1 0 0 0,0 0 0 0 0,4 0 1 0 0,2 0-93 0 0,-1-1 1 0 0,1 0 0 0 0,-1-1 0 0 0,1 1 0 0 0,-1-2 0 0 0,0 1 0 0 0,0-1 0 0 0,9-4 0 0 0,29-20-4155 0 0,-33 18 1919 0 0</inkml:trace>
  <inkml:trace contextRef="#ctx0" brushRef="#br0" timeOffset="1">50 214 2817 0 0,'0'0'113'0'0,"0"1"0"0"0,1-1 0 0 0,-1 1 0 0 0,0 0 0 0 0,0-1 0 0 0,-1 1 0 0 0,1 0 0 0 0,0-1 0 0 0,0 1 0 0 0,0 0 0 0 0,0-1 0 0 0,-1 1 0 0 0,1-1 0 0 0,0 1 0 0 0,0 0 0 0 0,-1-1 0 0 0,1 1 0 0 0,0-1 0 0 0,-1 1 0 0 0,1-1 0 0 0,-1 1 1 0 0,1-1-1 0 0,-1 1 0 0 0,1-1 0 0 0,-1 0 0 0 0,1 1 0 0 0,-1-1 0 0 0,1 0 0 0 0,-1 1 0 0 0,1-1 0 0 0,-1 0 0 0 0,0 0 0 0 0,1 1 0 0 0,-1-1 0 0 0,0 0 0 0 0,1 0 0 0 0,-1 0 0 0 0,0 0 0 0 0,1 0 0 0 0,-1 0 0 0 0,0 0 0 0 0,-2 0 304 0 0,0 1 0 0 0,0-1 0 0 0,0 0 0 0 0,0-1 0 0 0,0 1 0 0 0,0-1 0 0 0,0 1-1 0 0,0-1 1 0 0,-4-3 1744 0 0,13 1-1718 0 0,3 0-414 0 0,0 1-1 0 0,-1 0 0 0 0,1 1 0 0 0,13-1 0 0 0,-13 2-32 0 0,0-1-1 0 0,0 0 0 0 0,0 0 0 0 0,0-1 0 0 0,9-3 0 0 0,-10 2-389 0 0,0 1-1 0 0,0 1 1 0 0,0 0 0 0 0,0 0-1 0 0,11 0 1 0 0,27-4-2641 0 0,-24-3 133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25 3737 0 0,'-3'-3'1341'0'0,"2"3"-1073"0"0,1-1 1 0 0,-1 0-1 0 0,1 1 0 0 0,0-1 0 0 0,-1 0 1 0 0,1 1-1 0 0,0-1 0 0 0,0 0 0 0 0,-1 0 1 0 0,1 1-1 0 0,0-1 0 0 0,0 0 0 0 0,0 0 1 0 0,0 0-1 0 0,0 1 0 0 0,0-1 1 0 0,0 0-1 0 0,0 0 0 0 0,0 1 0 0 0,0-1 1 0 0,1 0-1 0 0,-1 0 0 0 0,0 1 0 0 0,0-1 1 0 0,1 0-1 0 0,-1 0 0 0 0,1-1 0 0 0,1 4-133 0 0,-1-1 0 0 0,1 0 0 0 0,-1 0 0 0 0,1 1 0 0 0,-1-1 0 0 0,0 0 0 0 0,0 1 0 0 0,0-1-1 0 0,1 1 1 0 0,-2 0 0 0 0,1-1 0 0 0,1 4 0 0 0,4 17 7 0 0,-5-20-139 0 0,0 1 1 0 0,0 0 0 0 0,0-1 0 0 0,-1 1 0 0 0,1 0-1 0 0,-1 0 1 0 0,1 5 0 0 0,-3 133 110 0 0,3-85-5646 0 0,-3-46 1980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17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10378 0 0,'13'-10'8536'0'0,"-12"11"-8299"0"0,4-1-1148 0 0,2 0 934 0 0,-6 0 30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3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190 211 2152 0 0,'-6'-7'293'0'0,"5"6"-275"0"0,0 0-1 0 0,1 1 1 0 0,-1-1 0 0 0,0 1-1 0 0,1-1 1 0 0,-1 0 0 0 0,1 1-1 0 0,-1-1 1 0 0,1 0 0 0 0,-1 0-1 0 0,1 1 1 0 0,0-1 0 0 0,-1 0-1 0 0,1 0 1 0 0,0 0-1 0 0,0 0 1 0 0,0 1 0 0 0,-1-1-1 0 0,1 0 1 0 0,0 0 0 0 0,0 0-1 0 0,0 0 1 0 0,1-2 1152 0 0,-1 1-990 0 0,1-1-134 0 0,0 0 1 0 0,0 1-1 0 0,0-1 1 0 0,0 1-1 0 0,1-1 0 0 0,-1 1 1 0 0,1 0-1 0 0,-1 0 1 0 0,1-1-1 0 0,0 1 0 0 0,0 0 1 0 0,0 0-1 0 0,3-2 1 0 0,3-3 98 0 0,-2 5 177 0 0,-3 2-267 0 0,0 0 16 0 0,-1 0 0 0 0,1 0 1 0 0,0 0-1 0 0,-1 0 0 0 0,1-1 1 0 0,0 1-1 0 0,-1-1 0 0 0,1 0 1 0 0,-1 0-1 0 0,1 0 0 0 0,-1 0 1 0 0,4-2-1 0 0,-6 3-57 0 0,0 0 0 0 0,0 0 1 0 0,0 0-1 0 0,0-1 0 0 0,1 1 0 0 0,-1 0 0 0 0,0 0 0 0 0,0 0 1 0 0,1 0-1 0 0,-1-1 0 0 0,0 1 0 0 0,0 0 0 0 0,1 0 0 0 0,-1 0 1 0 0,0 0-1 0 0,0 0 0 0 0,1 0 0 0 0,-1 0 0 0 0,0 0 1 0 0,0 0-1 0 0,1 0 0 0 0,-1 0 0 0 0,0 0 0 0 0,0 0 0 0 0,1 0 1 0 0,-1 0-1 0 0,0 0 0 0 0,0 0 0 0 0,1 0 0 0 0,-1 0 0 0 0,0 0 1 0 0,1 0-1 0 0,-1 0 0 0 0,0 1 0 0 0,0-1 0 0 0,0 0 1 0 0,1 0-1 0 0,-1 0 0 0 0,0 0 0 0 0,0 1 0 0 0,0-1 0 0 0,1 0 1 0 0,-1 0-1 0 0,0 0 0 0 0,0 1 0 0 0,0-1 0 0 0,0 0 0 0 0,1 1 1 0 0,-1-1 2 0 0,0 1 0 0 0,0-1 0 0 0,0 1 1 0 0,0 0-1 0 0,1-1 0 0 0,-1 1 0 0 0,0-1 1 0 0,0 1-1 0 0,0 0 0 0 0,0-1 0 0 0,0 1 1 0 0,-1-1-1 0 0,1 1 0 0 0,0 0 0 0 0,0-1 1 0 0,0 1-1 0 0,0-1 0 0 0,-1 1 0 0 0,1-1 1 0 0,0 1-1 0 0,0-1 0 0 0,-1 1 0 0 0,1-1 1 0 0,0 1-1 0 0,-1-1 0 0 0,0 1 0 0 0,-1 2 34 0 0,-12 4-68 0 0,-3-2 228 0 0,-1-1 1 0 0,0 0-1 0 0,0-2 1 0 0,-25 1-1 0 0,-32-6 563 0 0,68 3-685 0 0,1 1 0 0 0,-1-1 1 0 0,1 1-1 0 0,-1 1 0 0 0,0-1 1 0 0,-9 4 367 0 0,21-4-361 0 0,9 1-81 0 0,-1 0 0 0 0,0-1 0 0 0,1-1 0 0 0,13-2 1 0 0,8 1 3 0 0,290-5 77 0 0,-311 5-49 0 0,-11 1 675 0 0,-11 0-616 0 0,-9-2 164 0 0,15 0-258 0 0,0 1 0 0 0,1-1 0 0 0,-1 1 1 0 0,1-1-1 0 0,-1 0 0 0 0,1 1 0 0 0,-1-1 0 0 0,1 0 0 0 0,0 0 1 0 0,-1-3-1 0 0,-3-4-15 0 0,2 2-2 0 0,-1-1 1 0 0,0 1-1 0 0,0 0 0 0 0,-1 1 0 0 0,0-1 1 0 0,-11-10-1 0 0,-1-8 2 0 0,16 22 1 0 0,0 1 0 0 0,-1-1-1 0 0,1 1 1 0 0,-1-1 0 0 0,0 1 0 0 0,0 0 0 0 0,0 0 0 0 0,0 0 0 0 0,-4-4 0 0 0,-6-7-74 0 0,11 11 84 0 0,0 1 0 0 0,0 0 0 0 0,0 0 0 0 0,0 0 0 0 0,0-1-1 0 0,0 1 1 0 0,0 0 0 0 0,0 0 0 0 0,0 0 0 0 0,0 1 0 0 0,-3-3 0 0 0,3 3 33 0 0,0-1 1 0 0,0 1-1 0 0,0-1 1 0 0,0 1-1 0 0,0 0 1 0 0,0-1-1 0 0,0 1 1 0 0,0 0-1 0 0,0 0 1 0 0,0 0-1 0 0,0-1 1 0 0,-1 1-1 0 0,-1 1 1 0 0,3-1-40 0 0,0 0 0 0 0,0 0 1 0 0,-1 0-1 0 0,1 0 0 0 0,0 0 1 0 0,-1 1-1 0 0,1-1 1 0 0,0 0-1 0 0,0 0 0 0 0,-1 0 1 0 0,1 1-1 0 0,0-1 1 0 0,0 0-1 0 0,0 0 0 0 0,-1 1 1 0 0,1-1-1 0 0,0 0 0 0 0,0 0 1 0 0,0 1-1 0 0,0-1 1 0 0,0 0-1 0 0,-1 1 0 0 0,1-1 1 0 0,0 0-1 0 0,0 0 0 0 0,0 1 1 0 0,0-1-1 0 0,0 0 1 0 0,0 1-1 0 0,0 1-3 0 0,1-1 0 0 0,-1 1 0 0 0,0-1 0 0 0,1 1 0 0 0,-1-1 0 0 0,1 1 0 0 0,0-1 0 0 0,-1 1 0 0 0,1-1 0 0 0,0 1 0 0 0,0-1 0 0 0,0 0 0 0 0,0 0 0 0 0,0 1 0 0 0,0-1 0 0 0,0 0 0 0 0,1 1 0 0 0,6 5 17 0 0,-1 0 0 0 0,0 0 0 0 0,7 10-1 0 0,-10-12-5 0 0,-1 0-1 0 0,1-1 1 0 0,-1 0 0 0 0,1 0-1 0 0,0 0 1 0 0,1 0-1 0 0,-1-1 1 0 0,0 1 0 0 0,1-1-1 0 0,0 0 1 0 0,0-1 0 0 0,0 1-1 0 0,8 2 1 0 0,-1 0-1 0 0,0 0 0 0 0,0 0 0 0 0,-1 2 0 0 0,16 9 0 0 0,1 2 6 0 0,-17-5 69 0 0,-11-13-63 0 0,0 1-6 0 0,0 0 1 0 0,0 0-1 0 0,0 0 1 0 0,0 0-1 0 0,0 0 0 0 0,0 0 1 0 0,-1 0-1 0 0,1 0 0 0 0,0 0 1 0 0,-1 0-1 0 0,1 0 1 0 0,0 0-1 0 0,-1 0 0 0 0,0 0 1 0 0,1 0-1 0 0,-1 0 0 0 0,1 0 1 0 0,-1-1-1 0 0,0 1 0 0 0,-1 1 1 0 0,2-2-16 0 0,-11 14 5 0 0,0-1 1 0 0,0-1-1 0 0,-1 0 0 0 0,-15 11 0 0 0,-19 10 92 0 0,-38 25-132 0 0,72-48 64 0 0,11-9-69 0 0,1 0 0 0 0,-1 0 1 0 0,0 0-1 0 0,0 0 0 0 0,0 0 0 0 0,0 0 0 0 0,0-1 0 0 0,-1 1 0 0 0,1 0 0 0 0,0-1 0 0 0,0 1 0 0 0,-1 0 0 0 0,0 0 0 0 0,7-18-5269 0 0,3 8 3370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4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28 134 2889 0 0,'-27'-5'4855'0'0,"31"10"-4137"0"0,2-1-574 0 0,1-1-1 0 0,-1 0 1 0 0,1 0 0 0 0,-1-1-1 0 0,1 0 1 0 0,0 0 0 0 0,0 0 0 0 0,0-1-1 0 0,8 1 1 0 0,71-1 440 0 0,-19-1-369 0 0,178 16 141 0 0,-227-13-343 0 0,-17-3-6 0 0,0 1-1 0 0,1-1 1 0 0,-1 1 0 0 0,0-1-1 0 0,1 1 1 0 0,-1-1 0 0 0,1 0-1 0 0,-1 0 1 0 0,0 0-1 0 0,1 0 1 0 0,-1 0 0 0 0,1 0-1 0 0,-1 0 1 0 0,1-1 0 0 0,-1 1-1 0 0,0 0 1 0 0,1-1 0 0 0,-1 1-1 0 0,0-1 1 0 0,1 0-1 0 0,-1 1 1 0 0,0-1 0 0 0,0 0-1 0 0,2-1 1 0 0,-2 1 198 0 0,-1 1-194 0 0,0 0-1 0 0,0 0 0 0 0,0 0 0 0 0,-1 0 1 0 0,1 0-1 0 0,0 0 0 0 0,0 0 1 0 0,0 0-1 0 0,0 0 0 0 0,0 0 0 0 0,0 0 1 0 0,0 0-1 0 0,0 0 0 0 0,0 0 0 0 0,0 0 1 0 0,0 0-1 0 0,0 0 0 0 0,0 0 0 0 0,0 0 1 0 0,0 0-1 0 0,0 0 0 0 0,0 0 0 0 0,0 0 1 0 0,0 0-1 0 0,0 0 0 0 0,0 0 1 0 0,0-1-1 0 0,0 1 0 0 0,0 0 0 0 0,0 0 1 0 0,0 0-1 0 0,0 0 0 0 0,0 0 0 0 0,0 0 1 0 0,0 0-1 0 0,0 0 0 0 0,0 0 0 0 0,0 0 1 0 0,0 0-1 0 0,0 0 0 0 0,0 0 0 0 0,0 0 1 0 0,0 0-1 0 0,0 0 0 0 0,0 0 1 0 0,0 0-1 0 0,0-1 0 0 0,-17 0 4 0 0,1-3 1 0 0,0-1 0 0 0,1 0 1 0 0,0-1-1 0 0,0 0 0 0 0,0-1 0 0 0,1-1 0 0 0,-1-1 0 0 0,-15-12 0 0 0,10 4-5 0 0,-37-27-1 0 0,52 29-49 0 0,5 14 44 0 0,0 1 1 0 0,0-1-1 0 0,0 0 1 0 0,0 0-1 0 0,0 1 1 0 0,0-1-1 0 0,0 0 1 0 0,0 0 0 0 0,0 1-1 0 0,0-1 1 0 0,-1 0-1 0 0,1 1 1 0 0,0-1-1 0 0,-1 0 1 0 0,1 1-1 0 0,0-1 1 0 0,-1 0-1 0 0,1 1 1 0 0,-1-1-1 0 0,1 1 1 0 0,-1-1-1 0 0,0 0 1 0 0,2-1 233 0 0,-1 2-236 0 0,0 0-1 0 0,0 0 0 0 0,0 0 0 0 0,0 0 0 0 0,0-1 0 0 0,0 1 0 0 0,0 0 0 0 0,0 0 0 0 0,0 0 1 0 0,0 0-1 0 0,0 0 0 0 0,0 0 0 0 0,0-1 0 0 0,0 1 0 0 0,0 0 0 0 0,0 0 0 0 0,0 0 0 0 0,0 0 1 0 0,0 0-1 0 0,1 0 0 0 0,-1 0 0 0 0,0-1 0 0 0,0 1 0 0 0,0 0 0 0 0,0 0 0 0 0,0 0 0 0 0,0 0 1 0 0,0 0-1 0 0,0 0 0 0 0,1 0 0 0 0,-1 0 0 0 0,0 0 0 0 0,0 0 0 0 0,0 0 0 0 0,0 0 0 0 0,0 0 1 0 0,0 0-1 0 0,1 0 0 0 0,-1 0 0 0 0,0 0 0 0 0,0 0 0 0 0,0 0 0 0 0,0 0 0 0 0,0 0 0 0 0,0 0 1 0 0,1 0-1 0 0,-1 0 0 0 0,0 0 0 0 0,0 0 0 0 0,0 0 0 0 0,0 0 0 0 0,0 0 0 0 0,2 2 15 0 0,-1-1 0 0 0,0 1 0 0 0,0 0 0 0 0,0 0 0 0 0,0-1 0 0 0,-1 1 0 0 0,1 0 0 0 0,0 0 0 0 0,-1 0-1 0 0,1 3 1 0 0,-1-3-8 0 0,1 1 1 0 0,0 0-1 0 0,0 0 0 0 0,0-1 0 0 0,0 1 0 0 0,0-1 0 0 0,0 1 0 0 0,1-1 0 0 0,2 5 0 0 0,54 72 54 0 0,-44-63-62 0 0,-8-8 2 0 0,1-1 0 0 0,0 0-1 0 0,0 0 1 0 0,0-1 0 0 0,1 0 0 0 0,0 0 0 0 0,11 5-1 0 0,-14-8 8 0 0,1 1-1 0 0,-1 0 0 0 0,0 0 0 0 0,-1 0 0 0 0,1 0 0 0 0,-1 1 1 0 0,0 0-1 0 0,0 0 0 0 0,0 0 0 0 0,-1 0 0 0 0,1 0 1 0 0,-1 1-1 0 0,-1 0 0 0 0,4 8 0 0 0,-6-12 3 0 0,0-1 0 0 0,0 1 0 0 0,0-1 0 0 0,-1 0 0 0 0,1 1 0 0 0,0-1 0 0 0,-1 0 0 0 0,1 1 0 0 0,-1-1 0 0 0,0 0 0 0 0,1 1 0 0 0,-1-1 0 0 0,0 0 0 0 0,0 0 0 0 0,0 0 0 0 0,0 0 0 0 0,-1 2 0 0 0,-25 20 44 0 0,12-11 41 0 0,5-3-76 0 0,0-1 0 0 0,-1-1 0 0 0,1 1 0 0 0,-1-2 0 0 0,-22 10 0 0 0,-17 11-55 0 0,-6-2 139 0 0,16-8-99 0 0,39-16 99 0 0,4-3-281 0 0,-1 0 0 0 0,1 0 0 0 0,-1 0 0 0 0,1 1 0 0 0,0-1 0 0 0,0 1-1 0 0,5-2 1 0 0,-4 2-304 0 0,10-6-1298 0 0,2-1-1482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245 199 1824 0 0,'-14'5'4744'0'0,"19"1"-4204"0"0,-4-5-522 0 0,0 0-1 0 0,-1-1 0 0 0,1 1 1 0 0,0 0-1 0 0,0-1 1 0 0,0 1-1 0 0,0-1 0 0 0,0 1 1 0 0,0-1-1 0 0,0 0 0 0 0,0 1 1 0 0,0-1-1 0 0,1 0 1 0 0,-1 0-1 0 0,0 1 0 0 0,0-1 1 0 0,0 0-1 0 0,0 0 1 0 0,0 0-1 0 0,0 0 0 0 0,0-1 1 0 0,2 1-1 0 0,1-1 11 0 0,-1 0-1 0 0,0-1 1 0 0,0 1-1 0 0,0-1 1 0 0,-1 1-1 0 0,1-1 1 0 0,5-4-1 0 0,-1 0 26 0 0,0-1 0 0 0,0 0 0 0 0,-1-1 0 0 0,10-13-1 0 0,-14 17 40 0 0,0 1 0 0 0,0-1 0 0 0,0 0 0 0 0,-1 1 0 0 0,0-1 0 0 0,0 0 1 0 0,0 0-1 0 0,0 0 0 0 0,0-1 0 0 0,-1 1 0 0 0,0 0 0 0 0,0 0 0 0 0,0 0 0 0 0,0 0 0 0 0,0 0 0 0 0,-1 0 0 0 0,0 0 0 0 0,0 0 0 0 0,0 0 0 0 0,0 0 0 0 0,-1 0 0 0 0,0 0 0 0 0,0 1 0 0 0,0-1 0 0 0,0 0 0 0 0,0 1 0 0 0,0 0 0 0 0,-1 0 0 0 0,0-1 0 0 0,0 2 0 0 0,0-1 0 0 0,0 0 0 0 0,0 0 0 0 0,0 1 0 0 0,-1 0 0 0 0,-3-2 0 0 0,2 1-31 0 0,-1 0 0 0 0,1 1 1 0 0,-1 0-1 0 0,1 0 0 0 0,-1 0 0 0 0,0 1 0 0 0,1 0 0 0 0,-1 0 0 0 0,0 1 1 0 0,0-1-1 0 0,0 1 0 0 0,1 0 0 0 0,-1 1 0 0 0,0-1 0 0 0,0 1 0 0 0,0 1 1 0 0,1-1-1 0 0,-1 1 0 0 0,0 0 0 0 0,1 0 0 0 0,-7 4 0 0 0,3-1-16 0 0,-1 0 0 0 0,1 1-1 0 0,1 0 1 0 0,-1 0 0 0 0,1 1 0 0 0,1 0-1 0 0,-1 1 1 0 0,1-1 0 0 0,0 2-1 0 0,1-1 1 0 0,-6 11 0 0 0,2-1-10 0 0,0 0 1 0 0,2 1 0 0 0,1 1-1 0 0,0-1 1 0 0,1 1-1 0 0,1 0 1 0 0,1 0 0 0 0,1 1-1 0 0,1-1 1 0 0,0 1-1 0 0,2 0 1 0 0,2 23 0 0 0,-1-36-28 0 0,0-1 0 0 0,1 1 0 0 0,0-1 1 0 0,0 0-1 0 0,1 0 0 0 0,0 0 1 0 0,0 0-1 0 0,1 0 0 0 0,0 0 0 0 0,0-1 1 0 0,0 0-1 0 0,1 0 0 0 0,0 0 1 0 0,0 0-1 0 0,0-1 0 0 0,1 0 0 0 0,0 0 1 0 0,8 5-1 0 0,-7-6 0 0 0,1 0-1 0 0,-1 0 1 0 0,1-1-1 0 0,0 0 1 0 0,0-1 0 0 0,0 0-1 0 0,0 0 1 0 0,0 0-1 0 0,0-1 1 0 0,1-1 0 0 0,-1 1-1 0 0,0-1 1 0 0,1-1 0 0 0,-1 1-1 0 0,0-2 1 0 0,13-2-1 0 0,-13 2 4 0 0,-1 0-1 0 0,0-1 0 0 0,1 1 1 0 0,-1-1-1 0 0,-1-1 0 0 0,11-6 1 0 0,-14 8-1 0 0,0 0-1 0 0,-1 0 1 0 0,1-1 0 0 0,0 1 0 0 0,-1-1 0 0 0,1 0-1 0 0,-1 0 1 0 0,0 0 0 0 0,0 0 0 0 0,0 0 0 0 0,0-1-1 0 0,-1 1 1 0 0,1-1 0 0 0,-1 1 0 0 0,1-6 0 0 0,2-16-3 0 0,-2 0-1 0 0,0-1 1 0 0,-2 1 0 0 0,-3-36 0 0 0,1 37 41 0 0,-4-23-33 0 0,0-10-7 0 0,2 14-36 0 0,2 32-5 0 0,1 1 1 0 0,0-1-1 0 0,2-19 0 0 0,-1 6-723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5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54 2649 0 0,'-1'-6'926'0'0,"1"0"1"0"0,-1 0 0 0 0,0 0-1 0 0,0 0 1 0 0,-1 1 0 0 0,0-1-1 0 0,-3-7 2786 0 0,9 16-3362 0 0,0 3-317 0 0,-1 1 0 0 0,0-1 0 0 0,0 0 0 0 0,-1 1 0 0 0,0 0 0 0 0,0-1-1 0 0,0 1 1 0 0,-1 0 0 0 0,1 11 0 0 0,1 70 109 0 0,-3-78-136 0 0,-1 55 87 0 0,0 50-49 0 0,2-98 10 0 0,1 0 0 0 0,1 0 0 0 0,0 0-1 0 0,8 25 1 0 0,-10-41-74 0 0,-1 1-1 0 0,1-1 1 0 0,-1 0-1 0 0,1 1 0 0 0,-1-1 1 0 0,1 0-1 0 0,-1 0 1 0 0,1 0-1 0 0,0 0 0 0 0,0 0 1 0 0,0 0-1 0 0,-1 0 1 0 0,1 0-1 0 0,0 0 1 0 0,0 0-1 0 0,1 0 0 0 0,-1 0 1 0 0,0-1-1 0 0,0 1 1 0 0,0 0-1 0 0,0-1 0 0 0,1 1 1 0 0,-1-1-1 0 0,0 1 1 0 0,0-1-1 0 0,3 1 0 0 0,-2-1-337 0 0,1-1 0 0 0,-1 1-1 0 0,0-1 1 0 0,1 1 0 0 0,-1-1-1 0 0,0 0 1 0 0,0 0 0 0 0,0 0-1 0 0,1 0 1 0 0,-1 0 0 0 0,0 0-1 0 0,-1-1 1 0 0,1 1 0 0 0,0-1-1 0 0,2-1 1 0 0,5-5-2089 0 0,2 1-809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6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44 289 3761 0 0,'-44'-5'4285'0'0,"67"0"-4055"0"0,16-11-245 0 0,-30 11 19 0 0,1 1 0 0 0,-1 0 1 0 0,14-3-1 0 0,14-3 48 0 0,0-1-1 0 0,-2-2 1 0 0,1-2 0 0 0,41-23-1 0 0,-73 35-48 0 0,0 1 0 0 0,0-1-1 0 0,0 0 1 0 0,0 0-1 0 0,-1-1 1 0 0,1 1-1 0 0,-1-1 1 0 0,0 1-1 0 0,0-1 1 0 0,-1 0-1 0 0,1 0 1 0 0,-1-1-1 0 0,1 1 1 0 0,1-5 0 0 0,-3 6 66 0 0,-1 0 0 0 0,1 1 0 0 0,0-1 0 0 0,-1 1 0 0 0,1-1 0 0 0,-1 0 0 0 0,0 1 1 0 0,0-1-1 0 0,0 0 0 0 0,0 1 0 0 0,0-1 0 0 0,-1 0 0 0 0,1 1 0 0 0,-1-1 0 0 0,0 1 1 0 0,0-1-1 0 0,0 1 0 0 0,0-1 0 0 0,0 1 0 0 0,0-1 0 0 0,-1 1 0 0 0,1 0 0 0 0,-1 0 1 0 0,1 0-1 0 0,-1 0 0 0 0,-3-3 0 0 0,1 1 153 0 0,0 1 0 0 0,0 0 0 0 0,0 0 0 0 0,-1 1 0 0 0,1-1 0 0 0,-1 1 0 0 0,0 0 0 0 0,1 0 0 0 0,-8-1 0 0 0,11 3 66 0 0,0 7-110 0 0,-1 11-155 0 0,1-1-1 0 0,1 1 1 0 0,1-1 0 0 0,1 1-1 0 0,0-1 1 0 0,9 33 0 0 0,1 12-13 0 0,6 40 40 0 0,-6-11-5 0 0,-11-85-34 0 0,0 0-1 0 0,0 0 1 0 0,-1 0 0 0 0,0 10 0 0 0,0-12 18 0 0,0 1 1 0 0,0 0 0 0 0,0 0-1 0 0,1-1 1 0 0,-1 1 0 0 0,4 8-1 0 0,-5-9 244 0 0,-4-8-162 0 0,-7-11-41 0 0,11 12-70 0 0,0-1 0 0 0,1 1 1 0 0,-1-1-1 0 0,1 1 0 0 0,0-1 1 0 0,-1 0-1 0 0,2 1 0 0 0,-1-1 1 0 0,1-6-1 0 0,1-20 49 0 0,-3 22-49 0 0,1-1 0 0 0,0 1 0 0 0,1 0 1 0 0,0-1-1 0 0,0 1 0 0 0,0 0 1 0 0,1 0-1 0 0,1 0 0 0 0,4-12 0 0 0,-2 8-5 0 0,1 1-1 0 0,0-1 1 0 0,0 1-1 0 0,1 1 1 0 0,14-17-1 0 0,-14 20 5 0 0,1 0 1 0 0,-1 0-1 0 0,1 1 1 0 0,0 0-1 0 0,1 0 1 0 0,0 1-1 0 0,0 0 1 0 0,0 1-1 0 0,0-1 0 0 0,1 2 1 0 0,11-4-1 0 0,-19 7-1 0 0,0 0 1 0 0,0 0-1 0 0,0 0 0 0 0,0 0 0 0 0,0 0 0 0 0,0 1 0 0 0,0-1 0 0 0,0 0 1 0 0,-1 1-1 0 0,1 0 0 0 0,0-1 0 0 0,0 1 0 0 0,0 0 0 0 0,0 0 0 0 0,-1 0 0 0 0,1 0 1 0 0,-1 0-1 0 0,1 1 0 0 0,-1-1 0 0 0,1 0 0 0 0,-1 1 0 0 0,1-1 0 0 0,-1 1 0 0 0,0-1 1 0 0,0 1-1 0 0,0 0 0 0 0,1 1 0 0 0,3 6 4 0 0,-1 1 0 0 0,1-1 1 0 0,4 19-1 0 0,-7-21-8 0 0,9 29 31 0 0,-1 0 0 0 0,-2 1 0 0 0,5 54 0 0 0,-11-18 7 0 0,-2-72-11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6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201 397 2961 0 0,'6'-4'1881'0'0,"2"0"114"0"0,-3 2-2347 0 0,3 0 384 0 0,0 0-1 0 0,0-1 0 0 0,0 0 1 0 0,0-1-1 0 0,0 1 0 0 0,8-7 1 0 0,-13 8-20 0 0,-1 0 0 0 0,1 0-1 0 0,-1 0 1 0 0,1-1 0 0 0,-1 1 0 0 0,0-1 0 0 0,0 1 0 0 0,0-1 0 0 0,0 0 0 0 0,-1 0 0 0 0,1 0 0 0 0,-1 0-1 0 0,0 0 1 0 0,0 0 0 0 0,0 0 0 0 0,0-1 0 0 0,0 1 0 0 0,0-5 0 0 0,-1 4 98 0 0,-1 1-1 0 0,1-1 1 0 0,-1 1 0 0 0,0-1 0 0 0,0 1 0 0 0,0-1 0 0 0,0 1-1 0 0,-1 0 1 0 0,0-1 0 0 0,1 1 0 0 0,-1 0 0 0 0,0 0-1 0 0,0 0 1 0 0,-5-5 0 0 0,1 2 110 0 0,0 0 1 0 0,0 0-1 0 0,0 1 0 0 0,0-1 0 0 0,-11-5 0 0 0,14 9-177 0 0,-1 0-1 0 0,0 0 1 0 0,-1 0-1 0 0,1 1 0 0 0,0 0 1 0 0,0 0-1 0 0,-1 0 1 0 0,1 0-1 0 0,-1 1 0 0 0,1-1 1 0 0,0 1-1 0 0,-1 0 1 0 0,1 0-1 0 0,-1 1 0 0 0,1-1 1 0 0,-1 1-1 0 0,1 0 0 0 0,0 1 1 0 0,0-1-1 0 0,-1 1 1 0 0,1-1-1 0 0,0 1 0 0 0,0 0 1 0 0,1 1-1 0 0,-1-1 1 0 0,0 1-1 0 0,-3 2 0 0 0,-12 11 78 0 0,1 1 0 0 0,-29 34 0 0 0,42-45-109 0 0,0 1-1 0 0,1-1 1 0 0,0 1 0 0 0,0 0-1 0 0,1 0 1 0 0,0 0-1 0 0,0 1 1 0 0,1-1 0 0 0,0 1-1 0 0,0-1 1 0 0,0 1-1 0 0,1 0 1 0 0,0 10-1 0 0,1-13-5 0 0,-1-1-1 0 0,1 1 0 0 0,0-1 0 0 0,1 1 0 0 0,-1-1 0 0 0,1 1 0 0 0,0-1 1 0 0,0 1-1 0 0,0-1 0 0 0,1 0 0 0 0,0 1 0 0 0,0-1 0 0 0,0 0 0 0 0,0 0 0 0 0,0 0 1 0 0,1 0-1 0 0,0-1 0 0 0,0 1 0 0 0,0-1 0 0 0,5 6 0 0 0,22 19 87 0 0,-27-25-79 0 0,0 0 0 0 0,0 0 0 0 0,0 0 0 0 0,0 0-1 0 0,0 0 1 0 0,0-1 0 0 0,1 1 0 0 0,0-1 0 0 0,-1 0 0 0 0,1 0 0 0 0,0 0 0 0 0,0-1 0 0 0,7 3 0 0 0,-8-3 5 0 0,0-1 0 0 0,0 1 0 0 0,0-1 0 0 0,0 1 0 0 0,0-1 0 0 0,1 0 0 0 0,-1 0 0 0 0,0 0 0 0 0,0 0 0 0 0,0-1 0 0 0,0 0 0 0 0,0 1 0 0 0,0-1 0 0 0,0 0 0 0 0,0 0 0 0 0,0 0 0 0 0,0-1 0 0 0,3-1 0 0 0,-1-2-2 0 0,1 0 0 0 0,-1-1 1 0 0,0 1-1 0 0,0-1 1 0 0,0 0-1 0 0,6-12 0 0 0,-6 9-3 0 0,1 0-1 0 0,-2-1 1 0 0,1 1-1 0 0,-2-1 1 0 0,1 0-1 0 0,-1-1 0 0 0,-1 1 1 0 0,3-16-1 0 0,-3-5 44 0 0,-2-51 0 0 0,0 68-50 0 0,-1 4-11 0 0,0-57-15 0 0,-16-98 1 0 0,15 159 63 0 0,0-1 0 0 0,-1 0 0 0 0,-5-11 0 0 0,8 17 133 0 0,-2 6-176 0 0,-2 3 23 0 0,1 0 1 0 0,0 0-1 0 0,0 1 0 0 0,1-1 1 0 0,0 1-1 0 0,-1 17 0 0 0,1 60-14 0 0,2-67-13 0 0,2 15 0 0 0,2 0 1 0 0,9 42-1 0 0,-9-57 31 0 0,0-2-17 0 0,2 1-1 0 0,0 0 1 0 0,10 17 0 0 0,1 7-20 0 0,-10-25-115 0 0,0 0 0 0 0,2 0-1 0 0,16 25 1 0 0,-9-30-1220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7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48 119 5449 0 0,'-4'8'249'0'0,"1"-2"214"0"0,0-1-1 0 0,0 1 1 0 0,1 0 0 0 0,0 0-1 0 0,-2 8 1 0 0,3-13-429 0 0,1 0 0 0 0,0 0 1 0 0,0 0-1 0 0,0 1 1 0 0,0-1-1 0 0,0 0 0 0 0,0 0 1 0 0,0 0-1 0 0,0 0 1 0 0,1 0-1 0 0,-1 0 0 0 0,0 0 1 0 0,1 0-1 0 0,-1 0 0 0 0,0 0 1 0 0,1 0-1 0 0,-1 0 1 0 0,1-1-1 0 0,0 1 0 0 0,-1 0 1 0 0,1 0-1 0 0,0 0 0 0 0,-1-1 1 0 0,1 1-1 0 0,0 0 1 0 0,0-1-1 0 0,0 1 0 0 0,0 0 1 0 0,-1-1-1 0 0,1 1 0 0 0,0-1 1 0 0,0 1-1 0 0,0-1 1 0 0,0 0-1 0 0,0 0 0 0 0,0 1 1 0 0,0-1-1 0 0,0 0 0 0 0,2 0 1 0 0,3 1-23 0 0,-1 0 0 0 0,0-1 0 0 0,1 0 0 0 0,-1 0 0 0 0,0 0 0 0 0,1-1 0 0 0,-1 0 0 0 0,0 0 0 0 0,0 0 0 0 0,1-1 0 0 0,-1 1 0 0 0,0-1 0 0 0,0-1 0 0 0,-1 1 0 0 0,1 0 0 0 0,0-1 0 0 0,-1 0 1 0 0,0 0-1 0 0,1-1 0 0 0,-1 1 0 0 0,0-1 0 0 0,-1 0 0 0 0,1 0 0 0 0,-1 0 0 0 0,0 0 0 0 0,0-1 0 0 0,0 1 0 0 0,0-1 0 0 0,-1 0 0 0 0,0 0 0 0 0,0 0 0 0 0,2-6 0 0 0,-3 8 35 0 0,0 0-1 0 0,0 0 0 0 0,-1-1 1 0 0,1 1-1 0 0,-1 0 1 0 0,1-1-1 0 0,-1 1 1 0 0,0-1-1 0 0,-1 1 0 0 0,1 0 1 0 0,0-1-1 0 0,-1 1 1 0 0,0-1-1 0 0,0 1 1 0 0,0 0-1 0 0,0 0 0 0 0,0 0 1 0 0,-1 0-1 0 0,1 0 1 0 0,-1 0-1 0 0,0 0 1 0 0,0 0-1 0 0,0 0 0 0 0,0 1 1 0 0,-1-1-1 0 0,-4-4 1 0 0,4 5 56 0 0,1 0 1 0 0,-1 0 0 0 0,1 0-1 0 0,-1 0 1 0 0,0 1 0 0 0,0-1-1 0 0,0 1 1 0 0,0-1 0 0 0,0 1-1 0 0,0 0 1 0 0,0 0-1 0 0,-4 0 1 0 0,3 1-63 0 0,1 0 1 0 0,0 0-1 0 0,0 1 0 0 0,0 0 0 0 0,0 0 0 0 0,0 0 1 0 0,0 0-1 0 0,0 0 0 0 0,0 0 0 0 0,0 1 1 0 0,0-1-1 0 0,1 1 0 0 0,-6 4 0 0 0,3-3 1 0 0,0 0 0 0 0,0 0-1 0 0,1 1 1 0 0,-1 0 0 0 0,1 0 0 0 0,0 0-1 0 0,0 1 1 0 0,0-1 0 0 0,0 1 0 0 0,1 0-1 0 0,0 0 1 0 0,0 0 0 0 0,0 0-1 0 0,1 1 1 0 0,-1-1 0 0 0,-1 10 0 0 0,0-1-23 0 0,1-1-1 0 0,1 1 1 0 0,0 0 0 0 0,1 0 0 0 0,1 0 0 0 0,0 1 0 0 0,3 24 0 0 0,-1-31-12 0 0,-1-1 1 0 0,1 1-1 0 0,1 0 1 0 0,-1-1-1 0 0,1 1 1 0 0,0-1 0 0 0,1 0-1 0 0,0 0 1 0 0,0 0-1 0 0,1-1 1 0 0,0 1-1 0 0,0-1 1 0 0,0 0 0 0 0,1-1-1 0 0,7 7 1 0 0,-1-2 14 0 0,1-1-1 0 0,0 0 1 0 0,18 8 0 0 0,-24-14-15 0 0,0 0 0 0 0,0-1-1 0 0,0 1 1 0 0,1-2 0 0 0,-1 1 0 0 0,0-1-1 0 0,1 0 1 0 0,-1-1 0 0 0,10 0-1 0 0,-10 0-41 0 0,0-1-1 0 0,0 0 0 0 0,0 0 0 0 0,0 0 0 0 0,0-1 0 0 0,0 0 0 0 0,0-1 0 0 0,0 1 0 0 0,-1-1 0 0 0,0-1 0 0 0,1 1 0 0 0,-1-1 0 0 0,0 0 0 0 0,-1 0 1 0 0,1-1-1 0 0,-1 0 0 0 0,1 0 0 0 0,-2 0 0 0 0,1-1 0 0 0,0 1 0 0 0,-1-1 0 0 0,0 0 0 0 0,-1 0 0 0 0,1-1 0 0 0,-1 1 0 0 0,0-1 0 0 0,-1 0 0 0 0,0 0 1 0 0,0 1-1 0 0,0-1 0 0 0,-1-1 0 0 0,1-7 0 0 0,2-23 65 0 0,-2-65-1 0 0,0 73 16 0 0,-2 26-20 0 0,1 0 0 0 0,-1 0 0 0 0,1-1 0 0 0,-1 1 1 0 0,0 0-1 0 0,-1 0 0 0 0,1 0 0 0 0,-1 0 1 0 0,1 0-1 0 0,-1 0 0 0 0,-1 0 0 0 0,1 0 1 0 0,0 0-1 0 0,-4-6 0 0 0,4 9 139 0 0,0 1-162 0 0,1 0 1 0 0,-1 1 0 0 0,1-1 0 0 0,0 0-1 0 0,-1 1 1 0 0,1-1 0 0 0,0 0 0 0 0,-1 1-1 0 0,1-1 1 0 0,0 1 0 0 0,0-1 0 0 0,-1 0-1 0 0,1 1 1 0 0,0-1 0 0 0,0 1 0 0 0,0-1-1 0 0,-1 1 1 0 0,1-1 0 0 0,0 1 0 0 0,0-1-1 0 0,0 1 1 0 0,0-1 0 0 0,0 1 0 0 0,0-1-1 0 0,0 2 1 0 0,0 16-14 0 0,0-16 3 0 0,1 6 20 0 0,0 0-1 0 0,1-1 1 0 0,1 1 0 0 0,-1-1 0 0 0,1 1 0 0 0,0-1 0 0 0,6 9 0 0 0,-4-7-18 0 0,-4-6 10 0 0,1-1 1 0 0,0 1-1 0 0,-1-1 1 0 0,1 0-1 0 0,0 0 1 0 0,0 0 0 0 0,1 0-1 0 0,-1 0 1 0 0,0 0-1 0 0,1 0 1 0 0,-1-1-1 0 0,1 1 1 0 0,-1-1-1 0 0,1 0 1 0 0,0 0 0 0 0,0 0-1 0 0,-1 0 1 0 0,1 0-1 0 0,0 0 1 0 0,0-1-1 0 0,0 1 1 0 0,0-1-1 0 0,0 0 1 0 0,0 0 0 0 0,0 0-1 0 0,5-1 1 0 0,-2 0-25 0 0,0 0 1 0 0,0 0-1 0 0,0-1 0 0 0,0 1 1 0 0,-1-1-1 0 0,1-1 1 0 0,0 1-1 0 0,-1-1 1 0 0,0 0-1 0 0,1 0 1 0 0,8-8-1 0 0,-2-1-68 0 0,1-1 0 0 0,11-16 0 0 0,-20 24 89 0 0,0 0-1 0 0,0-1 1 0 0,-1 0-1 0 0,0 1 1 0 0,0-1 0 0 0,-1 0-1 0 0,0-1 1 0 0,3-11-1 0 0,-4 11 672 0 0,-1 8-261 0 0,-3 17-131 0 0,-4 28-148 0 0,7-46-130 0 0,-4 38 145 0 0,2 63 0 0 0,3-89-127 0 0,0-1 0 0 0,1 1-1 0 0,0-1 1 0 0,1 0-1 0 0,0 1 1 0 0,1-1-1 0 0,0 0 1 0 0,0-1-1 0 0,12 19 1 0 0,-15-27-2 0 0,0 0 1 0 0,0 0-1 0 0,1 0 1 0 0,-1 0-1 0 0,1 0 0 0 0,0 0 1 0 0,-1-1-1 0 0,1 1 1 0 0,0-1-1 0 0,0 1 0 0 0,0-1 1 0 0,0 0-1 0 0,0 1 1 0 0,0-1-1 0 0,1 0 0 0 0,-1 0 1 0 0,0-1-1 0 0,1 1 1 0 0,-1 0-1 0 0,0-1 1 0 0,1 0-1 0 0,-1 1 0 0 0,5-1 1 0 0,-4-1-123 0 0,0 1 0 0 0,0-1-1 0 0,0 0 1 0 0,0 0 0 0 0,-1 0 0 0 0,1 0 0 0 0,0-1 0 0 0,-1 1 0 0 0,1-1 0 0 0,-1 0 0 0 0,1 1 0 0 0,-1-1 0 0 0,0 0-1 0 0,1 0 1 0 0,-1-1 0 0 0,0 1 0 0 0,-1 0 0 0 0,4-5 0 0 0,13-27-3449 0 0,-11 20 1227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8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98 105 2409 0 0,'2'3'3400'0'0,"10"3"-2680"0"0,-9-5-705 0 0,-1 0 7 0 0,-1-1-1 0 0,1 1 0 0 0,-1-1 0 0 0,1 1 0 0 0,-1-1 0 0 0,1 1 0 0 0,-1-1 1 0 0,1 0-1 0 0,-1 0 0 0 0,1 0 0 0 0,0 0 0 0 0,-1 0 0 0 0,1 0 0 0 0,-1 0 0 0 0,1-1 1 0 0,-1 1-1 0 0,1-1 0 0 0,-1 1 0 0 0,1-1 0 0 0,-1 1 0 0 0,1-1 0 0 0,-1 0 1 0 0,0 0-1 0 0,1 0 0 0 0,-1 1 0 0 0,0-1 0 0 0,2-2 0 0 0,-1 0 63 0 0,1 0-1 0 0,-1 0 1 0 0,0 0 0 0 0,-1 0-1 0 0,1 0 1 0 0,-1 0 0 0 0,1 0-1 0 0,-1-1 1 0 0,0 1-1 0 0,0 0 1 0 0,0-1 0 0 0,0-4-1 0 0,-1 6 25 0 0,0 0-1 0 0,0 0 0 0 0,0 0 0 0 0,0 0 1 0 0,-1 0-1 0 0,1 0 0 0 0,-1 0 0 0 0,1 0 1 0 0,-1 0-1 0 0,0 0 0 0 0,0 1 0 0 0,0-1 1 0 0,0 0-1 0 0,0 1 0 0 0,0-1 1 0 0,0 0-1 0 0,0 1 0 0 0,-1-1 0 0 0,1 1 1 0 0,-1 0-1 0 0,1-1 0 0 0,-1 1 0 0 0,1 0 1 0 0,-4-1-1 0 0,-3-3 205 0 0,6 3-232 0 0,0 1 0 0 0,0-1 0 0 0,-1 1 1 0 0,1 0-1 0 0,-1-1 0 0 0,1 1 0 0 0,-1 1 0 0 0,1-1 0 0 0,-1 0 0 0 0,0 0 0 0 0,1 1 0 0 0,-1 0 0 0 0,0-1 0 0 0,1 1 0 0 0,-1 0 0 0 0,0 0 1 0 0,0 1-1 0 0,1-1 0 0 0,-5 1 0 0 0,3 0-79 0 0,1 0 16 0 0,0-1 1 0 0,0 0-1 0 0,0 1 0 0 0,0 0 1 0 0,0 0-1 0 0,0 0 0 0 0,0 0 1 0 0,0 0-1 0 0,0 1 0 0 0,0-1 1 0 0,1 1-1 0 0,-1 0 0 0 0,1 0 1 0 0,-1 0-1 0 0,1 0 0 0 0,0 0 1 0 0,-1 0-1 0 0,1 1 0 0 0,-2 3 1 0 0,-5 10 60 0 0,6-13-62 0 0,1 0-1 0 0,0 1 0 0 0,0-1 0 0 0,0 1 0 0 0,1 0 1 0 0,0-1-1 0 0,-1 1 0 0 0,1 0 0 0 0,0 4 1 0 0,-1 5-12 0 0,1 0 0 0 0,0 0 0 0 0,1 0 0 0 0,1-1 0 0 0,0 1 1 0 0,4 19-1 0 0,1 9 31 0 0,-4-29-28 0 0,-1-1 0 0 0,7 22 0 0 0,-7-30-7 0 0,0 0 0 0 0,0 0 1 0 0,1 0-1 0 0,-1 0 0 0 0,1 0 0 0 0,0 0 0 0 0,0 0 0 0 0,0-1 1 0 0,0 1-1 0 0,0-1 0 0 0,0 1 0 0 0,1-1 0 0 0,-1 0 0 0 0,5 3 1 0 0,1 0 9 0 0,1-1 0 0 0,0 0-1 0 0,0 0 1 0 0,1 0 0 0 0,-1-1 0 0 0,1-1 0 0 0,-1 1 0 0 0,1-2 0 0 0,0 1 0 0 0,0-1 0 0 0,0-1 0 0 0,0 0 0 0 0,-1 0 0 0 0,1-1 0 0 0,0 0 0 0 0,0-1 0 0 0,0 0 0 0 0,-1 0 0 0 0,1-1 0 0 0,-1-1 0 0 0,0 1 0 0 0,0-1 0 0 0,0-1 0 0 0,0 0 0 0 0,-1 0 0 0 0,0-1 0 0 0,0 0 0 0 0,10-10 0 0 0,-10 8-14 0 0,-1 0 0 0 0,-1-1 0 0 0,1 0-1 0 0,-1 0 1 0 0,-1-1 0 0 0,0 1 0 0 0,0-1 0 0 0,-1 0 0 0 0,5-18 0 0 0,-3 4 7 0 0,-1 0 0 0 0,-2 0 1 0 0,2-30-1 0 0,-5 50 2 0 0,1 1-1 0 0,-1-1 1 0 0,0 1 0 0 0,0 0-1 0 0,-1-1 1 0 0,1 1 0 0 0,-1 0-1 0 0,0-1 1 0 0,-1-4 0 0 0,2 8 69 0 0,-2 0-68 0 0,1 0 0 0 0,0 1 0 0 0,-1-1 0 0 0,1 1 0 0 0,0 0 0 0 0,0-1 0 0 0,-1 1 0 0 0,1 0 0 0 0,0 0 0 0 0,0 0 0 0 0,0-1 0 0 0,0 1 0 0 0,0 0 0 0 0,0 1 0 0 0,0-1 0 0 0,1 0 0 0 0,-1 0 0 0 0,0 0 0 0 0,0 0 0 0 0,1 1 0 0 0,-1-1 0 0 0,1 0 0 0 0,-1 0 0 0 0,1 1 0 0 0,0-1 0 0 0,-1 1 0 0 0,1 1 0 0 0,-6 40 48 0 0,5-25-32 0 0,1-1 0 0 0,1 1 0 0 0,0-1-1 0 0,1 0 1 0 0,1 1 0 0 0,9 30 0 0 0,-9-41-15 0 0,-1 0 1 0 0,2 0-1 0 0,-1 0 0 0 0,1 0 0 0 0,0 0 0 0 0,0-1 0 0 0,1 0 0 0 0,0 0 0 0 0,0 0 0 0 0,0 0 0 0 0,1-1 0 0 0,0 0 1 0 0,0 0-1 0 0,0 0 0 0 0,1-1 0 0 0,-1 0 0 0 0,12 5 0 0 0,-14-8-6 0 0,0 1 0 0 0,0-1 0 0 0,1 1-1 0 0,-1-1 1 0 0,0-1 0 0 0,1 1 0 0 0,-1 0 0 0 0,0-1 0 0 0,1 0-1 0 0,-1 0 1 0 0,0-1 0 0 0,1 1 0 0 0,-1-1 0 0 0,5-1 0 0 0,-6 1-18 0 0,-1 0 1 0 0,1 0-1 0 0,0 0 1 0 0,-1-1-1 0 0,1 1 1 0 0,-1-1 0 0 0,0 1-1 0 0,1-1 1 0 0,-1 0-1 0 0,0 0 1 0 0,0 0-1 0 0,0 0 1 0 0,0-1-1 0 0,0 1 1 0 0,-1 0-1 0 0,1-1 1 0 0,-1 1-1 0 0,1-1 1 0 0,-1 0 0 0 0,0 1-1 0 0,1-6 1 0 0,13-27-11 0 0,-12 31 26 0 0,-1-1 0 0 0,1 1 1 0 0,-1-1-1 0 0,-1 0 1 0 0,1 1-1 0 0,-1-1 0 0 0,1 0 1 0 0,-1 0-1 0 0,0-7 0 0 0,-1 0 7 0 0,0 0-1 0 0,-1-1 1 0 0,-1 1-1 0 0,0 0 1 0 0,0 0-1 0 0,-2 0 1 0 0,1 0-1 0 0,-10-19 1 0 0,7 18 0 0 0,4 6 12 0 0,-1 1 0 0 0,0 0 0 0 0,-1-1-1 0 0,-5-7 1 0 0,7 12-14 0 0,-1 0 1 0 0,1 0-1 0 0,0 0 0 0 0,0 0 0 0 0,-1 0 0 0 0,1 0 0 0 0,-1 1 0 0 0,0-1 0 0 0,1 1 1 0 0,-1 0-1 0 0,0 0 0 0 0,0 0 0 0 0,-5-1 0 0 0,3 1-40 0 0,-1-1 0 0 0,0 1 0 0 0,0 1-1 0 0,0-1 1 0 0,0 1 0 0 0,0 0 0 0 0,0 1 0 0 0,0-1 0 0 0,-7 2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39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48 4185 0 0,'-16'-24'6191'0'0,"13"21"-5769"0"0,0 0 1 0 0,0 0 0 0 0,0 1 0 0 0,0-1-1 0 0,-1 1 1 0 0,1-1 0 0 0,-6-1 432 0 0,5 7-654 0 0,2 0-194 0 0,1 0-1 0 0,-1 1 1 0 0,1-1-1 0 0,0 1 1 0 0,0-1 0 0 0,0 1-1 0 0,1 0 1 0 0,-1-1-1 0 0,1 1 1 0 0,0 0 0 0 0,1 6-1 0 0,6 52 122 0 0,-1-18-140 0 0,-3-12 47 0 0,0 0 1 0 0,3 0 0 0 0,15 54-1 0 0,-14-69 2 0 0,0-1 0 0 0,1 0 1 0 0,17 27-1 0 0,-19-34-16 0 0,1 0 1 0 0,0 0-1 0 0,0-1 1 0 0,1 0-1 0 0,0 0 1 0 0,0 0-1 0 0,12 7 1 0 0,-17-13-53 0 0,0 0 1 0 0,1 0 0 0 0,-1 0-1 0 0,1 0 1 0 0,0 0 0 0 0,-1-1 0 0 0,1 0-1 0 0,0 0 1 0 0,0 0 0 0 0,0 0 0 0 0,0 0-1 0 0,0-1 1 0 0,0 1 0 0 0,0-1-1 0 0,0 0 1 0 0,0-1 0 0 0,0 1 0 0 0,0-1-1 0 0,0 0 1 0 0,0 0 0 0 0,0 0 0 0 0,-1 0-1 0 0,1 0 1 0 0,0-1 0 0 0,-1 0-1 0 0,1 0 1 0 0,-1 0 0 0 0,1 0 0 0 0,-1 0-1 0 0,0-1 1 0 0,0 0 0 0 0,0 1 0 0 0,0-1-1 0 0,-1 0 1 0 0,1 0 0 0 0,-1-1-1 0 0,1 1 1 0 0,-1 0 0 0 0,2-7 0 0 0,4-8 21 0 0,0 0 1 0 0,-1-1 0 0 0,-2 0-1 0 0,1 0 1 0 0,2-32 0 0 0,-3 2 178 0 0,-2-53 0 0 0,-3 101-156 0 0,1 0 1 0 0,-1 0-1 0 0,0 0 0 0 0,0 0 0 0 0,0 0 0 0 0,0 0 0 0 0,-1 0 0 0 0,1 0 0 0 0,0 0 0 0 0,0 0 1 0 0,-1 0-1 0 0,1 0 0 0 0,0 0 0 0 0,-1 0 0 0 0,1 0 0 0 0,-2-1 0 0 0,2 2-4 0 0,-1 0-1 0 0,1 0 0 0 0,0 0 1 0 0,-1 0-1 0 0,1 0 1 0 0,-1 0-1 0 0,1 0 0 0 0,0 0 1 0 0,-1 0-1 0 0,1 0 1 0 0,0 0-1 0 0,-1 0 0 0 0,1 0 1 0 0,0 0-1 0 0,-1 0 1 0 0,1 1-1 0 0,0-1 0 0 0,-1 0 1 0 0,1 0-1 0 0,0 0 1 0 0,0 1-1 0 0,-1-1 0 0 0,1 0 1 0 0,0 0-1 0 0,0 1 1 0 0,-1-1-1 0 0,1 0 0 0 0,0 1 1 0 0,-1-1-1 0 0,-1 3 0 0 0,1 0 0 0 0,-1 0 1 0 0,0 0-1 0 0,1-1 0 0 0,0 2 0 0 0,-1-1 0 0 0,1 0 0 0 0,0 0 1 0 0,0 5-1 0 0,-1 17 20 0 0,2 1 0 0 0,1-1 0 0 0,4 31 0 0 0,-3-45-16 0 0,0-1 0 0 0,1 1 0 0 0,0 0 0 0 0,0-1 0 0 0,1 0 0 0 0,1 0 0 0 0,0 0-1 0 0,0 0 1 0 0,13 17 0 0 0,-6-12-12 0 0,-11-13-7 0 0,0 1-1 0 0,1-1 1 0 0,0 1-1 0 0,0-1 1 0 0,0 0-1 0 0,0 0 0 0 0,0 0 1 0 0,0 0-1 0 0,0 0 1 0 0,0 0-1 0 0,1-1 1 0 0,-1 1-1 0 0,1-1 1 0 0,-1 1-1 0 0,1-1 1 0 0,0 0-1 0 0,0 0 0 0 0,-1 0 1 0 0,1-1-1 0 0,0 1 1 0 0,0-1-1 0 0,0 1 1 0 0,4-1-1 0 0,-2 0-150 0 0,1-1 0 0 0,-1 1 1 0 0,1-1-1 0 0,0 0 0 0 0,-1 0 0 0 0,0-1 0 0 0,1 0 0 0 0,-1 0 1 0 0,0 0-1 0 0,0 0 0 0 0,0-1 0 0 0,0 0 0 0 0,0 0 0 0 0,-1-1 0 0 0,1 1 1 0 0,-1-1-1 0 0,0 0 0 0 0,0 0 0 0 0,-1 0 0 0 0,5-5 0 0 0,-1-3 140 0 0,1 0-1 0 0,-2 0 0 0 0,0 0 0 0 0,0-1 0 0 0,-1 0 0 0 0,-1 0 0 0 0,4-14 0 0 0,-6 10 360 0 0,0 1 0 0 0,-1-1-1 0 0,-1 0 1 0 0,0 0-1 0 0,-1 1 1 0 0,-7-32-1 0 0,7 44-210 0 0,-8-16 319 0 0,8 19-388 0 0,0-1-1 0 0,1 1 0 0 0,-1-1 1 0 0,0 1-1 0 0,0 0 1 0 0,1-1-1 0 0,-1 0 1 0 0,1 1-1 0 0,-1-1 0 0 0,1 1 1 0 0,0-1-1 0 0,-1-2 1 0 0,-3 6 29 0 0,4-2-90 0 0,-1 0 0 0 0,1 0 1 0 0,-1 0-1 0 0,0 1 0 0 0,1-1 0 0 0,-1 0 1 0 0,1 0-1 0 0,-1 0 0 0 0,1 1 0 0 0,-1-1 1 0 0,0 0-1 0 0,1 1 0 0 0,-1-1 0 0 0,1 0 0 0 0,0 1 1 0 0,-1-1-1 0 0,1 1 0 0 0,-1-1 0 0 0,1 1 1 0 0,-1-1-1 0 0,1 1 0 0 0,0-1 0 0 0,0 1 1 0 0,-1-1-1 0 0,1 1 0 0 0,0-1 0 0 0,0 1 1 0 0,-1-1-1 0 0,1 1 0 0 0,0 0 0 0 0,0-1 0 0 0,0 1 1 0 0,0 0-1 0 0,9 37 92 0 0,-5-27-92 0 0,-1 1-1 0 0,2 19 1 0 0,-2-12 9 0 0,8 32 1 0 0,-6-35 9 0 0,-2 0-1 0 0,0 0 1 0 0,2 28 0 0 0,-5-37-72 0 0,1-1 0 0 0,0 1-1 0 0,0-1 1 0 0,0 1 0 0 0,1-1 0 0 0,5 13 0 0 0,11 15-5078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0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20 7538 0 0,'-14'-8'1256'0'0,"12"6"-828"0"0,-1 1 0 0 0,1-1 0 0 0,-1 1 0 0 0,1-1 0 0 0,-1 1 0 0 0,0 0 0 0 0,-3-1 0 0 0,4 2-370 0 0,1 0 0 0 0,0 0 0 0 0,0 0 0 0 0,0 0 0 0 0,0 1 0 0 0,0-1-1 0 0,-1 0 1 0 0,1 0 0 0 0,0 1 0 0 0,0-1 0 0 0,0 1 0 0 0,0-1 0 0 0,0 1 0 0 0,0-1 0 0 0,0 1 0 0 0,0 0 0 0 0,0-1 0 0 0,0 1 0 0 0,1 0 0 0 0,-1 0-1 0 0,0 0 1 0 0,0 0 0 0 0,0 1 0 0 0,0 0-23 0 0,0-1-1 0 0,0 1 1 0 0,0 0 0 0 0,1 0-1 0 0,-1 0 1 0 0,1-1-1 0 0,0 1 1 0 0,-1 0 0 0 0,1 0-1 0 0,0 0 1 0 0,0 0-1 0 0,0 0 1 0 0,0 0 0 0 0,1 3-1 0 0,6 31 177 0 0,-5-30-167 0 0,18 47-6 0 0,-2-10-28 0 0,-7-8 46 0 0,-5-20-10 0 0,0 1-1 0 0,-2 0 1 0 0,0 0-1 0 0,0 0 1 0 0,1 26-1 0 0,-11-80-1955 0 0,-10-87 2152 0 0,16 112-149 0 0,0-1-1 0 0,1 1 1 0 0,3-19 0 0 0,-4 27-67 0 0,2 1 0 0 0,-1-1 0 0 0,0 1-1 0 0,1 0 1 0 0,0-1 0 0 0,0 1 0 0 0,0 0 0 0 0,0 0 0 0 0,1 0 0 0 0,-1 1 0 0 0,1-1 0 0 0,0 1-1 0 0,5-5 1 0 0,-3 3 5 0 0,1 1 0 0 0,-1-1-1 0 0,1 1 1 0 0,0 1 0 0 0,0-1-1 0 0,0 1 1 0 0,12-4 0 0 0,-16 6-19 0 0,0 1 0 0 0,0-1 0 0 0,0 1 1 0 0,1 0-1 0 0,-1 0 0 0 0,0 0 0 0 0,0 0 0 0 0,0 0 1 0 0,1 1-1 0 0,-1-1 0 0 0,0 1 0 0 0,0-1 1 0 0,0 1-1 0 0,0 0 0 0 0,0 0 0 0 0,0 0 1 0 0,0 0-1 0 0,0 0 0 0 0,0 0 0 0 0,0 1 1 0 0,0-1-1 0 0,-1 0 0 0 0,1 1 0 0 0,-1 0 0 0 0,1-1 1 0 0,-1 1-1 0 0,0 0 0 0 0,2 2 0 0 0,3 6 9 0 0,-1 1-1 0 0,0-1 0 0 0,-1 1 0 0 0,0 0 1 0 0,0 0-1 0 0,-1 0 0 0 0,-1 0 0 0 0,0 1 1 0 0,1 20-1 0 0,-2-16 1 0 0,1 0 1 0 0,1 0-1 0 0,1 0 0 0 0,7 20 1 0 0,-9-30-5 0 0,1 1 0 0 0,-1 0 0 0 0,0 0 1 0 0,0 0-1 0 0,0 0 0 0 0,-1 0 0 0 0,0 0 0 0 0,-1 12 1 0 0,0-16-187 0 0,0-9-1 0 0,1-31-274 0 0,-2 20 432 0 0,0 1 1 0 0,1 0-1 0 0,5-29 1 0 0,-2 15 9 0 0,-2 21 0 0 0,1-1 0 0 0,1 1 0 0 0,0 0 0 0 0,0 0 0 0 0,8-15 0 0 0,2-8-1 0 0,-11 28 13 0 0,-1 1 0 0 0,1-1 0 0 0,0 1 0 0 0,0-1 1 0 0,1 1-1 0 0,-1-1 0 0 0,1 1 0 0 0,0 0 0 0 0,0 0 0 0 0,0 1 0 0 0,0-1 0 0 0,0 0 1 0 0,1 1-1 0 0,-1 0 0 0 0,1 0 0 0 0,-1 0 0 0 0,1 0 0 0 0,0 1 0 0 0,0-1 0 0 0,0 1 1 0 0,0 0-1 0 0,0 0 0 0 0,0 0 0 0 0,0 1 0 0 0,0-1 0 0 0,0 1 0 0 0,0 0 0 0 0,0 0 0 0 0,0 1 1 0 0,0-1-1 0 0,1 1 0 0 0,-1 0 0 0 0,5 2 0 0 0,-5-1-3 0 0,0 0 0 0 0,0 1 0 0 0,-1-1 0 0 0,1 1 0 0 0,-1 0 0 0 0,0 0 0 0 0,0 1 0 0 0,0-1 0 0 0,0 0 0 0 0,-1 1 0 0 0,1 0 0 0 0,-1-1 0 0 0,0 1 0 0 0,0 0 0 0 0,1 4 0 0 0,4 10 32 0 0,-2-1 0 0 0,5 23 1 0 0,-6-23-33 0 0,2 13-84 0 0,-2 0 0 0 0,0 0 0 0 0,-1 48 0 0 0,0-66-3398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0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32 6249 0 0,'-3'-5'1627'0'0,"-14"-3"4451"0"0,17 12-6050 0 0,-1 0 0 0 0,1 0 0 0 0,0 0 1 0 0,0-1-1 0 0,0 1 0 0 0,0 0 0 0 0,1 0 1 0 0,-1 0-1 0 0,1 0 0 0 0,2 6 0 0 0,6 20 32 0 0,-2 0 0 0 0,-2 1-1 0 0,0 0 1 0 0,-1 44-1 0 0,3 11 161 0 0,-7-76-1647 0 0,-5-23 1224 0 0,-4-30 393 0 0,7 19-178 0 0,2 0 1 0 0,0 0-1 0 0,4-30 0 0 0,-2 42 53 0 0,0 0 0 0 0,1 1 0 0 0,0-1 0 0 0,0 0 0 0 0,2 1 0 0 0,-1 0 0 0 0,1 0 0 0 0,9-14 0 0 0,-10 19-20 0 0,0 1 1 0 0,1 1-1 0 0,0-1 0 0 0,-1 1 0 0 0,1-1 0 0 0,1 1 0 0 0,-1 1 0 0 0,1-1 1 0 0,-1 1-1 0 0,1 0 0 0 0,0 0 0 0 0,0 1 0 0 0,10-4 0 0 0,-12 5-27 0 0,-1 0-1 0 0,0 0 0 0 0,1 1 0 0 0,-1-1 0 0 0,0 1 1 0 0,1 0-1 0 0,-1 0 0 0 0,1 0 0 0 0,-1 0 0 0 0,1 1 0 0 0,-1-1 1 0 0,0 1-1 0 0,1 0 0 0 0,-1 0 0 0 0,0 0 0 0 0,0 0 1 0 0,0 1-1 0 0,0-1 0 0 0,0 1 0 0 0,0 0 0 0 0,0 0 1 0 0,0 0-1 0 0,0 0 0 0 0,-1 0 0 0 0,0 1 0 0 0,5 4 1 0 0,-2 2 1 0 0,0 0 1 0 0,-1 1 0 0 0,0 0-1 0 0,0-1 1 0 0,-1 1 0 0 0,0 1 0 0 0,-1-1-1 0 0,0 0 1 0 0,0 15 0 0 0,7 28 9 0 0,-6-38 3 0 0,0-1 1 0 0,-1 1-1 0 0,-1 0 0 0 0,0 0 0 0 0,-3 26 1 0 0,3-37-19 0 0,-1 0 1 0 0,0 0 0 0 0,1 0 0 0 0,-1-1 0 0 0,1 1 0 0 0,2 6-1 0 0,3 19-256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1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92 142 2208 0 0,'0'0'4723'0'0,"10"11"-2317"0"0,-5-11-2383 0 0,0 0 0 0 0,-1-1 0 0 0,1 1 0 0 0,-1-1 0 0 0,1 0 0 0 0,0 0 0 0 0,3-1-1 0 0,-2 0 1 0 0,-4 1-17 0 0,-1 0-1 0 0,1 1 0 0 0,0-1 0 0 0,-1 0 1 0 0,1 0-1 0 0,-1 0 0 0 0,1 0 0 0 0,-1 0 0 0 0,0-1 1 0 0,1 1-1 0 0,-1 0 0 0 0,0-1 0 0 0,0 1 1 0 0,0-1-1 0 0,0 1 0 0 0,0-1 0 0 0,0 1 1 0 0,0-1-1 0 0,0 0 0 0 0,-1 1 0 0 0,1-1 1 0 0,0-2-1 0 0,0-3 99 0 0,0 1-1 0 0,0-1 1 0 0,-1 1 0 0 0,0-10 0 0 0,0 10 173 0 0,0 3-202 0 0,1 1 0 0 0,-1-1 0 0 0,0 1 0 0 0,-1 0 0 0 0,1-1 1 0 0,0 1-1 0 0,-1-1 0 0 0,1 1 0 0 0,-1 0 0 0 0,0-1 0 0 0,1 1 0 0 0,-1 0 1 0 0,0-1-1 0 0,-1 1 0 0 0,1 0 0 0 0,0 0 0 0 0,-1 0 0 0 0,1 0 1 0 0,-1 0-1 0 0,1 1 0 0 0,-1-1 0 0 0,0 0 0 0 0,0 1 0 0 0,0-1 1 0 0,0 1-1 0 0,0 0 0 0 0,0-1 0 0 0,0 1 0 0 0,0 0 0 0 0,-1 0 0 0 0,1 1 1 0 0,0-1-1 0 0,-1 0 0 0 0,1 1 0 0 0,-1-1 0 0 0,1 1 0 0 0,0 0 1 0 0,-1 0-1 0 0,1 0 0 0 0,-1 0 0 0 0,-2 1 0 0 0,-1-1-43 0 0,0 1 0 0 0,0 0 0 0 0,-1 1 0 0 0,1 0 0 0 0,0 0 0 0 0,0 0 0 0 0,1 0 0 0 0,-1 1-1 0 0,0 0 1 0 0,1 0 0 0 0,0 1 0 0 0,0 0 0 0 0,0 0 0 0 0,-9 8 0 0 0,12-10-18 0 0,0 1 0 0 0,0-1 0 0 0,0 1-1 0 0,0 0 1 0 0,0-1 0 0 0,1 1 0 0 0,-1 0 0 0 0,1 0 0 0 0,-1 4-1 0 0,1-5-2 0 0,1 0 0 0 0,0-1-1 0 0,1 1 1 0 0,-1 0-1 0 0,0 0 1 0 0,0-1-1 0 0,1 1 1 0 0,-1 0-1 0 0,1-1 1 0 0,0 1-1 0 0,-1 0 1 0 0,1-1-1 0 0,0 1 1 0 0,0-1 0 0 0,0 1-1 0 0,0-1 1 0 0,0 0-1 0 0,2 3 1 0 0,13 13 68 0 0,28 24 0 0 0,8 8-29 0 0,-47-43-31 0 0,1 0 1 0 0,-1 1-1 0 0,0 0 1 0 0,-1 0 0 0 0,0 0-1 0 0,0 0 1 0 0,0 0-1 0 0,-1 1 1 0 0,0 0-1 0 0,-1 0 1 0 0,3 10 0 0 0,-5-12-14 0 0,0 0 1 0 0,0 0 0 0 0,0 0 0 0 0,-1-1 0 0 0,-1 10 0 0 0,1-13-3 0 0,0 0 0 0 0,1 0 1 0 0,-1 0-1 0 0,0 0 1 0 0,0 0-1 0 0,0 0 1 0 0,0-1-1 0 0,0 1 1 0 0,0 0-1 0 0,0 0 1 0 0,-1-1-1 0 0,1 1 1 0 0,-1-1-1 0 0,1 1 0 0 0,-1-1 1 0 0,0 0-1 0 0,-2 2 1 0 0,-9 4 11 0 0,11-5-8 0 0,0-1-1 0 0,0 0 1 0 0,-1 0-1 0 0,1 0 1 0 0,0 0-1 0 0,-1 0 0 0 0,1 0 1 0 0,-1-1-1 0 0,1 1 1 0 0,-1-1-1 0 0,1 0 1 0 0,-5 0-1 0 0,1 0 17 0 0,0 0 0 0 0,0 0-1 0 0,0-1 1 0 0,1 0 0 0 0,-1 0-1 0 0,0-1 1 0 0,1 1 0 0 0,-8-4 0 0 0,11 4-117 0 0,-1-1 0 0 0,1 1 0 0 0,-1-1 0 0 0,1 0 0 0 0,-1 0 0 0 0,1 0 1 0 0,0 0-1 0 0,0 0 0 0 0,0 0 0 0 0,0 0 0 0 0,0-1 0 0 0,1 1 0 0 0,-1-1 1 0 0,1 1-1 0 0,0-1 0 0 0,-1 0 0 0 0,1 1 0 0 0,-1-5 0 0 0,-3-13-3976 0 0,4 9 187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3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163 116 2192 0 0,'0'0'2045'0'0,"7"-5"-847"0"0,6-6-640 0 0,-9 8-507 0 0,0-1 0 0 0,-1 0 0 0 0,1 0 0 0 0,-1-1 0 0 0,-1 1 0 0 0,4-6-1 0 0,-3 4 17 0 0,-2 5-29 0 0,-1-1-1 0 0,1 1 1 0 0,-1 0-1 0 0,1 0 1 0 0,-1 0 0 0 0,0 0-1 0 0,0 0 1 0 0,0-1-1 0 0,0 1 1 0 0,0 0-1 0 0,0 0 1 0 0,0 0 0 0 0,0-1-1 0 0,0 1 1 0 0,0 0-1 0 0,-1 0 1 0 0,1 0-1 0 0,0 0 1 0 0,-1-1 0 0 0,1 1-1 0 0,-1 0 1 0 0,1 0-1 0 0,-2-1 1 0 0,-15-17 1147 0 0,15 18-1113 0 0,0-1 0 0 0,0 1 0 0 0,0 0 0 0 0,0 0 0 0 0,0 0 0 0 0,-1 0 0 0 0,1 0 0 0 0,0 0 0 0 0,-1 1 0 0 0,1-1 0 0 0,0 1 0 0 0,-1 0 0 0 0,1-1 0 0 0,0 1 0 0 0,-1 0 0 0 0,1 0 0 0 0,-5 1 0 0 0,3 0 10 0 0,0 1 1 0 0,0-1 0 0 0,0 1-1 0 0,0 0 1 0 0,0 0 0 0 0,0 0-1 0 0,0 0 1 0 0,0 1 0 0 0,-3 2-1 0 0,-2 3 35 0 0,0 1 0 0 0,1 0 0 0 0,0 0 0 0 0,0 0 0 0 0,1 1 0 0 0,-7 14 0 0 0,7-10-104 0 0,0 0 1 0 0,2 1-1 0 0,0 0 0 0 0,0 0 1 0 0,2 0-1 0 0,-4 23 0 0 0,6-26-1 0 0,0 0 0 0 0,0 1-1 0 0,1-1 1 0 0,1 1 0 0 0,0-1-1 0 0,1 1 1 0 0,0-1 0 0 0,6 18-1 0 0,-6-25 8 0 0,-1 0 0 0 0,1 0-1 0 0,1-1 1 0 0,-1 1-1 0 0,1-1 1 0 0,-1 0-1 0 0,1 1 1 0 0,0-1-1 0 0,1 0 1 0 0,-1-1 0 0 0,1 1-1 0 0,0 0 1 0 0,0-1-1 0 0,0 0 1 0 0,0 0-1 0 0,0 0 1 0 0,1-1-1 0 0,-1 1 1 0 0,1-1 0 0 0,0 0-1 0 0,-1-1 1 0 0,1 1-1 0 0,0-1 1 0 0,0 0-1 0 0,0 0 1 0 0,0 0 0 0 0,0-1-1 0 0,1 1 1 0 0,-1-1-1 0 0,0-1 1 0 0,0 1-1 0 0,0-1 1 0 0,0 0-1 0 0,6-1 1 0 0,4-2-102 0 0,0 0 0 0 0,0-1 0 0 0,0-1 0 0 0,0 0 0 0 0,-1-1 0 0 0,0-1 0 0 0,0 0-1 0 0,-1 0 1 0 0,0-2 0 0 0,0 0 0 0 0,-1 0 0 0 0,-1-1 0 0 0,11-13 0 0 0,-17 18 82 0 0,-1-1 0 0 0,-1 0 0 0 0,1 0-1 0 0,-1-1 1 0 0,0 1 0 0 0,-1-1 0 0 0,0 1 0 0 0,0-1 0 0 0,-1 0 0 0 0,1-9 0 0 0,6-25 46 0 0,17-60-301 0 0,-25 102 264 0 0,0 0 0 0 0,0 0 0 0 0,0 0-1 0 0,0 0 1 0 0,0 0 0 0 0,0 0 0 0 0,0 1-1 0 0,0-1 1 0 0,0 0 0 0 0,0 0-1 0 0,0 0 1 0 0,0 0 0 0 0,0 0 0 0 0,0 0-1 0 0,0 0 1 0 0,-1 0 0 0 0,1 0 0 0 0,0 0-1 0 0,0 0 1 0 0,0 0 0 0 0,0 0 0 0 0,0 0-1 0 0,0 0 1 0 0,0 0 0 0 0,0 0 0 0 0,0 0-1 0 0,0 0 1 0 0,0 0 0 0 0,0 0 0 0 0,0 0-1 0 0,0 0 1 0 0,-1 0 0 0 0,1 0-1 0 0,0 0 1 0 0,0 0 0 0 0,0 0 0 0 0,0 0-1 0 0,0 0 1 0 0,0 0 0 0 0,0 0 0 0 0,0 0-1 0 0,0 0 1 0 0,0 0 0 0 0,0 0 0 0 0,0 0-1 0 0,0 0 1 0 0,0 0 0 0 0,-1 0 0 0 0,1 0-1 0 0,0 0 1 0 0,0 0 0 0 0,0 0 0 0 0,0 0-1 0 0,0 0 1 0 0,0 0 0 0 0,0 0 0 0 0,0 0-1 0 0,0 0 1 0 0,0 0 0 0 0,0-1-1 0 0,0 1 1 0 0,-9 10 132 0 0,7-7-116 0 0,-1 0 0 0 0,1 1 0 0 0,0-1-1 0 0,0 1 1 0 0,-3 7 0 0 0,1 8 16 0 0,0 1 0 0 0,1-1 0 0 0,0 1 0 0 0,2 0 0 0 0,1 0 0 0 0,3 37 0 0 0,-1-48-10 0 0,0 0-1 0 0,1 0 1 0 0,0-1-1 0 0,0 1 1 0 0,0-1-1 0 0,1 0 1 0 0,1 0-1 0 0,-1 0 1 0 0,1-1-1 0 0,1 1 0 0 0,-1-1 1 0 0,1 0-1 0 0,1-1 1 0 0,-1 0-1 0 0,9 7 1 0 0,-10-9-92 0 0,1-1 0 0 0,-1 1 1 0 0,1-1-1 0 0,0 0 0 0 0,0 0 1 0 0,0-1-1 0 0,0 0 0 0 0,0 0 1 0 0,0 0-1 0 0,1-1 0 0 0,-1 0 1 0 0,1 0-1 0 0,-1-1 0 0 0,1 0 1 0 0,-1 0-1 0 0,1 0 0 0 0,-1-1 0 0 0,0 0 1 0 0,1 0-1 0 0,-1-1 0 0 0,12-3 1 0 0,-14 2-2 0 0,1 1 0 0 0,-1 0 0 0 0,1-1 0 0 0,-1 0 0 0 0,0 0 0 0 0,0-1 0 0 0,0 1 0 0 0,-1-1 0 0 0,1 1 0 0 0,-1-1 1 0 0,0 0-1 0 0,0-1 0 0 0,0 1 0 0 0,-1 0 0 0 0,1-1 0 0 0,-1 1 0 0 0,0-1 0 0 0,0 0 0 0 0,1-7 0 0 0,0 0 70 0 0,-1 1 0 0 0,0 0 1 0 0,-1-1-1 0 0,0 1 0 0 0,-1-1 0 0 0,0 1 0 0 0,-3-19 0 0 0,-1 5 91 0 0,-10-33-1 0 0,12 52-57 0 0,0 0-1 0 0,0 0 0 0 0,0 0 1 0 0,-1 0-1 0 0,0 0 1 0 0,0 1-1 0 0,-1-1 1 0 0,0 1-1 0 0,1 0 0 0 0,-2 0 1 0 0,-4-5-1 0 0,6 8-18 0 0,-1 0 0 0 0,0 0-1 0 0,0 0 1 0 0,1 1 0 0 0,-1 0-1 0 0,0-1 1 0 0,0 1 0 0 0,0 0-1 0 0,0 1 1 0 0,-1-1 0 0 0,1 1-1 0 0,0 0 1 0 0,0 0 0 0 0,0 0-1 0 0,-8 2 1 0 0,9-2-246 0 0,-1 1 0 0 0,0-1 0 0 0,1 1-1 0 0,-1 0 1 0 0,1 0 0 0 0,0 1 0 0 0,-1-1 0 0 0,1 1 0 0 0,0-1 0 0 0,0 1 0 0 0,0 0 0 0 0,0 1 0 0 0,0-1 0 0 0,0 0-1 0 0,1 1 1 0 0,-1-1 0 0 0,1 1 0 0 0,-3 3 0 0 0,2 1-2030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4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41 6393 0 0,'-12'-28'3416'0'0,"12"28"-3381"0"0,0 0 1 0 0,0 0 0 0 0,0-1 0 0 0,-1 1-1 0 0,1 0 1 0 0,0 0 0 0 0,0 0-1 0 0,0 0 1 0 0,-1-1 0 0 0,1 1 0 0 0,0 0-1 0 0,0 0 1 0 0,0 0 0 0 0,-1 0-1 0 0,1 0 1 0 0,0 0 0 0 0,0 0 0 0 0,-1 0-1 0 0,1 0 1 0 0,0 0 0 0 0,0 0-1 0 0,-1 0 1 0 0,1 0 0 0 0,0 0 0 0 0,-1 0-1 0 0,1 0 1 0 0,0 0 0 0 0,0 0-1 0 0,-1 0 1 0 0,1 0 0 0 0,0 0 0 0 0,0 0-1 0 0,0 0 1 0 0,-1 0 0 0 0,1 1-1 0 0,0-1 1 0 0,0 0 0 0 0,-1 0 0 0 0,1 0-1 0 0,0 0 1 0 0,0 1 0 0 0,0-1-1 0 0,0 0 1 0 0,-1 0 0 0 0,1 0 0 0 0,0 1-1 0 0,0-1 1 0 0,0 0 0 0 0,0 0-1 0 0,0 1 1 0 0,0-1 0 0 0,0 0-1 0 0,0 0 1 0 0,-1 1 0 0 0,1-1 0 0 0,0 0-1 0 0,0 0 1 0 0,0 1 0 0 0,0-1-1 0 0,0 0 1 0 0,0 0 0 0 0,1 1 0 0 0,-3 11-2 0 0,0 0 0 0 0,2 1 0 0 0,-1-1 0 0 0,2 0 0 0 0,2 18 0 0 0,0 9 27 0 0,5 23 25 0 0,-4-47-38 0 0,-2 0 0 0 0,1 24-1 0 0,-3-34-31 0 0,1 0-1 0 0,0-1 0 0 0,0 1 1 0 0,0-1-1 0 0,0 1 1 0 0,3 6-1 0 0,4 19 195 0 0,-10-22-127 0 0,2-8-80 0 0,0 1 1 0 0,-1-1 0 0 0,1 0 0 0 0,0 0 0 0 0,0 0 0 0 0,0 1-1 0 0,-1-1 1 0 0,1 0 0 0 0,0 0 0 0 0,0 0 0 0 0,0 1 0 0 0,0-1-1 0 0,0 0 1 0 0,0 0 0 0 0,0 1 0 0 0,-1-1 0 0 0,1 0 0 0 0,0 0 0 0 0,0 1-1 0 0,0-1 1 0 0,0 0 0 0 0,0 0 0 0 0,0 1 0 0 0,0-1 0 0 0,0 0-1 0 0,0 1 1 0 0,0-1 0 0 0,1 0 0 0 0,-1 0 0 0 0,0 1 0 0 0,0-1-1 0 0,0 0 1 0 0,0 0 0 0 0,0 1 0 0 0,0-1 0 0 0,0 0 0 0 0,1 0-1 0 0,-1 0 1 0 0,0 1 0 0 0,0-1 0 0 0,0 0 0 0 0,1 0 0 0 0,-1 0 0 0 0,0 0-1 0 0,0 1 1 0 0,0-1 0 0 0,1 0 0 0 0,-1 0 0 0 0,0 0 0 0 0,0 0-1 0 0,1 0 1 0 0,-1 0 0 0 0,0 0 0 0 0,0 0 0 0 0,1 0 0 0 0,-1 0-1 0 0,0 0 1 0 0,1 0 0 0 0,-1-1 6 0 0,1 0 1 0 0,-1-1-1 0 0,0 1 0 0 0,1-1 0 0 0,-1 1 1 0 0,0-1-1 0 0,0 1 0 0 0,0-1 0 0 0,0 1 1 0 0,-1-1-1 0 0,1 1 0 0 0,0-1 0 0 0,-1 1 1 0 0,1-1-1 0 0,-1 1 0 0 0,0-2 0 0 0,0 0-8 0 0,-5-24 0 0 0,0-1 0 0 0,2 0-1 0 0,-1-36 1 0 0,4 36-9 0 0,0 24 4 0 0,0-1 0 0 0,1 0 0 0 0,0 0 0 0 0,0 1-1 0 0,0-1 1 0 0,0 0 0 0 0,1 0 0 0 0,0 1 0 0 0,0-1-1 0 0,0 0 1 0 0,1 1 0 0 0,2-7 0 0 0,0 3-15 0 0,1 0 0 0 0,0 1 1 0 0,0-1-1 0 0,1 1 0 0 0,0 0 0 0 0,0 0 1 0 0,1 1-1 0 0,9-8 0 0 0,-12 11 4 0 0,0 0-1 0 0,1 1 0 0 0,0-1 1 0 0,0 1-1 0 0,0 0 1 0 0,0 0-1 0 0,0 1 1 0 0,0-1-1 0 0,0 1 1 0 0,0 0-1 0 0,0 1 1 0 0,1-1-1 0 0,-1 1 1 0 0,0 0-1 0 0,10 1 1 0 0,-11 0 10 0 0,-1 0 0 0 0,1-1 1 0 0,-1 1-1 0 0,0 1 0 0 0,0-1 1 0 0,0 0-1 0 0,1 1 0 0 0,-1-1 0 0 0,0 1 1 0 0,-1 0-1 0 0,1 0 0 0 0,0 0 1 0 0,4 5-1 0 0,-3-1 4 0 0,1-1 0 0 0,-1 1 0 0 0,-1-1 0 0 0,1 1 0 0 0,-1 0 1 0 0,4 10-1 0 0,0 4 24 0 0,-1 0 1 0 0,-1 1-1 0 0,4 30 0 0 0,-5-22-140 0 0,-1 0-1 0 0,-1 0 0 0 0,-2 0 0 0 0,-4 42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4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4577 0 0,'9'-13'6662'0'0,"-8"14"-6577"0"0,13 27 1347 0 0,-10-15-1230 0 0,-1 1-1 0 0,-1-1 1 0 0,-1 1 0 0 0,0-1 0 0 0,0 1-1 0 0,-1 0 1 0 0,-4 25 0 0 0,1-11 7 0 0,2-8-110 0 0,-2 13-8 0 0,1-1 0 0 0,2 1 0 0 0,1-1 0 0 0,9 56 0 0 0,-9-85-75 0 0,0 0 0 0 0,0 0 0 0 0,0 0 0 0 0,0-1 0 0 0,0 1 0 0 0,1 0 0 0 0,0 0 0 0 0,-1-1 0 0 0,1 1 0 0 0,0-1-1 0 0,0 1 1 0 0,4 2 0 0 0,-5-4-229 0 0,1 0-1 0 0,-1 0 1 0 0,0 0-1 0 0,1 0 1 0 0,-1-1-1 0 0,0 1 0 0 0,1 0 1 0 0,-1-1-1 0 0,1 1 1 0 0,-1-1-1 0 0,1 0 1 0 0,-1 1-1 0 0,1-1 0 0 0,0 0 1 0 0,-1 0-1 0 0,1 0 1 0 0,-1 0-1 0 0,1 0 1 0 0,-1 0-1 0 0,1-1 0 0 0,0 1 1 0 0,-1 0-1 0 0,1-1 1 0 0,-1 1-1 0 0,0-1 1 0 0,3-1-1 0 0,4-3-2046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4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42 4409 0 0,'-11'-2'2013'0'0,"-1"-1"1"0"0,0 1-1 0 0,-24 0 1008 0 0,62 2-2771 0 0,86-16-32 0 0,-35 4-102 0 0,-51 8-914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6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161 363 1544 0 0,'34'-3'2624'0'0,"-31"2"-2633"0"0,-1 1-1 0 0,1-1 1 0 0,0 0-1 0 0,0 0 0 0 0,-1 0 1 0 0,1 0-1 0 0,0-1 0 0 0,-1 1 1 0 0,0-1-1 0 0,1 0 0 0 0,-1 1 1 0 0,0-1-1 0 0,0 0 0 0 0,0 0 1 0 0,3-4-1 0 0,-2 1 130 0 0,0 0-1 0 0,0 0 0 0 0,-1-1 1 0 0,0 1-1 0 0,0-1 0 0 0,0 0 1 0 0,-1 1-1 0 0,0-1 0 0 0,1-7 1 0 0,-2 9-6 0 0,0 0 0 0 0,0 0 1 0 0,-1 0-1 0 0,1 0 0 0 0,-1 1 0 0 0,0-1 1 0 0,0 0-1 0 0,0 1 0 0 0,-1-1 1 0 0,1 0-1 0 0,-1 1 0 0 0,0 0 0 0 0,0-1 1 0 0,0 1-1 0 0,-3-3 0 0 0,0-1 177 0 0,-1 0 1 0 0,0 0-1 0 0,0 1 0 0 0,0 0 0 0 0,-12-7 0 0 0,15 11-223 0 0,0 0 0 0 0,-1 0 0 0 0,1 1 0 0 0,-1-1 0 0 0,0 1 0 0 0,1 0 0 0 0,-1 0 0 0 0,0 0 0 0 0,0 1 0 0 0,1 0 0 0 0,-1-1 0 0 0,0 1 0 0 0,0 0 0 0 0,0 1 0 0 0,-7 1 0 0 0,5-1-14 0 0,0 0 0 0 0,0 1-1 0 0,1 0 1 0 0,-1 1 0 0 0,1-1-1 0 0,-1 1 1 0 0,1 0 0 0 0,0 1-1 0 0,0-1 1 0 0,0 1 0 0 0,0 0-1 0 0,1 0 1 0 0,-1 0 0 0 0,1 1-1 0 0,0-1 1 0 0,0 1 0 0 0,1 0-1 0 0,0 0 1 0 0,0 1 0 0 0,0-1-1 0 0,0 1 1 0 0,1-1 0 0 0,0 1-1 0 0,-2 7 1 0 0,1-5-44 0 0,0 1 0 0 0,1 0 0 0 0,0 0 1 0 0,0 0-1 0 0,1 0 0 0 0,0 0 0 0 0,0 0 0 0 0,1 1 0 0 0,1-1 0 0 0,-1 0 0 0 0,4 13 0 0 0,-1-4 30 0 0,11 33-1 0 0,-12-46-32 0 0,0 1 0 0 0,0-1 0 0 0,1 0-1 0 0,0 0 1 0 0,0 0 0 0 0,0 0 0 0 0,1 0 0 0 0,-1-1-1 0 0,1 1 1 0 0,6 5 0 0 0,0-2 18 0 0,-4-3 38 0 0,0 0 1 0 0,1 0-1 0 0,11 6 0 0 0,-16-10-63 0 0,1 0 0 0 0,-1 0-1 0 0,0 0 1 0 0,1 0 0 0 0,-1-1 0 0 0,1 1 0 0 0,-1-1-1 0 0,1 0 1 0 0,-1 0 0 0 0,1 0 0 0 0,-1 0 0 0 0,1 0-1 0 0,-1 0 1 0 0,1 0 0 0 0,-1-1 0 0 0,4 0 0 0 0,4-2-141 0 0,-1-1 1 0 0,1 0 0 0 0,-1 0 0 0 0,11-7 0 0 0,-17 9 123 0 0,1 0 0 0 0,-1-1 0 0 0,-1 0 0 0 0,1 0 0 0 0,0 0-1 0 0,0 0 1 0 0,-1 0 0 0 0,0 0 0 0 0,0-1 0 0 0,0 1 0 0 0,0-1 0 0 0,0 0-1 0 0,2-7 1 0 0,1-4 26 0 0,-1-1 0 0 0,0 1-1 0 0,-1-1 1 0 0,0 0-1 0 0,-2 0 1 0 0,0 0-1 0 0,0-1 1 0 0,-4-25 0 0 0,0 2 67 0 0,2 23 51 0 0,-1 0-1 0 0,-4-17 1 0 0,6 32 117 0 0,-3 10-191 0 0,1-1-1 0 0,0 1 1 0 0,-2 15 0 0 0,3-17-43 0 0,-1 2-3 0 0,1 1 0 0 0,0 0 0 0 0,1 0 0 0 0,0 0 0 0 0,0 0 0 0 0,1 0-1 0 0,0-1 1 0 0,1 1 0 0 0,0 0 0 0 0,0 0 0 0 0,1-1 0 0 0,0 0 0 0 0,0 1 0 0 0,1-1 0 0 0,0 0-1 0 0,0-1 1 0 0,9 13 0 0 0,-9-16 2 0 0,-1 1-1 0 0,1 0 1 0 0,-1 0 0 0 0,-1 0-1 0 0,1 0 1 0 0,2 8-1 0 0,-4-8-1 0 0,1-1-1 0 0,0 0 1 0 0,0 1-1 0 0,0-1 1 0 0,0 0-1 0 0,1 0 1 0 0,0-1 0 0 0,-1 1-1 0 0,6 4 1 0 0,-4-3 4 0 0,1-1 1 0 0,0 0 0 0 0,-1 0-1 0 0,1-1 1 0 0,0 1 0 0 0,1-1 0 0 0,-1 0-1 0 0,1 0 1 0 0,-1-1 0 0 0,1 0-1 0 0,0 0 1 0 0,0 0 0 0 0,0-1-1 0 0,0 0 1 0 0,0 0 0 0 0,0 0 0 0 0,10-1-1 0 0,-11 0-35 0 0,-1 0-1 0 0,0-1 0 0 0,1 1 1 0 0,-1-1-1 0 0,0-1 1 0 0,1 1-1 0 0,-1 0 0 0 0,0-1 1 0 0,0 0-1 0 0,0 0 1 0 0,0 0-1 0 0,-1 0 0 0 0,1-1 1 0 0,-1 0-1 0 0,1 1 0 0 0,3-5 1 0 0,-3 1-18 0 0,1 0 1 0 0,-1 0 0 0 0,0 0-1 0 0,-1-1 1 0 0,1 0 0 0 0,-1 1-1 0 0,-1-1 1 0 0,4-13-1 0 0,-1-4 81 0 0,-2 0 0 0 0,-1 0 0 0 0,-1 0 0 0 0,0 0 0 0 0,-6-38 0 0 0,2 18 18 0 0,3 31-19 0 0,-1-17 164 0 0,-1-1-1 0 0,-1 1 1 0 0,-2 0-1 0 0,-12-44 1 0 0,17 74-198 0 0,0 0 0 0 0,0 0 1 0 0,0 0-1 0 0,0 0 0 0 0,0-1 1 0 0,0 1-1 0 0,0 0 0 0 0,0 0 1 0 0,0 0-1 0 0,0 0 0 0 0,0 0 0 0 0,0 0 1 0 0,0-1-1 0 0,0 1 0 0 0,0 0 1 0 0,0 0-1 0 0,0 0 0 0 0,0 0 1 0 0,0 0-1 0 0,0 0 0 0 0,0 0 1 0 0,0-1-1 0 0,0 1 0 0 0,0 0 0 0 0,-1 0 1 0 0,1 0-1 0 0,0 0 0 0 0,0 0 1 0 0,0 0-1 0 0,0 0 0 0 0,0 0 1 0 0,0 0-1 0 0,0 0 0 0 0,0 0 1 0 0,-1-1-1 0 0,1 1 0 0 0,0 0 0 0 0,0 0 1 0 0,0 0-1 0 0,0 0 0 0 0,0 0 1 0 0,0 0-1 0 0,-1 0 0 0 0,1 0 1 0 0,0 0-1 0 0,0 0 0 0 0,0 0 1 0 0,0 0-1 0 0,0 0 0 0 0,0 0 1 0 0,-1 0-1 0 0,1 0 0 0 0,0 1 0 0 0,0-1 1 0 0,0 0-1 0 0,0 0 0 0 0,0 0 1 0 0,0 0-1 0 0,0 0 0 0 0,0 0 1 0 0,-1 0-1 0 0,1 0 0 0 0,0 0 1 0 0,0 0-1 0 0,0 0 0 0 0,0 1 0 0 0,-5 12 106 0 0,-2 20-17 0 0,5-6-68 0 0,1 0 0 0 0,1 0 0 0 0,2-1 0 0 0,0 1 0 0 0,2 0 0 0 0,11 40 1 0 0,22 40 4 0 0,-15-54 36 0 0,-20-48-48 0 0,1-1-1 0 0,-1 1 0 0 0,1-1 0 0 0,0 0 1 0 0,0 0-1 0 0,1 0 0 0 0,-1 0 0 0 0,6 4 1 0 0,14 1-1208 0 0,-22-9 969 0 0,0 1 0 0 0,0-1 1 0 0,0 0-1 0 0,-1 1 0 0 0,1-1 1 0 0,0 0-1 0 0,0 0 0 0 0,0 0 0 0 0,0 0 1 0 0,0 0-1 0 0,0 0 0 0 0,0 0 1 0 0,0 0-1 0 0,0 0 0 0 0,0-1 1 0 0,0 1-1 0 0,0 0 0 0 0,0-1 0 0 0,1 0 1 0 0,1-7-1721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5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161 218 2529 0 0,'0'0'-35'0'0,"11"-9"-364"0"0,-6 5 413 0 0,-1 2-12 0 0,-1 0 1 0 0,0-1 0 0 0,1 1 0 0 0,-1-1 0 0 0,0 0-1 0 0,0 0 1 0 0,-1 0 0 0 0,1 0 0 0 0,3-6-1 0 0,-2 0-27 0 0,1 1 312 0 0,-1-1 0 0 0,-1 0 1 0 0,0 0-1 0 0,3-12 0 0 0,-5 16-41 0 0,-1 1-1 0 0,0 0 0 0 0,0-1 1 0 0,0 1-1 0 0,-1 0 1 0 0,1-1-1 0 0,-1 1 0 0 0,0 0 1 0 0,0 0-1 0 0,0-1 1 0 0,-1 1-1 0 0,-3-7 0 0 0,3 8-72 0 0,1 0-1 0 0,-1 0 1 0 0,1 1-1 0 0,-1-1 1 0 0,0 1-1 0 0,0-1 0 0 0,0 1 1 0 0,0 0-1 0 0,0-1 1 0 0,-1 1-1 0 0,1 0 1 0 0,-1 1-1 0 0,1-1 0 0 0,-1 0 1 0 0,0 1-1 0 0,0-1 1 0 0,0 1-1 0 0,0 0 1 0 0,-4-1-1 0 0,4 1-62 0 0,-1 1 0 0 0,1 0 0 0 0,-1 0 0 0 0,1 0-1 0 0,-1 0 1 0 0,1 1 0 0 0,-1 0 0 0 0,1-1 0 0 0,-1 1 0 0 0,1 1 0 0 0,0-1 0 0 0,-1 0 0 0 0,1 1-1 0 0,0-1 1 0 0,0 1 0 0 0,0 0 0 0 0,-3 3 0 0 0,-7 4 60 0 0,1-1-35 0 0,0 1 0 0 0,-13 14 0 0 0,21-19-127 0 0,0 1-1 0 0,0 0 1 0 0,1 0-1 0 0,0 0 1 0 0,0 0-1 0 0,0 0 1 0 0,0 1 0 0 0,1-1-1 0 0,-2 6 1 0 0,0 3-3 0 0,0 0 0 0 0,1 0 1 0 0,1 0-1 0 0,0 0 0 0 0,1 22 1 0 0,1-29 2 0 0,0-1 1 0 0,1 0 0 0 0,0 0 0 0 0,0 0 0 0 0,1 1-1 0 0,0-1 1 0 0,0-1 0 0 0,0 1 0 0 0,1 0 0 0 0,-1 0-1 0 0,1-1 1 0 0,1 0 0 0 0,-1 1 0 0 0,8 7 0 0 0,-5-6 21 0 0,1 0 1 0 0,0 0-1 0 0,1 0 0 0 0,0-1 1 0 0,0 0-1 0 0,15 8 0 0 0,-19-13-131 0 0,-1 1-1 0 0,1-1 0 0 0,0 1 0 0 0,1-1 0 0 0,-1-1 1 0 0,0 1-1 0 0,0 0 0 0 0,0-1 0 0 0,0 0 0 0 0,0 0 1 0 0,1 0-1 0 0,-1-1 0 0 0,0 1 0 0 0,0-1 0 0 0,0 0 1 0 0,0 0-1 0 0,0 0 0 0 0,6-4 0 0 0,-5 3 10 0 0,-1 0 1 0 0,1 0-1 0 0,-1-1 1 0 0,0 1-1 0 0,0-1 0 0 0,0 0 1 0 0,-1-1-1 0 0,1 1 0 0 0,-1-1 1 0 0,1 1-1 0 0,-1-1 1 0 0,0 0-1 0 0,0 0 0 0 0,2-7 1 0 0,-1 2 83 0 0,0 0 0 0 0,-1-1-1 0 0,-1 1 1 0 0,1-1 0 0 0,-2 0 0 0 0,2-12 0 0 0,-2-10 423 0 0,-1 1 0 0 0,-1-1 0 0 0,-2 1 0 0 0,-12-56 848 0 0,11 89-1085 0 0,2 1-160 0 0,0 0 0 0 0,0 0 0 0 0,1 0 0 0 0,-1 0 0 0 0,1 0 0 0 0,0 0 1 0 0,-1 0-1 0 0,1 0 0 0 0,1 0 0 0 0,-1 1 0 0 0,0-1 0 0 0,1 0 0 0 0,0 1 0 0 0,0-1 1 0 0,0 6-1 0 0,7 63 106 0 0,-5-54-107 0 0,0-1 24 0 0,1 0 0 0 0,1 1 1 0 0,0-2-1 0 0,1 1 0 0 0,1 0 1 0 0,0-1-1 0 0,1 0 0 0 0,1 0 1 0 0,11 16-1 0 0,-17-29-134 0 0,1 0 1 0 0,-1 0-1 0 0,1-1 1 0 0,-1 1 0 0 0,1-1-1 0 0,0 1 1 0 0,0-1-1 0 0,0 0 1 0 0,0 0-1 0 0,0-1 1 0 0,0 1-1 0 0,1-1 1 0 0,-1 1-1 0 0,1-1 1 0 0,-1 0-1 0 0,1 0 1 0 0,-1 0-1 0 0,1-1 1 0 0,-1 0-1 0 0,1 1 1 0 0,0-1-1 0 0,-1 0 1 0 0,6-1-1 0 0,-4 0-39 0 0,-1 0 0 0 0,0 0-1 0 0,0 0 1 0 0,1 0 0 0 0,-1-1-1 0 0,0 0 1 0 0,0 0 0 0 0,-1 0-1 0 0,1 0 1 0 0,0-1 0 0 0,-1 1-1 0 0,1-1 1 0 0,-1 0 0 0 0,0 0-1 0 0,0 0 1 0 0,0 0 0 0 0,0-1-1 0 0,-1 1 1 0 0,3-5 0 0 0,1-3 133 0 0,-1 1 1 0 0,-1-2-1 0 0,0 1 0 0 0,0 0 1 0 0,3-23-1 0 0,1-59 1187 0 0,-6 63-675 0 0,-1 20-221 0 0,-1-1 0 0 0,-1 0 0 0 0,0 1 1 0 0,0-1-1 0 0,-1 1 0 0 0,0 0 0 0 0,0-1 0 0 0,-8-16 345 0 0,4 28-194 0 0,5 0-433 0 0,-1-1-1 0 0,1 1 1 0 0,0 0-1 0 0,-1 0 1 0 0,1-1-1 0 0,0 1 1 0 0,0 0-1 0 0,-1 0 1 0 0,1 0-1 0 0,0 0 1 0 0,0 0-1 0 0,0 0 1 0 0,0 1 0 0 0,1-1-1 0 0,-1 0 1 0 0,0 0-1 0 0,0 1 1 0 0,1-1-1 0 0,-1 1 1 0 0,0 1-1 0 0,0 1 8 0 0,1-1-1 0 0,-1 0 0 0 0,1 1 0 0 0,0-1 1 0 0,0 1-1 0 0,0-1 0 0 0,0 1 0 0 0,1-1 0 0 0,0 6 1 0 0,30 166 243 0 0,-20-149-101 0 0,-9-23-338 0 0,-1 1 0 0 0,1-1 0 0 0,-1 0 0 0 0,1 1 0 0 0,-1-1 1 0 0,0 1-1 0 0,0 0 0 0 0,0 6 0 0 0,-1-10 55 0 0,0 1 1 0 0,0-1-1 0 0,0 0 1 0 0,0 1-1 0 0,0-1 1 0 0,0 1-1 0 0,0-1 1 0 0,0 1-1 0 0,0-1 1 0 0,0 1-1 0 0,1-1 1 0 0,-1 1-1 0 0,0-1 1 0 0,0 0-1 0 0,0 1 1 0 0,1-1-1 0 0,-1 1 1 0 0,0-1-1 0 0,0 0 1 0 0,1 1-1 0 0,-1-1 1 0 0,1 1-1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5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21 110 2184 0 0,'-2'-1'220'0'0,"0"-1"-1"0"0,1 0 1 0 0,-1 1-1 0 0,0-1 1 0 0,1 0-1 0 0,0 0 1 0 0,-1 0-1 0 0,1 0 1 0 0,0-1-1 0 0,0 1 1 0 0,0 0-1 0 0,0 0 1 0 0,1-1-1 0 0,-1 1 1 0 0,0 0-1 0 0,1-1 1 0 0,0 1-1 0 0,0-1 1 0 0,0 1-1 0 0,0 0 1 0 0,0-1-1 0 0,0 1 0 0 0,0-1 1 0 0,1 1-1 0 0,-1 0 1 0 0,1-1-1 0 0,1-2 1 0 0,-1 2-84 0 0,1 0 0 0 0,0 0 0 0 0,-1 0 0 0 0,1 0 0 0 0,0 1 0 0 0,0-1 0 0 0,1 1 1 0 0,-1-1-1 0 0,1 1 0 0 0,-1 0 0 0 0,1 0 0 0 0,-1 0 0 0 0,1 0 0 0 0,0 0 0 0 0,0 1 0 0 0,0 0 0 0 0,0-1 0 0 0,0 1 1 0 0,0 0-1 0 0,5-1 0 0 0,-4 2-132 0 0,0 0 1 0 0,1-1-1 0 0,-1 2 1 0 0,0-1-1 0 0,1 0 1 0 0,-1 1-1 0 0,0 0 1 0 0,1 0-1 0 0,-1 0 1 0 0,0 0-1 0 0,0 1 1 0 0,0 0-1 0 0,0-1 1 0 0,0 2-1 0 0,-1-1 0 0 0,1 0 1 0 0,6 6-1 0 0,-6-4 1 0 0,1 0 0 0 0,0 0 0 0 0,-1 1-1 0 0,0-1 1 0 0,0 1 0 0 0,-1 0-1 0 0,1 1 1 0 0,-1-1 0 0 0,0 0 0 0 0,0 1-1 0 0,3 11 1 0 0,-5-15 2 0 0,-1 0 1 0 0,0 0-1 0 0,0 0 1 0 0,0 0-1 0 0,0 0 0 0 0,0 0 1 0 0,0 0-1 0 0,-1 0 0 0 0,1 0 1 0 0,-1 0-1 0 0,1 0 1 0 0,-1 0-1 0 0,1-1 0 0 0,-1 1 1 0 0,0 0-1 0 0,0 0 0 0 0,0-1 1 0 0,0 1-1 0 0,0-1 0 0 0,-1 1 1 0 0,1-1-1 0 0,0 1 1 0 0,-1-1-1 0 0,1 0 0 0 0,-1 1 1 0 0,1-1-1 0 0,-1 0 0 0 0,0 0 1 0 0,-2 1-1 0 0,2-1 3 0 0,-1 0-1 0 0,1 1 1 0 0,-1-1-1 0 0,0 0 1 0 0,1 0-1 0 0,-1-1 1 0 0,0 1-1 0 0,0 0 1 0 0,1-1-1 0 0,-1 0 1 0 0,0 0-1 0 0,0 0 0 0 0,0 0 1 0 0,0 0-1 0 0,0 0 1 0 0,1-1-1 0 0,-1 1 1 0 0,0-1-1 0 0,-5-2 1 0 0,5 1-64 0 0,0 0 0 0 0,0 0 0 0 0,0 0 0 0 0,0-1 0 0 0,0 1 1 0 0,1-1-1 0 0,-3-3 0 0 0,-6-14-3000 0 0,9 14 540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6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98 5193 0 0,'-3'-24'2279'0'0,"3"8"3205"0"0,-6 32-5231 0 0,5-15-250 0 0,0 0 0 0 0,0 0 0 0 0,1 0 0 0 0,-1 0 0 0 0,1 1 0 0 0,-1-1 0 0 0,1 0 0 0 0,-1 0 0 0 0,1 0 0 0 0,0 0 0 0 0,0 1 0 0 0,-1-1 0 0 0,1 0 1 0 0,0 0-1 0 0,0 1 0 0 0,0-1 0 0 0,0 0 0 0 0,1 3 0 0 0,2 69 38 0 0,-2-47 38 0 0,6 49 1 0 0,-1-47-4 0 0,-3-12-553 0 0,0 0-1 0 0,2 18 1 0 0,-7-59 446 0 0,-6-37 1 0 0,4 39 134 0 0,1 0 0 0 0,1 0-1 0 0,1-25 1 0 0,2 39-83 0 0,0-1-1 0 0,1 1 0 0 0,0 0 1 0 0,0 0-1 0 0,1 0 0 0 0,0 0 1 0 0,8-14-1 0 0,-9 18-14 0 0,1 0 0 0 0,0 0 0 0 0,1 0 0 0 0,-1 1 0 0 0,1-1 0 0 0,0 1-1 0 0,0 0 1 0 0,1 0 0 0 0,-1 1 0 0 0,1-1 0 0 0,-1 1 0 0 0,1 0 0 0 0,8-4 0 0 0,-8 4 16 0 0,1 1 1 0 0,-1 0 0 0 0,1 0-1 0 0,-1 1 1 0 0,1-1 0 0 0,0 1-1 0 0,0 0 1 0 0,9 0 0 0 0,-12 2-16 0 0,0-1 1 0 0,0 1 0 0 0,0 0-1 0 0,-1-1 1 0 0,1 1 0 0 0,0 1-1 0 0,0-1 1 0 0,-1 0 0 0 0,1 1-1 0 0,-1-1 1 0 0,1 1 0 0 0,-1 0-1 0 0,1 0 1 0 0,-1 0 0 0 0,0 0-1 0 0,0 0 1 0 0,0 0 0 0 0,0 1-1 0 0,1 2 1 0 0,3 4 5 0 0,0 1 0 0 0,-1 0 0 0 0,0 0 0 0 0,-1 0 0 0 0,0 0 0 0 0,-1 1 0 0 0,0 0 0 0 0,-1-1 0 0 0,2 15-1 0 0,-2-1 39 0 0,-1 1-1 0 0,0-1 1 0 0,-5 28-1 0 0,3 16 214 0 0,2-38-2622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7474 0 0,'0'0'6100'0'0,"5"3"-5418"0"0,-5 0-651 0 0,0-1-1 0 0,0 1 0 0 0,0-1 1 0 0,0 0-1 0 0,1 1 0 0 0,-1-1 1 0 0,1 1-1 0 0,-1-1 0 0 0,1 0 1 0 0,0 0-1 0 0,0 1 0 0 0,0-1 1 0 0,0 0-1 0 0,0 0 0 0 0,2 3 1 0 0,-1-3-26 0 0,-1 0-1 0 0,1 0 1 0 0,-1 1 0 0 0,0-1 0 0 0,0 1-1 0 0,0-1 1 0 0,0 1 0 0 0,0-1 0 0 0,-1 1-1 0 0,1-1 1 0 0,-1 1 0 0 0,0 0 0 0 0,0 3-1 0 0,-15 231 323 0 0,15-234-506 0 0,0 0 0 0 0,0 0 0 0 0,1 0 0 0 0,-1 0-1 0 0,1 0 1 0 0,-1 0 0 0 0,3 4 0 0 0,8 8-3917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7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6361 0 0,'0'-6'371'0'0,"0"0"0"0"0,1 0 0 0 0,0 0 0 0 0,0 1 0 0 0,0-1 0 0 0,0 0 0 0 0,1 1 0 0 0,0-1-1 0 0,0 1 1 0 0,1 0 0 0 0,-1 0 0 0 0,1 0 0 0 0,0 0 0 0 0,1 0 0 0 0,-1 0 0 0 0,1 1 0 0 0,8-8-1 0 0,-9 10-358 0 0,0 0 0 0 0,0 1 0 0 0,0-1 0 0 0,0 1 0 0 0,1 0 0 0 0,-1 0 0 0 0,0 0 0 0 0,0 0 0 0 0,1 1 0 0 0,-1-1 0 0 0,1 1 0 0 0,-1 0 0 0 0,0 0 0 0 0,1 0 0 0 0,-1 0 0 0 0,0 1 0 0 0,1-1 0 0 0,5 3 0 0 0,-2-2-19 0 0,-1 1 0 0 0,1 1 0 0 0,-1-1 1 0 0,1 1-1 0 0,-1 1 0 0 0,0-1 1 0 0,0 1-1 0 0,6 4 0 0 0,-9-5 14 0 0,-1 0-1 0 0,1 0 0 0 0,-1-1 1 0 0,0 1-1 0 0,0 1 1 0 0,0-1-1 0 0,0 0 1 0 0,-1 0-1 0 0,1 1 0 0 0,-1-1 1 0 0,0 1-1 0 0,0-1 1 0 0,0 1-1 0 0,0-1 1 0 0,-1 1-1 0 0,1 0 0 0 0,-1-1 1 0 0,0 1-1 0 0,0 0 1 0 0,0 0-1 0 0,-1-1 1 0 0,1 1-1 0 0,-1-1 0 0 0,0 1 1 0 0,0 0-1 0 0,0-1 1 0 0,-1 1-1 0 0,1-1 1 0 0,-1 0-1 0 0,1 0 0 0 0,-1 1 1 0 0,0-1-1 0 0,-1 0 1 0 0,1 0-1 0 0,0-1 1 0 0,-1 1-1 0 0,0 0 0 0 0,-5 3 1 0 0,5-5 23 0 0,-1 1 0 0 0,0-1 0 0 0,1 0 0 0 0,-1-1 0 0 0,0 1 0 0 0,0 0 0 0 0,0-1 0 0 0,1 0 0 0 0,-1 0 0 0 0,0 0 0 0 0,0-1 0 0 0,0 1 0 0 0,1-1 0 0 0,-1 0 0 0 0,0 0 0 0 0,-3-2 0 0 0,2 2-179 0 0,1-1 1 0 0,0 1 0 0 0,0-1 0 0 0,0 0 0 0 0,0-1 0 0 0,-5-3 0 0 0,7 5-169 0 0,1-1 1 0 0,0 1 0 0 0,-1 0 0 0 0,1-1 0 0 0,0 1 0 0 0,0-1 0 0 0,0 1 0 0 0,0-1 0 0 0,0 1 0 0 0,0-1 0 0 0,0 0 0 0 0,0 1 0 0 0,1-1 0 0 0,-1 0 0 0 0,0-2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7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 5937 0 0,'0'-6'7253'0'0,"3"-2"-6712"0"0,-1 11-534 0 0,0 0 0 0 0,0 1 1 0 0,-1-1-1 0 0,1 1 0 0 0,-1-1 0 0 0,0 1 1 0 0,0-1-1 0 0,0 1 0 0 0,0 0 1 0 0,0 7-1 0 0,-1 45 9 0 0,0-37-9 0 0,-2 157 65 0 0,4-166-744 0 0,3-16 109 0 0,1-19 344 0 0,-7-14 256 0 0,2 0 1 0 0,2-1-1 0 0,9-39 0 0 0,-10 67 20 0 0,1 0-1 0 0,1 1 1 0 0,0-1 0 0 0,0 1-1 0 0,8-14 1 0 0,-9 20-51 0 0,1 0 1 0 0,-1 0-1 0 0,1 0 1 0 0,0 1-1 0 0,1-1 1 0 0,-1 1-1 0 0,1 0 1 0 0,-1 0-1 0 0,1 0 1 0 0,1 1-1 0 0,-1 0 1 0 0,7-4-1 0 0,-10 6 2 0 0,0 0-1 0 0,0 1 0 0 0,1-1 1 0 0,-1 0-1 0 0,0 1 0 0 0,0-1 0 0 0,0 1 1 0 0,1 0-1 0 0,-1 0 0 0 0,0-1 0 0 0,0 2 1 0 0,0-1-1 0 0,1 0 0 0 0,-1 0 0 0 0,0 1 1 0 0,0-1-1 0 0,0 1 0 0 0,1 0 0 0 0,-1-1 1 0 0,0 1-1 0 0,0 0 0 0 0,0 0 1 0 0,0 1-1 0 0,-1-1 0 0 0,1 0 0 0 0,0 1 1 0 0,0-1-1 0 0,-1 1 0 0 0,1-1 0 0 0,-1 1 1 0 0,1 0-1 0 0,1 3 0 0 0,4 5 12 0 0,-1 1-1 0 0,0 0 1 0 0,-1 0-1 0 0,7 20 0 0 0,-6-15-15 0 0,-2-4 12 0 0,-1 1 0 0 0,0 0 0 0 0,-1-1 0 0 0,0 1 1 0 0,-1 23-1 0 0,0-16 54 0 0,5 28 1 0 0,-5-37-68 0 0,0 0 1 0 0,0 1 0 0 0,-1 14 0 0 0,-1-4-2004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8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233 219 5625 0 0,'0'0'383'0'0,"6"10"1180"0"0,-3-7-1544 0 0,-2-2-11 0 0,-1 0-1 0 0,1 0 1 0 0,-1 0-1 0 0,1 0 1 0 0,-1-1 0 0 0,1 1-1 0 0,0 0 1 0 0,-1 0-1 0 0,1-1 1 0 0,0 1 0 0 0,0 0-1 0 0,0-1 1 0 0,-1 1-1 0 0,1-1 1 0 0,0 1 0 0 0,0-1-1 0 0,0 0 1 0 0,0 1-1 0 0,0-1 1 0 0,0 0 0 0 0,0 1-1 0 0,0-1 1 0 0,0 0 0 0 0,0 0-1 0 0,0 0 1 0 0,0 0-1 0 0,0 0 1 0 0,0 0 0 0 0,0 0-1 0 0,0 0 1 0 0,0-1-1 0 0,0 1 1 0 0,0 0 0 0 0,0-1-1 0 0,0 1 1 0 0,0 0-1 0 0,1-2 1 0 0,16-9 160 0 0,-8 6-96 0 0,-1-1 0 0 0,0 0 0 0 0,13-11-1 0 0,-19 13-63 0 0,0 1-1 0 0,0-1 0 0 0,0 0 0 0 0,0 0 0 0 0,-1 0 0 0 0,1 0 1 0 0,-1 0-1 0 0,0-1 0 0 0,0 1 0 0 0,-1-1 0 0 0,2-7 0 0 0,-1 5 181 0 0,-1 0-1 0 0,0 0 0 0 0,0-1 1 0 0,-1 1-1 0 0,0 0 0 0 0,0-1 1 0 0,0 1-1 0 0,-1 0 0 0 0,0-1 1 0 0,-4-11-1 0 0,4 16-83 0 0,-1 0 1 0 0,1 1-1 0 0,0-1 0 0 0,-1 0 0 0 0,1 1 1 0 0,-1-1-1 0 0,0 1 0 0 0,0-1 1 0 0,0 1-1 0 0,0 0 0 0 0,0 0 1 0 0,0 0-1 0 0,-1 0 0 0 0,1 0 0 0 0,-1 1 1 0 0,1-1-1 0 0,-1 1 0 0 0,0-1 1 0 0,0 1-1 0 0,0 0 0 0 0,1 0 0 0 0,-1 0 1 0 0,0 1-1 0 0,0-1 0 0 0,0 1 1 0 0,0-1-1 0 0,0 1 0 0 0,-4 0 1 0 0,0 1-43 0 0,-1 0 1 0 0,1 0-1 0 0,-1 0 1 0 0,1 1-1 0 0,0 0 1 0 0,-1 0 0 0 0,1 1-1 0 0,0 0 1 0 0,1 0-1 0 0,-1 1 1 0 0,0 0 0 0 0,1 0-1 0 0,-8 7 1 0 0,4-3-28 0 0,1 1 1 0 0,0 0 0 0 0,0 0-1 0 0,1 1 1 0 0,0 0 0 0 0,1 1-1 0 0,-8 14 1 0 0,12-17-20 0 0,0-1 1 0 0,1 1-1 0 0,0-1 0 0 0,0 1 1 0 0,1 0-1 0 0,-1 12 0 0 0,-2 11-17 0 0,3-27 7 0 0,1 0 0 0 0,0 0-1 0 0,1 0 1 0 0,-1 0-1 0 0,1 0 1 0 0,0 0 0 0 0,0 0-1 0 0,0 0 1 0 0,0 0-1 0 0,1 0 1 0 0,0 0-1 0 0,0 0 1 0 0,0-1 0 0 0,0 1-1 0 0,0-1 1 0 0,1 0-1 0 0,-1 1 1 0 0,1-1 0 0 0,3 3-1 0 0,4 3 13 0 0,0 0 0 0 0,0 0-1 0 0,1-1 1 0 0,20 12 0 0 0,-25-16-167 0 0,1-1 0 0 0,-1 0 0 0 0,1-1 0 0 0,0 0 0 0 0,-1 0 0 0 0,1 0 0 0 0,0-1 0 0 0,0 0 0 0 0,0 0 0 0 0,0 0 0 0 0,1-1 0 0 0,-1-1 0 0 0,0 1 0 0 0,0-1 0 0 0,12-3 0 0 0,-14 3 106 0 0,0-1 0 0 0,1 0-1 0 0,-1 0 1 0 0,0 0-1 0 0,-1-1 1 0 0,1 0-1 0 0,0 0 1 0 0,-1 0-1 0 0,0 0 1 0 0,1-1 0 0 0,-1 0-1 0 0,-1 0 1 0 0,1 0-1 0 0,0 0 1 0 0,-1 0-1 0 0,0-1 1 0 0,0 0-1 0 0,0 1 1 0 0,-1-1 0 0 0,4-9-1 0 0,-2-1 312 0 0,-1 0-1 0 0,-1 0 1 0 0,0 0-1 0 0,0 0 1 0 0,-2 0-1 0 0,0 0 1 0 0,-1 0-1 0 0,0 0 1 0 0,-6-27-1 0 0,6 40 299 0 0,-4-2 33 0 0,5 4-598 0 0,-1 0 1 0 0,1 0 0 0 0,0-1 0 0 0,-1 1-1 0 0,1 0 1 0 0,0 0 0 0 0,-1 0 0 0 0,1 0-1 0 0,-1 0 1 0 0,1 0 0 0 0,-1 0 0 0 0,1 0-1 0 0,0 0 1 0 0,-1 0 0 0 0,1 0 0 0 0,-1 0-1 0 0,1 0 1 0 0,-1 0 0 0 0,1 0 0 0 0,0 0-1 0 0,-1 0 1 0 0,1 0 0 0 0,-1 1 0 0 0,1-1-1 0 0,0 0 1 0 0,-1 0 0 0 0,1 1 0 0 0,-6 11 44 0 0,2 2 3 0 0,1-3-26 0 0,0 1 0 0 0,0-1 1 0 0,2 1-1 0 0,-1 0 0 0 0,2 24 0 0 0,-2 4 7 0 0,-7 51-19 0 0,-8 135 51 0 0,21-13 131 0 0,-6 96-1199 0 0,2-298 878 0 0,-1 0 0 0 0,-1 1-1 0 0,0-1 1 0 0,0 0 0 0 0,-1 0 0 0 0,0 0 0 0 0,-1 0-1 0 0,-9 17 1 0 0,13-26 131 0 0,-1-1 0 0 0,0 1 0 0 0,0-1 0 0 0,0 0 0 0 0,0 0-1 0 0,0 0 1 0 0,0 1 0 0 0,-1-1 0 0 0,1 0 0 0 0,0 0 0 0 0,-1-1-1 0 0,1 1 1 0 0,-1 0 0 0 0,1 0 0 0 0,0-1 0 0 0,-1 1 0 0 0,0-1-1 0 0,1 1 1 0 0,-1-1 0 0 0,1 0 0 0 0,-3 1 0 0 0,1-1-4 0 0,0-1 0 0 0,0 1-1 0 0,0-1 1 0 0,0 1 0 0 0,1-1 0 0 0,-1 0 0 0 0,0 0 0 0 0,0 0-1 0 0,1 0 1 0 0,-1-1 0 0 0,-2-1 0 0 0,-6-5-31 0 0,1-1 0 0 0,-1 1 0 0 0,-16-21 0 0 0,25 27 27 0 0,-31-35 26 0 0,-42-62-1 0 0,61 78 40 0 0,1-2 0 0 0,1 1 0 0 0,1-2 0 0 0,-13-41-1 0 0,20 49 10 0 0,0 1 0 0 0,2-1 0 0 0,0 1 0 0 0,0-30-1 0 0,2 34-36 0 0,1 0 0 0 0,0-1 0 0 0,1 1 0 0 0,0 0 0 0 0,0 0 0 0 0,2 0 0 0 0,5-16 0 0 0,-2 17-35 0 0,0-1 0 0 0,0 1 0 0 0,0 0 0 0 0,2 0 0 0 0,-1 1 0 0 0,1 0 0 0 0,0 0 0 0 0,1 1 0 0 0,0 1-1 0 0,20-13 1 0 0,12-3-19 0 0,65-26 0 0 0,-87 40 20 0 0,37-10-64 0 0,-9 3-1732 0 0,-18 2-2578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9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33 2985 0 0,'3'-11'3947'0'0,"-3"10"-3865"0"0,0 1 0 0 0,1-1-1 0 0,-1 1 1 0 0,0-1 0 0 0,0 0 0 0 0,0 1 0 0 0,0-1 0 0 0,0 0 0 0 0,0 1 0 0 0,0-1 0 0 0,0 0 0 0 0,0 1 0 0 0,0-1 0 0 0,0 0 0 0 0,0 1 0 0 0,0-1 0 0 0,0 0 0 0 0,-9-8 4144 0 0,9 9-4172 0 0,-1 0-1 0 0,1 0 0 0 0,-1 0 1 0 0,1 0-1 0 0,-1 0 1 0 0,1 1-1 0 0,-1-1 1 0 0,1 0-1 0 0,-1 0 1 0 0,1 1-1 0 0,-1-1 1 0 0,1 0-1 0 0,0 1 1 0 0,-1-1-1 0 0,1 0 1 0 0,-1 1-1 0 0,1-1 0 0 0,0 1 1 0 0,-1-1-1 0 0,1 1 1 0 0,0-1-1 0 0,-1 1 1 0 0,0 2-91 0 0,0-1 0 0 0,-1 1 0 0 0,1-1 0 0 0,0 1 0 0 0,0-1-1 0 0,1 1 1 0 0,-1 0 0 0 0,1 0 0 0 0,-1 2 0 0 0,5 73 173 0 0,-3-71-123 0 0,-1-1 0 0 0,1 0 0 0 0,-1 0 0 0 0,5 12 0 0 0,-4-13-8 0 0,1 1-1 0 0,-1-1 0 0 0,0 0 0 0 0,-1 1 0 0 0,1-1 0 0 0,-1 1 1 0 0,0-1-1 0 0,-1 6 0 0 0,0 1 52 0 0,1 1 0 0 0,0-1-1 0 0,0 0 1 0 0,1 1 0 0 0,4 15 0 0 0,-1-17 389 0 0,0-7-1557 0 0,11-15-5197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49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 3689 0 0,'2'-2'273'0'0,"0"-1"0"0"0,-1 1 0 0 0,1 0 1 0 0,-1 0-1 0 0,0-1 0 0 0,0 1 0 0 0,2-6 1 0 0,-2 6-154 0 0,-1 0 1 0 0,1 0-1 0 0,0 0 1 0 0,0 0-1 0 0,0 0 1 0 0,0 0-1 0 0,0 0 1 0 0,1 0-1 0 0,-1 1 1 0 0,0-1-1 0 0,1 0 1 0 0,-1 1-1 0 0,1-1 1 0 0,0 1-1 0 0,1-2 1 0 0,9-3 39 0 0,0-1 0 0 0,0 2 0 0 0,0 0 1 0 0,0 0-1 0 0,16-3 0 0 0,-22 7-124 0 0,-1 0-1 0 0,0 0 1 0 0,0 1-1 0 0,1 0 1 0 0,-1 0 0 0 0,1 0-1 0 0,-1 0 1 0 0,0 1 0 0 0,1 0-1 0 0,-1 0 1 0 0,0 1-1 0 0,0-1 1 0 0,0 1 0 0 0,0 0-1 0 0,7 4 1 0 0,-11-5-33 0 0,1 0 1 0 0,-1 0-1 0 0,0 0 1 0 0,0 0-1 0 0,0 0 0 0 0,0 1 1 0 0,-1-1-1 0 0,1 0 0 0 0,0 0 1 0 0,0 0-1 0 0,-1 1 1 0 0,1-1-1 0 0,-1 0 0 0 0,1 1 1 0 0,-1-1-1 0 0,1 1 1 0 0,-1-1-1 0 0,0 1 0 0 0,0-1 1 0 0,1 0-1 0 0,-1 1 0 0 0,0-1 1 0 0,-1 1-1 0 0,1-1 1 0 0,0 1-1 0 0,0-1 0 0 0,-1 1 1 0 0,1-1-1 0 0,0 0 1 0 0,-2 3-1 0 0,0 1 26 0 0,0 1 0 0 0,-1-1-1 0 0,1 1 1 0 0,-1-1 0 0 0,-1 0 0 0 0,-3 5 0 0 0,5-7-4 0 0,-1-1-1 0 0,1 0 1 0 0,-1 0 0 0 0,0 0 0 0 0,0-1 0 0 0,0 1 0 0 0,0-1 0 0 0,0 1-1 0 0,0-1 1 0 0,0 0 0 0 0,0 0 0 0 0,0 0 0 0 0,0-1 0 0 0,-5 1 0 0 0,3 0 17 0 0,-1-1 1 0 0,1 1-1 0 0,0-1 1 0 0,0-1 0 0 0,-1 1-1 0 0,1-1 1 0 0,0 0-1 0 0,-6-1 1 0 0,8 0-9 0 0,0 1 0 0 0,0-1 0 0 0,0 0 0 0 0,0 0 0 0 0,0 0 0 0 0,1-1 0 0 0,-1 1 0 0 0,1-1 0 0 0,-1 1 1 0 0,1-1-1 0 0,0 0 0 0 0,-2-3 0 0 0,-9-22-2642 0 0,11 22 825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55 7186 0 0,'-2'-10'252'0'0,"2"7"74"0"0,0-1 1 0 0,-1 1-1 0 0,1-1 1 0 0,-1 1-1 0 0,0 0 1 0 0,0 0-1 0 0,0 0 1 0 0,0-1-1 0 0,-1 1 1 0 0,1 0-1 0 0,-5-6 725 0 0,5 14-936 0 0,-1 17-92 0 0,0 0 1 0 0,2 0 0 0 0,3 35 0 0 0,-1-13 15 0 0,-1-30-45 0 0,-1 14 88 0 0,1 0 0 0 0,2 0 0 0 0,1 0 0 0 0,8 29 0 0 0,-12-56 194 0 0,-1-56-332 0 0,2-50 16 0 0,0 90 25 0 0,1 1 0 0 0,0-1 0 0 0,1 1 0 0 0,9-29-1 0 0,-9 38 0 0 0,0-1 0 0 0,0 1-1 0 0,1 0 1 0 0,-1 0 0 0 0,1 0-1 0 0,0 0 1 0 0,0 1-1 0 0,1-1 1 0 0,9-6 0 0 0,-11 8 7 0 0,0 1 0 0 0,0 0 0 0 0,0 0 0 0 0,1 0 0 0 0,-1 0 0 0 0,1 1 0 0 0,-1-1 0 0 0,1 1 0 0 0,-1 0 0 0 0,1 0 0 0 0,0 0 0 0 0,0 0 0 0 0,0 1 0 0 0,-1-1 0 0 0,1 1 0 0 0,0 0 0 0 0,4 1 0 0 0,-5 0 11 0 0,0 0 1 0 0,0 0-1 0 0,-1 1 1 0 0,1-1-1 0 0,0 1 1 0 0,-1-1-1 0 0,1 1 1 0 0,-1 0-1 0 0,0 0 1 0 0,0 0-1 0 0,1 0 1 0 0,-2 0-1 0 0,1 1 1 0 0,0-1-1 0 0,0 1 1 0 0,-1-1-1 0 0,1 1 1 0 0,-1 0-1 0 0,2 5 1 0 0,2 5 4 0 0,0 1 0 0 0,4 27 0 0 0,-6-26-3 0 0,-2-9-3 0 0,7 29 30 0 0,-1 0-1 0 0,3 59 1 0 0,-12-70 96 0 0,2-23 61 0 0,-1-5-282 0 0,-2-9 90 0 0,0 0 0 0 0,2 1 1 0 0,-1-1-1 0 0,2 0 0 0 0,0 0 0 0 0,2-18 0 0 0,-1 9 29 0 0,-1 11-35 0 0,1 0 0 0 0,1 0 0 0 0,0 0-1 0 0,0 0 1 0 0,1 0 0 0 0,0 0 0 0 0,1 0 0 0 0,7-12 0 0 0,-8 17-6 0 0,0 1-1 0 0,0 0 1 0 0,0 0 0 0 0,1 0 0 0 0,0 0-1 0 0,0 1 1 0 0,1-1 0 0 0,-1 1-1 0 0,1 0 1 0 0,0 0 0 0 0,0 1-1 0 0,0 0 1 0 0,0 0 0 0 0,1 0-1 0 0,-1 0 1 0 0,11-3 0 0 0,-13 6 24 0 0,-1-1 0 0 0,1 0 1 0 0,0 1-1 0 0,-1-1 1 0 0,1 1-1 0 0,-1 0 0 0 0,1 0 1 0 0,0 0-1 0 0,-1 0 1 0 0,1 1-1 0 0,-1-1 0 0 0,1 1 1 0 0,0-1-1 0 0,-1 1 1 0 0,3 1-1 0 0,-1 0-2 0 0,0 1-1 0 0,-1-1 1 0 0,1 1 0 0 0,-1-1-1 0 0,0 1 1 0 0,1 0 0 0 0,-1 1-1 0 0,3 3 1 0 0,-4-3 2 0 0,1 0-1 0 0,-1 0 1 0 0,0 1-1 0 0,0-1 1 0 0,0 1-1 0 0,-1-1 1 0 0,1 1-1 0 0,-1-1 1 0 0,0 1-1 0 0,0 0 1 0 0,-1 0-1 0 0,0-1 1 0 0,1 1-1 0 0,-2 0 1 0 0,0 7-1 0 0,1-4-4 0 0,0 0 0 0 0,0 0 1 0 0,0 0-1 0 0,1 0 0 0 0,2 8 0 0 0,0-2 15 0 0,-1-1 0 0 0,0 1 0 0 0,-1-1-1 0 0,-1 1 1 0 0,-2 21 0 0 0,1 8 75 0 0,7-10-540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7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5289 0 0,'6'-4'5485'0'0,"26"-3"-5085"0"0,20 0-135 0 0,-21 3-183 0 0,1-1 1 0 0,-1-1 0 0 0,38-13-1 0 0,-36 2-47 0 0,-32 17 82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1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160 252 2345 0 0,'0'0'1641'0'0,"13"-3"-1239"0"0,-8 1-378 0 0,0 0 0 0 0,0-1 1 0 0,0 1-1 0 0,-1-1 0 0 0,1 0 1 0 0,-1-1-1 0 0,0 1 1 0 0,0-1-1 0 0,0 0 0 0 0,4-5 1 0 0,-5 3 216 0 0,0 1 0 0 0,0 0 1 0 0,-1-1-1 0 0,1 0 0 0 0,-1 0 1 0 0,-1 1-1 0 0,1-1 0 0 0,-1 0 1 0 0,0 0-1 0 0,0-1 0 0 0,-1 1 1 0 0,0 0-1 0 0,0 0 0 0 0,0 0 1 0 0,-1 0-1 0 0,0 0 1 0 0,0 0-1 0 0,-3-9 0 0 0,3 10-113 0 0,0 1 1 0 0,-1-1-1 0 0,0 0 0 0 0,1 1 1 0 0,-2-1-1 0 0,1 1 0 0 0,0-1 1 0 0,-1 1-1 0 0,0 0 0 0 0,0 0 0 0 0,0 0 1 0 0,-1 1-1 0 0,1-1 0 0 0,-1 1 1 0 0,0 0-1 0 0,0 0 0 0 0,0 0 0 0 0,0 0 1 0 0,-1 1-1 0 0,1-1 0 0 0,0 1 1 0 0,-10-3-1 0 0,10 4-91 0 0,0 1 0 0 0,0-1 0 0 0,1 1 0 0 0,-1 0 0 0 0,0 0 0 0 0,1 0 1 0 0,-1 1-1 0 0,0-1 0 0 0,0 1 0 0 0,1 0 0 0 0,-1 0 0 0 0,1 0 0 0 0,-1 0 0 0 0,1 1 0 0 0,-7 3 0 0 0,5-2-21 0 0,1 1-1 0 0,-1 0 1 0 0,1 0-1 0 0,0 0 1 0 0,0 0-1 0 0,0 1 0 0 0,0 0 1 0 0,1 0-1 0 0,-4 6 1 0 0,-2 9 14 0 0,0 0 1 0 0,1 1-1 0 0,2 0 1 0 0,-6 25-1 0 0,11-44-17 0 0,-1 8-6 0 0,0 0-1 0 0,1 1 0 0 0,0-1 0 0 0,0 0 0 0 0,1 0 1 0 0,0 0-1 0 0,1 1 0 0 0,2 10 0 0 0,-2-16 3 0 0,1 1 1 0 0,0 0-1 0 0,0 0 1 0 0,0-1-1 0 0,0 1 0 0 0,1-1 1 0 0,0 0-1 0 0,0 0 0 0 0,1 0 1 0 0,-1 0-1 0 0,1 0 0 0 0,0-1 1 0 0,0 1-1 0 0,1-1 0 0 0,5 4 1 0 0,-2-2 17 0 0,0-1-1 0 0,0 1 1 0 0,1-2 0 0 0,-1 1 0 0 0,1-1-1 0 0,0-1 1 0 0,17 5 0 0 0,-23-7-23 0 0,0-1 1 0 0,0 1 0 0 0,0-1-1 0 0,1 0 1 0 0,-1 0 0 0 0,0 0-1 0 0,0 0 1 0 0,0-1 0 0 0,1 1-1 0 0,-1-1 1 0 0,0 0 0 0 0,0 0-1 0 0,0 0 1 0 0,0-1 0 0 0,0 1-1 0 0,0 0 1 0 0,-1-1-1 0 0,1 0 1 0 0,0 0 0 0 0,-1 0-1 0 0,1 0 1 0 0,-1 0 0 0 0,0 0-1 0 0,0-1 1 0 0,0 1 0 0 0,0-1-1 0 0,2-2 1 0 0,0-3 2 0 0,1 0 0 0 0,-2 1 0 0 0,1-1 0 0 0,-1-1 0 0 0,0 1 1 0 0,-1 0-1 0 0,0-1 0 0 0,1-8 0 0 0,1-13 6 0 0,-2-31 1 0 0,3-21 12 0 0,-4 74-26 0 0,-1 0-1 0 0,0 1 1 0 0,0-1 0 0 0,-2-9-1 0 0,-1-13-59 0 0,3 29 54 0 0,0 2 8 0 0,-1-1-1 0 0,1 0 1 0 0,-1 0-1 0 0,0 1 1 0 0,1-1-1 0 0,-1 0 1 0 0,1 1 0 0 0,-1-1-1 0 0,1 0 1 0 0,-1 1-1 0 0,1-1 1 0 0,-1 1-1 0 0,1-1 1 0 0,-1 1-1 0 0,1-1 1 0 0,-1 1-1 0 0,1 0 1 0 0,0-1-1 0 0,0 1 1 0 0,-1-1-1 0 0,1 1 1 0 0,0 0-1 0 0,0-1 1 0 0,-1 1 0 0 0,1 0-1 0 0,0-1 1 0 0,0 1-1 0 0,0 0 1 0 0,0 0-1 0 0,-2 28 91 0 0,2-19-74 0 0,-1 3-6 0 0,1 1 1 0 0,1-1-1 0 0,0 0 0 0 0,1 0 0 0 0,1 0 0 0 0,6 23 1 0 0,-4 6-10 0 0,-5-36-5 0 0,0 0 0 0 0,0 0 0 0 0,1-1 0 0 0,0 1 0 0 0,0 0 0 0 0,1 0 0 0 0,-1-1 0 0 0,4 9 0 0 0,1-4 29 0 0,-3-3 0 0 0,1 0 0 0 0,-1 0 0 0 0,-1 0 0 0 0,4 13 1 0 0,-4-16-18 0 0,0 1 0 0 0,0-1 0 0 0,0 0 0 0 0,0 0 0 0 0,0 0 1 0 0,1 0-1 0 0,0 0 0 0 0,0 0 0 0 0,0-1 0 0 0,0 0 0 0 0,0 1 1 0 0,6 3-1 0 0,-8-7-193 0 0,0 0 0 0 0,1 1 1 0 0,-1-1-1 0 0,0 0 0 0 0,1 0 1 0 0,-1 0-1 0 0,0 0 0 0 0,0 0 1 0 0,1 0-1 0 0,-1 0 1 0 0,0 0-1 0 0,0-1 0 0 0,1 1 1 0 0,-1 0-1 0 0,0-1 0 0 0,0 1 1 0 0,0-1-1 0 0,1 1 0 0 0,-1-1 1 0 0,0 0-1 0 0,0 1 0 0 0,0-1 1 0 0,0 0-1 0 0,0 0 0 0 0,1-1 1 0 0,1-5-1829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171 173 3761 0 0,'0'2'169'0'0,"0"0"-1"0"0,0-1 1 0 0,1 1 0 0 0,-1 0 0 0 0,1-1 0 0 0,-1 1 0 0 0,1-1-1 0 0,0 1 1 0 0,-1-1 0 0 0,1 1 0 0 0,0-1 0 0 0,0 1-1 0 0,0-1 1 0 0,0 1 0 0 0,0-1 0 0 0,4 3 496 0 0,12-7-176 0 0,-14 3-471 0 0,0-1-1 0 0,0 0 0 0 0,-1 0 0 0 0,1 0 1 0 0,0-1-1 0 0,0 1 0 0 0,0-1 1 0 0,-1 1-1 0 0,1-1 0 0 0,-1 0 0 0 0,1 0 1 0 0,-1 0-1 0 0,0 0 0 0 0,0-1 1 0 0,0 1-1 0 0,0 0 0 0 0,0-1 0 0 0,-1 0 1 0 0,1 1-1 0 0,1-5 0 0 0,-1 2 110 0 0,0-1 0 0 0,0 1 0 0 0,0 0 1 0 0,-1-1-1 0 0,0 1 0 0 0,0-1 0 0 0,-1 0 0 0 0,0 1 0 0 0,0-12 0 0 0,-1 13 6 0 0,1 0-1 0 0,-1 0 1 0 0,0 0 0 0 0,0 0 0 0 0,0 0-1 0 0,0 0 1 0 0,-1 0 0 0 0,1 0 0 0 0,-1 0-1 0 0,0 1 1 0 0,-1-1 0 0 0,1 1 0 0 0,0-1-1 0 0,-1 1 1 0 0,0 0 0 0 0,0 0 0 0 0,0 0-1 0 0,0 1 1 0 0,0-1 0 0 0,0 1 0 0 0,-1-1-1 0 0,1 1 1 0 0,-1 0 0 0 0,0 0 0 0 0,-4-1-1 0 0,3 2-95 0 0,0-1-1 0 0,-1 1 1 0 0,1 1-1 0 0,0-1 1 0 0,0 1-1 0 0,-1 0 1 0 0,1 0-1 0 0,0 0 1 0 0,-1 1-1 0 0,1 0 1 0 0,0 0-1 0 0,0 0 1 0 0,0 0-1 0 0,0 1 0 0 0,0 0 1 0 0,0 0-1 0 0,0 1 1 0 0,0-1-1 0 0,-4 4 1 0 0,1 0-28 0 0,1 0 0 0 0,0 1 0 0 0,0-1 0 0 0,0 1 0 0 0,1 0 0 0 0,0 1 0 0 0,0 0 0 0 0,1 0 0 0 0,0 0 0 0 0,0 1 0 0 0,1-1 0 0 0,0 1 0 0 0,1 0 0 0 0,0 0 0 0 0,0 0 0 0 0,1 1 0 0 0,0-1 0 0 0,1 1 0 0 0,0-1 0 0 0,0 1 0 0 0,1 0 0 0 0,0-1 0 0 0,1 1 0 0 0,0-1 0 0 0,0 1 0 0 0,5 14 0 0 0,-4-18 3 0 0,-1-1 0 0 0,0 1 0 0 0,1-1 1 0 0,0 0-1 0 0,0 0 0 0 0,1 0 0 0 0,-1 0 1 0 0,1 0-1 0 0,0-1 0 0 0,1 1 1 0 0,-1-1-1 0 0,1 0 0 0 0,0 0 0 0 0,0 0 1 0 0,0 0-1 0 0,0-1 0 0 0,0 0 0 0 0,1 0 1 0 0,5 3-1 0 0,-4-2-44 0 0,0-1-1 0 0,1 0 1 0 0,-1 0-1 0 0,1 0 1 0 0,-1-1-1 0 0,1 0 1 0 0,0 0-1 0 0,0-1 1 0 0,0 0-1 0 0,0 0 1 0 0,0 0-1 0 0,0-1 1 0 0,0 0-1 0 0,10-2 1 0 0,-13 1 10 0 0,1 0 1 0 0,-1 0-1 0 0,0 0 1 0 0,1-1-1 0 0,-1 1 1 0 0,0-1-1 0 0,0 0 1 0 0,0-1-1 0 0,0 1 0 0 0,-1-1 1 0 0,1 0-1 0 0,-1 1 1 0 0,1-2-1 0 0,-1 1 1 0 0,0 0-1 0 0,0-1 1 0 0,0 1-1 0 0,-1-1 0 0 0,1 0 1 0 0,-1 0-1 0 0,0 0 1 0 0,0 0-1 0 0,2-6 1 0 0,1-7 105 0 0,0 1 0 0 0,-2-1 0 0 0,1 1 1 0 0,-2-1-1 0 0,0 0 0 0 0,-1 0 0 0 0,-1 0 1 0 0,-1 0-1 0 0,0 0 0 0 0,-1 0 0 0 0,-6-24 1 0 0,8 40-70 0 0,0 1 0 0 0,0-1 0 0 0,0 1 0 0 0,0-1 0 0 0,0 1 1 0 0,0-1-1 0 0,0 1 0 0 0,0-1 0 0 0,0 1 0 0 0,-1-1 1 0 0,1 1-1 0 0,0-1 0 0 0,0 1 0 0 0,0 0 0 0 0,-1-1 0 0 0,1 1 1 0 0,0-1-1 0 0,0 1 0 0 0,-1-1 0 0 0,1 1 0 0 0,0 0 0 0 0,-1-1 1 0 0,1 1-1 0 0,0 0 0 0 0,-1-1 0 0 0,1 1 0 0 0,-1 0 0 0 0,1 0 1 0 0,0-1-1 0 0,-1 1 0 0 0,1 0 0 0 0,-1 0 0 0 0,1 0 0 0 0,-1 0 1 0 0,1-1-1 0 0,-1 1 0 0 0,-11 13 140 0 0,9-8-143 0 0,1 1 1 0 0,0 0-1 0 0,0 1 0 0 0,1-1 1 0 0,0 0-1 0 0,0 0 0 0 0,0 1 1 0 0,1-1-1 0 0,1 13 0 0 0,-1-12-3 0 0,10 451 191 0 0,-8-388-128 0 0,-1-48-22 0 0,-1 0 0 0 0,0 1 0 0 0,-2-1 0 0 0,-1 0 0 0 0,-10 42 0 0 0,12-61-44 0 0,-1 1 0 0 0,0-1 0 0 0,1 1 0 0 0,-1-1 0 0 0,0 1 0 0 0,-1-1 0 0 0,1 0 1 0 0,-1 0-1 0 0,1 0 0 0 0,-1-1 0 0 0,0 1 0 0 0,0-1 0 0 0,0 1 0 0 0,0-1 0 0 0,-1 0 0 0 0,1 0 0 0 0,-7 3 0 0 0,8-4-12 0 0,-1-1 0 0 0,1 1 0 0 0,-1 0 0 0 0,1-1 0 0 0,-1 0 0 0 0,0 1 0 0 0,1-1 1 0 0,-1 0-1 0 0,0 0 0 0 0,1 0 0 0 0,-1-1 0 0 0,1 1 0 0 0,-1-1 0 0 0,0 1 0 0 0,1-1 0 0 0,-1 0 0 0 0,1 0 0 0 0,0 0 0 0 0,-1 0 0 0 0,1-1 0 0 0,0 1 0 0 0,0-1 0 0 0,-1 1 0 0 0,1-1 0 0 0,0 0 0 0 0,-2-3 0 0 0,-4-4-226 0 0,0-1 0 0 0,1 0 0 0 0,1 0 1 0 0,0-1-1 0 0,0 0 0 0 0,-6-17 0 0 0,7 13-781 0 0,0 0 0 0 0,2 1 0 0 0,0-1 0 0 0,-2-30 0 0 0,4 15-1528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2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22 150 6345 0 0,'0'0'1027'0'0,"-13"28"732"0"0,13-27-1741 0 0,1 1 0 0 0,-1 0 0 0 0,1-1 0 0 0,-1 1 0 0 0,1-1 0 0 0,-1 0 0 0 0,1 1 0 0 0,0-1 0 0 0,0 1 0 0 0,0-1 0 0 0,0 0 0 0 0,0 0 0 0 0,0 0 0 0 0,0 1 0 0 0,0-1 0 0 0,0 0 0 0 0,1 0 0 0 0,-1 0 0 0 0,0-1 0 0 0,1 1 0 0 0,-1 0 0 0 0,0 0 0 0 0,1-1 0 0 0,-1 1 0 0 0,1-1 0 0 0,-1 1 0 0 0,1-1 0 0 0,-1 0 0 0 0,1 0 0 0 0,0 1 0 0 0,-1-1 0 0 0,1 0 0 0 0,-1-1 0 0 0,1 1 0 0 0,3 0 0 0 0,1-1 47 0 0,0 0 1 0 0,1 0-1 0 0,-1-1 1 0 0,0 0 0 0 0,1 0-1 0 0,-1 0 1 0 0,0 0-1 0 0,6-5 1 0 0,-8 5-51 0 0,-1 0 0 0 0,1-1 1 0 0,0 1-1 0 0,-1-1 0 0 0,0 0 0 0 0,1 0 1 0 0,-1 0-1 0 0,0 0 0 0 0,-1-1 0 0 0,1 1 1 0 0,-1-1-1 0 0,1 0 0 0 0,-1 0 0 0 0,0 0 1 0 0,0 0-1 0 0,-1 0 0 0 0,1 0 0 0 0,-1 0 1 0 0,0-1-1 0 0,0 1 0 0 0,-1 0 0 0 0,1-7 1 0 0,0 7 35 0 0,-1 0 1 0 0,0-1 0 0 0,0 1-1 0 0,-1 0 1 0 0,1 0 0 0 0,-1-1 0 0 0,0 1-1 0 0,0 0 1 0 0,0 0 0 0 0,0 0-1 0 0,-1 0 1 0 0,-3-6 0 0 0,4 8-16 0 0,0 1 1 0 0,0 0-1 0 0,0-1 1 0 0,1 1-1 0 0,-1 0 1 0 0,-1 0-1 0 0,1 0 1 0 0,0 0-1 0 0,0 0 0 0 0,0 0 1 0 0,0 0-1 0 0,-1 0 1 0 0,1 0-1 0 0,-1 1 1 0 0,1-1-1 0 0,0 0 1 0 0,-1 1-1 0 0,1-1 0 0 0,-1 1 1 0 0,1 0-1 0 0,-1-1 1 0 0,1 1-1 0 0,-1 0 1 0 0,0 0-1 0 0,1 0 1 0 0,-1 0-1 0 0,1 0 0 0 0,-1 0 1 0 0,1 1-1 0 0,-1-1 1 0 0,1 0-1 0 0,-1 1 1 0 0,1-1-1 0 0,-1 1 1 0 0,1 0-1 0 0,0-1 0 0 0,-1 1 1 0 0,-1 1-1 0 0,-9 5 71 0 0,8-5-68 0 0,0 0 0 0 0,0 0 0 0 0,1 0-1 0 0,-1 1 1 0 0,0-1 0 0 0,1 1 0 0 0,0 0 0 0 0,0 0 0 0 0,0 0 0 0 0,0 0 0 0 0,0 0 0 0 0,-4 8 0 0 0,-3 9 114 0 0,4-10-131 0 0,1 1 0 0 0,0-1 0 0 0,1 1 0 0 0,0-1 0 0 0,-3 14 0 0 0,6-8 4 0 0,-1 1 1 0 0,2 0-1 0 0,0 0 0 0 0,1-1 1 0 0,1 1-1 0 0,1 0 1 0 0,0-1-1 0 0,7 21 0 0 0,-7-30-16 0 0,0-1 0 0 0,0 0-1 0 0,0 0 1 0 0,1 0-1 0 0,0-1 1 0 0,0 1 0 0 0,0-1-1 0 0,1 0 1 0 0,0 0-1 0 0,0-1 1 0 0,10 8 0 0 0,-9-7 18 0 0,1-1 1 0 0,-1 1-1 0 0,1-2 0 0 0,0 1 1 0 0,0-1-1 0 0,1 0 1 0 0,-1 0-1 0 0,1-1 1 0 0,-1 0-1 0 0,10 1 0 0 0,-11-2-25 0 0,1-1 0 0 0,-1 0 0 0 0,0 0 0 0 0,1 0-1 0 0,-1-1 1 0 0,0 0 0 0 0,1 0 0 0 0,-1-1-1 0 0,0 1 1 0 0,0-1 0 0 0,0-1 0 0 0,0 1 0 0 0,0-1-1 0 0,-1 0 1 0 0,1 0 0 0 0,-1-1 0 0 0,0 0 0 0 0,0 0-1 0 0,0 0 1 0 0,0 0 0 0 0,-1-1 0 0 0,5-5-1 0 0,1-3 7 0 0,0-1-1 0 0,0 0 0 0 0,-1 0 1 0 0,-1-1-1 0 0,-1 0 0 0 0,0 0 1 0 0,6-22-1 0 0,52-213-37 0 0,-64 249 27 0 0,-1 1-1 0 0,0 0 1 0 0,0 0 0 0 0,0-1 0 0 0,0 1 0 0 0,0 0 0 0 0,1 0 0 0 0,-1-1 0 0 0,0 1-1 0 0,0 0 1 0 0,0 0 0 0 0,0-1 0 0 0,0 1 0 0 0,0 0 0 0 0,0-1 0 0 0,0 1-1 0 0,0 0 1 0 0,0 0 0 0 0,0-1 0 0 0,0 1 0 0 0,0 0 0 0 0,-1 0 0 0 0,1-1-1 0 0,0 1 1 0 0,0 0 0 0 0,0 0 0 0 0,0-1 0 0 0,0 1 0 0 0,0 0 0 0 0,-1 0 0 0 0,1-1-1 0 0,0 1 1 0 0,0 0 0 0 0,-8 6-19 0 0,-7 20-5 0 0,12-21 26 0 0,2 0-1 0 0,-1 1 1 0 0,0 0 0 0 0,1-1 0 0 0,0 1 0 0 0,1-1 0 0 0,-1 1 0 0 0,1 0 0 0 0,0 0 0 0 0,1-1-1 0 0,-1 1 1 0 0,1 0 0 0 0,0-1 0 0 0,2 7 0 0 0,0-5 4 0 0,0 0 1 0 0,0 0 0 0 0,1 0-1 0 0,0 0 1 0 0,0-1-1 0 0,0 1 1 0 0,1-1-1 0 0,0-1 1 0 0,0 1-1 0 0,7 6 1 0 0,-5-6-2 0 0,-1 1 1 0 0,0-1 0 0 0,0 2-1 0 0,-1-1 1 0 0,1 1-1 0 0,-2 0 1 0 0,1 0 0 0 0,-1 0-1 0 0,-1 0 1 0 0,1 1-1 0 0,-1 0 1 0 0,-1-1 0 0 0,0 1-1 0 0,0 0 1 0 0,-1 0 0 0 0,0 0-1 0 0,0 1 1 0 0,-1-1-1 0 0,0 0 1 0 0,-1 0 0 0 0,0 0-1 0 0,0 0 1 0 0,-4 14-1 0 0,4-21-2 0 0,1 0-1 0 0,-1-1 0 0 0,0 1 0 0 0,1 0 0 0 0,-1 0 0 0 0,0 0 1 0 0,0 0-1 0 0,0-1 0 0 0,-1 1 0 0 0,1-1 0 0 0,0 1 0 0 0,0-1 1 0 0,-1 1-1 0 0,1-1 0 0 0,-1 1 0 0 0,0-1 0 0 0,1 0 1 0 0,-1 0-1 0 0,0 0 0 0 0,1 0 0 0 0,-1 0 0 0 0,0 0 0 0 0,0-1 1 0 0,0 1-1 0 0,0-1 0 0 0,0 1 0 0 0,0-1 0 0 0,0 0 0 0 0,0 0 1 0 0,-4 0-1 0 0,2 0-8 0 0,0 0 0 0 0,-1 0 0 0 0,1-1 0 0 0,0 1 1 0 0,0-1-1 0 0,0 0 0 0 0,0 0 0 0 0,0-1 0 0 0,0 1 0 0 0,0-1 1 0 0,-4-3-1 0 0,1 0-843 0 0,1 0 0 0 0,-1 0 1 0 0,1-1-1 0 0,-8-10 0 0 0,9 11-1129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3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8778 0 0,'0'0'1359'0'0,"10"2"1497"0"0,-8-1-2839 0 0,-1-1-1 0 0,1 1 0 0 0,-1 0 0 0 0,1 0 1 0 0,-1 0-1 0 0,1 0 0 0 0,-1 0 1 0 0,0 0-1 0 0,1 0 0 0 0,-1 0 0 0 0,0 1 1 0 0,0-1-1 0 0,0 0 0 0 0,0 1 0 0 0,0-1 1 0 0,0 1-1 0 0,-1-1 0 0 0,2 3 0 0 0,-1 0 4 0 0,-1-1 0 0 0,1 1 0 0 0,-1-1 0 0 0,1 1 0 0 0,-1 0 0 0 0,-1-1 0 0 0,1 1 0 0 0,0-1 0 0 0,-1 1 0 0 0,0 3 0 0 0,0 0 7 0 0,-1-1 0 0 0,1 1 0 0 0,-1-1 0 0 0,-1 0 0 0 0,1 0 0 0 0,-1 0 0 0 0,0 0 0 0 0,-6 9 0 0 0,-13 8-2328 0 0,11-15-873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3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23 3089 0 0,'1'-5'2048'0'0,"0"4"-1639"0"0,-1 0 1 0 0,0 0-1 0 0,0 0 1 0 0,0 0 0 0 0,0 0-1 0 0,0 0 1 0 0,0 0-1 0 0,-1 0 1 0 0,1 0-1 0 0,-3-4 1586 0 0,2 4-1851 0 0,1 1 0 0 0,0 0 0 0 0,-1 0 0 0 0,1 0 0 0 0,-1-1 0 0 0,1 1 0 0 0,0 0 0 0 0,-1 0 0 0 0,1 0 0 0 0,-1 0 0 0 0,1 0 0 0 0,0 0 1 0 0,-1 0-1 0 0,0 0 0 0 0,0 0-107 0 0,0 0 1 0 0,0 1-1 0 0,0-1 0 0 0,0 0 1 0 0,0 1-1 0 0,0-1 1 0 0,0 1-1 0 0,0-1 1 0 0,0 1-1 0 0,1-1 1 0 0,-1 1-1 0 0,0 0 1 0 0,0-1-1 0 0,0 1 1 0 0,1 0-1 0 0,-1 0 0 0 0,0 0 1 0 0,1-1-1 0 0,-1 1 1 0 0,1 0-1 0 0,-1 0 1 0 0,1 0-1 0 0,-1 0 1 0 0,1 0-1 0 0,-1 0 1 0 0,1 1-1 0 0,-6 26 88 0 0,2 0 0 0 0,-1 32 0 0 0,4-43-104 0 0,1 0 1 0 0,1-1-1 0 0,1 1 1 0 0,4 22-1 0 0,-4-31-7 0 0,1 0 1 0 0,-1 0-1 0 0,1 0 1 0 0,1-1-1 0 0,-1 1 0 0 0,1-1 1 0 0,0 0-1 0 0,1 0 0 0 0,0 0 1 0 0,9 10-1 0 0,-7-10 16 0 0,1 0-1 0 0,0 0 0 0 0,0 0 1 0 0,14 8-1 0 0,-17-13-16 0 0,1 1 0 0 0,-1-1-1 0 0,0 0 1 0 0,1-1 0 0 0,-1 1 0 0 0,1-1 0 0 0,0 0-1 0 0,-1-1 1 0 0,11 1 0 0 0,-4-1 19 0 0,-8 0-14 0 0,1 1-1 0 0,-1-1 1 0 0,0 0-1 0 0,1-1 0 0 0,-1 1 1 0 0,0-1-1 0 0,0 0 1 0 0,0 0-1 0 0,0 0 1 0 0,0-1-1 0 0,5-1 0 0 0,14-10 30 0 0,-19 12-39 0 0,0-1 1 0 0,-1 1 0 0 0,0-1 0 0 0,1 0 0 0 0,-1 0-1 0 0,0-1 1 0 0,0 1 0 0 0,0-1 0 0 0,0 1 0 0 0,0-1 0 0 0,-1 0-1 0 0,1 0 1 0 0,-1 0 0 0 0,0 0 0 0 0,0-1 0 0 0,3-6-1 0 0,2-5 31 0 0,-4 8-34 0 0,0 1-1 0 0,0-1 0 0 0,-1 0 1 0 0,0 1-1 0 0,0-1 1 0 0,0 0-1 0 0,-1 0 0 0 0,0-1 1 0 0,0-11-1 0 0,-3-24-35 0 0,2 19 45 0 0,-2-1-1 0 0,-1 1 0 0 0,-6-31 1 0 0,8 52-12 0 0,0 0 0 0 0,0 1 0 0 0,0-1 0 0 0,-1 0 0 0 0,1 1 0 0 0,-1-1 0 0 0,1 1 1 0 0,-1 0-1 0 0,0 0 0 0 0,0 0 0 0 0,-3-3 0 0 0,4 4-107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4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9 6433 0 0,'-7'-9'6163'0'0,"8"10"-6075"0"0,0-1 0 0 0,0 0 0 0 0,0 1 0 0 0,0-1 0 0 0,0 1 0 0 0,0-1 1 0 0,-1 1-1 0 0,1 0 0 0 0,0-1 0 0 0,0 1 0 0 0,-1 0 0 0 0,1 0 0 0 0,0-1 0 0 0,-1 1 1 0 0,1 1-1 0 0,10 12-77 0 0,0 0 0 0 0,-2 1 0 0 0,0 0 0 0 0,-1 1 0 0 0,0 0 0 0 0,-1 0-1 0 0,-1 0 1 0 0,-1 1 0 0 0,0 0 0 0 0,-1 0 0 0 0,-1 1 0 0 0,2 27 0 0 0,-4-38 14 0 0,0 1 0 0 0,0 0 0 0 0,5 14 0 0 0,-3-15-11 0 0,-1 0-1 0 0,0 1 0 0 0,-1-1 1 0 0,1 15-1 0 0,-2-13-6 0 0,1-7 5 0 0,-1 1-1 0 0,0-1 1 0 0,0 1 0 0 0,0-1 0 0 0,0 1 0 0 0,0-1 0 0 0,-1 1-1 0 0,1-1 1 0 0,-1 1 0 0 0,1-1 0 0 0,-1 1 0 0 0,0-1 0 0 0,0 0 0 0 0,0 1-1 0 0,0-1 1 0 0,-3 3 0 0 0,4-4 20 0 0,-3-1 27 0 0,1 0-51 0 0,1 0 1 0 0,-1 0-1 0 0,0-1 0 0 0,1 1 1 0 0,-1 0-1 0 0,0-1 1 0 0,1 1-1 0 0,-1-1 0 0 0,1 1 1 0 0,-1-1-1 0 0,0 0 1 0 0,1 1-1 0 0,0-1 1 0 0,-1 0-1 0 0,-1-1 0 0 0,-16-23 36 0 0,15 19-56 0 0,-4-6 28 0 0,0-1-1 0 0,1 1 0 0 0,1-1 0 0 0,0-1 1 0 0,1 1-1 0 0,0-1 0 0 0,-5-24 0 0 0,9 33-16 0 0,1 1 0 0 0,-1-1 0 0 0,1 0 0 0 0,0 1 0 0 0,0-1 0 0 0,0 1 0 0 0,1-1 0 0 0,0 0 0 0 0,-1 1 0 0 0,2-1 0 0 0,-1 1 1 0 0,0 0-1 0 0,1-1 0 0 0,0 1 0 0 0,0 0 0 0 0,0 0 0 0 0,1 0 0 0 0,-1 0 0 0 0,1 0 0 0 0,0 1 0 0 0,0-1 0 0 0,0 1 0 0 0,1 0 0 0 0,-1 0 0 0 0,1 0 0 0 0,-1 0 0 0 0,1 1 0 0 0,7-4 0 0 0,13-6-89 0 0,29-10 0 0 0,0 4-4326 0 0,-43 15 1732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8650 0 0,'0'0'4700'0'0,"-2"5"-4383"0"0,2-1-286 0 0,0 1 0 0 0,1 0 0 0 0,0-1 0 0 0,-1 1 1 0 0,2-1-1 0 0,-1 1 0 0 0,3 5 0 0 0,5 25 48 0 0,-3 11 35 0 0,-1-12-18 0 0,1 65-1 0 0,-10-15-56 0 0,1-51 21 0 0,1 1-1 0 0,2-1 1 0 0,1 1-1 0 0,2-1 1 0 0,8 38-1 0 0,-10-65-40 0 0,1-1-1 0 0,0 0 1 0 0,0 0-1 0 0,0 0 1 0 0,5 8-1 0 0,-6-11-5 0 0,0-1 0 0 0,0 0 0 0 0,0 0 1 0 0,0 1-1 0 0,0-1 0 0 0,0 0 0 0 0,0 0 0 0 0,0 0 0 0 0,1 0 0 0 0,-1 0 0 0 0,0 0 1 0 0,1 0-1 0 0,-1-1 0 0 0,1 1 0 0 0,-1 0 0 0 0,1-1 0 0 0,-1 1 0 0 0,1-1 0 0 0,-1 0 0 0 0,1 1 1 0 0,-1-1-1 0 0,1 0 0 0 0,1 0 0 0 0,1-1-14 0 0,0 0-1 0 0,0 1 1 0 0,0-2 0 0 0,0 1-1 0 0,-1 0 1 0 0,1-1 0 0 0,0 0 0 0 0,-1 0-1 0 0,1 0 1 0 0,-1 0 0 0 0,0-1-1 0 0,0 1 1 0 0,5-6 0 0 0,2-2-1429 0 0,-1-1-1 0 0,12-19 1 0 0,-12 15-1237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5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57 2072 0 0,'-6'13'4140'0'0,"2"5"-4108"0"0,5-5 1807 0 0,-1-13-1816 0 0,1 0 0 0 0,-1 0 0 0 0,1 0 1 0 0,-1 0-1 0 0,0 0 0 0 0,1 0 0 0 0,-1 0 0 0 0,1 0 0 0 0,-1 0 0 0 0,0 0 0 0 0,1 0 0 0 0,-1 0 1 0 0,1 0-1 0 0,-1 0 0 0 0,0-1 0 0 0,1 1 0 0 0,-1 0 0 0 0,0 0 0 0 0,1 0 0 0 0,-1-1 1 0 0,0 1-1 0 0,1 0 0 0 0,-1-1 0 0 0,0 1 0 0 0,0 0 0 0 0,1 0 0 0 0,-1-1 0 0 0,0 1 0 0 0,1-1 1 0 0,2-3 1 0 0,0 0 0 0 0,-1 0 1 0 0,1 0-1 0 0,-1 0 1 0 0,0-1-1 0 0,0 1 1 0 0,0-1-1 0 0,1-6 0 0 0,-2 10 12 0 0,-1-1 0 0 0,1 1 0 0 0,-1 0-1 0 0,0-1 1 0 0,0 1 0 0 0,0-1 0 0 0,0 1-1 0 0,0-1 1 0 0,0 1 0 0 0,0-1 0 0 0,0 1-1 0 0,-1-1 1 0 0,1 1 0 0 0,-1-1 0 0 0,1 1 0 0 0,-1 0-1 0 0,1-1 1 0 0,-1 1 0 0 0,0 0 0 0 0,0-1-1 0 0,1 1 1 0 0,-1 0 0 0 0,0 0 0 0 0,0 0-1 0 0,0 0 1 0 0,-1 0 0 0 0,1 0 0 0 0,0 0-1 0 0,0 0 1 0 0,0 0 0 0 0,-1 0 0 0 0,1 1-1 0 0,0-1 1 0 0,-1 0 0 0 0,1 1 0 0 0,-1 0-1 0 0,0-1 1 0 0,-2-1 8 0 0,-1 1 0 0 0,1 0 0 0 0,0 0 0 0 0,0 1 0 0 0,0-1 0 0 0,0 1 0 0 0,-1 0 0 0 0,1 0 0 0 0,0 0 0 0 0,0 1 0 0 0,0-1 0 0 0,-1 1 0 0 0,1 0 0 0 0,0 0 0 0 0,0 1 0 0 0,0-1 0 0 0,1 1 0 0 0,-1 0 0 0 0,0 0 0 0 0,0 0 0 0 0,1 0 0 0 0,-1 1 0 0 0,1-1 0 0 0,0 1 0 0 0,-5 6 0 0 0,-25 36 197 0 0,22-28-156 0 0,5-8-61 0 0,1 1 0 0 0,0 0 0 0 0,1 1-1 0 0,0-1 1 0 0,0 1 0 0 0,1-1 0 0 0,-2 14 0 0 0,-6 79 108 0 0,10-94-114 0 0,1 0 0 0 0,1 0 0 0 0,-1 0 0 0 0,1 0-1 0 0,1-1 1 0 0,0 1 0 0 0,0 0 0 0 0,1-1 0 0 0,0 1 0 0 0,0-1 0 0 0,1 0 0 0 0,6 11 0 0 0,-7-14 5 0 0,-1-2 0 0 0,1 1 0 0 0,0 0 0 0 0,1 0 1 0 0,-1-1-1 0 0,0 0 0 0 0,1 0 0 0 0,0 0 0 0 0,0 0 1 0 0,0 0-1 0 0,0-1 0 0 0,0 1 0 0 0,1-1 0 0 0,-1-1 1 0 0,1 1-1 0 0,-1 0 0 0 0,1-1 0 0 0,-1 0 1 0 0,1 0-1 0 0,0 0 0 0 0,0-1 0 0 0,-1 0 0 0 0,1 0 1 0 0,7 0-1 0 0,-10-1-14 0 0,0 0 0 0 0,0 1 0 0 0,-1-1 0 0 0,1 0 0 0 0,0 0 0 0 0,0 0 0 0 0,-1 0 0 0 0,1 0 0 0 0,-1 0 0 0 0,1 0 0 0 0,-1 0 0 0 0,0-1 0 0 0,1 1 0 0 0,-1 0 0 0 0,2-3 1 0 0,17-28-1378 0 0,-15 22 194 0 0,3 0-350 0 0,-1 0-761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6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176 233 3737 0 0,'0'0'252'0'0,"20"-7"-73"0"0,-14 4-171 0 0,0 1 0 0 0,0-1 1 0 0,0 0-1 0 0,-1 0 1 0 0,1-1-1 0 0,-1 0 0 0 0,0 0 1 0 0,0 0-1 0 0,0-1 1 0 0,-1 1-1 0 0,0-1 0 0 0,4-6 1 0 0,-5 8 135 0 0,0-2-1 0 0,0 1 1 0 0,-1 0 0 0 0,0-1-1 0 0,0 1 1 0 0,0-1 0 0 0,0 1 0 0 0,-1-1-1 0 0,0 0 1 0 0,0 0 0 0 0,0 0-1 0 0,-1 1 1 0 0,1-1 0 0 0,-1 0 0 0 0,0 0-1 0 0,-1-7 1 0 0,-1 7 45 0 0,0-1 0 0 0,-1 1 0 0 0,1 0 1 0 0,-1 0-1 0 0,0 0 0 0 0,0 1 0 0 0,-1-1 0 0 0,1 1 0 0 0,-1 0 0 0 0,0 0 0 0 0,0 0 1 0 0,0 0-1 0 0,-1 1 0 0 0,1-1 0 0 0,-1 1 0 0 0,0 0 0 0 0,0 1 0 0 0,0-1 0 0 0,0 1 1 0 0,-9-3-1 0 0,7 5-67 0 0,1 0 1 0 0,0 0-1 0 0,0 1 0 0 0,0 0 1 0 0,0 0-1 0 0,-11 3 1 0 0,-3 0 108 0 0,17-2-208 0 0,-1-1 1 0 0,1 1-1 0 0,-1-1 1 0 0,1 1-1 0 0,-1 0 0 0 0,1 0 1 0 0,0 1-1 0 0,0-1 1 0 0,0 1-1 0 0,0-1 1 0 0,1 1-1 0 0,-1 0 0 0 0,1 0 1 0 0,-3 5-1 0 0,-3 2 27 0 0,1 1-1 0 0,1 1 1 0 0,-6 12-1 0 0,-19 40 19 0 0,29-60-62 0 0,0 0-1 0 0,0 0 1 0 0,0 1-1 0 0,1-1 1 0 0,-1 1 0 0 0,1 0-1 0 0,0-1 1 0 0,1 1-1 0 0,-1 0 1 0 0,1 0-1 0 0,0-1 1 0 0,0 1-1 0 0,0 0 1 0 0,1 0-1 0 0,0-1 1 0 0,0 1 0 0 0,0 0-1 0 0,4 8 1 0 0,0 14 6 0 0,-5-24-6 0 0,0-1 1 0 0,0 1 0 0 0,1 0-1 0 0,-1-1 1 0 0,1 1 0 0 0,0-1-1 0 0,-1 1 1 0 0,1-1 0 0 0,0 1-1 0 0,1-1 1 0 0,-1 0 0 0 0,0 1-1 0 0,1-1 1 0 0,-1 0 0 0 0,4 3-1 0 0,3 4 20 0 0,1 0 0 0 0,0-1 0 0 0,0-1 0 0 0,1 1 0 0 0,14 7-1 0 0,-21-14-16 0 0,0 1 0 0 0,1-1-1 0 0,-1 0 1 0 0,1 1 0 0 0,-1-2-1 0 0,1 1 1 0 0,-1 0 0 0 0,1-1 0 0 0,-1 0-1 0 0,1 0 1 0 0,0 0 0 0 0,-1 0-1 0 0,1 0 1 0 0,-1-1 0 0 0,1 1-1 0 0,0-1 1 0 0,-1 0 0 0 0,0 0-1 0 0,1-1 1 0 0,-1 1 0 0 0,0-1-1 0 0,5-2 1 0 0,-1-1-19 0 0,-1 1-1 0 0,0-1 1 0 0,0-1-1 0 0,-1 1 1 0 0,1-1-1 0 0,-1 0 1 0 0,0 0-1 0 0,-1 0 1 0 0,1-1-1 0 0,-1 1 1 0 0,-1-1-1 0 0,1 0 1 0 0,-1-1 0 0 0,-1 1-1 0 0,1 0 1 0 0,-1-1-1 0 0,2-15 1 0 0,0-4-23 0 0,-2 0 1 0 0,-1-1 0 0 0,-4-47 0 0 0,3 72 16 0 0,0 2 15 0 0,0 0 0 0 0,0 0 0 0 0,0 0 0 0 0,0 0 0 0 0,0 0 0 0 0,0 0 1 0 0,0 0-1 0 0,0 0 0 0 0,0 0 0 0 0,0 0 0 0 0,-1 1 0 0 0,1-1 0 0 0,0 0 0 0 0,-1 0 0 0 0,1 0 0 0 0,0 0 0 0 0,-1 0 0 0 0,1 0 0 0 0,-1 1 0 0 0,0-1 0 0 0,1 0 0 0 0,-1 0 0 0 0,1 1 0 0 0,-1-1 0 0 0,0 0 0 0 0,0 1 0 0 0,1-1 0 0 0,-1 1 0 0 0,0-1 1 0 0,0 1-1 0 0,0-1 0 0 0,0 1 0 0 0,-1-1 0 0 0,1 1-1 0 0,-8 15 26 0 0,6 0-13 0 0,1 0 0 0 0,1 0 0 0 0,0 0 0 0 0,1 0-1 0 0,0-1 1 0 0,1 1 0 0 0,1 0 0 0 0,0 0 0 0 0,8 22-1 0 0,-5-20 0 0 0,2 0-1 0 0,0 0 1 0 0,15 24-1 0 0,-18-35 2 0 0,0 0 1 0 0,1 0-1 0 0,-1 0 0 0 0,1-1 0 0 0,0 1 0 0 0,1-1 0 0 0,-1 0 1 0 0,1-1-1 0 0,0 0 0 0 0,0 1 0 0 0,11 4 0 0 0,-14-8-31 0 0,-1 0-1 0 0,1 0 0 0 0,0 0 0 0 0,-1 0 0 0 0,1-1 0 0 0,0 1 0 0 0,0-1 0 0 0,0 0 0 0 0,0 1 0 0 0,-1-1 0 0 0,1 0 1 0 0,0-1-1 0 0,0 1 0 0 0,0 0 0 0 0,-1-1 0 0 0,1 0 0 0 0,0 0 0 0 0,3-1 0 0 0,-2 0-48 0 0,-1 0 0 0 0,1-1 0 0 0,-1 1 0 0 0,1-1 1 0 0,-1 0-1 0 0,0 0 0 0 0,0 0 0 0 0,0 0 0 0 0,0-1 0 0 0,4-6 0 0 0,0-3-11 0 0,0-1 1 0 0,-1 0-1 0 0,-1 0 1 0 0,0-1 0 0 0,5-25-1 0 0,-5 8 82 0 0,-1 0 0 0 0,-1-51-1 0 0,-8 46 924 0 0,4 38-916 0 0,-1 1 1 0 0,0-1 0 0 0,0 1-1 0 0,1 0 1 0 0,-1-1-1 0 0,1 1 1 0 0,-1 0 0 0 0,1 0-1 0 0,0 0 1 0 0,-1 0 0 0 0,1 0-1 0 0,0 0 1 0 0,1 0 0 0 0,-1 0-1 0 0,0 1 1 0 0,1-1-1 0 0,-1 0 1 0 0,1 0 0 0 0,-1 1-1 0 0,1 3 1 0 0,-1 8 19 0 0,1 0 0 0 0,2 17 0 0 0,-1-17-10 0 0,4 138 47 0 0,3-130 501 0 0,-9-23-563 0 0,-2-13 21 0 0,-1 0 0 0 0,2 0 0 0 0,0 0 0 0 0,0 0 0 0 0,2-24 0 0 0,-1-2 4 0 0,0 32-35 0 0,1 0-1 0 0,0 1 0 0 0,0-1 0 0 0,0 0 1 0 0,3-9-1 0 0,-1 7 8 0 0,1 0 0 0 0,0 0 0 0 0,1 0 0 0 0,0 1 0 0 0,0-1 0 0 0,1 1 0 0 0,0 0 1 0 0,1 0-1 0 0,0 0 0 0 0,11-11 0 0 0,-10 11-43 0 0,13-12 10 0 0,-19 20 33 0 0,-1 1 0 0 0,1 0 0 0 0,-1-1 1 0 0,1 1-1 0 0,-1-1 0 0 0,1 1 0 0 0,-1 0 1 0 0,1-1-1 0 0,0 1 0 0 0,-1 0 0 0 0,1 0 0 0 0,-1-1 1 0 0,1 1-1 0 0,0 0 0 0 0,-1 0 0 0 0,1 0 1 0 0,-1 0-1 0 0,1 0 0 0 0,0 0 0 0 0,-1 0 1 0 0,1 0-1 0 0,0 0 0 0 0,-1 0 0 0 0,1 0 1 0 0,0 0-1 0 0,-1 0 0 0 0,1 1 0 0 0,-1-1 1 0 0,1 0-1 0 0,-1 0 0 0 0,1 1 0 0 0,0-1 1 0 0,-1 0-1 0 0,1 1 0 0 0,20 14-37 0 0,-18-13 37 0 0,-1-1-1 0 0,1 0 1 0 0,-1 1 0 0 0,0 0-1 0 0,0-1 1 0 0,1 1 0 0 0,-1 0-1 0 0,-1 0 1 0 0,1 0 0 0 0,0 0-1 0 0,0 1 1 0 0,-1-1 0 0 0,3 5 0 0 0,7 21-20 0 0,9 34 0 0 0,-2-5 54 0 0,-17-50-28 0 0,1-1 1 0 0,-1 1-1 0 0,0 0 1 0 0,0 13-1 0 0,-1-13-1 0 0,0 0 0 0 0,1 0 0 0 0,0 0-1 0 0,0 0 1 0 0,3 7 0 0 0,-3-11 0 0 0,0 1 0 0 0,-1-1 0 0 0,1 1 0 0 0,-1 0 0 0 0,1 0 0 0 0,-1-1 0 0 0,-1 5 0 0 0,2 13 46 0 0,-4-1-185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7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26 3841 0 0,'0'-4'13'0'0,"0"-11"2675"0"0,-4 10-384 0 0,4 4-2183 0 0,0 1 1 0 0,-1 0-1 0 0,1 0 0 0 0,0 0 1 0 0,-1 0-1 0 0,1 0 0 0 0,0-1 0 0 0,-1 1 1 0 0,1 0-1 0 0,0 0 0 0 0,-1 0 1 0 0,1 0-1 0 0,0 0 0 0 0,-1 0 0 0 0,1 0 1 0 0,0 0-1 0 0,-1 0 0 0 0,1 0 0 0 0,-1 1 1 0 0,0-1-116 0 0,1 0 0 0 0,-1 0 0 0 0,0 1 0 0 0,0-1 0 0 0,0 0-1 0 0,0 1 1 0 0,0-1 0 0 0,1 1 0 0 0,-1-1 0 0 0,0 1 0 0 0,0-1 0 0 0,1 1 0 0 0,-1 0 0 0 0,0-1 0 0 0,1 1 0 0 0,-1 0 0 0 0,1-1 0 0 0,-1 1 0 0 0,1 0 0 0 0,-1 0 0 0 0,1 0 0 0 0,-1-1 0 0 0,1 1 0 0 0,0 0 0 0 0,-1 0-1 0 0,1 0 1 0 0,0 1 0 0 0,-1 3 11 0 0,1-1-1 0 0,0 1 1 0 0,0 0-1 0 0,0-1 1 0 0,2 8-1 0 0,13 179 231 0 0,-3-19 0 0 0,-11-105-61 0 0,-1-42-86 0 0,-6-35 495 0 0,-1-14-582 0 0,7 22-10 0 0,-4-24 13 0 0,1-1-1 0 0,2 0 1 0 0,2-37 0 0 0,0 57-22 0 0,0 0 0 0 0,0 1 0 0 0,0-1 0 0 0,1 1 1 0 0,0-1-1 0 0,0 1 0 0 0,0 0 0 0 0,1-1 0 0 0,0 1 0 0 0,0 1 0 0 0,1-1 0 0 0,-1 0 1 0 0,1 1-1 0 0,1 0 0 0 0,-1 0 0 0 0,1 0 0 0 0,0 0 0 0 0,0 1 0 0 0,7-5 0 0 0,-6 5 2 0 0,1 1-1 0 0,0 1 1 0 0,0-1-1 0 0,0 1 1 0 0,0 0-1 0 0,12-1 1 0 0,5-2-19 0 0,-22 4 18 0 0,1 1 1 0 0,-1-1-1 0 0,1 1 1 0 0,-1 0-1 0 0,1-1 1 0 0,-1 1-1 0 0,1 1 0 0 0,0-1 1 0 0,-1 0-1 0 0,1 1 1 0 0,-1-1-1 0 0,1 1 1 0 0,-1-1-1 0 0,1 1 1 0 0,-1 0-1 0 0,0 0 1 0 0,1 1-1 0 0,-1-1 0 0 0,4 3 1 0 0,-3-1-2 0 0,1 0 0 0 0,-1 1 1 0 0,0 0-1 0 0,0 0 0 0 0,0 0 0 0 0,0 0 0 0 0,-1 0 0 0 0,1 0 1 0 0,2 9-1 0 0,1 5 7 0 0,-1 0-1 0 0,0 0 1 0 0,-2 1 0 0 0,2 22-1 0 0,-3-23 3 0 0,-1 0 0 0 0,-1 0 0 0 0,-2 23-1 0 0,1-35-2 0 0,1-1-1 0 0,-1 1 0 0 0,-1 0 0 0 0,1-1 0 0 0,-1 1 0 0 0,0-1 1 0 0,0 0-1 0 0,-1 0 0 0 0,1 1 0 0 0,-1-1 0 0 0,0-1 1 0 0,-1 1-1 0 0,1 0 0 0 0,-5 3 0 0 0,5-5 11 0 0,-1-1 0 0 0,1 1 1 0 0,-1-1-1 0 0,0-1 0 0 0,0 1 0 0 0,1 0 1 0 0,-1-1-1 0 0,0 0 0 0 0,0 0 0 0 0,0 0 0 0 0,-1 0 1 0 0,1-1-1 0 0,0 1 0 0 0,0-1 0 0 0,0 0 1 0 0,0 0-1 0 0,-1-1 0 0 0,1 1 0 0 0,-8-3 0 0 0,7 2-7 0 0,1-1-1 0 0,-1 1 0 0 0,0-1 1 0 0,0 0-1 0 0,1 0 0 0 0,-1 0 1 0 0,1-1-1 0 0,0 0 0 0 0,-1 0 1 0 0,1 0-1 0 0,1 0 0 0 0,-1-1 0 0 0,0 1 1 0 0,1-1-1 0 0,-6-8 0 0 0,7 9-308 0 0,0 0 0 0 0,0 0 0 0 0,0-1 0 0 0,1 1 0 0 0,-1 0 0 0 0,1-1 0 0 0,0 1 0 0 0,0-1 0 0 0,0 0 0 0 0,1 1 0 0 0,-1-1 0 0 0,1 0 0 0 0,0-4 0 0 0,4-1-2130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7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219 204 3993 0 0,'0'0'3065'0'0,"16"-4"-2484"0"0,-12 3-526 0 0,0 0 1 0 0,0 0-1 0 0,0-1 1 0 0,0 1-1 0 0,0-1 0 0 0,-1 0 1 0 0,1 0-1 0 0,0 0 1 0 0,-1-1-1 0 0,1 0 1 0 0,-1 1-1 0 0,0-1 0 0 0,0 0 1 0 0,0 0-1 0 0,0-1 1 0 0,-1 1-1 0 0,1 0 0 0 0,-1-1 1 0 0,0 0-1 0 0,0 1 1 0 0,0-1-1 0 0,-1 0 1 0 0,1 0-1 0 0,-1 0 0 0 0,0 0 1 0 0,0-1-1 0 0,0 1 1 0 0,-1 0-1 0 0,1 0 0 0 0,-1 0 1 0 0,0-1-1 0 0,0 1 1 0 0,-1 0-1 0 0,1 0 1 0 0,-1-1-1 0 0,0 1 0 0 0,0 0 1 0 0,0 0-1 0 0,-1 0 1 0 0,1 0-1 0 0,-1 0 0 0 0,0 1 1 0 0,0-1-1 0 0,0 0 1 0 0,-1 1-1 0 0,-5-6 1 0 0,4 5 20 0 0,0 0 0 0 0,-1 1 0 0 0,1-1 0 0 0,-1 1 0 0 0,0 0 1 0 0,0 1-1 0 0,0-1 0 0 0,-1 1 0 0 0,1 0 0 0 0,0 0 1 0 0,-1 1-1 0 0,1 0 0 0 0,-1 0 0 0 0,0 0 0 0 0,-9 0 0 0 0,8 1-37 0 0,-1 0 0 0 0,1 0 0 0 0,-1 1 0 0 0,1 0-1 0 0,0 0 1 0 0,-1 1 0 0 0,1 0 0 0 0,0 0 0 0 0,0 1-1 0 0,0-1 1 0 0,-10 7 0 0 0,16-8-35 0 0,-13 8 43 0 0,0 0-1 0 0,-20 19 0 0 0,31-25-40 0 0,0 0-1 0 0,0 0 1 0 0,0 0-1 0 0,1 0 1 0 0,0 0-1 0 0,-1 1 0 0 0,1-1 1 0 0,0 1-1 0 0,1-1 1 0 0,-1 1-1 0 0,0 0 1 0 0,1 0-1 0 0,0 0 1 0 0,0 0-1 0 0,0 0 0 0 0,0 6 1 0 0,0 22 23 0 0,0-20-29 0 0,1 1-1 0 0,0 0 1 0 0,4 21 0 0 0,-4-31 4 0 0,1 3-3 0 0,0 0 0 0 0,1 0-1 0 0,-1 0 1 0 0,1 0 0 0 0,1-1 0 0 0,-1 1 0 0 0,1 0-1 0 0,-1-1 1 0 0,5 6 0 0 0,7 15-20 0 0,-13-22 29 0 0,1-1 0 0 0,-1 1 0 0 0,1-1-1 0 0,0 0 1 0 0,0 1 0 0 0,0-1 0 0 0,0 0 0 0 0,1 0 0 0 0,-1-1 0 0 0,1 1 0 0 0,0 0-1 0 0,3 2 1 0 0,2-2 9 0 0,0 1 1 0 0,0-1-1 0 0,0 0 0 0 0,0-1 0 0 0,0 0 0 0 0,1 0 1 0 0,-1-1-1 0 0,11 1 0 0 0,-9-1-65 0 0,-6-1-3 0 0,0 0 0 0 0,0 0-1 0 0,0-1 1 0 0,0 1 0 0 0,0-1 0 0 0,0 0 0 0 0,0 0 0 0 0,0 0-1 0 0,-1-1 1 0 0,1 0 0 0 0,0 1 0 0 0,-1-1 0 0 0,1 0-1 0 0,4-4 1 0 0,-3 2 23 0 0,0 0-1 0 0,-1 0 0 0 0,1 0 1 0 0,-1 0-1 0 0,0-1 0 0 0,0 0 1 0 0,-1 0-1 0 0,1 0 0 0 0,2-6 1 0 0,-3 4 27 0 0,-1 1 0 0 0,0-1-1 0 0,0 0 1 0 0,0 1 0 0 0,-1-1 0 0 0,0 0 0 0 0,0-12 0 0 0,-6-52 99 0 0,1 19 23 0 0,2 33 38 0 0,-1 0-1 0 0,-6-28 1 0 0,0 5 219 0 0,5 62 194 0 0,4 21-511 0 0,1 15-54 0 0,-1-45-11 0 0,0 0 0 0 0,0 0 0 0 0,1 0 0 0 0,0 0 0 0 0,4 14-1 0 0,11 38 75 0 0,-10-37-67 0 0,1-1 0 0 0,0 0-1 0 0,13 25 1 0 0,-19-47-462 0 0,2 1 912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8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40 133 5273 0 0,'-1'1'163'0'0,"0"0"-1"0"0,1 0 1 0 0,-1 0-1 0 0,0 0 1 0 0,0 0-1 0 0,0 0 1 0 0,1 0-1 0 0,-1 1 1 0 0,1-1-1 0 0,-1 0 1 0 0,1 0-1 0 0,-1 1 1 0 0,1-1-1 0 0,-1 0 1 0 0,1 0-1 0 0,0 2 1 0 0,0-2-131 0 0,0 0 1 0 0,0 0-1 0 0,0 0 1 0 0,1-1-1 0 0,-1 1 1 0 0,0 0-1 0 0,1 0 1 0 0,-1-1-1 0 0,0 1 1 0 0,1 0-1 0 0,-1 0 1 0 0,1-1 0 0 0,-1 1-1 0 0,1-1 1 0 0,-1 1-1 0 0,1 0 1 0 0,0-1-1 0 0,-1 1 1 0 0,1-1-1 0 0,0 1 1 0 0,-1-1-1 0 0,1 0 1 0 0,0 1-1 0 0,0-1 1 0 0,-1 0-1 0 0,2 1 1 0 0,5 1 7 0 0,0 0 0 0 0,-1-1 0 0 0,1 0 1 0 0,0 0-1 0 0,0-1 0 0 0,0 0 0 0 0,0 0 0 0 0,0-1 0 0 0,0 1 1 0 0,-1-2-1 0 0,1 1 0 0 0,0-1 0 0 0,-1 0 0 0 0,1 0 1 0 0,-1 0-1 0 0,1-1 0 0 0,-1 0 0 0 0,0-1 0 0 0,0 1 0 0 0,-1-1 1 0 0,1 0-1 0 0,-1-1 0 0 0,7-5 0 0 0,-10 6-14 0 0,0 1 0 0 0,1 0 0 0 0,-1-1 0 0 0,-1 1 0 0 0,1-1 0 0 0,0 1 1 0 0,-1-1-1 0 0,0 0 0 0 0,0 0 0 0 0,0 0 0 0 0,0 0 0 0 0,-1 1 0 0 0,1-1 0 0 0,-1 0 0 0 0,0 0 0 0 0,0 0 0 0 0,-1 0 0 0 0,0-5 0 0 0,0 6 37 0 0,1 0 0 0 0,-1 1 0 0 0,0 0-1 0 0,0-1 1 0 0,0 1 0 0 0,0-1 0 0 0,-1 1 0 0 0,1 0-1 0 0,0 0 1 0 0,-1 0 0 0 0,0 0 0 0 0,1 0 0 0 0,-1 0 0 0 0,0 0-1 0 0,0 0 1 0 0,0 1 0 0 0,0-1 0 0 0,0 1 0 0 0,-1-1-1 0 0,1 1 1 0 0,0 0 0 0 0,-1 0 0 0 0,1 0 0 0 0,-1 0-1 0 0,1 1 1 0 0,-1-1 0 0 0,1 1 0 0 0,-6-1 0 0 0,-6-1 173 0 0,12 1-209 0 0,1 1 0 0 0,-1 0 0 0 0,0-1-1 0 0,0 1 1 0 0,0 0 0 0 0,1 0 0 0 0,-1 0 0 0 0,0 0-1 0 0,0 0 1 0 0,0 0 0 0 0,1 1 0 0 0,-1-1 0 0 0,0 1-1 0 0,0-1 1 0 0,1 1 0 0 0,-1 0 0 0 0,0-1 0 0 0,1 1 0 0 0,-1 0-1 0 0,1 0 1 0 0,-1 0 0 0 0,1 0 0 0 0,-1 0 0 0 0,1 1-1 0 0,-2 1 1 0 0,-18 17 216 0 0,17-16-204 0 0,0-1 0 0 0,1 0 0 0 0,-1 1 0 0 0,1 0 0 0 0,-1 0 0 0 0,1 0 0 0 0,0 0 0 0 0,0 1-1 0 0,1-1 1 0 0,0 1 0 0 0,-1 0 0 0 0,1 0 0 0 0,1-1 0 0 0,-3 10 0 0 0,2 1 35 0 0,1-9-55 0 0,1 1-1 0 0,-2-1 1 0 0,1 1-1 0 0,-1-1 1 0 0,0 0 0 0 0,0 1-1 0 0,-1-1 1 0 0,-4 9-1 0 0,5-13-15 0 0,0 0 0 0 0,0 0 0 0 0,0 1 0 0 0,1-1 0 0 0,0 0 0 0 0,-1 1-1 0 0,1-1 1 0 0,0 1 0 0 0,0-1 0 0 0,0 1 0 0 0,0 0 0 0 0,1-1 0 0 0,-1 1-1 0 0,1 0 1 0 0,-1 0 0 0 0,1 0 0 0 0,0-1 0 0 0,0 1 0 0 0,0 0 0 0 0,1 0-1 0 0,-1-1 1 0 0,1 1 0 0 0,-1 0 0 0 0,1-1 0 0 0,0 1 0 0 0,0 0 0 0 0,3 4-1 0 0,11 23 89 0 0,-13-25-80 0 0,0 0 1 0 0,0-1 0 0 0,0 1-1 0 0,1-1 1 0 0,0 1 0 0 0,0-1-1 0 0,0 0 1 0 0,0 0 0 0 0,1 0 0 0 0,-1-1-1 0 0,1 1 1 0 0,0-1 0 0 0,0 0-1 0 0,1 0 1 0 0,4 3 0 0 0,2 0 43 0 0,0-1 0 0 0,1 0 0 0 0,0 0 1 0 0,0-1-1 0 0,0-1 0 0 0,14 2 0 0 0,-22-4-121 0 0,0 0 0 0 0,-1-1-1 0 0,1 0 1 0 0,0 0 0 0 0,0 0 0 0 0,-1 0-1 0 0,1-1 1 0 0,0 0 0 0 0,-1 1 0 0 0,1-1-1 0 0,0 0 1 0 0,-1-1 0 0 0,0 1 0 0 0,1-1-1 0 0,-1 1 1 0 0,0-1 0 0 0,1 0 0 0 0,-1 0-1 0 0,0-1 1 0 0,-1 1 0 0 0,1 0 0 0 0,0-1-1 0 0,-1 0 1 0 0,1 0 0 0 0,1-3-1 0 0,26-43-6104 0 0,-24 37 3590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9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75 2353 0 0,'-1'-7'5704'0'0,"-1"-5"-3405"0"0,1 9-1706 0 0,0 2-582 0 0,1 1 0 0 0,0 0-1 0 0,0-1 1 0 0,0 1 0 0 0,0 0 0 0 0,-1 0 0 0 0,1 0 0 0 0,0-1-1 0 0,0 1 1 0 0,-1 0 0 0 0,1 0 0 0 0,0 0 0 0 0,0-1-1 0 0,-1 1 1 0 0,1 0 0 0 0,0 0 0 0 0,-1 0 0 0 0,1 0-1 0 0,0 0 1 0 0,-1 0 0 0 0,1 0 0 0 0,0 0 0 0 0,-1-1 0 0 0,1 1-1 0 0,0 0 1 0 0,-1 0 0 0 0,1 1 0 0 0,0-1 0 0 0,0 0-1 0 0,-1 0 1 0 0,1 0 0 0 0,0 0 0 0 0,-1 0 0 0 0,1 0-1 0 0,0 0 1 0 0,-1 0 0 0 0,1 1 0 0 0,-5 13 84 0 0,4 19-69 0 0,4 50 49 0 0,-2-35 43 0 0,11 72 0 0 0,-9-107 99 0 0,-4-22 156 0 0,-2-20-256 0 0,1-24-21 0 0,1 33-83 0 0,1-1 0 0 0,0 1 0 0 0,6-39 0 0 0,-3 46-28 0 0,0 1 0 0 0,1 0 1 0 0,0-1-1 0 0,1 2 1 0 0,11-20-1 0 0,-14 27 6 0 0,0 0 0 0 0,1 0 0 0 0,0 0 0 0 0,0 0 0 0 0,0 1 0 0 0,1-1-1 0 0,-1 1 1 0 0,1 0 0 0 0,-1 0 0 0 0,1 0 0 0 0,0 0 0 0 0,0 1 0 0 0,1-1 0 0 0,-1 1 0 0 0,0 0 0 0 0,1 0 0 0 0,-1 1 0 0 0,7-2 0 0 0,-9 3 5 0 0,1 0 1 0 0,-1 0-1 0 0,1 0 1 0 0,-1 0-1 0 0,1 0 1 0 0,-1 0-1 0 0,0 1 1 0 0,1-1-1 0 0,-1 1 1 0 0,1 0-1 0 0,-1 0 1 0 0,0 0-1 0 0,1 0 1 0 0,-1 0 0 0 0,0 0-1 0 0,0 1 1 0 0,0-1-1 0 0,0 1 1 0 0,0-1-1 0 0,0 1 1 0 0,-1 0-1 0 0,3 2 1 0 0,3 5 25 0 0,-1 0 0 0 0,0 0 1 0 0,8 19-1 0 0,-13-25-18 0 0,3 6 6 0 0,-1 1 0 0 0,-1-1 0 0 0,1 0-1 0 0,-2 1 1 0 0,1-1 0 0 0,-1 19 0 0 0,4 18-48 0 0,13 25 53 0 0,-11-49 19 0 0,-1-1 1 0 0,3 31-1 0 0,-9-52-36 0 0,0 1-12 0 0,0 0 0 0 0,0 0 1 0 0,0 1-1 0 0,0-1 0 0 0,0 0 1 0 0,1 0-1 0 0,-1 0 0 0 0,0 0 1 0 0,1 0-1 0 0,-1 0 0 0 0,0 0 1 0 0,1 0-1 0 0,-1 0 1 0 0,1 0-1 0 0,0 0 0 0 0,-1 0 1 0 0,1 0-1 0 0,0-1 0 0 0,-1 1 1 0 0,2 1-1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8:59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24 126 5529 0 0,'0'0'326'0'0,"4"13"-53"0"0,-2-9-137 0 0,1 0-1 0 0,-1 0 1 0 0,1 0 0 0 0,0-1 0 0 0,0 1-1 0 0,1-1 1 0 0,7 6 0 0 0,-9-8-114 0 0,0 0 1 0 0,1 0-1 0 0,-1 0 1 0 0,0 0 0 0 0,1 0-1 0 0,-1 0 1 0 0,1-1-1 0 0,-1 1 1 0 0,1-1 0 0 0,0 0-1 0 0,-1 1 1 0 0,1-1-1 0 0,-1-1 1 0 0,1 1-1 0 0,0 0 1 0 0,3-1 0 0 0,1-1 14 0 0,-1 0 0 0 0,0 0 1 0 0,0 0-1 0 0,0-1 1 0 0,0 0-1 0 0,0 0 1 0 0,0-1-1 0 0,-1 1 0 0 0,1-1 1 0 0,-1 0-1 0 0,0-1 1 0 0,0 1-1 0 0,-1-1 0 0 0,1 0 1 0 0,-1 0-1 0 0,0-1 1 0 0,0 1-1 0 0,3-8 0 0 0,-5 10 21 0 0,-1 0 0 0 0,0-1 0 0 0,1 1 0 0 0,-1 0 0 0 0,0 0-1 0 0,-1-1 1 0 0,1 1 0 0 0,0-1 0 0 0,-1 1 0 0 0,0-1 0 0 0,0 1 0 0 0,0-1-1 0 0,0 1 1 0 0,-1 0 0 0 0,1-1 0 0 0,-1 1 0 0 0,-1-4 0 0 0,1 5 3 0 0,1 0 1 0 0,-1 0-1 0 0,0 0 1 0 0,0 0-1 0 0,0 0 1 0 0,0 0-1 0 0,0 0 1 0 0,-1 1-1 0 0,1-1 1 0 0,0 0 0 0 0,-1 1-1 0 0,0-1 1 0 0,1 1-1 0 0,-1 0 1 0 0,0-1-1 0 0,1 1 1 0 0,-1 0-1 0 0,0 0 1 0 0,0 0-1 0 0,0 0 1 0 0,0 0 0 0 0,0 1-1 0 0,0-1 1 0 0,0 1-1 0 0,0-1 1 0 0,-1 1-1 0 0,1 0 1 0 0,-2-1-1 0 0,-1 1 31 0 0,1 0-1 0 0,-1 1 0 0 0,0-1 0 0 0,1 1 0 0 0,-1 0 0 0 0,1 0 0 0 0,-1 0 0 0 0,1 1 1 0 0,0 0-1 0 0,-1-1 0 0 0,-5 5 0 0 0,4-2 5 0 0,0 1 0 0 0,1 0 1 0 0,-1 0-1 0 0,1 1 0 0 0,0 0 0 0 0,-5 7 0 0 0,3-5 2 0 0,1 1-1 0 0,0 0 1 0 0,0 0 0 0 0,1 0-1 0 0,1 1 1 0 0,0-1-1 0 0,-6 20 1 0 0,5-10-33 0 0,3-14-48 0 0,0 0 1 0 0,0 0-1 0 0,1 0 1 0 0,0 0 0 0 0,0 0-1 0 0,1 0 1 0 0,-1 1 0 0 0,1-1-1 0 0,0 0 1 0 0,1 0 0 0 0,-1 1-1 0 0,1-1 1 0 0,2 7 0 0 0,0-1 7 0 0,1-1 0 0 0,1 0 1 0 0,0-1-1 0 0,0 1 0 0 0,1-1 1 0 0,0 0-1 0 0,1 0 1 0 0,-1-1-1 0 0,2 0 0 0 0,-1 0 1 0 0,14 10-1 0 0,-16-14-12 0 0,0 0 1 0 0,-1-1-1 0 0,1 0 0 0 0,1 0 1 0 0,-1 0-1 0 0,0 0 0 0 0,1-1 1 0 0,-1 0-1 0 0,1 0 0 0 0,0-1 1 0 0,0 0-1 0 0,0 0 0 0 0,-1 0 1 0 0,1 0-1 0 0,0-1 0 0 0,0 0 1 0 0,0 0-1 0 0,0-1 0 0 0,0 0 0 0 0,0 0 1 0 0,0 0-1 0 0,10-4 0 0 0,-14 4-189 0 0,0 0-1 0 0,0 0 0 0 0,0-1 0 0 0,0 1 0 0 0,0-1 0 0 0,0 0 0 0 0,-1 1 0 0 0,1-1 0 0 0,0 0 0 0 0,-1 0 0 0 0,1 0 0 0 0,-1 0 0 0 0,1-3 1 0 0,5-5-1887 0 0,-1 2-432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0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216 201 4177 0 0,'25'3'773'0'0,"-23"-4"-713"0"0,0 1-1 0 0,0-1 0 0 0,0 0 1 0 0,0 0-1 0 0,0 0 0 0 0,0 0 1 0 0,0 0-1 0 0,0 0 0 0 0,0 0 1 0 0,-1-1-1 0 0,1 1 0 0 0,0-1 1 0 0,-1 1-1 0 0,1-1 0 0 0,1-2 1 0 0,18-27-37 0 0,-20 28 35 0 0,0 0 1 0 0,-1 1 0 0 0,1-1 0 0 0,-1 0 0 0 0,0 1 0 0 0,0-1 0 0 0,0 0 0 0 0,0 1 0 0 0,0-1-1 0 0,-1 0 1 0 0,1 1 0 0 0,-1-1 0 0 0,1 0 0 0 0,-3-4 0 0 0,-17-35 1686 0 0,19 39-1589 0 0,-3-2-6 0 0,1 1 0 0 0,-1-1 0 0 0,0 1-1 0 0,0-1 1 0 0,0 1 0 0 0,-1 1 0 0 0,1-1 0 0 0,-1 0-1 0 0,0 1 1 0 0,0 0 0 0 0,0 0 0 0 0,0 1 0 0 0,-1-1 0 0 0,1 1-1 0 0,-1 1 1 0 0,0-1 0 0 0,1 1 0 0 0,-1-1 0 0 0,0 2-1 0 0,-7-1 1 0 0,6 2-83 0 0,0 1-1 0 0,0 0 0 0 0,1 0 1 0 0,-1 0-1 0 0,0 1 1 0 0,1 0-1 0 0,-1 1 1 0 0,1 0-1 0 0,-8 6 0 0 0,8-4-28 0 0,0 1-1 0 0,1 0 0 0 0,-1 0 0 0 0,2 0 0 0 0,-1 1 1 0 0,1 0-1 0 0,0 0 0 0 0,1 0 0 0 0,-5 15 0 0 0,6-16-24 0 0,0 0-1 0 0,1 1 1 0 0,-1-1-1 0 0,2 1 0 0 0,-1-1 1 0 0,1 1-1 0 0,0-1 0 0 0,1 1 1 0 0,-1-1-1 0 0,2 1 1 0 0,-1-1-1 0 0,1 1 0 0 0,0-1 1 0 0,0 0-1 0 0,1 0 1 0 0,0 0-1 0 0,1 0 0 0 0,-1-1 1 0 0,1 1-1 0 0,9 11 0 0 0,-8-13 10 0 0,1-1-1 0 0,-1 1 0 0 0,1-1 0 0 0,0 0 0 0 0,0 0 0 0 0,0 0 1 0 0,1-1-1 0 0,-1 0 0 0 0,1 0 0 0 0,0-1 0 0 0,-1 0 0 0 0,1 0 1 0 0,0-1-1 0 0,13 2 0 0 0,-15-4-7 0 0,-1 0 0 0 0,0 0 1 0 0,1-1-1 0 0,-1 1 0 0 0,0-1 0 0 0,0 0 0 0 0,0 0 1 0 0,0 0-1 0 0,0-1 0 0 0,0 0 0 0 0,-1 1 0 0 0,1-1 1 0 0,-1 0-1 0 0,5-6 0 0 0,1-2 8 0 0,0 0 1 0 0,0-1-1 0 0,8-14 1 0 0,-16 22-22 0 0,1 0 1 0 0,0-1 0 0 0,-1 1 0 0 0,1 0-1 0 0,-1-1 1 0 0,0 1 0 0 0,-1 0 0 0 0,1-1-1 0 0,-1 1 1 0 0,0-1 0 0 0,0 1 0 0 0,-1-6-1 0 0,0-2 11 0 0,-1 1 0 0 0,-1-1-1 0 0,-5-13 1 0 0,8 24-22 0 0,-9-18 296 0 0,9 18-282 0 0,0 1 1 0 0,0 0 0 0 0,-1 0-1 0 0,1-1 1 0 0,0 1 0 0 0,-1 0-1 0 0,1 0 1 0 0,-1-1 0 0 0,1 1-1 0 0,0 0 1 0 0,-1 0 0 0 0,1 0-1 0 0,0-1 1 0 0,-1 1 0 0 0,1 0-1 0 0,-1 0 1 0 0,1 0 0 0 0,-1 0-1 0 0,1 0 1 0 0,0 0 0 0 0,-1 0-1 0 0,1 0 1 0 0,-1 0-1 0 0,1 0 1 0 0,-1 0 0 0 0,1 1-1 0 0,0-1 1 0 0,-1 0 0 0 0,1 0-1 0 0,-1 0 1 0 0,1 0 0 0 0,0 1-1 0 0,-1-1 1 0 0,1 0 0 0 0,0 0-1 0 0,-1 1 1 0 0,1-1 0 0 0,0 0-1 0 0,-1 0 1 0 0,1 1 0 0 0,-2 1 5 0 0,0-1 1 0 0,1 1-1 0 0,-1 0 1 0 0,1 0-1 0 0,0-1 1 0 0,-1 1-1 0 0,1 0 1 0 0,0 0-1 0 0,0 0 1 0 0,0 1-1 0 0,1-1 1 0 0,-1 0-1 0 0,0 0 1 0 0,1 0-1 0 0,-1 1 1 0 0,1 3 0 0 0,2 39-7 0 0,1-7 3 0 0,-13 123 53 0 0,9-143-47 0 0,1 0-1 0 0,1 1 0 0 0,6 32 1 0 0,-4-32 4 0 0,-1 0 0 0 0,-1 0 1 0 0,-1 29-1 0 0,0-23-2 0 0,0 0 0 0 0,1 0 1 0 0,6 28-1 0 0,-4-34 0 0 0,-1 0 1 0 0,0 1-1 0 0,-1-1 1 0 0,-1 1-1 0 0,-1-1 1 0 0,-5 27 0 0 0,3-30-1 0 0,-5 12 60 0 0,8-27-67 0 0,-1 0-1 0 0,0 1 1 0 0,1-1-1 0 0,-1 0 0 0 0,0 0 1 0 0,0-1-1 0 0,0 1 0 0 0,0 0 1 0 0,0 0-1 0 0,0 0 0 0 0,0-1 1 0 0,0 1-1 0 0,0 0 0 0 0,-1-1 1 0 0,1 1-1 0 0,0-1 0 0 0,0 1 1 0 0,0-1-1 0 0,-1 0 1 0 0,-1 1-1 0 0,2-1 57 0 0,-1 0-53 0 0,0 0 0 0 0,1 0 0 0 0,-1-1 0 0 0,0 1 1 0 0,1-1-1 0 0,-1 1 0 0 0,1-1 0 0 0,-1 1 0 0 0,1-1 0 0 0,-1 0 1 0 0,1 0-1 0 0,-1 0 0 0 0,1 0 0 0 0,0 0 0 0 0,-1 0 0 0 0,0-1 0 0 0,-4-3 3 0 0,-5-4 6 0 0,1 0 0 0 0,0-1 0 0 0,0 0 0 0 0,1 0 0 0 0,0-1 0 0 0,-9-15 0 0 0,8 12-46 0 0,-9-12 72 0 0,2 0 0 0 0,-21-40 0 0 0,34 57-122 0 0,1 1 0 0 0,-1 0 0 0 0,1-1 0 0 0,1 0 0 0 0,0 1 0 0 0,0-1 0 0 0,1 0 0 0 0,0 0 0 0 0,0 0 0 0 0,1 0 0 0 0,0 0 0 0 0,1 0-1 0 0,2-13 1 0 0,0 13-586 0 0,0 1-1 0 0,1 0 1 0 0,0 0-1 0 0,0 0 1 0 0,1 0-1 0 0,0 1 1 0 0,1 0-1 0 0,6-8 1 0 0,2-1-2223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0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63 6953 0 0,'-7'-20'752'0'0,"6"17"-387"0"0,0-1 0 0 0,0 1 0 0 0,0-1 0 0 0,-1 1 0 0 0,1 0 1 0 0,-1-1-1 0 0,0 1 0 0 0,0 0 0 0 0,0 0 0 0 0,0 0 0 0 0,-5-4 1264 0 0,1 9-839 0 0,5 0-783 0 0,0 0-1 0 0,0-1 1 0 0,0 1-1 0 0,0 0 0 0 0,1 0 1 0 0,-1 0-1 0 0,0 0 0 0 0,1 0 1 0 0,0 0-1 0 0,-1 1 1 0 0,1-1-1 0 0,0 0 0 0 0,0 0 1 0 0,0 0-1 0 0,1 0 1 0 0,-1 0-1 0 0,1 3 0 0 0,10 48 78 0 0,-8-38-20 0 0,5 30 8 0 0,1 50 1 0 0,-7-62 49 0 0,1 1-1 0 0,2-1 1 0 0,15 54 0 0 0,-20-86-161 0 0,0 0 1 0 0,1 0-1 0 0,-1 0 0 0 0,1 0 0 0 0,-1 0 0 0 0,1 0 0 0 0,-1 0 1 0 0,1 0-1 0 0,0 0 0 0 0,0 0 0 0 0,-1 0 0 0 0,1-1 0 0 0,0 1 1 0 0,0 0-1 0 0,0 0 0 0 0,0-1 0 0 0,0 1 0 0 0,0-1 0 0 0,0 1 1 0 0,0-1-1 0 0,0 1 0 0 0,0-1 0 0 0,0 0 0 0 0,2 1 0 0 0,-1-1-276 0 0,0 0 0 0 0,-1 0 0 0 0,1 0 0 0 0,0 0 0 0 0,0 0 1 0 0,-1-1-1 0 0,1 1 0 0 0,0 0 0 0 0,-1-1 0 0 0,3 0 0 0 0,6-4-1939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1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16 108 2729 0 0,'-7'1'6156'0'0,"0"9"-4153"0"0,7-9-2017 0 0,0 0 0 0 0,-1 0 0 0 0,1-1 0 0 0,0 1 0 0 0,0 0 0 0 0,0 0-1 0 0,0 0 1 0 0,0 0 0 0 0,0 0 0 0 0,0 0 0 0 0,0 0 0 0 0,0-1 0 0 0,1 1 0 0 0,-1 0 0 0 0,0 0 0 0 0,0 0 0 0 0,1 0 0 0 0,-1 0 0 0 0,1-1 0 0 0,-1 1 0 0 0,1 0 0 0 0,0 0 0 0 0,7 7 134 0 0,-4-4-64 0 0,0 0 1 0 0,1-1-1 0 0,-1 1 0 0 0,1-1 1 0 0,7 4-1 0 0,-10-6-33 0 0,0 0 0 0 0,1 0 0 0 0,-1-1-1 0 0,0 1 1 0 0,0-1 0 0 0,0 1 0 0 0,1-1 0 0 0,-1 0 0 0 0,0 0 0 0 0,0 0-1 0 0,1 0 1 0 0,-1-1 0 0 0,0 1 0 0 0,0-1 0 0 0,1 1 0 0 0,-1-1-1 0 0,0 0 1 0 0,3-1 0 0 0,1-1-11 0 0,0 1 11 0 0,0 0 0 0 0,0-1 1 0 0,-1 0-1 0 0,1 0 0 0 0,0 0 1 0 0,-1-1-1 0 0,0 0 0 0 0,0 0 1 0 0,0 0-1 0 0,-1 0 0 0 0,1-1 1 0 0,-1 0-1 0 0,0 0 0 0 0,5-8 1 0 0,-6 8-35 0 0,-1 0 0 0 0,0 0 0 0 0,1 0 0 0 0,-2-1 0 0 0,1 1 0 0 0,1-9 0 0 0,-3 13 14 0 0,1 0 0 0 0,-1-1 0 0 0,0 1 0 0 0,0 0 1 0 0,0 0-1 0 0,-1-1 0 0 0,1 1 0 0 0,0 0 0 0 0,0-1 0 0 0,-1 1 0 0 0,1 0 0 0 0,-1 0 1 0 0,1-1-1 0 0,-1 1 0 0 0,1 0 0 0 0,-1 0 0 0 0,0 0 0 0 0,1 0 0 0 0,-1 0 1 0 0,0 0-1 0 0,0 0 0 0 0,0 0 0 0 0,0 0 0 0 0,0 0 0 0 0,0 0 0 0 0,0 1 0 0 0,0-1 1 0 0,0 0-1 0 0,-1 1 0 0 0,1-1 0 0 0,0 1 0 0 0,-3-1 0 0 0,-17-11 387 0 0,18 11-293 0 0,0-1-1 0 0,0 0 0 0 0,0 1 1 0 0,0-1-1 0 0,0 1 0 0 0,-6-2 0 0 0,6 3-56 0 0,0 0-1 0 0,0 0 0 0 0,0 0 0 0 0,0 0 0 0 0,0 0 1 0 0,0 1-1 0 0,0 0 0 0 0,0-1 0 0 0,0 1 1 0 0,0 0-1 0 0,0 0 0 0 0,1 0 0 0 0,-1 1 0 0 0,0-1 1 0 0,1 1-1 0 0,-1 0 0 0 0,1-1 0 0 0,-4 5 0 0 0,3-4 0 0 0,1 0 0 0 0,-1 1 0 0 0,1-1 0 0 0,0 1 0 0 0,0 0 0 0 0,0 0-1 0 0,0-1 1 0 0,0 1 0 0 0,0 1 0 0 0,1-1 0 0 0,0 0 0 0 0,0 0 0 0 0,0 0-1 0 0,0 1 1 0 0,0-1 0 0 0,0 7 0 0 0,0-2 11 0 0,0 0 1 0 0,0 0-1 0 0,0-1 1 0 0,-5 12-1 0 0,5-13-37 0 0,-1-1 0 0 0,1 0 1 0 0,-1 0-1 0 0,1 1 0 0 0,1-1 0 0 0,-1 1 1 0 0,1-1-1 0 0,0 0 0 0 0,0 1 0 0 0,1-1 1 0 0,1 10-1 0 0,0-5 17 0 0,0-1 0 0 0,-1 1 0 0 0,1 15 0 0 0,-2-19-19 0 0,0 0 0 0 0,0 0 1 0 0,1 0-1 0 0,0 0 1 0 0,0 0-1 0 0,0 0 1 0 0,1 0-1 0 0,0-1 1 0 0,0 1-1 0 0,0 0 1 0 0,5 7-1 0 0,3 1-61 0 0,-5-6 110 0 0,0 1 0 0 0,1-2 0 0 0,0 1 0 0 0,1-1 0 0 0,9 9 0 0 0,-14-14-64 0 0,0-1 1 0 0,0 0-1 0 0,0 0 0 0 0,0 0 1 0 0,0 0-1 0 0,0 0 0 0 0,0 0 1 0 0,0 0-1 0 0,0-1 0 0 0,0 1 1 0 0,1-1-1 0 0,-1 1 1 0 0,0-1-1 0 0,0 0 0 0 0,1 0 1 0 0,-1 0-1 0 0,0 0 0 0 0,0 0 1 0 0,1-1-1 0 0,-1 1 0 0 0,0-1 1 0 0,0 1-1 0 0,0-1 0 0 0,1 0 1 0 0,-1 0-1 0 0,0 0 1 0 0,0 0-1 0 0,2-2 0 0 0,46-29-4325 0 0,-34 22 1761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141 219 3257 0 0,'2'13'3075'0'0,"-2"-13"-3060"0"0,1 1-1 0 0,-1 0 1 0 0,1-1-1 0 0,-1 1 1 0 0,1-1 0 0 0,-1 1-1 0 0,1-1 1 0 0,0 1-1 0 0,-1-1 1 0 0,1 1-1 0 0,0-1 1 0 0,-1 1-1 0 0,1-1 1 0 0,0 0-1 0 0,-1 0 1 0 0,1 1-1 0 0,0-1 1 0 0,0 0-1 0 0,-1 0 1 0 0,1 0-1 0 0,0 0 1 0 0,0 0-1 0 0,0 0 1 0 0,-1 0-1 0 0,1 0 1 0 0,0 0-1 0 0,1 0 1 0 0,-1-1-2 0 0,1 1 0 0 0,-1-1 1 0 0,0 1-1 0 0,1-1 1 0 0,-1 0-1 0 0,1 0 0 0 0,-1 1 1 0 0,0-1-1 0 0,0 0 0 0 0,1 0 1 0 0,-1 0-1 0 0,0-1 0 0 0,0 1 1 0 0,0 0-1 0 0,0 0 1 0 0,1-2-1 0 0,11-22 84 0 0,-11 19 137 0 0,0 0 1 0 0,-1 0 0 0 0,0 1-1 0 0,0-1 1 0 0,-1 0-1 0 0,1 0 1 0 0,-1 0-1 0 0,-1 0 1 0 0,1 0-1 0 0,-1 0 1 0 0,-2-7 0 0 0,3 10-134 0 0,-1 0 1 0 0,1 0 0 0 0,-1 1 0 0 0,0-1 0 0 0,0 0-1 0 0,-1 1 1 0 0,1-1 0 0 0,0 1 0 0 0,-1-1-1 0 0,0 1 1 0 0,1 0 0 0 0,-1 0 0 0 0,0 0 0 0 0,0 0-1 0 0,0 0 1 0 0,0 0 0 0 0,-1 0 0 0 0,1 0 0 0 0,0 1-1 0 0,-1-1 1 0 0,1 1 0 0 0,-1 0 0 0 0,0 0-1 0 0,1 0 1 0 0,-5-1 0 0 0,3 1-4 0 0,1 1-51 0 0,0-1 1 0 0,0 0-1 0 0,0 1 1 0 0,0 0-1 0 0,-1-1 1 0 0,1 1-1 0 0,0 0 0 0 0,0 1 1 0 0,0-1-1 0 0,0 0 1 0 0,0 1-1 0 0,0 0 1 0 0,0 0-1 0 0,0 0 1 0 0,0 0-1 0 0,0 0 1 0 0,-3 3-1 0 0,-1 0-6 0 0,1 0 0 0 0,0 0 0 0 0,0 0-1 0 0,1 1 1 0 0,-1 0 0 0 0,1 1 0 0 0,0-1-1 0 0,0 1 1 0 0,1 0 0 0 0,0 0 0 0 0,0 0 0 0 0,0 0-1 0 0,1 1 1 0 0,0 0 0 0 0,0 0 0 0 0,1 0 0 0 0,0 0-1 0 0,-2 7 1 0 0,2-4-28 0 0,1-1-1 0 0,0 0 1 0 0,0 1 0 0 0,1-1-1 0 0,0 1 1 0 0,1-1 0 0 0,0 1-1 0 0,1-1 1 0 0,-1 0 0 0 0,2 1-1 0 0,-1-1 1 0 0,1 0 0 0 0,8 14-1 0 0,-5-11 15 0 0,1 0 0 0 0,0 0 0 0 0,1 0 0 0 0,0-1 0 0 0,1-1 0 0 0,18 18-1 0 0,-23-25-14 0 0,0 1-1 0 0,1-1 0 0 0,-1 0 0 0 0,0-1 0 0 0,1 1 0 0 0,0-1 0 0 0,0 0 0 0 0,0 0 0 0 0,0 0 1 0 0,0-1-1 0 0,0 1 0 0 0,0-1 0 0 0,0-1 0 0 0,0 1 0 0 0,1-1 0 0 0,-1 0 0 0 0,0 0 1 0 0,1 0-1 0 0,-1-1 0 0 0,10-2 0 0 0,-9 1-67 0 0,-1 0-1 0 0,0 0 1 0 0,0 0 0 0 0,0-1-1 0 0,0 0 1 0 0,0 0 0 0 0,0 0-1 0 0,-1-1 1 0 0,1 1 0 0 0,-1-1-1 0 0,0 0 1 0 0,0 0 0 0 0,-1-1-1 0 0,1 1 1 0 0,-1-1 0 0 0,0 0-1 0 0,0 0 1 0 0,-1 0 0 0 0,3-6-1 0 0,3-10-30 0 0,-1-1 0 0 0,-1 1 0 0 0,5-34 1 0 0,-8 40 156 0 0,0-12-86 0 0,0 0 1 0 0,-2-37 0 0 0,1-19 427 0 0,-2 81-391 0 0,0 1-1 0 0,0-1 1 0 0,1 0-1 0 0,-1 1 1 0 0,0-1-1 0 0,0 1 1 0 0,0-1-1 0 0,-1 1 1 0 0,1-1-1 0 0,0 1 1 0 0,0-1-1 0 0,-1 0 1 0 0,1 1-1 0 0,-1 0 1 0 0,0-1-1 0 0,1 1 1 0 0,-1-1-1 0 0,0 1 1 0 0,0 0-1 0 0,0-1 1 0 0,0 1-1 0 0,0 0 1 0 0,0 0-1 0 0,0 0 1 0 0,0 0-1 0 0,0 0 1 0 0,0 0-1 0 0,-1 0 1 0 0,1 0-1 0 0,0 0 1 0 0,-4 0-1 0 0,5 1-19 0 0,-2 0 298 0 0,2 6-47 0 0,0-4-294 0 0,-1 23 106 0 0,-5 36 0 0 0,5-49-53 0 0,0-1-1 0 0,1 1 1 0 0,1-1-1 0 0,0 1 1 0 0,5 21 0 0 0,1 27 6 0 0,6 90 139 0 0,-13-144-132 0 0,2 1 1 0 0,-1-1-1 0 0,1 1 0 0 0,-1-1 0 0 0,2 0 0 0 0,-1 1 0 0 0,1-1 0 0 0,0 0 0 0 0,0-1 1 0 0,5 8-1 0 0,-6-12-225 0 0,-1 0 1 0 0,0 0-1 0 0,1 0 1 0 0,-1-1 0 0 0,1 1-1 0 0,-1 0 1 0 0,1-1-1 0 0,-1 1 1 0 0,1-1 0 0 0,-1 1-1 0 0,1-1 1 0 0,0 0-1 0 0,-1 1 1 0 0,1-1 0 0 0,-1 0-1 0 0,1 0 1 0 0,0 0-1 0 0,-1 0 1 0 0,1-1 0 0 0,0 1-1 0 0,-1 0 1 0 0,1-1-1 0 0,-1 1 1 0 0,1-1 0 0 0,2-1-1 0 0,2-2-2603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2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60 2529 0 0,'-63'-13'7371'0'0,"48"10"-3220"0"0,91-13-3906 0 0,24-1-367 0 0,-57 8-2740 0 0,-41 9 2638 0 0,8-1-1622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2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61 128 4177 0 0,'-17'4'5725'0'0,"24"4"-5226"0"0,-4-6-475 0 0,0 0 1 0 0,1-1-1 0 0,-1 1 1 0 0,1-1-1 0 0,-1 0 1 0 0,1 1-1 0 0,-1-1 1 0 0,1-1-1 0 0,0 1 1 0 0,0-1-1 0 0,-1 1 1 0 0,1-1-1 0 0,0 0 0 0 0,0 0 1 0 0,-1-1-1 0 0,1 1 1 0 0,0-1-1 0 0,0 0 1 0 0,-1 0-1 0 0,1 0 1 0 0,-1 0-1 0 0,6-3 1 0 0,-6 2-19 0 0,0 1 1 0 0,0-1-1 0 0,0 0 0 0 0,0 0 1 0 0,0 0-1 0 0,0 0 1 0 0,0 0-1 0 0,-1-1 1 0 0,1 1-1 0 0,-1-1 1 0 0,0 1-1 0 0,0-1 1 0 0,0 0-1 0 0,0 0 0 0 0,0 0 1 0 0,0 0-1 0 0,-1-1 1 0 0,0 1-1 0 0,1 0 1 0 0,-1-1-1 0 0,0 1 1 0 0,-1-1-1 0 0,1 1 1 0 0,-1-1-1 0 0,1 1 0 0 0,-1-1 1 0 0,0 1-1 0 0,-1-1 1 0 0,1 1-1 0 0,-2-7 1 0 0,2 7 4 0 0,-1 1 0 0 0,0-1 0 0 0,0 1 0 0 0,0-1 0 0 0,0 0 0 0 0,0 1 0 0 0,-1 0 1 0 0,1-1-1 0 0,-1 1 0 0 0,0 0 0 0 0,0 0 0 0 0,1 0 0 0 0,-1 0 0 0 0,0 0 0 0 0,-4-2 0 0 0,5 3 44 0 0,-1 0-1 0 0,1 0 1 0 0,-1 0-1 0 0,0 0 1 0 0,0 0-1 0 0,1 0 1 0 0,-1 0-1 0 0,0 1 1 0 0,0-1-1 0 0,0 1 1 0 0,0 0-1 0 0,0-1 1 0 0,0 1-1 0 0,0 0 1 0 0,1 0-1 0 0,-1 0 1 0 0,0 0-1 0 0,0 0 1 0 0,0 1-1 0 0,0-1 1 0 0,0 1-1 0 0,-2 0 1 0 0,-15 5 413 0 0,17-6-431 0 0,0 1 0 0 0,0-1 0 0 0,0 1 0 0 0,0 0 0 0 0,-1 0 0 0 0,1-1 0 0 0,1 1 0 0 0,-1 1 0 0 0,0-1 0 0 0,0 0 0 0 0,0 0 0 0 0,0 1 1 0 0,-1 1-1 0 0,-9 9 299 0 0,1 1 1 0 0,-10 15 0 0 0,18-22-301 0 0,-1 0 1 0 0,1 0 0 0 0,0 0-1 0 0,1 0 1 0 0,0 1-1 0 0,0-1 1 0 0,-2 14 0 0 0,3-9-18 0 0,0 1 1 0 0,1-1 0 0 0,1 0 0 0 0,0 1 0 0 0,0-1 0 0 0,1 1 0 0 0,1-1-1 0 0,-1 0 1 0 0,2 0 0 0 0,0-1 0 0 0,0 1 0 0 0,1-1 0 0 0,0 1 0 0 0,1-1-1 0 0,0-1 1 0 0,1 1 0 0 0,0-1 0 0 0,8 9 0 0 0,-12-15 15 0 0,1 1 1 0 0,-1-1-1 0 0,0 0 1 0 0,1 0-1 0 0,-1-1 1 0 0,1 1 0 0 0,0-1-1 0 0,0 1 1 0 0,0-1-1 0 0,0 0 1 0 0,1-1-1 0 0,4 2 1 0 0,-6-2-181 0 0,0 0 0 0 0,0-1 0 0 0,0 0 0 0 0,-1 0 1 0 0,1 0-1 0 0,0 0 0 0 0,0 0 0 0 0,0 0 1 0 0,0-1-1 0 0,0 1 0 0 0,0-1 0 0 0,-1 0 1 0 0,1 0-1 0 0,0 0 0 0 0,-1 0 0 0 0,1 0 0 0 0,0-1 1 0 0,-1 1-1 0 0,5-4 0 0 0,0-3-1866 0 0,3 1-1356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3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176 372 4745 0 0,'0'0'1920'0'0,"1"1"-1750"0"0,0 0 0 0 0,0 0 0 0 0,0 0 0 0 0,0 0 0 0 0,0 0 0 0 0,0 0 0 0 0,0-1 0 0 0,0 1 0 0 0,1 0 0 0 0,-1-1 0 0 0,0 1 0 0 0,1-1 0 0 0,-1 0-1 0 0,0 1 1 0 0,0-1 0 0 0,1 0 0 0 0,-1 0 0 0 0,2 0 0 0 0,29 1-97 0 0,-31-1-67 0 0,1 0 0 0 0,-1 0-1 0 0,0 0 1 0 0,0 0 0 0 0,1 0-1 0 0,-1 0 1 0 0,0-1 0 0 0,0 1-1 0 0,0-1 1 0 0,1 1 0 0 0,-1-1-1 0 0,0 1 1 0 0,0-1 0 0 0,0 1-1 0 0,0-1 1 0 0,0 0 0 0 0,0 0-1 0 0,0 0 1 0 0,0 0 0 0 0,0 1-1 0 0,-1-1 1 0 0,2-2 0 0 0,1 0 34 0 0,0-1-32 0 0,0 1-1 0 0,-1 0 1 0 0,1-1 0 0 0,-1 0-1 0 0,0 1 1 0 0,0-1 0 0 0,0 0-1 0 0,-1 0 1 0 0,1 0-1 0 0,-1 0 1 0 0,0-1 0 0 0,0 1-1 0 0,-1 0 1 0 0,1 0 0 0 0,-1-1-1 0 0,0 1 1 0 0,0-6 0 0 0,0 7 53 0 0,-1-1 0 0 0,1 1 1 0 0,-1-1-1 0 0,0 1 1 0 0,0 0-1 0 0,0-1 1 0 0,0 1-1 0 0,0 0 1 0 0,-1 0-1 0 0,1 0 1 0 0,-1 0-1 0 0,0 0 1 0 0,0 0-1 0 0,0 0 1 0 0,0 1-1 0 0,-1-1 0 0 0,1 1 1 0 0,-1-1-1 0 0,1 1 1 0 0,-1 0-1 0 0,-5-3 1 0 0,3 2 61 0 0,-1 0 0 0 0,0 1 1 0 0,0 0-1 0 0,0 0 1 0 0,0 0-1 0 0,-8-1 0 0 0,10 3-73 0 0,1 0-1 0 0,-1 0 1 0 0,0 0 0 0 0,0 1-1 0 0,0-1 1 0 0,1 1 0 0 0,-1 0-1 0 0,0 0 1 0 0,1 1 0 0 0,-1-1-1 0 0,-4 3 1 0 0,-10 6 118 0 0,1 0 0 0 0,0 2 1 0 0,1-1-1 0 0,1 2 0 0 0,-18 17 0 0 0,30-26-153 0 0,-1 1 0 0 0,1 0-1 0 0,0-1 1 0 0,0 1-1 0 0,1 0 1 0 0,-1 0 0 0 0,1 1-1 0 0,0-1 1 0 0,1 0-1 0 0,-1 1 1 0 0,1-1 0 0 0,0 1-1 0 0,0-1 1 0 0,1 1-1 0 0,0 0 1 0 0,0-1 0 0 0,0 1-1 0 0,1 0 1 0 0,-1-1 0 0 0,1 1-1 0 0,2 5 1 0 0,-1-5-9 0 0,1 0-1 0 0,0 0 1 0 0,0 0 0 0 0,0-1 0 0 0,0 1-1 0 0,1-1 1 0 0,0 0 0 0 0,6 6 0 0 0,1 1 43 0 0,-9-8-36 0 0,0-1-1 0 0,1 0 1 0 0,-1 1 0 0 0,1-1 0 0 0,0-1-1 0 0,0 1 1 0 0,0 0 0 0 0,1-1-1 0 0,-1 1 1 0 0,0-1 0 0 0,1 0 0 0 0,0 0-1 0 0,-1-1 1 0 0,1 1 0 0 0,0-1-1 0 0,0 0 1 0 0,0 0 0 0 0,7 1-1 0 0,-5-1-168 0 0,1 0-1 0 0,0-1 0 0 0,0 0 0 0 0,-1 0 1 0 0,1-1-1 0 0,0 0 0 0 0,-1 0 0 0 0,1-1 1 0 0,0 1-1 0 0,-1-2 0 0 0,0 1 0 0 0,1-1 1 0 0,-1 1-1 0 0,0-2 0 0 0,-1 1 0 0 0,1-1 1 0 0,7-5-1 0 0,-7 3 17 0 0,-1 1 1 0 0,0-1 0 0 0,0 0-1 0 0,-1-1 1 0 0,1 1-1 0 0,-1-1 1 0 0,0 0-1 0 0,-1 0 1 0 0,0 0 0 0 0,0 0-1 0 0,-1 0 1 0 0,0-1-1 0 0,0 0 1 0 0,2-13-1 0 0,6-71 1791 0 0,-1-161 0 0 0,-9 250-1565 0 0,0 0-1 0 0,0 0 0 0 0,0 0 0 0 0,0 0 0 0 0,-1 0 0 0 0,0 0 1 0 0,1 0-1 0 0,-1 0 0 0 0,0 0 0 0 0,0 1 0 0 0,-1-1 0 0 0,1 0 1 0 0,-3-3 331 0 0,3 7-407 0 0,0-1-1 0 0,-1 0 1 0 0,1 1 0 0 0,0-1 0 0 0,-1 0 0 0 0,1 1-1 0 0,0 0 1 0 0,0-1 0 0 0,0 1 0 0 0,0 0 0 0 0,0 0 0 0 0,0-1-1 0 0,0 1 1 0 0,0 0 0 0 0,0 0 0 0 0,0 0 0 0 0,0 0-1 0 0,0 0 1 0 0,0 0 0 0 0,1 1 0 0 0,-1-1 0 0 0,1 0-1 0 0,-1 0 1 0 0,1 1 0 0 0,-1-1 0 0 0,1 0 0 0 0,0 0-1 0 0,-1 1 1 0 0,1-1 0 0 0,0 0 0 0 0,0 1 0 0 0,0-1-1 0 0,0 2 1 0 0,-1 9-4 0 0,1 0 0 0 0,2 21-1 0 0,-1-23 16 0 0,22 240 133 0 0,-20-216-414 0 0,1 1 0 0 0,15 51 0 0 0,-7-54-6335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8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95 184 3857 0 0,'29'-2'2830'0'0,"-25"2"-2787"0"0,0-1 0 0 0,0 0-1 0 0,0 0 1 0 0,0-1 0 0 0,0 1 0 0 0,0-1 0 0 0,-1 0 0 0 0,1 0 0 0 0,-1 0-1 0 0,1 0 1 0 0,-1-1 0 0 0,0 1 0 0 0,0-1 0 0 0,0 0 0 0 0,0 0 0 0 0,-1 0 0 0 0,1 0-1 0 0,-1-1 1 0 0,1 1 0 0 0,-1 0 0 0 0,0-1 0 0 0,-1 0 0 0 0,1 1 0 0 0,-1-1 0 0 0,1 0-1 0 0,-1 0 1 0 0,0 0 0 0 0,-1 0 0 0 0,1 0 0 0 0,-1 0 0 0 0,1 0 0 0 0,-1 0 0 0 0,-1-6-1 0 0,0 0 179 0 0,1 7-153 0 0,0 1 1 0 0,0-1-1 0 0,-1 1 1 0 0,1-1-1 0 0,-1 1 1 0 0,1-1-1 0 0,-1 1 1 0 0,0-1 0 0 0,0 1-1 0 0,0 0 1 0 0,0-1-1 0 0,0 1 1 0 0,-1 0-1 0 0,1 0 1 0 0,-1 0-1 0 0,1 0 1 0 0,-1 0 0 0 0,0 0-1 0 0,0 0 1 0 0,0 1-1 0 0,-3-3 1 0 0,2 2-37 0 0,0 0 0 0 0,0 0 1 0 0,0 0-1 0 0,0 1 0 0 0,0-1 0 0 0,0 1 1 0 0,0 0-1 0 0,-1 0 0 0 0,1 0 1 0 0,0 0-1 0 0,-1 1 0 0 0,1-1 0 0 0,-1 1 1 0 0,1 0-1 0 0,-1 0 0 0 0,1 0 1 0 0,0 0-1 0 0,-6 2 0 0 0,4-1 2 0 0,-1 1-1 0 0,1 0 1 0 0,0 0-1 0 0,0 0 1 0 0,-1 1 0 0 0,1 0-1 0 0,1 0 1 0 0,-1 0-1 0 0,0 0 1 0 0,-7 8-1 0 0,8-6-7 0 0,-1 0-1 0 0,0 0 0 0 0,1 0 0 0 0,0 1 0 0 0,1 0 0 0 0,-1 0 0 0 0,1 0 0 0 0,0 0 0 0 0,-2 7 0 0 0,4-9-9 0 0,-1 0 0 0 0,2 1 1 0 0,-1-1-1 0 0,0 0 0 0 0,1 0 0 0 0,-1 0 0 0 0,1 0 0 0 0,0 0 0 0 0,1 1 0 0 0,-1-1 0 0 0,1 0 0 0 0,0 0 0 0 0,0 0 1 0 0,0 0-1 0 0,2 4 0 0 0,-1-5-4 0 0,0 0-1 0 0,0 0 1 0 0,1 0 0 0 0,-1 0 0 0 0,1 0-1 0 0,0-1 1 0 0,0 0 0 0 0,0 1 0 0 0,0-1-1 0 0,0 0 1 0 0,0 0 0 0 0,0 0 0 0 0,5 1-1 0 0,47 17 143 0 0,-55-20-153 0 0,19 5 28 0 0,29 13 0 0 0,-43-16-25 0 0,0 1 0 0 0,-1 0 0 0 0,1-1 0 0 0,0 2 0 0 0,-1-1 1 0 0,0 0-1 0 0,0 1 0 0 0,0 0 0 0 0,0 0 0 0 0,5 8 1 0 0,-6-8-4 0 0,-1 1 1 0 0,0 0 0 0 0,0 0 0 0 0,-1 0 0 0 0,1 0 0 0 0,-1 0 0 0 0,0 0 0 0 0,-1 0 0 0 0,1 0 0 0 0,-1 0 0 0 0,0 0-1 0 0,0 1 1 0 0,-1-1 0 0 0,1 0 0 0 0,-1 0 0 0 0,0 0 0 0 0,-1 0 0 0 0,1 0 0 0 0,-1 0 0 0 0,0-1 0 0 0,0 1 0 0 0,-5 8 0 0 0,5-10 2 0 0,0 0 0 0 0,0 0 1 0 0,-1-1-1 0 0,1 1 1 0 0,0-1-1 0 0,-1 1 0 0 0,1-1 1 0 0,-1 0-1 0 0,0 1 1 0 0,0-1-1 0 0,0-1 1 0 0,0 1-1 0 0,0 0 0 0 0,0-1 1 0 0,-4 2-1 0 0,2-2-6 0 0,3 0 4 0 0,0-1 1 0 0,0 1 0 0 0,0 0 0 0 0,0 0 0 0 0,0 0-1 0 0,0 0 1 0 0,1 0 0 0 0,-1 0 0 0 0,-2 2 0 0 0,3-2 0 0 0,0-1 1 0 0,1 0 0 0 0,-1 1-1 0 0,0-1 1 0 0,0 0 0 0 0,0 1 0 0 0,1-1-1 0 0,-1 0 1 0 0,0 0 0 0 0,0 0 0 0 0,0 1-1 0 0,0-1 1 0 0,0 0 0 0 0,0 0 0 0 0,1-1-1 0 0,-1 1 1 0 0,0 0 0 0 0,0 0-1 0 0,0 0 1 0 0,0 0 0 0 0,0-1 0 0 0,1 1-1 0 0,-1 0 1 0 0,0-1 0 0 0,0 1 0 0 0,1-1-1 0 0,-1 1 1 0 0,0-1 0 0 0,-1 0 0 0 0,-26-22 95 0 0,17 13-41 0 0,5 5-4 0 0,0 1 1 0 0,0-1-1 0 0,1 0 0 0 0,0 0 1 0 0,0-1-1 0 0,-8-10 0 0 0,11 13-234 0 0,0-1 0 0 0,1 1 0 0 0,-1-1-1 0 0,1 0 1 0 0,-1 0 0 0 0,1 1 0 0 0,0-1-1 0 0,1 0 1 0 0,-1 0 0 0 0,1 0 0 0 0,0 0-1 0 0,-1-1 1 0 0,2 1 0 0 0,0-6 0 0 0,2-3-1619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4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137 202 2705 0 0,'15'2'4946'0'0,"-13"-2"-4929"0"0,0 1 0 0 0,-1-1-1 0 0,1 0 1 0 0,-1 0-1 0 0,1 0 1 0 0,0 0-1 0 0,-1 0 1 0 0,1 0-1 0 0,-1 0 1 0 0,1 0-1 0 0,0-1 1 0 0,-1 1-1 0 0,1-1 1 0 0,-1 1-1 0 0,1-1 1 0 0,-1 1-1 0 0,1-1 1 0 0,-1 0-1 0 0,3-1 1 0 0,12-8 28 0 0,-15 10-39 0 0,1-1 1 0 0,0 0-1 0 0,-1 0 0 0 0,1 1 0 0 0,-1-1 1 0 0,1 0-1 0 0,-1 0 0 0 0,0-1 1 0 0,1 1-1 0 0,-1 0 0 0 0,0 0 0 0 0,0-1 1 0 0,1 1-1 0 0,-1-1 0 0 0,0 1 0 0 0,-1-1 1 0 0,1 1-1 0 0,0-1 0 0 0,0-1 0 0 0,2-3 63 0 0,-2 0 0 0 0,1 0 0 0 0,-1 0 0 0 0,0-1-1 0 0,0 1 1 0 0,0 0 0 0 0,-1 0 0 0 0,0 0-1 0 0,0-1 1 0 0,-1 1 0 0 0,0 0 0 0 0,0 0 0 0 0,-2-8-1 0 0,2 11 25 0 0,0-1-1 0 0,-1 0 1 0 0,1 1-1 0 0,0-1 1 0 0,-1 1-1 0 0,0 0 1 0 0,0-1-1 0 0,0 1 1 0 0,0 0-1 0 0,-1 0 1 0 0,1 0-1 0 0,-1 1 1 0 0,1-1-1 0 0,-1 0 1 0 0,0 1-1 0 0,0 0 1 0 0,-1 0-1 0 0,1 0 1 0 0,0 0-1 0 0,0 0 1 0 0,-1 1 0 0 0,1-1-1 0 0,-1 1 1 0 0,0 0-1 0 0,1 0 1 0 0,-1 0-1 0 0,0 1 1 0 0,0-1-1 0 0,1 1 1 0 0,-1 0-1 0 0,0 0 1 0 0,0 0-1 0 0,0 1 1 0 0,1-1-1 0 0,-1 1 1 0 0,0 0-1 0 0,-3 1 1 0 0,2 0-40 0 0,1 0 0 0 0,-1 0 1 0 0,1 1-1 0 0,-1-1 1 0 0,1 1-1 0 0,0 0 0 0 0,0 0 1 0 0,0 1-1 0 0,1-1 1 0 0,-1 1-1 0 0,1 0 0 0 0,0 0 1 0 0,0 0-1 0 0,0 0 1 0 0,-3 8-1 0 0,-16 19 69 0 0,19-27-111 0 0,-1 0-1 0 0,1 1 1 0 0,1-1-1 0 0,-1 0 1 0 0,1 1 0 0 0,-1 0-1 0 0,1-1 1 0 0,1 1-1 0 0,-1 0 1 0 0,1 0 0 0 0,-1 0-1 0 0,1 5 1 0 0,0-2-7 0 0,1-1 0 0 0,1 1 0 0 0,-1-1 0 0 0,1 0-1 0 0,1 1 1 0 0,-1-1 0 0 0,5 10 0 0 0,-1 10 8 0 0,-5-23-1 0 0,1-1 0 0 0,0 1 0 0 0,-1 0 0 0 0,1 0 0 0 0,1-1 0 0 0,-1 1 0 0 0,3 6 0 0 0,-1-5-2 0 0,0 0-1 0 0,0 0 1 0 0,0 0 0 0 0,1 0-1 0 0,-1 0 1 0 0,1-1-1 0 0,0 1 1 0 0,1-1-1 0 0,-1 0 1 0 0,1-1 0 0 0,0 1-1 0 0,0-1 1 0 0,5 3-1 0 0,-6-4 1 0 0,0 0 0 0 0,0 0-1 0 0,0 0 1 0 0,0-1 0 0 0,0 1-1 0 0,1-1 1 0 0,-1 0 0 0 0,0-1-1 0 0,1 1 1 0 0,-1-1 0 0 0,1 0-1 0 0,-1 0 1 0 0,0 0 0 0 0,1-1-1 0 0,-1 1 1 0 0,1-1 0 0 0,-1 0-1 0 0,0 0 1 0 0,0-1 0 0 0,1 1-1 0 0,5-4 1 0 0,-3 1 21 0 0,1 1-1 0 0,-1-1 1 0 0,0-1-1 0 0,10-8 1 0 0,-14 11-26 0 0,0 0 1 0 0,-1-1 0 0 0,1 1-1 0 0,-1-1 1 0 0,0 0 0 0 0,0 0 0 0 0,0 0-1 0 0,0 0 1 0 0,0 0 0 0 0,-1 0-1 0 0,1-1 1 0 0,-1 1 0 0 0,1-4-1 0 0,0-4-3 0 0,3-12 8 0 0,-1 0 0 0 0,-1 0 0 0 0,1-37-1 0 0,-4 35 10 0 0,0 19-22 0 0,1 1 0 0 0,-1 0 1 0 0,0 0-1 0 0,-1-1 0 0 0,1 1 0 0 0,-1 0 0 0 0,0 0 0 0 0,0-1 0 0 0,-1 1 0 0 0,0 0 0 0 0,-3-7 0 0 0,5 12 4 0 0,0 0 0 0 0,0 0 0 0 0,0 0 0 0 0,0 0-1 0 0,0 0 1 0 0,0 0 0 0 0,0-1 0 0 0,0 1 0 0 0,0 0 0 0 0,0 0 0 0 0,0 0-1 0 0,0 0 1 0 0,-1 0 0 0 0,1 0 0 0 0,0 0 0 0 0,0 0 0 0 0,0-1 0 0 0,0 1 0 0 0,0 0-1 0 0,0 0 1 0 0,0 0 0 0 0,-1 0 0 0 0,1 0 0 0 0,0 0 0 0 0,0 0 0 0 0,0 0-1 0 0,0 0 1 0 0,0 0 0 0 0,-1 0 0 0 0,1 0 0 0 0,0 0 0 0 0,0 0 0 0 0,0 0-1 0 0,0 0 1 0 0,0 0 0 0 0,-1 0 0 0 0,1 0 0 0 0,0 0 0 0 0,0 0 0 0 0,0 0 0 0 0,0 0-1 0 0,0 0 1 0 0,0 0 0 0 0,-1 0 0 0 0,1 1 0 0 0,0-1 0 0 0,0 0 0 0 0,0 0-1 0 0,0 0 1 0 0,0 0 0 0 0,0 0 0 0 0,-1 1 0 0 0,-1 0-3 0 0,1 0 0 0 0,0 0 0 0 0,-1 1 0 0 0,1-1-1 0 0,0 0 1 0 0,0 1 0 0 0,0-1 0 0 0,-1 1 0 0 0,2 0-1 0 0,-1-1 1 0 0,0 1 0 0 0,0-1 0 0 0,0 1 0 0 0,1 0-1 0 0,-1 0 1 0 0,1 2 0 0 0,-1 2 8 0 0,0-1 0 0 0,0 1 0 0 0,1 0 1 0 0,0 0-1 0 0,1 6 0 0 0,2 7 12 0 0,1 0 0 0 0,7 23 0 0 0,-6-24-24 0 0,0-1 9 0 0,1 1 0 0 0,0-1 1 0 0,15 26-1 0 0,-19-38-3 0 0,0-1 0 0 0,1 0 0 0 0,0 0 0 0 0,0-1 1 0 0,0 1-1 0 0,1-1 0 0 0,-1 1 0 0 0,1-1 0 0 0,-1 0 0 0 0,1 0 0 0 0,0-1 0 0 0,0 1 0 0 0,1-1 0 0 0,-1 0 0 0 0,0 0 0 0 0,1 0 0 0 0,0-1 0 0 0,8 3 0 0 0,-10-4 3 0 0,1 0 0 0 0,0 0 0 0 0,0-1 0 0 0,-1 1 0 0 0,1-1 0 0 0,0 1-1 0 0,-1-1 1 0 0,1-1 0 0 0,0 1 0 0 0,-1 0 0 0 0,1-1 0 0 0,-1 1-1 0 0,0-1 1 0 0,0 0 0 0 0,1 0 0 0 0,-1-1 0 0 0,-1 1 0 0 0,1-1 0 0 0,0 1-1 0 0,0-1 1 0 0,4-6 0 0 0,0 0-8 0 0,0-1 1 0 0,-1 0-1 0 0,0 0 0 0 0,0-1 1 0 0,7-18-1 0 0,-1-13-14 0 0,13-69 1 0 0,-18 76 38 0 0,-4-1-80 0 0,-3 35 81 0 0,-1 1-20 0 0,-1 0-1 0 0,0 1 1 0 0,1-1 0 0 0,-1 0 0 0 0,1 0 0 0 0,-1 1-1 0 0,0-1 1 0 0,1 1 0 0 0,-1-1 0 0 0,1 1 0 0 0,-1 0-1 0 0,1 0 1 0 0,0-1 0 0 0,-1 1 0 0 0,1 0 0 0 0,0 0 0 0 0,-1 1-1 0 0,1-1 1 0 0,0 0 0 0 0,0 0 0 0 0,0 0 0 0 0,0 1-1 0 0,0-1 1 0 0,0 1 0 0 0,1-1 0 0 0,-1 1 0 0 0,0-1-1 0 0,1 1 1 0 0,-1-1 0 0 0,1 1 0 0 0,-1 2 0 0 0,0 0-2 0 0,1 0 1 0 0,-1 0 0 0 0,1 0 0 0 0,0 0-1 0 0,1 0 1 0 0,-1-1 0 0 0,1 1-1 0 0,-1 0 1 0 0,1 0 0 0 0,0-1 0 0 0,0 1-1 0 0,1 0 1 0 0,1 3 0 0 0,28 37 8 0 0,-24-35-6 0 0,0 1 0 0 0,0 0 0 0 0,-1-1 0 0 0,6 15 0 0 0,3 4-18 0 0,-12-24 18 0 0,-1 1 0 0 0,1-1-1 0 0,-1 1 1 0 0,0 0 0 0 0,0 0-1 0 0,0 0 1 0 0,-1 0-1 0 0,2 10 1 0 0,-2-7 9 0 0,-1 39-2 0 0,0-45-6 0 0,-1 1-1 0 0,1 0 0 0 0,-1-1 0 0 0,0 1 0 0 0,0 0 0 0 0,0-1 1 0 0,0 0-1 0 0,0 1 0 0 0,-1-1 0 0 0,1 1 0 0 0,-1-1 1 0 0,1 0-1 0 0,-1 0 0 0 0,-2 3 0 0 0,-8 7-21 0 0,11-11 27 0 0,0 0 0 0 0,0 0 0 0 0,0 0 1 0 0,0 0-1 0 0,0 0 0 0 0,0 0 0 0 0,0 0 1 0 0,0 0-1 0 0,0-1 0 0 0,0 1 0 0 0,-3 1 0 0 0,3-2-3 0 0,-1 0-1 0 0,1 0 1 0 0,0 0-1 0 0,0-1 1 0 0,-1 1-1 0 0,1 0 1 0 0,0-1-1 0 0,0 1 1 0 0,0 0-1 0 0,-1-1 1 0 0,1 1-1 0 0,0-1 1 0 0,0 0-1 0 0,0 1 1 0 0,0-1-1 0 0,0 0 1 0 0,-1-1-1 0 0,-3-2-15 0 0,1 0 0 0 0,-1 0 0 0 0,1-1 0 0 0,0 0 0 0 0,0 1-1 0 0,1-2 1 0 0,0 1 0 0 0,-5-9 0 0 0,6 10-398 0 0,1 1 0 0 0,-1-1 1 0 0,1-1-1 0 0,0 1 0 0 0,0 0 1 0 0,0 0-1 0 0,0-8 0 0 0,1 0-1813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5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 10170 0 0,'-1'0'105'0'0,"1"-1"0"0"0,-1 1 0 0 0,1 0 0 0 0,-1 0 0 0 0,1-1 0 0 0,-1 1 0 0 0,1 0 0 0 0,-1 0 0 0 0,0 0 0 0 0,1 0 0 0 0,-1 0 0 0 0,1 0 0 0 0,-1 0 0 0 0,0 0 0 0 0,1 0 0 0 0,-1 0 0 0 0,1 0 0 0 0,-1 0 0 0 0,1 1 0 0 0,-1-1 0 0 0,1 0 0 0 0,-1 0 0 0 0,0 0 0 0 0,1 1 0 0 0,-1-1 0 0 0,1 0 0 0 0,-1 1 0 0 0,1-1 0 0 0,0 0 0 0 0,-1 1 0 0 0,0 0 0 0 0,0 1-31 0 0,0 0 1 0 0,0-1 0 0 0,-1 1-1 0 0,1 1 1 0 0,1-1 0 0 0,-1 0-1 0 0,0 0 1 0 0,0 4 0 0 0,-1 2-83 0 0,1 1 1 0 0,0-1 0 0 0,0 0 0 0 0,1 11 0 0 0,4 47 166 0 0,-2-23-73 0 0,2 0-1 0 0,10 43 1 0 0,-14-82-79 0 0,1 0-1 0 0,0 0 1 0 0,1-1 0 0 0,-1 1 0 0 0,1-1-1 0 0,-1 1 1 0 0,1-1 0 0 0,0 0 0 0 0,0 0-1 0 0,1 0 1 0 0,-1 0 0 0 0,1 0 0 0 0,-1 0 0 0 0,1 0-1 0 0,0-1 1 0 0,0 1 0 0 0,0-1 0 0 0,0 0-1 0 0,1 0 1 0 0,-1 0 0 0 0,0-1 0 0 0,1 1-1 0 0,0-1 1 0 0,-1 1 0 0 0,1-1 0 0 0,0 0-1 0 0,-1-1 1 0 0,1 1 0 0 0,0-1 0 0 0,0 0 0 0 0,0 1-1 0 0,-1-2 1 0 0,1 1 0 0 0,0 0 0 0 0,0-1-1 0 0,0 0 1 0 0,-1 0 0 0 0,1 0 0 0 0,0 0-1 0 0,6-4 1 0 0,0 0-139 0 0,-1 0 0 0 0,0-1 1 0 0,0-1-1 0 0,0 1 0 0 0,9-11 0 0 0,-15 14 114 0 0,0 0-1 0 0,0-1 1 0 0,0 0 0 0 0,0 0-1 0 0,-1 1 1 0 0,0-1-1 0 0,1-1 1 0 0,-1 1 0 0 0,-1 0-1 0 0,1 0 1 0 0,-1-1-1 0 0,0 1 1 0 0,0-1 0 0 0,1-8-1 0 0,-2 5 23 0 0,1 0-1 0 0,-1-1 0 0 0,1 1 0 0 0,0-1 0 0 0,0 1 1 0 0,5-13-1 0 0,-5 18-2 0 0,-1 0-1 0 0,1 1 1 0 0,-1-1-1 0 0,0 0 1 0 0,0 0-1 0 0,0 0 1 0 0,0 1 0 0 0,0-1-1 0 0,-1 0 1 0 0,1 0-1 0 0,-1 1 1 0 0,0-1 0 0 0,-1-3-1 0 0,0-3 43 0 0,2 12 3 0 0,0 1 0 0 0,0 0 0 0 0,0 0 1 0 0,0 0-1 0 0,-1 0 0 0 0,0-1 0 0 0,-1 5 0 0 0,-2 23 62 0 0,5-17-91 0 0,0 1-1 0 0,0-1 1 0 0,2 1-1 0 0,-1-1 1 0 0,2 0 0 0 0,10 27-1 0 0,-11-35-8 0 0,0 0-1 0 0,1-1 1 0 0,-1 1-1 0 0,1-1 1 0 0,0 0-1 0 0,0 1 1 0 0,1-2 0 0 0,0 1-1 0 0,0-1 1 0 0,0 1-1 0 0,0-1 1 0 0,1-1-1 0 0,-1 1 1 0 0,1-1-1 0 0,0 0 1 0 0,0 0 0 0 0,11 3-1 0 0,-11-4 6 0 0,-1 0 0 0 0,1-1 0 0 0,0 0 0 0 0,0 0 0 0 0,0 0 0 0 0,0 0 0 0 0,0-1 0 0 0,0 0 0 0 0,0 0 0 0 0,-1-1 0 0 0,1 0 0 0 0,0 0 0 0 0,0 0 0 0 0,0-1 0 0 0,0 1 0 0 0,-1-1 0 0 0,1-1 0 0 0,-1 1 0 0 0,0-1 0 0 0,0 0 0 0 0,0 0 0 0 0,0-1 0 0 0,0 1 0 0 0,0-1 0 0 0,-1 0 0 0 0,0 0 0 0 0,0-1 0 0 0,0 1 0 0 0,0-1 0 0 0,4-7 0 0 0,-3 1-8 0 0,0 0 1 0 0,-1-1 0 0 0,-1 1-1 0 0,1-1 1 0 0,-2 0-1 0 0,1 1 1 0 0,-2-1-1 0 0,0 0 1 0 0,0 0-1 0 0,-1 0 1 0 0,0 0-1 0 0,-1-1 1 0 0,-1 2 0 0 0,0-1-1 0 0,0 0 1 0 0,-1 0-1 0 0,-1 1 1 0 0,-7-18-1 0 0,9 25 9 0 0,0 0 0 0 0,-1 0 0 0 0,0 1 0 0 0,1-1 0 0 0,-1 0 0 0 0,0 1 0 0 0,-1 0 0 0 0,1 0 0 0 0,-1 0 0 0 0,1 0 0 0 0,-1 0 0 0 0,0 1 0 0 0,0-1 0 0 0,-4-1 0 0 0,1 1-317 0 0,0 1 0 0 0,0-1 0 0 0,0 1 0 0 0,0 1 0 0 0,0-1-1 0 0,0 1 1 0 0,-14 0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5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15 111 5889 0 0,'-1'1'139'0'0,"0"0"-1"0"0,0 0 1 0 0,0 0-1 0 0,0 0 1 0 0,0 0-1 0 0,0 1 1 0 0,0-1-1 0 0,0 0 1 0 0,0 1-1 0 0,1-1 1 0 0,-1 0-1 0 0,1 1 0 0 0,-1-1 1 0 0,1 1-1 0 0,-1-1 1 0 0,1 1-1 0 0,0-1 1 0 0,-1 1-1 0 0,1-1 1 0 0,0 1-1 0 0,0-1 1 0 0,0 1-1 0 0,1-1 1 0 0,-1 3-1 0 0,0-2-88 0 0,0 0 0 0 0,0 0 1 0 0,0 0-1 0 0,1 0 0 0 0,-1 0 0 0 0,0 0 0 0 0,1 0 0 0 0,0 0 0 0 0,-1 0 0 0 0,1 0 1 0 0,0-1-1 0 0,0 1 0 0 0,0 0 0 0 0,0 0 0 0 0,0-1 0 0 0,0 1 0 0 0,1-1 0 0 0,1 3 1 0 0,1-2-16 0 0,0 0 0 0 0,0-1 0 0 0,0 1 0 0 0,0-1 0 0 0,0 0 1 0 0,0 0-1 0 0,0 0 0 0 0,0 0 0 0 0,0-1 0 0 0,1 0 0 0 0,-1 0 1 0 0,0 0-1 0 0,0 0 0 0 0,0-1 0 0 0,6 0 0 0 0,0-3 32 0 0,0 0 0 0 0,0 0 0 0 0,-1-1 0 0 0,17-11 0 0 0,-17 11-49 0 0,-6 4-11 0 0,-1 0 1 0 0,1-1 0 0 0,-1 1-1 0 0,1-1 1 0 0,-1 1-1 0 0,0-1 1 0 0,0 0 0 0 0,1 0-1 0 0,-1 0 1 0 0,0 0 0 0 0,-1 0-1 0 0,1 0 1 0 0,0-1-1 0 0,-1 1 1 0 0,1-1 0 0 0,-1 1-1 0 0,0-1 1 0 0,0 0 0 0 0,0 1-1 0 0,0-1 1 0 0,1-4-1 0 0,-1-1-13 0 0,0 3 14 0 0,0-1 0 0 0,-1 0 0 0 0,1 0 0 0 0,-1 1 0 0 0,-1-9 0 0 0,0 12 59 0 0,1 0 0 0 0,-1 0-1 0 0,0-1 1 0 0,0 1 0 0 0,0 0 0 0 0,0 0 0 0 0,0 0 0 0 0,0 0-1 0 0,-1 0 1 0 0,1 0 0 0 0,-1 0 0 0 0,1 0 0 0 0,-1 1-1 0 0,0-1 1 0 0,1 0 0 0 0,-1 1 0 0 0,-2-2 0 0 0,1 1-11 0 0,0 0 0 0 0,0 0 0 0 0,0 0 0 0 0,0 0 0 0 0,-1 0 0 0 0,1 1 0 0 0,-1-1 0 0 0,1 1-1 0 0,-1 0 1 0 0,1 0 0 0 0,-1 1 0 0 0,1-1 0 0 0,-1 1 0 0 0,0-1 0 0 0,1 1 0 0 0,-1 0 0 0 0,0 1 0 0 0,1-1 0 0 0,-1 0 0 0 0,0 1 0 0 0,1 0 0 0 0,-1 0 0 0 0,1 0 0 0 0,-1 0 0 0 0,1 1 0 0 0,0 0 0 0 0,-1-1 0 0 0,1 1 0 0 0,0 0 0 0 0,0 0 0 0 0,0 1 0 0 0,1-1 0 0 0,-1 1 0 0 0,0-1 0 0 0,1 1 0 0 0,0 0 0 0 0,-5 6 0 0 0,2 0 23 0 0,1 0 0 0 0,-1 1 0 0 0,1-1 0 0 0,-4 17 0 0 0,-7 17 39 0 0,12-33-97 0 0,1 1 1 0 0,-1-1-1 0 0,2 1 0 0 0,0-1 0 0 0,0 1 1 0 0,1 0-1 0 0,0 0 0 0 0,1-1 0 0 0,0 1 0 0 0,3 13 1 0 0,-2-18-4 0 0,-1 0 0 0 0,1 0 0 0 0,1 0 0 0 0,-1 0 0 0 0,6 9 0 0 0,7 16 108 0 0,-14-27-107 0 0,2 1 0 0 0,-1-1-1 0 0,0 1 1 0 0,1-1-1 0 0,0 0 1 0 0,0 0 0 0 0,0 0-1 0 0,0 0 1 0 0,1-1 0 0 0,-1 1-1 0 0,1-1 1 0 0,0 0-1 0 0,0 0 1 0 0,0 0 0 0 0,1-1-1 0 0,-1 1 1 0 0,0-1 0 0 0,1 0-1 0 0,6 2 1 0 0,-6-3-2 0 0,-1 0-1 0 0,0 0 1 0 0,1 0 0 0 0,-1 0-1 0 0,1-1 1 0 0,-1 1 0 0 0,1-1 0 0 0,-1 0-1 0 0,1-1 1 0 0,-1 1 0 0 0,1-1-1 0 0,-1 0 1 0 0,1 0 0 0 0,-1 0 0 0 0,0-1-1 0 0,1 1 1 0 0,-1-1 0 0 0,0 0-1 0 0,0 0 1 0 0,0-1 0 0 0,4-3 0 0 0,12-10-105 0 0,-10 8-818 0 0,0 0 0 0 0,-1-1 0 0 0,15-17 0 0 0,-16 14-1420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7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148 301 2072 0 0,'1'-1'199'0'0,"0"-1"0"0"0,0 0 0 0 0,1 1 0 0 0,-1-1-1 0 0,0 1 1 0 0,1-1 0 0 0,-1 1 0 0 0,0 0-1 0 0,1 0 1 0 0,0 0 0 0 0,-1 0 0 0 0,1 0-1 0 0,0 0 1 0 0,-1 0 0 0 0,1 0 0 0 0,0 0-1 0 0,3 0 1 0 0,11-7 1038 0 0,-12 4-1073 0 0,1-1 0 0 0,-1 1 0 0 0,0-1 0 0 0,0 0 0 0 0,0 0 0 0 0,-1-1 0 0 0,0 1 0 0 0,0-1 0 0 0,0 0 0 0 0,-1 1 0 0 0,1-1 0 0 0,1-8 0 0 0,-2 3 68 0 0,1 0 0 0 0,-2 0 0 0 0,1 0 0 0 0,-1 0-1 0 0,-2-22 1 0 0,1 26-80 0 0,-1 0 0 0 0,-1 0 0 0 0,1 1 0 0 0,-1-1 0 0 0,-1 1 0 0 0,1-1 0 0 0,-1 1 0 0 0,0 0 0 0 0,0 0 0 0 0,-1 0 0 0 0,-4-6 0 0 0,6 10-123 0 0,1 0 1 0 0,-1 0 0 0 0,0 0-1 0 0,1 1 1 0 0,-1-1 0 0 0,0 0-1 0 0,0 1 1 0 0,0 0 0 0 0,0-1-1 0 0,0 1 1 0 0,0 0 0 0 0,0 0-1 0 0,-1 0 1 0 0,1 1 0 0 0,0-1-1 0 0,0 0 1 0 0,-1 1 0 0 0,1 0-1 0 0,0-1 1 0 0,-1 1 0 0 0,1 0-1 0 0,-1 0 1 0 0,1 0 0 0 0,0 1-1 0 0,-1-1 1 0 0,1 0 0 0 0,0 1-1 0 0,-1 0 1 0 0,1-1 0 0 0,0 1-1 0 0,0 0 1 0 0,-1 0 0 0 0,1 0-1 0 0,-2 2 1 0 0,-5 2-6 0 0,1 0-1 0 0,0 0 1 0 0,0 1-1 0 0,1 0 1 0 0,0 0-1 0 0,0 1 0 0 0,0 0 1 0 0,1 0-1 0 0,0 1 1 0 0,1-1-1 0 0,-1 1 1 0 0,1 0-1 0 0,1 1 1 0 0,-6 12-1 0 0,-3 19 17 0 0,7-26-20 0 0,1 1 0 0 0,-4 23 1 0 0,8-32-18 0 0,0 0 0 0 0,1 0 1 0 0,0 0-1 0 0,0 0 0 0 0,0 0 1 0 0,1 0-1 0 0,0 0 1 0 0,0-1-1 0 0,1 1 0 0 0,2 7 1 0 0,-1-5 4 0 0,0 0 1 0 0,1-1-1 0 0,0 1 1 0 0,0-1 0 0 0,0 0-1 0 0,1 0 1 0 0,0 0-1 0 0,1-1 1 0 0,-1 0 0 0 0,11 9-1 0 0,-12-12 4 0 0,1 0 0 0 0,0 0 1 0 0,0 0-1 0 0,0-1 0 0 0,0 1 0 0 0,0-1 0 0 0,1-1 0 0 0,-1 1 0 0 0,0-1 0 0 0,1 0 0 0 0,-1 0 0 0 0,1 0 0 0 0,0-1 0 0 0,-1 0 0 0 0,1 0 1 0 0,-1 0-1 0 0,7-2 0 0 0,-6 1 0 0 0,-1 0 0 0 0,1 0 0 0 0,-1-1 0 0 0,1 0 0 0 0,-1 0 0 0 0,0 0 0 0 0,0-1 1 0 0,0 0-1 0 0,0 0 0 0 0,0 0 0 0 0,-1 0 0 0 0,9-8 0 0 0,-7 4 0 0 0,-1 1 0 0 0,0-1-1 0 0,0 1 1 0 0,-1-2 0 0 0,0 1 0 0 0,0 0 0 0 0,0-1-1 0 0,2-8 1 0 0,0-6 2 0 0,0 0-1 0 0,-2-1 1 0 0,-1 0-1 0 0,0 1 0 0 0,-2-36 1 0 0,0 39-8 0 0,-1 1-27 0 0,0 0-1 0 0,-5-28 0 0 0,5 45-6 0 0,-4 11 25 0 0,0 1 6 0 0,1 1-1 0 0,1 0 0 0 0,0 0 0 0 0,0 0 1 0 0,1 0-1 0 0,0 0 0 0 0,1 1 0 0 0,2 11 0 0 0,0-3 6 0 0,1-1 0 0 0,1 0-1 0 0,0 1 1 0 0,12 29 0 0 0,-11-38 1 0 0,0 0 1 0 0,1 0 0 0 0,0-1-1 0 0,0 0 1 0 0,1 0 0 0 0,1 0-1 0 0,0-1 1 0 0,13 13 0 0 0,-18-20-5 0 0,0-1-1 0 0,0 1 1 0 0,0-1 0 0 0,0 0 0 0 0,1 0 0 0 0,-1 0 0 0 0,1 0 0 0 0,-1-1-1 0 0,1 0 1 0 0,-1 1 0 0 0,1-1 0 0 0,0 0 0 0 0,0-1 0 0 0,0 1 0 0 0,0-1-1 0 0,6 0 1 0 0,-7 0-19 0 0,0 0 0 0 0,0-1-1 0 0,-1 0 1 0 0,1 1 0 0 0,0-1-1 0 0,0 0 1 0 0,0-1-1 0 0,0 1 1 0 0,-1 0 0 0 0,1-1-1 0 0,-1 1 1 0 0,1-1 0 0 0,-1 0-1 0 0,1 0 1 0 0,-1 0 0 0 0,0 0-1 0 0,0-1 1 0 0,0 1-1 0 0,0 0 1 0 0,-1-1 0 0 0,3-3-1 0 0,12-17-229 0 0,-14 20 234 0 0,1 0 1 0 0,-1 0 0 0 0,1 0 0 0 0,-1-1 0 0 0,0 1-1 0 0,0-1 1 0 0,-1 1 0 0 0,1-1 0 0 0,-1 0 0 0 0,0 1-1 0 0,0-1 1 0 0,0 0 0 0 0,0 0 0 0 0,0-5 0 0 0,-4-34-4 0 0,1 23-16 0 0,0-31-1 0 0,3 19 30 0 0,-3 1 1 0 0,0 0 0 0 0,-12-50-1 0 0,14 80 0 0 0,0 0 0 0 0,0 0-1 0 0,-1-1 1 0 0,1 1 0 0 0,-1 0-1 0 0,1 0 1 0 0,-1-1-1 0 0,1 1 1 0 0,-1 0 0 0 0,0 0-1 0 0,1 0 1 0 0,-1 0 0 0 0,0 0-1 0 0,-1-1 1 0 0,1 1-1 0 0,1 1 0 0 0,-1 0 0 0 0,1-1-1 0 0,-1 1 1 0 0,1 0 0 0 0,-1 0 0 0 0,1-1 0 0 0,-1 1 0 0 0,1 0 0 0 0,-1 0 0 0 0,0 0-1 0 0,1 0 1 0 0,-1 0 0 0 0,1 0 0 0 0,-1 0 0 0 0,0 0 0 0 0,1 0 0 0 0,-1 0 0 0 0,1 0-1 0 0,-1 0 1 0 0,0 0 0 0 0,0 1 0 0 0,0-1 5 0 0,0 1 0 0 0,0 0 0 0 0,0 0 0 0 0,0-1 0 0 0,0 1 0 0 0,0 0 0 0 0,0 0 0 0 0,0 0 0 0 0,0 0 0 0 0,0 0 0 0 0,0 1 0 0 0,0-1 0 0 0,1 0 0 0 0,-1 0 0 0 0,1 0 0 0 0,-1 1 0 0 0,1-1 0 0 0,-1 0 0 0 0,1 0 0 0 0,0 1 1 0 0,-1-1-1 0 0,1 0 0 0 0,0 1 0 0 0,0 1 0 0 0,-3 14 27 0 0,3-15-31 0 0,-1 0 0 0 0,1 0 0 0 0,-1-1 0 0 0,1 1 0 0 0,0 0 0 0 0,0 0 0 0 0,0 0 0 0 0,0-1 0 0 0,0 1-1 0 0,0 0 1 0 0,1 0 0 0 0,-1-1 0 0 0,1 4 0 0 0,6 15 37 0 0,-7-17-34 0 0,1 0 0 0 0,0 0 0 0 0,0 0 0 0 0,0 0 0 0 0,0 0 0 0 0,0 0 0 0 0,1-1-1 0 0,-1 1 1 0 0,1 0 0 0 0,0-1 0 0 0,0 1 0 0 0,0-1 0 0 0,0 1 0 0 0,0-1 0 0 0,0 0 0 0 0,1 0 0 0 0,2 3 0 0 0,3-2-1 0 0,4 3 5 0 0,0-1-1 0 0,1 0 1 0 0,18 5-1 0 0,-27-9-2 0 0,0-1-1 0 0,0 1 1 0 0,0-1-1 0 0,0 0 1 0 0,0 0-1 0 0,0 0 1 0 0,0 0 0 0 0,0-1-1 0 0,0 0 1 0 0,0 1-1 0 0,0-1 1 0 0,-1-1 0 0 0,1 1-1 0 0,0-1 1 0 0,0 1-1 0 0,3-3 1 0 0,-1-1-5 0 0,1 1 0 0 0,-1-1 0 0 0,-1 0 0 0 0,1-1 0 0 0,-1 0 0 0 0,0 1 0 0 0,0-1 1 0 0,0-1-1 0 0,5-9 0 0 0,13-11 4 0 0,-19 24 0 0 0,0-1 0 0 0,-1 1 1 0 0,0-1-1 0 0,0 0 0 0 0,0 0 0 0 0,0 0 1 0 0,3-8-1 0 0,-3-1-10 0 0,-3 13 7 0 0,0 0 0 0 0,0 0 1 0 0,0 0-1 0 0,0-1 0 0 0,0 1 0 0 0,0 0 1 0 0,0 0-1 0 0,0 0 0 0 0,0 0 1 0 0,0 0-1 0 0,0 0 0 0 0,-1 0 0 0 0,1-1 1 0 0,0 1-1 0 0,0 0 0 0 0,0 0 1 0 0,0 0-1 0 0,0 0 0 0 0,0 0 0 0 0,0 0 1 0 0,0 0-1 0 0,-1 0 0 0 0,1 0 1 0 0,0 0-1 0 0,0 0 0 0 0,0 0 1 0 0,0 0-1 0 0,0 0 0 0 0,0 0 0 0 0,-1 0 1 0 0,1 0-1 0 0,0 0 0 0 0,0 0 1 0 0,0 0-1 0 0,0 0 0 0 0,0 0 0 0 0,0 0 1 0 0,-1 0-1 0 0,1 0 0 0 0,0 0 1 0 0,0 0-1 0 0,0 0 0 0 0,0 0 0 0 0,0 0 1 0 0,-2 1 2 0 0,1 0 1 0 0,0-1 0 0 0,-1 1-1 0 0,1 0 1 0 0,0 0 0 0 0,0 0 0 0 0,0 1-1 0 0,0-1 1 0 0,0 0 0 0 0,0 0-1 0 0,0 1 1 0 0,0-1 0 0 0,0 2-1 0 0,-5 11 20 0 0,2-1 0 0 0,-1 1 0 0 0,2 0-1 0 0,0 0 1 0 0,1 0 0 0 0,0 1-1 0 0,1-1 1 0 0,0 1 0 0 0,3 17 0 0 0,0-9-11 0 0,1 1 0 0 0,1 0 0 0 0,1-1 0 0 0,15 41 0 0 0,-17-57 6 0 0,-1-1-1 0 0,1 0 0 0 0,1 0 1 0 0,-1 0-1 0 0,1-1 0 0 0,0 1 1 0 0,0-1-1 0 0,1 0 0 0 0,0 0 1 0 0,0-1-1 0 0,0 1 0 0 0,0-1 1 0 0,0 0-1 0 0,1 0 0 0 0,11 5 1 0 0,-13-7-87 0 0,0-1 1 0 0,0 0 0 0 0,0 0 0 0 0,0 0-1 0 0,0 0 1 0 0,0 0 0 0 0,0-1-1 0 0,0 0 1 0 0,1 0 0 0 0,-1 0-1 0 0,0 0 1 0 0,0 0 0 0 0,0-1-1 0 0,0 0 1 0 0,0 0 0 0 0,0 0 0 0 0,0-1-1 0 0,0 1 1 0 0,0-1 0 0 0,-1 0-1 0 0,1 0 1 0 0,-1 0 0 0 0,1 0-1 0 0,-1-1 1 0 0,0 1 0 0 0,6-6-1 0 0,-4 1-125 0 0,0 1 0 0 0,0-1 0 0 0,0 1-1 0 0,-1-1 1 0 0,0-1 0 0 0,0 1 0 0 0,0-1-1 0 0,-1 1 1 0 0,-1-1 0 0 0,4-14 0 0 0,0-7 264 0 0,2-50 0 0 0,-3 20-226 0 0,-2 48 1090 0 0,0 12-502 0 0,3 21-352 0 0,0-1 90 0 0,-6-18-158 0 0,1-1-1 0 0,0 1 0 0 0,1 0 0 0 0,-1-1 0 0 0,0 1 1 0 0,1-1-1 0 0,-1 0 0 0 0,1 0 0 0 0,0 1 0 0 0,0-1 1 0 0,0 0-1 0 0,0 0 0 0 0,0-1 0 0 0,0 1 0 0 0,1 0 1 0 0,-1-1-1 0 0,0 1 0 0 0,1-1 0 0 0,-1 0 0 0 0,1 0 1 0 0,0 0-1 0 0,-1 0 0 0 0,1 0 0 0 0,0 0 1 0 0,0-1-1 0 0,-1 0 0 0 0,1 1 0 0 0,0-1 0 0 0,0 0 1 0 0,0 0-1 0 0,0-1 0 0 0,-1 1 0 0 0,1 0 0 0 0,0-1 1 0 0,0 0-1 0 0,-1 0 0 0 0,1 0 0 0 0,0 0 0 0 0,-1 0 1 0 0,1 0-1 0 0,2-2 0 0 0,11-7-12 0 0,-11 7 11 0 0,1 0 1 0 0,-1 0-1 0 0,0-1 0 0 0,0 0 0 0 0,0 0 0 0 0,0 0 0 0 0,-1-1 0 0 0,0 1 0 0 0,0-1 1 0 0,5-7-1 0 0,-7 8-3 0 0,0 0 0 0 0,0 0 0 0 0,-1 0-1 0 0,0 0 1 0 0,1-1 0 0 0,-1 1 0 0 0,-1 0 0 0 0,1-1 0 0 0,-1 1 0 0 0,0 0 0 0 0,0-1 0 0 0,0 1 0 0 0,0-1 0 0 0,-2-5 0 0 0,0-20-33 0 0,2 28 44 0 0,0 0-1 0 0,-1 0 1 0 0,0 0-1 0 0,1 0 1 0 0,-1 0-1 0 0,0 0 1 0 0,0 0-1 0 0,0 0 1 0 0,0 1-1 0 0,0-1 1 0 0,0 0 0 0 0,0 1-1 0 0,-1-1 1 0 0,1 1-1 0 0,-1-1 1 0 0,1 1-1 0 0,-1 0 1 0 0,1 0-1 0 0,-1-1 1 0 0,0 1-1 0 0,0 0 1 0 0,1 1-1 0 0,-5-3 1 0 0,4 2 25 0 0,-1 0 0 0 0,1 0 0 0 0,-1 0 1 0 0,0 1-1 0 0,1-1 0 0 0,-1 1 0 0 0,0-1 1 0 0,1 1-1 0 0,-1 0 0 0 0,0 0 1 0 0,0 0-1 0 0,1 0 0 0 0,-1 0 0 0 0,0 1 1 0 0,1-1-1 0 0,-1 1 0 0 0,-5 2 0 0 0,3 0 15 0 0,-1 1-1 0 0,1 0 1 0 0,0 1-1 0 0,0-1 1 0 0,0 1-1 0 0,1 0 0 0 0,-1 0 1 0 0,1 1-1 0 0,1-1 1 0 0,-1 1-1 0 0,1 0 1 0 0,0 0-1 0 0,0 0 0 0 0,-4 11 1 0 0,0 8 147 0 0,1 0 0 0 0,-4 41 0 0 0,5-28-16 0 0,4-32-177 0 0,1 0-1 0 0,0 1 1 0 0,1-1-1 0 0,0 0 1 0 0,-1 1-1 0 0,2-1 1 0 0,-1 0 0 0 0,1 0-1 0 0,0 0 1 0 0,0 0-1 0 0,1 0 1 0 0,0 0-1 0 0,0-1 1 0 0,0 1-1 0 0,6 6 1 0 0,0 0 26 0 0,0-1 1 0 0,0-1-1 0 0,1 1 0 0 0,1-2 1 0 0,21 17-1 0 0,-29-24-15 0 0,0 0-1 0 0,0 0 1 0 0,1 0 0 0 0,-1-1-1 0 0,1 1 1 0 0,-1-1 0 0 0,1 1-1 0 0,0-1 1 0 0,-1 0 0 0 0,1-1 0 0 0,0 1-1 0 0,0-1 1 0 0,0 1 0 0 0,-1-1-1 0 0,1 0 1 0 0,0-1 0 0 0,4 0-1 0 0,-3 0-38 0 0,-1-1 0 0 0,1 1 0 0 0,-1-1-1 0 0,1 0 1 0 0,-1 0 0 0 0,0-1 0 0 0,0 0 0 0 0,0 1-1 0 0,0-1 1 0 0,0 0 0 0 0,-1-1 0 0 0,1 1-1 0 0,2-5 1 0 0,5-5-586 0 0,-6 9-66 0 0,0-1 0 0 0,-1 0 0 0 0,0-1-1 0 0,0 1 1 0 0,-1-1 0 0 0,5-9-1 0 0,-3 2-1955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8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186 229 2353 0 0,'0'0'4826'0'0,"2"-1"-4617"0"0,0 2-178 0 0,0-1 0 0 0,-1 0-1 0 0,1-1 1 0 0,-1 1 0 0 0,1 0 0 0 0,-1 0-1 0 0,1-1 1 0 0,0 1 0 0 0,-1-1-1 0 0,1 1 1 0 0,-1-1 0 0 0,0 1 0 0 0,1-1-1 0 0,-1 0 1 0 0,1 0 0 0 0,-1 0-1 0 0,0 0 1 0 0,0 0 0 0 0,1 0 0 0 0,-1 0-1 0 0,0 0 1 0 0,0-1 0 0 0,0 1-1 0 0,0 0 1 0 0,-1-1 0 0 0,1 1 0 0 0,0 0-1 0 0,0-1 1 0 0,0-2 0 0 0,12-16 341 0 0,-12 18-322 0 0,1 0 0 0 0,-1 0 0 0 0,1 0 0 0 0,-1 0 0 0 0,0 0 0 0 0,0 0 0 0 0,0 0 0 0 0,0 0 0 0 0,0 0 0 0 0,0 0 0 0 0,-1-1 0 0 0,1 1 0 0 0,-1-4 0 0 0,1 1 79 0 0,0 0-1 0 0,-1 0 1 0 0,0 0 0 0 0,0 0-1 0 0,-1 0 1 0 0,1 0 0 0 0,-1 0 0 0 0,0 0-1 0 0,0 1 1 0 0,-1-1 0 0 0,0 0-1 0 0,1 0 1 0 0,-2 1 0 0 0,1-1-1 0 0,0 1 1 0 0,-1 0 0 0 0,0 0 0 0 0,0-1-1 0 0,-4-2 1 0 0,-1-2 57 0 0,-1 0-1 0 0,0 1 1 0 0,-1 1-1 0 0,-15-10 1 0 0,23 16-174 0 0,0 1-1 0 0,1 0 1 0 0,-1 0 0 0 0,0 0-1 0 0,0 0 1 0 0,0 0 0 0 0,0 0-1 0 0,0 0 1 0 0,0 1 0 0 0,1-1-1 0 0,-1 1 1 0 0,0-1-1 0 0,0 1 1 0 0,1 0 0 0 0,-1-1-1 0 0,0 1 1 0 0,1 0 0 0 0,-1 0-1 0 0,0 0 1 0 0,1 1 0 0 0,-2 0-1 0 0,-3 2 20 0 0,-4 3-5 0 0,1 0 0 0 0,1 0 1 0 0,-1 1-1 0 0,1 0 0 0 0,0 0 0 0 0,1 1 1 0 0,0 0-1 0 0,1 0 0 0 0,0 1 0 0 0,0-1 1 0 0,1 1-1 0 0,0 1 0 0 0,0-1 1 0 0,1 1-1 0 0,1 0 0 0 0,0 0 0 0 0,1 0 1 0 0,0 0-1 0 0,0 0 0 0 0,1 0 0 0 0,0 1 1 0 0,2 18-1 0 0,1-22-16 0 0,-1 1 0 0 0,1 0 0 0 0,0-1 0 0 0,1 0 0 0 0,0 1 1 0 0,0-1-1 0 0,1 0 0 0 0,7 12 0 0 0,-8-15-3 0 0,0 0 0 0 0,1 0 1 0 0,0 0-1 0 0,0-1 0 0 0,0 1 0 0 0,0-1 0 0 0,1 0 1 0 0,0 0-1 0 0,0-1 0 0 0,0 1 0 0 0,0-1 1 0 0,0 0-1 0 0,7 2 0 0 0,-3-2 17 0 0,0 0 1 0 0,1 0-1 0 0,-1-1 1 0 0,1 0-1 0 0,0-1 0 0 0,-1 0 1 0 0,1 0-1 0 0,11-2 0 0 0,-16 1-14 0 0,-1-1 0 0 0,1 0 0 0 0,0 0-1 0 0,-1-1 1 0 0,1 1 0 0 0,-1-1-1 0 0,0 0 1 0 0,1 0 0 0 0,-1 0 0 0 0,0-1-1 0 0,0 0 1 0 0,0 1 0 0 0,-1-2-1 0 0,1 1 1 0 0,-1 0 0 0 0,0 0 0 0 0,1-1-1 0 0,3-6 1 0 0,-3 3 8 0 0,-1 0-1 0 0,0 0 1 0 0,0-1 0 0 0,-1 1-1 0 0,0-1 1 0 0,0 0-1 0 0,-1 0 1 0 0,1 1 0 0 0,-1-13-1 0 0,1-4 31 0 0,-2 19-44 0 0,0-1 0 0 0,-1 0 0 0 0,0 1 0 0 0,0-1 0 0 0,0 1 0 0 0,-1-1-1 0 0,0 1 1 0 0,0 0 0 0 0,0-1 0 0 0,-1 1 0 0 0,0 0 0 0 0,-3-5 0 0 0,1 1-64 0 0,0 1 1 0 0,1-2 0 0 0,-4-9-1 0 0,6 12-127 0 0,1 6-33 0 0,0-1 0 0 0,1 1 1 0 0,-1-1-1 0 0,0 1 0 0 0,1-1 1 0 0,-1 0-1 0 0,1 1 0 0 0,0-1 1 0 0,0 0-1 0 0,-1 1 0 0 0,1-1 1 0 0,0 0-1 0 0,0 0 0 0 0,1 1 1 0 0,-1-1-1 0 0,0 0 0 0 0,0 1 1 0 0,1-1-1 0 0,0-2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8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53 5409 0 0,'-10'-19'5149'0'0,"3"12"-2485"0"0,7 7-2680 0 0,0 0 1 0 0,0 0-1 0 0,0 0 0 0 0,-1 0 0 0 0,1 0 0 0 0,0 0 1 0 0,0 0-1 0 0,0-1 0 0 0,0 1 0 0 0,0 0 1 0 0,0 0-1 0 0,-1 0 0 0 0,1 0 0 0 0,0 0 0 0 0,0 0 1 0 0,0 0-1 0 0,0 0 0 0 0,0 1 0 0 0,0-1 1 0 0,-1 0-1 0 0,1 0 0 0 0,0 0 0 0 0,0 0 1 0 0,0 0-1 0 0,0 0 0 0 0,0 0 0 0 0,0 0 0 0 0,0 0 1 0 0,-1 0-1 0 0,1 0 0 0 0,0 0 0 0 0,0 0 1 0 0,0 0-1 0 0,0 1 0 0 0,0-1 0 0 0,0 0 0 0 0,0 0 1 0 0,0 0-1 0 0,0 0 0 0 0,0 0 0 0 0,0 0 1 0 0,0 0-1 0 0,0 1 0 0 0,0-1 0 0 0,-1 0 0 0 0,1 0 1 0 0,0 0-1 0 0,0 0 0 0 0,0 1 0 0 0,0 0 140 0 0,3 15-5 0 0,9 27 53 0 0,-7-29-169 0 0,-2 0-1 0 0,1 0 1 0 0,1 25 0 0 0,-2 116 178 0 0,-1-133 316 0 0,-5-33-428 0 0,-2-13-44 0 0,1-1 1 0 0,1 0 0 0 0,2 1-1 0 0,0-1 1 0 0,1 0 0 0 0,6-37 0 0 0,-5 56-9 0 0,0 0 0 0 0,1 1 0 0 0,0-1 0 0 0,0 0 0 0 0,0 1 0 0 0,1 0 0 0 0,-1 0 1 0 0,1-1-1 0 0,0 2 0 0 0,1-1 0 0 0,-1 0 0 0 0,1 1 0 0 0,0-1 0 0 0,0 1 0 0 0,1 0 0 0 0,-1 0 1 0 0,1 1-1 0 0,0 0 0 0 0,0-1 0 0 0,0 2 0 0 0,0-1 0 0 0,0 0 0 0 0,8-1 0 0 0,7-4 127 0 0,-15 6-110 0 0,0 0 1 0 0,0 0-1 0 0,0 0 0 0 0,1 1 1 0 0,6-1-1 0 0,-10 2-29 0 0,-1 0 0 0 0,1 0 0 0 0,-1 0 0 0 0,1 0-1 0 0,-1 0 1 0 0,1 0 0 0 0,-1 1 0 0 0,1-1 0 0 0,-1 1 0 0 0,0-1 0 0 0,1 1 0 0 0,-1 0 0 0 0,0-1 0 0 0,1 1-1 0 0,-1 0 1 0 0,0 0 0 0 0,0 0 0 0 0,0 0 0 0 0,0 0 0 0 0,0 0 0 0 0,0 0 0 0 0,0 0 0 0 0,0 0 0 0 0,1 2-1 0 0,8 16 25 0 0,-1 1 0 0 0,0 0-1 0 0,-2 1 1 0 0,0 0-1 0 0,7 42 1 0 0,-8-36 42 0 0,-2-6-28 0 0,1 44 0 0 0,-3-36-3 0 0,-9 15-535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09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7898 0 0,'7'-11'625'0'0,"-7"11"-481"0"0,1-1 1 0 0,-1 1-1 0 0,1-1 0 0 0,0 0 0 0 0,-1 0 0 0 0,1 1 0 0 0,-1-1 0 0 0,0 0 0 0 0,1 0 0 0 0,-1 0 0 0 0,0 1 0 0 0,1-1 0 0 0,-1 0 0 0 0,0 0 0 0 0,0 0 0 0 0,0 0 1 0 0,1 0-1 0 0,-1 0 0 0 0,0 1 0 0 0,0-1 0 0 0,-1 0 0 0 0,1 0 0 0 0,0 0 0 0 0,0 0 0 0 0,0 0 0 0 0,-1 0 0 0 0,1 0 0 0 0,0 1 0 0 0,-2-3 903 0 0,2 28-271 0 0,-1-5-684 0 0,1 0 0 0 0,1 1 0 0 0,1-1-1 0 0,7 31 1 0 0,-5-35-56 0 0,-1 1 0 0 0,-1 0 1 0 0,1 18-1 0 0,-2-21-17 0 0,0 0 0 0 0,0-1 0 0 0,2 1 1 0 0,0-1-1 0 0,8 26 0 0 0,-5-25 14 0 0,-4-9-18 0 0,0 0-1 0 0,0 0 1 0 0,0 0-1 0 0,1-1 1 0 0,0 1-1 0 0,3 3 1 0 0,11 16 99 0 0,-16-22-98 0 0,0 0 0 0 0,1 1 0 0 0,-1-1 0 0 0,1 0 0 0 0,-1 0 0 0 0,1 0 0 0 0,0 0-1 0 0,-1 0 1 0 0,1 0 0 0 0,0-1 0 0 0,0 1 0 0 0,1-1 0 0 0,-1 1 0 0 0,0-1 0 0 0,0 0 0 0 0,1 0 0 0 0,-1 0-1 0 0,1 0 1 0 0,-1 0 0 0 0,1-1 0 0 0,4 2 0 0 0,-4-2-15 0 0,1 0 0 0 0,0 1 0 0 0,0-1 0 0 0,0-1 1 0 0,0 1-1 0 0,-1 0 0 0 0,1-1 0 0 0,0 0 0 0 0,0 0 0 0 0,-1 0 0 0 0,1 0 0 0 0,-1-1 0 0 0,1 0 0 0 0,-1 1 1 0 0,5-4-1 0 0,-3 1-53 0 0,-1 0 1 0 0,0 0 0 0 0,0 0 0 0 0,0 0-1 0 0,0-1 1 0 0,0 0 0 0 0,-1 1 0 0 0,0-1-1 0 0,3-6 1 0 0,1-6-29 0 0,0 0 0 0 0,-1 0 0 0 0,-1 0 0 0 0,-1-1 0 0 0,3-26 0 0 0,-2 11 100 0 0,0-4-57 0 0,1-45-1 0 0,-6 80 143 0 0,-6 19 83 0 0,2 7-153 0 0,1 0-1 0 0,1 1 1 0 0,1 0 0 0 0,4 47 0 0 0,-2-61-25 0 0,1 0 0 0 0,0 0 0 0 0,1 0 0 0 0,0 0 0 0 0,0 0 0 0 0,2-1-1 0 0,-1 1 1 0 0,1-1 0 0 0,0 0 0 0 0,1-1 0 0 0,0 1 0 0 0,1-1 0 0 0,0-1 0 0 0,0 1 0 0 0,1-1-1 0 0,17 14 1 0 0,-22-20-4 0 0,0 0 0 0 0,0 0 0 0 0,0-1-1 0 0,0 1 1 0 0,0 0 0 0 0,1-1-1 0 0,-1 0 1 0 0,1 0 0 0 0,-1 0 0 0 0,1 0-1 0 0,-1-1 1 0 0,1 1 0 0 0,-1-1 0 0 0,1 0-1 0 0,0 0 1 0 0,-1 0 0 0 0,1-1 0 0 0,-1 1-1 0 0,1-1 1 0 0,-1 0 0 0 0,1 0 0 0 0,-1 0-1 0 0,1 0 1 0 0,-1-1 0 0 0,0 1-1 0 0,0-1 1 0 0,0 0 0 0 0,0 0 0 0 0,0 0-1 0 0,0 0 1 0 0,0-1 0 0 0,-1 1 0 0 0,1-1-1 0 0,-1 1 1 0 0,1-1 0 0 0,-1 0 0 0 0,0 0-1 0 0,0 0 1 0 0,-1 0 0 0 0,1-1 0 0 0,-1 1-1 0 0,2-4 1 0 0,11-25 6 0 0,-10 25-4 0 0,0-1 1 0 0,-1 0-1 0 0,0 0 1 0 0,0 0-1 0 0,-1 0 1 0 0,0 0-1 0 0,-1 0 1 0 0,2-10-1 0 0,4-78 393 0 0,-8 96-396 0 0,0 0 0 0 0,1 0-1 0 0,-1 0 1 0 0,0 0 0 0 0,0 0-1 0 0,0 0 1 0 0,1 1 0 0 0,-1-1-1 0 0,0 0 1 0 0,0 0 0 0 0,0 1-1 0 0,1-1 1 0 0,-1 1 0 0 0,0-1-1 0 0,1 1 1 0 0,-1-1 0 0 0,0 1-1 0 0,1-1 1 0 0,-1 1 0 0 0,0-1 0 0 0,1 1-1 0 0,-1 0 1 0 0,1-1 0 0 0,0 1-1 0 0,-1 0 1 0 0,1 0 0 0 0,-1-1-1 0 0,1 1 1 0 0,0 0 0 0 0,0 0-1 0 0,-1 0 1 0 0,1-1 0 0 0,0 1-1 0 0,0 0 1 0 0,0 0 0 0 0,0 1-1 0 0,0 5 2 0 0,0-1 0 0 0,0 1-1 0 0,1 0 1 0 0,2 6 0 0 0,0 10 30 0 0,-3-22-36 0 0,0 20 33 0 0,-5 42-1 0 0,3-37-2 0 0,1 1-1 0 0,1-1 1 0 0,1 1-1 0 0,8 43 1 0 0,1 37 48 0 0,-1 198 183 0 0,-11-160-2 0 0,1-136-252 0 0,0 0 0 0 0,-1 0 1 0 0,0 0-1 0 0,0 0 0 0 0,-1-1 0 0 0,-6 14 1 0 0,-28 49 112 0 0,32-63-101 0 0,4-5-13 0 0,-1 0-1 0 0,0 0 0 0 0,0-1 0 0 0,0 1 1 0 0,-1-1-1 0 0,1 1 0 0 0,-1-1 0 0 0,1 0 0 0 0,-1 0 1 0 0,-3 3-1 0 0,5-5-3 0 0,0 1 1 0 0,0-1-1 0 0,0 1 1 0 0,-1-1-1 0 0,1 0 0 0 0,0 1 1 0 0,0-1-1 0 0,0 0 1 0 0,0 0-1 0 0,0 0 1 0 0,0 0-1 0 0,0 0 0 0 0,0 0 1 0 0,-1 0-1 0 0,1 0 1 0 0,0 0-1 0 0,0 0 0 0 0,0-1 1 0 0,0 1-1 0 0,0 0 1 0 0,0-1-1 0 0,0 1 1 0 0,0-1-1 0 0,0 1 0 0 0,0-1 1 0 0,0 1-1 0 0,0-1 1 0 0,0 0-1 0 0,0 0 1 0 0,1 1-1 0 0,-1-1 0 0 0,-1-2 1 0 0,-8-8-173 0 0,1-1 0 0 0,0 0 0 0 0,1 0 0 0 0,0-1 1 0 0,1 0-1 0 0,0-1 0 0 0,1 0 0 0 0,-8-26 0 0 0,8 16-1915 0 0,-7-48 0 0 0,11 48 58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27 3289 0 0,'-12'-13'4046'0'0,"12"12"-3886"0"0,0 1 1 0 0,-1-1 0 0 0,1 0 0 0 0,-1 0 0 0 0,1 1-1 0 0,0-1 1 0 0,-1 0 0 0 0,0 1 0 0 0,1-1 0 0 0,-1 0-1 0 0,1 1 1 0 0,-1-1 0 0 0,0 1 0 0 0,1-1 0 0 0,-1 1-1 0 0,0-1 1 0 0,0 1 0 0 0,1 0 0 0 0,-1-1 0 0 0,0 1-1 0 0,0 0 1 0 0,0-1 0 0 0,1 1 0 0 0,-1 0 0 0 0,0 0-1 0 0,0 0 1 0 0,0 0 0 0 0,0 0 0 0 0,-1 0 0 0 0,1 0-103 0 0,0 1 1 0 0,0-1 0 0 0,0 1 0 0 0,0-1-1 0 0,0 1 1 0 0,0 0 0 0 0,0-1 0 0 0,0 1-1 0 0,0 0 1 0 0,0 0 0 0 0,1 0 0 0 0,-1-1-1 0 0,0 1 1 0 0,0 0 0 0 0,1 0 0 0 0,-1 0-1 0 0,1 0 1 0 0,-1 0 0 0 0,1 0 0 0 0,-1 1-1 0 0,1-1 1 0 0,0 0 0 0 0,-1 0 0 0 0,1 0-1 0 0,0 0 1 0 0,0 0 0 0 0,0 1 0 0 0,0-1-1 0 0,0 1 1 0 0,3 41-134 0 0,-1-31 167 0 0,13 100 68 0 0,-9-74-75 0 0,-4-23-107 0 0,0-2 0 0 0,6 21 1 0 0,-7-33-247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98 4521 0 0,'0'-1'133'0'0,"-1"0"0"0"0,0 0 0 0 0,0 0 1 0 0,1 0-1 0 0,-1 0 0 0 0,1 0 0 0 0,-1 0 0 0 0,1 0 0 0 0,-1 0 0 0 0,1 0 1 0 0,0 0-1 0 0,-1 0 0 0 0,1-1 0 0 0,0 1 0 0 0,0 0 0 0 0,0 0 0 0 0,0 0 1 0 0,0-1-1 0 0,0 1 0 0 0,0 0 0 0 0,1 0 0 0 0,-1 0 0 0 0,0 0 0 0 0,0-1 1 0 0,1 1-1 0 0,-1 0 0 0 0,1 0 0 0 0,-1 0 0 0 0,1 0 0 0 0,0-1 0 0 0,3-4 186 0 0,1 0 0 0 0,-1 0-1 0 0,10-9 1 0 0,-6 7 183 0 0,-6 5-459 0 0,1 1 0 0 0,-1 0 1 0 0,1 1-1 0 0,0-1 0 0 0,0 0 0 0 0,0 1 1 0 0,0-1-1 0 0,0 1 0 0 0,0 0 1 0 0,0 0-1 0 0,0 0 0 0 0,0 0 0 0 0,5 0 1 0 0,-6 1-35 0 0,-1 0 0 0 0,1 0 1 0 0,0-1-1 0 0,0 1 0 0 0,-1 0 1 0 0,1 0-1 0 0,0 1 1 0 0,0-1-1 0 0,-1 0 0 0 0,1 1 1 0 0,0-1-1 0 0,-1 1 0 0 0,1-1 1 0 0,0 1-1 0 0,-1 0 1 0 0,1 0-1 0 0,-1-1 0 0 0,1 1 1 0 0,-1 0-1 0 0,1 1 0 0 0,-1-1 1 0 0,0 0-1 0 0,0 0 1 0 0,1 0-1 0 0,-1 1 0 0 0,1 1 1 0 0,0 2-7 0 0,0-1 0 0 0,0 1 0 0 0,0-1 0 0 0,-1 1 0 0 0,0 0 0 0 0,0 0 1 0 0,0-1-1 0 0,-1 1 0 0 0,1 0 0 0 0,-1 0 0 0 0,-1 0 0 0 0,1 0 0 0 0,0 0 0 0 0,-1 0 0 0 0,0-1 1 0 0,0 1-1 0 0,-1 0 0 0 0,1-1 0 0 0,-1 1 0 0 0,0-1 0 0 0,0 1 0 0 0,-1-1 0 0 0,-3 6 0 0 0,4-8 8 0 0,0-1-1 0 0,0 1 1 0 0,0-1-1 0 0,0 0 0 0 0,0 0 1 0 0,0 0-1 0 0,0 0 1 0 0,-1 0-1 0 0,1 0 0 0 0,0 0 1 0 0,-1-1-1 0 0,1 1 1 0 0,0-1-1 0 0,-1 0 0 0 0,1 0 1 0 0,0 0-1 0 0,-1 0 1 0 0,1 0-1 0 0,-1 0 0 0 0,1 0 1 0 0,0-1-1 0 0,-4 0 1 0 0,-5-2 43 0 0,0-1 0 0 0,-22-9 1 0 0,32 12-53 0 0,-5-1 19 0 0,1-1 0 0 0,-1 0 0 0 0,1 0 0 0 0,-1 0 0 0 0,1-1 0 0 0,0 0 0 0 0,1 0 0 0 0,-1 0 0 0 0,1 0 0 0 0,0-1 0 0 0,-7-9 0 0 0,11 13-95 0 0,0 1 0 0 0,-1-1 0 0 0,1 0 0 0 0,0 0 0 0 0,0 0 0 0 0,0 0 0 0 0,0 1 0 0 0,0-1 0 0 0,0 0 0 0 0,0 0 1 0 0,0 0-1 0 0,0 0 0 0 0,1 0 0 0 0,-1 1 0 0 0,0-1 0 0 0,1 0 0 0 0,-1 0 0 0 0,0 0 0 0 0,1 1 0 0 0,-1-1 1 0 0,1 0-1 0 0,-1 1 0 0 0,1-1 0 0 0,-1 0 0 0 0,1 1 0 0 0,0-1 0 0 0,-1 0 0 0 0,1 1 0 0 0,0-1 0 0 0,1 0 0 0 0,6-2-1815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1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31 8442 0 0,'-9'-30'3635'0'0,"12"37"-3453"0"0,2 3-163 0 0,-1 0 1 0 0,0 1 0 0 0,-1-1-1 0 0,0 1 1 0 0,-1 0 0 0 0,2 11 0 0 0,2 74 229 0 0,-5-64-157 0 0,8 54-1 0 0,-7-78-132 0 0,1-8-68 0 0,0-17-222 0 0,0-30-158 0 0,-3 26 456 0 0,1 0 0 0 0,1 1 0 0 0,7-29 0 0 0,-7 40 45 0 0,1-1 1 0 0,0 1-1 0 0,0 0 0 0 0,1 0 1 0 0,0 1-1 0 0,1-1 1 0 0,0 1-1 0 0,0 0 0 0 0,8-10 1 0 0,-9 15 10 0 0,-1 1-1 0 0,0-1 1 0 0,1 1 0 0 0,-1 0 0 0 0,1 0 0 0 0,-1 0 0 0 0,1 1 0 0 0,0 0 0 0 0,0-1 0 0 0,0 1 0 0 0,0 0 0 0 0,0 1 0 0 0,0-1 0 0 0,0 1 0 0 0,0 0 0 0 0,0 0 0 0 0,0 0 0 0 0,0 0 0 0 0,0 1 0 0 0,0-1 0 0 0,0 1 0 0 0,0 0 0 0 0,0 1 0 0 0,0-1 0 0 0,0 1 0 0 0,0-1 0 0 0,-1 1 0 0 0,1 0 0 0 0,-1 1 0 0 0,4 2 0 0 0,-1 2-19 0 0,0 0 1 0 0,-1 1-1 0 0,-1 0 1 0 0,1 0 0 0 0,-1 0-1 0 0,0 0 1 0 0,-1 0-1 0 0,0 1 1 0 0,0 0 0 0 0,-1 0-1 0 0,1 10 1 0 0,12 34 12 0 0,-14-46-8 0 0,1 0 0 0 0,-1 1-1 0 0,0-1 1 0 0,-1 0 0 0 0,0 1 0 0 0,0-1 0 0 0,-2 14 0 0 0,0 26 37 0 0,-1-17 307 0 0,3-29-452 0 0,0-1 0 0 0,0 1 0 0 0,0 0 0 0 0,-1 0 0 0 0,1-1 0 0 0,0 1 0 0 0,-1 0-1 0 0,1 0 1 0 0,0-1 0 0 0,-1 1 0 0 0,1 0 0 0 0,-1-1 0 0 0,1 1 0 0 0,-1-1 0 0 0,1 1 0 0 0,-1-1-1 0 0,0 1 1 0 0,1-1 0 0 0,-1 1 0 0 0,1-1 0 0 0,-1 1 0 0 0,0-1 0 0 0,0 0 0 0 0,1 1 0 0 0,-1-1-1 0 0,0 0 1 0 0,-1 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9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19 319 6777 0 0,'0'0'1986'0'0,"7"2"-990"0"0,-1 1-960 0 0,-1-1-1 0 0,1 0 0 0 0,0 0 0 0 0,0-1 0 0 0,0 1 0 0 0,0-1 0 0 0,0-1 0 0 0,0 1 0 0 0,0-1 0 0 0,0 0 0 0 0,1-1 1 0 0,-1 1-1 0 0,0-1 0 0 0,0 0 0 0 0,0-1 0 0 0,8-2 0 0 0,-10 2-36 0 0,0 1 1 0 0,0-1-1 0 0,-1 0 0 0 0,1 0 0 0 0,-1-1 0 0 0,0 1 1 0 0,1-1-1 0 0,-1 1 0 0 0,0-1 0 0 0,-1 0 1 0 0,1 0-1 0 0,0 0 0 0 0,-1-1 0 0 0,0 1 1 0 0,1-1-1 0 0,-1 1 0 0 0,-1-1 0 0 0,1 0 1 0 0,-1 1-1 0 0,1-1 0 0 0,-1 0 0 0 0,0 0 1 0 0,0 0-1 0 0,-1 0 0 0 0,1 0 0 0 0,-1-8 1 0 0,0 6 17 0 0,0 1 1 0 0,0 0-1 0 0,-1 0 1 0 0,1-1 0 0 0,-1 1-1 0 0,0 0 1 0 0,-1 0 0 0 0,1 0-1 0 0,-1 0 1 0 0,-5-9 0 0 0,6 12 25 0 0,-1-1 1 0 0,0 1 0 0 0,0 0 0 0 0,-1-1 0 0 0,1 1 0 0 0,0 1 0 0 0,-1-1-1 0 0,1 0 1 0 0,-1 0 0 0 0,0 1 0 0 0,1 0 0 0 0,-1-1 0 0 0,0 1 0 0 0,0 0-1 0 0,0 0 1 0 0,0 1 0 0 0,0-1 0 0 0,0 0 0 0 0,0 1 0 0 0,-4 0-1 0 0,3 0-1 0 0,-1 0-1 0 0,1 0 0 0 0,-1 1 0 0 0,0 0 1 0 0,1 0-1 0 0,-1 0 0 0 0,1 0 0 0 0,0 1 1 0 0,-1-1-1 0 0,1 1 0 0 0,0 0 0 0 0,0 1 0 0 0,0-1 1 0 0,0 1-1 0 0,1-1 0 0 0,-1 1 0 0 0,1 1 1 0 0,0-1-1 0 0,-1 0 0 0 0,-2 5 0 0 0,2-2-26 0 0,0-1-1 0 0,0 1 1 0 0,0 0-1 0 0,1 0 1 0 0,0 0-1 0 0,0 0 0 0 0,1 1 1 0 0,0-1-1 0 0,0 1 1 0 0,0-1-1 0 0,1 1 1 0 0,0 0-1 0 0,0 7 1 0 0,1-3-8 0 0,0 0 1 0 0,0 0-1 0 0,1 0 0 0 0,1 0 1 0 0,0-1-1 0 0,1 1 1 0 0,-1 0-1 0 0,2-1 1 0 0,0 0-1 0 0,0 0 0 0 0,1 0 1 0 0,0 0-1 0 0,12 15 1 0 0,-12-16 12 0 0,2-1 1 0 0,-1 1 0 0 0,1-2 0 0 0,0 1-1 0 0,1-1 1 0 0,0 0 0 0 0,0-1 0 0 0,0 0-1 0 0,1 0 1 0 0,12 6 0 0 0,-14-9-28 0 0,0 0 0 0 0,0 0 0 0 0,0-1 0 0 0,1 0 0 0 0,-1 0 0 0 0,1 0 0 0 0,0-1 0 0 0,-1 0 0 0 0,1-1 0 0 0,0 0 0 0 0,12-1 0 0 0,-15 0-45 0 0,-1 0 0 0 0,1 0 0 0 0,-1-1 0 0 0,0 1 0 0 0,0-1 0 0 0,0 0 0 0 0,0 0 0 0 0,0 0 0 0 0,0-1-1 0 0,0 1 1 0 0,0-1 0 0 0,-1 0 0 0 0,0 0 0 0 0,1 0 0 0 0,-1-1 0 0 0,0 1 0 0 0,-1-1 0 0 0,1 0-1 0 0,-1 1 1 0 0,1-1 0 0 0,1-5 0 0 0,4-13 50 0 0,0 0 0 0 0,-1-1 1 0 0,-1 0-1 0 0,-2 0 0 0 0,0 0 0 0 0,1-47 0 0 0,-5 67 2 0 0,23-158 625 0 0,-23 155-574 0 0,-1 0 0 0 0,1 0 0 0 0,-1 0 0 0 0,-1 1 0 0 0,1-1 0 0 0,-3-5 0 0 0,2 7-15 0 0,1 1 0 0 0,-1-1 0 0 0,1 0 0 0 0,0 1 0 0 0,0-1 0 0 0,1 0-1 0 0,-1 0 1 0 0,1 1 0 0 0,0-1 0 0 0,0 0 0 0 0,0 0 0 0 0,0 0-1 0 0,1 0 1 0 0,1-6 0 0 0,-4 10-9 0 0,0 1 1 0 0,0-1-1 0 0,0 0 0 0 0,0 0 1 0 0,0 1-1 0 0,1-1 0 0 0,-1 1 0 0 0,0-1 1 0 0,0 1-1 0 0,-2 1 0 0 0,1 1-8 0 0,0 1-1 0 0,0-1 1 0 0,1 1-1 0 0,-1 0 1 0 0,1 0-1 0 0,0 0 1 0 0,0 0-1 0 0,1 0 1 0 0,-1 1-1 0 0,1-1 1 0 0,0 0-1 0 0,0 1 1 0 0,0-1-1 0 0,0 9 1 0 0,0 9 26 0 0,3 36 0 0 0,-1-54-38 0 0,0 24 25 0 0,0-13-32 0 0,-1 0 0 0 0,2 0-1 0 0,0 0 1 0 0,1 0 0 0 0,8 24 0 0 0,5 7-16 0 0,-12-32 95 0 0,1 0 1 0 0,1 0 0 0 0,13 24-1 0 0,-17-35-139 0 0,0 0 1 0 0,0 0-1 0 0,1 0 0 0 0,0 0 0 0 0,-1-1 0 0 0,1 1 0 0 0,0-1 0 0 0,0 1 0 0 0,0-1 0 0 0,1 0 1 0 0,5 3-1 0 0,-7-4-235 0 0,0 0 0 0 0,1-1 1 0 0,-1 1-1 0 0,0 0 0 0 0,1-1 1 0 0,-1 0-1 0 0,1 1 0 0 0,-1-1 1 0 0,1 0-1 0 0,-1 0 0 0 0,0 0 1 0 0,1-1-1 0 0,-1 1 0 0 0,1-1 1 0 0,-1 1-1 0 0,0-1 0 0 0,1 0 1 0 0,-1 0-1 0 0,3-1 0 0 0,3-3-2260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1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31 8434 0 0,'-1'-1'171'0'0,"1"0"1"0"0,0 0-1 0 0,0 0 0 0 0,0 0 1 0 0,-1 0-1 0 0,1 0 0 0 0,0 0 1 0 0,-1 0-1 0 0,1 0 1 0 0,-1 0-1 0 0,0 0 0 0 0,1 0 1 0 0,-1 0-1 0 0,1 0 0 0 0,-3-1 1 0 0,3 2-46 0 0,-1-1 1 0 0,1 0 0 0 0,-1 1-1 0 0,0-1 1 0 0,1 0-1 0 0,-1 0 1 0 0,1 1 0 0 0,-1-1-1 0 0,1 0 1 0 0,0 0-1 0 0,-1 0 1 0 0,1 0 0 0 0,0 0-1 0 0,0 1 1 0 0,-1-3 306 0 0,2 4-401 0 0,0-1-1 0 0,0 1 1 0 0,-1-1-1 0 0,1 1 0 0 0,0-1 1 0 0,-1 1-1 0 0,1-1 1 0 0,0 1-1 0 0,-1 0 0 0 0,1-1 1 0 0,-1 1-1 0 0,1 0 1 0 0,-1-1-1 0 0,1 1 1 0 0,-1 0-1 0 0,0 0 0 0 0,1 0 1 0 0,0 1-1 0 0,6 18 275 0 0,-7-20-299 0 0,4 19 91 0 0,-1-1 0 0 0,-1 1 1 0 0,0-1-1 0 0,-2 1 0 0 0,-1 24 0 0 0,0 14-54 0 0,4 113 142 0 0,-2-158-144 0 0,0-1 1 0 0,1 1 0 0 0,0-1 0 0 0,6 16 0 0 0,-7-24-37 0 0,-1 0 1 0 0,1-1 0 0 0,1 1 0 0 0,-1-1-1 0 0,0 1 1 0 0,1-1 0 0 0,-1 0 0 0 0,1 1-1 0 0,-1-1 1 0 0,1 0 0 0 0,0 0 0 0 0,0 0-1 0 0,0 0 1 0 0,0 0 0 0 0,1-1 0 0 0,-1 1-1 0 0,0-1 1 0 0,1 1 0 0 0,-1-1 0 0 0,1 0-1 0 0,-1 0 1 0 0,1 0 0 0 0,0 0 0 0 0,3 0-1 0 0,-3-1-330 0 0,0-1 0 0 0,0 1 1 0 0,0-1-1 0 0,0 0 0 0 0,0 0 0 0 0,0 0 0 0 0,-1 0 0 0 0,1 0 0 0 0,0 0 0 0 0,-1-1 0 0 0,1 0 0 0 0,-1 1 0 0 0,1-1 0 0 0,-1 0 0 0 0,0 0 0 0 0,0 0 1 0 0,0-1-1 0 0,2-2 0 0 0,5-4-2043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2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59 4497 0 0,'-5'-2'563'0'0,"-1"0"0"0"0,0 1 1 0 0,1-1-1 0 0,-1 1 0 0 0,0 0 0 0 0,-6 0 0 0 0,-21-4 2656 0 0,41 6-2716 0 0,-1 0-1 0 0,1 0 0 0 0,0-1 1 0 0,0-1-1 0 0,11-1 0 0 0,58-10-765 0 0,-37 5 493 0 0,0-1-234 0 0,-24 4 34 0 0,0 2 0 0 0,29-3-1 0 0,-43 5-67 0 0,0 0 0 0 0,-1 0 0 0 0,1 0 0 0 0,0 0 0 0 0,0 0 0 0 0,-1 0 0 0 0,1-1 0 0 0,0 1 0 0 0,-1 0-1 0 0,1-1 1 0 0,0 0 0 0 0,-1 1 0 0 0,3-2 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3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59 106 2737 0 0,'0'0'157'0'0,"-1"-1"0"0"0,0 1 0 0 0,0-1 0 0 0,0 1 0 0 0,0 0 0 0 0,-1-1 0 0 0,1 1 0 0 0,0 0 0 0 0,0 0 0 0 0,0-1 0 0 0,0 1 0 0 0,0 0 0 0 0,0 0 0 0 0,0 0 0 0 0,0 0 0 0 0,0 1 0 0 0,-1-1 0 0 0,1 0 0 0 0,0 0 0 0 0,0 1 0 0 0,0-1 0 0 0,0 1 0 0 0,0-1 0 0 0,0 0 0 0 0,0 1 1 0 0,0 0-1 0 0,1-1 0 0 0,-1 1 0 0 0,0 0 0 0 0,0-1 0 0 0,0 1 0 0 0,1 0 0 0 0,-1 0 0 0 0,0 0 0 0 0,1 0 0 0 0,-1 0 0 0 0,-1 2 0 0 0,-10 9 749 0 0,11-12-890 0 0,1 0 0 0 0,-1 0 0 0 0,1 0 0 0 0,-1 0-1 0 0,1 0 1 0 0,-1 1 0 0 0,1-1 0 0 0,0 0 0 0 0,-1 0 0 0 0,1 1 0 0 0,-1-1 0 0 0,1 0-1 0 0,0 1 1 0 0,-1-1 0 0 0,1 0 0 0 0,0 1 0 0 0,0-1 0 0 0,-1 1 0 0 0,1-1 0 0 0,0 0-1 0 0,0 1 1 0 0,-1-1 0 0 0,1 1 0 0 0,0-1 0 0 0,0 1 0 0 0,0-1 0 0 0,0 1-1 0 0,0-1 1 0 0,0 1 0 0 0,0-1 0 0 0,0 1 0 0 0,0-1 0 0 0,0 1 0 0 0,0-1 0 0 0,0 1-1 0 0,0-1 1 0 0,0 1 0 0 0,0-1 0 0 0,0 0 0 0 0,1 2 0 0 0,14 13 300 0 0,-13-14-309 0 0,0 0 0 0 0,0 0-1 0 0,1 0 1 0 0,-1 0 0 0 0,0-1 0 0 0,0 1-1 0 0,0-1 1 0 0,1 0 0 0 0,-1 1 0 0 0,0-1 0 0 0,1 0-1 0 0,3-1 1 0 0,31-4 131 0 0,-32 5-104 0 0,4-2 5 0 0,-1 1 1 0 0,1-2-1 0 0,0 1 1 0 0,-1-1-1 0 0,1 0 1 0 0,-1-1-1 0 0,0 0 1 0 0,0 0-1 0 0,9-7 1 0 0,-15 9-34 0 0,0 0 0 0 0,0 0 0 0 0,0 0 0 0 0,0 0-1 0 0,-1 0 1 0 0,1-1 0 0 0,-1 1 0 0 0,1 0 0 0 0,-1-1 0 0 0,0 1 0 0 0,0-1 0 0 0,0 1 0 0 0,0-1 0 0 0,-1 0 0 0 0,1 1 0 0 0,-1-1 0 0 0,0 0 0 0 0,1 0 0 0 0,-1 1 0 0 0,0-1 0 0 0,-1 0 0 0 0,1 0 0 0 0,0 1 0 0 0,-1-1 0 0 0,0 0-1 0 0,1 1 1 0 0,-1-1 0 0 0,0 0 0 0 0,0 1 0 0 0,-1 0 0 0 0,1-1 0 0 0,-2-2 0 0 0,1 2 12 0 0,0 0 1 0 0,1 1-1 0 0,-1-1 0 0 0,0 0 1 0 0,-1 1-1 0 0,1 0 0 0 0,0-1 1 0 0,-1 1-1 0 0,1 0 0 0 0,-1 0 1 0 0,0 1-1 0 0,0-1 0 0 0,0 0 0 0 0,0 1 1 0 0,0 0-1 0 0,0-1 0 0 0,0 1 1 0 0,0 1-1 0 0,0-1 0 0 0,0 0 1 0 0,-1 1-1 0 0,1-1 0 0 0,0 1 1 0 0,0 0-1 0 0,-1 0 0 0 0,-5 1 1 0 0,3 2 69 0 0,0 1 0 0 0,-1-1 0 0 0,1 1 0 0 0,0 0 1 0 0,1 0-1 0 0,-1 0 0 0 0,1 1 0 0 0,-6 6 0 0 0,4-4-37 0 0,2-2-22 0 0,0 0 0 0 0,1 1 1 0 0,-1-1-1 0 0,1 1 0 0 0,1 0 1 0 0,-1 0-1 0 0,1 0 0 0 0,0 0 1 0 0,1 1-1 0 0,-1-1 0 0 0,1 1 1 0 0,0-1-1 0 0,1 1 0 0 0,0 0 1 0 0,0 0-1 0 0,0 0 1 0 0,1 0-1 0 0,0 0 0 0 0,0-1 1 0 0,2 11-1 0 0,0-4-24 0 0,0-1-1 0 0,1 0 1 0 0,0 1 0 0 0,1-1-1 0 0,0 0 1 0 0,8 15 0 0 0,-8-20 11 0 0,1 0 0 0 0,-1 0 0 0 0,1-1 0 0 0,0 1 0 0 0,1-1 0 0 0,-1-1 0 0 0,1 1 0 0 0,0-1 0 0 0,1 0 0 0 0,-1 0 0 0 0,10 5 0 0 0,-10-7-10 0 0,1 1 0 0 0,-1-1 0 0 0,1-1 0 0 0,-1 1 0 0 0,1-1 0 0 0,0 0 0 0 0,0-1 0 0 0,0 0 0 0 0,0 0 0 0 0,0 0 1 0 0,0-1-1 0 0,0 0 0 0 0,9-1 0 0 0,-11 0-21 0 0,0 0 0 0 0,1-1 0 0 0,-1 1 1 0 0,0-1-1 0 0,0-1 0 0 0,0 1 0 0 0,0-1 0 0 0,0 0 1 0 0,-1 0-1 0 0,1 0 0 0 0,-1 0 0 0 0,0-1 1 0 0,0 0-1 0 0,0 0 0 0 0,0 0 0 0 0,-1 0 1 0 0,5-8-1 0 0,4-8 5 0 0,-1 0 1 0 0,0-1-1 0 0,-2 0 0 0 0,12-40 1 0 0,-10 21 6 0 0,10-73 1 0 0,-21 108 11 0 0,0-3-92 0 0,-14 4 36 0 0,11 5 43 0 0,-1-1 0 0 0,1 0 0 0 0,-1 1 0 0 0,1 0 0 0 0,-1 0-1 0 0,1 0 1 0 0,0 0 0 0 0,0 0 0 0 0,-1 1 0 0 0,1-1-1 0 0,-4 4 1 0 0,5-4 8 0 0,0 1 0 0 0,0-1-1 0 0,1 1 1 0 0,-1-1 0 0 0,1 1-1 0 0,-1-1 1 0 0,1 1 0 0 0,0 0 0 0 0,0 0-1 0 0,0 0 1 0 0,0 0 0 0 0,0 0-1 0 0,0 0 1 0 0,0 0 0 0 0,1 0 0 0 0,-1 0-1 0 0,1 0 1 0 0,-1 0 0 0 0,1 1-1 0 0,0-1 1 0 0,0 0 0 0 0,0 0-1 0 0,0 5 1 0 0,1-5-5 0 0,0 0-1 0 0,-1 1 1 0 0,1-1 0 0 0,0 1-1 0 0,0-1 1 0 0,0 0-1 0 0,1 1 1 0 0,-1-1 0 0 0,1 0-1 0 0,-1 0 1 0 0,1 0-1 0 0,-1 0 1 0 0,1 0 0 0 0,0-1-1 0 0,0 1 1 0 0,0 0-1 0 0,0-1 1 0 0,3 2 0 0 0,7 4 12 0 0,0-1 0 0 0,19 7 0 0 0,8 4-4 0 0,-35-14-3 0 0,0 1 0 0 0,0-1 1 0 0,0 1-1 0 0,0 0 1 0 0,-1-1-1 0 0,1 1 0 0 0,-1 1 1 0 0,0-1-1 0 0,-1 0 1 0 0,1 1-1 0 0,-1 0 0 0 0,0 0 1 0 0,0-1-1 0 0,0 1 1 0 0,2 10-1 0 0,-1-1 20 0 0,-1 0 0 0 0,-1 0-1 0 0,0 0 1 0 0,-1 24 0 0 0,-1-25-28 0 0,1 0-1 0 0,0 0 1 0 0,1 0 0 0 0,1 0 0 0 0,4 18 0 0 0,-6-30 0 0 0,0-1 0 0 0,0 1 0 0 0,1-1 0 0 0,-1 1 0 0 0,1 0 0 0 0,-1-1 0 0 0,0 1 0 0 0,1-1 0 0 0,-1 1 0 0 0,1-1 0 0 0,-1 1 0 0 0,1-1 1 0 0,0 1-1 0 0,-1-1 0 0 0,1 0 0 0 0,-1 1 0 0 0,1-1 0 0 0,0 0 0 0 0,-1 1 0 0 0,1-1 0 0 0,0 0 0 0 0,-1 0 0 0 0,1 0 0 0 0,0 0 0 0 0,-1 0 1 0 0,1 1-1 0 0,0-1 0 0 0,0 0 0 0 0,-1-1 0 0 0,1 1 0 0 0,0 0 0 0 0,-1 0 0 0 0,1 0 0 0 0,0 0 0 0 0,-1 0 0 0 0,2-1 0 0 0,0 0-215 0 0,-1 1-1 0 0,1-1 0 0 0,0 0 0 0 0,-1 0 0 0 0,1 0 0 0 0,-1 0 0 0 0,1 0 0 0 0,-1 0 0 0 0,0 0 1 0 0,1 0-1 0 0,-1 0 0 0 0,0-1 0 0 0,0 1 0 0 0,1-2 0 0 0,3-7-1676 0 0,-1 1-801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82 165 4849 0 0,'-5'1'332'0'0,"-34"13"1626"0"0,38-14-1912 0 0,1 0 1 0 0,-1 1 0 0 0,0-1 0 0 0,0 0-1 0 0,1 0 1 0 0,-1 1 0 0 0,0-1-1 0 0,1 1 1 0 0,-1-1 0 0 0,0 1-1 0 0,1-1 1 0 0,-1 1 0 0 0,1-1-1 0 0,-1 1 1 0 0,1-1 0 0 0,-1 1-1 0 0,1 0 1 0 0,-1-1 0 0 0,1 1-1 0 0,0 0 1 0 0,-1-1 0 0 0,1 1-1 0 0,0 0 1 0 0,0 0 0 0 0,-1-1-1 0 0,1 1 1 0 0,0 0 0 0 0,0 0-1 0 0,0 0 1 0 0,0-1 0 0 0,0 1 0 0 0,0 0-1 0 0,0 0 1 0 0,0-1 0 0 0,0 1-1 0 0,1 0 1 0 0,-1 0 0 0 0,0-1-1 0 0,0 1 1 0 0,1 0 0 0 0,0 1 335 0 0,2-1-248 0 0,2-1-97 0 0,1 0 0 0 0,-1 0 1 0 0,1-1-1 0 0,-1 0 1 0 0,1 0-1 0 0,-1 0 0 0 0,1-1 1 0 0,-1 0-1 0 0,0 0 0 0 0,0 0 1 0 0,0 0-1 0 0,6-4 0 0 0,2-2 10 0 0,0-1 0 0 0,0 0-1 0 0,16-14 1 0 0,-27 20-39 0 0,1 0 1 0 0,-1 0 0 0 0,0 0-1 0 0,0 0 1 0 0,0 0-1 0 0,-1 0 1 0 0,1-1-1 0 0,-1 1 1 0 0,0-1-1 0 0,0 1 1 0 0,0-1 0 0 0,0 1-1 0 0,0-1 1 0 0,-1 0-1 0 0,0 1 1 0 0,0-1-1 0 0,0 0 1 0 0,0 1-1 0 0,-1-8 1 0 0,1 9 17 0 0,-1 0-1 0 0,1 0 1 0 0,-1 0-1 0 0,1 1 1 0 0,-1-1-1 0 0,1 0 1 0 0,-1 0-1 0 0,0 0 1 0 0,0 0-1 0 0,0 1 1 0 0,0-1-1 0 0,0 0 1 0 0,-1 1-1 0 0,1-1 1 0 0,0 1-1 0 0,-1 0 1 0 0,1-1-1 0 0,-1 1 1 0 0,1 0-1 0 0,-1 0 1 0 0,0 0-1 0 0,1 0 1 0 0,-1 0-1 0 0,0 0 1 0 0,0 0-1 0 0,0 1 1 0 0,0-1-1 0 0,0 0 1 0 0,0 1-1 0 0,0 0 1 0 0,0 0-1 0 0,1-1 1 0 0,-1 1-1 0 0,0 0 1 0 0,0 0-1 0 0,-4 1 1 0 0,-2 2 85 0 0,0 0 0 0 0,0 1 1 0 0,0 0-1 0 0,0 0 0 0 0,1 1 0 0 0,0 0 1 0 0,0 0-1 0 0,0 0 0 0 0,-6 7 0 0 0,-5 3 92 0 0,15-11-171 0 0,0-1 1 0 0,0 0 0 0 0,1 1-1 0 0,-1 0 1 0 0,1 0-1 0 0,0-1 1 0 0,0 1 0 0 0,0 0-1 0 0,1 1 1 0 0,-1-1-1 0 0,1 0 1 0 0,0 0 0 0 0,0 1-1 0 0,1-1 1 0 0,-1 9-1 0 0,-4 16 52 0 0,4-24-77 0 0,0-1-1 0 0,0 1 0 0 0,0 0 1 0 0,0 0-1 0 0,1 0 1 0 0,0 0-1 0 0,0 0 1 0 0,0 0-1 0 0,1-1 0 0 0,-1 1 1 0 0,1 0-1 0 0,0 0 1 0 0,1 0-1 0 0,-1-1 1 0 0,1 1-1 0 0,3 5 1 0 0,2 5 18 0 0,-5-10-17 0 0,0 1 0 0 0,0-1 0 0 0,1 0 0 0 0,0 0 1 0 0,-1-1-1 0 0,2 1 0 0 0,-1 0 0 0 0,1-1 0 0 0,-1 0 1 0 0,1 0-1 0 0,1 0 0 0 0,-1 0 0 0 0,0-1 0 0 0,6 4 1 0 0,-2-2 16 0 0,0-1 0 0 0,0 0 0 0 0,0-1 0 0 0,0 1 1 0 0,1-2-1 0 0,0 1 0 0 0,-1-1 0 0 0,1 0 1 0 0,0-1-1 0 0,0 0 0 0 0,0-1 0 0 0,0 1 0 0 0,13-3 1 0 0,-15 1-13 0 0,0 0 1 0 0,0-1-1 0 0,0 0 0 0 0,0-1 1 0 0,0 1-1 0 0,0-1 1 0 0,-1-1-1 0 0,1 1 1 0 0,-1-1-1 0 0,0 0 0 0 0,0-1 1 0 0,-1 1-1 0 0,1-1 1 0 0,-1 0-1 0 0,0-1 1 0 0,8-9-1 0 0,-2-4-5 0 0,-1-1-1 0 0,0 1 0 0 0,-2-2 1 0 0,0 1-1 0 0,9-41 1 0 0,-9 32-5 0 0,-3 15 2 0 0,-1 0 0 0 0,-1 0 0 0 0,0 0 1 0 0,-1 0-1 0 0,-1-1 0 0 0,0-27 0 0 0,-1 42-7 0 0,0 0 1 0 0,0-1-1 0 0,0 1 0 0 0,0 0 1 0 0,0 0-1 0 0,0 0 0 0 0,0-1 0 0 0,0 1 1 0 0,0 0-1 0 0,0 0 0 0 0,0 0 1 0 0,0-1-1 0 0,0 1 0 0 0,0 0 1 0 0,-1 0-1 0 0,1 0 0 0 0,0 0 1 0 0,0-1-1 0 0,0 1 0 0 0,0 0 0 0 0,0 0 1 0 0,-1 0-1 0 0,1 0 0 0 0,0 0 1 0 0,0-1-1 0 0,0 1 0 0 0,0 0 1 0 0,-1 0-1 0 0,1 0 0 0 0,0 0 0 0 0,0 0 1 0 0,0 0-1 0 0,-1 0 0 0 0,1 0 1 0 0,0 0-1 0 0,0 0 0 0 0,0 0 1 0 0,-1 0-1 0 0,1 0 0 0 0,0 0 1 0 0,-10 6-42 0 0,-5 11 63 0 0,14-13-13 0 0,0-1-1 0 0,0 0 1 0 0,0 1 0 0 0,0-1 0 0 0,0 1-1 0 0,1-1 1 0 0,0 1 0 0 0,0-1-1 0 0,0 1 1 0 0,0-1 0 0 0,0 1 0 0 0,1-1-1 0 0,0 6 1 0 0,15 44 70 0 0,27 33-46 0 0,-29-62-16 0 0,21 51 0 0 0,-7-12 112 0 0,-27-60-131 0 0,-1 0 1 0 0,0 0 0 0 0,0 0-1 0 0,0 0 1 0 0,0 0 0 0 0,-1 0-1 0 0,1 0 1 0 0,-1 0 0 0 0,0 0 0 0 0,1 0-1 0 0,-3 4 1 0 0,2-5 4 0 0,1-1 1 0 0,-1 1-1 0 0,0 0 1 0 0,1-1-1 0 0,-1 1 1 0 0,0 0-1 0 0,0-1 1 0 0,0 1-1 0 0,0-1 0 0 0,0 0 1 0 0,-1 1-1 0 0,1-1 1 0 0,0 0-1 0 0,-1 0 1 0 0,1 0-1 0 0,-1 0 1 0 0,1 0-1 0 0,-1 0 1 0 0,1 0-1 0 0,-4 1 0 0 0,2-2-3 0 0,-1 0 0 0 0,1 0 0 0 0,-1-1 0 0 0,1 1 0 0 0,0-1 0 0 0,-1 0 0 0 0,1 0 0 0 0,0 0 0 0 0,-1-1 0 0 0,1 1 0 0 0,0-1 0 0 0,0 0 0 0 0,0 0 0 0 0,1 0 0 0 0,-1 0 0 0 0,0 0 0 0 0,1 0 0 0 0,-1-1 0 0 0,-2-3 0 0 0,0 0-510 0 0,0 0 0 0 0,0-1 0 0 0,1 0 0 0 0,0 0 0 0 0,0 0 0 0 0,1 0 0 0 0,-4-11 0 0 0,5 5-1710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4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30 6609 0 0,'-4'-5'849'0'0,"-10"-12"1881"0"0,13 16-2614 0 0,1 1 1 0 0,-1-1 0 0 0,1 1 0 0 0,-1-1 0 0 0,1 1 0 0 0,-1-1 0 0 0,0 1 0 0 0,1-1 0 0 0,-1 1 0 0 0,0 0 0 0 0,1-1 0 0 0,-1 1 0 0 0,0 0 0 0 0,0 0 0 0 0,1-1 0 0 0,-1 1 0 0 0,0 0 0 0 0,0 0 0 0 0,0 0 0 0 0,1 0 0 0 0,-2 0 0 0 0,-4 1 548 0 0,6-1-645 0 0,0 1-1 0 0,1-1 1 0 0,-1 0-1 0 0,0 0 0 0 0,1 0 1 0 0,-1 0-1 0 0,0 0 1 0 0,1 0-1 0 0,-1 0 0 0 0,0 1 1 0 0,1-1-1 0 0,-1 0 0 0 0,0 0 1 0 0,0 0-1 0 0,1 1 1 0 0,-1-1-1 0 0,0 0 0 0 0,0 0 1 0 0,1 1-1 0 0,-1-1 1 0 0,0 0-1 0 0,0 0 0 0 0,0 1 1 0 0,1-1-1 0 0,-1 0 0 0 0,0 1 1 0 0,0-1-1 0 0,0 0 1 0 0,0 1-1 0 0,0-1 0 0 0,0 0 1 0 0,0 1-1 0 0,0-1 1 0 0,0 1-1 0 0,0-1 0 0 0,0 0 1 0 0,0 1-1 0 0,0-1 0 0 0,0 0 1 0 0,0 1-1 0 0,0-1 1 0 0,0 0-1 0 0,0 1 0 0 0,0-1 1 0 0,-1 0-1 0 0,1 1 1 0 0,0-1-1 0 0,0 0 0 0 0,0 0 1 0 0,-1 1-1 0 0,0 5 49 0 0,0 0-1 0 0,1 0 1 0 0,-1 0 0 0 0,1 0-1 0 0,0 0 1 0 0,1 0 0 0 0,-1 0-1 0 0,1 0 1 0 0,0 0-1 0 0,3 5 1 0 0,1 15 16 0 0,-4-22-71 0 0,0 0 0 0 0,0 1 0 0 0,0-1-1 0 0,1 0 1 0 0,3 7 0 0 0,-3-8-1 0 0,0 1 0 0 0,0 0 0 0 0,-1 0 0 0 0,0 0 0 0 0,1 0 1 0 0,0 5-1 0 0,-1-2-17 0 0,0 0 1 0 0,-1 0-1 0 0,1 1 1 0 0,-1-1-1 0 0,-1 0 1 0 0,1 0-1 0 0,-3 13 1 0 0,1-12 14 0 0,1 0-1 0 0,0 0 1 0 0,1 0 0 0 0,0 0 0 0 0,0 0 0 0 0,0 0 0 0 0,3 10 0 0 0,16 57 124 0 0,-10-43-98 0 0,-7-23 23 0 0,1 0 0 0 0,-1 0 0 0 0,2 0-1 0 0,-1-1 1 0 0,1 1 0 0 0,5 7 0 0 0,-8-15-84 0 0,0 1 0 0 0,0-1 0 0 0,1 1 1 0 0,-1-1-1 0 0,0 0 0 0 0,0 0 0 0 0,1 0 0 0 0,-1 0 1 0 0,0 0-1 0 0,1 0 0 0 0,-1 0 0 0 0,1 0 0 0 0,-1 0 0 0 0,1-1 1 0 0,-1 1-1 0 0,1-1 0 0 0,0 1 0 0 0,-1-1 0 0 0,1 0 1 0 0,0 1-1 0 0,0-1 0 0 0,-1 0 0 0 0,1 0 0 0 0,0 0 1 0 0,-1 0-1 0 0,1-1 0 0 0,0 1 0 0 0,-1 0 0 0 0,1-1 0 0 0,0 1 1 0 0,-1-1-1 0 0,1 0 0 0 0,0 1 0 0 0,-1-1 0 0 0,1 0 1 0 0,-1 0-1 0 0,0 0 0 0 0,1 0 0 0 0,-1 0 0 0 0,2-2 1 0 0,0 1-638 0 0,1-1 1 0 0,0 0 0 0 0,-1 0 0 0 0,0 0 0 0 0,1-1 0 0 0,-1 1 0 0 0,4-8-1 0 0,0-1-1771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60 5137 0 0,'-6'-2'1247'0'0,"-1"1"1"0"0,0 0-1 0 0,1 0 0 0 0,-1 0 1 0 0,0 1-1 0 0,-11 0 0 0 0,147-23-254 0 0,-74 15-1008 0 0,75-13-297 0 0,-130 21 184 0 0,1 0 1 0 0,0 0-1 0 0,-1-1 0 0 0,1 1 1 0 0,0 0-1 0 0,-1 0 1 0 0,1 0-1 0 0,0 0 0 0 0,-1 0 1 0 0,1 0-1 0 0,0 0 1 0 0,-1 0-1 0 0,1 0 0 0 0,0 0 1 0 0,-1 0-1 0 0,1 0 1 0 0,0 0-1 0 0,-1 1 0 0 0,1-1 1 0 0,0 0-1 0 0,-1 1 1 0 0,1-1-1 0 0,-1 0 0 0 0,2 1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50 104 2753 0 0,'-8'0'1719'0'0,"6"0"-1270"0"0,-1 0 0 0 0,0 0 0 0 0,1 0 0 0 0,-1 0 0 0 0,1 0 0 0 0,-1 1 0 0 0,1-1 0 0 0,-5 2 0 0 0,6-1-374 0 0,0 0 1 0 0,0-1 0 0 0,0 1 0 0 0,0 0-1 0 0,0 0 1 0 0,0 0 0 0 0,1 0-1 0 0,-1 0 1 0 0,0 0 0 0 0,0 0 0 0 0,1 0-1 0 0,-1 0 1 0 0,1 1 0 0 0,-1-1-1 0 0,1 0 1 0 0,-1 0 0 0 0,1 1 0 0 0,0-1-1 0 0,0 0 1 0 0,0 0 0 0 0,-1 1-1 0 0,1 1 1 0 0,0-1-43 0 0,0 1 0 0 0,0 0 0 0 0,0-1-1 0 0,0 1 1 0 0,0 0 0 0 0,0 0 0 0 0,1-1 0 0 0,-1 1-1 0 0,1 0 1 0 0,0-1 0 0 0,0 1 0 0 0,0-1 0 0 0,0 1-1 0 0,0-1 1 0 0,1 0 0 0 0,-1 1 0 0 0,1-1 0 0 0,-1 0 0 0 0,1 0-1 0 0,0 0 1 0 0,0 0 0 0 0,0 0 0 0 0,0 0 0 0 0,0-1-1 0 0,0 1 1 0 0,1 0 0 0 0,-1-1 0 0 0,1 0 0 0 0,-1 0-1 0 0,1 0 1 0 0,-1 0 0 0 0,1 0 0 0 0,-1 0 0 0 0,1-1-1 0 0,0 1 1 0 0,-1-1 0 0 0,1 0 0 0 0,0 1 0 0 0,0-1-1 0 0,-1-1 1 0 0,1 1 0 0 0,0 0 0 0 0,-1-1 0 0 0,4 0 0 0 0,10-3 9 0 0,0-1 1 0 0,-1-1 0 0 0,0 0 0 0 0,0-1 0 0 0,-1 0 0 0 0,1-2 0 0 0,-2 1 0 0 0,15-13 0 0 0,-26 20-35 0 0,0-1-1 0 0,0 0 1 0 0,0 0-1 0 0,0 1 1 0 0,0-1-1 0 0,-1 0 1 0 0,1-1-1 0 0,-1 1 1 0 0,1 0-1 0 0,-1 0 1 0 0,0-1 0 0 0,0 1-1 0 0,0-1 1 0 0,0 1-1 0 0,0-1 1 0 0,-1 1-1 0 0,1-1 1 0 0,-1 1-1 0 0,1-1 1 0 0,-1 0-1 0 0,0 1 1 0 0,0-1-1 0 0,0 0 1 0 0,-1 1-1 0 0,1-1 1 0 0,-1 1-1 0 0,0-5 1 0 0,0 3-14 0 0,-1 1 0 0 0,1 0 0 0 0,-1-1 0 0 0,1 1 0 0 0,-1 0 1 0 0,0 0-1 0 0,0-1 0 0 0,-1 2 0 0 0,1-1 0 0 0,-1 0 0 0 0,1 0 0 0 0,-1 1 0 0 0,0-1 0 0 0,0 1 1 0 0,0 0-1 0 0,0 0 0 0 0,0 0 0 0 0,-7-2 0 0 0,6 2 37 0 0,-1 1 1 0 0,1 0 0 0 0,-1 1-1 0 0,1-1 1 0 0,-1 1-1 0 0,1-1 1 0 0,-1 2-1 0 0,1-1 1 0 0,-1 0-1 0 0,1 1 1 0 0,-1 0 0 0 0,1 0-1 0 0,0 0 1 0 0,-1 0-1 0 0,1 1 1 0 0,0 0-1 0 0,0 0 1 0 0,0 0-1 0 0,0 0 1 0 0,0 0-1 0 0,-4 4 1 0 0,0 1 76 0 0,1 0 0 0 0,-1 0-1 0 0,1 0 1 0 0,0 1 0 0 0,1 0 0 0 0,0 1 0 0 0,0-1-1 0 0,-6 15 1 0 0,8-14-86 0 0,1 1 0 0 0,1 0 0 0 0,0-1 0 0 0,0 1 0 0 0,0 0 0 0 0,2 0 0 0 0,-1 0 0 0 0,1 1 0 0 0,1-1 0 0 0,0 0 0 0 0,0 0 0 0 0,1 0 0 0 0,0 0 0 0 0,6 15 0 0 0,10 11 33 0 0,-14-29-36 0 0,1 1-1 0 0,-1 0 1 0 0,3 10-1 0 0,-5-15-13 0 0,-1-1 0 0 0,1 1-1 0 0,0-1 1 0 0,0 1 0 0 0,0-1 0 0 0,0 0-1 0 0,0 0 1 0 0,1 0 0 0 0,-1 0 0 0 0,1 0 0 0 0,-1-1-1 0 0,1 1 1 0 0,0-1 0 0 0,2 2 0 0 0,42 15 239 0 0,-42-17-225 0 0,-1 0 1 0 0,1 0-1 0 0,0-1 0 0 0,0 0 0 0 0,-1 0 1 0 0,1 0-1 0 0,0 0 0 0 0,0-1 0 0 0,-1 0 1 0 0,1 0-1 0 0,0 0 0 0 0,-1 0 1 0 0,1-1-1 0 0,-1 0 0 0 0,8-4 0 0 0,-2 1-480 0 0,-1-2 0 0 0,1 1 0 0 0,-1-1-1 0 0,-1 0 1 0 0,14-14 0 0 0,5-17-3964 0 0,-17 23 2007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5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146 387 5961 0 0,'1'1'76'0'0,"-1"0"0"0"0,0 1 0 0 0,1-1 0 0 0,-1 0 1 0 0,1 0-1 0 0,-1 1 0 0 0,1-1 0 0 0,-1 0 0 0 0,1 0 0 0 0,0 0 0 0 0,0 0 0 0 0,0 0 0 0 0,0 0 0 0 0,0 0 0 0 0,0 0 0 0 0,0 0 0 0 0,0 0 0 0 0,0 0 0 0 0,0-1 0 0 0,0 1 0 0 0,0 0 0 0 0,0-1 0 0 0,1 1 0 0 0,-1-1 1 0 0,0 1-1 0 0,1-1 0 0 0,-1 0 0 0 0,0 0 0 0 0,1 1 0 0 0,-1-1 0 0 0,0 0 0 0 0,1 0 0 0 0,-1 0 0 0 0,0 0 0 0 0,1-1 0 0 0,-1 1 0 0 0,0 0 0 0 0,1 0 0 0 0,-1-1 0 0 0,2 0 0 0 0,1-1-45 0 0,0 0-1 0 0,0 0 0 0 0,0-1 1 0 0,0 1-1 0 0,0-1 0 0 0,-1 0 0 0 0,1 0 1 0 0,-1 0-1 0 0,0 0 0 0 0,4-6 1 0 0,-5 6 49 0 0,0 1 1 0 0,0-1-1 0 0,0 0 1 0 0,-1 1 0 0 0,1-1-1 0 0,-1 0 1 0 0,0 0-1 0 0,0 0 1 0 0,0 0 0 0 0,0 0-1 0 0,0 0 1 0 0,-1 0-1 0 0,1 0 1 0 0,-1 0-1 0 0,0-1 1 0 0,0 1 0 0 0,0 0-1 0 0,0 0 1 0 0,-1 0-1 0 0,1 0 1 0 0,-1 0-1 0 0,0 0 1 0 0,0 0 0 0 0,0 0-1 0 0,0 0 1 0 0,0 0-1 0 0,-1 0 1 0 0,1 0 0 0 0,-1 1-1 0 0,0-1 1 0 0,0 1-1 0 0,-2-3 1 0 0,-3-3 160 0 0,5 6-196 0 0,1-1 1 0 0,-1 1-1 0 0,0 0 1 0 0,0 0-1 0 0,0-1 1 0 0,-1 1-1 0 0,1 1 1 0 0,-1-1-1 0 0,1 0 1 0 0,-1 1-1 0 0,1-1 1 0 0,-1 1-1 0 0,0 0 1 0 0,0-1-1 0 0,1 1 1 0 0,-1 1-1 0 0,0-1 1 0 0,0 0-1 0 0,0 1 1 0 0,-6-1-1 0 0,2 2 3 0 0,0-1 0 0 0,-1 1-1 0 0,1 1 1 0 0,0-1 0 0 0,0 1-1 0 0,0 1 1 0 0,1-1 0 0 0,-1 1-1 0 0,0 0 1 0 0,1 1 0 0 0,0-1-1 0 0,0 1 1 0 0,0 1 0 0 0,0-1-1 0 0,0 1 1 0 0,1 0 0 0 0,0 0-1 0 0,0 0 1 0 0,-7 12 0 0 0,8-12-39 0 0,0 0 1 0 0,1-1 0 0 0,0 2 0 0 0,0-1 0 0 0,0 0-1 0 0,1 0 1 0 0,-1 1 0 0 0,1-1 0 0 0,1 1 0 0 0,-1 0-1 0 0,1 0 1 0 0,0 0 0 0 0,0 0 0 0 0,1-1-1 0 0,-1 1 1 0 0,2 0 0 0 0,-1 0 0 0 0,0 0 0 0 0,1 0-1 0 0,0 0 1 0 0,1 0 0 0 0,-1-1 0 0 0,1 1-1 0 0,0 0 1 0 0,0-1 0 0 0,1 1 0 0 0,0-1 0 0 0,0 0-1 0 0,0 0 1 0 0,0 0 0 0 0,1-1 0 0 0,6 7-1 0 0,-2-3 4 0 0,1 0 0 0 0,0-1 0 0 0,0 0-1 0 0,0 0 1 0 0,1-1 0 0 0,0 0-1 0 0,0-1 1 0 0,1 0 0 0 0,-1-1-1 0 0,1 0 1 0 0,19 4 0 0 0,-25-7-8 0 0,0 0-1 0 0,-1 0 1 0 0,1-1 0 0 0,0 0 0 0 0,0 0-1 0 0,0 0 1 0 0,0 0 0 0 0,0-1 0 0 0,-1 0-1 0 0,1 0 1 0 0,0 0 0 0 0,0 0 0 0 0,-1-1-1 0 0,1 0 1 0 0,-1 0 0 0 0,1 0-1 0 0,-1 0 1 0 0,0-1 0 0 0,0 0 0 0 0,0 1-1 0 0,0-2 1 0 0,-1 1 0 0 0,1 0 0 0 0,-1-1-1 0 0,0 1 1 0 0,1-1 0 0 0,-2 0 0 0 0,1 0-1 0 0,3-8 1 0 0,-1 4-15 0 0,-1-1 0 0 0,-1 1 0 0 0,1-1 0 0 0,-1 0 0 0 0,-1 0 0 0 0,0 0 0 0 0,0 0 0 0 0,1-18-1 0 0,3-61 60 0 0,-2 59-51 0 0,-2-1 0 0 0,-1 0 0 0 0,-4-43-1 0 0,0 41 2 0 0,2 23 8 0 0,1-1 0 0 0,-1 0 0 0 0,-1 0 0 0 0,0 0 0 0 0,0 1 0 0 0,-1-1 0 0 0,0 1 0 0 0,-1 0 0 0 0,-7-14 0 0 0,10 21 10 0 0,0 0 0 0 0,0 0 1 0 0,0 0-1 0 0,0 0 0 0 0,0-1 1 0 0,0 1-1 0 0,0 0 0 0 0,0-4 1 0 0,1 6 58 0 0,-1 2-54 0 0,-2 1-10 0 0,1 1-1 0 0,1 0 1 0 0,-1-1 0 0 0,0 1-1 0 0,1 0 1 0 0,0-1-1 0 0,0 1 1 0 0,0 0 0 0 0,0 0-1 0 0,0 0 1 0 0,1 0-1 0 0,0 0 1 0 0,0 0 0 0 0,0 6-1 0 0,3 9-17 0 0,7 35-1 0 0,-2-20 0 0 0,1 22 70 0 0,16 72 19 0 0,-14-88-75 0 0,-7-28 14 0 0,0 1 0 0 0,-1-1 1 0 0,0 0-1 0 0,-1 1 0 0 0,0 15 1 0 0,-2-24-219 0 0,1 0-1 0 0,0-1 1 0 0,-1 1 0 0 0,1 0 0 0 0,1-1 0 0 0,-1 1 0 0 0,1-1 0 0 0,-1 1-1 0 0,1-1 1 0 0,0 1 0 0 0,0-1 0 0 0,3 3 0 0 0,-4-4-64 0 0,3 7-1890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6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 3545 0 0,'-12'-3'8555'0'0,"11"4"-8238"0"0,-7 9 1698 0 0,7-9-2483 0 0,-1 5 488 0 0,-1 0-1 0 0,1 0 0 0 0,1 0 0 0 0,-1 0 0 0 0,1 0 1 0 0,0 1-1 0 0,0-1 0 0 0,1 0 0 0 0,0 0 1 0 0,0 1-1 0 0,1-1 0 0 0,-1 0 0 0 0,3 9 1 0 0,0 29 24 0 0,-4-17 2 0 0,2 0 0 0 0,0 0 0 0 0,7 35 0 0 0,6-30 211 0 0,-13-31-398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6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16 115 3593 0 0,'0'-4'408'0'0,"0"-1"0"0"0,1 1 1 0 0,0-1-1 0 0,0 0 0 0 0,0 1 1 0 0,0 0-1 0 0,1-1 1 0 0,-1 1-1 0 0,1 0 0 0 0,0 0 1 0 0,0 0-1 0 0,1 0 0 0 0,0 0 1 0 0,3-4-1 0 0,-3 4-316 0 0,1 0-1 0 0,1 0 1 0 0,-1 0 0 0 0,0 1 0 0 0,1-1-1 0 0,0 1 1 0 0,0 0 0 0 0,0 0 0 0 0,0 1-1 0 0,0 0 1 0 0,1 0 0 0 0,-1 0-1 0 0,1 0 1 0 0,-1 1 0 0 0,1 0 0 0 0,0 0-1 0 0,8 0 1 0 0,-12 1-83 0 0,0 1-1 0 0,0-1 1 0 0,-1 1 0 0 0,1 0-1 0 0,0-1 1 0 0,-1 1 0 0 0,1 0 0 0 0,0 0-1 0 0,-1 0 1 0 0,1 0 0 0 0,-1 0-1 0 0,1 1 1 0 0,-1-1 0 0 0,0 0-1 0 0,0 1 1 0 0,1-1 0 0 0,-1 1-1 0 0,0-1 1 0 0,0 1 0 0 0,0-1-1 0 0,-1 1 1 0 0,2 2 0 0 0,0 1-7 0 0,0-1 1 0 0,0 1-1 0 0,-1 0 1 0 0,1-1-1 0 0,-1 1 1 0 0,0 0 0 0 0,0 7-1 0 0,-1-9 4 0 0,0 1-1 0 0,0-1 1 0 0,0 1 0 0 0,0 0-1 0 0,-1-1 1 0 0,0 1-1 0 0,1-1 1 0 0,-1 1 0 0 0,-1-1-1 0 0,1 1 1 0 0,0-1-1 0 0,-3 4 1 0 0,2-5 2 0 0,1 0 1 0 0,-1-1-1 0 0,0 1 1 0 0,0-1-1 0 0,0 1 0 0 0,0-1 1 0 0,0 0-1 0 0,0 0 1 0 0,0 0-1 0 0,0 0 0 0 0,0 0 1 0 0,-1-1-1 0 0,1 1 1 0 0,0 0-1 0 0,0-1 0 0 0,-1 0 1 0 0,1 0-1 0 0,0 1 1 0 0,-1-1-1 0 0,-2-1 1 0 0,-3 1 8 0 0,1-1 1 0 0,0 0-1 0 0,-1 0 1 0 0,1-1 0 0 0,0 1-1 0 0,0-2 1 0 0,0 1 0 0 0,0-1-1 0 0,0 0 1 0 0,1-1 0 0 0,-1 1-1 0 0,1-1 1 0 0,0 0 0 0 0,0-1-1 0 0,0 0 1 0 0,-6-6 0 0 0,12 10-85 0 0,-1 1 1 0 0,1-1 0 0 0,-1 1 0 0 0,1-1 0 0 0,-1 0 0 0 0,1 1-1 0 0,0-1 1 0 0,-1 0 0 0 0,1 0 0 0 0,0 1 0 0 0,0-1 0 0 0,-1 0-1 0 0,1 1 1 0 0,0-1 0 0 0,0 0 0 0 0,0 0 0 0 0,0 0-1 0 0,0 1 1 0 0,0-1 0 0 0,0 0 0 0 0,0 0 0 0 0,0 1 0 0 0,0-1-1 0 0,0 0 1 0 0,1 0 0 0 0,-1 1 0 0 0,0-1 0 0 0,0 0 0 0 0,1 1-1 0 0,-1-1 1 0 0,1 0 0 0 0,-1 1 0 0 0,0-1 0 0 0,1 0 0 0 0,-1 1-1 0 0,1-1 1 0 0,0 1 0 0 0,-1-1 0 0 0,1 1 0 0 0,-1-1 0 0 0,2 0-1 0 0,7-2-1690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5:39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95 2649 0 0,'-22'-14'10108'0'0,"30"13"-9809"0"0,158-30 76 0 0,-125 19-296 0 0,-22 6-54 0 0,1 1 0 0 0,28-4 1 0 0,-43 8-17 0 0,-1 0 1 0 0,1 0 0 0 0,0 0-1 0 0,-1-1 1 0 0,1 0 0 0 0,7-4 0 0 0,-7 4-10 0 0,-5 1-42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17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74 8298 0 0,'-8'-44'5306'0'0,"20"61"-5290"0"0,-5 15 61 0 0,4 58-1 0 0,-9-64-49 0 0,1 72 126 0 0,-3-81-160 0 0,0-19 4 0 0,-2-2 2 0 0,1 0-1 0 0,0 0 0 0 0,1-1 1 0 0,-1 1-1 0 0,1 0 0 0 0,-1-1 1 0 0,1 1-1 0 0,1-7 0 0 0,7-31-26 0 0,-6 25 29 0 0,1-1 0 0 0,1 1 0 0 0,1 0 1 0 0,0 0-1 0 0,14-29 0 0 0,-14 38 5 0 0,-1 0 1 0 0,2-1-1 0 0,-1 2 0 0 0,1-1 0 0 0,0 1 1 0 0,8-8-1 0 0,-11 13 0 0 0,1-1 0 0 0,0 0-1 0 0,-1 1 1 0 0,1-1 0 0 0,0 1 0 0 0,0 0 0 0 0,0 0 0 0 0,1 1-1 0 0,-1-1 1 0 0,0 1 0 0 0,1 0 0 0 0,-1 0 0 0 0,0 1 0 0 0,1-1-1 0 0,4 1 1 0 0,-6 0 8 0 0,-1-1-1 0 0,0 1 1 0 0,1 0-1 0 0,-1 1 1 0 0,1-1-1 0 0,-1 0 1 0 0,0 1 0 0 0,1-1-1 0 0,-1 1 1 0 0,0 0-1 0 0,1 0 1 0 0,-1 0-1 0 0,0 0 1 0 0,0 0-1 0 0,0 0 1 0 0,0 0-1 0 0,0 1 1 0 0,0-1-1 0 0,0 1 1 0 0,0-1-1 0 0,-1 1 1 0 0,1 0-1 0 0,-1 0 1 0 0,1 0 0 0 0,-1 0-1 0 0,0 0 1 0 0,1 0-1 0 0,-1 0 1 0 0,0 0-1 0 0,0 1 1 0 0,-1-1-1 0 0,1 0 1 0 0,0 1-1 0 0,0 2 1 0 0,7 30 45 0 0,-4-20-32 0 0,-1-1 0 0 0,0 1 0 0 0,-1 0 0 0 0,0-1 0 0 0,-2 30 0 0 0,3 2-18 0 0,-1 4 7 0 0,-5 40 174 0 0,3-90-183 0 0,0 0 0 0 0,0 1 0 0 0,0-1 0 0 0,0 0 0 0 0,0 1 0 0 0,0-1 0 0 0,0 1 0 0 0,0-1 0 0 0,0 0 0 0 0,1 1 0 0 0,-1-1 0 0 0,0 0 0 0 0,0 1 0 0 0,0-1 0 0 0,1 0 0 0 0,-1 0 0 0 0,0 1 0 0 0,0-1 0 0 0,1 0 0 0 0,-1 1 0 0 0,0-1 0 0 0,0 0 0 0 0,1 0 0 0 0,-1 0 0 0 0,0 1 1 0 0,1-1-1 0 0,-1 0 0 0 0,0 0 0 0 0,1 0 0 0 0,-1 0 0 0 0,0 0 0 0 0,1 1 0 0 0,-1-1 0 0 0,0 0 0 0 0,1 0 0 0 0,-1 0 0 0 0,1 0 0 0 0,-1 0 0 0 0,0 0 0 0 0,1 0 0 0 0,-1 0 0 0 0,0 0 0 0 0,1-1 0 0 0,-1 1 0 0 0,0 0 0 0 0,1 0 0 0 0,-1 0 0 0 0,1 0 0 0 0,-1 0 0 0 0,0-1 0 0 0,0 1 0 0 0,1 0 0 0 0,-1-1 0 0 0,17-6-23 0 0,11-16-2216 0 0,-22 16 725 0 0,2 0-773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0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28 2641 0 0,'2'-9'7662'0'0,"2"-8"-4341"0"0,-4 17-3306 0 0,0 0 0 0 0,0 0 1 0 0,0 0-1 0 0,0-1 0 0 0,0 1 0 0 0,0 0 0 0 0,1 0 0 0 0,-1 0 0 0 0,0 0 0 0 0,0 0 1 0 0,0 0-1 0 0,0 0 0 0 0,1 0 0 0 0,-1 0 0 0 0,0 0 0 0 0,0 0 0 0 0,0 0 0 0 0,0 0 0 0 0,1 0 1 0 0,-1 0-1 0 0,0 0 0 0 0,0 0 0 0 0,0 0 0 0 0,0 0 0 0 0,1 0 0 0 0,-1 0 0 0 0,0 0 1 0 0,0 0-1 0 0,0 0 0 0 0,0 0 0 0 0,1 0 0 0 0,-1 1 0 0 0,0-1 0 0 0,0 0 0 0 0,0 0 0 0 0,0 0 1 0 0,0 0-1 0 0,0 0 0 0 0,0 0 0 0 0,1 0 0 0 0,-1 1 0 0 0,0-1 0 0 0,0 0 0 0 0,0 0 0 0 0,0 0 1 0 0,0 0-1 0 0,0 1 0 0 0,0-1 0 0 0,0 0 0 0 0,0 0 0 0 0,0 0 0 0 0,0 0 0 0 0,0 1 1 0 0,4 10 47 0 0,-6 46 371 0 0,-16 83 0 0 0,10-92-331 0 0,2 0 0 0 0,1 84 0 0 0,6-126-80 0 0,-1 0 1 0 0,1 0 0 0 0,1 0-1 0 0,-1 0 1 0 0,1 0-1 0 0,0 0 1 0 0,3 6 0 0 0,-4-10-22 0 0,-1-1 0 0 0,1 0 0 0 0,-1 0 0 0 0,1 0 0 0 0,-1 0 0 0 0,1 0 0 0 0,0 0 0 0 0,0 0 0 0 0,-1 0 0 0 0,1 0 0 0 0,0-1 0 0 0,0 1 0 0 0,0 0 0 0 0,0 0 0 0 0,0-1 0 0 0,0 1 0 0 0,0 0 0 0 0,0-1 0 0 0,0 1 0 0 0,0-1 0 0 0,0 0 0 0 0,1 1 0 0 0,-1-1 0 0 0,0 0 0 0 0,0 0 0 0 0,0 1 0 0 0,0-1 0 0 0,1 0 0 0 0,-1 0 0 0 0,0 0-1 0 0,0-1 1 0 0,0 1 0 0 0,1 0 0 0 0,-1 0 0 0 0,0-1 0 0 0,0 1 0 0 0,0 0 0 0 0,0-1 0 0 0,0 1 0 0 0,0-1 0 0 0,0 0 0 0 0,2-1 0 0 0,49-32-6559 0 0,-42 26 3672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1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39 7306 0 0,'-17'-2'3437'0'0,"27"3"-1244"0"0,-5-1-2166 0 0,0 0-1 0 0,0 0 0 0 0,0 0 1 0 0,0 0-1 0 0,0-1 1 0 0,0 0-1 0 0,-1 0 0 0 0,7-3 1 0 0,26-3-5 0 0,17 3 109 0 0,77-15 0 0 0,-102 19-1169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1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99 3433 0 0,'0'0'2455'0'0,"0"12"935"0"0,0-11-3363 0 0,0 0 1 0 0,0 1-1 0 0,0-1 0 0 0,0 1 0 0 0,0-1 1 0 0,1 0-1 0 0,-1 1 0 0 0,0-1 1 0 0,1 0-1 0 0,-1 1 0 0 0,1-1 1 0 0,-1 0-1 0 0,1 0 0 0 0,0 1 0 0 0,-1-1 1 0 0,1 0-1 0 0,0 0 0 0 0,0 0 1 0 0,0 0-1 0 0,1 1 0 0 0,1 0 47 0 0,0 1 0 0 0,1-2 1 0 0,-1 1-1 0 0,0 0 0 0 0,1-1 0 0 0,-1 0 0 0 0,1 1 0 0 0,6 0 0 0 0,-3 0-19 0 0,1-1 0 0 0,-1 0 0 0 0,1 0-1 0 0,-1 0 1 0 0,1-1 0 0 0,12-1 0 0 0,-17 1-33 0 0,1-1 0 0 0,-1 0 0 0 0,0 0 1 0 0,0 0-1 0 0,0 0 0 0 0,0-1 1 0 0,0 1-1 0 0,0-1 0 0 0,0 1 0 0 0,0-1 1 0 0,-1 0-1 0 0,1 0 0 0 0,-1-1 0 0 0,1 1 1 0 0,-1 0-1 0 0,0-1 0 0 0,4-5 0 0 0,-4 4-1 0 0,1-1 0 0 0,0 0-1 0 0,-1 1 1 0 0,0-1 0 0 0,0 0-1 0 0,0-1 1 0 0,-1 1 0 0 0,2-9-1 0 0,-3 11-19 0 0,0 1-1 0 0,1-1 0 0 0,-1 1 0 0 0,-1-1 1 0 0,1 1-1 0 0,0-1 0 0 0,-1 1 0 0 0,1-1 0 0 0,-1 1 1 0 0,1-1-1 0 0,-1 1 0 0 0,0 0 0 0 0,0-1 0 0 0,-1 1 1 0 0,1 0-1 0 0,0 0 0 0 0,-1 0 0 0 0,1 0 0 0 0,-1 0 1 0 0,0 0-1 0 0,-1-2 0 0 0,0 2 90 0 0,0 0 0 0 0,1 0 1 0 0,-1 1-1 0 0,0-1 0 0 0,0 0 0 0 0,0 1 0 0 0,0 0 0 0 0,-1 0 0 0 0,1 0 1 0 0,0 0-1 0 0,0 0 0 0 0,-1 1 0 0 0,1-1 0 0 0,0 1 0 0 0,-1 0 0 0 0,1 0 1 0 0,-1 0-1 0 0,1 1 0 0 0,0-1 0 0 0,-6 2 0 0 0,3 0 47 0 0,0 0-1 0 0,0 1 1 0 0,0-1-1 0 0,0 1 1 0 0,1 0-1 0 0,-1 1 1 0 0,1-1-1 0 0,0 1 1 0 0,-9 8-1 0 0,-1 3 93 0 0,11-12-189 0 0,0 0-1 0 0,0 1 0 0 0,1-1 0 0 0,-1 1 1 0 0,1 0-1 0 0,0 0 0 0 0,0 0 1 0 0,0 0-1 0 0,1 1 0 0 0,0-1 1 0 0,-1 1-1 0 0,-1 6 0 0 0,-4 24 149 0 0,0 0 0 0 0,-3 50 0 0 0,11-80-177 0 0,1 0-1 0 0,-1 0 1 0 0,1 0-1 0 0,0 0 1 0 0,0 0-1 0 0,0-1 1 0 0,0 1-1 0 0,1 0 1 0 0,0-1-1 0 0,0 1 0 0 0,0-1 1 0 0,1 0-1 0 0,0 0 1 0 0,4 6-1 0 0,7 13-8 0 0,-11-18 12 0 0,1 0-1 0 0,-1-1 1 0 0,1 0 0 0 0,0 0-1 0 0,0 0 1 0 0,1 0-1 0 0,-1 0 1 0 0,11 5 0 0 0,12 12 43 0 0,-23-18-41 0 0,-1 0-1 0 0,1-1 0 0 0,0 1 1 0 0,0-1-1 0 0,0 0 1 0 0,0 0-1 0 0,0 0 0 0 0,0-1 1 0 0,1 1-1 0 0,-1-1 1 0 0,1 0-1 0 0,-1-1 0 0 0,1 1 1 0 0,-1-1-1 0 0,1 1 1 0 0,-1-1-1 0 0,1-1 0 0 0,-1 1 1 0 0,1-1-1 0 0,-1 1 0 0 0,5-3 1 0 0,-5 0-512 0 0,0-1 1 0 0,-1 1 0 0 0,0-1-1 0 0,1 0 1 0 0,-1 0-1 0 0,-1 0 1 0 0,1-1-1 0 0,-1 1 1 0 0,1-1 0 0 0,-1 0-1 0 0,2-6 1 0 0,-1 0-1867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39 4833 0 0,'19'-13'3622'0'0,"5"-2"374"0"0,-23 14-3343 0 0,0 0-571 0 0,-1 0-1 0 0,1 1 0 0 0,-1-1 1 0 0,1 0-1 0 0,-1 1 0 0 0,1-1 1 0 0,-1 1-1 0 0,1-1 1 0 0,0 1-1 0 0,-1-1 0 0 0,1 1 1 0 0,0 0-1 0 0,-1-1 1 0 0,1 1-1 0 0,0 0 0 0 0,0-1 1 0 0,-1 1-1 0 0,1 0 1 0 0,0 0-1 0 0,0 0 0 0 0,-1 0 1 0 0,1 0-1 0 0,0 0 1 0 0,0 0-1 0 0,0 0 0 0 0,-1 0 1 0 0,1 0-1 0 0,0 0 1 0 0,0 0-1 0 0,-1 0 0 0 0,2 1 1 0 0,-2-1-61 0 0,-1 1 1 0 0,1-1 0 0 0,-1 0 0 0 0,1 1-1 0 0,-1-1 1 0 0,1 1 0 0 0,-1-1-1 0 0,1 0 1 0 0,-1 1 0 0 0,1-1 0 0 0,0 1-1 0 0,-1-1 1 0 0,1 1 0 0 0,0-1 0 0 0,-1 1-1 0 0,1 0 1 0 0,0-1 0 0 0,0 1-1 0 0,-1-1 1 0 0,1 1 0 0 0,0-1 0 0 0,0 1-1 0 0,0 0 1 0 0,0-1 0 0 0,0 1-1 0 0,0 0 1 0 0,0-1 0 0 0,0 1 0 0 0,0-1-1 0 0,0 2 1 0 0,0 7 77 0 0,0-8-86 0 0,0 0 0 0 0,0 1 0 0 0,-1-1 0 0 0,1 0 0 0 0,-1 0 0 0 0,1 0-1 0 0,-1 1 1 0 0,0-1 0 0 0,1 0 0 0 0,-1 0 0 0 0,0 0 0 0 0,0 0 0 0 0,0 0 0 0 0,0 0 0 0 0,0 0 0 0 0,0-1 0 0 0,-1 2 0 0 0,0-1-1 0 0,1 1 0 0 0,-1-1 0 0 0,1 0 0 0 0,-1 1 0 0 0,1-1 0 0 0,0 1 0 0 0,0-1 0 0 0,0 1 0 0 0,0 0 0 0 0,-1 1 0 0 0,-7 29 183 0 0,8-26-156 0 0,0-1-1 0 0,-1 1 1 0 0,0 0 0 0 0,0 0-1 0 0,-4 8 1 0 0,-24 45 100 0 0,22-42-106 0 0,0 1 0 0 0,-18 25 1 0 0,16-29-15 0 0,-3 3 10 0 0,-17 31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2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23 6017 0 0,'-5'-5'2840'0'0,"4"4"-2434"0"0,0 0-1 0 0,1 0 1 0 0,0 0 0 0 0,-1 0 0 0 0,1 0-1 0 0,0 0 1 0 0,-1 0 0 0 0,1 0-1 0 0,0 0 1 0 0,0-1 0 0 0,0 1-1 0 0,0-2 1 0 0,0 3-279 0 0,0 0 1 0 0,1 0-1 0 0,-1-1 0 0 0,0 1 0 0 0,1 0 1 0 0,-1 0-1 0 0,0 0 0 0 0,1 0 0 0 0,-1 0 1 0 0,1 0-1 0 0,-1 0 0 0 0,0 0 0 0 0,1 0 1 0 0,-1 0-1 0 0,0 0 0 0 0,1 0 1 0 0,-1 0-1 0 0,0 0 0 0 0,1 0 0 0 0,-1 0 1 0 0,1 0-1 0 0,-1 0 0 0 0,0 0 0 0 0,1 0 1 0 0,-1 1-1 0 0,13 5-1294 0 0,-8-2 1229 0 0,0 0 0 0 0,0 1-1 0 0,-1 0 1 0 0,1 0 0 0 0,-1 0 0 0 0,0 0 0 0 0,0 1 0 0 0,-1-1 0 0 0,0 1 0 0 0,4 9-1 0 0,6 9 7 0 0,9 6-51 0 0,-18-25-11 0 0,0-1 1 0 0,-1 1-1 0 0,1 1 0 0 0,-1-1 1 0 0,0 0-1 0 0,0 1 0 0 0,0 0 0 0 0,-1-1 1 0 0,2 9-1 0 0,0 5 47 0 0,1-1-1 0 0,1 0 1 0 0,8 20 0 0 0,-9-31-53 0 0,0-1 0 0 0,1 0 0 0 0,0 0 0 0 0,-1 0 1 0 0,2-1-1 0 0,-1 0 0 0 0,13 8 0 0 0,-18-13-120 0 0,0 1 0 0 0,0-1 0 0 0,0 1-1 0 0,0-1 1 0 0,0 0 0 0 0,0 0 0 0 0,0 1 0 0 0,0-1 0 0 0,0 0 0 0 0,0 0-1 0 0,0 0 1 0 0,0 0 0 0 0,1 0 0 0 0,-1 0 0 0 0,0 0 0 0 0,0-1 0 0 0,2 1-1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3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2873 0 0,'2'-8'6584'0'0,"-2"7"-6424"0"0,0 0 1 0 0,0 1-1 0 0,1-1 1 0 0,-1 0-1 0 0,0 1 1 0 0,0-1 0 0 0,0 0-1 0 0,1 0 1 0 0,-1 1-1 0 0,0-1 1 0 0,1 1-1 0 0,-1-1 1 0 0,0 0-1 0 0,1 1 1 0 0,-1-1-1 0 0,1 1 1 0 0,-1-1-1 0 0,1 1 1 0 0,-1-1 0 0 0,2 0-1 0 0,-1 2-139 0 0,0 0 0 0 0,0 0 0 0 0,0 1 0 0 0,0-1 0 0 0,0 0 0 0 0,0 0 0 0 0,0 1 0 0 0,0-1 0 0 0,-1 0 0 0 0,1 1 0 0 0,0-1 0 0 0,-1 1 0 0 0,1-1 0 0 0,-1 1 0 0 0,1-1 0 0 0,-1 1 0 0 0,0-1-1 0 0,0 3 1 0 0,4 39 284 0 0,-3-24-238 0 0,-1 141 405 0 0,-2-117-387 0 0,1-1 1 0 0,10 78-1 0 0,-7-110-53 0 0,0 0 1 0 0,0 0-1 0 0,1 0 0 0 0,0-1 1 0 0,1 1-1 0 0,0-1 1 0 0,0 0-1 0 0,1 0 0 0 0,11 16 1 0 0,-14-24-15 0 0,-1-1 0 0 0,0 1 0 0 0,1 0 0 0 0,-1-1 0 0 0,0 1 0 0 0,1-1 0 0 0,-1 1 0 0 0,1-1 0 0 0,-1 0 0 0 0,0 0 0 0 0,1 0 0 0 0,-1 0 0 0 0,1 0 0 0 0,-1 0 0 0 0,1 0 1 0 0,-1 0-1 0 0,1 0 0 0 0,-1-1 0 0 0,1 1 0 0 0,-1-1 0 0 0,0 1 0 0 0,1-1 0 0 0,2-1 0 0 0,1 0-171 0 0,0 0-1 0 0,0-1 1 0 0,-1 0 0 0 0,9-6-1 0 0,-11 7-339 0 0,0 0 0 0 0,0 0 0 0 0,0 0 0 0 0,0-1 0 0 0,-1 1 0 0 0,1 0 0 0 0,1-4 0 0 0,3-1-1581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4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37 5817 0 0,'-3'1'5963'0'0,"14"0"-4897"0"0,24-1-1379 0 0,14-6 384 0 0,-32 4-49 0 0,-1 0 0 0 0,0 0 0 0 0,0-2 0 0 0,24-7-1 0 0,-34 8-24 0 0,0 1 0 0 0,1 0 0 0 0,-1 1 0 0 0,1 0 0 0 0,10-1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59:24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4265 0 0,'-1'-3'12350'0'0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2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70 2320 0 0,'-1'-1'135'0'0,"1"0"-1"0"0,0 0 0 0 0,-1 0 1 0 0,1 0-1 0 0,0 1 0 0 0,-1-1 1 0 0,1 0-1 0 0,0 0 0 0 0,0 0 1 0 0,0 0-1 0 0,0 0 0 0 0,0 0 0 0 0,0 0 1 0 0,0 0-1 0 0,0 0 0 0 0,0 0 1 0 0,1-2-1 0 0,-1 2 61 0 0,0 0 0 0 0,1-1-1 0 0,-1 1 1 0 0,0-1 0 0 0,0 1 0 0 0,0 0 0 0 0,0-1 0 0 0,0 1 0 0 0,0-1-1 0 0,-1 1 1 0 0,1 0 0 0 0,-1-3 0 0 0,1-27 5854 0 0,-1 32-6034 0 0,1 0 0 0 0,0 0 0 0 0,0 0 0 0 0,0 0 1 0 0,-1 0-1 0 0,1 0 0 0 0,0 0 0 0 0,-1-1 0 0 0,1 1 0 0 0,0 0 0 0 0,-1 0 0 0 0,0 0 0 0 0,1-1 0 0 0,-1 1 0 0 0,1 0 0 0 0,-2 1 1 0 0,-6 11 69 0 0,7-8-53 0 0,1 1 1 0 0,0 0 0 0 0,0-1-1 0 0,0 1 1 0 0,1 0 0 0 0,2 7-1 0 0,0 29 157 0 0,-5 24-11 0 0,-5 38-52 0 0,3-71-93 0 0,2 59-1 0 0,3-84-19 0 0,0 0 1 0 0,1-1-1 0 0,3 13 0 0 0,-3-15 0 0 0,0 1-1 0 0,-1-1 1 0 0,1 1 0 0 0,-2-1 0 0 0,1 1 0 0 0,0 0 0 0 0,-1-1 0 0 0,-1 11-1 0 0,-1-6-9 0 0,-1 4 39 0 0,1 1 0 0 0,0-1 0 0 0,1 0 0 0 0,2 26 0 0 0,-1-24-10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6:4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448 294 1760 0 0,'0'0'-656'0'0,"3"1"1970"0"0,-2-1-1232 0 0,0 0 0 0 0,0 0 0 0 0,0-1 0 0 0,-1 1-1 0 0,1 0 1 0 0,0 0 0 0 0,0-1 0 0 0,0 1-1 0 0,0 0 1 0 0,0-1 0 0 0,-1 1 0 0 0,1-1 0 0 0,0 1-1 0 0,0-1 1 0 0,-1 0 0 0 0,2 0 0 0 0,3-3 28 0 0,-1 0 0 0 0,1 0 1 0 0,-1 0-1 0 0,0-1 0 0 0,0 0 0 0 0,0 0 1 0 0,0 0-1 0 0,-1 0 0 0 0,0-1 1 0 0,0 1-1 0 0,-1-1 0 0 0,4-10 0 0 0,-4 10 26 0 0,-1 0-1 0 0,0 0 1 0 0,0-1-1 0 0,-1 1 1 0 0,0 0-1 0 0,0 0 1 0 0,0 0-1 0 0,-1 0 1 0 0,0 0-1 0 0,0 0 1 0 0,0 0-1 0 0,-1 0 1 0 0,0 0-1 0 0,-4-8 1 0 0,1 3 128 0 0,-1 0-1 0 0,0 0 1 0 0,-1 0 0 0 0,0 1 0 0 0,-10-11 0 0 0,14 17-195 0 0,-1 0 1 0 0,0 1 0 0 0,0 0-1 0 0,0 0 1 0 0,0 0 0 0 0,0 0-1 0 0,0 1 1 0 0,-1-1 0 0 0,1 1 0 0 0,-1 0-1 0 0,0 1 1 0 0,0-1 0 0 0,1 1-1 0 0,-1 0 1 0 0,-10-1 0 0 0,5 1 31 0 0,0 1 0 0 0,0 0 0 0 0,0 1 0 0 0,0 1 0 0 0,0-1 0 0 0,1 1 0 0 0,-1 1 0 0 0,0 0 0 0 0,1 0 0 0 0,0 1 1 0 0,0 0-1 0 0,0 0 0 0 0,-16 12 0 0 0,16-10-77 0 0,1 0-1 0 0,-1 1 1 0 0,2 0 0 0 0,-1 0 0 0 0,1 1 0 0 0,0 0-1 0 0,1 0 1 0 0,0 1 0 0 0,0 0 0 0 0,1 0 0 0 0,0 0-1 0 0,-5 14 1 0 0,-2 1 18 0 0,-18 27 0 0 0,20-36-14 0 0,1 0 0 0 0,1 1 0 0 0,0 0 0 0 0,-10 29 0 0 0,-19 118-25 0 0,36-153 8 0 0,-1 0 1 0 0,1-1-1 0 0,0 1 0 0 0,1 0 1 0 0,0-1-1 0 0,1 1 1 0 0,0 0-1 0 0,0 0 0 0 0,1-1 1 0 0,0 1-1 0 0,1-1 1 0 0,0 0-1 0 0,0 0 0 0 0,1 0 1 0 0,1 0-1 0 0,7 12 1 0 0,-5-12 0 0 0,0 1 0 0 0,1-1 0 0 0,0-1 0 0 0,0 0 0 0 0,1 0 1 0 0,0 0-1 0 0,0-1 0 0 0,1 0 0 0 0,0-1 0 0 0,0 0 0 0 0,1-1 1 0 0,0 0-1 0 0,14 4 0 0 0,-19-7 6 0 0,0 0 1 0 0,-1 0 0 0 0,1-1-1 0 0,0 0 1 0 0,0 0-1 0 0,0 0 1 0 0,1-1-1 0 0,-1 0 1 0 0,0 0-1 0 0,0-1 1 0 0,0 0-1 0 0,0 0 1 0 0,10-3-1 0 0,-11 2-4 0 0,0 0 1 0 0,0-1-1 0 0,0 0 0 0 0,-1 0 0 0 0,1-1 1 0 0,-1 1-1 0 0,0-1 0 0 0,1 0 0 0 0,-2 0 0 0 0,1 0 1 0 0,0 0-1 0 0,-1-1 0 0 0,0 0 0 0 0,0 1 1 0 0,2-7-1 0 0,5-9 30 0 0,0-1 1 0 0,-2 0 0 0 0,7-31 0 0 0,11-78-83 0 0,-26 128 3 0 0,2 14 59 0 0,-4 10 26 0 0,0-1 0 0 0,-7 27 0 0 0,0 6 7 0 0,3 21-29 0 0,2 0 0 0 0,11 113 0 0 0,1 112 148 0 0,-8-278-169 0 0,-1 0 0 0 0,-1-1 0 0 0,-6 33 0 0 0,6-47 9 0 0,0 0 1 0 0,0 0-1 0 0,0 0 1 0 0,-1-1-1 0 0,0 1 1 0 0,0-1-1 0 0,-1 1 1 0 0,0-1-1 0 0,0 0 1 0 0,0 0-1 0 0,-1-1 0 0 0,0 0 1 0 0,0 1-1 0 0,-8 5 1 0 0,9-9-4 0 0,0 0 0 0 0,0 0 0 0 0,-1 0 0 0 0,1-1 0 0 0,-1 1 0 0 0,1-1-1 0 0,-1 0 1 0 0,1 0 0 0 0,-1-1 0 0 0,0 1 0 0 0,0-1 0 0 0,1 0 0 0 0,-1 0 0 0 0,0-1 0 0 0,0 1 0 0 0,1-1 0 0 0,-1 0 0 0 0,1 0 0 0 0,-1-1 0 0 0,-7-3 0 0 0,0 0 5 0 0,0-1 1 0 0,1 0 0 0 0,-1 0-1 0 0,1-2 1 0 0,0 1 0 0 0,-12-13 0 0 0,9 8 17 0 0,2-1 0 0 0,-20-24 0 0 0,27 30-134 0 0,0 0 0 0 0,1 0 0 0 0,0 0 0 0 0,1 0 0 0 0,0-1 0 0 0,0 0 0 0 0,0 1 0 0 0,-2-13 0 0 0,3 8-423 0 0,0 0-1 0 0,0-1 1 0 0,1 1-1 0 0,1 0 1 0 0,0-1 0 0 0,0 1-1 0 0,2 0 1 0 0,2-15-1 0 0,2-5-1724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3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8 208 2473 0 0,'-7'-65'5997'0'0,"7"62"-5917"0"0,0 1 0 0 0,0 0 1 0 0,0-1-1 0 0,0 1 0 0 0,1 0 1 0 0,-1-1-1 0 0,1 1 0 0 0,0 0 1 0 0,0-1-1 0 0,0 1 0 0 0,0 0 1 0 0,0 0-1 0 0,0 0 0 0 0,0 0 1 0 0,1 0-1 0 0,-1 0 0 0 0,1 0 1 0 0,-1 1-1 0 0,1-1 0 0 0,2-1 1 0 0,4-5 51 0 0,11-18 522 0 0,-17 23-563 0 0,-1 0 1 0 0,1 1 0 0 0,0-1 0 0 0,-1 1-1 0 0,1-1 1 0 0,1 1 0 0 0,-1 0-1 0 0,0 0 1 0 0,0 0 0 0 0,1 0-1 0 0,-1 0 1 0 0,1 0 0 0 0,0 1-1 0 0,0-1 1 0 0,-1 1 0 0 0,7-2-1 0 0,15-7 293 0 0,-20 8-360 0 0,-1 0 1 0 0,1 1 0 0 0,-1-1-1 0 0,1 1 1 0 0,-1 0-1 0 0,1 0 1 0 0,0 0 0 0 0,0 0-1 0 0,6 0 1 0 0,19 0 83 0 0,-22 0-80 0 0,1 0 1 0 0,-1 1 0 0 0,1 0 0 0 0,-1 1 0 0 0,12 1 0 0 0,-4 2-27 0 0,0 0-1 0 0,0 1 0 0 0,15 7 1 0 0,-24-9 10 0 0,1 1 0 0 0,-1 0 0 0 0,0 0 1 0 0,0 0-1 0 0,0 1 0 0 0,-1 0 1 0 0,1 0-1 0 0,7 10 0 0 0,-6-7-2 0 0,-1 1-1 0 0,0 0 0 0 0,0 0 1 0 0,-1 0-1 0 0,0 1 1 0 0,-1 0-1 0 0,0 0 1 0 0,0 0-1 0 0,-1 0 0 0 0,0 0 1 0 0,-1 1-1 0 0,0 0 1 0 0,-1-1-1 0 0,0 1 1 0 0,-1 14-1 0 0,-1-10 8 0 0,-1 0 0 0 0,0-1 0 0 0,-1 1 0 0 0,-5 15 0 0 0,7-25-5 0 0,-1 0 1 0 0,0 0-1 0 0,0 0 1 0 0,-1 0-1 0 0,1 0 1 0 0,-1-1 0 0 0,0 1-1 0 0,0-1 1 0 0,-1 0-1 0 0,1 0 1 0 0,-1 0 0 0 0,0 0-1 0 0,0 0 1 0 0,-8 5-1 0 0,6-7 7 0 0,0 0 1 0 0,0 0-1 0 0,0 0 0 0 0,0-1 0 0 0,-1 0 0 0 0,1 0 0 0 0,-7 0 0 0 0,-26 5 75 0 0,25-3-79 0 0,-2-1 0 0 0,-24 2-1 0 0,-11 1 21 0 0,49-4-29 0 0,0-1 0 0 0,0 0 1 0 0,0 0-1 0 0,1 0 1 0 0,-1 0-1 0 0,0 0 0 0 0,0 0 1 0 0,1-1-1 0 0,-1 1 0 0 0,-3-2 1 0 0,-9-1-1546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3.8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28 2609 0 0,'-10'-27'11103'0'0,"9"35"-11041"0"0,0-1 0 0 0,1 1 0 0 0,0 0 0 0 0,0 0 0 0 0,0 0 0 0 0,3 10-1 0 0,1 22 9 0 0,-3-11 5 0 0,7 41 1 0 0,-7-58-69 0 0,-1 0 1 0 0,0 0-1 0 0,-1 0 1 0 0,0-1-1 0 0,-5 23 1 0 0,-1 5 25 0 0,4-20 3 0 0,2-14-29 0 0,0 1 1 0 0,0-1-1 0 0,0 1 0 0 0,1 0 0 0 0,-1-1 0 0 0,1 1 0 0 0,1 0 0 0 0,-1-1 0 0 0,1 1 1 0 0,0-1-1 0 0,4 12 0 0 0,1 1 3 0 0,0 1 1 0 0,-1 0 0 0 0,4 25 0 0 0,-7-33-10 0 0,-2-7 5 0 0,1 0 1 0 0,-1-1-1 0 0,0 1 1 0 0,-1-1-1 0 0,1 1 0 0 0,-1-1 1 0 0,1 1-1 0 0,-1-1 1 0 0,0 1-1 0 0,-2 3 0 0 0,-2 9 66 0 0,3 17 77 0 0,16-27 153 0 0,-14-7-288 0 0,-1 0-62 0 0,0 1 0 0 0,0-1-1 0 0,0 0 1 0 0,0 0 0 0 0,0 0 0 0 0,0 0 0 0 0,0 0 0 0 0,1 0 0 0 0,-1 0-1 0 0,0 0 1 0 0,1 0 0 0 0,-1 0 0 0 0,1-1 0 0 0,0 1 0 0 0,-1 0 0 0 0,1 0 0 0 0,0 0-1 0 0,-1-1 1 0 0,1 1 0 0 0,0 0 0 0 0,0 0 0 0 0,0-1 0 0 0,0 1 0 0 0,0 0-1 0 0,1 0 1 0 0,-1-1 0 0 0,0 1 0 0 0,0 0 0 0 0,1 0 0 0 0,-1-1 0 0 0,1 1-1 0 0,0-1 1 0 0,0 0-159 0 0,0 1-1 0 0,0-1 0 0 0,0 0 1 0 0,0 1-1 0 0,-1-1 0 0 0,1 0 1 0 0,0 0-1 0 0,-1 1 1 0 0,1-1-1 0 0,-1 0 0 0 0,0-2 1 0 0,1-4-895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4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 2280 0 0,'0'-16'11548'0'0,"2"22"-11504"0"0,0-1 1 0 0,0 1-1 0 0,-1 0 0 0 0,0-1 0 0 0,0 1 0 0 0,-1 0 0 0 0,0 0 1 0 0,0 0-1 0 0,0-1 0 0 0,-2 10 0 0 0,1 5-7 0 0,-1 100 136 0 0,1 65 45 0 0,10-108-178 0 0,-3-36 144 0 0,0 1 153 0 0,-6-36-401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4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9 203 1944 0 0,'-2'-3'392'0'0,"1"0"0"0"0,0 0 0 0 0,0-1 0 0 0,0 1-1 0 0,0 0 1 0 0,1-1 0 0 0,-1 1 0 0 0,1 0 0 0 0,0-1-1 0 0,0 1 1 0 0,0-1 0 0 0,1 1 0 0 0,-1 0 0 0 0,1-1-1 0 0,1-4 1 0 0,1-2 145 0 0,1-1-1 0 0,1 1 1 0 0,7-13 0 0 0,-9 20-390 0 0,-1 0 0 0 0,1 0 0 0 0,-1 0 0 0 0,1 0 0 0 0,0 1 0 0 0,0-1 0 0 0,0 1 0 0 0,5-3 0 0 0,13-12 606 0 0,-15 12-565 0 0,1 0-1 0 0,-1 0 1 0 0,1 1-1 0 0,13-7 1 0 0,-1 1 32 0 0,-15 8-210 0 0,-1 1 0 0 0,0 0 0 0 0,0 0 1 0 0,1 1-1 0 0,-1-1 0 0 0,0 1 0 0 0,1-1 1 0 0,-1 1-1 0 0,1 0 0 0 0,-1 0 1 0 0,0 1-1 0 0,1-1 0 0 0,-1 1 0 0 0,0 0 1 0 0,1-1-1 0 0,-1 1 0 0 0,4 2 0 0 0,-2-1 5 0 0,-1-1-1 0 0,1 0 0 0 0,0 0 0 0 0,0 0 0 0 0,1 0 0 0 0,-1-1 0 0 0,5 0 0 0 0,-3 4 1 0 0,0 1 0 0 0,0 0 1 0 0,10 10-1 0 0,0-1-21 0 0,-14-12 13 0 0,0 1 0 0 0,-1 0 1 0 0,1 0-1 0 0,0 0 1 0 0,-1 0-1 0 0,0 0 1 0 0,0 0-1 0 0,0 0 0 0 0,0 1 1 0 0,0-1-1 0 0,-1 1 1 0 0,0 0-1 0 0,1-1 1 0 0,0 7-1 0 0,11 26-52 0 0,-11-32 49 0 0,0-1-1 0 0,0 1 1 0 0,-1 0-1 0 0,1-1 1 0 0,-1 1-1 0 0,0 0 1 0 0,0 0-1 0 0,0 0 1 0 0,-1 0-1 0 0,1 0 0 0 0,-1 0 1 0 0,0 0-1 0 0,0 0 1 0 0,-1 4-1 0 0,0-2-5 0 0,1 1-1 0 0,0 0 1 0 0,1 0-1 0 0,0 6 1 0 0,0-8 14 0 0,0 0 1 0 0,-1 0 0 0 0,0 0 0 0 0,0 0-1 0 0,0 0 1 0 0,0 0 0 0 0,-1 0 0 0 0,0 0-1 0 0,-1 6 1 0 0,1-7-11 0 0,0-1 0 0 0,0 1 0 0 0,0 0 0 0 0,1-1 0 0 0,0 1 0 0 0,0 6 1 0 0,0-8 0 0 0,0 1 1 0 0,0-1-1 0 0,0 0 1 0 0,0 1-1 0 0,0-1 1 0 0,0 0-1 0 0,-1 1 1 0 0,1-1-1 0 0,-1 0 1 0 0,0 1-1 0 0,1-1 1 0 0,-1 0 0 0 0,0 0-1 0 0,0 0 1 0 0,-1 0-1 0 0,-1 3 1 0 0,2-4-1 0 0,0 1 1 0 0,-1 0 0 0 0,1-1 0 0 0,0 1 0 0 0,0 0-1 0 0,0-1 1 0 0,0 1 0 0 0,0 0 0 0 0,-1 4-1 0 0,2-5-1 0 0,0 0 0 0 0,-1 0 0 0 0,1 0 0 0 0,-1 1 0 0 0,1-1 0 0 0,-1 0-1 0 0,0 0 1 0 0,1 0 0 0 0,-1 0 0 0 0,0 0 0 0 0,0 0 0 0 0,1 0-1 0 0,-1 0 1 0 0,0 0 0 0 0,0-1 0 0 0,0 1 0 0 0,0 0 0 0 0,0 0 0 0 0,-3 0-1 0 0,-8 4 80 0 0,0 0 0 0 0,0-1 0 0 0,-1 0-1 0 0,1-1 1 0 0,-25 2 0 0 0,-67 0-2294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5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14 1920 0 0,'3'-14'9285'0'0,"0"34"-4997"0"0,-1-5-4194 0 0,-1-9-1251 0 0,4 62 1376 0 0,-3 1 1 0 0,-11 102-1 0 0,3-76-125 0 0,2-13 94 0 0,4-79-174 0 0,0-1 0 0 0,1 1 0 0 0,-1-1 0 0 0,1 1 0 0 0,-1-1 0 0 0,1 1 0 0 0,0-1 0 0 0,0 1 0 0 0,0-1 0 0 0,0 0 0 0 0,0 1 0 0 0,1-1 0 0 0,-1 0 0 0 0,1 0 0 0 0,-1 0 1 0 0,1 0-1 0 0,0 0 0 0 0,0 0 0 0 0,0-1 0 0 0,0 1 0 0 0,0-1 0 0 0,0 1 0 0 0,1-1 0 0 0,-1 0 0 0 0,0 0 0 0 0,1 0 0 0 0,-1 0 0 0 0,0 0 0 0 0,1 0 0 0 0,-1-1 0 0 0,1 1 0 0 0,0-1 0 0 0,-1 0 0 0 0,1 1 0 0 0,-1-1 0 0 0,1-1 0 0 0,0 1 0 0 0,-1 0 0 0 0,1 0 0 0 0,-1-1 0 0 0,6-1 0 0 0,-4 1 2 0 0,1 0-1 0 0,0 0 0 0 0,0 1 1 0 0,0 0-1 0 0,6 0 0 0 0,-8 0-9 0 0,1 1 0 0 0,-1-1 0 0 0,1 0-1 0 0,-1-1 1 0 0,0 1 0 0 0,1-1 0 0 0,-1 1-1 0 0,0-1 1 0 0,6-2 0 0 0,-4 1-1 0 0,-1 0 0 0 0,1 1 0 0 0,-1 0 0 0 0,1 0 0 0 0,0 0 1 0 0,-1 0-1 0 0,1 1 0 0 0,0 0 0 0 0,-1 0 0 0 0,1 0 0 0 0,0 1 0 0 0,6 1 0 0 0,4-4-78 0 0,0-1-39 0 0,-12 3-51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6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68 2449 0 0,'-4'-22'9604'0'0,"7"19"-9313"0"0,-2 2-260 0 0,0 0-1 0 0,0 1 0 0 0,-1-1 0 0 0,1 0 1 0 0,0 1-1 0 0,1-1 0 0 0,-1 1 0 0 0,0-1 0 0 0,0 1 1 0 0,0-1-1 0 0,0 1 0 0 0,0 0 0 0 0,0 0 1 0 0,0-1-1 0 0,2 1 0 0 0,29-8 75 0 0,51-7 1 0 0,-43 9 34 0 0,18 0-2043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6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81 2088 0 0,'-29'-17'8682'0'0,"29"15"-8305"0"0,-1 1-1 0 0,0-1 0 0 0,1 0 1 0 0,-1-3-1 0 0,1 3-338 0 0,1-1 0 0 0,0 1 1 0 0,1 0-1 0 0,-1-1 0 0 0,0 1 0 0 0,1 0 1 0 0,-1 0-1 0 0,1 0 0 0 0,0 0 0 0 0,0 0 0 0 0,0 0 1 0 0,-1 1-1 0 0,2-1 0 0 0,-1 1 0 0 0,0-1 0 0 0,3-1 1 0 0,-2 1 21 0 0,0 1-50 0 0,0-1 1 0 0,1 1 0 0 0,-1 0 0 0 0,1 0 0 0 0,-1 0 0 0 0,1 1 0 0 0,-1-1 0 0 0,1 1-1 0 0,-1 0 1 0 0,1 0 0 0 0,-1 0 0 0 0,1 0 0 0 0,4 1 0 0 0,0 0 3 0 0,48 10 52 0 0,-23-11-3 0 0,-1-1 1 0 0,56-9-1 0 0,-77 10-51 0 0,16-1 21 0 0,-27 1-33 0 0,1 0 0 0 0,0 0 0 0 0,-1 0 1 0 0,1 0-1 0 0,-1 0 0 0 0,1 0 0 0 0,-1 0 0 0 0,1 0 0 0 0,0 0 1 0 0,-1 0-1 0 0,1-1 0 0 0,-1 1 0 0 0,1 0 0 0 0,-1 0 0 0 0,1-1 1 0 0,-1 1-1 0 0,1 0 0 0 0,-1-1 0 0 0,1 1 0 0 0,-1-1 0 0 0,1 1 1 0 0,-1 0-1 0 0,0-1 0 0 0,1 1 0 0 0,-1-1 0 0 0,0 1 0 0 0,1-2 1 0 0,-1 3-21 0 0,0-1 0 0 0,0 0 0 0 0,0 1 1 0 0,0-1-1 0 0,0 0 0 0 0,-1 1 0 0 0,1-1 1 0 0,0 0-1 0 0,0 1 0 0 0,-1-1 0 0 0,1 0 0 0 0,0 1 1 0 0,0-1-1 0 0,-1 0 0 0 0,1 0 0 0 0,0 1 1 0 0,-1-1-1 0 0,1 0 0 0 0,0 0 0 0 0,-1 0 1 0 0,1 1-1 0 0,0-1 0 0 0,-1 0 0 0 0,1 0 0 0 0,0 0 1 0 0,-1 0-1 0 0,1 0 0 0 0,-1 0 0 0 0,1 0 1 0 0,0 0-1 0 0,-1 0 0 0 0,1 0 0 0 0,-1 0 1 0 0,1 0-1 0 0,0 0 0 0 0,-1 0 0 0 0,1 0 1 0 0,0 0-1 0 0,-1 0 0 0 0,1 0 0 0 0,-1 0 0 0 0,1-1 1 0 0,0 1-1 0 0,-1 0 0 0 0,1 0 0 0 0,0-1 1 0 0,-1 1-1 0 0,1-1 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7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47 2112 0 0,'3'-46'10941'0'0,"-2"54"-10503"0"0,2 16-192 0 0,-2 1 0 0 0,-2 40 0 0 0,-1 21-7 0 0,0 71-73 0 0,-1-46-110 0 0,2-75-44 0 0,1-15 29 0 0,0-1 1 0 0,2 22 0 0 0,-1-40-55 0 0,-1-1 46 0 0,0 1 0 0 0,0-1 0 0 0,0 1 0 0 0,0-1 0 0 0,1 0 0 0 0,-1 1 0 0 0,1-1 0 0 0,-1 0 0 0 0,1 1 0 0 0,-1-1 0 0 0,2 3 0 0 0,0-4 13 0 0,-1 1 0 0 0,0-1 1 0 0,1 1-1 0 0,-1-1 0 0 0,1 1 0 0 0,-1-1 1 0 0,0 0-1 0 0,1 0 0 0 0,-1 0 0 0 0,1 0 1 0 0,2 0-1 0 0,11 1-78 0 0,5 0 46 0 0,1 0-1 0 0,-1-2 1 0 0,0 0 0 0 0,22-5 0 0 0,-35 5-4 0 0,1 0 0 0 0,-1 0 0 0 0,1 0 0 0 0,11 2 0 0 0,-11-1-8 0 0,0 0 0 0 0,-1 0-1 0 0,1-1 1 0 0,9-1 0 0 0,-12 1 5 0 0,1 0 0 0 0,-1 0 0 0 0,0 1 0 0 0,1 0 0 0 0,8 1 0 0 0,4 0 9 0 0,-17-1-1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8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66 2673 0 0,'5'-42'9301'0'0,"-2"18"-6809"0"0,-7 42-1672 0 0,-2 122-432 0 0,3 50-245 0 0,1-149-107 0 0,9 79 1 0 0,1-88 10 0 0,-6-26-23 0 0,-1 0-1 0 0,1 0 0 0 0,-1 0 0 0 0,0 12 0 0 0,2 1 554 0 0,-1-12-1201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8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 2072 0 0,'2'-38'11675'0'0,"2"52"-11018"0"0,-2 18-543 0 0,-1-15-96 0 0,0 0 1 0 0,7 30 0 0 0,-6-35 17 0 0,-1 1-1 0 0,0-1 1 0 0,-1 1 0 0 0,0-1 0 0 0,-1 1-1 0 0,-4 22 1 0 0,-1 22-13 0 0,11 193 207 0 0,-5-230-169 0 0,0-18-25 0 0,0 13 447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60 135 4865 0 0,'-5'-3'163'0'0,"-28"-21"788"0"0,32 23-871 0 0,-1-1 0 0 0,1 1 0 0 0,0-1 1 0 0,0 1-1 0 0,-1-1 0 0 0,1 1 0 0 0,0-1 1 0 0,0 0-1 0 0,1 0 0 0 0,-1 1 0 0 0,0-1 0 0 0,1 0 1 0 0,-1 0-1 0 0,1 0 0 0 0,-1 0 0 0 0,1 0 1 0 0,0 0-1 0 0,0-2 0 0 0,0-2 566 0 0,0-1-1 0 0,0 1 1 0 0,0 0 0 0 0,-2-11 0 0 0,6 9 124 0 0,-4 8-755 0 0,0 0 1 0 0,-1 0-1 0 0,1 0 0 0 0,0 0 0 0 0,-1 0 1 0 0,1 0-1 0 0,0 0 0 0 0,0 0 0 0 0,-1 0 0 0 0,1 0 1 0 0,0 0-1 0 0,0 0 0 0 0,-1 0 0 0 0,1 0 0 0 0,0 0 1 0 0,-1 0-1 0 0,1 0 0 0 0,0 0 0 0 0,0 0 0 0 0,-1-1 1 0 0,1 1-1 0 0,0 0 0 0 0,0 0 0 0 0,0 0 0 0 0,-1 0 1 0 0,1-1-1 0 0,0 1 0 0 0,0 0 0 0 0,0 0 0 0 0,-1 0 1 0 0,1-1-1 0 0,0 1 0 0 0,0 0 0 0 0,0 0 0 0 0,0-1 1 0 0,0 1-1 0 0,-1 0 0 0 0,1 0 0 0 0,0-1 0 0 0,0 1 1 0 0,0 0-1 0 0,0-1 0 0 0,0 1 0 0 0,0 0 1 0 0,0 0-1 0 0,0-1 0 0 0,0 1 0 0 0,0 0 0 0 0,0-1 1 0 0,0 1-1 0 0,0 0 0 0 0,1 0 0 0 0,-1-1 0 0 0,0 1 1 0 0,0 0-1 0 0,0 0 0 0 0,0-1 0 0 0,0 1 0 0 0,0 0 1 0 0,1 0-1 0 0,-1 0 0 0 0,0-1 0 0 0,0 1 0 0 0,0 0 1 0 0,1 0-1 0 0,-1 0 0 0 0,0-1 0 0 0,0 1 0 0 0,1 0 1 0 0,0 0-3 0 0,0 1 0 0 0,0-1 0 0 0,1 0 0 0 0,-1 1 0 0 0,0-1 1 0 0,0 1-1 0 0,0-1 0 0 0,0 1 0 0 0,0 0 0 0 0,0-1 0 0 0,0 1 0 0 0,0 0 1 0 0,-1 0-1 0 0,1 0 0 0 0,0 0 0 0 0,0 0 0 0 0,-1 0 0 0 0,1 0 0 0 0,0 0 1 0 0,-1 0-1 0 0,1 0 0 0 0,-1 0 0 0 0,1 0 0 0 0,-1 0 0 0 0,1 2 0 0 0,2 36 82 0 0,-3-33-86 0 0,0 0 1 0 0,0 0-1 0 0,1-1 1 0 0,0 1-1 0 0,0 0 1 0 0,3 9-1 0 0,0-7 0 0 0,-1 0-1 0 0,0 0 0 0 0,-1 0 1 0 0,0 1-1 0 0,0-1 0 0 0,-1 1 1 0 0,0-1-1 0 0,0 13 0 0 0,0-10 3 0 0,1 0 0 0 0,0 0 1 0 0,1 0-1 0 0,6 18 0 0 0,-3-9 4 0 0,-3-13-4 0 0,0 0 0 0 0,1-1 0 0 0,-1 1 0 0 0,2-1 0 0 0,-1 1 0 0 0,0-1 0 0 0,7 6 0 0 0,-5-5-2 0 0,0 0 1 0 0,-1 0 0 0 0,6 12 0 0 0,-8-14-10 0 0,0 0 0 0 0,-1 0 0 0 0,2 0 1 0 0,-1 0-1 0 0,5 5 0 0 0,-7-9 6 0 0,0 0 0 0 0,0 0 0 0 0,0 0-1 0 0,0 0 1 0 0,0 0 0 0 0,0-1 0 0 0,0 1-1 0 0,0 0 1 0 0,0-1 0 0 0,0 1 0 0 0,0-1-1 0 0,1 1 1 0 0,-1-1 0 0 0,0 1 0 0 0,0-1-1 0 0,0 0 1 0 0,1 0 0 0 0,-1 0 0 0 0,0 1-1 0 0,1-1 1 0 0,-1 0 0 0 0,0-1-1 0 0,0 1 1 0 0,1 0 0 0 0,-1 0 0 0 0,0 0-1 0 0,2-2 1 0 0,0 2 0 0 0,-1-1 0 0 0,0 1-1 0 0,0-1 1 0 0,0 1 0 0 0,0 0-1 0 0,0 0 1 0 0,1 0-1 0 0,-1 0 1 0 0,0 0 0 0 0,4 1-1 0 0,-5 0 4 0 0,0-1 0 0 0,0 0-1 0 0,1 1 1 0 0,-1-1-1 0 0,0 0 1 0 0,0 0-1 0 0,1 0 1 0 0,-1 0-1 0 0,0 0 1 0 0,0 0-1 0 0,0 0 1 0 0,1 0-1 0 0,-1-1 1 0 0,0 1 0 0 0,0 0-1 0 0,0-1 1 0 0,1 1-1 0 0,-1-1 1 0 0,0 1-1 0 0,0-1 1 0 0,0 0-1 0 0,0 1 1 0 0,0-1-1 0 0,0 0 1 0 0,0 0 0 0 0,0 0-1 0 0,1-1 1 0 0,8-12 93 0 0,-9 13-99 0 0,0 0 0 0 0,0 0 0 0 0,0 0 0 0 0,0 0 1 0 0,0 0-1 0 0,-1 0 0 0 0,1-1 0 0 0,0 1 0 0 0,-1 0 0 0 0,1 0 0 0 0,-1-1 0 0 0,0 1 0 0 0,1 0 0 0 0,-1 0 1 0 0,0-3-1 0 0,5-44 52 0 0,8-44 31 0 0,-12 85-80 0 0,0-1 0 0 0,-1 1 0 0 0,0-1 0 0 0,0 1 1 0 0,-1-1-1 0 0,0 1 0 0 0,0-1 0 0 0,0 1 0 0 0,-1 0 0 0 0,0-1 0 0 0,-5-9 0 0 0,6 14-4 0 0,0-1-1 0 0,0 1 0 0 0,1 0 0 0 0,-1-1 1 0 0,1 1-1 0 0,0 0 0 0 0,0-1 0 0 0,0 1 1 0 0,1 0-1 0 0,-1-1 0 0 0,1 1 0 0 0,0 0 1 0 0,0-1-1 0 0,0 1 0 0 0,0 0 0 0 0,0 0 1 0 0,1 0-1 0 0,-1 0 0 0 0,3-3 0 0 0,-2 2 1 0 0,0-1 0 0 0,0 1 1 0 0,0 0-1 0 0,0-1 0 0 0,-1 1 0 0 0,0-1 0 0 0,2-6 0 0 0,-2-3-31 0 0,0 13 9 0 0,-1 0 0 0 0,1 0 0 0 0,-1 0-1 0 0,0 0 1 0 0,1-1 0 0 0,-1 1 0 0 0,0 0-1 0 0,0 0 1 0 0,0 0 0 0 0,0-1 0 0 0,0 1-1 0 0,0 0 1 0 0,0 0 0 0 0,0 0 0 0 0,-1 0-1 0 0,1-1 1 0 0,0 1 0 0 0,-1 0 0 0 0,1 0-1 0 0,-1 0 1 0 0,1 0 0 0 0,-1 0 0 0 0,0 0-1 0 0,1 0 1 0 0,-1 0 0 0 0,0 0 0 0 0,0 0-1 0 0,0 0 1 0 0,1 0 0 0 0,-3-1 0 0 0,1 2-954 0 0,6 5-2931 0 0,7-1 2529 0 0,-9-3 422 0 0,5 5-2626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6:48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185 249 1112 0 0,'20'1'4672'0'0,"-17"0"-4670"0"0,0-1 1 0 0,0 0 0 0 0,1 0-1 0 0,-1 0 1 0 0,0 0 0 0 0,0-1-1 0 0,0 1 1 0 0,0-1 0 0 0,6-2 0 0 0,-8 3 13 0 0,0-1 1 0 0,0 0-1 0 0,-1 0 1 0 0,1 1-1 0 0,0-1 1 0 0,0 0-1 0 0,0 0 1 0 0,0 0-1 0 0,-1 0 1 0 0,1 0 0 0 0,0 0-1 0 0,0-1 1 0 0,10-12 86 0 0,-8 12-55 0 0,0-1-1 0 0,0 0 0 0 0,0 0 0 0 0,0 0 1 0 0,-1 0-1 0 0,1 0 0 0 0,-1-1 0 0 0,0 1 1 0 0,0-1-1 0 0,0 1 0 0 0,0-1 1 0 0,0 0-1 0 0,-1 0 0 0 0,0 0 0 0 0,0 0 1 0 0,0 0-1 0 0,0 0 0 0 0,-1 0 0 0 0,1 0 1 0 0,-1 0-1 0 0,-1-5 0 0 0,1 1 197 0 0,-2 0 0 0 0,1 0 0 0 0,-1 0 0 0 0,0 0 0 0 0,0 0 0 0 0,-1 1 0 0 0,0-1 0 0 0,-1 1 0 0 0,0 0 0 0 0,-5-8 0 0 0,6 11-137 0 0,0 0-1 0 0,0 0 1 0 0,-1 0 0 0 0,1 1-1 0 0,-1-1 1 0 0,0 1 0 0 0,-6-4 0 0 0,8 5-67 0 0,0 1 0 0 0,0 0 1 0 0,-1-1-1 0 0,1 1 1 0 0,0 1-1 0 0,-1-1 0 0 0,1 0 1 0 0,-1 0-1 0 0,1 1 0 0 0,-1-1 1 0 0,1 1-1 0 0,-1 0 1 0 0,0 0-1 0 0,1 0 0 0 0,-1 0 1 0 0,-3 1-1 0 0,-8 1 89 0 0,11-2-105 0 0,0 0 1 0 0,0 0 0 0 0,0 1-1 0 0,0-1 1 0 0,0 1-1 0 0,0 0 1 0 0,0 0-1 0 0,0 0 1 0 0,1 0 0 0 0,-1 1-1 0 0,0-1 1 0 0,-3 3-1 0 0,-15 12 80 0 0,15-11-92 0 0,0-1-1 0 0,0 1 1 0 0,0 0-1 0 0,1 0 1 0 0,0 1-1 0 0,0-1 1 0 0,-8 13-1 0 0,2 5 12 0 0,1 1 0 0 0,1 0 0 0 0,1 0 0 0 0,1 1 1 0 0,1-1-1 0 0,-4 37 0 0 0,9-50-15 0 0,1 0 1 0 0,1 0 0 0 0,-1 0 0 0 0,2 0-1 0 0,-1 0 1 0 0,2 0 0 0 0,-1-1-1 0 0,1 1 1 0 0,1-1 0 0 0,8 17 0 0 0,-8-21 2 0 0,0 0 0 0 0,1-1 0 0 0,-1 1 1 0 0,1-1-1 0 0,0-1 0 0 0,0 1 0 0 0,1-1 0 0 0,-1 0 1 0 0,1 0-1 0 0,0 0 0 0 0,8 3 0 0 0,-6-5 16 0 0,0 0 0 0 0,0-1 1 0 0,0 0-1 0 0,0-1 0 0 0,0 0 0 0 0,0 0 0 0 0,0-1 0 0 0,-1 1 0 0 0,1-2 0 0 0,0 1 0 0 0,0-1 0 0 0,10-4 0 0 0,-15 4-11 0 0,0 0-1 0 0,0 0 0 0 0,-1 0 1 0 0,1 0-1 0 0,0 0 0 0 0,-1-1 0 0 0,0 1 1 0 0,0-1-1 0 0,0 0 0 0 0,0 0 1 0 0,0 1-1 0 0,0-1 0 0 0,-1 0 1 0 0,3-7-1 0 0,0 0 18 0 0,-1-1 0 0 0,0 0 1 0 0,1-11-1 0 0,2-9 1 0 0,-2-1 0 0 0,-1 0 0 0 0,-2-33 0 0 0,-1 18-44 0 0,-2-25-2532 0 0,2 68 1835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9.3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3657 0 0,'5'-40'10358'0'0,"4"41"-9746"0"0,7 5-518 0 0,-1 0 1 0 0,1 1-1 0 0,-2 1 0 0 0,1 0 0 0 0,18 15 1 0 0,117 109 177 0 0,-41-32-248 0 0,-72-63 43 0 0,2-2 0 0 0,60 43 0 0 0,-67-54 9 0 0,-26-18-46 0 0,1-1 1 0 0,1 1-1 0 0,-1-1 1 0 0,14 6-1 0 0,-10-4 26 0 0,-10-6-61 0 0,0 0 1 0 0,0 0 0 0 0,1 0 0 0 0,-1-1-1 0 0,0 1 1 0 0,1 0 0 0 0,-1-1-1 0 0,0 1 1 0 0,1-1 0 0 0,-1 1 0 0 0,1-1-1 0 0,1 1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19.7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4793 0 0,'2'-5'9597'0'0,"3"17"-9508"0"0,-1 0 0 0 0,0 0 0 0 0,-1 0 0 0 0,0 0 0 0 0,-1 1 0 0 0,1 16 0 0 0,0 86 292 0 0,-3-87-366 0 0,8 140 100 0 0,0-58 27 0 0,1-7 159 0 0,-9-102-173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20.3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5785 0 0,'6'-3'7813'0'0,"4"2"-7255"0"0,-10 1-545 0 0,1 0 0 0 0,-1 1-1 0 0,0-1 1 0 0,0 0-1 0 0,1 0 1 0 0,-1 0 0 0 0,0 1-1 0 0,0-1 1 0 0,0 0-1 0 0,0 0 1 0 0,1 1 0 0 0,-1-1-1 0 0,0 0 1 0 0,0 1 0 0 0,0-1-1 0 0,0 0 1 0 0,0 0-1 0 0,0 1 1 0 0,0-1 0 0 0,0 0-1 0 0,0 1 1 0 0,1-1-1 0 0,-1 0 1 0 0,-1 1 0 0 0,1-1-1 0 0,0 0 1 0 0,0 1 0 0 0,0-1-1 0 0,0 0 1 0 0,0 0-1 0 0,0 1 1 0 0,0-1 0 0 0,0 0-1 0 0,0 1 1 0 0,-1-1-1 0 0,1 0 1 0 0,0 0 0 0 0,0 1-1 0 0,0-1 1 0 0,0 0-1 0 0,-1 0 1 0 0,1 1 0 0 0,-3 11 210 0 0,4-5-166 0 0,-1 0-1 0 0,0 1 1 0 0,0-1 0 0 0,-2 11-1 0 0,1 27 109 0 0,1-1-12 0 0,-1-37-138 0 0,0 1 1 0 0,1 0-1 0 0,1 0 0 0 0,-1-1 1 0 0,1 1-1 0 0,1 0 1 0 0,1 7-1 0 0,2 2 29 0 0,-1 1 0 0 0,-2 0 0 0 0,1 0 0 0 0,-1 33 0 0 0,-2-23-17 0 0,6 31-1 0 0,-5-46-7 0 0,0 1 0 0 0,-1 25 0 0 0,-1 7 30 0 0,2-43-42 0 0,-1 0 0 0 0,1 0 0 0 0,0 0 1 0 0,0 0-1 0 0,0 0 0 0 0,0 0 0 0 0,1 0 1 0 0,-1 0-1 0 0,4 5 0 0 0,-3-5 0 0 0,0 0 0 0 0,0 0-1 0 0,-1 0 1 0 0,1 0 0 0 0,-1 1 0 0 0,0-1 0 0 0,0 0-1 0 0,1 5 1 0 0,-1-6-2 0 0,-1 0 0 0 0,1 0-1 0 0,0 0 1 0 0,0 0 0 0 0,0 0-1 0 0,0 0 1 0 0,0 0 0 0 0,0 0 0 0 0,0 0-1 0 0,1-1 1 0 0,-1 1 0 0 0,1 0-1 0 0,0-1 1 0 0,-1 1 0 0 0,1-1-1 0 0,0 0 1 0 0,3 2 0 0 0,-3-1 0 0 0,0-1 1 0 0,0 0-1 0 0,0 1 1 0 0,0-1-1 0 0,0 1 1 0 0,-1 0-1 0 0,1 0 1 0 0,-1-1-1 0 0,1 1 1 0 0,-1 0-1 0 0,0 0 1 0 0,1 0-1 0 0,1 4 0 0 0,-3-4 1 0 0,1-1 0 0 0,0 0-1 0 0,0 1 1 0 0,0-1 0 0 0,0 0-1 0 0,0 0 1 0 0,0 0-1 0 0,0 0 1 0 0,1 0 0 0 0,-1 0-1 0 0,0 0 1 0 0,1 0-1 0 0,-1 0 1 0 0,0-1 0 0 0,1 1-1 0 0,-1-1 1 0 0,1 1 0 0 0,-1-1-1 0 0,1 1 1 0 0,-1-1-1 0 0,3 0 1 0 0,44 6 103 0 0,-28-4-5 0 0,-14-2-96 0 0,0 0 0 0 0,0 0 0 0 0,-1-1 1 0 0,1 1-1 0 0,0-1 0 0 0,0-1 0 0 0,9-2 0 0 0,-10 2 1 0 0,1 0-1 0 0,0 1 0 0 0,0-1 1 0 0,-1 1-1 0 0,1 1 0 0 0,0-1 0 0 0,9 1 1 0 0,-7 1-5 0 0,0-1 0 0 0,0-1 0 0 0,0 1 0 0 0,14-4 0 0 0,21-2 61 0 0,-39 6-520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20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40 2593 0 0,'-15'-18'10469'0'0,"15"18"-10380"0"0,43-5 429 0 0,-19 4-371 0 0,12-2 57 0 0,56 1 0 0 0,-12 2-153 0 0,15-10 162 0 0,-73 11-333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21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45 4513 0 0,'-7'-1'5751'0'0,"4"1"-5510"0"0,2 0-154 0 0,0 0-1 0 0,0 0 0 0 0,-1 0 1 0 0,1 0-1 0 0,0 0 0 0 0,0 0 1 0 0,-1 0-1 0 0,1 0 0 0 0,0-1 1 0 0,0 1-1 0 0,0-1 0 0 0,-1 1 1 0 0,1-1-1 0 0,0 1 0 0 0,-1-2 1 0 0,34-2 1446 0 0,-17 1-1382 0 0,1 1 0 0 0,-1 1 0 0 0,30 2 0 0 0,-27 0-105 0 0,0-1-1 0 0,30-4 0 0 0,35-4 4 0 0,-60 8-27 0 0,0-2 0 0 0,34-7 0 0 0,-46 6 4 0 0,1 1-1 0 0,0 1 0 0 0,13 0 1 0 0,3 0-4553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22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19 4321 0 0,'2'-7'11165'0'0,"23"1"-11852"0"0,12 2 713 0 0,-36 3-24 0 0,0 1 0 0 0,-1 0 0 0 0,1 0 1 0 0,0 0-1 0 0,-1 0 0 0 0,1-1 1 0 0,0 1-1 0 0,0 0 0 0 0,-1 0 1 0 0,1 0-1 0 0,0 1 0 0 0,-1-1 1 0 0,1 0-1 0 0,0 0 0 0 0,0 0 1 0 0,-1 0-1 0 0,1 1 0 0 0,0-1 1 0 0,-1 0-1 0 0,1 0 0 0 0,-1 1 0 0 0,1-1 1 0 0,0 1-1 0 0,-1-1 0 0 0,1 1 1 0 0,-1-1-1 0 0,1 1 0 0 0,-1-1 1 0 0,1 1-1 0 0,-1-1 0 0 0,1 1 1 0 0,-1-1-1 0 0,0 1 0 0 0,1 0 1 0 0,-1-1-1 0 0,0 1 0 0 0,0 0 1 0 0,1-1-1 0 0,-1 1 0 0 0,0 0 0 0 0,3 7 8 0 0,0-3-13 0 0,-1-1 4 0 0,1 1 0 0 0,-1-1 1 0 0,0 1-1 0 0,0 0 0 0 0,-1 0 0 0 0,1 0 0 0 0,-1 0 0 0 0,0 0 0 0 0,-1 0 0 0 0,1 0 0 0 0,-1 0 0 0 0,-1 10 1 0 0,0-9 11 0 0,0-1 0 0 0,-1 1 0 0 0,0 0 0 0 0,0-1 0 0 0,-1 0 0 0 0,1 1 0 0 0,-1-1 0 0 0,-7 9 0 0 0,9-13-7 0 0,0 1 1 0 0,0-1-1 0 0,0 1 0 0 0,0-1 0 0 0,-1 1 1 0 0,1-1-1 0 0,0 0 0 0 0,-1 0 1 0 0,0 0-1 0 0,1 0 0 0 0,-1 0 1 0 0,1 0-1 0 0,-1 0 0 0 0,0 0 1 0 0,0-1-1 0 0,1 1 0 0 0,-1 0 1 0 0,0-1-1 0 0,0 0 0 0 0,0 1 1 0 0,0-1-1 0 0,0 0 0 0 0,0 0 1 0 0,-2 0-1 0 0,0-1 2 0 0,0 0 1 0 0,0 0-1 0 0,0 0 1 0 0,1-1-1 0 0,-1 1 1 0 0,1-1-1 0 0,-1 0 1 0 0,1 0-1 0 0,0 0 1 0 0,0 0-1 0 0,0-1 0 0 0,-3-2 1 0 0,0 0-14 0 0,3 3 10 0 0,0-1 0 0 0,0 0 0 0 0,0 0 0 0 0,1 0 0 0 0,-1 0 0 0 0,1 0 0 0 0,-3-5 0 0 0,4 7-2 0 0,1 0 0 0 0,0 0 0 0 0,-1 0 0 0 0,1 0 0 0 0,0 0 0 0 0,0 0 0 0 0,0 0 0 0 0,0 0 0 0 0,0 0 0 0 0,0 0 0 0 0,0 0 0 0 0,1 0 0 0 0,-1 0 0 0 0,0 0 0 0 0,0 0 0 0 0,1 0 0 0 0,-1 0 0 0 0,1 0 0 0 0,-1 0 0 0 0,1 0 0 0 0,-1 0 0 0 0,1 0 0 0 0,0 1 0 0 0,-1-1 0 0 0,1 0 0 0 0,0 0 0 0 0,-1 1 0 0 0,1-1 0 0 0,0 1 0 0 0,0-1 0 0 0,0 0 0 0 0,0 1 1 0 0,0-1-1 0 0,-1 1 0 0 0,1 0 0 0 0,2-1 0 0 0,5-3-9 0 0,0 1 0 0 0,0 0-1 0 0,0 0 1 0 0,1 1 0 0 0,-1 0 0 0 0,1 1 0 0 0,0 0 0 0 0,-1 0 0 0 0,1 1 0 0 0,13 1 0 0 0,-21-1 7 0 0,0 0 1 0 0,1 0-1 0 0,-1 0 0 0 0,0 0 0 0 0,0 1 1 0 0,0-1-1 0 0,0 0 0 0 0,0 1 1 0 0,0-1-1 0 0,0 1 0 0 0,0-1 0 0 0,0 1 1 0 0,0 0-1 0 0,0-1 0 0 0,0 1 1 0 0,0 0-1 0 0,0-1 0 0 0,-1 1 1 0 0,1 0-1 0 0,0 0 0 0 0,0 0 0 0 0,-1 0 1 0 0,1 0-1 0 0,-1 0 0 0 0,1 0 1 0 0,-1 0-1 0 0,1 0 0 0 0,-1 0 0 0 0,0 0 1 0 0,1 2-1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3:32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1 150 1632 0 0,'6'-3'949'0'0,"7"-4"760"0"0,6-17 1393 0 0,4-14-2461 0 0,-17 27-514 0 0,0 0 1738 0 0,-6 11-1839 0 0,0-1 1 0 0,0 1-1 0 0,0 0 0 0 0,0-1 0 0 0,1 1 0 0 0,-1 0 0 0 0,0-1 0 0 0,0 1 0 0 0,0 0 0 0 0,0-1 1 0 0,0 1-1 0 0,0 0 0 0 0,0-1 0 0 0,0 1 0 0 0,0 0 0 0 0,0-1 0 0 0,-1 1 0 0 0,1 0 0 0 0,0-1 0 0 0,0 1 1 0 0,0 0-1 0 0,0 0 0 0 0,0-1 0 0 0,-1 1 0 0 0,1 0 0 0 0,0 0 0 0 0,0-1 0 0 0,0 1 0 0 0,-1 0 1 0 0,1 0-1 0 0,0-1 0 0 0,0 1 0 0 0,-1 0 0 0 0,1 0 0 0 0,0 0 0 0 0,0 0 0 0 0,-1-1 0 0 0,1 1 0 0 0,0 0 1 0 0,-1 0-1 0 0,-1 0-6 0 0,1 1 1 0 0,-1-1 0 0 0,1 0-1 0 0,0 1 1 0 0,-1-1 0 0 0,1 1-1 0 0,0 0 1 0 0,-1 0 0 0 0,1-1 0 0 0,0 1-1 0 0,0 0 1 0 0,-1 0 0 0 0,1 0-1 0 0,0 0 1 0 0,0 0 0 0 0,0 0-1 0 0,0 1 1 0 0,1-1 0 0 0,-1 0-1 0 0,0 0 1 0 0,-1 3 0 0 0,-11 26-27 0 0,12-26 35 0 0,1-3-27 0 0,-1 0 0 0 0,0 0 0 0 0,1 0-1 0 0,-1 0 1 0 0,1 0 0 0 0,0 0 0 0 0,-1 1-1 0 0,1-1 1 0 0,0 0 0 0 0,0 0 0 0 0,0 0-1 0 0,-1 0 1 0 0,1 1 0 0 0,0-1 0 0 0,1 0-1 0 0,-1 0 1 0 0,0 0 0 0 0,0 1 0 0 0,0-1-1 0 0,1 0 1 0 0,-1 0 0 0 0,1 0 0 0 0,-1 0-1 0 0,1 0 1 0 0,-1 0 0 0 0,1 0-1 0 0,-1 0 1 0 0,1 0 0 0 0,0 0 0 0 0,0 0-1 0 0,-1 0 1 0 0,1 0 0 0 0,0 0 0 0 0,0-1-1 0 0,0 1 1 0 0,0 0 0 0 0,0-1 0 0 0,0 1-1 0 0,0-1 1 0 0,0 1 0 0 0,0-1 0 0 0,1 1-1 0 0,-1-1 1 0 0,0 0 0 0 0,0 0 0 0 0,0 1-1 0 0,0-1 1 0 0,1 0 0 0 0,-1 0 0 0 0,2 0-1 0 0,2 0 17 0 0,0 0-1 0 0,0 0 0 0 0,0-1 1 0 0,0 1-1 0 0,-1-1 1 0 0,1 0-1 0 0,0 0 0 0 0,0-1 1 0 0,7-3-1 0 0,-6 2 10 0 0,1-1-1 0 0,-1-1 1 0 0,1 1 0 0 0,-1-1-1 0 0,-1 0 1 0 0,1-1-1 0 0,6-7 1 0 0,-11 11-18 0 0,1 0 0 0 0,-1 0 0 0 0,0 0 0 0 0,0 0 0 0 0,0 0 0 0 0,-1-1 0 0 0,1 1 1 0 0,0 0-1 0 0,-1-1 0 0 0,0 1 0 0 0,1 0 0 0 0,-1-1 0 0 0,0 1 0 0 0,0 0 0 0 0,0-1 0 0 0,0 1 0 0 0,-1 0 0 0 0,1-1 0 0 0,-1 1 1 0 0,1 0-1 0 0,-1 0 0 0 0,0-1 0 0 0,0 1 0 0 0,0 0 0 0 0,0 0 0 0 0,0 0 0 0 0,-1 0 0 0 0,-1-2 0 0 0,3 3-4 0 0,-1 0 0 0 0,1 0 0 0 0,-1-1 0 0 0,0 1 0 0 0,0 0 0 0 0,0 0-1 0 0,0 0 1 0 0,0 0 0 0 0,0 0 0 0 0,0 1 0 0 0,0-1 0 0 0,0 0 0 0 0,0 0-1 0 0,0 1 1 0 0,-1-1 0 0 0,1 0 0 0 0,0 1 0 0 0,0-1 0 0 0,-1 1 0 0 0,1 0 0 0 0,0 0-1 0 0,-1-1 1 0 0,1 1 0 0 0,-2 0 0 0 0,-1 1-4 0 0,1 0 0 0 0,0 0 0 0 0,0 0 0 0 0,0 0 1 0 0,0 1-1 0 0,0-1 0 0 0,-6 5 0 0 0,2-2-26 0 0,3-2 20 0 0,0 0 0 0 0,0 1 0 0 0,0 0 0 0 0,1 0 0 0 0,-1 0 0 0 0,1 0 0 0 0,-1 0 0 0 0,1 1 0 0 0,0 0 0 0 0,1-1 0 0 0,-1 1 1 0 0,-2 5-1 0 0,4-9 4 0 0,1 1 0 0 0,0-1 1 0 0,-1 1-1 0 0,1-1 0 0 0,0 1 1 0 0,0-1-1 0 0,-1 1 0 0 0,1 0 1 0 0,0-1-1 0 0,0 1 0 0 0,0-1 1 0 0,0 1-1 0 0,0-1 0 0 0,0 1 1 0 0,0 0-1 0 0,0-1 0 0 0,0 1 1 0 0,0-1-1 0 0,0 1 0 0 0,0 0 1 0 0,0-1-1 0 0,0 1 0 0 0,0-1 1 0 0,1 1-1 0 0,-1 0 0 0 0,1 0 1 0 0,0 0-1 0 0,1 1 1 0 0,-1-1-1 0 0,1 1 0 0 0,0-1 1 0 0,0 1-1 0 0,0-1 1 0 0,0 0-1 0 0,0 0 1 0 0,0 0-1 0 0,3 1 1 0 0,31 13-4 0 0,-34-15 1 0 0,0 1 1 0 0,0-1 0 0 0,0 0-1 0 0,0 0 1 0 0,0 0 0 0 0,0 0-1 0 0,0 0 1 0 0,0 0 0 0 0,0 0-1 0 0,0 0 1 0 0,0-1-1 0 0,-1 1 1 0 0,1-1 0 0 0,0 0-1 0 0,0 0 1 0 0,0 1 0 0 0,0-1-1 0 0,-1 0 1 0 0,1-1 0 0 0,0 1-1 0 0,-1 0 1 0 0,1 0 0 0 0,-1-1-1 0 0,3-1 1 0 0,8-16 7 0 0,11-16-13 0 0,-17 26 15 0 0,-7 8-14 0 0,1 0 0 0 0,0 1 0 0 0,0-1 0 0 0,-1 0 1 0 0,1 1-1 0 0,0-1 0 0 0,0 0 0 0 0,-1 1 0 0 0,1-1 0 0 0,-1 1 0 0 0,1-1 0 0 0,-1 0 1 0 0,1 1-1 0 0,-1-1 0 0 0,1 1 0 0 0,-1-1 0 0 0,1 1 0 0 0,-1 0 0 0 0,0-1 0 0 0,-1 0 1 0 0,-23-9-70 0 0,16 7 73 0 0,6 1 0 0 0,0 1-1 0 0,-1 0 1 0 0,1 0 0 0 0,0 0 0 0 0,0 0 0 0 0,-1 1-1 0 0,1-1 1 0 0,-7 1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6:57.57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 90 1848 0 0,'0'-20'5546'0'0,"1"-4"-2371"0"0,3-12-2555 0 0,-4 28 1459 0 0,11 6-1003 0 0,-25 27-736 0 0,13 9-30 0 0,0-3-86 0 0,1-17-143 0 0,-1 1-1 0 0,-3 19 0 0 0,1-13 22 0 0,0 0 0 0 0,2 34 0 0 0,-1-2 78 0 0,2-43-160 0 0,1-1 0 0 0,0 1 1 0 0,0 0-1 0 0,1-1 0 0 0,4 14 0 0 0,-3-15-13 0 0,-1-1-1 0 0,0 1 1 0 0,-1-1-1 0 0,0 1 0 0 0,0 0 1 0 0,0 0-1 0 0,-1 0 1 0 0,0-1-1 0 0,-1 1 0 0 0,-1 9 1 0 0,-1-8 1 0 0,1 1 0 0 0,0-1 0 0 0,1 0 0 0 0,0 1 0 0 0,1 0 0 0 0,0-1 0 0 0,1 16 0 0 0,10 74 90 0 0,-10-97-91 0 0,-1 0-1 0 0,1 0 1 0 0,-1 0-1 0 0,1 0 1 0 0,0 0-1 0 0,0 0 0 0 0,0 0 1 0 0,0 0-1 0 0,0 0 1 0 0,0 0-1 0 0,1 0 0 0 0,1 2 1 0 0,8 13 78 0 0,-10-15 325 0 0,-3-6-343 0 0,-4-8-192 0 0,5 11 37 0 0,0 0 1 0 0,1 0 0 0 0,-1 0 0 0 0,1 0-1 0 0,-1 0 1 0 0,1-1 0 0 0,0 1 0 0 0,-1 0-1 0 0,1 0 1 0 0,0 0 0 0 0,0 0 0 0 0,0 0-1 0 0,0-1 1 0 0,0 1 0 0 0,0 0 0 0 0,0-2-1 0 0,1 1-145 0 0,-12-72-8198 0 0,9 61 4768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6:58.19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31 177 1008 0 0,'-1'-1'145'0'0,"-1"1"0"0"0,0-1 0 0 0,1 1-1 0 0,-1-1 1 0 0,1 0 0 0 0,-1 0 0 0 0,1 1 0 0 0,-1-1-1 0 0,1 0 1 0 0,0 0 0 0 0,-1-1 0 0 0,1 1 0 0 0,0 0-1 0 0,0 0 1 0 0,0-1 0 0 0,0 1 0 0 0,0 0 0 0 0,0-1-1 0 0,0 1 1 0 0,0-1 0 0 0,0 1 0 0 0,1-1 0 0 0,-1 0-1 0 0,1 1 1 0 0,-1-1 0 0 0,1 0 0 0 0,0 1 0 0 0,-1-1-1 0 0,1 0 1 0 0,0 1 0 0 0,0-1 0 0 0,0 0 0 0 0,1 0-1 0 0,-1 1 1 0 0,0-1 0 0 0,1 0 0 0 0,-1 1 0 0 0,1-1-1 0 0,0-2 1 0 0,0-5 501 0 0,1-9 585 0 0,-2 17-1150 0 0,0 1 0 0 0,0-1 0 0 0,1 1 0 0 0,-1-1 1 0 0,0 1-1 0 0,0-1 0 0 0,1 1 0 0 0,-1-1 0 0 0,0 1 0 0 0,0-1 0 0 0,1 1 1 0 0,-1 0-1 0 0,0-1 0 0 0,1 1 0 0 0,-1-1 0 0 0,1 1 0 0 0,-1 0 1 0 0,1-1-1 0 0,-1 1 0 0 0,0 0 0 0 0,1 0 0 0 0,-1-1 0 0 0,1 1 0 0 0,-1 0 1 0 0,1 0-1 0 0,0 0 0 0 0,0-1 0 0 0,13-3 564 0 0,-13 4-615 0 0,-1 0 0 0 0,0 0 0 0 0,1 0 0 0 0,-1 0 0 0 0,1-1-1 0 0,-1 1 1 0 0,0 0 0 0 0,1 0 0 0 0,-1 0 0 0 0,0-1 0 0 0,1 1 0 0 0,-1 0-1 0 0,0 0 1 0 0,0-1 0 0 0,1 1 0 0 0,-1 0 0 0 0,0 0 0 0 0,0-1 0 0 0,1 1 0 0 0,-1 0-1 0 0,0-1 1 0 0,0 1 0 0 0,0 0 0 0 0,0-1 0 0 0,1 1 0 0 0,-1-1 0 0 0,0 1-1 0 0,0 0 1 0 0,0-1 0 0 0,0 1 0 0 0,0-1 0 0 0,0 1 0 0 0,0 0 0 0 0,0-1 0 0 0,0 1-1 0 0,0 0 1 0 0,0-1 0 0 0,0 1 0 0 0,0-1 0 0 0,-1 1 0 0 0,1 0 0 0 0,0-1-1 0 0,0 1 1 0 0,0 0 0 0 0,-1-1 0 0 0,1 1-10 0 0,-1-1 0 0 0,1 1 0 0 0,0 0 0 0 0,-1-1 0 0 0,1 1 0 0 0,0-1 0 0 0,0 1 0 0 0,-1 0 0 0 0,1-1 0 0 0,0 1 0 0 0,0-1 0 0 0,0 1 0 0 0,-1-1 0 0 0,1 1 0 0 0,0-1 0 0 0,0 1 0 0 0,0-1 0 0 0,0 1 0 0 0,0-1 0 0 0,0 1 0 0 0,0-1 0 0 0,0 1 0 0 0,0-1 0 0 0,0 1 0 0 0,0-1 0 0 0,0 1 0 0 0,1 0 0 0 0,-1-1 0 0 0,0 1 0 0 0,0-1 0 0 0,0 1 0 0 0,1-1 0 0 0,-1 1 0 0 0,0 0 0 0 0,0-1 0 0 0,1 1 0 0 0,-1-1 0 0 0,1 1 0 0 0,22-11 313 0 0,-20 11-299 0 0,0-1 1 0 0,0-1-1 0 0,0 1 1 0 0,0 0-1 0 0,0-1 1 0 0,0 1-1 0 0,0-1 1 0 0,0 0-1 0 0,-1 0 1 0 0,5-4-1 0 0,-4 4-15 0 0,0 1-1 0 0,0-1 1 0 0,0 1-1 0 0,1 0 1 0 0,-1 0-1 0 0,0 0 1 0 0,1 0-1 0 0,-1 0 1 0 0,0 1-1 0 0,1-1 1 0 0,5 1-1 0 0,0-1 3 0 0,16-1 135 0 0,49 1 0 0 0,-65 1-139 0 0,1 1 0 0 0,-1 0-1 0 0,1 1 1 0 0,-1 0 0 0 0,1 1 0 0 0,-1 0-1 0 0,0 0 1 0 0,11 6 0 0 0,6 6-18 0 0,46 35-1 0 0,-56-38 13 0 0,0 1 0 0 0,-1 0 0 0 0,0 1 0 0 0,-2 0 0 0 0,1 2 0 0 0,-2-1 0 0 0,17 27 0 0 0,-21-24 4 0 0,0 0 1 0 0,-1 0-1 0 0,-1 0 0 0 0,-1 1 0 0 0,0 0 0 0 0,1 20 0 0 0,-3-4 25 0 0,-1 0-1 0 0,-3 51 0 0 0,-1-74-16 0 0,-1 1-1 0 0,0-1 0 0 0,0 0 1 0 0,-1 0-1 0 0,-1 0 1 0 0,0-1-1 0 0,0 1 0 0 0,-10 12 1 0 0,11-17 30 0 0,-1-1 1 0 0,-1 0 0 0 0,1-1 0 0 0,-1 1 0 0 0,-10 6-1 0 0,-6 6 121 0 0,10-9-124 0 0,-1 0-1 0 0,0-1 1 0 0,0-1 0 0 0,0 0 0 0 0,-20 6-1 0 0,27-10-55 0 0,-3-1 23 0 0,0 1 0 0 0,0-1 0 0 0,0 0 0 0 0,-11 0 0 0 0,-17 3 59 0 0,-55 5-33 0 0,82-9-87 0 0,0 0 1 0 0,0 0 0 0 0,1-1-1 0 0,-1 0 1 0 0,0 0-1 0 0,0-1 1 0 0,0 0 0 0 0,-11-4-1 0 0,19 4-425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6:59.48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239 394 1760 0 0,'0'0'5947'0'0,"17"-5"-5256"0"0,-11-1-579 0 0,0 0 0 0 0,-1 0 0 0 0,8-12 0 0 0,-8 10-16 0 0,-4 7-18 0 0,0-1 0 0 0,0 0 1 0 0,0 1-1 0 0,-1-1 0 0 0,1 0 0 0 0,0 1 0 0 0,-1-1 1 0 0,1 0-1 0 0,-1 0 0 0 0,0 0 0 0 0,1 1 0 0 0,-1-1 0 0 0,0 0 1 0 0,0 0-1 0 0,0 0 0 0 0,-1 0 0 0 0,1 1 0 0 0,-1-5 1 0 0,-14-25 1223 0 0,9 21-881 0 0,1 3-207 0 0,0 0 1 0 0,-1 0 0 0 0,0 0 0 0 0,0 1 0 0 0,-1 0 0 0 0,0 0 0 0 0,0 1-1 0 0,0 0 1 0 0,-13-7 0 0 0,18 10-198 0 0,0 1 1 0 0,-1 0-1 0 0,1 0 1 0 0,-1 0-1 0 0,1 1 0 0 0,0-1 1 0 0,-1 1-1 0 0,0-1 1 0 0,1 1-1 0 0,-1 0 0 0 0,1 0 1 0 0,-1 0-1 0 0,1 0 1 0 0,-1 0-1 0 0,1 1 0 0 0,-1-1 1 0 0,1 1-1 0 0,-1 0 0 0 0,1-1 1 0 0,-1 1-1 0 0,1 0 1 0 0,0 1-1 0 0,0-1 0 0 0,-4 2 1 0 0,-27 17 178 0 0,24-12-161 0 0,3-3-17 0 0,-1 1 1 0 0,1 0 0 0 0,0 0 0 0 0,0 0 0 0 0,1 1 0 0 0,0 0-1 0 0,-5 8 1 0 0,1 9 46 0 0,4-14-46 0 0,1 1 1 0 0,1 0-1 0 0,-1 0 0 0 0,-2 19 1 0 0,5-23-18 0 0,1-1 0 0 0,-1 0 0 0 0,1 1 0 0 0,0-1 0 0 0,1 0 1 0 0,-1 1-1 0 0,4 11 0 0 0,-3-16 1 0 0,0 1 0 0 0,-1 0 0 0 0,0-1 0 0 0,1 1 0 0 0,-1 0 0 0 0,0-1 0 0 0,0 1 0 0 0,0 0 0 0 0,-1-1 0 0 0,1 1 0 0 0,-1 0 0 0 0,1-1 0 0 0,-1 1 0 0 0,0-1 0 0 0,0 1 0 0 0,0-1 0 0 0,0 1 0 0 0,0-1 0 0 0,-3 4 0 0 0,0 0 10 0 0,4-5-12 0 0,-1 0-1 0 0,1 0 1 0 0,0 0 0 0 0,0 0-1 0 0,-1 0 1 0 0,1 0-1 0 0,0 0 1 0 0,0 0 0 0 0,0 0-1 0 0,0 0 1 0 0,0 0 0 0 0,1 0-1 0 0,-1 0 1 0 0,0 0-1 0 0,0 0 1 0 0,1 0 0 0 0,-1 0-1 0 0,0 0 1 0 0,1 0-1 0 0,-1 0 1 0 0,1-1 0 0 0,-1 1-1 0 0,2 1 1 0 0,17 21-2 0 0,-9-12-1 0 0,-6-6 10 0 0,1 0-1 0 0,-1 0 1 0 0,1-1 0 0 0,0 0-1 0 0,0 0 1 0 0,0 0-1 0 0,1-1 1 0 0,-1 0-1 0 0,1 0 1 0 0,0 0-1 0 0,0-1 1 0 0,0 1 0 0 0,0-1-1 0 0,7 1 1 0 0,0-1 4 0 0,0 0 1 0 0,-1-1 0 0 0,1 0 0 0 0,0-1-1 0 0,0 0 1 0 0,15-3 0 0 0,-24 3-30 0 0,0-2 1 0 0,0 1-1 0 0,0 0 1 0 0,0-1-1 0 0,-1 0 0 0 0,1 0 1 0 0,0 0-1 0 0,-1 0 1 0 0,0-1-1 0 0,1 0 0 0 0,-1 1 1 0 0,0-1-1 0 0,0 0 1 0 0,0 0-1 0 0,-1-1 0 0 0,1 1 1 0 0,-1 0-1 0 0,0-1 0 0 0,0 0 1 0 0,0 1-1 0 0,0-1 1 0 0,1-4-1 0 0,2-7-6 0 0,0 0 1 0 0,0 0-1 0 0,-2 0 1 0 0,3-24-1 0 0,6-135-42 0 0,-12 174 71 0 0,0-1 1 0 0,0 1-1 0 0,0-1 0 0 0,0 1 1 0 0,1-1-1 0 0,-1 1 0 0 0,0-1 1 0 0,0 1-1 0 0,0-1 0 0 0,0 0 1 0 0,-1 1-1 0 0,1-1 0 0 0,0 1 1 0 0,0-1-1 0 0,0 1 0 0 0,0-1 1 0 0,-1 1-1 0 0,1-1 0 0 0,0 1 0 0 0,0-1 1 0 0,-1 1-1 0 0,1-1 0 0 0,0 1 1 0 0,-1-1-1 0 0,1 1 0 0 0,0-1 1 0 0,-1 1-1 0 0,1 0 0 0 0,-1-1 1 0 0,0 1-1 0 0,0 0-1 0 0,1 1 0 0 0,-1-1 0 0 0,1 1 0 0 0,-1 0 0 0 0,1-1 0 0 0,-1 1-1 0 0,1 0 1 0 0,0 0 0 0 0,-1-1 0 0 0,1 1 0 0 0,0 0 0 0 0,0 0 0 0 0,-1 0 0 0 0,1-1 0 0 0,0 1 0 0 0,0 0-1 0 0,0 0 1 0 0,0 0 0 0 0,0 0 0 0 0,0-1 0 0 0,0 3 0 0 0,1 29 16 0 0,1-1 1 0 0,6 35-1 0 0,-6-51-13 0 0,2 0 0 0 0,0 0 0 0 0,1 0 0 0 0,0-1 0 0 0,1 1 0 0 0,11 18 0 0 0,-12-26 1 0 0,1 1 0 0 0,0-1 0 0 0,0 0 0 0 0,1-1-1 0 0,0 0 1 0 0,0 0 0 0 0,0 0 0 0 0,14 8 0 0 0,-18-12-6 0 0,0 0 0 0 0,0-1-1 0 0,0 1 1 0 0,0 0 0 0 0,0-1 0 0 0,1 0-1 0 0,-1 0 1 0 0,0 0 0 0 0,1 0 0 0 0,-1 0-1 0 0,1-1 1 0 0,-1 0 0 0 0,1 1 0 0 0,-1-1 0 0 0,1-1-1 0 0,-1 1 1 0 0,1 0 0 0 0,-1-1 0 0 0,1 0-1 0 0,-1 1 1 0 0,0-2 0 0 0,1 1 0 0 0,-1 0-1 0 0,0-1 1 0 0,6-3 0 0 0,18-13-72 0 0,-22 16 25 0 0,-1-1 1 0 0,0 1 0 0 0,0-1 0 0 0,0 0 0 0 0,0 0 0 0 0,0-1-1 0 0,-1 1 1 0 0,1-1 0 0 0,-1 0 0 0 0,4-7 0 0 0,2-7 7 0 0,-1 0 0 0 0,-1-1 1 0 0,-1 0-1 0 0,-1 0 0 0 0,0 0 0 0 0,-1-1 1 0 0,1-23-1 0 0,-3 28 38 0 0,-1-2-10 0 0,0 0 0 0 0,-3-27 0 0 0,1 28 0 0 0,0 0-1 0 0,3-27 0 0 0,0 30 16 0 0,0 8 5 0 0,-1 0 0 0 0,0-1 0 0 0,-1 1 0 0 0,1 0 0 0 0,-1-1 0 0 0,0 1 0 0 0,0 0-1 0 0,-1 0 1 0 0,1-1 0 0 0,-1 1 0 0 0,0 0 0 0 0,-1 0 0 0 0,-2-8 0 0 0,0 7 9 0 0,2 4-7 0 0,1 0 0 0 0,-1-1 0 0 0,1 1 0 0 0,0 0 0 0 0,0 0 0 0 0,0-1 0 0 0,0 1 0 0 0,1 0 0 0 0,-1-1 0 0 0,1 1 0 0 0,-1-4 0 0 0,0 1 16 0 0,0 0 0 0 0,0 0-1 0 0,0 1 1 0 0,-1-1 0 0 0,0 0 0 0 0,0 0-1 0 0,-3-4 1 0 0,3 4-10 0 0,5-3 48 0 0,3-4-23 0 0,-6 12-40 0 0,0 0 0 0 0,0 0 0 0 0,0-1 0 0 0,0 1 0 0 0,0 0 0 0 0,0 0 0 0 0,0 0 0 0 0,1-1 0 0 0,-1 1 0 0 0,0 0-1 0 0,0 0 1 0 0,0 0 0 0 0,0 0 0 0 0,0-1 0 0 0,0 1 0 0 0,0 0 0 0 0,0 0 0 0 0,-1 0 0 0 0,1 0 0 0 0,0-1 0 0 0,0 1 0 0 0,0 0 0 0 0,0 0 0 0 0,0 0 0 0 0,0 0 0 0 0,0-1 0 0 0,0 1-1 0 0,0 0 1 0 0,0 0 0 0 0,-1 0 0 0 0,1 0 0 0 0,0 0 0 0 0,0-1 0 0 0,0 1 0 0 0,0 0 0 0 0,0 0 0 0 0,-1 0 0 0 0,1 0 0 0 0,0 0 0 0 0,0 0 0 0 0,0 0 0 0 0,0 0 0 0 0,-1 0-1 0 0,1 0 1 0 0,0 0 0 0 0,0 0 0 0 0,0 0 0 0 0,0 0 0 0 0,-1 0 0 0 0,1 0 0 0 0,-2 3 11 0 0,0 1-15 0 0,-1 1 1 0 0,1 0-1 0 0,0-1 1 0 0,1 1-1 0 0,-1 0 1 0 0,1 0-1 0 0,0 0 1 0 0,1 0-1 0 0,-1 0 1 0 0,1 9-1 0 0,1 2 31 0 0,1 1 0 0 0,4 16 0 0 0,-1 39-47 0 0,-4-41 23 0 0,-1-24-3 0 0,0 0 1 0 0,1 1-1 0 0,0-1 0 0 0,0 0 0 0 0,1 0 0 0 0,2 10 0 0 0,-2-14-6 0 0,1 5 5 0 0,0-1 0 0 0,-1 1 0 0 0,1-1 0 0 0,-1 1-1 0 0,-1 0 1 0 0,0-1 0 0 0,0 1 0 0 0,0 0 0 0 0,-1 9 0 0 0,-1-5-6 0 0,1 0 0 0 0,0 1 1 0 0,1-1-1 0 0,1 0 1 0 0,5 23-1 0 0,-6-29 17 0 0,1 0 0 0 0,0 0 0 0 0,1 0 0 0 0,-1 0-1 0 0,1-1 1 0 0,0 1 0 0 0,1-1 0 0 0,-1 0 0 0 0,1 0 0 0 0,0 0 0 0 0,1 0 0 0 0,8 8 0 0 0,-12-13-24 0 0,0 1 0 0 0,-1 0 0 0 0,1-1 1 0 0,0 1-1 0 0,-1 0 0 0 0,1-1 0 0 0,0 1 1 0 0,0-1-1 0 0,-1 0 0 0 0,1 1 0 0 0,0-1 0 0 0,0 0 1 0 0,0 1-1 0 0,0-1 0 0 0,0 0 0 0 0,-1 0 1 0 0,1 0-1 0 0,0 1 0 0 0,0-1 0 0 0,0 0 0 0 0,0 0 1 0 0,0-1-1 0 0,0 1 0 0 0,0 0 0 0 0,0 0 1 0 0,-1 0-1 0 0,1 0 0 0 0,0-1 0 0 0,0 1 0 0 0,1-1 1 0 0,-1 0-83 0 0,0 1 0 0 0,0-1 0 0 0,0 1 0 0 0,0-1 0 0 0,0 1 1 0 0,0-1-1 0 0,0 0 0 0 0,0 0 0 0 0,0 1 0 0 0,0-1 0 0 0,-1 0 0 0 0,1 0 1 0 0,0 0-1 0 0,0 0 0 0 0,0-1 0 0 0,12-12-2132 0 0,12-5-2110 0 0,-17 7 963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6:4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191 364 1672 0 0,'9'-3'232'0'0,"-1"-1"0"0"0,1 0 0 0 0,-1 0-1 0 0,0-1 1 0 0,0 0 0 0 0,-1 0-1 0 0,9-9 1 0 0,-13 11-80 0 0,-1-1-1 0 0,-1 1 1 0 0,1-1-1 0 0,0 0 1 0 0,-1 0 0 0 0,0 0-1 0 0,0 0 1 0 0,0 0-1 0 0,0 0 1 0 0,0 0 0 0 0,-1-6-1 0 0,1 0 509 0 0,-1 5-428 0 0,0 0 0 0 0,-1 1 0 0 0,0-1 0 0 0,0 1 0 0 0,-1-1 0 0 0,1 1 0 0 0,-1 0-1 0 0,0 0 1 0 0,0-1 0 0 0,0 1 0 0 0,0 1 0 0 0,-1-1 0 0 0,0 0 0 0 0,0 0 0 0 0,0 1 0 0 0,-4-4-1 0 0,1 3-34 0 0,0 1 0 0 0,0 0 0 0 0,-1 1 0 0 0,1-1 0 0 0,-1 1-1 0 0,1 0 1 0 0,-13-1 0 0 0,15 2-162 0 0,0 1-1 0 0,1 0 1 0 0,-1 0-1 0 0,0 0 1 0 0,0 0-1 0 0,1 1 1 0 0,-1-1-1 0 0,0 1 1 0 0,1 0-1 0 0,-1 0 1 0 0,1 1 0 0 0,-1-1-1 0 0,1 0 1 0 0,-1 1-1 0 0,1 0 1 0 0,-4 3-1 0 0,-4 4-14 0 0,1 1 0 0 0,0 0 0 0 0,0 1 0 0 0,1 0 0 0 0,0 1 0 0 0,1 0-1 0 0,0 0 1 0 0,1 1 0 0 0,0 0 0 0 0,-6 16 0 0 0,9-15-13 0 0,1 0 0 0 0,0 0 0 0 0,1 1 0 0 0,0-1 0 0 0,1 1 0 0 0,0-1 0 0 0,4 27 0 0 0,-2-31 5 0 0,1 0 0 0 0,0-1 0 0 0,1 1 0 0 0,0-1-1 0 0,0 1 1 0 0,1-1 0 0 0,0 0 0 0 0,8 12 0 0 0,-9-16-3 0 0,1 0 0 0 0,-1-1 0 0 0,1 1 0 0 0,0-1 0 0 0,0 0 0 0 0,1 0 0 0 0,-1-1 1 0 0,1 1-1 0 0,-1-1 0 0 0,1 0 0 0 0,0 0 0 0 0,1-1 0 0 0,-1 1 0 0 0,0-1 0 0 0,10 2 0 0 0,47 7 40 0 0,-57-10-77 0 0,0-1 0 0 0,0 0-1 0 0,-1 0 1 0 0,1 0 0 0 0,0 0-1 0 0,-1-1 1 0 0,1 0 0 0 0,0 0-1 0 0,-1 0 1 0 0,1-1 0 0 0,3-1-1 0 0,-4 1 23 0 0,-1-1 0 0 0,-1 1 0 0 0,1-1 0 0 0,0 0 0 0 0,-1 0 0 0 0,1 0 0 0 0,-1 0 0 0 0,0 0-1 0 0,0 0 1 0 0,0-1 0 0 0,0 1 0 0 0,-1 0 0 0 0,1-1 0 0 0,-1 0 0 0 0,0 1 0 0 0,0-1 0 0 0,-1 0 0 0 0,2-5 0 0 0,-1-9 17 0 0,1 1 1 0 0,-3-28-1 0 0,1 39-34 0 0,0 0 25 0 0,-1-25 28 0 0,3-38 0 0 0,-1 49 44 0 0,-2 1 0 0 0,0-1 0 0 0,-6-33 0 0 0,2 26 14 0 0,5 26-85 0 0,0 1 0 0 0,0 0 0 0 0,0-1 0 0 0,0 1 0 0 0,0 0 0 0 0,0-1 0 0 0,0 1 0 0 0,0 0 0 0 0,0-1 0 0 0,0 1 0 0 0,0 0 0 0 0,0-1 0 0 0,-1 1 0 0 0,1 0 0 0 0,0-1 0 0 0,0 1 0 0 0,0 0 0 0 0,-1 0 0 0 0,1-1 0 0 0,0 1 0 0 0,0 0 0 0 0,-1 0 0 0 0,1-1 0 0 0,0 1 0 0 0,0 0 0 0 0,-1 0 0 0 0,1 0 0 0 0,0-1 0 0 0,-1 1 0 0 0,1 0 0 0 0,0 0 0 0 0,-1 0 0 0 0,1 0 0 0 0,0 0 0 0 0,-1 0 0 0 0,1 0 0 0 0,0 0 0 0 0,-1 0 0 0 0,1 0 0 0 0,-1 0 0 0 0,1 0 0 0 0,0 0 0 0 0,-1 0 0 0 0,1 0 0 0 0,0 0 0 0 0,-1 0 0 0 0,1 0 0 0 0,0 0 0 0 0,-1 1 0 0 0,1-1 0 0 0,0 0 0 0 0,0 0 0 0 0,-1 0 0 0 0,1 1 0 0 0,0-1 0 0 0,-1 0 0 0 0,1 1 0 0 0,-1 0 2 0 0,0-1 0 0 0,0 1 0 0 0,-1 0 0 0 0,1 1 0 0 0,0-1 0 0 0,0 0-1 0 0,1 0 1 0 0,-1 0 0 0 0,0 1 0 0 0,0-1 0 0 0,1 0 0 0 0,-1 1 0 0 0,0-1 0 0 0,0 2 0 0 0,1 2 4 0 0,0 0 1 0 0,0 0-1 0 0,1 0 1 0 0,0 0-1 0 0,-1 0 1 0 0,3 5-1 0 0,-1-4-3 0 0,-1 0-1 0 0,0 1 0 0 0,0-1 1 0 0,-1 8-1 0 0,0-5-6 0 0,0 0 0 0 0,1 0 0 0 0,0 0-1 0 0,1 0 1 0 0,-1 0 0 0 0,2-1 0 0 0,4 16 0 0 0,1 0 2 0 0,-7-17 4 0 0,1 1 1 0 0,0-1 0 0 0,1 0-1 0 0,0 0 1 0 0,0 0-1 0 0,0 0 1 0 0,1-1-1 0 0,0 1 1 0 0,0-1-1 0 0,0 0 1 0 0,1 0 0 0 0,7 6-1 0 0,0-2-21 0 0,1-1 1 0 0,0 0-1 0 0,0-1 0 0 0,1 0 0 0 0,23 9 0 0 0,-32-15-38 0 0,0 0-1 0 0,0-1 0 0 0,0 1 0 0 0,0-1 0 0 0,0 0 1 0 0,0-1-1 0 0,1 1 0 0 0,-1-1 0 0 0,0 0 0 0 0,0 0 1 0 0,1-1-1 0 0,-1 0 0 0 0,0 0 0 0 0,0 0 0 0 0,0 0 1 0 0,0-1-1 0 0,0 0 0 0 0,0 0 0 0 0,0 0 0 0 0,-1 0 1 0 0,6-4-1 0 0,-5 2 37 0 0,0-1 0 0 0,-1 0 0 0 0,1 0 0 0 0,-1 0 1 0 0,0-1-1 0 0,0 1 0 0 0,-1-1 0 0 0,1 0 0 0 0,-1 0 0 0 0,0 0 1 0 0,-1-1-1 0 0,3-8 0 0 0,2-12 58 0 0,6-47 0 0 0,-10 51-22 0 0,3-39 357 0 0,-3-1-1 0 0,-3 0 0 0 0,-8-69 1 0 0,6 104-308 0 0,-1 15 144 0 0,-1 19-164 0 0,-1 25 11 0 0,5 6-34 0 0,2 1 1 0 0,1-1-1 0 0,16 74 0 0 0,-8-63-13 0 0,22 59 0 0 0,-27-92 21 0 0,1 1-1 0 0,0-1 1 0 0,2 0 0 0 0,-1-1-1 0 0,1 0 1 0 0,1 0-1 0 0,17 17 1 0 0,-26-30-70 0 0,0 0 0 0 0,0 0 1 0 0,0 0-1 0 0,0 0 0 0 0,0 0 0 0 0,0-1 1 0 0,0 1-1 0 0,0 0 0 0 0,0-1 0 0 0,0 1 1 0 0,0-1-1 0 0,0 1 0 0 0,1-1 0 0 0,-1 1 1 0 0,0-1-1 0 0,0 0 0 0 0,1 0 0 0 0,-1 0 1 0 0,0 0-1 0 0,0 1 0 0 0,1-2 0 0 0,-1 1 0 0 0,0 0 1 0 0,1 0-1 0 0,-1 0 0 0 0,0-1 0 0 0,0 1 1 0 0,0 0-1 0 0,1-1 0 0 0,-1 1 0 0 0,0-1 1 0 0,0 0-1 0 0,0 1 0 0 0,0-1 0 0 0,0 0 1 0 0,0 0-1 0 0,0 1 0 0 0,0-1 0 0 0,0 0 1 0 0,0 0-1 0 0,-1 0 0 0 0,1 0 0 0 0,1-2 0 0 0,1-1-533 0 0,-1 0 0 0 0,1 0 0 0 0,-1-1 0 0 0,1 1-1 0 0,-1-1 1 0 0,0 0 0 0 0,-1 0 0 0 0,1 0 0 0 0,0-8-1 0 0,0-4-1780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6:59.91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61 36 3225 0 0,'-3'0'516'0'0,"-1"0"0"0"0,0 0 0 0 0,1 0 1 0 0,-1 1-1 0 0,0-1 0 0 0,0 1 0 0 0,1 0 0 0 0,-1 0 1 0 0,1 0-1 0 0,-1 0 0 0 0,1 1 0 0 0,0 0 0 0 0,-11 6 3071 0 0,26-11-2925 0 0,4 3-619 0 0,0 0 1 0 0,0-2-1 0 0,0 0 0 0 0,0-1 0 0 0,17-5 0 0 0,-10 6 7 0 0,-20 2-43 0 0,0 0 0 0 0,0 0 0 0 0,1-1 1 0 0,-1 1-1 0 0,0 0 0 0 0,0-1 0 0 0,1 0 0 0 0,-1 0 0 0 0,0 0 0 0 0,0 0 1 0 0,0-1-1 0 0,3-1 0 0 0,-3 1-7 0 0,-1 1 0 0 0,0-1 0 0 0,0 1 0 0 0,1-1 0 0 0,-1 1 1 0 0,1 0-1 0 0,0 0 0 0 0,-1 0 0 0 0,1 1 0 0 0,0-1 0 0 0,-1 1 0 0 0,1-1 0 0 0,0 1 0 0 0,-1 0 1 0 0,1 0-1 0 0,0 0 0 0 0,0 0 0 0 0,-1 1 0 0 0,1-1 0 0 0,0 1 0 0 0,2 0 0 0 0,2-5-498 0 0,3-3-847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0.59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233 210 3753 0 0,'0'0'2080'0'0,"17"-10"-55"0"0,17-26-2004 0 0,-32 34 71 0 0,0-1-1 0 0,0 0 1 0 0,-1 1-1 0 0,1-1 1 0 0,-1 0-1 0 0,1 0 1 0 0,-1 0 0 0 0,0 0-1 0 0,0 0 1 0 0,0 0-1 0 0,0-1 1 0 0,-1 1-1 0 0,1 0 1 0 0,-1 0 0 0 0,0-1-1 0 0,0 1 1 0 0,0 0-1 0 0,-1 0 1 0 0,1-1 0 0 0,-1 1-1 0 0,1 0 1 0 0,-1 0-1 0 0,-2-4 1 0 0,1-2 229 0 0,2 8-277 0 0,0 0-1 0 0,0 0 1 0 0,0 1 0 0 0,-1-1-1 0 0,1 0 1 0 0,0 0 0 0 0,-1 0-1 0 0,1 1 1 0 0,-1-1 0 0 0,1 0-1 0 0,-1 0 1 0 0,1 1-1 0 0,-1-1 1 0 0,1 0 0 0 0,-1 1-1 0 0,0-1 1 0 0,1 1 0 0 0,-1-1-1 0 0,-1 0 1 0 0,1 0 22 0 0,0 1 1 0 0,0-1-1 0 0,0 0 0 0 0,0 0 1 0 0,0 0-1 0 0,0 0 0 0 0,1 0 1 0 0,-1 0-1 0 0,0 0 0 0 0,0 0 1 0 0,1 0-1 0 0,-2-2 0 0 0,0 0 45 0 0,-1-1 1 0 0,1 0-1 0 0,-1 1 0 0 0,0 0 0 0 0,0 0 1 0 0,0 0-1 0 0,-1 0 0 0 0,1 0 0 0 0,-1 0 0 0 0,0 1 1 0 0,0 0-1 0 0,0 0 0 0 0,0 0 0 0 0,0 0 0 0 0,0 0 1 0 0,0 1-1 0 0,0 0 0 0 0,-1 0 0 0 0,1 0 1 0 0,0 1-1 0 0,-1-1 0 0 0,-7 1 0 0 0,7 1-80 0 0,-1 1 0 0 0,1 0 0 0 0,-1 0 0 0 0,1 0 0 0 0,0 0 0 0 0,0 1 0 0 0,0 0 0 0 0,1 0 0 0 0,-1 0 0 0 0,-7 7 0 0 0,8-6 7 0 0,-6 4 10 0 0,1 0 0 0 0,0 1 0 0 0,0 1 0 0 0,1-1 0 0 0,0 1 0 0 0,0 1 0 0 0,2 0 0 0 0,-1 0 0 0 0,1 0 0 0 0,1 1 0 0 0,0-1 0 0 0,0 1 0 0 0,-5 25 0 0 0,8-27-33 0 0,0 0 1 0 0,0 0-1 0 0,1 0 1 0 0,1 0-1 0 0,-1 0 0 0 0,2 0 1 0 0,-1 0-1 0 0,1 0 1 0 0,1 0-1 0 0,5 19 0 0 0,-4-22 1 0 0,0 0-1 0 0,0 0 1 0 0,1 0-1 0 0,0-1 0 0 0,0 1 1 0 0,1-1-1 0 0,-1 0 0 0 0,1 0 1 0 0,1 0-1 0 0,-1-1 1 0 0,1 0-1 0 0,0 0 0 0 0,9 6 1 0 0,-10-8-5 0 0,0 0 0 0 0,0 0 0 0 0,0-1 0 0 0,1 1 0 0 0,-1-1 0 0 0,1 0 0 0 0,-1 0 0 0 0,1-1 0 0 0,0 0 0 0 0,-1 0 0 0 0,1 0 0 0 0,0-1 0 0 0,0 0 0 0 0,0 0 0 0 0,0 0 0 0 0,-1-1 0 0 0,1 0 0 0 0,8-2-1 0 0,-11 2-26 0 0,0 0 0 0 0,0 0 0 0 0,-1-1 0 0 0,1 1 0 0 0,-1-1 0 0 0,1 0 0 0 0,-1 0 0 0 0,1 0 0 0 0,-1 0 0 0 0,0 0 0 0 0,0 0 0 0 0,0-1 0 0 0,0 1 0 0 0,0-1 0 0 0,-1 1 0 0 0,4-6 0 0 0,-1-3-45 0 0,0 1 0 0 0,-1-1 0 0 0,3-15 1 0 0,3-9 17 0 0,-5 18 41 0 0,-1 0 1 0 0,0-1-1 0 0,-1 0 1 0 0,-1 1-1 0 0,-2-35 1 0 0,0 12 12 0 0,-8-25 168 0 0,9 65-177 0 0,-1 0 0 0 0,1 0 1 0 0,-1 1-1 0 0,1-1 0 0 0,-1 0 0 0 0,1 1 0 0 0,-1-1 0 0 0,1 1 0 0 0,0-1 1 0 0,-1 1-1 0 0,1-1 0 0 0,0 0 0 0 0,-1 1 0 0 0,1-1 0 0 0,0 1 0 0 0,-1 0 1 0 0,1-1-1 0 0,0 1 0 0 0,0-1 0 0 0,0 1 0 0 0,0-1 0 0 0,-1 1 1 0 0,1-1-1 0 0,0 1 0 0 0,0 0 0 0 0,-2 16 33 0 0,4 39 22 0 0,-2-32-41 0 0,0 0 0 0 0,2 0-1 0 0,1-1 1 0 0,0 1 0 0 0,2-1 0 0 0,9 27 0 0 0,-12-44-16 0 0,-1 0 1 0 0,0 0-1 0 0,0 0 1 0 0,1 12-1 0 0,-3-14 3 0 0,1 0-1 0 0,1 0 1 0 0,-1 0 0 0 0,1 0 0 0 0,-1 0-1 0 0,1 0 1 0 0,0 0 0 0 0,0 0-1 0 0,1-1 1 0 0,-1 1 0 0 0,1 0-1 0 0,0-1 1 0 0,0 1 0 0 0,3 3-1 0 0,-3-5-68 0 0,0 1 0 0 0,0-1-1 0 0,0 0 1 0 0,0 0-1 0 0,1 0 1 0 0,-1 0-1 0 0,1 0 1 0 0,-1-1-1 0 0,1 1 1 0 0,0-1-1 0 0,0 0 1 0 0,0 1-1 0 0,-1-1 1 0 0,1 0-1 0 0,0-1 1 0 0,0 1-1 0 0,0-1 1 0 0,4 1 0 0 0,-5-1-104 0 0,-1-1 1 0 0,1 1 0 0 0,-1-1 0 0 0,1 0 0 0 0,-1 0-1 0 0,1 0 1 0 0,-1 1 0 0 0,0-1 0 0 0,0 0 0 0 0,1 0-1 0 0,-1-1 1 0 0,0 1 0 0 0,0 0 0 0 0,1-2 0 0 0,0 1-317 0 0,8-10-2021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1.73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130 201 832 0 0,'2'-9'230'0'0,"-1"0"0"0"0,2 1 0 0 0,-1 0 0 0 0,1-1 0 0 0,8-14 0 0 0,4-20 7997 0 0,-14 30-6126 0 0,-1 13-2075 0 0,0 0 1 0 0,0 0-1 0 0,0 0 0 0 0,0 0 1 0 0,0-1-1 0 0,0 1 1 0 0,0 0-1 0 0,0 0 0 0 0,0 0 1 0 0,0-1-1 0 0,0 1 0 0 0,0 0 1 0 0,0 0-1 0 0,0 0 1 0 0,0 0-1 0 0,-1-1 0 0 0,1 1 1 0 0,0 0-1 0 0,0 0 0 0 0,0 0 1 0 0,0 0-1 0 0,0 0 1 0 0,0-1-1 0 0,0 1 0 0 0,-1 0 1 0 0,1 0-1 0 0,0 0 0 0 0,0 0 1 0 0,0 0-1 0 0,0 0 1 0 0,0-1-1 0 0,-1 1 0 0 0,1 0 1 0 0,0 0-1 0 0,0 0 1 0 0,0 0-1 0 0,-1 0 0 0 0,1 0 1 0 0,0 0-1 0 0,0 0 0 0 0,0 0 1 0 0,0 0-1 0 0,-1 0 1 0 0,1 0-1 0 0,-3 2-11 0 0,0 0 0 0 0,0-1 0 0 0,0 1 0 0 0,1 1 0 0 0,-1-1 0 0 0,1 0 0 0 0,-1 1 0 0 0,1-1 0 0 0,0 1 0 0 0,0 0 0 0 0,0-1 0 0 0,0 1 0 0 0,0 0 0 0 0,1 0 0 0 0,-1 0 0 0 0,1 1 0 0 0,-1 2-1 0 0,-5 14 44 0 0,-6 32 0 0 0,10-40-80 0 0,-38 162 142 0 0,25-123-100 0 0,11-37-15 0 0,1-1 1 0 0,0 1 0 0 0,-3 23-1 0 0,6-28 3 0 0,-1 0 0 0 0,0 0 0 0 0,-5 13 0 0 0,5-14-4 0 0,-1 0 0 0 0,1 0 0 0 0,-2 13 0 0 0,4-11 39 0 0,1-1-1 0 0,0 1 1 0 0,0 0-1 0 0,3 11 0 0 0,-4-20 256 0 0,1-13-102 0 0,-2-112-135 0 0,7 85-54 0 0,0 11 8 0 0,25-162-26 0 0,-27 168 10 0 0,1-1 0 0 0,1 1 0 0 0,14-35 0 0 0,34-59-45 0 0,-49 105 55 0 0,-4 10-11 0 0,0 0 0 0 0,0-1 0 0 0,0 1 1 0 0,0 0-1 0 0,0-1 0 0 0,0 1 1 0 0,0 0-1 0 0,0 0 0 0 0,0 0 0 0 0,1 0 1 0 0,-1 0-1 0 0,1 0 0 0 0,-1 0 1 0 0,0 1-1 0 0,1-1 0 0 0,-1 0 0 0 0,1 1 1 0 0,-1-1-1 0 0,1 1 0 0 0,0-1 1 0 0,-1 1-1 0 0,1 0 0 0 0,0 0 1 0 0,-1 0-1 0 0,1 0 0 0 0,-1 0 0 0 0,1 0 1 0 0,0 0-1 0 0,-1 1 0 0 0,1-1 1 0 0,-1 0-1 0 0,1 1 0 0 0,-1 0 0 0 0,3 0 1 0 0,0 1-2 0 0,0-1 1 0 0,0 1 0 0 0,-1 0 0 0 0,1 0 0 0 0,0 1-1 0 0,-1-1 1 0 0,1 1 0 0 0,-1 0 0 0 0,0 0-1 0 0,0 0 1 0 0,5 7 0 0 0,7 16 33 0 0,-1 1 0 0 0,-1 1 0 0 0,12 38 0 0 0,19 90 80 0 0,-34-106-100 0 0,-7-32-7 0 0,0 0 1 0 0,9 24 0 0 0,-8-29-8 0 0,0-1 1 0 0,-2 1-1 0 0,3 16 1 0 0,1 10 23 0 0,-6-25 145 0 0,-6-18-1535 0 0,-9-17-1759 0 0,9 9 1000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2.09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27 45 6017 0 0,'-27'5'6788'0'0,"36"-6"-6542"0"0,100-22 94 0 0,-11 1-3901 0 0,-79 19 1013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2.47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261 163 4825 0 0,'0'0'1096'0'0,"24"-5"342"0"0,-20 3-1429 0 0,0 0 0 0 0,-1 0 0 0 0,1-1 0 0 0,0 1 1 0 0,-1-1-1 0 0,1 0 0 0 0,3-4 0 0 0,1-1 7 0 0,-7 6 13 0 0,1 1 1 0 0,-1 0-1 0 0,1-1 0 0 0,-1 1 0 0 0,0-1 0 0 0,0 1 1 0 0,1-1-1 0 0,-1 1 0 0 0,0-1 0 0 0,0 0 0 0 0,-1 0 0 0 0,1 0 1 0 0,0 1-1 0 0,-1-1 0 0 0,1 0 0 0 0,-1 0 0 0 0,1 0 0 0 0,-1 0 1 0 0,0 0-1 0 0,0 0 0 0 0,0 0 0 0 0,0 0 0 0 0,0 0 1 0 0,0 0-1 0 0,-1 0 0 0 0,1 0 0 0 0,-1 0 0 0 0,1 0 0 0 0,-1 1 1 0 0,0-1-1 0 0,0 0 0 0 0,1 0 0 0 0,-1 0 0 0 0,0 1 0 0 0,-1-1 1 0 0,1 1-1 0 0,0-1 0 0 0,-2-1 0 0 0,-2-3 346 0 0,-1 1 0 0 0,1 0 0 0 0,-1 0 0 0 0,0 0 0 0 0,0 1 0 0 0,0-1 0 0 0,-14-5 0 0 0,11 7-117 0 0,-1 1-1 0 0,0 0 1 0 0,-1 0-1 0 0,1 1 0 0 0,0 1 1 0 0,0-1-1 0 0,-1 2 1 0 0,1-1-1 0 0,-20 5 0 0 0,27-4-232 0 0,-1 0-1 0 0,1 0 1 0 0,-1 1-1 0 0,1-1 1 0 0,0 1-1 0 0,0 0 0 0 0,0 0 1 0 0,0 0-1 0 0,0 0 1 0 0,1 1-1 0 0,-1-1 1 0 0,0 1-1 0 0,1-1 0 0 0,0 1 1 0 0,-3 3-1 0 0,-19 20 224 0 0,21-24-210 0 0,0 1 0 0 0,0-1 0 0 0,1 1-1 0 0,-1 0 1 0 0,1 0 0 0 0,-1 0 0 0 0,1 0 0 0 0,0 0 0 0 0,0 1-1 0 0,-2 3 1 0 0,-14 26 205 0 0,14-29-218 0 0,1 1 0 0 0,1-1-1 0 0,-1 1 1 0 0,1 0 0 0 0,-1 0 0 0 0,1 0 0 0 0,1 0 0 0 0,-1 0 0 0 0,1 0-1 0 0,-2 8 1 0 0,2 3 25 0 0,0-14-46 0 0,1 1-1 0 0,-1 0 1 0 0,1 0-1 0 0,0 0 1 0 0,0 0-1 0 0,0 0 1 0 0,1 0 0 0 0,-1 0-1 0 0,2 5 1 0 0,1 1-3 0 0,-1-3 5 0 0,1-1-1 0 0,-2 1 0 0 0,1-1 1 0 0,-1 1-1 0 0,1 0 0 0 0,-2-1 0 0 0,1 9 1 0 0,0-10-3 0 0,-1 0 0 0 0,0-1 1 0 0,1 1-1 0 0,0-1 1 0 0,-1 1-1 0 0,1-1 0 0 0,1 0 1 0 0,-1 1-1 0 0,0-1 0 0 0,1 0 1 0 0,0 0-1 0 0,0 0 0 0 0,0 0 1 0 0,0 0-1 0 0,0 0 1 0 0,0-1-1 0 0,1 1 0 0 0,4 3 1 0 0,0 0 7 0 0,0 1 1 0 0,1-1 0 0 0,0-1 0 0 0,0 1 0 0 0,16 7-1 0 0,17 11 113 0 0,-38-21-113 0 0,1 0 0 0 0,-1 0-1 0 0,0-1 1 0 0,1 1 0 0 0,0-1 0 0 0,0 0 0 0 0,0 0 0 0 0,0-1 0 0 0,0 1 0 0 0,0-1 0 0 0,0 0 0 0 0,0 0 0 0 0,1 0-1 0 0,-1 0 1 0 0,0-1 0 0 0,1 0 0 0 0,-1 0 0 0 0,0 0 0 0 0,6-1 0 0 0,-5 0-90 0 0,-1 0 0 0 0,1-1-1 0 0,-1 1 1 0 0,1-1 0 0 0,-1 0 0 0 0,0 0 0 0 0,0 0 0 0 0,0-1-1 0 0,0 1 1 0 0,4-5 0 0 0,19-21-3928 0 0,-23 23 3016 0 0,3-2-1251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3.25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151 226 2144 0 0,'3'1'123'0'0,"1"-1"-1"0"0,-1-1 1 0 0,0 1-1 0 0,1 0 1 0 0,-1-1-1 0 0,1 0 1 0 0,-1 0-1 0 0,0 0 1 0 0,0 0-1 0 0,0 0 0 0 0,1 0 1 0 0,-1-1-1 0 0,0 0 1 0 0,-1 0-1 0 0,1 1 1 0 0,0-2-1 0 0,0 1 1 0 0,2-3-1 0 0,1 0-29 0 0,0 2-14 0 0,-1-2 0 0 0,1 1 1 0 0,-1-1-1 0 0,0 1 1 0 0,0-2-1 0 0,0 1 1 0 0,-1 0-1 0 0,6-9 0 0 0,-10 10 152 0 0,1 0-1 0 0,0-1 0 0 0,-1 1 1 0 0,0 0-1 0 0,0-1 0 0 0,-1 1 1 0 0,1 0-1 0 0,-1-1 0 0 0,0 1 0 0 0,-2-6 1 0 0,1-1 439 0 0,0 5-446 0 0,0 1 0 0 0,-1 0 1 0 0,1 0-1 0 0,-1 0 0 0 0,0 1 1 0 0,-1-1-1 0 0,1 1 0 0 0,-1-1 1 0 0,0 1-1 0 0,0 0 0 0 0,0 1 1 0 0,0-1-1 0 0,-1 1 0 0 0,0 0 1 0 0,1 0-1 0 0,-1 0 0 0 0,0 0 0 0 0,0 1 1 0 0,-11-3-1 0 0,14 5-163 0 0,0 0-1 0 0,0 0 0 0 0,0 0 1 0 0,0 0-1 0 0,1 1 1 0 0,-1-1-1 0 0,0 1 0 0 0,0-1 1 0 0,0 1-1 0 0,0 0 1 0 0,1 0-1 0 0,-1 0 0 0 0,-2 1 1 0 0,-14 6 181 0 0,11-6-202 0 0,1 1 0 0 0,-1-1-1 0 0,1 1 1 0 0,0 0-1 0 0,0 1 1 0 0,0-1 0 0 0,1 1-1 0 0,-1 1 1 0 0,1-1 0 0 0,0 1-1 0 0,0 0 1 0 0,1 0 0 0 0,-8 10-1 0 0,6-4 18 0 0,0 0 0 0 0,1 0-1 0 0,1 1 1 0 0,-5 16 0 0 0,3-9-21 0 0,4-8-27 0 0,-1 1 0 0 0,2-1 0 0 0,0 0 1 0 0,0 1-1 0 0,1-1 0 0 0,0 1 0 0 0,1-1 0 0 0,0 0 0 0 0,1 1 0 0 0,3 10 0 0 0,-3-15 2 0 0,0-1 1 0 0,0 0-1 0 0,0 0 0 0 0,1 0 0 0 0,0 0 0 0 0,0-1 0 0 0,0 1 1 0 0,1-1-1 0 0,0 0 0 0 0,0 0 0 0 0,0 0 0 0 0,1 0 0 0 0,0-1 1 0 0,0 0-1 0 0,0 0 0 0 0,0 0 0 0 0,0-1 0 0 0,1 1 0 0 0,0-1 1 0 0,0 0-1 0 0,0-1 0 0 0,0 0 0 0 0,7 2 0 0 0,14 8 15 0 0,-25-10-30 0 0,0-1 1 0 0,0 0-1 0 0,0 0 1 0 0,0 0 0 0 0,0 0-1 0 0,0 0 1 0 0,0 0-1 0 0,0-1 1 0 0,0 1-1 0 0,0-1 1 0 0,0 1 0 0 0,0-1-1 0 0,0 0 1 0 0,1 0-1 0 0,-1 0 1 0 0,0 0 0 0 0,0 0-1 0 0,0 0 1 0 0,0-1-1 0 0,1 1 1 0 0,-1-1 0 0 0,0 0-1 0 0,0 1 1 0 0,0-1-1 0 0,0 0 1 0 0,2-1 0 0 0,0-1-72 0 0,0 1 1 0 0,0-1-1 0 0,0 1 1 0 0,0-1-1 0 0,0-1 1 0 0,-1 1-1 0 0,1 0 1 0 0,-1-1-1 0 0,0 0 1 0 0,0 0-1 0 0,0 0 1 0 0,0 0-1 0 0,2-7 1 0 0,17-42-376 0 0,-20 46 454 0 0,-1 0-1 0 0,-1 0 0 0 0,1 1 0 0 0,-1-1 1 0 0,0 0-1 0 0,-3-12 0 0 0,2 12-1 0 0,1 1-1 0 0,-1-1 0 0 0,1 0 0 0 0,0 1 1 0 0,1-1-1 0 0,-1 1 0 0 0,1-1 1 0 0,2-6-1 0 0,0 4-7 0 0,-2 7 6 0 0,0-1-1 0 0,0 0 0 0 0,0 1 0 0 0,0-1 0 0 0,-1 0 0 0 0,1 0 1 0 0,-1 0-1 0 0,0 1 0 0 0,0-1 0 0 0,-1-5 0 0 0,1 3 24 0 0,0 0-1 0 0,0 0 1 0 0,1-1-1 0 0,-1 1 0 0 0,1 0 1 0 0,2-8-1 0 0,0-1 108 0 0,-3 14-114 0 0,0 0 1 0 0,1-1-1 0 0,-1 1 1 0 0,0 0-1 0 0,0-1 0 0 0,0 1 1 0 0,0 0-1 0 0,0-1 1 0 0,0 1-1 0 0,0 0 0 0 0,0-1 1 0 0,0 1-1 0 0,0 0 1 0 0,0-1-1 0 0,0 1 0 0 0,0 0 1 0 0,0-1-1 0 0,0 1 1 0 0,0 0-1 0 0,0-1 0 0 0,0 1 1 0 0,0 0-1 0 0,0-1 1 0 0,-1 1-1 0 0,1 0 0 0 0,0-1 1 0 0,0 1-1 0 0,0 0 1 0 0,-1 0-1 0 0,1-1 0 0 0,0 1 1 0 0,0 0-1 0 0,-1 0 1 0 0,1-1-1 0 0,0 1 0 0 0,-1 0 1 0 0,1 0-1 0 0,0 0 1 0 0,-1 0-1 0 0,1-1 0 0 0,0 1 1 0 0,-1 0-1 0 0,1 0 1 0 0,0 0-1 0 0,-1 0 0 0 0,1 0 1 0 0,0 0-1 0 0,-1 0 1 0 0,1 0-1 0 0,0 0 0 0 0,-1 0 1 0 0,1 0-1 0 0,0 0 1 0 0,-1 0-1 0 0,1 0 0 0 0,-16 7 244 0 0,15-5-254 0 0,0-1 0 0 0,0 0 1 0 0,0 1-1 0 0,0 0 1 0 0,0-1-1 0 0,0 1 1 0 0,1-1-1 0 0,-1 1 0 0 0,0 0 1 0 0,1 0-1 0 0,-1-1 1 0 0,1 1-1 0 0,0 0 1 0 0,0 0-1 0 0,-1 0 1 0 0,1-1-1 0 0,0 1 0 0 0,1 0 1 0 0,-1 0-1 0 0,1 2 1 0 0,11 40 51 0 0,-5-25-55 0 0,-6-10 10 0 0,0 0 1 0 0,0 0 0 0 0,-1 0 0 0 0,0 0 0 0 0,0 0 0 0 0,-3 10-1 0 0,1 30 39 0 0,3-18-39 0 0,-5 35 0 0 0,1 19 75 0 0,4-73-74 0 0,1 0-1 0 0,0-1 1 0 0,6 19 0 0 0,-5-20-6 0 0,-1 0 0 0 0,1 0 0 0 0,-2 1 1 0 0,1-1-1 0 0,-1 12 0 0 0,-1-14 0 0 0,0 1-1 0 0,1-1 1 0 0,0 0 0 0 0,0 0-1 0 0,1 0 1 0 0,0 0-1 0 0,0 0 1 0 0,4 8-1 0 0,-4-11 19 0 0,-1 0-1 0 0,0 1 0 0 0,0-1 0 0 0,0 1 0 0 0,-1 0 0 0 0,0-1 0 0 0,0 9 1 0 0,-1-1 64 0 0,1-11 16 0 0,1-2-164 0 0,-1-1 21 0 0,1 1 0 0 0,0 0 0 0 0,-1 0 0 0 0,1 0 1 0 0,-1 0-1 0 0,1-1 0 0 0,-1 1 0 0 0,1 0 0 0 0,-1-1 1 0 0,1 1-1 0 0,-1 0 0 0 0,1-1 0 0 0,-1 1 1 0 0,1 0-1 0 0,-1-1 0 0 0,0 1 0 0 0,1-1 0 0 0,-1 1 1 0 0,0-1-1 0 0,1 1 0 0 0,-1-1 0 0 0,0 1 0 0 0,0-1 1 0 0,1 1-1 0 0,-1-1 0 0 0,0 0 0 0 0,0 1 0 0 0,0-1 1 0 0,0 1-1 0 0,0-1 0 0 0,0 1 0 0 0,0-2 0 0 0,0-25-2235 0 0,0 13-64 0 0,2-3-233 0 0,5-1-1513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4.59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7 210 1440 0 0,'-2'-15'1832'0'0,"4"-9"5596"0"0,0 5-3917 0 0,-2 19-3419 0 0,4 9 63 0 0,-4-5-134 0 0,0 0 1 0 0,0-1 0 0 0,0 1 0 0 0,0-1-1 0 0,-1 1 1 0 0,0 0 0 0 0,1-1-1 0 0,-4 7 1 0 0,-2 20 48 0 0,6-5-18 0 0,-1 7 23 0 0,6 41 0 0 0,-4-64-69 0 0,0-1 1 0 0,1 0-1 0 0,0 0 1 0 0,0 0-1 0 0,1 0 1 0 0,0 0-1 0 0,0 0 1 0 0,1-1 0 0 0,0 1-1 0 0,6 6 1 0 0,-6-8 18 0 0,1-1 1 0 0,0 0 0 0 0,0 0 0 0 0,1 0 0 0 0,-1-1 0 0 0,1 0 0 0 0,0 0-1 0 0,0 0 1 0 0,8 3 0 0 0,-10-5-21 0 0,-1-1 0 0 0,1 0-1 0 0,0 0 1 0 0,-1 0 0 0 0,1 0 0 0 0,0 0 0 0 0,0-1-1 0 0,-1 1 1 0 0,1-1 0 0 0,0 0 0 0 0,0 0-1 0 0,0-1 1 0 0,0 1 0 0 0,-1-1 0 0 0,1 0 0 0 0,0 0-1 0 0,-1 0 1 0 0,5-2 0 0 0,0-1-209 0 0,-1 0 0 0 0,1-1-1 0 0,-1 1 1 0 0,0-2 0 0 0,0 1 0 0 0,-1-1 0 0 0,1 0-1 0 0,-1 0 1 0 0,0-1 0 0 0,5-8 0 0 0,-4 4 104 0 0,-1-1 1 0 0,0 1-1 0 0,-1-1 0 0 0,-1 0 1 0 0,0-1-1 0 0,3-15 1 0 0,-1 6 137 0 0,-2-1 0 0 0,-1 1 0 0 0,-1-1 0 0 0,-1-43 0 0 0,-1 61 59 0 0,0 0-1 0 0,0 0 0 0 0,-1 0 0 0 0,0 0 1 0 0,0 0-1 0 0,0 0 0 0 0,-1 0 0 0 0,1 1 1 0 0,-1-1-1 0 0,0 0 0 0 0,-3-3 0 0 0,4 5 114 0 0,-2 0 957 0 0,-4 14-951 0 0,3-1-179 0 0,0 0 0 0 0,0 1 0 0 0,-3 19 0 0 0,6-24-25 0 0,-1 1-1 0 0,2-1 1 0 0,-1 0-1 0 0,1 1 1 0 0,0-1-1 0 0,0 1 1 0 0,1-1 0 0 0,-1 1-1 0 0,3 8 1 0 0,3 1 13 0 0,-1-4-29 0 0,-1 0 0 0 0,0 0 0 0 0,-1 0 0 0 0,3 17 0 0 0,-4-18 28 0 0,0-1 0 0 0,1 1 0 0 0,0-1 0 0 0,1 0 0 0 0,0 0 0 0 0,9 15 0 0 0,-6-12 24 0 0,-5-10-41 0 0,-1-1 0 0 0,1 1 0 0 0,0-1-1 0 0,0 0 1 0 0,0 1 0 0 0,0-1 0 0 0,0 0 0 0 0,0 0-1 0 0,0-1 1 0 0,1 1 0 0 0,-1 0 0 0 0,1-1 0 0 0,0 1 0 0 0,-1-1-1 0 0,1 0 1 0 0,0 0 0 0 0,0 0 0 0 0,-1 0 0 0 0,7 1 0 0 0,-4-2-14 0 0,0 1 1 0 0,0-1-1 0 0,0 0 1 0 0,1 0-1 0 0,-1 0 1 0 0,0-1-1 0 0,0 0 1 0 0,0 0-1 0 0,0 0 1 0 0,5-2-1 0 0,-3 0-124 0 0,0 0-1 0 0,0 0 1 0 0,-1-1 0 0 0,1 1-1 0 0,-1-2 1 0 0,0 1-1 0 0,0-1 1 0 0,0 1-1 0 0,-1-2 1 0 0,0 1-1 0 0,0-1 1 0 0,0 1-1 0 0,-1-1 1 0 0,1 0 0 0 0,-2-1-1 0 0,1 1 1 0 0,-1-1-1 0 0,0 0 1 0 0,0 0-1 0 0,2-7 1 0 0,9-29 141 0 0,-10 32-6 0 0,0 0 0 0 0,-1 0 0 0 0,0 0 0 0 0,0 0 0 0 0,-1 0-1 0 0,-1-1 1 0 0,1-20 0 0 0,-1-18 163 0 0,0 39 73 0 0,0-1-1 0 0,-2-18 1 0 0,1 28-196 0 0,-1 0 1 0 0,0 0-1 0 0,1 0 1 0 0,-1 1-1 0 0,0-1 1 0 0,0 0-1 0 0,0 0 1 0 0,0 1-1 0 0,-3-3 1 0 0,3 2-11 0 0,-1 0 1 0 0,1 0-1 0 0,0 0 1 0 0,0 0-1 0 0,0 0 0 0 0,0 0 1 0 0,0 0-1 0 0,0 0 1 0 0,-1-2-1 0 0,2 3-26 0 0,0 1-1 0 0,0 0 1 0 0,0 0-1 0 0,0 0 0 0 0,0 0 1 0 0,0 0-1 0 0,0-1 1 0 0,0 1-1 0 0,0 0 1 0 0,0 0-1 0 0,0 0 1 0 0,1 0-1 0 0,-1-1 0 0 0,0 1 1 0 0,0 0-1 0 0,0 0 1 0 0,0 0-1 0 0,0 0 1 0 0,0 0-1 0 0,0 0 1 0 0,0-1-1 0 0,0 1 0 0 0,0 0 1 0 0,1 0-1 0 0,-1 0 1 0 0,0 0-1 0 0,0 0 1 0 0,0 0-1 0 0,0 0 1 0 0,0 0-1 0 0,0-1 0 0 0,1 1 1 0 0,-1 0-1 0 0,0 0 1 0 0,0 0-1 0 0,0 0 1 0 0,0 0-1 0 0,1 0 1 0 0,-1 0-1 0 0,0 0 0 0 0,0 0 1 0 0,0 0-1 0 0,0 0 1 0 0,0 0-1 0 0,1 0 1 0 0,-1 0-1 0 0,0 0 1 0 0,0 0-1 0 0,0 0 0 0 0,0 0 1 0 0,1 0-1 0 0,-1 1 1 0 0,0-1-1 0 0,0 0 1 0 0,0 0-1 0 0,0 0 1 0 0,0 0-1 0 0,0 0 0 0 0,1 0 1 0 0,-1 0-1 0 0,0 1 1 0 0,0-1-3 0 0,0 0 0 0 0,1 0-1 0 0,-1 0 1 0 0,0 1 0 0 0,0-1 0 0 0,1 0 0 0 0,-1 0 0 0 0,0 1 0 0 0,0-1-1 0 0,0 0 1 0 0,0 0 0 0 0,0 1 0 0 0,1-1 0 0 0,-1 0 0 0 0,0 0 0 0 0,0 1-1 0 0,0-1 1 0 0,0 0 0 0 0,0 1 0 0 0,0-1 0 0 0,0 0 0 0 0,0 1 0 0 0,0-1 0 0 0,0 0-1 0 0,0 0 1 0 0,0 1 0 0 0,0-1 0 0 0,0 0 0 0 0,0 1 0 0 0,0-1 0 0 0,0 0-1 0 0,-1 0 1 0 0,1 1 0 0 0,0-1 0 0 0,0 0 0 0 0,0 1 0 0 0,0-1 0 0 0,0 0 0 0 0,-1 0-1 0 0,1 0 1 0 0,0 1 0 0 0,-1-1 0 0 0,0 1 9 0 0,0 1 0 0 0,1-1 0 0 0,-1 1 0 0 0,0-1 0 0 0,0 1 0 0 0,1-1 1 0 0,-1 1-1 0 0,1-1 0 0 0,-1 1 0 0 0,1-1 0 0 0,0 1 0 0 0,-1 0 0 0 0,1-1 0 0 0,0 1 0 0 0,0 2 0 0 0,4 30 50 0 0,-2-13-18 0 0,0-10-34 0 0,0 14-10 0 0,-3-21 4 0 0,0 1 0 0 0,0-1 0 0 0,1 1 0 0 0,0-1 0 0 0,0 0 0 0 0,0 1-1 0 0,1-1 1 0 0,-1 1 0 0 0,1-1 0 0 0,0 0 0 0 0,0 1 0 0 0,1-1 0 0 0,-1 0 0 0 0,3 5-1 0 0,2 0 2 0 0,-4-7-5 0 0,-1 0 0 0 0,0 0 1 0 0,1 0-1 0 0,-1 0 0 0 0,0 0 0 0 0,0 1 0 0 0,0-1 0 0 0,-1 1 0 0 0,2 3 0 0 0,0 5 8 0 0,0 0 0 0 0,0 0-1 0 0,2 0 1 0 0,-1-1-1 0 0,1 1 1 0 0,0-1-1 0 0,1 0 1 0 0,1-1-1 0 0,-1 1 1 0 0,2-1 0 0 0,11 14-1 0 0,-16-21 3 0 0,0 0-1 0 0,0 0 1 0 0,1 0 0 0 0,-1-1-1 0 0,1 1 1 0 0,0-1-1 0 0,-1 0 1 0 0,1 0 0 0 0,0 0-1 0 0,0 0 1 0 0,-1 0-1 0 0,1-1 1 0 0,0 1 0 0 0,0-1-1 0 0,0 0 1 0 0,0 0-1 0 0,3 0 1 0 0,1 0-44 0 0,-1-1 0 0 0,0 1 0 0 0,1-1 0 0 0,-1-1 0 0 0,0 1 0 0 0,0-1 0 0 0,9-4 0 0 0,-9 3-71 0 0,0-1 0 0 0,0 0 0 0 0,-1 0 0 0 0,1 0 0 0 0,-1 0 0 0 0,0-1 0 0 0,0 0 0 0 0,0 0-1 0 0,-1-1 1 0 0,0 1 0 0 0,0-1 0 0 0,3-7 0 0 0,5-9-11 0 0,-2-1 0 0 0,8-24 1 0 0,-7 17 91 0 0,2-3 0 0 0,-2-1 0 0 0,-2 0 0 0 0,9-52 0 0 0,-4 26 6 0 0,-14 59 454 0 0,-2 1-430 0 0,0 1-1 0 0,0 0 1 0 0,0 0 0 0 0,0 0-1 0 0,0 0 1 0 0,1 1 0 0 0,-1-1-1 0 0,0 0 1 0 0,1 1 0 0 0,-1-1 0 0 0,1 1-1 0 0,0-1 1 0 0,-1 1 0 0 0,1 0-1 0 0,0 0 1 0 0,0 0 0 0 0,0-1-1 0 0,0 1 1 0 0,0 0 0 0 0,1 0 0 0 0,-1 0-1 0 0,1 0 1 0 0,-1 0 0 0 0,1 1-1 0 0,0-1 1 0 0,-1 2 0 0 0,0 5 16 0 0,1-1 1 0 0,0 1-1 0 0,0 0 1 0 0,1 0-1 0 0,2 9 1 0 0,-1-11-12 0 0,0-1 1 0 0,0 1 0 0 0,1 0 0 0 0,0-1 0 0 0,7 12 0 0 0,6 12 63 0 0,-10-17-64 0 0,1-1 1 0 0,0-1 0 0 0,1 1 0 0 0,0-1 0 0 0,15 14 0 0 0,-13-14 6 0 0,0 0 1 0 0,-1 1-1 0 0,14 24 1 0 0,-13 15 39 0 0,-9-50-59 0 0,-1 1 0 0 0,1-1 0 0 0,0 1 0 0 0,-1-1 0 0 0,1 1 0 0 0,-1-1 0 0 0,1 1 1 0 0,-1-1-1 0 0,0 1 0 0 0,0 0 0 0 0,0-1 0 0 0,1 1 0 0 0,-2-1 0 0 0,1 1 0 0 0,0 0 0 0 0,0-1 0 0 0,0 1 0 0 0,-1-1 0 0 0,1 1 0 0 0,-1-1 1 0 0,1 1-1 0 0,-1-1 0 0 0,0 1 0 0 0,0-1 0 0 0,1 0 0 0 0,-1 1 0 0 0,0-1 0 0 0,0 0 0 0 0,0 0 0 0 0,0 1 0 0 0,-2 0 0 0 0,-6 9 58 0 0,5-10-42 0 0,0 0 1 0 0,0 0-1 0 0,-1 0 0 0 0,1 0 0 0 0,0-1 0 0 0,-1 0 1 0 0,-8 0-1 0 0,10-1-30 0 0,-1 1 0 0 0,0-1 0 0 0,1-1 1 0 0,-1 1-1 0 0,1 0 0 0 0,-1-1 0 0 0,1 0 0 0 0,0 0 1 0 0,-1 0-1 0 0,-3-3 0 0 0,-31-29-1277 0 0,27 23 400 0 0,-2-1-638 0 0,0-2-850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4.94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49 32 6313 0 0,'0'0'1397'0'0,"-1"0"-1117"0"0,0 0 0 0 0,1 0 0 0 0,-1-1 0 0 0,0 2 0 0 0,0-1 0 0 0,0 0 1 0 0,0 0-1 0 0,0 0 0 0 0,0 0 0 0 0,0 1 0 0 0,0-1 0 0 0,0 0 0 0 0,1 1 1 0 0,-1-1-1 0 0,0 0 0 0 0,0 1 0 0 0,-1 0 0 0 0,-20 13-88 0 0,21-13-171 0 0,0 0 0 0 0,0 0 0 0 0,0 0 0 0 0,1 0 0 0 0,-1 0 0 0 0,0 0 0 0 0,1 0 0 0 0,-1 1 0 0 0,1-1 0 0 0,-1 0 0 0 0,1 0 0 0 0,0 0 0 0 0,-1 1-1 0 0,1-1 1 0 0,0 0 0 0 0,0 0 0 0 0,0 1 0 0 0,0-1 0 0 0,0 0 0 0 0,0 1 0 0 0,0-1 0 0 0,0 0 0 0 0,1 0 0 0 0,-1 1 0 0 0,0-1 0 0 0,2 2 0 0 0,11 25 200 0 0,-11-25-203 0 0,0-1 0 0 0,0 1 0 0 0,0-1 0 0 0,0 1 0 0 0,0-1 0 0 0,1 0 0 0 0,-1 0 0 0 0,0 0 0 0 0,1-1-1 0 0,0 1 1 0 0,-1-1 0 0 0,1 1 0 0 0,0-1 0 0 0,0 0 0 0 0,0 0 0 0 0,0 0 0 0 0,0 0 0 0 0,0 0 0 0 0,0-1 0 0 0,0 0 0 0 0,0 1 0 0 0,0-1 0 0 0,0 0 0 0 0,0 0 0 0 0,0-1 0 0 0,0 1 0 0 0,5-2 0 0 0,-4 2-4 0 0,0-1 0 0 0,0 0 0 0 0,0-1 0 0 0,0 1 1 0 0,-1-1-1 0 0,1 0 0 0 0,0 0 0 0 0,-1 0 0 0 0,1 0 1 0 0,-1 0-1 0 0,1-1 0 0 0,-1 0 0 0 0,0 1 0 0 0,0-1 1 0 0,-1 0-1 0 0,1-1 0 0 0,0 1 0 0 0,-1 0 0 0 0,0-1 1 0 0,0 1-1 0 0,0-1 0 0 0,0 0 0 0 0,-1 0 0 0 0,1 0 1 0 0,-1 0-1 0 0,0 0 0 0 0,1-8 0 0 0,-2 10-11 0 0,-1 0 0 0 0,1 0 0 0 0,-1-1 0 0 0,0 1-1 0 0,0 0 1 0 0,0 0 0 0 0,0 0 0 0 0,0 0 0 0 0,0 0 0 0 0,-1 0 0 0 0,1 1 0 0 0,0-1-1 0 0,-1 0 1 0 0,-3-2 0 0 0,2 0 0 0 0,-1 1 0 0 0,0 0 0 0 0,0 0-1 0 0,0 0 1 0 0,-8-4 0 0 0,9 6-57 0 0,-1 0-1 0 0,1 0 0 0 0,0 1 1 0 0,-1-1-1 0 0,1 1 0 0 0,-1 0 1 0 0,1 0-1 0 0,-1 0 1 0 0,1 1-1 0 0,-1-1 0 0 0,1 1 1 0 0,-1 0-1 0 0,1 0 1 0 0,-4 2-1 0 0,5-3-38 0 0,0 1 1 0 0,0 0-1 0 0,0 0 0 0 0,0 0 0 0 0,0 0 1 0 0,0 0-1 0 0,1 0 0 0 0,-1 0 0 0 0,1 1 1 0 0,-1-1-1 0 0,1 1 0 0 0,-1-1 1 0 0,1 1-1 0 0,0-1 0 0 0,-1 1 0 0 0,1 0 1 0 0,0 0-1 0 0,0-1 0 0 0,0 1 0 0 0,1 0 1 0 0,-1 0-1 0 0,0 0 0 0 0,0 3 0 0 0,0 8-3255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6.97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12 72 2048 0 0,'-4'-12'7123'0'0,"5"11"-6799"0"0,-2-19 2813 0 0,-2 11-3011 0 0,-2-21 508 0 0,6 31-596 0 0,-1-1-1 0 0,0 1 1 0 0,0-1-1 0 0,0 1 1 0 0,0-1-1 0 0,1 0 0 0 0,-1 1 1 0 0,0-1-1 0 0,0 0 1 0 0,1 1-1 0 0,-1-1 1 0 0,0 0-1 0 0,1 1 1 0 0,-1-1-1 0 0,0 0 1 0 0,1 1-1 0 0,-1-1 1 0 0,0 0-1 0 0,1 0 1 0 0,-1 1-1 0 0,1-1 0 0 0,0 0-24 0 0,-1 0 0 0 0,0 0 0 0 0,1 1-1 0 0,-1-1 1 0 0,0 0 0 0 0,0 0-1 0 0,1 0 1 0 0,-1 0 0 0 0,0 1-1 0 0,1-1 1 0 0,-1 0 0 0 0,0 0-1 0 0,0 1 1 0 0,0-1 0 0 0,1 0-1 0 0,-1 1 1 0 0,0-1 0 0 0,0 0-1 0 0,0 1 1 0 0,0-1 0 0 0,1 0 0 0 0,-1 1-1 0 0,0-1 1 0 0,0 0 0 0 0,0 1-1 0 0,0-1 1 0 0,0 0 0 0 0,0 1-1 0 0,0-1 1 0 0,0 0 0 0 0,0 1-1 0 0,0-1 1 0 0,0 0 0 0 0,0 1-1 0 0,-1 54 439 0 0,2-43-375 0 0,-1-1 0 0 0,0 1-1 0 0,-2 13 1 0 0,-1 3 16 0 0,2 1 1 0 0,1 0-1 0 0,4 29 1 0 0,-1-13-74 0 0,4-6 76 0 0,-5-34-72 0 0,-1 0-1 0 0,1 1 0 0 0,-2-1 1 0 0,1 1-1 0 0,0-1 0 0 0,-1 1 1 0 0,0 0-1 0 0,-1 8 0 0 0,0-12-7 0 0,1 0-1 0 0,0 0 1 0 0,0 0-1 0 0,0 0 0 0 0,0 0 1 0 0,1 0-1 0 0,-1 0 1 0 0,1 0-1 0 0,-1 0 1 0 0,1 0-1 0 0,1 4 0 0 0,3 13 278 0 0,-5-18-280 0 0,1-10-3201 0 0,1 2 2732 0 0,2-25-1929 0 0,-4 20 132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7.38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24 157 624 0 0,'1'-1'118'0'0,"0"0"0"0"0,-1 0 0 0 0,1 0-1 0 0,0 0 1 0 0,-1 0 0 0 0,1 0 0 0 0,-1 0 0 0 0,1 0 0 0 0,-1 0-1 0 0,1 0 1 0 0,-1 0 0 0 0,0-1 0 0 0,0 1 0 0 0,1 0 0 0 0,-1 0-1 0 0,0 0 1 0 0,0-1 0 0 0,0 1 0 0 0,0 0 0 0 0,-1 0 0 0 0,1 0-1 0 0,0-1 1 0 0,-1 0 0 0 0,1 0 147 0 0,-1 0 0 0 0,1 0 0 0 0,0 0 0 0 0,0 0 0 0 0,0 0 0 0 0,0 0 0 0 0,0 0-1 0 0,0 1 1 0 0,1-5 0 0 0,4-8 1263 0 0,-4 9-1086 0 0,1 0 0 0 0,0 0 0 0 0,0 0-1 0 0,0 0 1 0 0,0 0 0 0 0,5-5 0 0 0,2-9 403 0 0,-9 17-826 0 0,0 0 0 0 0,0 1 0 0 0,1-1 1 0 0,-1 1-1 0 0,1 0 0 0 0,0-1 0 0 0,-1 1 0 0 0,1-1 0 0 0,0 1 0 0 0,0 0 1 0 0,0 0-1 0 0,0-1 0 0 0,0 1 0 0 0,0 0 0 0 0,0 0 0 0 0,0 0 0 0 0,0 0 1 0 0,0 0-1 0 0,1 0 0 0 0,-1 0 0 0 0,0 1 0 0 0,1-1 0 0 0,-1 0 0 0 0,1 1 1 0 0,-1-1-1 0 0,3 0 0 0 0,0 1 3 0 0,25-1 193 0 0,-29 1-210 0 0,1 0 0 0 0,0 0 0 0 0,-1 0 0 0 0,1 1 0 0 0,-1-1 0 0 0,1 0 0 0 0,-1 0 1 0 0,1 1-1 0 0,0-1 0 0 0,-1 1 0 0 0,1-1 0 0 0,-1 0 0 0 0,0 1 0 0 0,1-1 0 0 0,-1 1 1 0 0,1-1-1 0 0,-1 1 0 0 0,0-1 0 0 0,1 1 0 0 0,-1-1 0 0 0,0 1 0 0 0,1 0 0 0 0,-1-1 0 0 0,0 1 1 0 0,0-1-1 0 0,0 1 0 0 0,0 0 0 0 0,1-1 0 0 0,-1 1 0 0 0,0 0 0 0 0,0-1 0 0 0,0 1 1 0 0,0-1-1 0 0,0 1 0 0 0,-1 0 0 0 0,1-1 0 0 0,0 1 0 0 0,0 0 0 0 0,-1 0 0 0 0,0 30 58 0 0,1-28-53 0 0,1 0-1 0 0,-1 0 0 0 0,0 0 0 0 0,0 1 0 0 0,-1-1 1 0 0,1 0-1 0 0,-1 0 0 0 0,0 0 0 0 0,1 0 0 0 0,-1 0 1 0 0,-3 5-1 0 0,1-2 16 0 0,0-1 0 0 0,0 1 0 0 0,-1-1 0 0 0,0 1 0 0 0,0-1 0 0 0,-8 8 0 0 0,9-12-12 0 0,1 1 0 0 0,0-1 0 0 0,0 0 0 0 0,0 0 0 0 0,-1 0 0 0 0,1 0 0 0 0,-1 0 0 0 0,1 0 0 0 0,0-1 0 0 0,-1 1 0 0 0,1-1 0 0 0,-1 0 0 0 0,0 1 0 0 0,1-1 0 0 0,-1-1 0 0 0,1 1 0 0 0,-1 0 0 0 0,1 0 0 0 0,-1-1 0 0 0,-2-1 0 0 0,2 2-5 0 0,1-1 0 0 0,-1 0 0 0 0,1-1 0 0 0,0 1 1 0 0,0 0-1 0 0,0-1 0 0 0,0 1 0 0 0,0-1 0 0 0,0 0 0 0 0,0 1 0 0 0,0-1 1 0 0,1 0-1 0 0,-1 0 0 0 0,-1-3 0 0 0,2 4-110 0 0,1 0-1 0 0,-1 1 1 0 0,0-1 0 0 0,1 0-1 0 0,-1-1 1 0 0,1 1 0 0 0,0 0-1 0 0,-1 0 1 0 0,1 0 0 0 0,0 0 0 0 0,-1 0-1 0 0,1 0 1 0 0,0 0 0 0 0,0 0-1 0 0,0-1 1 0 0,0 1 0 0 0,0 0-1 0 0,0 0 1 0 0,0 0 0 0 0,1 0-1 0 0,-1 0 1 0 0,0 0 0 0 0,1 0 0 0 0,-1-1-1 0 0,1 1 1 0 0,-1 0 0 0 0,1 0-1 0 0,-1 0 1 0 0,1 0 0 0 0,-1 1-1 0 0,1-1 1 0 0,1-2 0 0 0,4-2-1773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6:4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96 2040 0 0,'-11'-3'426'0'0,"10"3"-304"0"0,0-1 0 0 0,1 1 0 0 0,-1 0 0 0 0,0 0 0 0 0,0 0 0 0 0,1 0 0 0 0,-1-1-1 0 0,0 1 1 0 0,1 0 0 0 0,-1-1 0 0 0,0 1 0 0 0,1 0 0 0 0,-1-1 0 0 0,1 1 0 0 0,-1-1-1 0 0,1 1 1 0 0,-1-1 0 0 0,0 1 0 0 0,1-1 0 0 0,0 0 0 0 0,-1 1 0 0 0,-1-6 2122 0 0,2 6-2177 0 0,0-1 1 0 0,0 1-1 0 0,0-1 0 0 0,0 1 0 0 0,0-1 0 0 0,0 1 0 0 0,0-1 1 0 0,0 1-1 0 0,0-1 0 0 0,0 1 0 0 0,0 0 0 0 0,0-1 1 0 0,0 1-1 0 0,1-1 0 0 0,-1 1 0 0 0,0-1 0 0 0,0 1 0 0 0,0-1 1 0 0,1 1-1 0 0,-1 0 0 0 0,0-1 0 0 0,1 1 0 0 0,-1-1 0 0 0,0 1 1 0 0,1 0-1 0 0,0-1 0 0 0,1-4 10 0 0,1 1 1 0 0,0-1 0 0 0,1 1-1 0 0,-1-1 1 0 0,1 1-1 0 0,0 0 1 0 0,0 0-1 0 0,0 1 1 0 0,0-1-1 0 0,1 1 1 0 0,-1 0-1 0 0,1 0 1 0 0,0 1-1 0 0,7-4 1 0 0,-1 3-6 0 0,-9 2-68 0 0,-1 0 1 0 0,1 1-1 0 0,0-1 0 0 0,0 0 1 0 0,0 1-1 0 0,0 0 0 0 0,0 0 0 0 0,0-1 1 0 0,0 1-1 0 0,0 0 0 0 0,0 1 1 0 0,3-1-1 0 0,11 1-15 0 0,-6 1 43 0 0,-2 13-40 0 0,-4-4-27 0 0,-2-5 48 0 0,0 0-1 0 0,0 1 0 0 0,0-1 0 0 0,-1 0 0 0 0,1 8 1 0 0,-2-12-4 0 0,0 0-1 0 0,-1 0 1 0 0,1 0 0 0 0,0 1 0 0 0,-1-1 0 0 0,1 0-1 0 0,-1 0 1 0 0,1 0 0 0 0,-1 0 0 0 0,0 0 0 0 0,0 0-1 0 0,0 0 1 0 0,0 0 0 0 0,-1 0 0 0 0,1-1 0 0 0,0 1 0 0 0,-1 0-1 0 0,1-1 1 0 0,-4 3 0 0 0,4-3-3 0 0,-1 0 1 0 0,0-1-1 0 0,0 1 1 0 0,0 0-1 0 0,0-1 1 0 0,0 0-1 0 0,1 1 1 0 0,-1-1-1 0 0,0 0 0 0 0,0 0 1 0 0,-4 0-1 0 0,-11 2 50 0 0,14-2-52 0 0,0 1 0 0 0,0 0 0 0 0,0-1 0 0 0,0 0 0 0 0,0 0 0 0 0,0 0-1 0 0,0 0 1 0 0,0 0 0 0 0,1-1 0 0 0,-1 1 0 0 0,0-1 0 0 0,0 1 0 0 0,-5-3-1 0 0,-33-21 9 0 0,24 14 32 0 0,16 9-85 0 0,0 0 0 0 0,0 0 0 0 0,0 0 0 0 0,0 0 0 0 0,0 0 0 0 0,0-1 0 0 0,0 1 0 0 0,1 0 0 0 0,-1 0 0 0 0,0 0 0 0 0,1-1 0 0 0,-1 1 0 0 0,1 0 0 0 0,-1-1 0 0 0,1 1 0 0 0,0-1 0 0 0,0 1 0 0 0,-1 0 0 0 0,1-1 0 0 0,0 1 0 0 0,0-1 0 0 0,1 1 0 0 0,-1 0 0 0 0,0-1 0 0 0,0 1 0 0 0,1-1 0 0 0,-1 1 0 0 0,0 0 0 0 0,1-1 0 0 0,-1 1 0 0 0,1 0 0 0 0,0 0 0 0 0,0-1 0 0 0,-1 1 0 0 0,1 0 0 0 0,0 0 0 0 0,0 0 0 0 0,0 0 0 0 0,0 0 0 0 0,0 0 0 0 0,0 0 0 0 0,2-1 0 0 0,5-1-1538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8.51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30 28 2457 0 0,'-1'-2'503'0'0,"0"0"1"0"0,0 0 0 0 0,0 1 0 0 0,0-1 0 0 0,0 0 0 0 0,1 0 0 0 0,-1 0 0 0 0,1 0-1 0 0,-1 0 1 0 0,1 0 0 0 0,0-5 1994 0 0,-1 8-2349 0 0,0-1 0 0 0,0 0 0 0 0,1 0 0 0 0,-1 0 0 0 0,0 1 0 0 0,1-1 0 0 0,-1 0 0 0 0,0 1-1 0 0,1-1 1 0 0,-1 0 0 0 0,0 1 0 0 0,1-1 0 0 0,-1 1 0 0 0,1-1 0 0 0,-1 1 0 0 0,1-1 0 0 0,-1 1 0 0 0,1 0 0 0 0,-1-1 0 0 0,1 1 0 0 0,-1-1 0 0 0,1 1 0 0 0,0 0 0 0 0,0-1 0 0 0,-1 1 0 0 0,1 1 0 0 0,-6 29 828 0 0,6 37-1155 0 0,0-65 395 0 0,2 70-6 0 0,5 60-111 0 0,-3-96-68 0 0,7 46 105 0 0,-8-73-126 0 0,-1-1-1 0 0,1 1 1 0 0,1-1 0 0 0,0 0 0 0 0,0 0-1 0 0,8 12 1 0 0,0-4 23 0 0,-9-10 0 0 0,1 0 0 0 0,0-1-1 0 0,1 0 1 0 0,-1 0-1 0 0,1 0 1 0 0,0-1 0 0 0,1 1-1 0 0,-1-1 1 0 0,1 0-1 0 0,0-1 1 0 0,11 7 0 0 0,-14-10-29 0 0,-1 1 0 0 0,0-1 0 0 0,1 0 0 0 0,-1 0 1 0 0,1 0-1 0 0,-1-1 0 0 0,1 1 0 0 0,0-1 0 0 0,-1 1 1 0 0,1-1-1 0 0,-1 0 0 0 0,1 0 0 0 0,0 0 1 0 0,-1 0-1 0 0,1 0 0 0 0,0-1 0 0 0,-1 1 0 0 0,1-1 1 0 0,-1 0-1 0 0,1 0 0 0 0,-1 0 0 0 0,1 0 1 0 0,-1 0-1 0 0,1 0 0 0 0,-1-1 0 0 0,0 1 0 0 0,0-1 1 0 0,0 1-1 0 0,0-1 0 0 0,0 0 0 0 0,0 0 0 0 0,0 0 1 0 0,2-4-1 0 0,3-6-107 0 0,1 1 0 0 0,14-18 0 0 0,-9 13 48 0 0,-9 8 42 0 0,0 1 0 0 0,0-1 0 0 0,-1 0 0 0 0,0 0 0 0 0,0 0 0 0 0,-1 0 0 0 0,-1-1 0 0 0,1 1 0 0 0,0-12 0 0 0,3-14-2 0 0,2-3-9 0 0,0-48-1 0 0,-3 38 38 0 0,-2-6 23 0 0,-2 52-37 0 0,0 1 7 0 0,0 0 0 0 0,-1 0 0 0 0,1 0-1 0 0,0 0 1 0 0,0 0 0 0 0,-1 0 0 0 0,1 0 0 0 0,0 0-1 0 0,-1 0 1 0 0,1 0 0 0 0,0 0 0 0 0,0 1-1 0 0,-1-1 1 0 0,1 0 0 0 0,0 0 0 0 0,0 0-1 0 0,0 0 1 0 0,-1 1 0 0 0,1-1 0 0 0,0 0-1 0 0,0 0 1 0 0,0 0 0 0 0,-1 1 0 0 0,1-1-1 0 0,0 0 1 0 0,0 0 0 0 0,0 0 0 0 0,0 1-1 0 0,0-1 1 0 0,-1 0 0 0 0,1 1 0 0 0,0-1-1 0 0,0 0 1 0 0,0 0 0 0 0,0 1 0 0 0,0-1-1 0 0,0 1 1 0 0,-5 19 25 0 0,-1 4 42 0 0,4-19-64 0 0,1-1 0 0 0,-1 1-1 0 0,1-1 1 0 0,1 1 0 0 0,-1-1-1 0 0,1 1 1 0 0,-1-1 0 0 0,1 1 0 0 0,0-1-1 0 0,1 1 1 0 0,0 5 0 0 0,16 55 76 0 0,-6-26-45 0 0,-8-23-30 0 0,0-1-1 0 0,2 1 0 0 0,0-1 1 0 0,0-1-1 0 0,12 22 0 0 0,-14-32-12 0 0,-1 0 1 0 0,1 0-1 0 0,0 0 0 0 0,0 0 0 0 0,0 0 0 0 0,1-1 1 0 0,-1 1-1 0 0,1-1 0 0 0,0 0 0 0 0,0 0 1 0 0,0-1-1 0 0,0 1 0 0 0,0-1 0 0 0,1 0 0 0 0,-1 0 1 0 0,1 0-1 0 0,0-1 0 0 0,-1 1 0 0 0,1-1 1 0 0,0 0-1 0 0,7 0 0 0 0,-6-1-102 0 0,0 0 0 0 0,-1-1 0 0 0,1 1 0 0 0,0-1 0 0 0,0-1 0 0 0,0 1 0 0 0,-1-1 0 0 0,1 0 0 0 0,-1 0 0 0 0,1-1 0 0 0,-1 0 0 0 0,0 1 0 0 0,0-2 0 0 0,0 1 0 0 0,0-1 0 0 0,-1 1 0 0 0,0-1 0 0 0,1-1 0 0 0,3-4 1 0 0,-1 0-22 0 0,0 1 0 0 0,-1-1 1 0 0,0-1-1 0 0,-1 1 0 0 0,0-1 1 0 0,0 0-1 0 0,-1 0 0 0 0,0 0 1 0 0,3-17-1 0 0,4-37 239 0 0,3-82 0 0 0,-13 136-86 0 0,1-5 117 0 0,-2 13-106 0 0,1-1 0 0 0,0 1 0 0 0,-1-1 0 0 0,0 1 0 0 0,0-1 0 0 0,1 0 0 0 0,-1 1 0 0 0,-1-1 0 0 0,1 1-1 0 0,0-1 1 0 0,-1 1 0 0 0,1-1 0 0 0,-1 0 0 0 0,0 1 0 0 0,0 0 0 0 0,-1-4 308 0 0,1 8-263 0 0,-2 6-13 0 0,1 0 1 0 0,0 1-1 0 0,0-1 1 0 0,1 0-1 0 0,0 1 0 0 0,0 15 1 0 0,7 53 173 0 0,-3-52-203 0 0,1-1-1 0 0,1 1 0 0 0,12 35 0 0 0,-14-51-14 0 0,1 0 0 0 0,1 0-1 0 0,-1-1 1 0 0,1 0 0 0 0,1 1 0 0 0,0-2 0 0 0,0 1 0 0 0,0-1-1 0 0,1 0 1 0 0,0 0 0 0 0,0 0 0 0 0,9 5 0 0 0,-14-11-26 0 0,1 0 0 0 0,-1 1 0 0 0,1-1 0 0 0,0 0 0 0 0,-1 0 0 0 0,1 0 0 0 0,0 0 0 0 0,-1-1 0 0 0,1 1 0 0 0,0-1 0 0 0,0 0 0 0 0,0 0 0 0 0,-1 0 0 0 0,1 0 0 0 0,0 0 0 0 0,0-1 0 0 0,0 1 0 0 0,-1-1 0 0 0,1 1 0 0 0,0-1 0 0 0,-1 0 0 0 0,5-2 0 0 0,-2 0-31 0 0,0 1 0 0 0,-1-1 0 0 0,1 0 0 0 0,-1-1 0 0 0,0 1 0 0 0,0 0 0 0 0,0-1 0 0 0,0 0 0 0 0,-1 0 0 0 0,0 0-1 0 0,4-6 1 0 0,-2 3-7 0 0,-1-1 0 0 0,1 0 0 0 0,-1 0 0 0 0,-1 0 0 0 0,0-1-1 0 0,0 1 1 0 0,2-13 0 0 0,-2 5 44 0 0,-2 1 0 0 0,0 0 0 0 0,-1-1 0 0 0,0 1 0 0 0,-1-1 0 0 0,-1 1 0 0 0,0 0 1 0 0,-1 0-1 0 0,-8-21 0 0 0,8 27-2 0 0,-2 0 1 0 0,1 0-1 0 0,-1 0 1 0 0,-1 0 0 0 0,0 1-1 0 0,0 0 1 0 0,0 0-1 0 0,-1 0 1 0 0,0 1 0 0 0,-1 0-1 0 0,0 0 1 0 0,0 1-1 0 0,0 0 1 0 0,-1 1-1 0 0,-17-9 1 0 0,-6 5-157 0 0,25 8-473 0 0,1-1 0 0 0,-1 1 0 0 0,-12-7 0 0 0,11 5-1051 0 0,1 1-1079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8.89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24 70 4737 0 0,'0'-1'174'0'0,"0"0"0"0"0,0 0 1 0 0,-1 0-1 0 0,1 0 0 0 0,0 0 0 0 0,0 0 0 0 0,-1 0 0 0 0,1 0 0 0 0,0 0 1 0 0,-1 0-1 0 0,1 0 0 0 0,-1 0 0 0 0,1 0 0 0 0,-1 0 0 0 0,0 1 1 0 0,1-1-1 0 0,-1 0 0 0 0,0 0 0 0 0,0 1 0 0 0,1-1 0 0 0,-3 0 1 0 0,-8-14 1768 0 0,11 14-1902 0 0,0 1 1 0 0,0-1-1 0 0,0 1 0 0 0,0-1 1 0 0,0 1-1 0 0,0-1 1 0 0,0 0-1 0 0,0 1 1 0 0,0-1-1 0 0,0 1 0 0 0,0-1 1 0 0,0 1-1 0 0,1-1 1 0 0,-1 1-1 0 0,0-1 0 0 0,0 1 1 0 0,1-1-1 0 0,-1 1 1 0 0,0-1-1 0 0,1 1 1 0 0,-1 0-1 0 0,0-1 0 0 0,1 1 1 0 0,-1-1-1 0 0,1 1 1 0 0,-1 0-1 0 0,1-1 0 0 0,-1 1 1 0 0,1 0-1 0 0,-1 0 1 0 0,1-1-1 0 0,0 1 1 0 0,55-20 400 0 0,-56 20-390 0 0,2 2 50 0 0,-2-2-97 0 0,0 1 0 0 0,1-1 0 0 0,-1 0 0 0 0,0 1 0 0 0,1-1 0 0 0,-1 1 0 0 0,0-1 1 0 0,1 0-1 0 0,-1 1 0 0 0,0-1 0 0 0,0 1 0 0 0,0-1 0 0 0,0 1 0 0 0,1-1 0 0 0,-1 1 0 0 0,0-1 0 0 0,0 1 0 0 0,0-1 1 0 0,0 1-1 0 0,0-1 0 0 0,0 1 0 0 0,0-1 0 0 0,0 1 0 0 0,0-1 0 0 0,0 0 0 0 0,-1 1 0 0 0,1 0 0 0 0,0 2-23 0 0,-1-1-1 0 0,1 0 0 0 0,-1 1 1 0 0,0-1-1 0 0,0 0 0 0 0,0 0 1 0 0,0 1-1 0 0,0-1 0 0 0,0 0 1 0 0,0 0-1 0 0,-1 0 0 0 0,1 0 1 0 0,-1 0-1 0 0,-2 2 0 0 0,3-3-173 0 0,-1 0-1 0 0,1 0 0 0 0,0 0 1 0 0,-1-1-1 0 0,1 1 1 0 0,-1 0-1 0 0,1-1 0 0 0,0 1 1 0 0,-1-1-1 0 0,0 1 1 0 0,1-1-1 0 0,-1 0 0 0 0,1 0 1 0 0,-1 0-1 0 0,1 0 1 0 0,-1 0-1 0 0,0 0 0 0 0,-1 0 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9.21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53 7882 0 0,'0'0'4361'0'0,"8"-12"-4273"0"0,-1 11-88 0 0,3 2 32 0 0,-1-6-24 0 0,-4 4 40 0 0,12-8-16 0 0,0 1-112 0 0,7 4-248 0 0,3-1 24 0 0,-2 0-753 0 0,1 2-1127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09.82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2 103 784 0 0,'0'-21'3791'0'0,"-1"19"-3457"0"0,1 1 1 0 0,0-1 0 0 0,-1 0 0 0 0,1 0-1 0 0,0 0 1 0 0,0 0 0 0 0,1 0-1 0 0,-1 0 1 0 0,0 0 0 0 0,1 0 0 0 0,-1 0-1 0 0,1 0 1 0 0,-1 0 0 0 0,4-4 2240 0 0,-5-6 19 0 0,1 0-2254 0 0,0 12-337 0 0,0 0 0 0 0,0-1 0 0 0,1 1-1 0 0,-1 0 1 0 0,0 0 0 0 0,0 0-1 0 0,0 0 1 0 0,0 0 0 0 0,0 0-1 0 0,0 0 1 0 0,0 0 0 0 0,0-1-1 0 0,1 1 1 0 0,-1 0 0 0 0,0 0-1 0 0,0 0 1 0 0,0 0 0 0 0,0 0-1 0 0,0 0 1 0 0,1 0 0 0 0,-1 0-1 0 0,0 0 1 0 0,0 0 0 0 0,0 0-1 0 0,0 0 1 0 0,0 0 0 0 0,0 0 0 0 0,1 0-1 0 0,-1 0 1 0 0,0 0 0 0 0,0 0-1 0 0,0 0 1 0 0,0 0 0 0 0,0 0-1 0 0,1 0 1 0 0,-1 0 0 0 0,0 0-1 0 0,0 1 1 0 0,0-1 0 0 0,0 0-1 0 0,0 0 1 0 0,0 0 0 0 0,0 0-1 0 0,1 0 1 0 0,-1 0 0 0 0,0 0-1 0 0,0 0 1 0 0,0 1 0 0 0,0-1-1 0 0,0 0 1 0 0,0 0 0 0 0,0 0-1 0 0,0 0 1 0 0,0 0 0 0 0,0 0 0 0 0,0 1-1 0 0,0-1 1 0 0,0 0 0 0 0,3 9 187 0 0,3-1-168 0 0,-4-7-15 0 0,-1 0 1 0 0,0 1-1 0 0,0-1 0 0 0,1 0 1 0 0,-1 1-1 0 0,0-1 0 0 0,-1 1 1 0 0,1-1-1 0 0,0 1 0 0 0,0 0 0 0 0,-1-1 1 0 0,1 1-1 0 0,-1 0 0 0 0,1 0 1 0 0,-1-1-1 0 0,0 1 0 0 0,0 0 1 0 0,1 0-1 0 0,-2 3 0 0 0,5 96 101 0 0,2 5-1 0 0,-3-81-118 0 0,-3-19 17 0 0,1 1-1 0 0,0 0 0 0 0,0-1 1 0 0,1 1-1 0 0,0-1 0 0 0,0 1 1 0 0,6 11-1 0 0,-7-16 3 0 0,-1 0 0 0 0,1 1 1 0 0,0-1-1 0 0,-1 0 0 0 0,1 1 0 0 0,-1-1 0 0 0,0 0 1 0 0,0 1-1 0 0,0-1 0 0 0,0 1 0 0 0,0-1 0 0 0,-1 0 1 0 0,1 1-1 0 0,-1-1 0 0 0,0 0 0 0 0,1 1 0 0 0,-1-1 1 0 0,0 0-1 0 0,-2 3 0 0 0,3-4-3 0 0,0 1-1 0 0,0-1 1 0 0,0 0-1 0 0,0 1 1 0 0,0-1-1 0 0,0 0 1 0 0,0 1-1 0 0,1-1 1 0 0,-1 0-1 0 0,0 1 1 0 0,1-1-1 0 0,-1 0 1 0 0,1 0-1 0 0,0 2 1 0 0,-1-3 1 0 0,0 0 0 0 0,0-1 1 0 0,0 1-1 0 0,1 0 0 0 0,-1 0 1 0 0,0 0-1 0 0,0-1 0 0 0,0 1 1 0 0,0 0-1 0 0,0 0 0 0 0,0 0 1 0 0,0-1-1 0 0,1 1 0 0 0,-1 0 1 0 0,0 0-1 0 0,0 0 0 0 0,0 0 1 0 0,1 0-1 0 0,-1-1 0 0 0,0 1 1 0 0,0 0-1 0 0,0 0 0 0 0,1 0 1 0 0,-1 0-1 0 0,0 0 0 0 0,0 0 1 0 0,0 0-1 0 0,1 0 0 0 0,-1 0 0 0 0,0 0 1 0 0,0 0-1 0 0,1 0 0 0 0,-1 0 1 0 0,0 0-1 0 0,0 0 0 0 0,0 0 1 0 0,1 0-1 0 0,-1 0 0 0 0,0 0 1 0 0,0 0-1 0 0,0 0 0 0 0,1 0 1 0 0,-1 0-1 0 0,0 0 0 0 0,0 1 1 0 0,0-1-1 0 0,1 0 0 0 0,-1 0 1 0 0,0 0-1 0 0,0 0 0 0 0,0 1 1 0 0,0-1-1 0 0,1 0 0 0 0,-1 0 1 0 0,0 0-1 0 0,0 0 0 0 0,0 1 0 0 0,0-1 1 0 0,0 0-1 0 0,0 1 0 0 0,1-5 2 0 0,-1 0 0 0 0,0 0 0 0 0,0 0 0 0 0,0 0 1 0 0,-1-1-1 0 0,1 2 0 0 0,-1-1 0 0 0,0 0 0 0 0,-2-5 0 0 0,2 5-10 0 0,-1 0 0 0 0,1-1 0 0 0,1 1 0 0 0,-1 0 0 0 0,0 0 0 0 0,1-1 0 0 0,0 1 0 0 0,0 0 0 0 0,0 0 0 0 0,1-5 0 0 0,0 4 2 0 0,-1 0 1 0 0,1 0-1 0 0,-1 0 0 0 0,0 0 0 0 0,-1 0 0 0 0,1 0 0 0 0,-1 0 1 0 0,0 0-1 0 0,-1 0 0 0 0,-2-8 0 0 0,-4-19-18 0 0,8 25 18 0 0,0 1 0 0 0,1-1 0 0 0,-1 1 0 0 0,2-1 0 0 0,-1 1 0 0 0,1 0 0 0 0,0 0 0 0 0,0-1 0 0 0,5-8 0 0 0,5-19 27 0 0,-8 17-25 0 0,2 0 1 0 0,8-20-1 0 0,-12 32-10 0 0,0 1 0 0 0,0-1 0 0 0,1 1 0 0 0,-1 0 0 0 0,1 0-1 0 0,0-1 1 0 0,1 2 0 0 0,-1-1 0 0 0,1 0 0 0 0,0 1-1 0 0,-1 0 1 0 0,8-5 0 0 0,30-6-48 0 0,-39 13 57 0 0,0 0-1 0 0,1 0 1 0 0,-1 1-1 0 0,1-1 1 0 0,-1 1-1 0 0,0 0 1 0 0,1-1-1 0 0,-1 1 1 0 0,1 0-1 0 0,-1 1 1 0 0,0-1 0 0 0,1 0-1 0 0,-1 1 1 0 0,1-1-1 0 0,-1 1 1 0 0,0 0-1 0 0,0-1 1 0 0,5 3-1 0 0,-1 1 8 0 0,0 1 0 0 0,1-1-1 0 0,-2 1 1 0 0,10 9-1 0 0,8 8 90 0 0,-19-18-91 0 0,1 1 0 0 0,-2 0 0 0 0,1-1 0 0 0,0 1-1 0 0,-1 1 1 0 0,0-1 0 0 0,0 0 0 0 0,-1 1-1 0 0,1 0 1 0 0,1 7 0 0 0,14 60 77 0 0,-13-37-12 0 0,-2-1 0 0 0,-3 69 0 0 0,-1-45-32 0 0,1-56-38 0 0,1-1 0 0 0,-1 1-1 0 0,0 0 1 0 0,1 0 0 0 0,0 0-1 0 0,0-1 1 0 0,0 1 0 0 0,0 0-1 0 0,1 2 1 0 0,-1-5-106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0.34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29 9 2609 0 0,'-9'2'1358'0'0,"-11"8"5760"0"0,27-5-5552 0 0,-5-5-1551 0 0,0 1-1 0 0,0-2 1 0 0,0 1 0 0 0,0 0 0 0 0,0 0 0 0 0,0 0 0 0 0,0-1-1 0 0,-1 1 1 0 0,1-1 0 0 0,0 0 0 0 0,0 0 0 0 0,0 1-1 0 0,-1-1 1 0 0,4-2 0 0 0,14-6 56 0 0,-6 7-54 0 0,0-1 1 0 0,0 2-1 0 0,0-1 0 0 0,0 2 1 0 0,24 2-1 0 0,3 10-44 0 0,-38-11-98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3.00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136 261 1824 0 0,'-1'1'30'0'0,"0"-1"0"0"0,-1 1-1 0 0,1 0 1 0 0,-1 0 0 0 0,1-1 0 0 0,-1 1-1 0 0,1 0 1 0 0,-1-1 0 0 0,1 0-1 0 0,-1 1 1 0 0,0-1 0 0 0,1 0-1 0 0,-1 0 1 0 0,-3 0 0 0 0,-29-3-21 0 0,11 1-5 0 0,17 2 230 0 0,-5-2 3542 0 0,-6 11-533 0 0,7-5-2251 0 0,8-3-848 0 0,-4 3 817 0 0,15 1-849 0 0,-2-3-86 0 0,0-1-1 0 0,0 1 0 0 0,-1-2 1 0 0,1 1-1 0 0,0-1 0 0 0,8-1 1 0 0,14 2 74 0 0,-14-1-48 0 0,1-1 0 0 0,0 0 0 0 0,0-1 1 0 0,16-4-1 0 0,-11 1 12 0 0,31-1 0 0 0,226-15 243 0 0,-13 15-175 0 0,-37 3 1 0 0,-101-4-5 0 0,165-17 34 0 0,-266 21-164 0 0,27 0 0 0 0,12-1 58 0 0,7 2-51 0 0,-54 3 8 0 0,0-1 1 0 0,-1-1-1 0 0,24-4 0 0 0,53-7 62 0 0,-13 3-56 0 0,-65 4 4 0 0,-14 4-17 0 0,-1 0 0 0 0,1 0 0 0 0,0 0 0 0 0,0 1 0 0 0,0-1 0 0 0,0 0 0 0 0,-1 1 0 0 0,1 0 0 0 0,0-1 0 0 0,0 1 0 0 0,0 0 0 0 0,0 0 0 0 0,0 0 0 0 0,0 0 0 0 0,0 0 0 0 0,0 1 0 0 0,0-1 0 0 0,0 0 0 0 0,0 1 0 0 0,0 0 0 0 0,-1-1 0 0 0,4 3 527 0 0,-8-7-523 0 0,0-1 0 0 0,1 1 0 0 0,0 0 0 0 0,-1-1 0 0 0,1 0 0 0 0,-1-4 0 0 0,-7-28-22 0 0,9 33 21 0 0,1 1 0 0 0,-1-1 0 0 0,-1 0 0 0 0,1 1 0 0 0,0-1 0 0 0,-1 1 0 0 0,1-1 0 0 0,-1 1 0 0 0,-4-5 0 0 0,0 0 3 0 0,4 5-16 0 0,0 0-1 0 0,0 0 1 0 0,0 0 0 0 0,-1 0 0 0 0,1 0 0 0 0,-1 0 0 0 0,0 1-1 0 0,0-1 1 0 0,0 1 0 0 0,0 0 0 0 0,0 0 0 0 0,-4-2 0 0 0,1 2 9 0 0,0 1 1 0 0,1-1 0 0 0,-1 1 0 0 0,0 1 0 0 0,-1-1 0 0 0,-11 1 181 0 0,18 13-88 0 0,-1-12-93 0 0,1 1 1 0 0,0 0 0 0 0,0 0 0 0 0,0 0-1 0 0,0-1 1 0 0,0 1 0 0 0,0 0 0 0 0,0 0-1 0 0,1 0 1 0 0,-1-1 0 0 0,1 1 0 0 0,-1 0-1 0 0,1 0 1 0 0,0-1 0 0 0,-1 1 0 0 0,1-1-1 0 0,0 1 1 0 0,0-1 0 0 0,0 1 0 0 0,0-1-1 0 0,1 1 1 0 0,-1-1 0 0 0,0 0 0 0 0,1 1-1 0 0,-1-1 1 0 0,0 0 0 0 0,1 0 0 0 0,0 0-1 0 0,2 1 1 0 0,14 10-2 0 0,0-1 0 0 0,0-1 1 0 0,1-1-1 0 0,0 0 0 0 0,1-2 0 0 0,24 7 0 0 0,48 14 35 0 0,-73-20-3 0 0,-17-7-10 0 0,0 0-1 0 0,-1 0 1 0 0,1 0 0 0 0,0-1-1 0 0,0 1 1 0 0,0 0-1 0 0,0-1 1 0 0,4 1-1 0 0,-6 0-20 0 0,0-1-1 0 0,0 1 0 0 0,0-1 0 0 0,0 0 1 0 0,0 1-1 0 0,0-1 0 0 0,0 1 1 0 0,0-1-1 0 0,-1 0 0 0 0,1 1 0 0 0,0-1 1 0 0,0 0-1 0 0,0 1 0 0 0,0-1 1 0 0,0 1-1 0 0,-1-1 0 0 0,1 0 1 0 0,0 1-1 0 0,0-1 0 0 0,-1 0 0 0 0,1 0 1 0 0,0 1-1 0 0,0-1 0 0 0,-1 0 1 0 0,1 0-1 0 0,0 1 0 0 0,-1-1 0 0 0,1 0 1 0 0,0 0-1 0 0,-1 0 0 0 0,1 1 1 0 0,-47 35 130 0 0,-77 47 1 0 0,112-76-124 0 0,5-3-9 0 0,-1 0-1 0 0,1 0 0 0 0,0 0 0 0 0,1 1 0 0 0,-1 0 0 0 0,1 1 0 0 0,0 0 0 0 0,1 0 0 0 0,-8 9 0 0 0,-18 18 12 0 0,24-26-34 0 0,0 0 0 0 0,1 0 0 0 0,-9 11 0 0 0,13-10 33 0 0,-1 1-28 0 0,3-9 18 0 0,-1 0 1 0 0,1 0-1 0 0,0 0 0 0 0,0 0 0 0 0,0 0 1 0 0,-1 0-1 0 0,1 0 0 0 0,0 0 0 0 0,0 0 0 0 0,0 0 1 0 0,0 0-1 0 0,-1 0 0 0 0,1 0 0 0 0,0 0 1 0 0,0-1-1 0 0,0 1 0 0 0,0 0 0 0 0,-1 0 0 0 0,1 0 1 0 0,0 0-1 0 0,0 0 0 0 0,0 0 0 0 0,0-1 1 0 0,0 1-1 0 0,0 0 0 0 0,-1 0 0 0 0,1 0 0 0 0,0 0 1 0 0,0-1-1 0 0,0 1 0 0 0,0 0 0 0 0,0 0 1 0 0,0 0-1 0 0,0-1 0 0 0,0 1 0 0 0,0 0 0 0 0,0 0 1 0 0,0 0-1 0 0,0-1 0 0 0,0 1 0 0 0,0 0 0 0 0,0 0 1 0 0,0 0-1 0 0,0 0 0 0 0,0-1 0 0 0,0-14 2 0 0,0 1 2 0 0,0-11 8 0 0,-1 0 0 0 0,-4-28 0 0 0,1 25 16 0 0,1-1 0 0 0,1-39 1 0 0,-2-30-32 0 0,4 79-4 0 0,0 16 2 0 0,0 0 0 0 0,0 0 0 0 0,0 0 0 0 0,0 0 0 0 0,-1 0 0 0 0,1 0 1 0 0,-2-6-1 0 0,1 9-10 0 0,-1 2-59 0 0,0 2 76 0 0,0-1 0 0 0,1 0 0 0 0,-1 0 0 0 0,0 0-1 0 0,-1 8 1 0 0,2-3-3 0 0,0 0 0 0 0,1 1-1 0 0,0-1 1 0 0,2 14 0 0 0,-1 27-7 0 0,-1-27 3 0 0,0 0 0 0 0,1 0 0 0 0,6 27 1 0 0,-3-19-3 0 0,-4-27 3 0 0,1 0 0 0 0,0 0 0 0 0,0 0 0 0 0,0 0-1 0 0,0 0 1 0 0,0 0 0 0 0,1 0 0 0 0,2 4 0 0 0,-2-4-1 0 0,-1-1 1 0 0,1 0-1 0 0,-1 0 1 0 0,0 1-1 0 0,0-1 1 0 0,0 0-1 0 0,0 1 1 0 0,-1-1-1 0 0,1 1 0 0 0,-1-1 1 0 0,1 6-1 0 0,4-20 12 0 0,-3 9-6 0 0,0-1-1 0 0,-1 1 1 0 0,1-1 0 0 0,-1 0-1 0 0,0 1 1 0 0,0-1 0 0 0,0 0-1 0 0,0 0 1 0 0,0-7 0 0 0,-3-13-3 0 0,1 0-1 0 0,2 0 1 0 0,0 0 0 0 0,1 0 0 0 0,8-29-1 0 0,-2 19-10 0 0,-8 34-2 0 0,1 13-25 0 0,-1 5-3 0 0,1-3 35 0 0,-1 0 0 0 0,2-1 0 0 0,0 1 0 0 0,1 0 0 0 0,8 28-1 0 0,-7-32 19 0 0,-3-8-10 0 0,-1-1-1 0 0,1 0 0 0 0,0 0 0 0 0,-1 0 0 0 0,1 0 0 0 0,0 0 0 0 0,0 0 0 0 0,0 0 1 0 0,1 0-1 0 0,-1 0 0 0 0,0-1 0 0 0,1 1 0 0 0,-1 0 0 0 0,1-1 0 0 0,1 2 0 0 0,-2-2 23 0 0,10-4-4 0 0,-7 0-23 0 0,-1 0 0 0 0,1-1 0 0 0,-1 0 0 0 0,1 0 0 0 0,-1 0-1 0 0,0 0 1 0 0,-1 0 0 0 0,1-1 0 0 0,-1 1 0 0 0,0-1 0 0 0,0 0-1 0 0,0 0 1 0 0,-1 1 0 0 0,1-1 0 0 0,0-10 0 0 0,1 4-10 0 0,0 0 0 0 0,8-20-1 0 0,-10 28 10 0 0,0 1 0 0 0,0-1 0 0 0,1 0 0 0 0,-1 1-1 0 0,1 0 1 0 0,-1-1 0 0 0,1 1 0 0 0,0 0 0 0 0,0 0-1 0 0,0 0 1 0 0,0 0 0 0 0,0 0 0 0 0,0 0 0 0 0,1 1-1 0 0,-1-1 1 0 0,4-1 0 0 0,-6 3 2 0 0,1 0 0 0 0,-1 0 0 0 0,1 0 0 0 0,-1 0 0 0 0,1 0 0 0 0,-1 0 0 0 0,1 0 0 0 0,-1 0 0 0 0,0 1 0 0 0,1-1 0 0 0,-1 0 0 0 0,1 0 0 0 0,-1 0 0 0 0,1 0 0 0 0,-1 1 0 0 0,0-1 0 0 0,1 0 0 0 0,-1 0 0 0 0,1 1 0 0 0,-1-1 0 0 0,0 0 0 0 0,1 1-1 0 0,-1-1 1 0 0,0 1 0 0 0,1-1 0 0 0,-1 0 0 0 0,0 1 0 0 0,0-1 0 0 0,0 1 0 0 0,1-1 0 0 0,-1 0 0 0 0,0 1 0 0 0,0-1 0 0 0,0 1 0 0 0,0-1 0 0 0,0 1 0 0 0,0 0 0 0 0,4 23-20 0 0,-3-16 30 0 0,-1 13 8 0 0,-1-19-16 0 0,1 1-1 0 0,-1-1 0 0 0,1 1 1 0 0,0-1-1 0 0,0 1 0 0 0,0-1 1 0 0,0 0-1 0 0,1 1 1 0 0,-1-1-1 0 0,1 1 0 0 0,-1-1 1 0 0,1 0-1 0 0,0 1 1 0 0,0-1-1 0 0,0 0 0 0 0,0 0 1 0 0,2 3-1 0 0,3 4 3 0 0,-5-8-4 0 0,-1 1-1 0 0,1-1 0 0 0,0 0 1 0 0,0 0-1 0 0,-1 0 0 0 0,1 0 1 0 0,0 0-1 0 0,0 0 0 0 0,0 0 0 0 0,0 0 1 0 0,0 0-1 0 0,0-1 0 0 0,0 1 1 0 0,1 0-1 0 0,-1 0 0 0 0,0-1 1 0 0,0 1-1 0 0,1-1 0 0 0,-1 1 0 0 0,0-1 1 0 0,1 0-1 0 0,-1 0 0 0 0,0 1 1 0 0,1-1-1 0 0,-1 0 0 0 0,0 0 0 0 0,1 0 1 0 0,1-1-1 0 0,7 1-32 0 0,-9 0 34 0 0,1 0-1 0 0,-1 0 1 0 0,0 0-1 0 0,0 0 1 0 0,1 0-1 0 0,-1 0 1 0 0,0 0-1 0 0,0-1 1 0 0,1 1-1 0 0,-1 0 1 0 0,0-1-1 0 0,0 1 1 0 0,0-1-1 0 0,0 1 1 0 0,0-1-1 0 0,0 0 1 0 0,1 1-1 0 0,-1-1 1 0 0,-1 0-1 0 0,1 0 1 0 0,0 1-1 0 0,0-1 1 0 0,0 0-1 0 0,0 0 1 0 0,0 0-1 0 0,-1 0 1 0 0,1 0-1 0 0,-1 0 1 0 0,1-1-1 0 0,0 1 1 0 0,-1 0-1 0 0,0 0 1 0 0,1-2-1 0 0,2-3-17 0 0,3-13-21 0 0,-6 19 31 0 0,0-1 0 0 0,0 1 0 0 0,0-1 1 0 0,0 1-1 0 0,0-1 0 0 0,0 1 0 0 0,0-1 0 0 0,-1 1 0 0 0,1-1 1 0 0,0 1-1 0 0,0 0 0 0 0,-1-1 0 0 0,1 1 0 0 0,0-1 1 0 0,-1 1-1 0 0,1 0 0 0 0,0-1 0 0 0,-1 1 0 0 0,1 0 0 0 0,0 0 1 0 0,-1-1-1 0 0,1 1 0 0 0,-1 0 0 0 0,1 0 0 0 0,-1-1 0 0 0,1 1 1 0 0,-1 0-1 0 0,1 0 0 0 0,-1 0 0 0 0,1 0 0 0 0,-1 0 1 0 0,1 0-1 0 0,0 0 0 0 0,-1 0 0 0 0,1 0 0 0 0,-1 0 0 0 0,1 0 1 0 0,-1 0-1 0 0,0 0 0 0 0,0 0-178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4.31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0 86 1728 0 0,'8'-8'627'0'0,"3"-5"1887"0"0,14-22 4781 0 0,-6 8-4477 0 0,-19 26-2812 0 0,0 1-1 0 0,1 0 0 0 0,-1 0 0 0 0,0 0-1 0 0,0 0 1 0 0,0 0 0 0 0,0-1 0 0 0,0 1-1 0 0,0 0 1 0 0,1 0 0 0 0,-1 0 0 0 0,0 0-1 0 0,0 0 1 0 0,0 0 0 0 0,0 0 0 0 0,1 0-1 0 0,-1 0 1 0 0,0 0 0 0 0,0-1 0 0 0,0 1-1 0 0,0 0 1 0 0,1 0 0 0 0,-1 0 0 0 0,0 0-1 0 0,0 0 1 0 0,0 0 0 0 0,0 0 0 0 0,1 0-1 0 0,-1 0 1 0 0,0 1 0 0 0,0-1 0 0 0,0 0-1 0 0,0 0 1 0 0,1 0 0 0 0,-1 0 0 0 0,0 0-1 0 0,0 0 1 0 0,0 0 0 0 0,0 0 0 0 0,1 0-1 0 0,-1 0 1 0 0,0 1 0 0 0,0-1 0 0 0,0 0-1 0 0,0 0 1 0 0,0 0 0 0 0,0 0 0 0 0,0 0-1 0 0,1 1 1 0 0,-1-1 0 0 0,1 1 7 0 0,0 0 1 0 0,1 0-1 0 0,-1 0 0 0 0,0 0 1 0 0,0 0-1 0 0,0 0 1 0 0,0 1-1 0 0,0-1 0 0 0,0 0 1 0 0,0 1-1 0 0,0-1 0 0 0,0 1 1 0 0,-1-1-1 0 0,1 1 1 0 0,0 1-1 0 0,2 31 279 0 0,0 13-106 0 0,-1-32-123 0 0,-1 0 1 0 0,-1 20-1 0 0,0-21-18 0 0,0 0 0 0 0,1 0 0 0 0,0 0-1 0 0,6 20 1 0 0,2 31 19 0 0,-7 44 61 0 0,3 54 88 0 0,-6-153-307 0 0,-1 10 677 0 0,3-17-907 0 0,3-9-965 0 0,-1-3 498 0 0,-1 1 0 0 0,0-1 0 0 0,0 0 0 0 0,1-12 0 0 0,-2 9-1375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4.79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89 75 2745 0 0,'-2'0'230'0'0,"0"-1"1"0"0,0 0 0 0 0,0 1 0 0 0,0-1-1 0 0,0 0 1 0 0,0 0 0 0 0,1 0 0 0 0,-1 0 0 0 0,-1-2-1 0 0,2 2-38 0 0,0 0-1 0 0,0 0 1 0 0,-1 1-1 0 0,1-1 1 0 0,0 0-1 0 0,0 1 1 0 0,0-1-1 0 0,0 1 1 0 0,0-1-1 0 0,-1 1 1 0 0,1-1-1 0 0,0 1 1 0 0,-1 0-1 0 0,1 0 1 0 0,0 0-1 0 0,0 0 1 0 0,-3 0-1 0 0,-24-4 5281 0 0,25 4-5163 0 0,2 0-300 0 0,-8-1 236 0 0,9 1-240 0 0,0 0 1 0 0,0 0-1 0 0,-1 0 1 0 0,1 0 0 0 0,0 0-1 0 0,0 0 1 0 0,0 0 0 0 0,0 0-1 0 0,-1 0 1 0 0,1 0 0 0 0,0 0-1 0 0,0 0 1 0 0,0 0 0 0 0,0 0-1 0 0,-1 0 1 0 0,1-1 0 0 0,0 1-1 0 0,0 0 1 0 0,0 0-1 0 0,0 0 1 0 0,0 0 0 0 0,0 0-1 0 0,0 0 1 0 0,0-1 0 0 0,-1 1-1 0 0,1 0 1 0 0,0 0 0 0 0,0 0-1 0 0,0 0 1 0 0,0-1 0 0 0,0 1-1 0 0,0 0 1 0 0,0 0 0 0 0,0 0-1 0 0,0 0 1 0 0,0-1-1 0 0,0 1 1 0 0,0 0 0 0 0,0 0-1 0 0,0 0 1 0 0,0 0 0 0 0,0-1-1 0 0,0 1 1 0 0,0 0 0 0 0,0 0-1 0 0,0 0 1 0 0,0 0 0 0 0,1-1-1 0 0,-1 1 1 0 0,0 0 0 0 0,0 0-1 0 0,2-1 44 0 0,-1 1 0 0 0,1-1 0 0 0,0 1-1 0 0,0-1 1 0 0,-1 1 0 0 0,1 0 0 0 0,0 0 0 0 0,0 0-1 0 0,2 0 1 0 0,-2 0-5 0 0,65-6 255 0 0,32 0-250 0 0,-69 4-35 0 0,37-6-1 0 0,-38 4-8 0 0,39-1 1 0 0,32-1 19 0 0,-29 0 76 0 0,-38 8 472 0 0,-10 0-1787 0 0,-8-2-4654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5.528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53 115 5753 0 0,'-11'5'6153'0'0,"10"-4"-5830"0"0,-5 13 998 0 0,6-12-1331 0 0,-1 0-1 0 0,1 1 0 0 0,0-1 1 0 0,0 0-1 0 0,0 0 1 0 0,0 0-1 0 0,0 1 0 0 0,0-1 1 0 0,0 0-1 0 0,1 0 0 0 0,-1 0 1 0 0,2 2-1 0 0,-2-3 203 0 0,10 6 67 0 0,-2-3-242 0 0,1 0 0 0 0,-1 0 0 0 0,1-1 0 0 0,0 0 0 0 0,0-1 0 0 0,0 0 0 0 0,0 0 0 0 0,0-1 0 0 0,0 0 0 0 0,15-1 0 0 0,-16 0 0 0 0,0-1 0 0 0,-1 0 0 0 0,1 0 0 0 0,-1 0 1 0 0,1-1-1 0 0,-1-1 0 0 0,10-3 0 0 0,-4 1-6 0 0,-12 5-4 0 0,1-1 0 0 0,0 1 0 0 0,0-1 0 0 0,0 0 0 0 0,0 1 0 0 0,0-1 0 0 0,-1 0 0 0 0,1 0 0 0 0,0-1 0 0 0,-1 1 0 0 0,1 0 0 0 0,-1 0 0 0 0,1-1 0 0 0,-1 1 0 0 0,0-1 0 0 0,1 1 0 0 0,0-3 0 0 0,7-10-2 0 0,-7 13-4 0 0,-1-1 0 0 0,0 1 0 0 0,0-1 0 0 0,1 1 1 0 0,-1-1-1 0 0,-1 1 0 0 0,1-1 0 0 0,0 0 0 0 0,0 1 0 0 0,0-1 0 0 0,-1 0 0 0 0,1 0 1 0 0,-1 0-1 0 0,0 0 0 0 0,1 0 0 0 0,-1 1 0 0 0,0-1 0 0 0,0 0 0 0 0,0 0 0 0 0,0 0 1 0 0,-1-3-1 0 0,-1-2 6 0 0,-1 0 0 0 0,1 0 1 0 0,-1 0-1 0 0,0 0 0 0 0,-1 0 0 0 0,0 0 1 0 0,-6-8-1 0 0,6 11-4 0 0,1 1-1 0 0,0-1 1 0 0,-1 1 0 0 0,0 0 0 0 0,0 0 0 0 0,0 0-1 0 0,0 1 1 0 0,0 0 0 0 0,-1-1 0 0 0,1 1 0 0 0,0 1-1 0 0,-1-1 1 0 0,-5-1 0 0 0,5 3 35 0 0,0 0 0 0 0,0 0 0 0 0,0 0 0 0 0,-1 1 0 0 0,1-1 0 0 0,0 1 0 0 0,0 1-1 0 0,0-1 1 0 0,0 1 0 0 0,0-1 0 0 0,0 1 0 0 0,1 1 0 0 0,-1-1 0 0 0,0 1 0 0 0,-5 4 0 0 0,-12 9 147 0 0,16-13-161 0 0,0 1 0 0 0,1 0 1 0 0,-1 0-1 0 0,1 1 0 0 0,0-1 1 0 0,0 1-1 0 0,1 0 0 0 0,-1 0 1 0 0,1 1-1 0 0,0-1 0 0 0,0 1 1 0 0,1 0-1 0 0,-3 7 0 0 0,-1 7 9 0 0,2 0 0 0 0,0 1 0 0 0,2-1 0 0 0,0 1 0 0 0,1 0 0 0 0,1 0 0 0 0,1 0 0 0 0,3 21-1 0 0,-2-34-23 0 0,0-1-1 0 0,1-1 0 0 0,0 1 0 0 0,1 0 1 0 0,0 0-1 0 0,-1-1 0 0 0,2 1 0 0 0,-1-1 0 0 0,1 0 1 0 0,0 0-1 0 0,6 6 0 0 0,3 12-11 0 0,-11-21 6 0 0,-1 0 1 0 0,0 0-1 0 0,1 0 0 0 0,0 0 1 0 0,0 0-1 0 0,0 0 1 0 0,0-1-1 0 0,0 1 0 0 0,4 2 1 0 0,3 2 38 0 0,0 0 1 0 0,1 0-1 0 0,0-2 1 0 0,1 1-1 0 0,11 4 1 0 0,-17-8-24 0 0,1 0-1 0 0,-1-1 1 0 0,0 1 0 0 0,1-1 0 0 0,-1 0 0 0 0,1-1 0 0 0,-1 1 0 0 0,1-1 0 0 0,0 0 0 0 0,-1-1 0 0 0,1 1 0 0 0,10-3 0 0 0,-12 1-25 0 0,0 0 1 0 0,0-1-1 0 0,0 1 0 0 0,0-1 1 0 0,0 0-1 0 0,0 0 0 0 0,-1 0 1 0 0,0 0-1 0 0,1 0 0 0 0,-1-1 0 0 0,0 0 1 0 0,-1 0-1 0 0,1 1 0 0 0,3-9 1 0 0,21-24-1894 0 0,-24 33 1275 0 0,0 0 0 0 0,-1 0 0 0 0,1-1 0 0 0,-1 1 0 0 0,0 0 0 0 0,0-1 0 0 0,0 0 0 0 0,1-3 0 0 0,2-2-2205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5.91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176 45 4305 0 0,'2'-3'710'0'0,"0"-1"0"0"0,-1 1 0 0 0,0-1 0 0 0,1 0 0 0 0,-1 0 0 0 0,0-6 1165 0 0,-6-2 2344 0 0,-10 11-3773 0 0,3 2-268 0 0,3 16 5 0 0,-25 57 302 0 0,18-31-300 0 0,-14 39 61 0 0,2-1-96 0 0,-2 8 134 0 0,27-78 296 0 0,0-2-1927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6:50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50 3777 0 0,'-2'0'-854'0'0,"1"0"985"0"0,1 0-1 0 0,0 0 1 0 0,-1 0-1 0 0,1 0 1 0 0,0 0 0 0 0,-6-4 2481 0 0,5 4-2482 0 0,1-1 1 0 0,0 1 0 0 0,0 0-1 0 0,0-1 1 0 0,0 1-1 0 0,0 0 1 0 0,-1-1 0 0 0,1 1-1 0 0,0 0 1 0 0,0-1-1 0 0,0 1 1 0 0,0 0 0 0 0,0-1-1 0 0,0 1 1 0 0,0 0-1 0 0,0-1 1 0 0,0 1 0 0 0,0-1-1 0 0,0 1 1 0 0,1 0 0 0 0,-1-1-1 0 0,0 1 1 0 0,1-2 914 0 0,0 1-915 0 0,2-2-118 0 0,0 0 0 0 0,1 0 0 0 0,-1 0-1 0 0,1 0 1 0 0,0 0 0 0 0,0 1 0 0 0,0 0 0 0 0,0 0-1 0 0,0 0 1 0 0,0 0 0 0 0,0 1 0 0 0,0 0 0 0 0,1 0-1 0 0,-1 0 1 0 0,1 0 0 0 0,-1 0 0 0 0,1 1 0 0 0,-1 0-1 0 0,6 0 1 0 0,-9 1-6 0 0,-1-1 0 0 0,1 1 0 0 0,-1-1 0 0 0,0 1 0 0 0,1 0 0 0 0,-1-1 0 0 0,0 1 0 0 0,1 0 0 0 0,-1-1 0 0 0,0 1 0 0 0,0 0 0 0 0,1-1 0 0 0,-1 1 0 0 0,0 0 0 0 0,0-1 0 0 0,0 1 0 0 0,0 0 0 0 0,0-1 0 0 0,0 1 0 0 0,0 0 0 0 0,0 0 0 0 0,-1-1 0 0 0,1 2 0 0 0,0 5 6 0 0,0-1-8 0 0,1 1 6 0 0,-1 0 1 0 0,0-1-1 0 0,-2 14 1 0 0,2-17 18 0 0,-1-1 0 0 0,0 1 1 0 0,1 0-1 0 0,-1-1 1 0 0,0 1-1 0 0,0-1 1 0 0,-1 0-1 0 0,1 1 0 0 0,0-1 1 0 0,-1 0-1 0 0,0 0 1 0 0,1 0-1 0 0,-1 0 1 0 0,0 0-1 0 0,0 0 0 0 0,-3 2 1 0 0,3-2-1 0 0,-1-1 1 0 0,1 1-1 0 0,0-1 0 0 0,0 0 1 0 0,0 0-1 0 0,-1 0 1 0 0,1 0-1 0 0,-1-1 0 0 0,1 1 1 0 0,0-1-1 0 0,-1 1 0 0 0,1-1 1 0 0,-1 0-1 0 0,1 0 1 0 0,-1 0-1 0 0,1 0 0 0 0,-1 0 1 0 0,1-1-1 0 0,-1 1 1 0 0,1-1-1 0 0,-1 0 0 0 0,1 1 1 0 0,0-1-1 0 0,-1 0 1 0 0,1-1-1 0 0,0 1 0 0 0,0 0 1 0 0,0 0-1 0 0,0-1 1 0 0,0 0-1 0 0,0 1 0 0 0,0-1 1 0 0,0 0-1 0 0,1 0 0 0 0,-1 0 1 0 0,1 0-1 0 0,-1 0 1 0 0,1 0-1 0 0,0 0 0 0 0,0 0 1 0 0,0-1-1 0 0,0 1 1 0 0,0 0-1 0 0,0-1 0 0 0,1 1 1 0 0,-1-1-1 0 0,1 1 1 0 0,0-1-1 0 0,0 1 0 0 0,0-5 1 0 0,0 4-80 0 0,0 0-1 0 0,0 0 1 0 0,1 0 0 0 0,-1 0 0 0 0,1 0 0 0 0,0 0 0 0 0,0 1-1 0 0,0-1 1 0 0,0 0 0 0 0,0 0 0 0 0,3-3 0 0 0,15-13-5350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6.26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12 54 2681 0 0,'-12'-34'11363'0'0,"13"22"-10177"0"0,-1 12-1182 0 0,0-1 0 0 0,0 1 0 0 0,0 0 0 0 0,0-1 1 0 0,0 1-1 0 0,0 0 0 0 0,0-1 0 0 0,0 1 0 0 0,0 0 0 0 0,0 0 0 0 0,0-1 1 0 0,0 1-1 0 0,1 0 0 0 0,-1-1 0 0 0,0 1 0 0 0,0 0 0 0 0,0 0 0 0 0,0 0 1 0 0,1-1-1 0 0,-1 1 0 0 0,0 0 0 0 0,0 0 0 0 0,1-1 0 0 0,-1 1 0 0 0,0 0 1 0 0,0 0-1 0 0,1 0 0 0 0,-1 0 0 0 0,0 0 0 0 0,0 0 0 0 0,1-1 0 0 0,-1 1 1 0 0,0 0-1 0 0,1 0 0 0 0,-1 0 0 0 0,0 0 0 0 0,1 0 0 0 0,-1 0 0 0 0,0 0 0 0 0,0 0 1 0 0,1 0-1 0 0,-1 0 0 0 0,0 0 0 0 0,1 0 0 0 0,-1 1 0 0 0,0-1 0 0 0,0 0 1 0 0,1 0-1 0 0,-1 0 0 0 0,0 0 0 0 0,1 0 0 0 0,-1 0 0 0 0,0 1 0 0 0,1-1 1 0 0,18 19 208 0 0,-7-1-126 0 0,-1 0 0 0 0,-1 1-1 0 0,9 19 1 0 0,8 17-6 0 0,3 9 16 0 0,-23-48-40 0 0,0 0 1 0 0,1 0-1 0 0,1 0 1 0 0,19 25 0 0 0,-17-27 45 0 0,-10-11-82 0 0,0-1-1 0 0,1 1 0 0 0,0-1 1 0 0,0 0-1 0 0,-1 1 0 0 0,1-1 1 0 0,1 0-1 0 0,-1 0 0 0 0,0-1 1 0 0,0 1-1 0 0,1 0 0 0 0,2 1 1 0 0,-4-3-103 0 0,1 1-78 0 0,22 1-1024 0 0,-23-2 998 0 0,-1 0 1 0 0,1 0-1 0 0,0 0 1 0 0,0 0-1 0 0,0 0 1 0 0,-1 0-1 0 0,1 0 1 0 0,0 0-1 0 0,0 0 1 0 0,-1-1-1 0 0,1 1 0 0 0,0 0 1 0 0,0-1-1 0 0,-1 1 1 0 0,1 0-1 0 0,0-1 1 0 0,-1 1-1 0 0,1-1 1 0 0,0 1-1 0 0,-1-1 1 0 0,1 0-1 0 0,-1 1 1 0 0,1-1-1 0 0,-1 1 0 0 0,1-1 1 0 0,-1 0-1 0 0,0 1 1 0 0,1-1-1 0 0,-1 0 1 0 0,0 0-1 0 0,1 0 1 0 0,-1-6-2391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6.598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48 3233 0 0,'0'-2'495'0'0,"0"-1"1"0"0,0 1 0 0 0,1-1-1 0 0,0 1 1 0 0,-1 0 0 0 0,1-1 0 0 0,0 1-1 0 0,0 0 1 0 0,0 0 0 0 0,0 0-1 0 0,1-1 1 0 0,2-2 0 0 0,6-9 4441 0 0,-9 13-4858 0 0,-1 1 0 0 0,1 0 1 0 0,-1 0-1 0 0,1 0 0 0 0,0 0 1 0 0,-1 0-1 0 0,1 0 0 0 0,-1 0 0 0 0,1 1 1 0 0,-1-1-1 0 0,1 0 0 0 0,-1 0 1 0 0,1 0-1 0 0,0 1 0 0 0,-1-1 0 0 0,1 0 1 0 0,-1 0-1 0 0,1 1 0 0 0,0 0 0 0 0,0 0-60 0 0,0 0 0 0 0,1 1-1 0 0,-1-1 1 0 0,0 0-1 0 0,0 1 1 0 0,0-1 0 0 0,0 1-1 0 0,0 0 1 0 0,0-1-1 0 0,-1 1 1 0 0,1 0-1 0 0,0-1 1 0 0,-1 1 0 0 0,1 3-1 0 0,-1-1 55 0 0,0 1 0 0 0,0 0-1 0 0,0 0 1 0 0,0 0 0 0 0,-3 8-1 0 0,-6 25 263 0 0,4-19-138 0 0,-5 37-1 0 0,6-12-129 0 0,2 0 0 0 0,2 1 0 0 0,2-1 0 0 0,1 1 0 0 0,11 45 0 0 0,-9-68 6 0 0,2-1 0 0 0,0 0 0 0 0,14 29 0 0 0,-20-48-70 0 0,0 0 0 0 0,0-1 0 0 0,0 1 0 0 0,0-1 1 0 0,1 1-1 0 0,-1-1 0 0 0,0 0 0 0 0,1 0 0 0 0,-1 1 0 0 0,1-1 0 0 0,-1 0 0 0 0,1 0 0 0 0,-1 0 1 0 0,1-1-1 0 0,0 1 0 0 0,-1 0 0 0 0,1-1 0 0 0,0 1 0 0 0,0-1 0 0 0,0 1 0 0 0,-1-1 1 0 0,1 0-1 0 0,0 0 0 0 0,0 0 0 0 0,0 0 0 0 0,0 0 0 0 0,0 0 0 0 0,-1 0 0 0 0,1-1 0 0 0,0 1 1 0 0,0-1-1 0 0,0 1 0 0 0,-1-1 0 0 0,3-1 0 0 0,2 0-502 0 0,0-1 0 0 0,0 1 0 0 0,-1-2-1 0 0,1 1 1 0 0,-1-1 0 0 0,1 1 0 0 0,-1-2 0 0 0,6-5-1 0 0,7-13-2671 0 0,-11 10 1024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6.97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115 67 4409 0 0,'-114'0'10166'0'0,"114"0"-10158"0"0,0 0 0 0 0,0 0 0 0 0,0 0 0 0 0,0 0 0 0 0,0 0-1 0 0,0 0 1 0 0,0 0 0 0 0,0 1 0 0 0,-1-1 0 0 0,1 0 0 0 0,0 0 0 0 0,0 0 0 0 0,0 0 0 0 0,0 0-1 0 0,0 0 1 0 0,0 0 0 0 0,0 0 0 0 0,0 1 0 0 0,0-1 0 0 0,0 0 0 0 0,0 0 0 0 0,0 0 0 0 0,0 0-1 0 0,1 0 1 0 0,-1 0 0 0 0,0 0 0 0 0,0 1 0 0 0,0-1 0 0 0,0 0 0 0 0,0 0 0 0 0,0 0 0 0 0,0 0-1 0 0,0 0 1 0 0,0 0 0 0 0,0 0 0 0 0,0 0 0 0 0,0 0 0 0 0,0 0 0 0 0,0 0 0 0 0,1 0 0 0 0,-1 1-1 0 0,0-1 1 0 0,0 0 0 0 0,0 0 0 0 0,0 0 0 0 0,0 0 0 0 0,0 0 0 0 0,0 0 0 0 0,0 0 0 0 0,1 0-1 0 0,-1 0 1 0 0,0 0 0 0 0,0 0 0 0 0,0 0 0 0 0,0 0 0 0 0,0 0 0 0 0,0 0 0 0 0,1 0 0 0 0,10 0 115 0 0,0 0 0 0 0,0 0 0 0 0,17-4 0 0 0,-7 2-18 0 0,130-21 20 0 0,-127 20-69 0 0,0-2 0 0 0,35-11 0 0 0,-38 10-41 0 0,-6 0 143 0 0,-1 0-1255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7.858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24 29 2817 0 0,'-1'-12'8812'0'0,"-2"2"-5453"0"0,3 9-3341 0 0,0 1-1 0 0,0 0 1 0 0,0-1 0 0 0,-1 1-1 0 0,1 0 1 0 0,0-1-1 0 0,0 1 1 0 0,0 0 0 0 0,-1-1-1 0 0,1 1 1 0 0,0 0 0 0 0,-1 0-1 0 0,1-1 1 0 0,0 1-1 0 0,-1 0 1 0 0,1 0 0 0 0,0 0-1 0 0,-1-1 1 0 0,1 1 0 0 0,0 0-1 0 0,-1 0 1 0 0,1 0-1 0 0,-1 0 1 0 0,1 0 0 0 0,0 0-1 0 0,-1 0 1 0 0,1 0 0 0 0,0 0-1 0 0,-1 0 1 0 0,1 0-1 0 0,-1 0 1 0 0,1 0 0 0 0,0 0-1 0 0,-1 0 1 0 0,1 0 0 0 0,-1 0-1 0 0,1 1 1 0 0,0-1-1 0 0,-1 0 1 0 0,1 0 0 0 0,0 0-1 0 0,-1 1 1 0 0,1-1 0 0 0,0 0-1 0 0,0 0 1 0 0,-1 1-1 0 0,1-1 1 0 0,-1 2-4 0 0,0 1-1 0 0,0-1 0 0 0,1 0 1 0 0,-1 0-1 0 0,1 0 1 0 0,0 0-1 0 0,-1 0 1 0 0,1 1-1 0 0,0-1 1 0 0,1 0-1 0 0,-1 0 1 0 0,1 4-1 0 0,-1 2 35 0 0,19 415 543 0 0,23-218-235 0 0,-33-170-243 0 0,-8-31-200 0 0,0 2-60 0 0,0-1 1 0 0,0 1-1 0 0,0-1 0 0 0,-1 1 1 0 0,0 0-1 0 0,0 6 0 0 0,3-46-5146 0 0,-3 20 3121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8.28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4 162 4633 0 0,'0'-4'235'0'0,"-1"-2"522"0"0,0 0 0 0 0,0 0 0 0 0,0 0 0 0 0,1-1 0 0 0,1-6 0 0 0,-1 10-562 0 0,1 1 0 0 0,0-1 0 0 0,-1 0 1 0 0,2 1-1 0 0,-1 0 0 0 0,0-1 0 0 0,0 1 0 0 0,1 0 0 0 0,-1-1 0 0 0,1 1 0 0 0,0 0 0 0 0,-1 0 0 0 0,1 0 0 0 0,3-2 0 0 0,72-55 1411 0 0,-73 56-1572 0 0,0 1 0 0 0,0 0 0 0 0,1 0 1 0 0,-1 0-1 0 0,0 1 0 0 0,1-1 1 0 0,-1 1-1 0 0,1 0 0 0 0,-1 1 0 0 0,1-1 1 0 0,0 1-1 0 0,-1 0 0 0 0,10 0 1 0 0,-1 2 21 0 0,0-1 0 0 0,1 2 0 0 0,19 6 0 0 0,-28-8-52 0 0,0 1 1 0 0,-1 0 0 0 0,1 1-1 0 0,0-1 1 0 0,-1 1 0 0 0,1 0-1 0 0,-1 0 1 0 0,0 1-1 0 0,0-1 1 0 0,0 1 0 0 0,0 0-1 0 0,-1 0 1 0 0,1 0-1 0 0,-1 0 1 0 0,4 8 0 0 0,1 4 20 0 0,-1 0 0 0 0,0 1 0 0 0,5 23 0 0 0,6 15 16 0 0,-16-50-34 0 0,-1 0 0 0 0,0 0 1 0 0,0 0-1 0 0,0 0 1 0 0,0 0-1 0 0,-1 0 1 0 0,0 0-1 0 0,0 0 1 0 0,0 0-1 0 0,-1 0 1 0 0,1 0-1 0 0,-1 0 1 0 0,-1 0-1 0 0,1 0 1 0 0,-1 0-1 0 0,1-1 1 0 0,-5 7-1 0 0,0 16 40 0 0,5-24-44 0 0,1 0-1 0 0,0 0 1 0 0,-1 0 0 0 0,0-1 0 0 0,1 1 0 0 0,-1 0-1 0 0,0 0 1 0 0,-1-1 0 0 0,1 1 0 0 0,0-1-1 0 0,-1 1 1 0 0,-2 3 0 0 0,-14 15 40 0 0,16-18-29 0 0,1-1 1 0 0,-1 1-1 0 0,0-1 1 0 0,0 0 0 0 0,0 1-1 0 0,0-1 1 0 0,0 0-1 0 0,0 0 1 0 0,-1 0-1 0 0,1-1 1 0 0,-1 1-1 0 0,1-1 1 0 0,-1 1-1 0 0,0-1 1 0 0,1 0-1 0 0,-1 0 1 0 0,0 0-1 0 0,0 0 1 0 0,0 0 0 0 0,0-1-1 0 0,-6 1 1 0 0,1-1-107 0 0,-1 1 1 0 0,1-2 0 0 0,-1 1 0 0 0,1-1-1 0 0,-1-1 1 0 0,1 1 0 0 0,-1-1 0 0 0,1-1 0 0 0,0 0-1 0 0,0 0 1 0 0,0 0 0 0 0,0-1 0 0 0,1 0-1 0 0,0-1 1 0 0,-1 0 0 0 0,-9-8 0 0 0,16 11-205 0 0,0 1 0 0 0,0 0 0 0 0,0-1 0 0 0,0 1 0 0 0,1-1 0 0 0,-1 1 1 0 0,0-1-1 0 0,1 1 0 0 0,-1-1 0 0 0,1 1 0 0 0,0-1 0 0 0,0 1 0 0 0,-1-4 0 0 0,1-2-2209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8.87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23 77 5017 0 0,'-18'-36'6437'0'0,"13"19"-2552"0"0,9 18-3867 0 0,-1 0-1 0 0,1 1 1 0 0,-1-1-1 0 0,1 1 1 0 0,-1-1-1 0 0,0 1 0 0 0,1 0 1 0 0,-1 0-1 0 0,0 1 1 0 0,-1-1-1 0 0,1 1 1 0 0,4 3-1 0 0,0 2-11 0 0,0 0 0 0 0,-1 1 0 0 0,9 14 0 0 0,-6-6 19 0 0,-1 0 0 0 0,-1 1 1 0 0,-1 0-1 0 0,0 1 0 0 0,-2-1 0 0 0,0 1 1 0 0,-1 0-1 0 0,0 0 0 0 0,-2 0 0 0 0,0 0 1 0 0,-2 0-1 0 0,0 0 0 0 0,-6 32 0 0 0,7-48-7 0 0,-1 0-1 0 0,0 0 0 0 0,0 0 1 0 0,0 0-1 0 0,0 0 1 0 0,0-1-1 0 0,-1 1 0 0 0,1 0 1 0 0,-1-1-1 0 0,1 0 0 0 0,-5 5 1 0 0,5-6-7 0 0,-1 0-1 0 0,1 0 1 0 0,0 0 0 0 0,-1-1 0 0 0,1 1-1 0 0,0-1 1 0 0,-1 1 0 0 0,1-1 0 0 0,-1 1-1 0 0,1-1 1 0 0,-1 1 0 0 0,1-1 0 0 0,-1 0 0 0 0,1 0-1 0 0,-1 0 1 0 0,1 0 0 0 0,-1 0 0 0 0,1 0-1 0 0,-1-1 1 0 0,1 1 0 0 0,-1 0 0 0 0,1-1-1 0 0,-2 0 1 0 0,0 0-2 0 0,0 0 0 0 0,0 0 0 0 0,0 0 1 0 0,0 0-1 0 0,0-1 0 0 0,1 1 0 0 0,-1-1 0 0 0,0 0 0 0 0,1 0 0 0 0,0 0 0 0 0,-1 0 0 0 0,1 0 0 0 0,0 0 0 0 0,-2-3 1 0 0,2 0-5 0 0,0 1 1 0 0,0 0 0 0 0,0-1 0 0 0,1 1 0 0 0,0-1 0 0 0,0 1 0 0 0,0-1 0 0 0,0-6 0 0 0,0 4-3 0 0,0 1 0 0 0,1-1 1 0 0,-1 0-1 0 0,1 0 1 0 0,1 1-1 0 0,-1-1 1 0 0,1 0-1 0 0,1 0 0 0 0,-1 1 1 0 0,1-1-1 0 0,0 1 1 0 0,1-1-1 0 0,3-6 1 0 0,21-42-25 0 0,-17 31 11 0 0,2 0 1 0 0,1 1 0 0 0,0 1 0 0 0,20-25 0 0 0,-8 24-11 0 0,-20 18 11 0 0,0 1-1 0 0,0-1 1 0 0,0 0 0 0 0,6-8-1 0 0,-11 12 19 0 0,0 1-1 0 0,0-1 0 0 0,1 1 1 0 0,-1-1-1 0 0,0 1 0 0 0,1-1 1 0 0,-1 1-1 0 0,0-1 0 0 0,1 1 1 0 0,-1 0-1 0 0,1-1 0 0 0,-1 1 1 0 0,1 0-1 0 0,-1-1 0 0 0,1 1 1 0 0,-1 0-1 0 0,1-1 0 0 0,-1 1 1 0 0,1 0-1 0 0,-1 0 0 0 0,2 0 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9.39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22 117 6385 0 0,'0'3'207'0'0,"0"0"0"0"0,0 0 0 0 0,0 0-1 0 0,0 0 1 0 0,1 0 0 0 0,-1 0 0 0 0,1 0 0 0 0,0 0-1 0 0,0 0 1 0 0,0 0 0 0 0,0 0 0 0 0,1 0 0 0 0,-1 0-1 0 0,1-1 1 0 0,-1 1 0 0 0,5 4 0 0 0,-4-5-113 0 0,1-1 0 0 0,-1 1 0 0 0,1-1 0 0 0,0 1 0 0 0,0-1 0 0 0,-1 0 0 0 0,1 0 0 0 0,0 0 1 0 0,0 0-1 0 0,0-1 0 0 0,0 1 0 0 0,0-1 0 0 0,0 1 0 0 0,0-1 0 0 0,0 0 0 0 0,0-1 0 0 0,5 0 0 0 0,-2 0-65 0 0,0 0-1 0 0,-1 0 1 0 0,1-1-1 0 0,-1 0 1 0 0,1-1-1 0 0,-1 1 1 0 0,1-1-1 0 0,-1 0 1 0 0,0 0-1 0 0,0-1 0 0 0,6-5 1 0 0,-9 7-19 0 0,0 0 1 0 0,0-1 0 0 0,-1 1-1 0 0,1 0 1 0 0,-1-1 0 0 0,1 1-1 0 0,-1-1 1 0 0,0 1-1 0 0,0-1 1 0 0,0 0 0 0 0,0 0-1 0 0,-1 1 1 0 0,1-1-1 0 0,-1 0 1 0 0,1 0 0 0 0,-1 0-1 0 0,0 1 1 0 0,-1-7-1 0 0,1 2 69 0 0,-1-1-1 0 0,-1 1 0 0 0,1-1 1 0 0,-1 1-1 0 0,0 0 0 0 0,-4-8 0 0 0,5 13-3 0 0,0 0-1 0 0,0 0 1 0 0,0 0-1 0 0,-1 0 1 0 0,1 0-1 0 0,-1 0 1 0 0,1 0-1 0 0,-1 0 0 0 0,0 0 1 0 0,0 1-1 0 0,1-1 1 0 0,-1 1-1 0 0,0 0 1 0 0,-1-1-1 0 0,1 1 1 0 0,0 0-1 0 0,0 0 1 0 0,0 0-1 0 0,-1 1 1 0 0,-2-2-1 0 0,-2 1 85 0 0,1 0 0 0 0,-1 1 1 0 0,0 0-1 0 0,1 0 0 0 0,-1 0 0 0 0,-8 2 0 0 0,12-1-125 0 0,0 0-1 0 0,1 0 0 0 0,0 0 0 0 0,-1 1 1 0 0,1-1-1 0 0,0 0 0 0 0,0 1 1 0 0,0 0-1 0 0,0-1 0 0 0,0 1 1 0 0,0 0-1 0 0,0 0 0 0 0,0 0 0 0 0,1 0 1 0 0,-1 1-1 0 0,-1 2 0 0 0,-1 2 18 0 0,0 0 0 0 0,1 1 1 0 0,-1-1-1 0 0,-2 10 0 0 0,2-1-21 0 0,0 0 1 0 0,1 1-1 0 0,0 0 1 0 0,1-1-1 0 0,1 1 0 0 0,1 0 1 0 0,0 0-1 0 0,1 0 1 0 0,1-1-1 0 0,1 1 1 0 0,0 0-1 0 0,1-1 0 0 0,1 0 1 0 0,0 0-1 0 0,1 0 1 0 0,11 19-1 0 0,-12-27 14 0 0,0 1 0 0 0,0-1 0 0 0,1 0-1 0 0,0 0 1 0 0,0 0 0 0 0,1-1 0 0 0,8 7 0 0 0,-13-13-47 0 0,0 1 1 0 0,0-1-1 0 0,0 0 1 0 0,0 0-1 0 0,0 0 1 0 0,0 0-1 0 0,0 0 1 0 0,1 0-1 0 0,-1 0 1 0 0,0-1-1 0 0,0 1 1 0 0,1-1-1 0 0,-1 0 1 0 0,0 0-1 0 0,0 0 1 0 0,1 0-1 0 0,-1 0 1 0 0,0 0 0 0 0,1 0-1 0 0,-1-1 1 0 0,0 1-1 0 0,0-1 1 0 0,1 0-1 0 0,-1 1 1 0 0,0-1-1 0 0,0 0 1 0 0,0-1-1 0 0,0 1 1 0 0,0 0-1 0 0,0 0 1 0 0,-1-1-1 0 0,1 1 1 0 0,0-1-1 0 0,0 0 1 0 0,-1 1-1 0 0,3-4 1 0 0,0-2-525 0 0,0 1-1 0 0,0-1 1 0 0,0 1-1 0 0,-1-1 1 0 0,0 0 0 0 0,-1-1-1 0 0,1 1 1 0 0,1-14-1 0 0,3-3-2304 0 0,-1 10-445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19.85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54 89 3177 0 0,'-1'-9'1158'0'0,"0"0"1"0"0,-1 1 0 0 0,0-1 0 0 0,-1 1 0 0 0,0 0-1 0 0,0 0 1 0 0,-9-14 0 0 0,12 22-1113 0 0,0-1 6 0 0,0 1-1 0 0,0 0 1 0 0,0-1-1 0 0,0 1 0 0 0,0 0 1 0 0,0-1-1 0 0,-1 1 1 0 0,1 0-1 0 0,0-1 0 0 0,0 1 1 0 0,0 0-1 0 0,0 0 1 0 0,-1-1-1 0 0,1 1 0 0 0,0 0 1 0 0,0 0-1 0 0,-1-1 1 0 0,1 1-1 0 0,0 0 1 0 0,0 0-1 0 0,-1 0 0 0 0,1-1 1 0 0,0 1-1 0 0,-1 0 1 0 0,1 0-1 0 0,0 0 0 0 0,0 0 1 0 0,-1 0-1 0 0,1 0 1 0 0,0 0-1 0 0,-1 0 0 0 0,1 0 1 0 0,0 0-1 0 0,-1 0 1 0 0,1 0-1 0 0,0 0 0 0 0,-1 0 1 0 0,1 0-1 0 0,0 0 1 0 0,-1 0-1 0 0,1 0 1 0 0,0 0-1 0 0,-1 0 0 0 0,1 0 1 0 0,0 1-1 0 0,-1-1 1 0 0,1 0-1 0 0,0 0 0 0 0,0 0 1 0 0,-1 1-1 0 0,1-1 1 0 0,0 0-1 0 0,0 0 0 0 0,-1 1 1 0 0,1-1-1 0 0,-9 16 462 0 0,8-10-484 0 0,0 0 0 0 0,0 1 1 0 0,0-1-1 0 0,1 0 0 0 0,0 0 0 0 0,1 1 1 0 0,-1-1-1 0 0,1 0 0 0 0,2 7 1 0 0,0 15 66 0 0,3 201 224 0 0,-8-188-238 0 0,2 1-1 0 0,2 0 1 0 0,2-1-1 0 0,2 1 1 0 0,1-1-1 0 0,18 57 1 0 0,-16-63 467 0 0,-2-11-3954 0 0,-6-26 3065 0 0,0 0-1 0 0,-1 0 1 0 0,1 0-1 0 0,-1 1 1 0 0,1-1 0 0 0,-1 0-1 0 0,0 0 1 0 0,0 0-1 0 0,0 0 1 0 0,0 0-1 0 0,0 0 1 0 0,-1-3-1 0 0,1-8-1500 0 0,0-3-696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0.23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4 136 3825 0 0,'-1'-1'106'0'0,"-2"-41"3207"0"0,4 40-3064 0 0,-1-1 1 0 0,0 0-1 0 0,1 1 0 0 0,-1-1 1 0 0,1 1-1 0 0,0-1 1 0 0,0 1-1 0 0,0-1 1 0 0,0 1-1 0 0,1 0 0 0 0,-1-1 1 0 0,0 1-1 0 0,3-3 1 0 0,0 1-28 0 0,1 0 1 0 0,-1 0-1 0 0,1 0 1 0 0,0 0-1 0 0,-1 1 1 0 0,2-1-1 0 0,-1 1 1 0 0,0 1-1 0 0,1-1 1 0 0,-1 1-1 0 0,1 0 1 0 0,0 0-1 0 0,11-2 1 0 0,-8 2-170 0 0,0-1 0 0 0,0 1 0 0 0,0 1 0 0 0,0 0 0 0 0,1 0 0 0 0,-1 1 0 0 0,0 0 0 0 0,0 0 0 0 0,1 1 0 0 0,-1 0 0 0 0,0 1 0 0 0,0 0 0 0 0,0 0 0 0 0,0 1 0 0 0,-1 0 0 0 0,10 5 0 0 0,-16-6-43 0 0,1 0-1 0 0,-1 0 0 0 0,0 0 0 0 0,0 0 0 0 0,0 1 0 0 0,0-1 1 0 0,-1 1-1 0 0,1-1 0 0 0,-1 1 0 0 0,1-1 0 0 0,-1 1 0 0 0,0 0 1 0 0,0 0-1 0 0,1 5 0 0 0,10 48 53 0 0,-10-43-40 0 0,0 3-2 0 0,0 0 0 0 0,-1 0 0 0 0,0 1 0 0 0,-2-1-1 0 0,0 0 1 0 0,-1 0 0 0 0,-4 19 0 0 0,5-28-8 0 0,-1 0-1 0 0,0 0 1 0 0,0-1 0 0 0,-1 1-1 0 0,0-1 1 0 0,0 1-1 0 0,0-1 1 0 0,-1 0 0 0 0,0 0-1 0 0,0-1 1 0 0,-1 1 0 0 0,0-1-1 0 0,1 0 1 0 0,-2 0-1 0 0,1 0 1 0 0,0-1 0 0 0,-1 0-1 0 0,-11 7 1 0 0,13-10 11 0 0,1 0-1 0 0,-1 0 1 0 0,1 0-1 0 0,-1 0 1 0 0,1 0 0 0 0,-1-1-1 0 0,1 0 1 0 0,-1 1 0 0 0,0-1-1 0 0,1-1 1 0 0,-1 1-1 0 0,0 0 1 0 0,1-1 0 0 0,-1 0-1 0 0,1 0 1 0 0,-1 0-1 0 0,1 0 1 0 0,-6-3 0 0 0,7 3-148 0 0,-1-1 1 0 0,1 1-1 0 0,0-1 1 0 0,0 1-1 0 0,0-1 1 0 0,0 0 0 0 0,0 1-1 0 0,0-1 1 0 0,0 0-1 0 0,1-1 1 0 0,-1 1-1 0 0,1 0 1 0 0,0 0-1 0 0,-1 0 1 0 0,1-1 0 0 0,0 1-1 0 0,0-1 1 0 0,0 1-1 0 0,1-1 1 0 0,-1 1-1 0 0,1-1 1 0 0,-1 0-1 0 0,1 1 1 0 0,0-1-1 0 0,0-4 1 0 0,3-13-3878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1.45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175 275 5737 0 0,'2'4'3092'0'0,"1"-4"-2963"0"0,1 0-112 0 0,32 1 259 0 0,-34-1-265 0 0,-1 0 0 0 0,0 0-1 0 0,1 0 1 0 0,-1 0 0 0 0,0-1 0 0 0,0 1 0 0 0,1 0 0 0 0,-1-1 0 0 0,0 1 0 0 0,0-1 0 0 0,1 1 0 0 0,-1-1-1 0 0,0 1 1 0 0,0-1 0 0 0,0 0 0 0 0,0 0 0 0 0,0 0 0 0 0,0 1 0 0 0,0-1 0 0 0,0 0 0 0 0,0 0-1 0 0,-1 0 1 0 0,1-1 0 0 0,0 1 0 0 0,0-2 0 0 0,8-19 93 0 0,-8 19-70 0 0,1-1 0 0 0,0 0 0 0 0,-1 1 0 0 0,0-1 0 0 0,0 0 0 0 0,0 0 0 0 0,0 0 0 0 0,-1 0 1 0 0,1 0-1 0 0,-1 0 0 0 0,0 0 0 0 0,0 0 0 0 0,-1 0 0 0 0,0-7 0 0 0,-1 4 141 0 0,-1-1 0 0 0,1 1 0 0 0,-1-1 0 0 0,-1 1 1 0 0,1 0-1 0 0,-1 0 0 0 0,-1 1 0 0 0,1-1 0 0 0,-1 1 0 0 0,0 0 0 0 0,0 0 1 0 0,-1 0-1 0 0,0 1 0 0 0,0 0 0 0 0,0 0 0 0 0,0 0 0 0 0,-9-3 1 0 0,10 6-99 0 0,1 1 1 0 0,-1 1 0 0 0,0-1 0 0 0,0 1 0 0 0,0 0 0 0 0,0 0 0 0 0,0 0-1 0 0,0 1 1 0 0,1-1 0 0 0,-8 3 0 0 0,9-2-12 0 0,-1 0-34 0 0,0 0 0 0 0,0 1 0 0 0,0 0 0 0 0,0 0-1 0 0,0 0 1 0 0,0 0 0 0 0,1 1 0 0 0,0 0 0 0 0,-1-1 0 0 0,1 1-1 0 0,0 0 1 0 0,0 1 0 0 0,0-1 0 0 0,1 0 0 0 0,-4 7 0 0 0,-18 18 127 0 0,20-24-149 0 0,1 0 1 0 0,0 0-1 0 0,0 0 1 0 0,1 0-1 0 0,-1 0 1 0 0,1 1-1 0 0,0-1 1 0 0,0 1-1 0 0,1 0 1 0 0,-1-1-1 0 0,1 1 1 0 0,0 0-1 0 0,0 0 1 0 0,0 9-1 0 0,0 9 82 0 0,5 45 0 0 0,-2-35-67 0 0,-1-25-13 0 0,0 0-1 0 0,0-1 1 0 0,0 1-1 0 0,1-1 1 0 0,0 1-1 0 0,1-1 1 0 0,0 0 0 0 0,0 0-1 0 0,0 0 1 0 0,1 0-1 0 0,0 0 1 0 0,0-1-1 0 0,1 0 1 0 0,5 6-1 0 0,-6-8-3 0 0,0 0 0 0 0,0 0 0 0 0,0-1 0 0 0,1 1 0 0 0,0-1 0 0 0,-1 0 0 0 0,1-1 0 0 0,0 1 0 0 0,1-1 0 0 0,-1 0 0 0 0,0 0 0 0 0,1-1 0 0 0,-1 1 0 0 0,1-1 0 0 0,-1-1 0 0 0,1 1 0 0 0,-1-1-1 0 0,1 0 1 0 0,0 0 0 0 0,7-1 0 0 0,-7 0-26 0 0,-1 0 1 0 0,1 0-1 0 0,0-1 0 0 0,0 0 0 0 0,-1 0 0 0 0,1 0 0 0 0,-1-1 0 0 0,0 1 0 0 0,0-1 0 0 0,0-1 1 0 0,0 1-1 0 0,0-1 0 0 0,-1 0 0 0 0,0 0 0 0 0,1 0 0 0 0,-1 0 0 0 0,-1-1 0 0 0,1 0 0 0 0,3-5 1 0 0,-3 1 9 0 0,1 1 1 0 0,-2-1 0 0 0,1-1-1 0 0,-1 1 1 0 0,0 0 0 0 0,-1-1-1 0 0,0 1 1 0 0,-1-1 0 0 0,0 0 0 0 0,0 1-1 0 0,-2-11 1 0 0,1-6 18 0 0,0 3 0 0 0,-1-1 1 0 0,-1 0-1 0 0,-1 0 1 0 0,-1 1-1 0 0,-9-34 1 0 0,9 47-5 0 0,4 8-4 0 0,-1 1 0 0 0,1-1 0 0 0,-1 1 1 0 0,1-1-1 0 0,-1 1 0 0 0,0 0 1 0 0,0-1-1 0 0,1 1 0 0 0,-1 0 0 0 0,-2-2 1 0 0,-2-7 70 0 0,5 10-64 0 0,0-1-1 0 0,0 1 1 0 0,0-1 0 0 0,-1 1-1 0 0,1-1 1 0 0,0 1 0 0 0,0-1-1 0 0,-1 0 1 0 0,1 1 0 0 0,0-1-1 0 0,-1 1 1 0 0,1 0 0 0 0,0-1-1 0 0,-1 1 1 0 0,1-1 0 0 0,-1 1-1 0 0,1 0 1 0 0,-1-1 0 0 0,1 1-1 0 0,-1 0 1 0 0,1-1 0 0 0,-1 1-1 0 0,1 0 1 0 0,-1 0 0 0 0,1-1-1 0 0,-1 1 1 0 0,1 0 0 0 0,-2 0-1 0 0,0 10 170 0 0,0-3-168 0 0,1 1 1 0 0,-1-1-1 0 0,1 0 1 0 0,1 0-1 0 0,-1 1 0 0 0,1-1 1 0 0,1 0-1 0 0,-1 1 1 0 0,1-1-1 0 0,1 0 0 0 0,-1 0 1 0 0,3 8-1 0 0,10 23 1 0 0,20 40 0 0 0,-27-65 5 0 0,-1 0 1 0 0,0 0 1 0 0,1-1 0 0 0,0 0 0 0 0,1-1 0 0 0,12 14-1 0 0,-19-24-28 0 0,11 12 36 0 0,1 0 1 0 0,0-1 0 0 0,0 0 0 0 0,18 10-1 0 0,-28-19-105 0 0,1-1-1 0 0,0 0 1 0 0,-1 0-1 0 0,1 0 0 0 0,0-1 1 0 0,0 1-1 0 0,0-1 1 0 0,0 0-1 0 0,0 0 0 0 0,0 0 1 0 0,0-1-1 0 0,0 0 1 0 0,1 1-1 0 0,-1-1 0 0 0,0-1 1 0 0,0 1-1 0 0,0-1 1 0 0,0 1-1 0 0,0-1 0 0 0,0 0 1 0 0,0-1-1 0 0,0 1 1 0 0,0-1-1 0 0,4-2 0 0 0,-4 1-13 0 0,0 0 0 0 0,-1 0 0 0 0,1-1-1 0 0,0 1 1 0 0,-1-1 0 0 0,0 0 0 0 0,0 0-1 0 0,0 0 1 0 0,-1-1 0 0 0,1 1 0 0 0,-1 0-1 0 0,0-1 1 0 0,0 0 0 0 0,-1 0-1 0 0,1 1 1 0 0,-1-1 0 0 0,0 0 0 0 0,0-6-1 0 0,2-12 190 0 0,-2-1-1 0 0,-2-35 0 0 0,1 49-116 0 0,-1-37 183 0 0,2 23 59 0 0,-2-1 0 0 0,-1 0 1 0 0,-8-40-1 0 0,1 39 152 0 0,9 25-342 0 0,-1 0 0 0 0,1-1 0 0 0,-1 1-1 0 0,1 0 1 0 0,-1 0 0 0 0,1 0 0 0 0,-1-1 0 0 0,0 1-1 0 0,0 0 1 0 0,0 0 0 0 0,1 0 0 0 0,-1 0-1 0 0,0 0 1 0 0,0 0 0 0 0,-2-1 0 0 0,2 2 214 0 0,1 0-240 0 0,0 0 1 0 0,-1 0-1 0 0,1 0 0 0 0,0 0 0 0 0,0 0 0 0 0,-1 0 1 0 0,1 0-1 0 0,0 0 0 0 0,0 0 0 0 0,0 0 0 0 0,-1 0 1 0 0,1 0-1 0 0,0 0 0 0 0,0 0 0 0 0,-1 0 1 0 0,1 0-1 0 0,0 0 0 0 0,0 1 0 0 0,0-1 0 0 0,-1 0 1 0 0,1 0-1 0 0,0 0 0 0 0,0 0 0 0 0,0 0 0 0 0,-1 0 1 0 0,1 1-1 0 0,0-1 0 0 0,0 0 0 0 0,0 0 0 0 0,0 0 1 0 0,-1 1-1 0 0,1-1 0 0 0,0 0 0 0 0,0 0 0 0 0,0 0 1 0 0,0 1-1 0 0,0-1 0 0 0,0 0 0 0 0,0 0 0 0 0,0 1 1 0 0,0-1-1 0 0,-1 2 2 0 0,-1 0 1 0 0,1-1-1 0 0,0 1 0 0 0,0 0 0 0 0,1 0 1 0 0,-1 0-1 0 0,0 0 0 0 0,1 0 1 0 0,-1 0-1 0 0,1 0 0 0 0,0 0 1 0 0,-1 0-1 0 0,1 0 0 0 0,0 3 0 0 0,7 34 15 0 0,-7-36-30 0 0,2 5 12 0 0,1 1 0 0 0,0-1 0 0 0,1 0 0 0 0,-1 0 0 0 0,2 0 0 0 0,-1 0 0 0 0,1-1 0 0 0,0 1 0 0 0,9 9 0 0 0,-9-15 3 0 0,1 1 1 0 0,-1-1 0 0 0,1 0 0 0 0,0 0 0 0 0,-1 0 0 0 0,1-1 0 0 0,0 0-1 0 0,12 0 1 0 0,-14-1-45 0 0,0 0-1 0 0,0-1 1 0 0,-1 0-1 0 0,1 0 1 0 0,0 0-1 0 0,0 0 1 0 0,-1 0-1 0 0,1-1 1 0 0,-1 0-1 0 0,1 1 1 0 0,-1-1-1 0 0,0-1 1 0 0,0 1-1 0 0,0 0 1 0 0,0-1-1 0 0,0 0 1 0 0,0 1-1 0 0,-1-1 1 0 0,0 0-1 0 0,1 0 1 0 0,-1-1-1 0 0,2-4 1 0 0,1 1 40 0 0,-1 0 0 0 0,0 0 1 0 0,-1 0-1 0 0,0-1 1 0 0,0 1-1 0 0,-1-1 0 0 0,0 0 1 0 0,0 0-1 0 0,-1 0 0 0 0,1-9 1 0 0,-5-37 367 0 0,3 52-265 0 0,0 1 202 0 0,0 0-292 0 0,0 1-1 0 0,1 0 1 0 0,-1 0-1 0 0,0-1 1 0 0,0 1-1 0 0,0 0 1 0 0,0 0-1 0 0,0-1 1 0 0,0 1-1 0 0,0 0 1 0 0,0 0-1 0 0,0-1 0 0 0,0 1 1 0 0,0 0-1 0 0,-1 0 1 0 0,1 0-1 0 0,0-1 1 0 0,0 1-1 0 0,0 0 1 0 0,0 0-1 0 0,0-1 1 0 0,0 1-1 0 0,0 0 1 0 0,-1 0-1 0 0,1 0 1 0 0,0-1-1 0 0,0 1 0 0 0,0 0 1 0 0,-1 0-1 0 0,1 0 1 0 0,0 0-1 0 0,0 0 1 0 0,0 0-1 0 0,-1-1 1 0 0,1 1-1 0 0,0 0 1 0 0,0 0-1 0 0,0 0 1 0 0,-1 0-1 0 0,1 0 1 0 0,0 0-1 0 0,0 0 0 0 0,-1 0 1 0 0,1 0-1 0 0,-1 0-9 0 0,0 0 0 0 0,1 0-1 0 0,-1 1 1 0 0,1-1 0 0 0,-1 0-1 0 0,0 0 1 0 0,1 1 0 0 0,-1-1 0 0 0,1 0-1 0 0,-1 1 1 0 0,1-1 0 0 0,-1 0-1 0 0,1 1 1 0 0,-1-1 0 0 0,1 1-1 0 0,-1-1 1 0 0,1 1 0 0 0,0-1-1 0 0,-1 1 1 0 0,1 0 0 0 0,0-1-1 0 0,0 1 1 0 0,-1-1 0 0 0,1 1-1 0 0,0-1 1 0 0,0 1 0 0 0,0 0-1 0 0,0-1 1 0 0,-1 1 0 0 0,1 0-1 0 0,0-1 1 0 0,0 1 0 0 0,0 0-1 0 0,1 0 1 0 0,-1 36 112 0 0,0-17-24 0 0,-1 13 80 0 0,5 63 0 0 0,-1-52-102 0 0,-3-34-63 0 0,0-1-1 0 0,0 0 0 0 0,1 1 0 0 0,1-1 0 0 0,-1 0 0 0 0,1 0 0 0 0,6 14 1 0 0,23 52 104 0 0,-10-27 76 0 0,-20-46-177 0 0,0-1-1 0 0,0 1 0 0 0,0-1 0 0 0,0 1 1 0 0,0-1-1 0 0,0 0 0 0 0,0 1 1 0 0,0-1-1 0 0,0 0 0 0 0,1 0 0 0 0,-1 0 1 0 0,0 0-1 0 0,1 0 0 0 0,-1 0 1 0 0,1 0-1 0 0,-1 0 0 0 0,1-1 0 0 0,-1 1 1 0 0,1-1-1 0 0,0 1 0 0 0,-1-1 1 0 0,1 1-1 0 0,2-1 0 0 0,0 1-18 0 0,0-1 0 0 0,-1 0 0 0 0,1 0 0 0 0,-1 0 0 0 0,1-1 0 0 0,0 1 0 0 0,-1-1 0 0 0,1 1 0 0 0,-1-1 0 0 0,6-3 0 0 0,-3 2-317 0 0,0-2 0 0 0,-1 1 1 0 0,1-1-1 0 0,-1 0 1 0 0,0 0-1 0 0,0 0 0 0 0,0-1 1 0 0,0 0-1 0 0,-1 0 0 0 0,0 0 1 0 0,0 0-1 0 0,6-11 0 0 0,-8 13 63 0 0,4-6-455 0 0,10-16-1806 0 0,-10 6 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2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56 2192 0 0,'-2'-2'291'0'0,"1"-1"-1"0"0,-1 0 1 0 0,1 1-1 0 0,0-1 1 0 0,0 0-1 0 0,0 0 1 0 0,0 1-1 0 0,0-1 1 0 0,1 0-1 0 0,-1 0 1 0 0,1 0-1 0 0,0 0 1 0 0,-1 0-1 0 0,2-6 1 0 0,-1 2 1929 0 0,1 11-1865 0 0,3 17-122 0 0,-2-11-123 0 0,0 0-1 0 0,-1 0 1 0 0,0 0 0 0 0,0 0 0 0 0,-3 20 0 0 0,-2 81 288 0 0,4-79-312 0 0,-7 60-1 0 0,4-65 8 0 0,0 43-1 0 0,1 0-21 0 0,1-23 24 0 0,-2 11 101 0 0,5-31 57 0 0,-4-48-7166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2.35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214 276 2056 0 0,'0'0'3020'0'0,"15"-23"887"0"0,-12 17-3871 0 0,8-11 358 0 0,-1-1-1 0 0,9-21 1 0 0,-16 30-99 0 0,1-1 1 0 0,-2 1-1 0 0,1-1 1 0 0,-1 1-1 0 0,-1-1 1 0 0,0 0 0 0 0,0-16-1 0 0,-1 22-223 0 0,0 1 1 0 0,-1 0-1 0 0,1-1 0 0 0,-1 1 0 0 0,0 0 0 0 0,0 0 1 0 0,0 0-1 0 0,0 0 0 0 0,0 0 0 0 0,-1 0 0 0 0,0 0 1 0 0,1 0-1 0 0,-1 0 0 0 0,0 1 0 0 0,0-1 0 0 0,-1 1 1 0 0,1-1-1 0 0,0 1 0 0 0,-1 0 0 0 0,1 0 1 0 0,-1 0-1 0 0,0 0 0 0 0,0 1 0 0 0,0-1 0 0 0,0 1 1 0 0,-4-2-1 0 0,-4 0 41 0 0,0 1 0 0 0,0 1 1 0 0,0 0-1 0 0,0 0 1 0 0,-1 1-1 0 0,1 0 0 0 0,0 1 1 0 0,-18 4-1 0 0,24-4-100 0 0,1 1 0 0 0,-1 0 0 0 0,1 0 0 0 0,0 0 0 0 0,0 0 1 0 0,0 1-1 0 0,0-1 0 0 0,0 1 0 0 0,1 0 0 0 0,-1 0 0 0 0,1 1 0 0 0,-1-1 0 0 0,1 1 0 0 0,-4 6 0 0 0,-4 6 20 0 0,1 0 0 0 0,-9 20 0 0 0,15-25-24 0 0,1 0 1 0 0,0 1-1 0 0,0 0 1 0 0,1 0-1 0 0,1-1 1 0 0,0 1-1 0 0,1 22 1 0 0,1-27-3 0 0,-1-1 1 0 0,1 0 0 0 0,0 1-1 0 0,1-1 1 0 0,-1 0 0 0 0,1 0-1 0 0,0 0 1 0 0,1 0 0 0 0,-1-1-1 0 0,1 1 1 0 0,1-1 0 0 0,-1 1-1 0 0,1-1 1 0 0,-1 0 0 0 0,2 0-1 0 0,-1-1 1 0 0,0 1 0 0 0,8 5-1 0 0,-1-1 16 0 0,1-1 0 0 0,0 0 0 0 0,1-1 0 0 0,0 0 0 0 0,0-1-1 0 0,27 9 1 0 0,-34-13-10 0 0,0 0 0 0 0,0 0 0 0 0,0-1 0 0 0,0 0-1 0 0,0 0 1 0 0,0-1 0 0 0,1 0 0 0 0,-1 0 0 0 0,0 0 0 0 0,0 0 0 0 0,0-1-1 0 0,8-2 1 0 0,-10 1-17 0 0,0 1-1 0 0,-1-1 1 0 0,1 0-1 0 0,-1 0 1 0 0,1-1-1 0 0,-1 1 1 0 0,0-1-1 0 0,1 1 1 0 0,-1-1-1 0 0,-1 0 1 0 0,1 0-1 0 0,0-1 1 0 0,-1 1-1 0 0,1 0 1 0 0,-1-1-1 0 0,0 0 1 0 0,-1 1-1 0 0,1-1 1 0 0,1-4-1 0 0,2-6-8 0 0,-1 1 0 0 0,-1 0 0 0 0,0-1-1 0 0,-1 0 1 0 0,1-27 0 0 0,-4 8 19 0 0,-5-46 1 0 0,4 69 4 0 0,0 0 0 0 0,-1 0 0 0 0,1 1 0 0 0,-2-1 0 0 0,1 1 0 0 0,-1 0 0 0 0,-1 0 0 0 0,-7-11-1 0 0,12 20-5 0 0,0 0 0 0 0,0-1-1 0 0,0 1 1 0 0,-1 0-1 0 0,1 0 1 0 0,0 0 0 0 0,0 0-1 0 0,0-1 1 0 0,-1 1-1 0 0,1 0 1 0 0,0 0 0 0 0,0 0-1 0 0,0 0 1 0 0,-1 0-1 0 0,1 0 1 0 0,0 0-1 0 0,0 0 1 0 0,-1 0 0 0 0,1 0-1 0 0,0 0 1 0 0,0 0-1 0 0,-1 0 1 0 0,1 0 0 0 0,0 0-1 0 0,0 0 1 0 0,-1 0-1 0 0,1 0 1 0 0,0 0 0 0 0,0 0-1 0 0,-1 0 1 0 0,1 0-1 0 0,0 0 1 0 0,0 0-1 0 0,-1 0 1 0 0,1 0 0 0 0,0 1-1 0 0,0-1 1 0 0,0 0-1 0 0,-1 0 1 0 0,1 0 0 0 0,0 0-1 0 0,0 1 1 0 0,0-1-1 0 0,0 0 1 0 0,-1 0 0 0 0,1 1-1 0 0,0-1 1 0 0,0 0-1 0 0,0 0 1 0 0,0 0-1 0 0,0 1 1 0 0,0-1 0 0 0,0 0-1 0 0,0 0 1 0 0,0 1-1 0 0,0-1 1 0 0,0 1 0 0 0,-5 15 87 0 0,4 8-55 0 0,2 0 0 0 0,0 0 0 0 0,2 0 0 0 0,0 0 0 0 0,13 44 0 0 0,-12-52-24 0 0,0-1 1 0 0,1 0 0 0 0,1 0-1 0 0,1 0 1 0 0,0-1 0 0 0,0 0-1 0 0,17 23 1 0 0,-17-29 6 0 0,-4-4-13 0 0,1 0-1 0 0,-1 0 0 0 0,1 0 0 0 0,0 0 1 0 0,7 4-1 0 0,-10-7-19 0 0,1 0 0 0 0,-1 0-1 0 0,1-1 1 0 0,-1 1 0 0 0,1-1 0 0 0,-1 1-1 0 0,1-1 1 0 0,-1 0 0 0 0,1 0 0 0 0,-1 1-1 0 0,1-1 1 0 0,0 0 0 0 0,-1-1 0 0 0,1 1-1 0 0,0 0 1 0 0,-1 0 0 0 0,1-1-1 0 0,-1 1 1 0 0,1 0 0 0 0,-1-1 0 0 0,1 0-1 0 0,2-1 1 0 0,5-3-167 0 0,1-2-31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7.39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2 567 2008 0 0,'-2'-3'7808'0'0,"9"17"-4248"0"0,-4-8-5076 0 0,-2-4 1542 0 0,1 1 0 0 0,0 0 0 0 0,-1-1 0 0 0,1 1 0 0 0,0-1 0 0 0,0 1 0 0 0,1-1 0 0 0,-1 0 0 0 0,0 0 0 0 0,1 0 0 0 0,-1 0 0 0 0,5 1 0 0 0,1 3 32 0 0,-7-6 10 0 0,18 0 44 0 0,-13 0-86 0 0,-1 0 1 0 0,0-1-1 0 0,1 0 1 0 0,-1 0-1 0 0,0 0 1 0 0,0-1-1 0 0,0 0 0 0 0,0 0 1 0 0,0 0-1 0 0,0 0 1 0 0,-1-1-1 0 0,1 0 1 0 0,-1 0-1 0 0,0 0 0 0 0,1 0 1 0 0,-2-1-1 0 0,1 0 1 0 0,3-3-1 0 0,5-8 55 0 0,-1-1 0 0 0,0 0 0 0 0,13-28 0 0 0,-20 37-60 0 0,1-4-3 0 0,0 0 1 0 0,-1-1-1 0 0,-1 1 0 0 0,1 0 1 0 0,-2-1-1 0 0,2-12 0 0 0,2-75-2 0 0,-6 96-20 0 0,0-26-37 0 0,-6-35 0 0 0,3 36 245 0 0,1-50-1 0 0,2 72-128 0 0,0 0 1 0 0,-1 0-1 0 0,1 0 0 0 0,-1 0 0 0 0,0 0 0 0 0,0 0 1 0 0,-4-9-1 0 0,3 4 147 0 0,-1-3 70 0 0,3 13-288 0 0,-1 1 1 0 0,1 0-1 0 0,-1-1 1 0 0,1 1-1 0 0,-1 0 1 0 0,1 0-1 0 0,0-1 1 0 0,-1 1-1 0 0,1 0 1 0 0,-1 0-1 0 0,1 0 1 0 0,-1 0-1 0 0,1 0 1 0 0,-1 0-1 0 0,0 0 1 0 0,1 0-1 0 0,-1 0 1 0 0,1 0-1 0 0,-1 0 0 0 0,1 0 1 0 0,-1 0-1 0 0,1 0 1 0 0,-1 0-1 0 0,1 1 1 0 0,-1-1-1 0 0,1 0 1 0 0,0 0-1 0 0,-1 1 1 0 0,1-1-1 0 0,-1 0 1 0 0,0 1-1 0 0,0 0-3 0 0,0 0 1 0 0,0 0-1 0 0,0 0 0 0 0,0 1 1 0 0,0-1-1 0 0,0 0 0 0 0,0 0 1 0 0,0 1-1 0 0,0-1 0 0 0,1 1 0 0 0,-1-1 1 0 0,1 0-1 0 0,-1 1 0 0 0,1-1 1 0 0,-1 1-1 0 0,1 0 0 0 0,0-1 0 0 0,0 1 1 0 0,0-1-1 0 0,0 1 0 0 0,0-1 1 0 0,0 1-1 0 0,0 0 0 0 0,0-1 1 0 0,1 1-1 0 0,-1-1 0 0 0,0 1 0 0 0,1-1 1 0 0,0 2-1 0 0,2 7 0 0 0,1 0-1 0 0,-1 0 1 0 0,9 13 0 0 0,-12-21 2 0 0,1-1 0 0 0,-1 1 0 0 0,1 0 1 0 0,-1-1-1 0 0,0 1 0 0 0,1 0 0 0 0,-1-1 1 0 0,0 1-1 0 0,0 0 0 0 0,0 0 0 0 0,-1-1 1 0 0,1 1-1 0 0,0 0 0 0 0,-1-1 0 0 0,1 1 1 0 0,-1 0-1 0 0,1-1 0 0 0,-1 1 1 0 0,0-1-1 0 0,1 1 0 0 0,-1-1 0 0 0,0 1 1 0 0,0-1-1 0 0,0 0 0 0 0,-3 3 0 0 0,3-3 5 0 0,0 1-1 0 0,0-1 0 0 0,0 1 0 0 0,0 0 0 0 0,0-1 1 0 0,0 1-1 0 0,0 0 0 0 0,0 0 0 0 0,1-1 1 0 0,-1 1-1 0 0,1 0 0 0 0,-1 3 0 0 0,2 4-11 0 0,0 0 1 0 0,1-1-1 0 0,0 1 0 0 0,4 10 0 0 0,-3-10 1 0 0,0 1-1 0 0,-1 0 0 0 0,2 12 0 0 0,-2-10 10 0 0,0-1 0 0 0,1 1 1 0 0,1-1-1 0 0,5 14 1 0 0,8 27-23 0 0,-13-42 29 0 0,0 0 0 0 0,0 0 1 0 0,1-1-1 0 0,0 1 0 0 0,0-1 1 0 0,1 0-1 0 0,1-1 0 0 0,-1 1 1 0 0,1-1-1 0 0,1 0 0 0 0,0-1 1 0 0,13 11-1 0 0,-17-15 0 0 0,1 0 0 0 0,-1 0-1 0 0,1 0 1 0 0,0-1 0 0 0,0 1 0 0 0,0-1 0 0 0,0 0-1 0 0,0-1 1 0 0,0 1 0 0 0,0-1 0 0 0,1 0 0 0 0,6 0 0 0 0,-9-1-24 0 0,1 0 0 0 0,0 0 0 0 0,-1-1 1 0 0,1 0-1 0 0,0 0 0 0 0,-1 0 0 0 0,1 0 1 0 0,-1 0-1 0 0,0-1 0 0 0,1 1 1 0 0,-1-1-1 0 0,0 0 0 0 0,0 0 0 0 0,0 0 1 0 0,0 0-1 0 0,0-1 0 0 0,-1 1 0 0 0,1-1 1 0 0,2-3-1 0 0,5-7-54 0 0,1-1 0 0 0,-2-1 0 0 0,0 1 0 0 0,-1-1 0 0 0,0-1 0 0 0,-1 0 0 0 0,8-28 0 0 0,-7 9 79 0 0,0-1 1 0 0,3-56 0 0 0,-6-3 20 0 0,-5 94 141 0 0,-1 7-122 0 0,-6 17-25 0 0,2 1 0 0 0,1 0-1 0 0,1 1 1 0 0,1-1 0 0 0,1 0 0 0 0,2 1-1 0 0,0-1 1 0 0,1 1 0 0 0,2-1 0 0 0,11 44-1 0 0,-12-60-14 0 0,0-1-1 0 0,0 0 1 0 0,0 0-1 0 0,1 0 1 0 0,0 0-1 0 0,1 0 1 0 0,-1-1-1 0 0,1 0 1 0 0,1 0-1 0 0,-1 0 1 0 0,1-1-1 0 0,0 0 1 0 0,0 0-1 0 0,0 0 1 0 0,14 7-1 0 0,-17-11-24 0 0,-1 0-1 0 0,1-1 1 0 0,0 1-1 0 0,-1-1 0 0 0,1 1 1 0 0,0-1-1 0 0,0 0 0 0 0,-1 0 1 0 0,1 0-1 0 0,0 0 1 0 0,0-1-1 0 0,-1 1 0 0 0,1-1 1 0 0,0 1-1 0 0,-1-1 1 0 0,1 0-1 0 0,0 0 0 0 0,-1 0 1 0 0,1 0-1 0 0,-1-1 0 0 0,0 1 1 0 0,1-1-1 0 0,-1 0 1 0 0,0 1-1 0 0,0-1 0 0 0,2-3 1 0 0,5-4-127 0 0,-1-2 0 0 0,0 1 0 0 0,0-1 0 0 0,6-14 0 0 0,-5 9 122 0 0,-5 7 18 0 0,0 0 0 0 0,-1-1-1 0 0,0 1 1 0 0,-1-1-1 0 0,0 0 1 0 0,0 0-1 0 0,-1 0 1 0 0,-1 0-1 0 0,0-19 1 0 0,2-25-11 0 0,0 38 41 0 0,-2 0-1 0 0,0-1 1 0 0,0 1-1 0 0,-6-30 0 0 0,6 44-21 0 0,0 1 0 0 0,0 0 0 0 0,0 0 0 0 0,0 0 0 0 0,0 0 0 0 0,0 0 0 0 0,0 0 0 0 0,0 0 0 0 0,0 0 0 0 0,1-1 0 0 0,-1 1 0 0 0,1 0 0 0 0,-1 0 0 0 0,1 0 0 0 0,-1 0 0 0 0,1 0 0 0 0,-1 1 0 0 0,1-1 0 0 0,0 0 0 0 0,-1 0 0 0 0,3-1 0 0 0,-1-4 116 0 0,-5 3-81 0 0,4 5-20 0 0,0-2-21 0 0,-1 1 1 0 0,1 0-1 0 0,0 0 1 0 0,-1 0-1 0 0,1 0 1 0 0,-1 0-1 0 0,0 0 1 0 0,1 1-1 0 0,-1-1 0 0 0,0 0 1 0 0,0 0-1 0 0,1 2 1 0 0,-2 1 10 0 0,1 0 1 0 0,-1 1-1 0 0,1-1 1 0 0,1 0-1 0 0,-1 1 1 0 0,2 7-1 0 0,1 20 22 0 0,-5-19-25 0 0,1 1-1 0 0,0 0 1 0 0,1-1 0 0 0,1 1-1 0 0,0-1 1 0 0,1 1-1 0 0,0-1 1 0 0,1 0-1 0 0,1 1 1 0 0,0-1-1 0 0,8 16 1 0 0,3 8-55 0 0,-13-29 68 0 0,2 1 1 0 0,-1-1 0 0 0,1 0 0 0 0,5 8-1 0 0,-7-14-22 0 0,0 0 0 0 0,-1 0 0 0 0,1-1 0 0 0,0 1 0 0 0,0-1 0 0 0,0 0 0 0 0,0 1 0 0 0,0-1 0 0 0,1 0 0 0 0,-1 0 0 0 0,0-1 0 0 0,0 1 0 0 0,1 0 0 0 0,2 0 0 0 0,-2 0 9 0 0,0-1 0 0 0,0 1-1 0 0,0 0 1 0 0,0 1 0 0 0,0-1 0 0 0,0 1-1 0 0,4 2 1 0 0,-4-2-5 0 0,-1-1 0 0 0,1 1 0 0 0,0-1 1 0 0,-1 0-1 0 0,1 0 0 0 0,0-1 0 0 0,0 1 0 0 0,0 0 0 0 0,0-1 0 0 0,0 0 0 0 0,0 1 1 0 0,0-1-1 0 0,0-1 0 0 0,0 1 0 0 0,0 0 0 0 0,-1-1 0 0 0,1 1 0 0 0,5-3 1 0 0,1 1-17 0 0,-1 0 0 0 0,0-1 1 0 0,0-1-1 0 0,0 1 1 0 0,9-7-1 0 0,-10 5 7 0 0,-1 0 0 0 0,0 0 0 0 0,0-1 0 0 0,0 0-1 0 0,0 0 1 0 0,-1 0 0 0 0,0 0 0 0 0,-1-1 0 0 0,1 0 0 0 0,-1 0 0 0 0,0 0 0 0 0,-1-1 0 0 0,0 1-1 0 0,0-1 1 0 0,-1 0 0 0 0,0 0 0 0 0,2-10 0 0 0,-3 8 2 0 0,0-1 0 0 0,-1 1 0 0 0,0 0-1 0 0,-1 0 1 0 0,1 0 0 0 0,-2 0 0 0 0,0 0 0 0 0,0 0 0 0 0,-1 0 0 0 0,0 0-1 0 0,0 1 1 0 0,-1-1 0 0 0,-9-14 0 0 0,7 14 25 0 0,0 1-1 0 0,-1 0 1 0 0,0 0-1 0 0,0 0 0 0 0,-1 1 1 0 0,-12-11-1 0 0,15 15-17 0 0,1 1 0 0 0,-2 0 0 0 0,1 0 0 0 0,0 0 0 0 0,-1 1 0 0 0,1-1 0 0 0,-1 1 0 0 0,1 1 0 0 0,-1-1-1 0 0,0 1 1 0 0,0 0 0 0 0,0 0 0 0 0,-10 0 0 0 0,12 1-33 0 0,0 0 0 0 0,1 0 0 0 0,-1 1 1 0 0,0-1-1 0 0,0 1 0 0 0,1 0 0 0 0,-1 0 0 0 0,0 0 0 0 0,1 0 0 0 0,-1 1 0 0 0,1-1 0 0 0,-1 1 0 0 0,1 0 1 0 0,-5 4-1 0 0,-9 14-6691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7.83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54 6121 0 0,'0'-3'368'0'0,"0"-1"1"0"0,0 1-1 0 0,0 0 0 0 0,0 0 0 0 0,1 0 0 0 0,0 0 0 0 0,-1 0 0 0 0,1 0 1 0 0,0 0-1 0 0,2-4 0 0 0,-2 6-297 0 0,0 0 0 0 0,0 0 1 0 0,0-1-1 0 0,0 1 0 0 0,0 0 0 0 0,0 0 0 0 0,1 0 1 0 0,-1 1-1 0 0,0-1 0 0 0,0 0 0 0 0,1 0 1 0 0,-1 1-1 0 0,1-1 0 0 0,-1 1 0 0 0,0-1 1 0 0,1 1-1 0 0,-1-1 0 0 0,1 1 0 0 0,-1 0 0 0 0,1 0 1 0 0,-1 0-1 0 0,4 0 0 0 0,-4 0 83 0 0,2 3-53 0 0,-3-3-84 0 0,1 1 1 0 0,0-1-1 0 0,0 1 0 0 0,0 0 1 0 0,-1-1-1 0 0,1 1 1 0 0,0 0-1 0 0,-1 0 1 0 0,1-1-1 0 0,-1 1 0 0 0,1 0 1 0 0,-1 0-1 0 0,1 0 1 0 0,-1 0-1 0 0,0 0 1 0 0,1 1-1 0 0,-1-1-138 0 0,0-1 0 0 0,0 1 0 0 0,0 0-1 0 0,-1 0 1 0 0,1 0 0 0 0,0-1 0 0 0,-1 1 0 0 0,1 0 0 0 0,0-1-1 0 0,-1 1 1 0 0,1 0 0 0 0,-1-1 0 0 0,1 1 0 0 0,-1-1 0 0 0,1 1 0 0 0,-1 0-1 0 0,-1 0 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8.18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25 55 5441 0 0,'-2'1'790'0'0,"-21"5"5750"0"0,88-33-6399 0 0,-54 24-126 0 0,-1 1 0 0 0,1-1-1 0 0,20-1 1 0 0,11-2-558 0 0,32-5-2890 0 0,-51 5 463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28.80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 4 3273 0 0,'0'-3'11291'0'0,"-1"14"-11208"0"0,0 1 0 0 0,2 0 0 0 0,-1-1-1 0 0,2 1 1 0 0,3 15 0 0 0,-2-12-68 0 0,-1 0-1 0 0,0 0 1 0 0,-1 21-1 0 0,-1-21 6 0 0,1 0-1 0 0,1 0 0 0 0,0 0 0 0 0,6 21 1 0 0,5 25 77 0 0,1 23 20 0 0,-14-83 363 0 0,-5-52-252 0 0,-1-10-195 0 0,2 35-22 0 0,1-49 0 0 0,5 53 19 0 0,1 0 0 0 0,9-29 0 0 0,-10 44-31 0 0,1 0-1 0 0,0 0 0 0 0,0 1 1 0 0,0-1-1 0 0,1 1 0 0 0,0 0 1 0 0,1 0-1 0 0,-1 0 0 0 0,1 1 1 0 0,0 0-1 0 0,10-9 0 0 0,-12 12 4 0 0,1 0-1 0 0,0 0 0 0 0,-1 0 1 0 0,1 0-1 0 0,0 1 0 0 0,0-1 1 0 0,0 1-1 0 0,0 0 0 0 0,5 0 1 0 0,-7 0-2 0 0,0 1 0 0 0,0 0 0 0 0,0 0 0 0 0,0 0 0 0 0,0 0 0 0 0,-1 0 0 0 0,1 1 0 0 0,0-1 0 0 0,0 0 0 0 0,0 1 0 0 0,0 0 0 0 0,-1-1 0 0 0,1 1 1 0 0,0 0-1 0 0,0 0 0 0 0,-1 0 0 0 0,1 0 0 0 0,-1 0 0 0 0,1 0 0 0 0,-1 0 0 0 0,1 1 0 0 0,-1-1 0 0 0,2 2 0 0 0,13 18 13 0 0,-12-16-6 0 0,0 0-1 0 0,0 0 0 0 0,0 0 0 0 0,-1 0 1 0 0,0 1-1 0 0,0-1 0 0 0,0 1 0 0 0,3 9 0 0 0,9 46 79 0 0,-15-60-83 0 0,0 1 0 0 0,0 0 1 0 0,0 0-1 0 0,0 0 1 0 0,0 0-1 0 0,0 0 1 0 0,0 0-1 0 0,0 0 1 0 0,-1-1-1 0 0,1 1 0 0 0,-1 0 1 0 0,1 0-1 0 0,-1 0 1 0 0,0-1-1 0 0,0 1 1 0 0,0 0-1 0 0,-2 2 1 0 0,2-2-1 0 0,0 0 1 0 0,0-1 0 0 0,0 1 0 0 0,0 1-1 0 0,0-1 1 0 0,0 0 0 0 0,1 0 0 0 0,-1 0 0 0 0,0 0-1 0 0,1 3 1 0 0,-1 4 5 0 0,1-1-1 0 0,0 1 1 0 0,1-1-1 0 0,3 17 1 0 0,-4-21-2 0 0,1 0 0 0 0,-1 0 0 0 0,0-1 1 0 0,0 1-1 0 0,0 0 0 0 0,0 0 0 0 0,-1 0 1 0 0,0 0-1 0 0,0 0 0 0 0,0 0 0 0 0,0-1 1 0 0,0 1-1 0 0,-3 4 0 0 0,3-4-8 0 0,0-2 6 0 0,1 0 0 0 0,0 1 0 0 0,0-1 0 0 0,0 0 0 0 0,1 1 0 0 0,-1-1 0 0 0,1 0 0 0 0,-1 0 1 0 0,1 0-1 0 0,0 1 0 0 0,-1-1 0 0 0,1 0 0 0 0,0 0 0 0 0,1 0 0 0 0,-1 0 0 0 0,1 1 0 0 0,0-1 0 0 0,-1 0 0 0 0,0-1 0 0 0,0 1 0 0 0,0 0 0 0 0,0 0-1 0 0,0 0 1 0 0,0-1 0 0 0,0 1 0 0 0,-1 0 0 0 0,1 0 0 0 0,-1 0 0 0 0,1 0 0 0 0,-1 0 0 0 0,0 0-1 0 0,0 1 1 0 0,0-1 0 0 0,0 0 0 0 0,0 0 0 0 0,0 0 0 0 0,-1 0 0 0 0,1 0 0 0 0,-1 2 0 0 0,0-3 93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1.15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46 331 2040 0 0,'-12'2'1088'0'0,"-8"-2"5317"0"0,6-1-3781 0 0,16 2-2582 0 0,-1 0 0 0 0,0 0-1 0 0,0 0 1 0 0,0 0 0 0 0,1 0 0 0 0,-1-1-1 0 0,1 1 1 0 0,-1-1 0 0 0,0 1-1 0 0,3 0 1 0 0,72-5 474 0 0,32-1-272 0 0,14 0-42 0 0,162-11 113 0 0,-192 7-274 0 0,-44 5-10 0 0,99-5 102 0 0,-91 8-122 0 0,77-13 0 0 0,45-1 60 0 0,-119 15-36 0 0,0-4-1 0 0,70-12 1 0 0,-87 6-9 0 0,-31 6-24 0 0,1 1-1 0 0,0 1 1 0 0,0 0 0 0 0,0 0-1 0 0,0 1 1 0 0,21 1-1 0 0,-17 1 5 0 0,-1 0-1 0 0,1-1 0 0 0,-1 0 0 0 0,0-2 0 0 0,1 1 0 0 0,-1-2 1 0 0,16-4-1 0 0,-13 3 17 0 0,1 1 0 0 0,38-1 0 0 0,-33 3-11 0 0,29-5 1 0 0,56-9 3 0 0,-105 14-7 0 0,0 1 0 0 0,0-1 0 0 0,0 1 0 0 0,-1 0 0 0 0,1 1 1 0 0,0-1-1 0 0,0 1 0 0 0,6 1 0 0 0,9 2-19 0 0,-18-4 13 0 0,0 0-1 0 0,-1 0 0 0 0,1 0 1 0 0,-1 0-1 0 0,1 0 0 0 0,0 0 1 0 0,-1-1-1 0 0,1 1 0 0 0,0 0 1 0 0,-1 0-1 0 0,1-1 0 0 0,-1 1 1 0 0,1 0-1 0 0,-1-1 0 0 0,1 1 1 0 0,-1 0-1 0 0,1-1 0 0 0,0 0 1 0 0,-1 1 9 0 0,1-1 1 0 0,0 0-1 0 0,0 1 0 0 0,0-1 1 0 0,0 1-1 0 0,0-1 1 0 0,-1 1-1 0 0,1-1 1 0 0,0 1-1 0 0,0 0 0 0 0,0-1 1 0 0,0 1-1 0 0,0 0 1 0 0,0 0-1 0 0,2 0 0 0 0,-3 0-6 0 0,0 0-1 0 0,0 0 0 0 0,1 0 1 0 0,-1 0-1 0 0,0 0 0 0 0,0 0 1 0 0,1 0-1 0 0,-1 0 0 0 0,0 0 0 0 0,0 0 1 0 0,1 0-1 0 0,-1 0 0 0 0,0 0 1 0 0,0-1-1 0 0,1 1 0 0 0,-1 0 0 0 0,0 0 1 0 0,0 0-1 0 0,1 0 0 0 0,-1 0 1 0 0,0 0-1 0 0,0-1 0 0 0,0 1 1 0 0,1 0-1 0 0,-1 0 0 0 0,0 0 0 0 0,0 0 1 0 0,0-1-1 0 0,0 1 0 0 0,1 0 1 0 0,-1 0-1 0 0,0-1 0 0 0,0 1 0 0 0,0 0 1 0 0,0 0-1 0 0,0-1 0 0 0,0 1 1 0 0,0 0-1 0 0,0 0 0 0 0,0-1 1 0 0,0 1-1 0 0,0 0 0 0 0,0 0 0 0 0,0-1 1 0 0,0 1-1 0 0,0 0 0 0 0,0 0 1 0 0,0-1-1 0 0,0 1 0 0 0,0 0 0 0 0,0 0 1 0 0,0-1-1 0 0,-14-20 22 0 0,12 19-27 0 0,-3-4 10 0 0,0-1 0 0 0,0 0-1 0 0,0 0 1 0 0,1 0 0 0 0,0 0 0 0 0,-5-15 0 0 0,7 18-10 0 0,0-1-1 0 0,0 0 0 0 0,-1 1 1 0 0,1-1-1 0 0,-1 1 1 0 0,-6-7-1 0 0,5 5 9 0 0,3 5-3 0 0,-21-18-13 0 0,19 13 408 0 0,10 7-335 0 0,-4 0-65 0 0,-1 0 1 0 0,1 0-1 0 0,-1 1 1 0 0,0-1-1 0 0,1 1 1 0 0,-1-1 0 0 0,0 1-1 0 0,2 2 1 0 0,52 40 144 0 0,-53-42-142 0 0,0 1 0 0 0,0-1 0 0 0,1 0 0 0 0,-1 0 0 0 0,0 0-1 0 0,1 0 1 0 0,-1 0 0 0 0,1-1 0 0 0,0 0 0 0 0,-1 0 0 0 0,1 0 0 0 0,0 0 0 0 0,5 0 0 0 0,-3 0 8 0 0,1 1-1 0 0,-1-1 0 0 0,0 1 1 0 0,0 0-1 0 0,7 3 1 0 0,-7-1 5 0 0,-3-2-5 0 0,1 0 0 0 0,-1 0 0 0 0,0 0 1 0 0,1-1-1 0 0,0 1 0 0 0,-1-1 1 0 0,7 2-1 0 0,-4-5-41 0 0,15-3 78 0 0,-20 5-46 0 0,-1 0-1 0 0,0 0 0 0 0,0 0 1 0 0,1 0-1 0 0,-1 0 0 0 0,0 0 1 0 0,0 0-1 0 0,1 0 0 0 0,-1 0 1 0 0,0 0-1 0 0,1 0 0 0 0,-1 0 0 0 0,0 0 1 0 0,0 0-1 0 0,1 0 0 0 0,-1 0 1 0 0,0 0-1 0 0,0 0 0 0 0,1 0 1 0 0,-1 1-1 0 0,0-1 0 0 0,0 0 1 0 0,0 0-1 0 0,1 0 0 0 0,-1 0 1 0 0,0 1-1 0 0,0-1 0 0 0,0 0 0 0 0,1 0 1 0 0,-1 0-1 0 0,0 1 0 0 0,0-1 1 0 0,0 0-1 0 0,0 0 0 0 0,0 1 1 0 0,1-1-1 0 0,-1 0 0 0 0,0 0 1 0 0,0 1-1 0 0,0-1 0 0 0,0 0 0 0 0,0 0 1 0 0,0 1-1 0 0,0-1 0 0 0,0 0 1 0 0,0 0-1 0 0,0 1 0 0 0,0-1 1 0 0,0 0-1 0 0,0 1 0 0 0,0-1 1 0 0,0 0-1 0 0,0 0 0 0 0,-1 1 1 0 0,1-1-1 0 0,0 0 0 0 0,0 0 0 0 0,0 1 1 0 0,0-1-1 0 0,0 0 0 0 0,-1 0 1 0 0,1 1-1 0 0,-4-1 24 0 0,-2-1-18 0 0,3 18 11 0 0,2-15-15 0 0,1 0-1 0 0,-1 0 1 0 0,0 0 0 0 0,0 0 0 0 0,0 0 0 0 0,0 0-1 0 0,0 0 1 0 0,-1 0 0 0 0,1-1 0 0 0,0 1 0 0 0,-1 0 0 0 0,1-1-1 0 0,-1 1 1 0 0,0-1 0 0 0,0 0 0 0 0,1 1 0 0 0,-1-1 0 0 0,0 0-1 0 0,0 0 1 0 0,0 0 0 0 0,-4 1 0 0 0,3-1 0 0 0,-1 1 1 0 0,1 0-1 0 0,0-1 1 0 0,0 1 0 0 0,0 0-1 0 0,0 1 1 0 0,1-1-1 0 0,-1 0 1 0 0,1 1-1 0 0,-5 5 1 0 0,-5 10 11 0 0,0 0 1 0 0,-28 30 0 0 0,-6 10-1 0 0,17-28-23 0 0,24-25 5 0 0,0 1 1 0 0,0-1-1 0 0,0 1 0 0 0,-7 10 0 0 0,11-12-67 0 0,0-4 429 0 0,-2-11-98 0 0,-1-8-243 0 0,2 1 0 0 0,-1-31 0 0 0,3 13-44 0 0,4-111 25 0 0,-4 138 0 0 0,3-17 16 0 0,-2-1 0 0 0,-2-26 0 0 0,1 52-15 0 0,0 1 1 0 0,0 0-1 0 0,0-1 1 0 0,0 1 0 0 0,1 0-1 0 0,-1-1 1 0 0,0 1 0 0 0,0 0-1 0 0,0 0 1 0 0,0-1 0 0 0,0 1-1 0 0,0 0 1 0 0,0-1 0 0 0,0 1-1 0 0,-1 0 1 0 0,1-1 0 0 0,0 1-1 0 0,0 0 1 0 0,0-1-1 0 0,0 1 1 0 0,0 0 0 0 0,0 0-1 0 0,-1-1 1 0 0,1 1 0 0 0,0 0-1 0 0,0 0 1 0 0,0-1 0 0 0,-1 1-1 0 0,1 0 1 0 0,0 0 0 0 0,0-1-1 0 0,-1 1 1 0 0,1 0-1 0 0,0 0 1 0 0,0 0 0 0 0,-1 0-1 0 0,1 0 1 0 0,0-1 0 0 0,-1 1-1 0 0,1 0 1 0 0,-9 13-31 0 0,-2 27-5 0 0,9-3 41 0 0,2 0 0 0 0,2 0-1 0 0,9 52 1 0 0,-9-72-13 0 0,11 38-5 0 0,-6-30 26 0 0,-6-23 82 0 0,0-9-106 0 0,3-12 24 0 0,-2 0 0 0 0,-1 0 0 0 0,-1-34 0 0 0,0 28-5 0 0,1 13-15 0 0,0 0 0 0 0,5-20 0 0 0,0-9-29 0 0,-5 35 32 0 0,2-16-17 0 0,-3 21 23 0 0,0 1 0 0 0,0-1-1 0 0,0 0 1 0 0,1 1-1 0 0,-1-1 1 0 0,0 1-1 0 0,0-1 1 0 0,1 1 0 0 0,-1-1-1 0 0,0 0 1 0 0,1 1-1 0 0,-1-1 1 0 0,0 1-1 0 0,1 0 1 0 0,-1-1-1 0 0,1 1 1 0 0,-1-1 0 0 0,1 1-1 0 0,-1 0 1 0 0,1-1-1 0 0,-1 1 1 0 0,1 0-1 0 0,0-1 1 0 0,-1 1-1 0 0,1 0 1 0 0,-1 0 0 0 0,1 0-1 0 0,0 0 1 0 0,0-1-1 0 0,0 1-2 0 0,-1 1-1 0 0,1-1 1 0 0,0 0 0 0 0,0 0-1 0 0,0 0 1 0 0,-1 0-1 0 0,1 1 1 0 0,0-1 0 0 0,0 0-1 0 0,-1 1 1 0 0,1-1-1 0 0,0 1 1 0 0,-1-1 0 0 0,1 1-1 0 0,-1-1 1 0 0,1 1-1 0 0,0-1 1 0 0,-1 1 0 0 0,1-1-1 0 0,-1 1 1 0 0,1 0-1 0 0,-1-1 1 0 0,0 1-1 0 0,1 0 1 0 0,-1-1 0 0 0,0 1-1 0 0,1 0 1 0 0,-1 0-1 0 0,0 0 1 0 0,0 0 0 0 0,4 32 12 0 0,-1-9 3 0 0,16 55-50 0 0,-11-55 61 0 0,-8-23 36 0 0,0-4-62 0 0,-1-28-1 0 0,7-56 0 0 0,-6 86-27 0 0,1 6-89 0 0,0 2-421 0 0,0 0 0 0 0,0 0 0 0 0,-1 0-1 0 0,0 0 1 0 0,-1 12 0 0 0,-2-7-1514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2.24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30 165 2817 0 0,'1'-1'140'0'0,"0"-1"0"0"0,1 0 0 0 0,-1 0 1 0 0,0 1-1 0 0,-1-1 0 0 0,1 0 0 0 0,0 0 1 0 0,0 0-1 0 0,-1 0 0 0 0,1 0 0 0 0,-1-3 1 0 0,3-9 1612 0 0,-3 14-1628 0 0,1-1-1 0 0,-1 0 0 0 0,1 0 1 0 0,-1 0-1 0 0,0 0 1 0 0,1 0-1 0 0,0 1 0 0 0,-1-1 1 0 0,1 0-1 0 0,-1 0 0 0 0,1 1 1 0 0,0-1-1 0 0,0 1 1 0 0,-1-1-1 0 0,1 0 0 0 0,0 1 1 0 0,1-1-1 0 0,-2 1-64 0 0,1 0 0 0 0,-1-1 0 0 0,1 1 0 0 0,-1 0 1 0 0,1 0-1 0 0,-1-1 0 0 0,1 1 0 0 0,-1-1 0 0 0,1 1 0 0 0,-1 0 0 0 0,0-1 0 0 0,1 1 0 0 0,-1-1 0 0 0,0 1 1 0 0,1-1-1 0 0,-1 1 0 0 0,0-1 0 0 0,1 1 0 0 0,-1-1 0 0 0,0 1 0 0 0,0-1 0 0 0,0 1 0 0 0,0-1 0 0 0,0 0 1 0 0,1 1-1 0 0,-1-1 0 0 0,0 1 0 0 0,0-1 0 0 0,0 1 0 0 0,0-1 0 0 0,-1 0 0 0 0,1 1 0 0 0,0-1 0 0 0,0 1 0 0 0,0-1 1 0 0,-3-9 2580 0 0,4 15-2178 0 0,4 16-609 0 0,-5-17 162 0 0,1 1 0 0 0,-1-1 0 0 0,0 0 0 0 0,0 0 0 0 0,0 0 0 0 0,0 0 1 0 0,-1 1-1 0 0,0-1 0 0 0,0 0 0 0 0,-2 5 0 0 0,2-4-7 0 0,0 0-1 0 0,0 0 1 0 0,0 1 0 0 0,0-1-1 0 0,1 7 1 0 0,4 38 97 0 0,-4 73 0 0 0,-8-83-9 0 0,6-34-92 0 0,0-1 0 0 0,1 1-1 0 0,0-1 1 0 0,0 1 0 0 0,1-1 0 0 0,-1 1 0 0 0,1-1 0 0 0,0 1 0 0 0,2 7-1 0 0,23 144 247 0 0,-20-136 312 0 0,-6-24-479 0 0,-1-14-94 0 0,-2-10 99 0 0,-13-49 0 0 0,6 22-54 0 0,10 44-29 0 0,0-1-1 0 0,-1 1 1 0 0,0 0-1 0 0,-1 0 1 0 0,-7-17-1 0 0,7 19-9 0 0,-1-1 0 0 0,2 1 0 0 0,-1-1 1 0 0,1 0-1 0 0,1 0 0 0 0,-1 0 0 0 0,2 1 0 0 0,-1-2 0 0 0,1 1 1 0 0,0 0-1 0 0,3-14 0 0 0,-1-13 55 0 0,-6-9-18 0 0,-1 0 6 0 0,6 42-37 0 0,-1 0-1 0 0,0 0 0 0 0,1 0 1 0 0,-1 0-1 0 0,1 0 1 0 0,0 0-1 0 0,0 0 1 0 0,0 0-1 0 0,0 1 1 0 0,1-1-1 0 0,-1 0 1 0 0,3-3-1 0 0,0 0-4 0 0,0 0 0 0 0,-1 0 0 0 0,0-1 0 0 0,3-7 0 0 0,11-23-18 0 0,-16 35 21 0 0,1 0 0 0 0,-1 1 0 0 0,1-1 0 0 0,-1 0 0 0 0,1 1 0 0 0,0-1 0 0 0,0 1 0 0 0,-1-1 0 0 0,1 1 0 0 0,0 0 0 0 0,0-1 0 0 0,0 1 0 0 0,1 0 0 0 0,2-1 0 0 0,9-4 32 0 0,-12 5-32 0 0,0 0-1 0 0,1 0 1 0 0,-1 0-1 0 0,0 0 0 0 0,0 0 1 0 0,0 1-1 0 0,0-1 1 0 0,1 1-1 0 0,3-1 1 0 0,47 4-32 0 0,-50-2 32 0 0,0-1 1 0 0,0 1-1 0 0,0-1 1 0 0,0 1-1 0 0,0 0 1 0 0,0 0-1 0 0,-1 1 1 0 0,1-1-1 0 0,0 0 1 0 0,5 4-1 0 0,12 6-5 0 0,-6-6-191 0 0,1-1 0 0 0,0-1 0 0 0,23 3 1 0 0,-11 3-2727 0 0,-13-3-916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2.62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9 5473 0 0,'8'-1'6349'0'0,"60"-5"-5028"0"0,-28 5-1175 0 0,-19 1-101 0 0,42 3 0 0 0,-47-3-30 0 0,-11 0-6 0 0,-1 0 1 0 0,0 1 0 0 0,0-1-1 0 0,0 1 1 0 0,0-1 0 0 0,0 1-1 0 0,5 2 1 0 0,-6-2 35 0 0,0 0 1 0 0,0-1-1 0 0,0 1 1 0 0,0-1-1 0 0,0 0 0 0 0,0 1 1 0 0,0-1-1 0 0,0-1 1 0 0,0 1-1 0 0,0 0 0 0 0,0-1 1 0 0,3-1-1 0 0,16-1-4865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3.17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72 146 2737 0 0,'-2'0'604'0'0,"0"1"1"0"0,0 0-1 0 0,0 0 1 0 0,0-1-1 0 0,1 2 1 0 0,-1-1-1 0 0,0 0 1 0 0,1 0-1 0 0,-1 0 1 0 0,-2 3-1 0 0,4-3-472 0 0,0-1 0 0 0,-1 0 1 0 0,1 1-1 0 0,0-1 0 0 0,0 1 0 0 0,-1-1 0 0 0,1 1 0 0 0,0-1 0 0 0,0 0 0 0 0,0 1 0 0 0,0-1 0 0 0,0 1 1 0 0,0-1-1 0 0,-1 1 0 0 0,1-1 0 0 0,0 1 0 0 0,0-1 0 0 0,0 1 0 0 0,1-1 0 0 0,-1 1 0 0 0,0-1 0 0 0,0 1 1 0 0,0 0-1 0 0,1 0-127 0 0,-1 0 1 0 0,1-1-1 0 0,0 1 0 0 0,0 0 1 0 0,0 0-1 0 0,-1 0 1 0 0,1 0-1 0 0,0-1 1 0 0,0 1-1 0 0,0-1 1 0 0,0 1-1 0 0,0 0 1 0 0,0-1-1 0 0,0 0 1 0 0,1 1-1 0 0,5 2 11 0 0,-5-1-12 0 0,0-1 0 0 0,1 0 1 0 0,-1 0-1 0 0,0 0 1 0 0,0-1-1 0 0,1 1 0 0 0,-1 0 1 0 0,1-1-1 0 0,-1 0 1 0 0,0 1-1 0 0,1-1 1 0 0,-1 0-1 0 0,1 0 0 0 0,-1 0 1 0 0,0-1-1 0 0,3 0 1 0 0,0 1 10 0 0,-1-1 0 0 0,0 1 0 0 0,0 0 1 0 0,1 0-1 0 0,7 1 0 0 0,-10-1-7 0 0,0 1 0 0 0,0-1 0 0 0,1 1 0 0 0,-1-1 0 0 0,0 0 0 0 0,1 0-1 0 0,-1 0 1 0 0,0-1 0 0 0,1 1 0 0 0,-1 0 0 0 0,0-1 0 0 0,1 0 0 0 0,-1 1 0 0 0,0-1 0 0 0,0 0 0 0 0,0 0 0 0 0,0 0 0 0 0,0-1 0 0 0,0 1-1 0 0,0 0 1 0 0,0-1 0 0 0,0 1 0 0 0,1-3 0 0 0,2-1 24 0 0,0-1 1 0 0,0-1-1 0 0,-1 1 0 0 0,0 0 1 0 0,0-1-1 0 0,-1 0 0 0 0,1 0 1 0 0,2-9-1 0 0,-6 14-30 0 0,1-1 1 0 0,0 0-1 0 0,-1 0 1 0 0,1 0-1 0 0,-1 0 1 0 0,0 0-1 0 0,0 1 1 0 0,0-1-1 0 0,0 0 0 0 0,-1 0 1 0 0,1 0-1 0 0,-1 0 1 0 0,1 0-1 0 0,-1 1 1 0 0,0-1-1 0 0,0 0 0 0 0,0 1 1 0 0,-1-1-1 0 0,1 1 1 0 0,-1-1-1 0 0,1 1 1 0 0,-1-1-1 0 0,-3-2 1 0 0,-6-6-29 0 0,8 7 65 0 0,0 1-1 0 0,-1-1 1 0 0,1 1 0 0 0,-1 0-1 0 0,0 0 1 0 0,-4-2 0 0 0,6 4 2 0 0,-1 0 1 0 0,1 1-1 0 0,0-1 1 0 0,0 0-1 0 0,-1 1 0 0 0,1 0 1 0 0,0 0-1 0 0,0 0 1 0 0,-1 0-1 0 0,1 0 1 0 0,0 0-1 0 0,-1 0 0 0 0,1 1 1 0 0,0-1-1 0 0,-5 2 1 0 0,-2 2 34 0 0,1 0 0 0 0,-1 0 1 0 0,1 1-1 0 0,-1 0 0 0 0,1 0 1 0 0,1 1-1 0 0,-1 0 0 0 0,1 1 0 0 0,0-1 1 0 0,1 2-1 0 0,-1-1 0 0 0,1 0 1 0 0,1 1-1 0 0,-1 0 0 0 0,2 1 1 0 0,-1-1-1 0 0,1 1 0 0 0,0 0 1 0 0,1 0-1 0 0,0 0 0 0 0,0 0 0 0 0,-2 18 1 0 0,4-14-65 0 0,1 1 0 0 0,1-1 0 0 0,0 0 1 0 0,1 0-1 0 0,0 1 0 0 0,9 24 0 0 0,-3-16 18 0 0,1 0-1 0 0,0 0 1 0 0,14 20 0 0 0,-19-36-12 0 0,1 1 1 0 0,0 0-1 0 0,0-1 1 0 0,0 0-1 0 0,11 9 1 0 0,-14-13-3 0 0,0 0-1 0 0,0 0 1 0 0,1-1 0 0 0,-1 1-1 0 0,1-1 1 0 0,-1 1 0 0 0,1-1-1 0 0,0 0 1 0 0,-1 0 0 0 0,1 0-1 0 0,0 0 1 0 0,0 0 0 0 0,0-1-1 0 0,0 0 1 0 0,0 1 0 0 0,-1-1 0 0 0,7 0-1 0 0,9 0 89 0 0,-17 1-99 0 0,0-1 0 0 0,0 0-1 0 0,1 1 1 0 0,-1-1 0 0 0,1 0-1 0 0,-1 0 1 0 0,0 0 0 0 0,1 0-1 0 0,-1 0 1 0 0,0 0 0 0 0,1 0-1 0 0,-1 0 1 0 0,0-1 0 0 0,1 1-1 0 0,-1-1 1 0 0,0 1 0 0 0,1-1-1 0 0,-1 1 1 0 0,0-1 0 0 0,0 1-1 0 0,0-1 1 0 0,0 0 0 0 0,1 0-1 0 0,-1 0 1 0 0,0 0 0 0 0,0 0-1 0 0,-1 0 1 0 0,1 0 0 0 0,1-1-1 0 0,13-20-99 0 0,-12 18-226 0 0,0 1 0 0 0,-1-1 1 0 0,0 0-1 0 0,1 1 0 0 0,-1-1 0 0 0,2-7 1 0 0,8-17-2686 0 0,-6 20 716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5.23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236 286 4537 0 0,'0'0'936'0'0,"7"0"-210"0"0,11-7-630 0 0,-13 5-64 0 0,0 0 1 0 0,0 1-1 0 0,0-1 1 0 0,0 1-1 0 0,8-1 0 0 0,-11 2-23 0 0,-1-1 0 0 0,1 1 0 0 0,-1 0 0 0 0,1-1-1 0 0,-1 1 1 0 0,0-1 0 0 0,1 0 0 0 0,-1 1-1 0 0,0-1 1 0 0,1 0 0 0 0,-1 0 0 0 0,0 0 0 0 0,0 0-1 0 0,0 0 1 0 0,0 0 0 0 0,0 0 0 0 0,0 0-1 0 0,0 0 1 0 0,0 0 0 0 0,0-1 0 0 0,-1 1 0 0 0,1 0-1 0 0,0 0 1 0 0,-1-1 0 0 0,1 1 0 0 0,-1-1-1 0 0,0 1 1 0 0,1-1 0 0 0,-1-2 0 0 0,2-3 245 0 0,-1 0 1 0 0,-1 0 0 0 0,1-1-1 0 0,-2-11 1 0 0,0 14 20 0 0,0 0 1 0 0,0 0 0 0 0,-1 1 0 0 0,0-1-1 0 0,0 0 1 0 0,0 1 0 0 0,-1-1-1 0 0,0 1 1 0 0,1 0 0 0 0,-2 0 0 0 0,-3-5-1 0 0,1 3 72 0 0,0 0-1 0 0,0-1 1 0 0,0 2-1 0 0,-1-1 1 0 0,-13-8 0 0 0,14 12-291 0 0,1 0 0 0 0,-1 1 0 0 0,1-1 0 0 0,-1 1 0 0 0,0 0 0 0 0,0 0 0 0 0,1 1 0 0 0,-1-1 1 0 0,0 2-1 0 0,0-1 0 0 0,0 0 0 0 0,1 1 0 0 0,-1 0 0 0 0,0 0 0 0 0,1 1 0 0 0,-8 2 1 0 0,8-2-30 0 0,-1 0 0 0 0,0 1 0 0 0,1-1 0 0 0,-1 1 0 0 0,1 0 0 0 0,0 1 1 0 0,0-1-1 0 0,0 1 0 0 0,1 0 0 0 0,-1 0 0 0 0,1 0 0 0 0,0 1 0 0 0,0 0 1 0 0,0-1-1 0 0,-3 8 0 0 0,-10 15 44 0 0,13-21-58 0 0,0 0 1 0 0,0 0-1 0 0,1 0 0 0 0,0 0 0 0 0,-4 10 1 0 0,-3 13 12 0 0,8-23-16 0 0,0 0-1 0 0,0 0 1 0 0,0 0-1 0 0,0 0 1 0 0,1 0-1 0 0,0 1 1 0 0,1-1-1 0 0,-1 7 1 0 0,1 8-7 0 0,-1-18-1 0 0,1-1 0 0 0,0 1 0 0 0,0 0 1 0 0,0 0-1 0 0,0 0 0 0 0,0 0 0 0 0,0-1 0 0 0,1 1 1 0 0,-1 0-1 0 0,1 0 0 0 0,0-1 0 0 0,0 1 0 0 0,0 0 0 0 0,0-1 1 0 0,1 1-1 0 0,-1-1 0 0 0,3 4 0 0 0,8 8 36 0 0,0-1 0 0 0,0 0 0 0 0,2-1-1 0 0,-1-1 1 0 0,2 0 0 0 0,-1-1 0 0 0,1-1 0 0 0,23 12-1 0 0,-33-20-40 0 0,-1 0-1 0 0,0 0 1 0 0,1-1-1 0 0,-1 1 1 0 0,1-1-1 0 0,-1 0 0 0 0,1 0 1 0 0,-1-1-1 0 0,1 1 1 0 0,-1-1-1 0 0,0 0 1 0 0,1 0-1 0 0,4-3 1 0 0,-1 1-54 0 0,0 0 1 0 0,0 0 0 0 0,-1-1 0 0 0,1-1 0 0 0,-1 1 0 0 0,7-7 0 0 0,-9 7 32 0 0,-1-1 1 0 0,0 0 0 0 0,0 0 0 0 0,-1 0-1 0 0,1 0 1 0 0,-1-1 0 0 0,0 1 0 0 0,-1-1 0 0 0,1 0-1 0 0,-1 0 1 0 0,-1 0 0 0 0,1 0 0 0 0,0-7 0 0 0,2-8 20 0 0,-2-1 1 0 0,0-31-1 0 0,-2 24 18 0 0,1 7 8 0 0,-1 1-1 0 0,-1-1 1 0 0,-1 0 0 0 0,-5-21-1 0 0,7 42-11 0 0,0 0 0 0 0,0 0 0 0 0,-1 0 0 0 0,1 0 0 0 0,-1 0 0 0 0,1 0-1 0 0,-1 0 1 0 0,1 0 0 0 0,-1 0 0 0 0,1 0 0 0 0,-1 0 0 0 0,0 0 0 0 0,1 1-1 0 0,-1-1 1 0 0,-1-1 0 0 0,1 2-1 0 0,1 0-1 0 0,-1-1 0 0 0,1 1 1 0 0,-1 0-1 0 0,1 0 0 0 0,-1 0 1 0 0,1 0-1 0 0,-1 0 0 0 0,1 0 1 0 0,-1 0-1 0 0,1 0 0 0 0,-1 0 1 0 0,1 0-1 0 0,-1 0 0 0 0,1 0 1 0 0,0 0-1 0 0,-1 0 0 0 0,1 0 1 0 0,-1 1-1 0 0,1-1 0 0 0,-1 0 1 0 0,1 0-1 0 0,-1 1 0 0 0,-1 0-1 0 0,1 0 0 0 0,0 0-1 0 0,0 0 1 0 0,-1 1-1 0 0,1-1 1 0 0,0 0-1 0 0,0 1 1 0 0,0-1-1 0 0,0 1 1 0 0,1-1-1 0 0,-1 1 1 0 0,0 0-1 0 0,1-1 1 0 0,-1 1-1 0 0,1 0 1 0 0,-1-1-1 0 0,1 3 1 0 0,-1 11 12 0 0,1-1 1 0 0,1 0-1 0 0,0 1 1 0 0,6 23-1 0 0,20 58 24 0 0,-12-46 10 0 0,-12-40-43 0 0,1 0 0 0 0,0 0 0 0 0,1-1 0 0 0,0 1 0 0 0,1-1 0 0 0,9 12 0 0 0,-10-14 11 0 0,-1-2 1 0 0,2 1 0 0 0,-1 0-1 0 0,0-1 1 0 0,1 0-1 0 0,0-1 1 0 0,0 1 0 0 0,1-1-1 0 0,9 5 1 0 0,-14-8-37 0 0,-1-1 1 0 0,1 0 0 0 0,-1 1 0 0 0,1-1-1 0 0,-1 0 1 0 0,0 0 0 0 0,1 0 0 0 0,-1 0-1 0 0,1 0 1 0 0,-1 0 0 0 0,1 0 0 0 0,-1-1-1 0 0,1 1 1 0 0,-1 0 0 0 0,0-1-1 0 0,1 1 1 0 0,-1-1 0 0 0,1 0 0 0 0,-1 1-1 0 0,0-1 1 0 0,0 0 0 0 0,0 0 0 0 0,1 0-1 0 0,-1 0 1 0 0,0 0 0 0 0,0 0 0 0 0,0 0-1 0 0,0 0 1 0 0,0 0 0 0 0,-1 0 0 0 0,1-1-1 0 0,0 1 1 0 0,0 0 0 0 0,0-3 0 0 0,4-7-106 0 0,-1 1 0 0 0,0-1 0 0 0,3-17 0 0 0,-4 17 119 0 0,3-12-15 0 0,-2 0 1 0 0,0 0 0 0 0,-1-1 0 0 0,-1-31 0 0 0,4-34 40 0 0,-2 61-38 0 0,-1-50-1 0 0,-2 55 36 0 0,-1 20-6 0 0,1 0 0 0 0,-1 0-1 0 0,0-1 1 0 0,0 1-1 0 0,0 0 1 0 0,0 0 0 0 0,-1-1-1 0 0,1 1 1 0 0,-1 0 0 0 0,0 0-1 0 0,0 0 1 0 0,0 0 0 0 0,-2-4-1 0 0,0 1 155 0 0,2 4 178 0 0,-4 6-269 0 0,3-3-138 0 0,1 0 64 0 0,-1 1 0 0 0,1-1 0 0 0,0 1 0 0 0,0-1 0 0 0,0 1 0 0 0,0-1 0 0 0,0 1 0 0 0,0 0 0 0 0,0 0 0 0 0,0-1 0 0 0,1 1 0 0 0,-1 0 0 0 0,1 0 0 0 0,-1 0 0 0 0,1-1 0 0 0,0 1 0 0 0,0 2 0 0 0,3 36 15 0 0,0-12-17 0 0,-4-7 21 0 0,1-4-11 0 0,0 0-1 0 0,1-1 0 0 0,0 1 1 0 0,8 31-1 0 0,5 19 19 0 0,-10-46-23 0 0,1 1 0 0 0,8 24 0 0 0,-5-24 50 0 0,-8-18-50 0 0,1-1-1 0 0,0 0 0 0 0,0 0 0 0 0,0 0 0 0 0,0 0 1 0 0,1 0-1 0 0,-1 0 0 0 0,1 0 0 0 0,-1 0 0 0 0,1-1 0 0 0,0 1 1 0 0,0-1-1 0 0,1 1 0 0 0,-1-1 0 0 0,0 0 0 0 0,1 0 1 0 0,-1 0-1 0 0,1 0 0 0 0,0 0 0 0 0,0 0 0 0 0,-1-1 0 0 0,1 1 1 0 0,4 0-1 0 0,-3 0-3 0 0,2 0-40 0 0,0 1 0 0 0,0-1 0 0 0,0-1 0 0 0,0 1 0 0 0,11 0 0 0 0,-15-2 7 0 0,0 0 0 0 0,0 0 0 0 0,1 0 0 0 0,-1 0 0 0 0,0-1 0 0 0,-1 1 0 0 0,1-1 0 0 0,0 1-1 0 0,0-1 1 0 0,0 0 0 0 0,0 0 0 0 0,0 0 0 0 0,-1 0 0 0 0,1 0 0 0 0,0 0 0 0 0,-1-1 0 0 0,1 1 0 0 0,-1 0 0 0 0,1-1 0 0 0,-1 1 0 0 0,0-1 0 0 0,3-3 0 0 0,1-3-123 0 0,-2 2 84 0 0,1 1 0 0 0,0-1 0 0 0,0 1 0 0 0,0 0 0 0 0,1 0 0 0 0,5-5 0 0 0,-5 6 61 0 0,0 0 0 0 0,0-1 1 0 0,0 0-1 0 0,-1 0 0 0 0,0-1 0 0 0,0 1 0 0 0,0-1 0 0 0,0 0 1 0 0,-1 0-1 0 0,0 0 0 0 0,-1 0 0 0 0,1 0 0 0 0,-1-1 0 0 0,0 1 1 0 0,1-12-1 0 0,8-22 5 0 0,-7 30 5 0 0,-1-2 1 0 0,4-19-1 0 0,-2 2 59 0 0,-4 24-40 0 0,0 1 0 0 0,0-1 0 0 0,0 0 1 0 0,0 0-1 0 0,-1 1 0 0 0,0-1 1 0 0,0 0-1 0 0,0 0 0 0 0,-1 0 0 0 0,1 1 1 0 0,-1-1-1 0 0,-3-8 0 0 0,3 5 68 0 0,0 2 27 0 0,1 9 427 0 0,3 28-481 0 0,-1-16-30 0 0,0 0 1 0 0,-1 1-1 0 0,-2 17 0 0 0,1-30-26 0 0,0 1 0 0 0,0-1 0 0 0,1 1 0 0 0,-1-1 0 0 0,1 1 0 0 0,0-1 0 0 0,0 0 0 0 0,0 1 0 0 0,0-1 0 0 0,3 4 0 0 0,-3-4-7 0 0,1 0 0 0 0,-1 1-1 0 0,0-1 1 0 0,0 1 0 0 0,0-1 0 0 0,0 1-1 0 0,-1-1 1 0 0,1 6 0 0 0,-3 7 2 0 0,1-14-1 0 0,1 1 0 0 0,-1-1 0 0 0,1 1 0 0 0,0 0 0 0 0,0-1 0 0 0,0 1 0 0 0,0 0 0 0 0,0 0 0 0 0,0-1 0 0 0,1 1 0 0 0,0-1 0 0 0,-1 1 0 0 0,1-1 0 0 0,0 1-1 0 0,3 4 1 0 0,1 3 14 0 0,1-1 0 0 0,0 0 0 0 0,1 0 0 0 0,0-1-1 0 0,0 0 1 0 0,1 0 0 0 0,0-1 0 0 0,1 1 0 0 0,-1-2 0 0 0,1 1-1 0 0,1-1 1 0 0,-1-1 0 0 0,15 7 0 0 0,-17-10-5 0 0,-1 1 1 0 0,1-1-1 0 0,0 0 0 0 0,0 0 1 0 0,10 0-1 0 0,-13-2-78 0 0,0 0-1 0 0,0-1 1 0 0,0 1 0 0 0,0-1-1 0 0,0 0 1 0 0,0 0 0 0 0,-1-1-1 0 0,1 1 1 0 0,0-1-1 0 0,-1 0 1 0 0,6-3 0 0 0,-3 1-40 0 0,-1 0 0 0 0,0-1 0 0 0,-1 0 0 0 0,1 1 0 0 0,-1-1 0 0 0,0-1 0 0 0,0 1 0 0 0,0-1 0 0 0,-1 1 0 0 0,1-1 0 0 0,-2 0 0 0 0,1 0 0 0 0,-1-1 0 0 0,1 1 0 0 0,-2 0 0 0 0,1-1 0 0 0,0-7 0 0 0,2-15 119 0 0,-1 0-1 0 0,-1-44 1 0 0,-2 73-12 0 0,0-21 151 0 0,1 2 265 0 0,-2 0 0 0 0,-3-25 0 0 0,2 34 609 0 0,4 21-801 0 0,3 31-269 0 0,-2 15 109 0 0,3 0 0 0 0,26 105 1 0 0,-32-160-59 0 0,2 4 8 0 0,0-1 0 0 0,0 0 1 0 0,1 0-1 0 0,0 0 1 0 0,0 0-1 0 0,0 0 1 0 0,0 0-1 0 0,1-1 0 0 0,-1 0 1 0 0,1 0-1 0 0,1 0 1 0 0,-1 0-1 0 0,0 0 1 0 0,1-1-1 0 0,0 0 0 0 0,6 4 1 0 0,-7-7-65 0 0,0 0 0 0 0,-1 1 1 0 0,1-1-1 0 0,0-1 0 0 0,0 1 0 0 0,0 0 0 0 0,0-1 1 0 0,-1 0-1 0 0,1 0 0 0 0,0 0 0 0 0,3-2 0 0 0,-1-1-30 0 0,0 0-1 0 0,-1 0 0 0 0,0 0 1 0 0,0-1-1 0 0,0 1 0 0 0,-1-1 0 0 0,1 0 1 0 0,-1-1-1 0 0,-1 1 0 0 0,1-1 1 0 0,-1 0-1 0 0,0 0 0 0 0,0 0 0 0 0,0 0 1 0 0,-1 0-1 0 0,0-1 0 0 0,0 1 1 0 0,-1-1-1 0 0,0 1 0 0 0,1-14 0 0 0,-2 16 76 0 0,1 0 0 0 0,-1 1 0 0 0,1-1 0 0 0,0 0 0 0 0,0 0-1 0 0,0 0 1 0 0,0 1 0 0 0,1-1 0 0 0,-1 1 0 0 0,1-1 0 0 0,0 1-1 0 0,0-1 1 0 0,0 1 0 0 0,1 0 0 0 0,3-4 0 0 0,-5 6 4 0 0,-1-1 0 0 0,1 1 0 0 0,0-1 0 0 0,0 1 0 0 0,-1-1 0 0 0,1 1 0 0 0,-1-1 0 0 0,1 1 0 0 0,-1-1 0 0 0,0 0 0 0 0,0 1 0 0 0,0-1 0 0 0,0 0 0 0 0,0 1 0 0 0,0-1 0 0 0,0 0 0 0 0,0 1 0 0 0,-1-4 0 0 0,-12-36-32 0 0,5 15 22 0 0,6-7 75 0 0,2 29-37 0 0,0 0 1 0 0,0 0-1 0 0,0 0 0 0 0,0 0 0 0 0,-1 0 0 0 0,1 0 1 0 0,-1 0-1 0 0,0 1 0 0 0,0-1 0 0 0,-1 0 1 0 0,-3-7-1 0 0,5 10-11 0 0,-1 0-1 0 0,0 0 1 0 0,1 0 0 0 0,-1-1-1 0 0,1 1 1 0 0,0 0 0 0 0,-1 0 0 0 0,1-1-1 0 0,0 1 1 0 0,0 0 0 0 0,-1 0 0 0 0,1-1-1 0 0,0-1 1 0 0,-1-10 259 0 0,1 12-263 0 0,-1 0 1 0 0,0 1-1 0 0,1-1 1 0 0,-1 0 0 0 0,0 0-1 0 0,0 1 1 0 0,1-1-1 0 0,-1 1 1 0 0,0-1-1 0 0,0 1 1 0 0,0-1 0 0 0,0 1-1 0 0,0-1 1 0 0,1 1-1 0 0,-1 0 1 0 0,0-1 0 0 0,0 1-1 0 0,0 0 1 0 0,0 0-1 0 0,0 0 1 0 0,0 0 0 0 0,0 0-1 0 0,0 0 1 0 0,-2 0-1 0 0,3 49 195 0 0,-3-35-134 0 0,2-12-70 0 0,1-1 0 0 0,-1 0 1 0 0,1 1-1 0 0,0-1 0 0 0,-1 1 1 0 0,1-1-1 0 0,0 1 0 0 0,0-1 1 0 0,0 1-1 0 0,0-1 1 0 0,0 1-1 0 0,0-1 0 0 0,0 1 1 0 0,0-1-1 0 0,1 1 0 0 0,-1-1 1 0 0,1 0-1 0 0,-1 1 0 0 0,1-1 1 0 0,-1 1-1 0 0,1-1 1 0 0,0 0-1 0 0,0 0 0 0 0,0 1 1 0 0,0-1-1 0 0,0 0 0 0 0,1 1 1 0 0,6 11 16 0 0,-7-11-11 0 0,0 0-1 0 0,0 0 1 0 0,0 0 0 0 0,0 0 0 0 0,0 0 0 0 0,1 0 0 0 0,-1-1-1 0 0,0 1 1 0 0,1 0 0 0 0,0-1 0 0 0,-1 1 0 0 0,1-1 0 0 0,0 0-1 0 0,-1 0 1 0 0,1 1 0 0 0,0-1 0 0 0,0 0 0 0 0,0 0-1 0 0,0-1 1 0 0,3 2 0 0 0,26-2 19 0 0,-14 1-7 0 0,0-1-1 0 0,1 0 1 0 0,-1-2-1 0 0,32-6 1 0 0,-20 2-34 0 0,-26 6 8 0 0,1 0 1 0 0,0 0-1 0 0,-1-1 1 0 0,1 0-1 0 0,-1 0 1 0 0,1 0-1 0 0,-1 0 1 0 0,1 0-1 0 0,-1-1 0 0 0,0 1 1 0 0,1-1-1 0 0,-1 0 1 0 0,0 0-1 0 0,0 0 1 0 0,0 0-1 0 0,-1-1 0 0 0,1 1 1 0 0,0-1-1 0 0,2-4 1 0 0,13-16-15 0 0,-15 19 15 0 0,0 1 0 0 0,0-1 0 0 0,-1 0 0 0 0,1 1 0 0 0,-1-1 0 0 0,0-1 0 0 0,0 1 0 0 0,0 0 0 0 0,1-7 0 0 0,-1-4 151 0 0,-6 19 245 0 0,2-1-356 0 0,1 0 0 0 0,-1 1 1 0 0,1-1-1 0 0,0 0 1 0 0,0 0-1 0 0,1 1 0 0 0,-2 5 1 0 0,2 17 33 0 0,1 0 1 0 0,0 0 0 0 0,11 48-1 0 0,0-15-40 0 0,5 20 31 0 0,-14-70-23 0 0,0 0 0 0 0,1-1 1 0 0,-1 0-1 0 0,2 1 0 0 0,-1-1 1 0 0,12 14-1 0 0,-14-19-10 0 0,1 0 0 0 0,-1 0 0 0 0,1 0 0 0 0,0 0 0 0 0,7 4 0 0 0,-9-6-40 0 0,0-1 1 0 0,1 1-1 0 0,-1 0 0 0 0,1-1 0 0 0,0 1 0 0 0,-1-1 0 0 0,1 0 0 0 0,-1 1 0 0 0,1-1 1 0 0,0 0-1 0 0,-1 0 0 0 0,1 0 0 0 0,-1 0 0 0 0,1 0 0 0 0,0-1 0 0 0,-1 1 1 0 0,4-1-1 0 0,1-1-296 0 0,-5 2 20 0 0,1 0 0 0 0,-1-1 0 0 0,1 1 0 0 0,-1-1 0 0 0,1 1 1 0 0,-1-1-1 0 0,1 1 0 0 0,-1-1 0 0 0,0 0 0 0 0,1 0 0 0 0,-1 0 1 0 0,0 0-1 0 0,0 0 0 0 0,0 0 0 0 0,1 0 0 0 0,-1 0 0 0 0,0 0 0 0 0,-1 0 1 0 0,1-1-1 0 0,0 1 0 0 0,0 0 0 0 0,0-1 0 0 0,-1 1 0 0 0,2-2 0 0 0,2-9-2036 0 0,0 0-914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2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83 2336 0 0,'-3'-2'357'0'0,"1"1"-1"0"0,-1-1 1 0 0,1 0-1 0 0,0 0 1 0 0,0 0-1 0 0,0 0 0 0 0,0 0 1 0 0,0 0-1 0 0,1 0 1 0 0,-1-1-1 0 0,0 1 0 0 0,1-1 1 0 0,0 1-1 0 0,0-1 1 0 0,-2-4-1 0 0,3 7-317 0 0,1-1-1 0 0,-1 0 1 0 0,0 1 0 0 0,0-1-1 0 0,1 1 1 0 0,-1-1-1 0 0,0 0 1 0 0,1 1 0 0 0,-1-1-1 0 0,0 1 1 0 0,1-1 0 0 0,-1 1-1 0 0,1-1 1 0 0,-1 1-1 0 0,1 0 1 0 0,-1-1 0 0 0,1 1-1 0 0,-1-1 1 0 0,1 1 0 0 0,-1 0-1 0 0,1 0 1 0 0,0-1-1 0 0,-1 1 1 0 0,1 0 0 0 0,-1 0-1 0 0,2-1 1 0 0,7-3 69 0 0,1 0 0 0 0,-1 0-1 0 0,1 0 1 0 0,0 1 0 0 0,17-3 0 0 0,5 3-45 0 0,1 0-1 0 0,0 3 1 0 0,0 0 0 0 0,-1 2 0 0 0,1 2 0 0 0,-1 1 0 0 0,1 1-1 0 0,49 17 1 0 0,-71-19-58 0 0,0 0 0 0 0,-1 0-1 0 0,1 1 1 0 0,-1 1 0 0 0,0 0-1 0 0,-1 0 1 0 0,1 1 0 0 0,-1 0-1 0 0,-1 1 1 0 0,1 0 0 0 0,-1 0-1 0 0,-1 1 1 0 0,1 0 0 0 0,6 12-1 0 0,-7-8 6 0 0,0 0 0 0 0,0 1 0 0 0,-1 0-1 0 0,-1 0 1 0 0,0 1 0 0 0,-2-1 0 0 0,1 1-1 0 0,-2 0 1 0 0,0 0 0 0 0,1 17 0 0 0,-3-15 4 0 0,0 0 0 0 0,-1 0 0 0 0,-1 0 0 0 0,0-1 0 0 0,-2 1 0 0 0,1 0 0 0 0,-2-1 0 0 0,0 0 0 0 0,-1 0 0 0 0,-1 0 0 0 0,-1-1 0 0 0,0 0 0 0 0,0-1 0 0 0,-2 1 0 0 0,-14 17 0 0 0,17-24 3 0 0,0 1 54 0 0,-1 0 0 0 0,1-1 1 0 0,-2 0-1 0 0,1 0 0 0 0,-1-1 0 0 0,-11 8 1 0 0,7-8 32 0 0,0 0 1 0 0,0-1 0 0 0,0 0 0 0 0,-1-1-1 0 0,0-1 1 0 0,0 0 0 0 0,0-1 0 0 0,-22 2-1 0 0,26-4-199 0 0,1-1-1 0 0,0 0 1 0 0,0 0-1 0 0,0-1 1 0 0,0 0-1 0 0,0-1 0 0 0,0 0 1 0 0,0 0-1 0 0,0-1 1 0 0,1 0-1 0 0,-1-1 1 0 0,1 0-1 0 0,0 0 1 0 0,-12-9-1 0 0,9 3-1016 0 0,5 0-527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5.76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1 129 5393 0 0,'5'23'7707'0'0,"15"5"-8425"0"0,-11-18 1388 0 0,-8-9-663 0 0,0-1 0 0 0,0 1 0 0 0,0-1 0 0 0,0 0 0 0 0,0 0 0 0 0,0 1-1 0 0,0-1 1 0 0,0 0 0 0 0,0 0 0 0 0,0 0 0 0 0,0 0 0 0 0,0 0 0 0 0,0 0 0 0 0,0-1 0 0 0,0 1 0 0 0,0 0-1 0 0,-1 0 1 0 0,1-1 0 0 0,0 1 0 0 0,0 0 0 0 0,0-1 0 0 0,2 0 0 0 0,19-11 196 0 0,-11 5-200 0 0,-4 3 27 0 0,-1 0 1 0 0,0 0-1 0 0,0-1 0 0 0,9-8 0 0 0,-13 11-23 0 0,-1 1-1 0 0,1-1 1 0 0,-1 0-1 0 0,0 0 1 0 0,0-1-1 0 0,0 1 1 0 0,0 0-1 0 0,0 0 1 0 0,0 0 0 0 0,-1-1-1 0 0,1 1 1 0 0,-1 0-1 0 0,1-1 1 0 0,-1 1-1 0 0,0-1 1 0 0,0 1-1 0 0,0 0 1 0 0,0-3-1 0 0,5-15 94 0 0,-4 19-99 0 0,-1 0-1 0 0,1 0 1 0 0,0 0-1 0 0,-1 0 0 0 0,1 0 1 0 0,-1-1-1 0 0,0 1 1 0 0,1 0-1 0 0,-1 0 1 0 0,0-1-1 0 0,0 1 1 0 0,1 0-1 0 0,-1-1 0 0 0,0 1 1 0 0,0 0-1 0 0,-1 0 1 0 0,1-1-1 0 0,0 1 1 0 0,0 0-1 0 0,-1 0 1 0 0,1-1-1 0 0,0 1 0 0 0,-2-2 1 0 0,-1-1 98 0 0,1 1-1 0 0,-1-1 1 0 0,-1 0-1 0 0,1 1 1 0 0,-1 0 0 0 0,1 0-1 0 0,-1 0 1 0 0,0 0-1 0 0,0 1 1 0 0,0 0-1 0 0,0-1 1 0 0,0 1 0 0 0,-6-1-1 0 0,7 1 85 0 0,2 2-154 0 0,1 0 1 0 0,-1 0-1 0 0,1 0 1 0 0,-1 0 0 0 0,1 0-1 0 0,0 0 1 0 0,-1 0-1 0 0,1 0 1 0 0,-1 0 0 0 0,1 0-1 0 0,-1 0 1 0 0,1 0-1 0 0,-1 0 1 0 0,1 1 0 0 0,-1-1-1 0 0,1 0 1 0 0,-1 0-1 0 0,1 0 1 0 0,0 1-1 0 0,-1-1 1 0 0,1 0 0 0 0,0 1-1 0 0,-1-1 1 0 0,1 0-1 0 0,0 1 1 0 0,-1-1 0 0 0,0 1-1 0 0,-4 2 22 0 0,0 0-1 0 0,1 0 1 0 0,-1 1 0 0 0,1-1 0 0 0,-1 1-1 0 0,1 0 1 0 0,0 1 0 0 0,0-1-1 0 0,1 0 1 0 0,-1 1 0 0 0,1 0-1 0 0,0 0 1 0 0,1 0 0 0 0,-5 10-1 0 0,3 1 16 0 0,0 1-1 0 0,1-1 1 0 0,1 1-1 0 0,1 0 1 0 0,0 0-1 0 0,1 0 0 0 0,1 0 1 0 0,0-1-1 0 0,1 1 1 0 0,1 0-1 0 0,1-1 1 0 0,11 31-1 0 0,-13-41-65 0 0,-1-1 18 0 0,1 0 1 0 0,-1-1-1 0 0,1 1 0 0 0,0 0 1 0 0,1-1-1 0 0,-1 0 1 0 0,1 0-1 0 0,0 1 1 0 0,5 5-1 0 0,-5-8 1 0 0,0 2 16 0 0,1-1-1 0 0,-1 0 1 0 0,1 0-1 0 0,-1 0 0 0 0,1-1 1 0 0,0 1-1 0 0,0-1 0 0 0,0 0 1 0 0,0 0-1 0 0,8 3 1 0 0,-10-5-30 0 0,0 0 0 0 0,0 1 0 0 0,0-1 0 0 0,0 0 0 0 0,0 0 0 0 0,0 0 0 0 0,0 0 0 0 0,0 0 0 0 0,-1-1 0 0 0,1 1 0 0 0,0-1 0 0 0,0 1 0 0 0,0-1 0 0 0,0 0 1 0 0,-1 1-1 0 0,1-1 0 0 0,0 0 0 0 0,-1 0 0 0 0,1 0 0 0 0,-1 0 0 0 0,2-2 0 0 0,1-1-230 0 0,0 1-1 0 0,-1-1 1 0 0,1-1-1 0 0,-1 1 1 0 0,0 0-1 0 0,3-6 1 0 0,10-6-1246 0 0,-2 3 144 0 0,-14 13 1317 0 0,2-2-428 0 0,0 0 1 0 0,-1 0-1 0 0,1 0 0 0 0,-1 0 0 0 0,0-1 0 0 0,1 1 0 0 0,-1 0 1 0 0,0-1-1 0 0,0 1 0 0 0,-1 0 0 0 0,1-1 0 0 0,0-2 0 0 0,1-6-2765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6.13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 33 3185 0 0,'-12'-12'7863'0'0,"11"10"-7338"0"0,1 1-481 0 0,0 1 1 0 0,0 0 0 0 0,0-1-1 0 0,0 1 1 0 0,0 0-1 0 0,0-1 1 0 0,0 1 0 0 0,0 0-1 0 0,1-1 1 0 0,-1 1-1 0 0,0 0 1 0 0,0-1 0 0 0,0 1-1 0 0,0 0 1 0 0,1-1 0 0 0,-1 1-1 0 0,0 0 1 0 0,0-1-1 0 0,1 1 1 0 0,-1 0 0 0 0,0 0-1 0 0,0 0 1 0 0,1-1-1 0 0,-1 1 1 0 0,0 0 0 0 0,1 0-1 0 0,-1 0 1 0 0,0 0-1 0 0,1-1 1 0 0,3 0-130 0 0,-1 0 0 0 0,1 0 0 0 0,-1 1 0 0 0,1-1 0 0 0,0 1 0 0 0,-1 0 0 0 0,7 0 0 0 0,-2 1-242 0 0,-1-1 0 0 0,0 0 0 0 0,1 0 0 0 0,-1-1 0 0 0,1 0 0 0 0,7-1 0 0 0,-6 0-1525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37.81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34 28 1096 0 0,'-1'-1'420'0'0,"0"0"0"0"0,-1 1 0 0 0,1-1 0 0 0,-1 1 0 0 0,1 0 0 0 0,-1-1 0 0 0,1 1 0 0 0,-1 0 0 0 0,1 0 0 0 0,-1 0 0 0 0,1 0 0 0 0,-1 0 0 0 0,1 0 0 0 0,-3 1 0 0 0,-6 0 3112 0 0,21 0-2608 0 0,-8 0-900 0 0,0 0 0 0 0,1 0-1 0 0,-1 0 1 0 0,1-1 0 0 0,-1 0 0 0 0,1 0 0 0 0,-1 0 0 0 0,0 0-1 0 0,1 0 1 0 0,-1-1 0 0 0,1 1 0 0 0,-1-1 0 0 0,1 0 0 0 0,-1 0 0 0 0,0 0-1 0 0,6-4 1 0 0,-5 4-20 0 0,-1-1 0 0 0,1 1 1 0 0,0 0-1 0 0,-1 0 0 0 0,1 1 0 0 0,0-1 0 0 0,0 1 0 0 0,6-1 0 0 0,20-2 58 0 0,-26 1-46 0 0,0 1-1 0 0,1 1 1 0 0,-1-1-1 0 0,0 1 1 0 0,0-1-1 0 0,6 2 1 0 0,-4-1-5 0 0,-5 0 160 0 0,-8-1-435 0 0,3-1-4 0 0,-8-1 342 0 0,3 3-3787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0.81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13 45 2553 0 0,'1'-22'4306'0'0,"1"-1"2634"0"0,3 40-6564 0 0,-4-15-366 0 0,0-1 1 0 0,0 1-1 0 0,0-1 1 0 0,-1 1-1 0 0,1 0 1 0 0,0-1-1 0 0,-1 1 0 0 0,0 0 1 0 0,1 0-1 0 0,-1-1 1 0 0,0 4-1 0 0,-14 179 938 0 0,7-123-810 0 0,1 87 1 0 0,7-100-118 0 0,-2-25 9 0 0,2 1 0 0 0,1-1 1 0 0,1 1-1 0 0,10 42 0 0 0,-11-60-15 0 0,0-1 0 0 0,0 0 1 0 0,0 0-1 0 0,0 0 0 0 0,1 0 1 0 0,0 0-1 0 0,0 0 1 0 0,0-1-1 0 0,7 8 0 0 0,-8-10 3 0 0,1 0 0 0 0,-1-1-1 0 0,0 1 1 0 0,1-1 0 0 0,-1 1 0 0 0,1-1-1 0 0,0 0 1 0 0,-1 0 0 0 0,1 0 0 0 0,0 0-1 0 0,0 0 1 0 0,0-1 0 0 0,-1 1-1 0 0,1-1 1 0 0,0 0 0 0 0,0 0 0 0 0,0 0-1 0 0,0 0 1 0 0,5-1 0 0 0,-3 0 8 0 0,-1 0 0 0 0,0-1-1 0 0,0 0 1 0 0,1 1 0 0 0,-1-2 0 0 0,-1 1 0 0 0,7-4 0 0 0,-6 3-107 0 0,1 0 0 0 0,-1 0 1 0 0,1 1-1 0 0,-1 0 0 0 0,7-2 0 0 0,-2 0-991 0 0,0 0 0 0 0,0-1 0 0 0,0 0-1 0 0,10-8 1 0 0,-11 7-372 0 0,0-1-1197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1.18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94 5425 0 0,'0'-5'633'0'0,"-1"2"-93"0"0,1 0-1 0 0,0 1 1 0 0,1-1-1 0 0,-1 0 1 0 0,0 0-1 0 0,1 0 1 0 0,1-3-1 0 0,-2 5-493 0 0,1 0 0 0 0,-1 0 0 0 0,1 0-1 0 0,0 0 1 0 0,-1 1 0 0 0,1-1-1 0 0,0 0 1 0 0,0 0 0 0 0,-1 1-1 0 0,1-1 1 0 0,0 0 0 0 0,0 1 0 0 0,0-1-1 0 0,0 1 1 0 0,0-1 0 0 0,0 1-1 0 0,0-1 1 0 0,0 1 0 0 0,0 0 0 0 0,0 0-1 0 0,0-1 1 0 0,0 1 0 0 0,0 0-1 0 0,2 0 1 0 0,3-1-6 0 0,1-1 1 0 0,-1 1-1 0 0,1-1 0 0 0,7-4 1 0 0,-9 4-43 0 0,-1 0 0 0 0,1 0 0 0 0,0 1 0 0 0,0 0 0 0 0,0 0 0 0 0,7-1 0 0 0,-1 2 29 0 0,1-1-1 0 0,-1-1 0 0 0,14-3 1 0 0,24-3 34 0 0,-2-1-2782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1.55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19 197 3705 0 0,'-3'-5'518'0'0,"1"0"0"0"0,-1 0 0 0 0,1-1 0 0 0,0 1 0 0 0,0 0 0 0 0,1-1 0 0 0,0 0 0 0 0,0 1 1 0 0,0-1-1 0 0,0-7 0 0 0,1 10-422 0 0,0 0 0 0 0,1 1 0 0 0,-1-1-1 0 0,0 0 1 0 0,1 0 0 0 0,0 1 0 0 0,-1-1 0 0 0,1 0 0 0 0,0 1 0 0 0,0-1 0 0 0,1 1 0 0 0,-1-1 0 0 0,0 1 0 0 0,1 0 0 0 0,0-1 0 0 0,-1 1 0 0 0,1 0 0 0 0,0 0 0 0 0,0 0 0 0 0,0 0 0 0 0,0 1 0 0 0,1-1 0 0 0,3-2 0 0 0,27-14 144 0 0,-21 10-205 0 0,0 1 0 0 0,0 1 0 0 0,0 0 0 0 0,1 0 0 0 0,0 2 0 0 0,0-1 0 0 0,0 2 1 0 0,18-3-1 0 0,-25 5-29 0 0,0 1 0 0 0,0 0 0 0 0,0 0 0 0 0,0 0 0 0 0,0 1 0 0 0,0 0 0 0 0,0 0 0 0 0,0 1 0 0 0,0-1 0 0 0,-1 1 0 0 0,1 1 0 0 0,0-1 0 0 0,-1 1 0 0 0,0 0 0 0 0,0 0 0 0 0,0 0 0 0 0,0 1 0 0 0,7 7 0 0 0,-12-11 1 0 0,1 1-1 0 0,-1-1 1 0 0,0 1-1 0 0,0 0 1 0 0,0-1-1 0 0,0 1 1 0 0,0-1-1 0 0,0 1 1 0 0,0-1-1 0 0,0 1 1 0 0,0 0-1 0 0,0-1 1 0 0,0 1-1 0 0,-1-1 1 0 0,1 1-1 0 0,0-1 1 0 0,0 1-1 0 0,-1 0 1 0 0,1-1-1 0 0,0 1 0 0 0,0-1 1 0 0,-1 1-1 0 0,1-1 1 0 0,-1 1-1 0 0,-3 10-752 0 0,2-6-1030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2.148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34 26 5057 0 0,'-9'-12'1532'0'0,"8"11"-1282"0"0,1 1 0 0 0,0-1-1 0 0,-1 0 1 0 0,1 0-1 0 0,-1 0 1 0 0,0 0 0 0 0,1 1-1 0 0,-1-1 1 0 0,0 0 0 0 0,1 1-1 0 0,-1-1 1 0 0,0 1-1 0 0,0-1 1 0 0,1 1 0 0 0,-1-1-1 0 0,0 1 1 0 0,0-1-1 0 0,0 1 1 0 0,0 0 0 0 0,0-1-1 0 0,0 1 1 0 0,1 0-1 0 0,-3-1 1 0 0,2 3-233 0 0,1 0 0 0 0,-1-1 0 0 0,1 1 0 0 0,0 0 0 0 0,-1 0 0 0 0,1-1 0 0 0,0 1 0 0 0,0 0 0 0 0,0-1 0 0 0,0 1-1 0 0,0 0 1 0 0,1 0 0 0 0,-1-1 0 0 0,1 4 0 0 0,0 3 41 0 0,-7 106 234 0 0,7-53-178 0 0,-1-37-84 0 0,0 0-1 0 0,2 1 0 0 0,0-1 0 0 0,2 0 0 0 0,13 45 1 0 0,-13-56-141 0 0,4 9 577 0 0,-4-21-203 0 0,0-12-184 0 0,-4 5-72 0 0,1 1 0 0 0,-1-1 1 0 0,0 0-1 0 0,-1 1 0 0 0,1-1 0 0 0,-1 1 0 0 0,0-1 1 0 0,-1 1-1 0 0,1-1 0 0 0,-3-5 0 0 0,1 4 1 0 0,1 0-1 0 0,0 0 0 0 0,1-1 1 0 0,-2-13-1 0 0,3 10 7 0 0,0-21 19 0 0,6-50-1 0 0,-5 73-38 0 0,1 0-1 0 0,0-1 1 0 0,0 1 0 0 0,1 0 0 0 0,1 0-1 0 0,-1 1 1 0 0,2-1 0 0 0,-1 1-1 0 0,11-15 1 0 0,-6 10 12 0 0,-7 9-4 0 0,1 1 1 0 0,-1-1-1 0 0,1 1 1 0 0,-1 0-1 0 0,1 0 0 0 0,0 0 1 0 0,0 0-1 0 0,0 1 0 0 0,1-1 1 0 0,-1 1-1 0 0,1-1 1 0 0,-1 1-1 0 0,1 1 0 0 0,0-1 1 0 0,4-1-1 0 0,14-3 6 0 0,-16 4-13 0 0,1 0 0 0 0,-1 1 1 0 0,1-1-1 0 0,0 1 1 0 0,0 1-1 0 0,9-1 0 0 0,-13 2 8 0 0,0-1-1 0 0,-1 1 1 0 0,1 0-1 0 0,-1 0 0 0 0,1 0 1 0 0,0 0-1 0 0,-1 0 0 0 0,0 1 1 0 0,1-1-1 0 0,-1 1 0 0 0,0-1 1 0 0,0 1-1 0 0,0 0 1 0 0,0 0-1 0 0,0 0 0 0 0,0 0 1 0 0,0 0-1 0 0,-1 0 0 0 0,3 5 1 0 0,2 4 20 0 0,-1-1 0 0 0,0 1 0 0 0,-1 0 1 0 0,0 0-1 0 0,-1 0 0 0 0,4 21 0 0 0,2 71 105 0 0,-7-45-179 0 0,-2-25 98 0 0,9 63-1 0 0,-4-84-313 0 0,1-10-686 0 0,-5-2 796 0 0,0-1 0 0 0,0 0 0 0 0,0 0 0 0 0,-1 0 0 0 0,1 0-1 0 0,0 0 1 0 0,0 0 0 0 0,-1 0 0 0 0,1 0 0 0 0,-1 0 0 0 0,1-1 0 0 0,-1 1 0 0 0,1 0 0 0 0,-1 0 0 0 0,0 0-1 0 0,1-1 1 0 0,-1-1 0 0 0,2-7-2207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3.02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206 280 2449 0 0,'2'2'381'0'0,"-1"0"0"0"0,0-1 0 0 0,1 1 0 0 0,0-1 0 0 0,-1 1 0 0 0,1-1 0 0 0,0 0 0 0 0,0 1 0 0 0,-1-1 0 0 0,1 0 0 0 0,0 0 0 0 0,4 1 0 0 0,-4-1-323 0 0,0-1 0 0 0,1 1 0 0 0,-1-1 0 0 0,0 1 0 0 0,0-1 0 0 0,0 0 0 0 0,0 0 1 0 0,0 0-1 0 0,0 0 0 0 0,1 0 0 0 0,-1-1 0 0 0,0 1 0 0 0,0 0 0 0 0,0-1 1 0 0,0 0-1 0 0,0 1 0 0 0,0-1 0 0 0,0 0 0 0 0,0 0 0 0 0,0 0 0 0 0,3-3 1 0 0,16-11 43 0 0,-18 13-90 0 0,0 1-1 0 0,-1-1 1 0 0,1 0-1 0 0,0 0 1 0 0,-1-1-1 0 0,1 1 1 0 0,-1 0-1 0 0,0-1 1 0 0,0 1-1 0 0,0-1 1 0 0,0 0-1 0 0,2-4 1 0 0,9-15 39 0 0,-10 17 22 0 0,0 0 0 0 0,-1 0 0 0 0,1 0 0 0 0,-1 0 0 0 0,0-1 0 0 0,0 1 0 0 0,0-1 0 0 0,-1 1 0 0 0,0-1 0 0 0,1-7 0 0 0,-1 7 70 0 0,-1-1 0 0 0,0 1-1 0 0,-1 0 1 0 0,1 0-1 0 0,-1 0 1 0 0,0 0-1 0 0,0 0 1 0 0,-1 0-1 0 0,0 0 1 0 0,0 0-1 0 0,0 1 1 0 0,-1-1 0 0 0,0 1-1 0 0,0-1 1 0 0,0 1-1 0 0,-1 0 1 0 0,0 0-1 0 0,0 0 1 0 0,0 1-1 0 0,0 0 1 0 0,-1 0 0 0 0,0 0-1 0 0,0 0 1 0 0,0 0-1 0 0,0 1 1 0 0,-8-4-1 0 0,9 5-115 0 0,0 0-1 0 0,0 1 1 0 0,0 0-1 0 0,1-1 1 0 0,-1 1-1 0 0,-1 1 0 0 0,1-1 1 0 0,0 1-1 0 0,0-1 1 0 0,0 1-1 0 0,0 0 1 0 0,0 1-1 0 0,0-1 1 0 0,0 1-1 0 0,0-1 1 0 0,0 1-1 0 0,0 0 1 0 0,-5 3-1 0 0,-3-1 34 0 0,-30 16 48 0 0,39-18-101 0 0,-1 0 1 0 0,1 0-1 0 0,0 0 1 0 0,-1 0-1 0 0,1 1 0 0 0,0 0 1 0 0,-1-1-1 0 0,1 1 1 0 0,0 0-1 0 0,1 1 0 0 0,-1-1 1 0 0,0 0-1 0 0,0 1 1 0 0,1 0-1 0 0,0-1 0 0 0,-1 1 1 0 0,1 0-1 0 0,0 0 0 0 0,1 0 1 0 0,-1 1-1 0 0,0-1 1 0 0,1 0-1 0 0,-2 4 0 0 0,-13 34 47 0 0,12-34-50 0 0,1 1 0 0 0,-1-1 1 0 0,1 1-1 0 0,1 0 1 0 0,-4 16-1 0 0,5 3 48 0 0,3 47 0 0 0,-1-49-8 0 0,0-16-32 0 0,1-1-1 0 0,0 1 0 0 0,1-1 0 0 0,-1 1 0 0 0,2-1 0 0 0,-1 0 0 0 0,1 0 0 0 0,0 0 0 0 0,1-1 1 0 0,0 1-1 0 0,0-1 0 0 0,0 0 0 0 0,1-1 0 0 0,0 1 0 0 0,0-1 0 0 0,1 0 0 0 0,0-1 1 0 0,0 0-1 0 0,0 0 0 0 0,15 7 0 0 0,-16-9-5 0 0,-1-1 0 0 0,2 0 0 0 0,-1 0 0 0 0,0 0 0 0 0,0-1 0 0 0,0 0 0 0 0,1-1 0 0 0,-1 1 0 0 0,11-1 0 0 0,-13-1-19 0 0,0 1 0 0 0,0-1-1 0 0,0 0 1 0 0,0 0 0 0 0,0 0 0 0 0,0-1-1 0 0,0 1 1 0 0,0-1 0 0 0,-1 0-1 0 0,1 0 1 0 0,-1-1 0 0 0,1 1 0 0 0,-1 0-1 0 0,0-1 1 0 0,0 0 0 0 0,3-4-1 0 0,1-2 9 0 0,0 0 0 0 0,-1-1 0 0 0,0 0 0 0 0,0 0 0 0 0,-1 0 0 0 0,-1-1 0 0 0,0 0 0 0 0,0 1 0 0 0,-1-2 0 0 0,-1 1 0 0 0,0 0 0 0 0,0-1 0 0 0,0-20 0 0 0,-1 8 24 0 0,1 4 28 0 0,-2-1 0 0 0,0 1 0 0 0,-5-35 0 0 0,5 55-41 0 0,0 0 0 0 0,0 1 0 0 0,-1-1 0 0 0,1 0 1 0 0,0 1-1 0 0,0-1 0 0 0,0 0 0 0 0,-1 0 1 0 0,1 1-1 0 0,0-1 0 0 0,0 0 0 0 0,0 0 0 0 0,-1 0 1 0 0,1 1-1 0 0,0-1 0 0 0,0 0 0 0 0,-1 0 1 0 0,1 0-1 0 0,0 0 0 0 0,-1 0 0 0 0,1 1 0 0 0,0-1 1 0 0,-1 0-1 0 0,1 0 0 0 0,0 0 0 0 0,-1 0 0 0 0,1 0 1 0 0,0 0-1 0 0,0 0 0 0 0,-1 0 0 0 0,1 0 1 0 0,0 0-1 0 0,-1 0 0 0 0,1 0 0 0 0,0 0 0 0 0,-1-1 1 0 0,1 1-1 0 0,0 0 0 0 0,-1 0 0 0 0,1 0 1 0 0,0 0-1 0 0,0 0 0 0 0,-1-1 0 0 0,1 1 0 0 0,0 0 1 0 0,0 0-1 0 0,-1-1 0 0 0,1 1 0 0 0,0 0 1 0 0,0 0-1 0 0,0-1 0 0 0,0 1 0 0 0,-1 0 0 0 0,1 0 1 0 0,0-1-1 0 0,0 1 0 0 0,0 0 0 0 0,0-1 1 0 0,0 1-1 0 0,0 0 0 0 0,0-1 0 0 0,0 1 0 0 0,0 0 1 0 0,0 0-1 0 0,0-1 0 0 0,0 0 0 0 0,-2 4 7 0 0,1-1 1 0 0,0 0-1 0 0,0 0 0 0 0,0 1 0 0 0,0-1 0 0 0,0 0 0 0 0,0 1 0 0 0,0 4 0 0 0,11 267 278 0 0,-4-173-248 0 0,-5-65-11 0 0,1 0-1 0 0,11 54 0 0 0,-9-65-6 0 0,-1 1-1 0 0,-1-1 1 0 0,-1 27-1 0 0,-1-12 2 0 0,-1 4 25 0 0,-1 0 0 0 0,-3-1-1 0 0,-11 45 1 0 0,16-85-38 0 0,-1 1 0 0 0,0-1-1 0 0,0 0 1 0 0,0 1 0 0 0,-1-1 0 0 0,1 0 0 0 0,-1 1-1 0 0,1-1 1 0 0,-1 0 0 0 0,0 0 0 0 0,-1-1 0 0 0,1 1-1 0 0,0 0 1 0 0,-1-1 0 0 0,1 1 0 0 0,-6 2-1 0 0,6-3 2 0 0,-1-1-1 0 0,0 0 0 0 0,1 1 1 0 0,-1-1-1 0 0,0-1 0 0 0,0 1 0 0 0,0 0 1 0 0,0-1-1 0 0,0 1 0 0 0,0-1 0 0 0,0 0 1 0 0,0 0-1 0 0,0 0 0 0 0,0 0 1 0 0,0-1-1 0 0,0 1 0 0 0,0-1 0 0 0,0 0 1 0 0,-5-1-1 0 0,-8-6 28 0 0,0 0-1 0 0,0 0 1 0 0,-15-12 0 0 0,5 3-21 0 0,20 13-13 0 0,0-1 1 0 0,0 0-1 0 0,1 0 1 0 0,-9-11 0 0 0,8 8-11 0 0,-2 0 0 0 0,1 0 0 0 0,-12-9 0 0 0,9 11-3 0 0,6 3 8 0 0,1 1 1 0 0,-1-1-1 0 0,1 1 0 0 0,-1-1 0 0 0,1 0 0 0 0,0 0 0 0 0,0 0 1 0 0,1-1-1 0 0,-1 1 0 0 0,0-1 0 0 0,-2-6 0 0 0,-1-3 3 0 0,1 1 1 0 0,1-2-1 0 0,1 1 0 0 0,0 0 0 0 0,-2-17 1 0 0,4 24-21 0 0,1 0 1 0 0,0 0 0 0 0,0 0-1 0 0,0 1 1 0 0,1-1 0 0 0,0 0 0 0 0,0 0-1 0 0,0 1 1 0 0,1-1 0 0 0,-1 0 0 0 0,2 1-1 0 0,-1 0 1 0 0,0-1 0 0 0,7-8 0 0 0,2-1-547 0 0,1 0 1 0 0,0 1-1 0 0,1 1 1 0 0,1 0-1 0 0,0 1 1 0 0,23-16-1 0 0,4 1-2510 0 0,-21 15 892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3.40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17 71 2120 0 0,'-1'-71'13030'0'0,"0"71"-13016"0"0,0 0 0 0 0,0 1-1 0 0,1-1 1 0 0,-1 0 0 0 0,0 1 0 0 0,1-1 0 0 0,-1 1 0 0 0,1-1 0 0 0,-1 1-1 0 0,0-1 1 0 0,1 1 0 0 0,-1-1 0 0 0,1 1 0 0 0,-1-1 0 0 0,1 1-1 0 0,0 0 1 0 0,-1-1 0 0 0,1 1 0 0 0,0 0 0 0 0,-1 0 0 0 0,1 5 11 0 0,-2 14 117 0 0,1 1 0 0 0,3 32 1 0 0,0-25-66 0 0,-3 41 1 0 0,0 1-37 0 0,3-48 103 0 0,0-1 0 0 0,9 35 0 0 0,-6-46-949 0 0,5-36-6272 0 0,-9 12 4806 0 0,-2 1-688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3.77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1 126 5465 0 0,'0'-7'475'0'0,"1"0"0"0"0,0 1 0 0 0,0-1 1 0 0,0 1-1 0 0,1 0 0 0 0,0-1 0 0 0,0 1 0 0 0,1 0 0 0 0,0 0 0 0 0,0 0 0 0 0,0 1 0 0 0,7-10 0 0 0,-8 12-453 0 0,0 0-1 0 0,1 1 0 0 0,-1-1 1 0 0,1 0-1 0 0,-1 1 0 0 0,1 0 1 0 0,0 0-1 0 0,0 0 0 0 0,0 0 1 0 0,0 0-1 0 0,0 0 0 0 0,1 1 1 0 0,-1 0-1 0 0,0-1 0 0 0,1 1 1 0 0,-1 1-1 0 0,1-1 0 0 0,-1 0 1 0 0,1 1-1 0 0,-1 0 0 0 0,1-1 1 0 0,-1 2-1 0 0,1-1 0 0 0,5 1 1 0 0,-8-1-17 0 0,1 1 0 0 0,-1 0 0 0 0,0-1 1 0 0,1 1-1 0 0,-1 0 0 0 0,0 0 0 0 0,1 0 1 0 0,-1 0-1 0 0,0 0 0 0 0,0 0 0 0 0,0 0 1 0 0,0 0-1 0 0,0 0 0 0 0,0 1 1 0 0,0-1-1 0 0,0 0 0 0 0,0 1 0 0 0,-1-1 1 0 0,1 0-1 0 0,-1 1 0 0 0,1-1 0 0 0,-1 1 1 0 0,1-1-1 0 0,-1 1 0 0 0,0-1 0 0 0,0 1 1 0 0,0 2-1 0 0,1 5 12 0 0,-1 0-1 0 0,0 1 1 0 0,-3 11-1 0 0,3-21-16 0 0,0 2 4 0 0,-1 0 0 0 0,0 0 0 0 0,0 0 0 0 0,0 0 0 0 0,0-1 0 0 0,-1 1 1 0 0,1 0-1 0 0,0-1 0 0 0,-1 1 0 0 0,1-1 0 0 0,-1 1 0 0 0,1-1 0 0 0,-1 0 0 0 0,0 0 0 0 0,0 0 0 0 0,1 0 0 0 0,-1 0 0 0 0,0 0 0 0 0,0 0 1 0 0,-2 0-1 0 0,0 1 19 0 0,1-1 0 0 0,-1 0 0 0 0,1 0 1 0 0,-1 0-1 0 0,0 0 0 0 0,1 0 0 0 0,-1-1 1 0 0,0 0-1 0 0,1 0 0 0 0,-6 0 0 0 0,4-2 25 0 0,4 2-60 0 0,0 0-1 0 0,-1-1 0 0 0,1 0 0 0 0,0 1 1 0 0,0-1-1 0 0,0 0 0 0 0,0 1 0 0 0,0-1 0 0 0,0 0 1 0 0,0 0-1 0 0,0 0 0 0 0,0 0 0 0 0,0 0 1 0 0,0 0-1 0 0,0 0 0 0 0,1 0 0 0 0,-1 0 0 0 0,1 0 1 0 0,-1-1-1 0 0,0 1 0 0 0,1 0 0 0 0,0 0 1 0 0,-1-1-1 0 0,1 1 0 0 0,0 0 0 0 0,0-2 0 0 0,-1 1-335 0 0,1-1-1 0 0,0 1 0 0 0,1 0 1 0 0,-1 0-1 0 0,0-1 0 0 0,1 1 0 0 0,-1 0 1 0 0,2-4-1 0 0,2-2-1807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3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73 227 864 0 0,'-6'-5'689'0'0,"0"1"1"0"0,1-1-1 0 0,0 0 0 0 0,-9-11 0 0 0,14 15-427 0 0,-1 1 1 0 0,0-1-1 0 0,1 0 0 0 0,-1 1 0 0 0,1-1 1 0 0,-1 1-1 0 0,0-1 0 0 0,1 1 0 0 0,-1-1 0 0 0,0 1 1 0 0,0-1-1 0 0,1 1 0 0 0,-1 0 0 0 0,0 0 0 0 0,0-1 1 0 0,0 1-1 0 0,0 0 0 0 0,-11 4 1047 0 0,11-2-1300 0 0,0-1 0 0 0,0 0 1 0 0,0 0-1 0 0,0 0 1 0 0,0 1-1 0 0,0-1 0 0 0,0 0 1 0 0,1 1-1 0 0,-1-1 1 0 0,0 1-1 0 0,1-1 0 0 0,-1 1 1 0 0,1-1-1 0 0,0 1 1 0 0,-1 1-1 0 0,1-1 10 0 0,0 0 1 0 0,0 1-1 0 0,1-1 1 0 0,-1 0-1 0 0,0 0 0 0 0,1 0 1 0 0,0-1-1 0 0,-1 1 1 0 0,1 0-1 0 0,0 0 0 0 0,0 0 1 0 0,0 0-1 0 0,0-1 1 0 0,0 1-1 0 0,0 0 0 0 0,0-1 1 0 0,1 1-1 0 0,-1-1 1 0 0,3 3-1 0 0,0-2 4 0 0,-1 0 0 0 0,0 0 0 0 0,1 0 0 0 0,-1-1 0 0 0,1 1 1 0 0,0-1-1 0 0,-1 0 0 0 0,1 0 0 0 0,7 1 0 0 0,-3-1 20 0 0,0-1 0 0 0,1 1 0 0 0,-1-2 0 0 0,0 1-1 0 0,0-1 1 0 0,0 0 0 0 0,-1-1 0 0 0,1 0 0 0 0,12-4 0 0 0,-7 0-12 0 0,-7 4 13 0 0,0-1-1 0 0,-1 0 1 0 0,1 0 0 0 0,0-1 0 0 0,5-4 0 0 0,-9 6-32 0 0,0 0 0 0 0,0 0 0 0 0,0 0 0 0 0,-1-1 0 0 0,1 1 0 0 0,-1-1 0 0 0,1 1 0 0 0,-1-1 0 0 0,0 0 0 0 0,0 1 0 0 0,0-1 0 0 0,0 0 0 0 0,-1 0 0 0 0,2-5 0 0 0,-2 1-17 0 0,-1 0 0 0 0,1 1 0 0 0,-1-1 0 0 0,0 0 1 0 0,-1 1-1 0 0,0-1 0 0 0,0 1 0 0 0,0 0 1 0 0,-1-1-1 0 0,1 1 0 0 0,-1 0 0 0 0,-1 0 0 0 0,1 1 1 0 0,-1-1-1 0 0,0 1 0 0 0,-1 0 0 0 0,1 0 1 0 0,-1 0-1 0 0,0 0 0 0 0,0 1 0 0 0,-1 0 0 0 0,1 0 1 0 0,-10-5-1 0 0,12 8 13 0 0,0 1 0 0 0,0-1 1 0 0,0 1-1 0 0,0 0 0 0 0,0 0 0 0 0,0 0 1 0 0,0 0-1 0 0,0 1 0 0 0,0-1 0 0 0,0 1 1 0 0,1-1-1 0 0,-1 1 0 0 0,0 0 1 0 0,0 0-1 0 0,1 1 0 0 0,-1-1 0 0 0,0 0 1 0 0,1 1-1 0 0,-1 0 0 0 0,1-1 0 0 0,0 1 1 0 0,0 0-1 0 0,-1 0 0 0 0,1 0 0 0 0,-3 5 1 0 0,-1 0 8 0 0,0 0 1 0 0,1 1 0 0 0,0 0-1 0 0,0 0 1 0 0,1 1 0 0 0,-8 17 0 0 0,8-15-6 0 0,1 1-1 0 0,0-1 1 0 0,0 1 0 0 0,1 0 0 0 0,1 0 0 0 0,0 0 0 0 0,0 0 0 0 0,1 0 0 0 0,1 0 0 0 0,0 0 0 0 0,1 0 0 0 0,0 0 0 0 0,0 0 0 0 0,2-1 0 0 0,-1 1-1 0 0,1-1 1 0 0,8 14 0 0 0,-7-18 14 0 0,0 0-1 0 0,1-1 0 0 0,0 0 1 0 0,0 1-1 0 0,1-2 0 0 0,-1 1 1 0 0,2-1-1 0 0,-1 0 0 0 0,0 0 1 0 0,1-1-1 0 0,0 0 0 0 0,0-1 1 0 0,0 0-1 0 0,16 5 0 0 0,-15-7-17 0 0,0 0 0 0 0,0 0 0 0 0,0-1-1 0 0,0 0 1 0 0,0 0 0 0 0,0-1 0 0 0,0 0-1 0 0,0-1 1 0 0,14-4 0 0 0,-16 3-5 0 0,0 1 0 0 0,-1-1 0 0 0,0 0 1 0 0,0 0-1 0 0,0-1 0 0 0,0 1 0 0 0,0-1 1 0 0,-1-1-1 0 0,0 1 0 0 0,0-1 0 0 0,0 0 1 0 0,0 0-1 0 0,4-6 0 0 0,-6 5-2 0 0,-1 1 1 0 0,1-1-1 0 0,-1 1 0 0 0,0-1 1 0 0,0 0-1 0 0,-1 0 0 0 0,0 1 0 0 0,1-8 1 0 0,2-51 24 0 0,-4 49-19 0 0,0-16-10 0 0,-1 0 0 0 0,-10-56 0 0 0,10 80-5 0 0,0 0 0 0 0,0 0 0 0 0,1 0 0 0 0,0-1 0 0 0,0 1 0 0 0,0 0 0 0 0,4-13 0 0 0,-6 23 100 0 0,1-2-91 0 0,0 1 0 0 0,0-1 0 0 0,0 0-1 0 0,0 1 1 0 0,0 0 0 0 0,1-1 0 0 0,-1 1 0 0 0,1-1 0 0 0,-1 1 0 0 0,1 0 0 0 0,-1-1-1 0 0,1 1 1 0 0,0 3 0 0 0,1 18 9 0 0,1 4-9 0 0,0 0 0 0 0,2 1 1 0 0,11 43-1 0 0,-11-61 9 0 0,1 0 0 0 0,-1 0 0 0 0,2-1 0 0 0,-1 0 0 0 0,2 1 0 0 0,-1-2 0 0 0,1 1 1 0 0,14 13-1 0 0,-10-12 18 0 0,0-1 0 0 0,1 0 0 0 0,0 0 0 0 0,0-1 1 0 0,1-1-1 0 0,14 7 0 0 0,-23-12-18 0 0,0-1 0 0 0,-1 1 0 0 0,1-1 0 0 0,0 0 0 0 0,0 0 0 0 0,0-1 0 0 0,0 1 0 0 0,0-1 0 0 0,0 0 0 0 0,0 0 0 0 0,0 0 0 0 0,0 0 0 0 0,0-1 0 0 0,7-1 0 0 0,-8 1-5 0 0,0-1 1 0 0,0 1-1 0 0,0-1 0 0 0,0 1 0 0 0,-1-1 0 0 0,1 0 1 0 0,0 0-1 0 0,-1-1 0 0 0,1 1 0 0 0,-1 0 1 0 0,0-1-1 0 0,0 1 0 0 0,0-1 0 0 0,0 0 0 0 0,0 0 1 0 0,-1 0-1 0 0,1 0 0 0 0,1-4 0 0 0,2-10 23 0 0,-1-1 0 0 0,0 1-1 0 0,-1-1 1 0 0,-1 0-1 0 0,0 0 1 0 0,-2-21 0 0 0,2-15-40 0 0,-3-29 2 0 0,0 33-20 0 0,1 48 35 0 0,0-7 368 0 0,0 1-1578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4.49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50 91 2825 0 0,'-1'0'166'0'0,"0"0"0"0"0,-1 0 1 0 0,1 0-1 0 0,0 0 1 0 0,0 0-1 0 0,0 0 0 0 0,0 0 1 0 0,0 0-1 0 0,0-1 1 0 0,0 1-1 0 0,0 0 0 0 0,0-1 1 0 0,0 1-1 0 0,0-1 1 0 0,0 1-1 0 0,0-1 0 0 0,0 1 1 0 0,0-1-1 0 0,1 0 1 0 0,-1 1-1 0 0,0-1 0 0 0,0 0 1 0 0,1 0-1 0 0,-1 0 1 0 0,0 1-1 0 0,1-1 0 0 0,-1 0 1 0 0,1 0-1 0 0,-1 0 1 0 0,1 0-1 0 0,-1 0 0 0 0,1 0 1 0 0,0 0-1 0 0,-1-2 1 0 0,-8-5 1943 0 0,-2-2-1113 0 0,11 6-567 0 0,8 3 180 0 0,-8 1-597 0 0,0 0 0 0 0,0 0-1 0 0,0 0 1 0 0,0 0 0 0 0,-1 0 0 0 0,1 0 0 0 0,0-1-1 0 0,0 1 1 0 0,0 0 0 0 0,0 0 0 0 0,0 0 0 0 0,0 0-1 0 0,0 0 1 0 0,0 0 0 0 0,0 0 0 0 0,0 0 0 0 0,0 0-1 0 0,0 0 1 0 0,0 0 0 0 0,0 0 0 0 0,0 0 0 0 0,0 0-1 0 0,0-1 1 0 0,0 1 0 0 0,0 0 0 0 0,0 0 0 0 0,0 0-1 0 0,0 0 1 0 0,0 0 0 0 0,0 0 0 0 0,0 0 0 0 0,0 0-1 0 0,0 0 1 0 0,0 0 0 0 0,0 0 0 0 0,0 0 0 0 0,0-1-1 0 0,0 1 1 0 0,0 0 0 0 0,0 0 0 0 0,0 0 0 0 0,0 0-1 0 0,0 0 1 0 0,0 0 0 0 0,1 0 0 0 0,-1 0 0 0 0,0 0-1 0 0,0 0 1 0 0,0 0 0 0 0,0 0 0 0 0,0 0 0 0 0,0 0-1 0 0,0 0 1 0 0,0 0 0 0 0,0 0 0 0 0,0 0 0 0 0,0 0-1 0 0,0 0 1 0 0,0 0 0 0 0,0 0 0 0 0,1 0 0 0 0,-6 13 95 0 0,7 10-34 0 0,0-1 0 0 0,1 0 1 0 0,9 32-1 0 0,-8-7-29 0 0,-4-39-30 0 0,1-1-1 0 0,-1 1 1 0 0,1 0 0 0 0,1-1 0 0 0,3 13-1 0 0,-3-15-6 0 0,0-1-8 0 0,0 0 0 0 0,-1 0 0 0 0,1 0-1 0 0,-1 0 1 0 0,0 0 0 0 0,0 1-1 0 0,0-1 1 0 0,0 0 0 0 0,-1 1-1 0 0,0-1 1 0 0,0 0 0 0 0,0 6-1 0 0,-1-7 12 0 0,0 0 0 0 0,1 0 0 0 0,-1 0 0 0 0,1 0 0 0 0,0 0 0 0 0,0 0 0 0 0,0 0 0 0 0,0 0 0 0 0,1 0 0 0 0,-1 0 0 0 0,1 0 0 0 0,1 4 1 0 0,16 34 151 0 0,-17-39-151 0 0,-4-12 75 0 0,0 0 0 0 0,1 0 0 0 0,0 0 0 0 0,1-1-1 0 0,0 1 1 0 0,1-19 0 0 0,1 21-86 0 0,-1-1 1 0 0,0 1-1 0 0,0 0 0 0 0,-1 0 0 0 0,0 0 0 0 0,-1 0 1 0 0,-4-14-1 0 0,4 13 2 0 0,-1-1 0 0 0,1 0-1 0 0,1 1 1 0 0,-1-15 0 0 0,3 14-4 0 0,-1 0-1 0 0,1 0 0 0 0,1 0 1 0 0,0 1-1 0 0,0-1 0 0 0,1 0 1 0 0,0 1-1 0 0,1 0 0 0 0,0 0 1 0 0,0 0-1 0 0,1 0 1 0 0,9-12-1 0 0,-2 3-14 0 0,-8 12 20 0 0,0 1 0 0 0,-1 0 0 0 0,1-1 0 0 0,9-6 0 0 0,-11 10-2 0 0,0 0-1 0 0,0 1 0 0 0,1-1 0 0 0,-1 1 1 0 0,1 0-1 0 0,-1 0 0 0 0,1 0 0 0 0,0 0 0 0 0,-1 0 1 0 0,1 0-1 0 0,0 1 0 0 0,-1-1 0 0 0,1 1 0 0 0,5 0 1 0 0,-3-1-6 0 0,-1 1 1 0 0,1 0 0 0 0,0 0 0 0 0,-1 0 0 0 0,1 1 0 0 0,0 0-1 0 0,-1 0 1 0 0,1 0 0 0 0,-1 0 0 0 0,0 1 0 0 0,1-1 0 0 0,-1 1 0 0 0,0 0-1 0 0,0 1 1 0 0,0-1 0 0 0,0 1 0 0 0,0-1 0 0 0,-1 1 0 0 0,1 0 0 0 0,-1 1-1 0 0,4 3 1 0 0,3 4 10 0 0,-1 1-1 0 0,1 0 1 0 0,-2 1 0 0 0,0 0-1 0 0,0 0 1 0 0,-1 1-1 0 0,-1 0 1 0 0,-1 0-1 0 0,0 0 1 0 0,0 1 0 0 0,-1 0-1 0 0,-1 0 1 0 0,1 18-1 0 0,2 9 28 0 0,-1-10-39 0 0,1 42 0 0 0,-7-64-230 0 0,0 4 1054 0 0,2-9-2843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5.97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8 209 7106 0 0,'5'17'4017'0'0,"-2"-12"-4025"0"0,0 0-1 0 0,1 0 1 0 0,-1-1 0 0 0,7 7 0 0 0,-10-11 70 0 0,2 1-47 0 0,0-1 1 0 0,0 1 0 0 0,0 0 0 0 0,0-1 0 0 0,0 0-1 0 0,1 1 1 0 0,-1-1 0 0 0,0 0 0 0 0,0 0 0 0 0,0 0-1 0 0,0 0 1 0 0,0-1 0 0 0,0 1 0 0 0,0-1-1 0 0,0 1 1 0 0,3-2 0 0 0,3 0 33 0 0,-7 2-41 0 0,1-1-1 0 0,-1 1 0 0 0,1-1 1 0 0,-1 0-1 0 0,1 0 1 0 0,-1 1-1 0 0,1-1 1 0 0,-1 0-1 0 0,0-1 1 0 0,0 1-1 0 0,1 0 1 0 0,-1 0-1 0 0,0 0 0 0 0,0-1 1 0 0,0 1-1 0 0,0 0 1 0 0,-1-1-1 0 0,2-1 1 0 0,11-13 94 0 0,-11 14-92 0 0,1 0 1 0 0,0-1-1 0 0,-1 1 0 0 0,1-1 0 0 0,-1 1 0 0 0,0-1 1 0 0,1 0-1 0 0,-1 0 0 0 0,-1 0 0 0 0,1 0 0 0 0,0 0 0 0 0,-1 0 1 0 0,0-1-1 0 0,0 1 0 0 0,0 0 0 0 0,0-1 0 0 0,0 1 1 0 0,0-1-1 0 0,-1 1 0 0 0,0-1 0 0 0,0 0 0 0 0,0 1 1 0 0,0-1-1 0 0,0 1 0 0 0,-1-1 0 0 0,0 1 0 0 0,-1-5 1 0 0,-12-62 602 0 0,14 68-579 0 0,-1 1-1 0 0,1 0 1 0 0,-1 0-1 0 0,0 0 1 0 0,0-1-1 0 0,1 1 1 0 0,-1 0 0 0 0,0 0-1 0 0,0 0 1 0 0,0 0-1 0 0,0 0 1 0 0,0 0 0 0 0,0 0-1 0 0,0 1 1 0 0,0-1-1 0 0,0 0 1 0 0,-1 1-1 0 0,1-1 1 0 0,0 1 0 0 0,0-1-1 0 0,-1 1 1 0 0,1-1-1 0 0,0 1 1 0 0,-3-1-1 0 0,2 1 11 0 0,0 0 0 0 0,0-1-1 0 0,0 1 1 0 0,0 0-1 0 0,0 0 1 0 0,0 0-1 0 0,0 0 1 0 0,0 1-1 0 0,0-1 1 0 0,0 0 0 0 0,0 1-1 0 0,0 0 1 0 0,0-1-1 0 0,0 1 1 0 0,-2 1-1 0 0,1 1 12 0 0,0-1-8 0 0,0 0 1 0 0,0 0-1 0 0,1 0 1 0 0,-1 0 0 0 0,1 1-1 0 0,-1-1 1 0 0,1 1-1 0 0,0 0 1 0 0,0-1 0 0 0,0 1-1 0 0,-1 4 1 0 0,-4 6 47 0 0,2-1 0 0 0,-1 1 0 0 0,2 0 0 0 0,0 0 0 0 0,0 0 0 0 0,1 1 0 0 0,1-1 0 0 0,-1 15 0 0 0,2-14-67 0 0,0 0 0 0 0,1 1 0 0 0,0-1 0 0 0,2 0 0 0 0,-1 0 0 0 0,2 0 0 0 0,0 0 0 0 0,0 0 0 0 0,1-1 0 0 0,7 16 0 0 0,-5-18-9 0 0,-1 0 0 0 0,13 18 0 0 0,-15-26-3 0 0,-1 0 0 0 0,0 0 0 0 0,1 0 0 0 0,0-1 0 0 0,-1 1 1 0 0,1-1-1 0 0,0 0 0 0 0,0 0 0 0 0,1 0 0 0 0,-1 0 0 0 0,0 0 0 0 0,1-1 0 0 0,-1 0 0 0 0,4 2 0 0 0,25 6 123 0 0,-22-5-111 0 0,1-1 0 0 0,22 3 0 0 0,-30-5-59 0 0,1-1 0 0 0,-1 0 0 0 0,1 0 0 0 0,-1 0 0 0 0,0-1 0 0 0,1 1 0 0 0,-1-1 0 0 0,0 0 0 0 0,1 0 0 0 0,-1 0 0 0 0,0 0 0 0 0,0 0 0 0 0,0-1 0 0 0,4-2 0 0 0,25-15-429 0 0,-20 12 228 0 0,0-1-1 0 0,15-12 0 0 0,-23 16 216 0 0,0 1-1 0 0,0-1 1 0 0,-1 0-1 0 0,1-1 1 0 0,-1 1-1 0 0,0-1 1 0 0,0 1-1 0 0,-1-1 1 0 0,4-10-1 0 0,3-6 14 0 0,-2-2 0 0 0,0 1-1 0 0,-1-1 1 0 0,-2 0 0 0 0,0 0-1 0 0,0-44 1 0 0,-8 47-55 0 0,4 19 74 0 0,0 1-1 0 0,0-1 1 0 0,-1 0-1 0 0,1 1 0 0 0,0-1 1 0 0,0 0-1 0 0,-1 1 1 0 0,1-1-1 0 0,0 0 0 0 0,-1 1 1 0 0,1-1-1 0 0,0 1 1 0 0,-1-1-1 0 0,1 1 1 0 0,-1-1-1 0 0,1 1 0 0 0,-1-1 1 0 0,1 1-1 0 0,-1-1 1 0 0,1 1-1 0 0,-1 0 0 0 0,0-1 1 0 0,1 1-1 0 0,-1 0 1 0 0,1 0-1 0 0,-2-1 1 0 0,1 1-13 0 0,0 0 1 0 0,1 0 0 0 0,-1 0-1 0 0,0 0 1 0 0,1 0 0 0 0,-1 0 0 0 0,1 0-1 0 0,-1 0 1 0 0,0 1 0 0 0,1-1 0 0 0,-1 0-1 0 0,0 0 1 0 0,1 1 0 0 0,-1-1 0 0 0,1 0-1 0 0,-1 1 1 0 0,1-1 0 0 0,-1 0 0 0 0,1 1-1 0 0,-1-1 1 0 0,1 1 0 0 0,-1-1 0 0 0,1 1-1 0 0,0-1 1 0 0,-1 1 0 0 0,1-1-1 0 0,0 1 1 0 0,-1-1 0 0 0,1 1 0 0 0,0-1-1 0 0,0 1 1 0 0,-1 0 0 0 0,1-1 0 0 0,0 1-1 0 0,0 0 1 0 0,0-1 0 0 0,0 1 0 0 0,0 0-1 0 0,0 1 1 0 0,1-1 0 0 0,-1 0 0 0 0,0 0 0 0 0,1 0 0 0 0,-1 0 0 0 0,1 0 0 0 0,0 1-1 0 0,-1-1 1 0 0,1 0 0 0 0,0 0 0 0 0,0-1 0 0 0,-1 1 0 0 0,1 0 0 0 0,0 0 0 0 0,0 0-1 0 0,0 0 1 0 0,2 0 0 0 0,1 2 2 0 0,1 0 0 0 0,-1 0-1 0 0,0 1 1 0 0,0-1-1 0 0,0 1 1 0 0,4 6 0 0 0,-7-8-4 0 0,0-1 1 0 0,0 0 0 0 0,0 1-1 0 0,0-1 1 0 0,0 0 0 0 0,0 0-1 0 0,0 1 1 0 0,0-1 0 0 0,0 0-1 0 0,1 0 1 0 0,-1 0 0 0 0,0 0-1 0 0,1-1 1 0 0,-1 1 0 0 0,1 0-1 0 0,-1-1 1 0 0,1 1-1 0 0,-1-1 1 0 0,1 1 0 0 0,-1-1-1 0 0,1 1 1 0 0,0-1 0 0 0,-1 0-1 0 0,1 0 1 0 0,0 0 0 0 0,-1 0-1 0 0,1 0 1 0 0,-1 0 0 0 0,1-1-1 0 0,0 1 1 0 0,-1 0 0 0 0,1-1-1 0 0,-1 0 1 0 0,1 1 0 0 0,1-2-1 0 0,4 0-59 0 0,0 0 1 0 0,1 0-1 0 0,-1 0 0 0 0,13 0 0 0 0,-16 2 16 0 0,1 0-1 0 0,-1-1 1 0 0,0 0-1 0 0,0 1 1 0 0,1-1-1 0 0,-1 0 1 0 0,0-1-1 0 0,0 1 1 0 0,0-1 0 0 0,0 0-1 0 0,-1 0 1 0 0,1 0-1 0 0,0 0 1 0 0,-1-1-1 0 0,1 1 1 0 0,3-5-1 0 0,-4 3-6 0 0,0 1 0 0 0,0-1 1 0 0,-1 0-1 0 0,1 0 0 0 0,-1 0 0 0 0,0 0 0 0 0,0-1 0 0 0,-1 1 0 0 0,1 0 0 0 0,-1-1 0 0 0,0 1 0 0 0,0-1 0 0 0,0-6 0 0 0,-1 9 69 0 0,1-1 0 0 0,-2 0 1 0 0,1 0-1 0 0,0 1 0 0 0,0-1 0 0 0,-1 0 0 0 0,0 1 0 0 0,1-1 0 0 0,-1 0 1 0 0,0 1-1 0 0,0-1 0 0 0,-1 1 0 0 0,1 0 0 0 0,0-1 0 0 0,-1 1 1 0 0,0 0-1 0 0,1 0 0 0 0,-1 0 0 0 0,0 0 0 0 0,0 0 0 0 0,0 0 1 0 0,0 0-1 0 0,-4-2 0 0 0,3 2 29 0 0,-1 0 0 0 0,1 0 0 0 0,-1 0-1 0 0,1 0 1 0 0,-1 0 0 0 0,0 1 0 0 0,1-1 0 0 0,-1 1 0 0 0,0 0 0 0 0,0 0 0 0 0,0 1-1 0 0,0-1 1 0 0,0 1 0 0 0,0 0 0 0 0,0 0 0 0 0,0 0 0 0 0,0 1 0 0 0,0-1-1 0 0,1 1 1 0 0,-1 0 0 0 0,0 0 0 0 0,0 0 0 0 0,0 0 0 0 0,1 1 0 0 0,-1 0 0 0 0,1 0-1 0 0,-7 4 1 0 0,-3 2 21 0 0,8-5-23 0 0,0 0 0 0 0,0 0 0 0 0,0 1 0 0 0,0-1-1 0 0,1 1 1 0 0,-1 0 0 0 0,1 0 0 0 0,0 1 0 0 0,0-1-1 0 0,1 1 1 0 0,-1 0 0 0 0,1 0 0 0 0,-5 9 0 0 0,2 0 2 0 0,5-11-43 0 0,-1-1-1 0 0,1 1 0 0 0,0 0 1 0 0,0 0-1 0 0,0-1 0 0 0,0 1 0 0 0,0 0 1 0 0,0 4-1 0 0,1 3 16 0 0,-1 0 0 0 0,2 1 0 0 0,-1-1 0 0 0,1 0 0 0 0,1 0 0 0 0,0 0 0 0 0,0 0-1 0 0,1 0 1 0 0,0 0 0 0 0,1-1 0 0 0,0 1 0 0 0,0-1 0 0 0,1 0 0 0 0,1 0 0 0 0,10 13 0 0 0,-3-6 26 0 0,1 0-1 0 0,1-1 1 0 0,0-1 0 0 0,1-1-1 0 0,33 22 1 0 0,-40-30-28 0 0,-1 0 1 0 0,1-1-1 0 0,0 0 0 0 0,0-1 1 0 0,0 0-1 0 0,1-1 0 0 0,-1 1 1 0 0,17 0-1 0 0,-21-2-103 0 0,1-1-1 0 0,-1-1 1 0 0,0 1-1 0 0,0-1 1 0 0,0 0-1 0 0,0 0 1 0 0,0 0-1 0 0,0-1 1 0 0,0 1-1 0 0,0-1 1 0 0,-1 0-1 0 0,1-1 1 0 0,-1 1-1 0 0,1-1 1 0 0,-1 0-1 0 0,0 0 0 0 0,7-7 1 0 0,-7 6 47 0 0,0 0 0 0 0,0 0 0 0 0,-1-1 0 0 0,1 0 0 0 0,-1 0 0 0 0,0 0 0 0 0,0 0-1 0 0,-1 0 1 0 0,0 0 0 0 0,0-1 0 0 0,0 1 0 0 0,0-1 0 0 0,-1 1 0 0 0,0-1 0 0 0,0 0 0 0 0,0 0 0 0 0,-1 1 0 0 0,0-9 0 0 0,8-77 30 0 0,-4 38 52 0 0,1-7-82 0 0,-5 54 64 0 0,-1 1 1 0 0,1 0-1 0 0,-1-1 0 0 0,0 1 1 0 0,-1 0-1 0 0,1 0 0 0 0,-1 0 1 0 0,0 0-1 0 0,-3-6 1 0 0,-5-17 674 0 0,10 29-684 0 0,0 0-1 0 0,0 1 0 0 0,0-1 0 0 0,-1 0 0 0 0,1 0 1 0 0,-1 1-1 0 0,1-1 0 0 0,-1 0 0 0 0,1 0 1 0 0,-1 0-1 0 0,0 1 0 0 0,-1 0 0 0 0,-4 13 59 0 0,6-6-62 0 0,1 0 0 0 0,1 0 0 0 0,2 10 0 0 0,1 7 9 0 0,-4-23-19 0 0,1 1-1 0 0,-1-1 1 0 0,0 0-1 0 0,1 0 1 0 0,0 0-1 0 0,0 0 1 0 0,0 0-1 0 0,0 0 1 0 0,5 4-1 0 0,6 10 21 0 0,-11-16-17 0 0,-1 0 1 0 0,0 0-1 0 0,1 0 1 0 0,-1 0-1 0 0,1 0 0 0 0,-1-1 1 0 0,1 1-1 0 0,0 0 1 0 0,-1-1-1 0 0,1 1 1 0 0,0-1-1 0 0,-1 0 1 0 0,1 0-1 0 0,0 0 1 0 0,-1 0-1 0 0,1 0 0 0 0,0 0 1 0 0,0 0-1 0 0,-1 0 1 0 0,3-1-1 0 0,10 1 37 0 0,-1 0-154 0 0,-1 1-100 0 0,-10-1 186 0 0,-1 1 0 0 0,1-1 0 0 0,0 0 0 0 0,0 0 0 0 0,0 0 0 0 0,-1 0 0 0 0,1 0 0 0 0,0 0 0 0 0,0 0 0 0 0,0-1 0 0 0,-1 1 0 0 0,1 0 0 0 0,0-1 0 0 0,0 0 0 0 0,-1 1 0 0 0,1-1 0 0 0,0 0 0 0 0,-1 0 0 0 0,1 0 0 0 0,-1 0 0 0 0,1 0 1 0 0,-1 0-1 0 0,0 0 0 0 0,1-1 0 0 0,-1 1 0 0 0,0 0 0 0 0,0-1 0 0 0,1-1 0 0 0,4-4-5 0 0,-2-1 0 0 0,1 1 0 0 0,-1-1 1 0 0,5-10-1 0 0,-8 15 31 0 0,21-56-43 0 0,-21 54 53 0 0,1 1 0 0 0,-2-1 0 0 0,1 0 0 0 0,0 0 0 0 0,-1 0-1 0 0,0 0 1 0 0,0 0 0 0 0,0 1 0 0 0,-1-1 0 0 0,-1-7 0 0 0,1 5 16 0 0,0 2 438 0 0,-10 3-21 0 0,10 2-441 0 0,1 0 1 0 0,-1 0-1 0 0,0 0 0 0 0,0 0 1 0 0,0 0-1 0 0,0 0 0 0 0,0 0 1 0 0,1 0-1 0 0,-1 0 1 0 0,0 1-1 0 0,0-1 0 0 0,0 0 1 0 0,1 0-1 0 0,-1 1 0 0 0,0-1 1 0 0,0 1-1 0 0,1-1 1 0 0,-1 1-1 0 0,0-1 0 0 0,1 1 1 0 0,-1-1-1 0 0,0 1 1 0 0,1-1-1 0 0,-1 1 0 0 0,1 0 1 0 0,-1 0-1 0 0,0 2 10 0 0,1-1-1 0 0,-1 0 1 0 0,1 1 0 0 0,0-1-1 0 0,0 0 1 0 0,0 1-1 0 0,0-1 1 0 0,0 1 0 0 0,1-1-1 0 0,0 3 1 0 0,2 50 137 0 0,-3-44-123 0 0,0 1-1 0 0,1 0 0 0 0,0 0 1 0 0,4 14-1 0 0,-4-19-21 0 0,0 0-1 0 0,0-1 1 0 0,-1 1 0 0 0,0 0-1 0 0,0 0 1 0 0,-1 7 0 0 0,0-8 1 0 0,0 0 0 0 0,1-1 0 0 0,0 1 0 0 0,0 0 0 0 0,1 0 1 0 0,-1 0-1 0 0,1-1 0 0 0,3 9 0 0 0,5 9 15 0 0,12 31-12 0 0,-19-47 1 0 0,1 0 0 0 0,0-1 0 0 0,0 1 0 0 0,1-1 1 0 0,4 6-1 0 0,8 15 58 0 0,-14-25-55 0 0,0 0 0 0 0,-1 1 0 0 0,1-2 1 0 0,0 1-1 0 0,0 0 0 0 0,0 0 0 0 0,0-1 0 0 0,0 1 0 0 0,1-1 1 0 0,-1 1-1 0 0,0-1 0 0 0,1 0 0 0 0,-1 0 0 0 0,6 1 0 0 0,-4 0 9 0 0,0-1 0 0 0,0 0-1 0 0,0 0 1 0 0,0-1 0 0 0,0 1-1 0 0,0-1 1 0 0,0 0-1 0 0,9-1 1 0 0,-5-1-186 0 0,0 0-1 0 0,0 0 1 0 0,0-1-1 0 0,-1 0 1 0 0,1 0 0 0 0,-1-1-1 0 0,12-8 1 0 0,-13 8-303 0 0,-1-1 1 0 0,1 0 0 0 0,-1 0 0 0 0,-1 0-1 0 0,1-1 1 0 0,-1 1 0 0 0,0-1 0 0 0,0 0-1 0 0,4-8 1 0 0,-1-2-1330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6.79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53 1000 0 0,'0'-10'9278'0'0,"0"-11"-6101"0"0,0 20-2823 0 0,0-15 1314 0 0,1 12-1138 0 0,2 10-456 0 0,-1 28 148 0 0,-2-5-115 0 0,6 56 12 0 0,-6-59-29 0 0,1 0 1 0 0,2 0 0 0 0,1 1 0 0 0,10 37-1 0 0,4 3 381 0 0,-17-66-446 0 0,1-12-4735 0 0,0 4 4199 0 0,-1 5 307 0 0,0 0 0 0 0,0-1 0 0 0,0 1 0 0 0,-1 0 0 0 0,1 0 0 0 0,-1 0 0 0 0,1-1 0 0 0,-1 1 0 0 0,0 0 0 0 0,0-1 0 0 0,0 1 0 0 0,0 0 0 0 0,-1 0 0 0 0,0-3 0 0 0,-1-11-2768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7.18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 97 4545 0 0,'0'-2'263'0'0,"-1"0"1"0"0,0 0-1 0 0,1-1 0 0 0,-1 1 0 0 0,1 0 1 0 0,0 0-1 0 0,0 0 0 0 0,0 0 1 0 0,0-1-1 0 0,0 1 0 0 0,0 0 1 0 0,0 0-1 0 0,1 0 0 0 0,-1 0 1 0 0,1-1-1 0 0,0 1 0 0 0,-1 0 0 0 0,1 0 1 0 0,0 0-1 0 0,0 0 0 0 0,0 1 1 0 0,3-4-1 0 0,-2 2-125 0 0,1 0 0 0 0,-1 0 0 0 0,1 1 0 0 0,0-1 0 0 0,0 1 0 0 0,0 0 1 0 0,0 0-1 0 0,1 0 0 0 0,-1 0 0 0 0,0 1 0 0 0,1-1 0 0 0,5-1 0 0 0,7-1-35 0 0,-9 1-74 0 0,0 1 1 0 0,0 0 0 0 0,0 1 0 0 0,0-1-1 0 0,1 1 1 0 0,11 1 0 0 0,-17 0-27 0 0,-1 0 0 0 0,1 0-1 0 0,0 1 1 0 0,-1-1 0 0 0,1 1 0 0 0,-1 0 0 0 0,1 0-1 0 0,-1-1 1 0 0,1 1 0 0 0,-1 0 0 0 0,1 0 0 0 0,-1 0 0 0 0,0 0-1 0 0,1 0 1 0 0,-1 1 0 0 0,0-1 0 0 0,0 0 0 0 0,0 1-1 0 0,0-1 1 0 0,0 1 0 0 0,0-1 0 0 0,0 1 0 0 0,-1-1 0 0 0,1 1-1 0 0,0-1 1 0 0,-1 1 0 0 0,0 0 0 0 0,1-1 0 0 0,-1 1-1 0 0,0 0 1 0 0,0 0 0 0 0,0-1 0 0 0,0 4 0 0 0,1 0 3 0 0,-1-1 0 0 0,0 1 0 0 0,0-1 0 0 0,0 1 0 0 0,-1-1 0 0 0,1 1 0 0 0,-1-1 0 0 0,0 1 0 0 0,-1-1 0 0 0,1 1 0 0 0,-4 6 0 0 0,3-8 18 0 0,0-1 0 0 0,0 1 0 0 0,0 0 0 0 0,0-1 0 0 0,-1 0 0 0 0,1 1 1 0 0,-1-1-1 0 0,1 0 0 0 0,-1 0 0 0 0,0-1 0 0 0,0 1 0 0 0,0 0 0 0 0,0-1 0 0 0,0 0 0 0 0,0 0 0 0 0,-4 1 0 0 0,-2 0 12 0 0,1 0 1 0 0,0 0-1 0 0,0-1 0 0 0,-1-1 0 0 0,-10 1 1 0 0,17-1-30 0 0,0 0 0 0 0,0 0 0 0 0,1 0 0 0 0,-1 0 0 0 0,0 0 0 0 0,1-1 0 0 0,-1 1 0 0 0,0-1 0 0 0,1 1 0 0 0,-1-1 0 0 0,0 1 0 0 0,1-1 1 0 0,-1 0-1 0 0,1 0 0 0 0,-1 1 0 0 0,1-1 0 0 0,0 0 0 0 0,-1-1 0 0 0,1 1 0 0 0,0 0 0 0 0,0 0 0 0 0,0 0 0 0 0,-1-1 0 0 0,1 1 0 0 0,1-1 0 0 0,-1 1 1 0 0,0-1-1 0 0,0 1 0 0 0,0-1 0 0 0,1 1 0 0 0,-1-1 0 0 0,0-2 0 0 0,2 2-161 0 0,-1 0 0 0 0,1 0 0 0 0,-1 0 1 0 0,1 0-1 0 0,0 0 0 0 0,-1 0 0 0 0,1 0 0 0 0,0 0 0 0 0,1 1 1 0 0,-1-1-1 0 0,0 0 0 0 0,0 0 0 0 0,1 1 0 0 0,-1-1 0 0 0,1 1 1 0 0,-1-1-1 0 0,1 1 0 0 0,0 0 0 0 0,-1 0 0 0 0,1 0 1 0 0,0 0-1 0 0,3-2 0 0 0,7-4-1785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7.78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21 67 5625 0 0,'-2'-2'455'0'0,"0"0"-1"0"0,1-1 0 0 0,0 1 1 0 0,-1-1-1 0 0,1 1 0 0 0,0-1 1 0 0,0 1-1 0 0,0-1 1 0 0,0 0-1 0 0,1 0 0 0 0,-1 1 1 0 0,1-1-1 0 0,0 0 0 0 0,-1 0 1 0 0,1 1-1 0 0,1-6 1441 0 0,-1 8-1864 0 0,-1 1 0 0 0,0-1 0 0 0,1 1 0 0 0,-1-1 0 0 0,1 1 0 0 0,-1 0-1 0 0,1-1 1 0 0,0 1 0 0 0,-1 0 0 0 0,1-1 0 0 0,-1 1 0 0 0,1 0 0 0 0,0 0 0 0 0,0-1 0 0 0,0 1 0 0 0,-1 0 0 0 0,1 0 0 0 0,0-1 0 0 0,0 1 0 0 0,0 0 0 0 0,0 0 0 0 0,0 0 0 0 0,0-1 0 0 0,0 1 0 0 0,1 0-1 0 0,-1 0 1 0 0,0-1 0 0 0,1 2 0 0 0,5 41-25 0 0,-3-16 32 0 0,-3 68 25 0 0,2 24 52 0 0,9-59 517 0 0,-12-78-583 0 0,-1-1-1 0 0,-4-21 1 0 0,2 24-40 0 0,2 0-1 0 0,0 0 0 0 0,0-29 1 0 0,2 44-9 0 0,3-36 6 0 0,12-70 0 0 0,-13 103-5 0 0,0 0 0 0 0,0 0 0 0 0,0 0 0 0 0,0 0 0 0 0,1 0 0 0 0,0 0 0 0 0,-1 1 0 0 0,1-1 0 0 0,1 1 0 0 0,-1 0-1 0 0,0 0 1 0 0,1 0 0 0 0,0 0 0 0 0,7-4 0 0 0,-3 2-7 0 0,-7 4 3 0 0,0 1 0 0 0,0-1 0 0 0,1 0 0 0 0,-1 1 0 0 0,1-1 0 0 0,-1 1 0 0 0,0 0 0 0 0,1-1 0 0 0,-1 1 0 0 0,1 0-1 0 0,-1 0 1 0 0,1 0 0 0 0,-1 0 0 0 0,0 0 0 0 0,1 0 0 0 0,-1 0 0 0 0,1 1 0 0 0,-1-1 0 0 0,1 0 0 0 0,-1 1 0 0 0,0-1 0 0 0,1 1 0 0 0,-1 0 0 0 0,0-1 0 0 0,2 2 0 0 0,-1-1 1 0 0,0 1-1 0 0,1 0 1 0 0,-1 0 0 0 0,0-1-1 0 0,0 1 1 0 0,0 0 0 0 0,0 1-1 0 0,0-1 1 0 0,0 0 0 0 0,-1 0 0 0 0,3 5-1 0 0,19 29 18 0 0,-18-31-13 0 0,-1 2 1 0 0,1-1 0 0 0,-1 1 0 0 0,3 7-1 0 0,25 73-23 0 0,-29-78 20 0 0,0 1 0 0 0,-1-1 0 0 0,0 1-1 0 0,0-1 1 0 0,-1 1 0 0 0,0 0 0 0 0,-1 0 0 0 0,0-1 0 0 0,-1 1 0 0 0,0 0 0 0 0,-2 10 0 0 0,2-15 1 0 0,-1 0 3 0 0,1 1 0 0 0,0-1 0 0 0,0 0 0 0 0,1 1-1 0 0,0-1 1 0 0,0 1 0 0 0,0-1 0 0 0,0 1 0 0 0,3 8 0 0 0,-3-11-16 0 0,0-3-33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48.66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407 221 5465 0 0,'0'1'145'0'0,"0"-1"-1"0"0,0 1 1 0 0,1-1 0 0 0,-1 1-1 0 0,0-1 1 0 0,0 1 0 0 0,1-1-1 0 0,-1 0 1 0 0,0 1-1 0 0,1-1 1 0 0,-1 1 0 0 0,0-1-1 0 0,1 0 1 0 0,-1 1 0 0 0,1-1-1 0 0,-1 0 1 0 0,1 0-1 0 0,-1 1 1 0 0,1-1 0 0 0,-1 0-1 0 0,1 0 1 0 0,-1 1 0 0 0,1-1-1 0 0,-1 0 1 0 0,1 0-1 0 0,1 0-138 0 0,0 0 0 0 0,-1 0-1 0 0,1-1 1 0 0,0 1 0 0 0,-1 0-1 0 0,1-1 1 0 0,0 0 0 0 0,-1 1-1 0 0,1-1 1 0 0,-1 0 0 0 0,1 0-1 0 0,-1 0 1 0 0,3-1 0 0 0,32-24 70 0 0,-33 22-34 0 0,0 1 0 0 0,-1 0 0 0 0,1-1 0 0 0,-1 0 0 0 0,0 1 0 0 0,0-1 0 0 0,0 0 0 0 0,0 0 0 0 0,-1 0 0 0 0,1 0 0 0 0,-1-1 0 0 0,0 1 0 0 0,-1 0 0 0 0,1 0 0 0 0,-1-1 0 0 0,1 1 0 0 0,-1 0 0 0 0,-1-1 0 0 0,0-6 0 0 0,0 3 264 0 0,0 1 0 0 0,0-1 0 0 0,-1 1 0 0 0,0-1 0 0 0,-1 1 1 0 0,0 0-1 0 0,0 0 0 0 0,-7-12 0 0 0,8 16-248 0 0,1 1 1 0 0,0 0 0 0 0,-1 0-1 0 0,0 0 1 0 0,0 1-1 0 0,1-1 1 0 0,-1 0-1 0 0,0 1 1 0 0,0-1-1 0 0,0 1 1 0 0,-1-1 0 0 0,1 1-1 0 0,0 0 1 0 0,0 0-1 0 0,-1 0 1 0 0,1 0-1 0 0,-1 1 1 0 0,1-1-1 0 0,-1 1 1 0 0,1-1-1 0 0,-1 1 1 0 0,1 0 0 0 0,-1 0-1 0 0,1 0 1 0 0,-1 0-1 0 0,1 0 1 0 0,-1 1-1 0 0,1-1 1 0 0,-5 2-1 0 0,-1 0-18 0 0,-1 1-1 0 0,0 1 1 0 0,1-1-1 0 0,-1 2 0 0 0,1-1 1 0 0,0 1-1 0 0,1 0 0 0 0,-1 0 1 0 0,1 1-1 0 0,0 0 0 0 0,0 0 1 0 0,1 1-1 0 0,0 0 0 0 0,0 0 1 0 0,0 1-1 0 0,1-1 0 0 0,0 1 1 0 0,1 0-1 0 0,0 1 0 0 0,0-1 1 0 0,-4 15-1 0 0,5-12-31 0 0,1 1-1 0 0,0 0 1 0 0,1 0-1 0 0,0 1 1 0 0,1-1 0 0 0,0 0-1 0 0,1 0 1 0 0,3 19 0 0 0,-2-24 2 0 0,0 0 0 0 0,1 0 0 0 0,0 0 0 0 0,0 0 0 0 0,0 0 0 0 0,1-1 0 0 0,0 1 1 0 0,0-1-1 0 0,1 0 0 0 0,0 0 0 0 0,0-1 0 0 0,0 0 0 0 0,1 1 0 0 0,-1-2 1 0 0,8 5-1 0 0,-4-2 13 0 0,1 0 0 0 0,0-1 1 0 0,0 0-1 0 0,0-1 0 0 0,22 8 1 0 0,-30-13-36 0 0,0 1 1 0 0,0-1-1 0 0,1 1 1 0 0,-1-1-1 0 0,0 0 1 0 0,0 1-1 0 0,1-1 1 0 0,-1 0-1 0 0,0-1 0 0 0,0 1 1 0 0,1 0-1 0 0,-1-1 1 0 0,0 1-1 0 0,0-1 1 0 0,0 0-1 0 0,0 1 1 0 0,0-1-1 0 0,0 0 1 0 0,0 0-1 0 0,0-1 1 0 0,0 1-1 0 0,0 0 1 0 0,0-1-1 0 0,-1 1 0 0 0,1-1 1 0 0,-1 1-1 0 0,1-1 1 0 0,-1 0-1 0 0,1 0 1 0 0,-1 0-1 0 0,0 1 1 0 0,0-1-1 0 0,0 0 1 0 0,0-1-1 0 0,0 1 1 0 0,1-4-1 0 0,5-13-37 0 0,-1 3 71 0 0,7-31 1 0 0,-12 42-22 0 0,6-28-4 0 0,3-53 1 0 0,-9 71 22 0 0,0 11-6 0 0,-1 1 0 0 0,1-1-1 0 0,-1 0 1 0 0,0 1 0 0 0,0-1 0 0 0,0 0 0 0 0,-1 1 0 0 0,1-1 0 0 0,-1 1 0 0 0,0-1 0 0 0,0 1 0 0 0,0-1 0 0 0,-2-3 0 0 0,2 6 78 0 0,1 0 52 0 0,0 1-130 0 0,0 0 1 0 0,0 0-1 0 0,0-1 0 0 0,0 1 1 0 0,-1 0-1 0 0,1 0 1 0 0,0-1-1 0 0,0 1 0 0 0,0 0 1 0 0,0 0-1 0 0,-1-1 1 0 0,1 1-1 0 0,0 0 0 0 0,0 0 1 0 0,-1 0-1 0 0,1-1 1 0 0,0 1-1 0 0,0 0 0 0 0,-1 0 1 0 0,1 0-1 0 0,0 0 0 0 0,0 0 1 0 0,-1 0-1 0 0,1 0 1 0 0,0-1-1 0 0,-1 1 0 0 0,1 0 1 0 0,0 0-1 0 0,0 0 1 0 0,-1 0-1 0 0,1 0 0 0 0,0 0 1 0 0,-1 0-1 0 0,1 1 1 0 0,0-1-1 0 0,-1 0 0 0 0,1 0 1 0 0,0 0-1 0 0,-2 0-9 0 0,1 0 0 0 0,0 1 1 0 0,0-1-1 0 0,0 0 0 0 0,0 1 0 0 0,0-1 0 0 0,0 1 0 0 0,0-1 1 0 0,0 1-1 0 0,0-1 0 0 0,0 1 0 0 0,0 0 0 0 0,0-1 0 0 0,0 1 0 0 0,0 0 1 0 0,0 0-1 0 0,1 0 0 0 0,-1 0 0 0 0,0-1 0 0 0,1 1 0 0 0,-1 0 1 0 0,0 0-1 0 0,1 0 0 0 0,0 1 0 0 0,-1-1 0 0 0,1 0 0 0 0,-1 0 0 0 0,1 0 1 0 0,0 2-1 0 0,-2 5 13 0 0,2 1 1 0 0,-1-1 0 0 0,1 13-1 0 0,0 11 11 0 0,-6 91 71 0 0,5-67-28 0 0,-1-15-47 0 0,1 40 51 0 0,3 228 59 0 0,-4-159-2 0 0,-16 74 68 0 0,5-117-135 0 0,8-68-16 0 0,-13 52 0 0 0,18-90-53 0 0,-1-1 0 0 0,1 1 1 0 0,0 0-1 0 0,-1-1 0 0 0,1 1 1 0 0,0-1-1 0 0,-1 0 0 0 0,1 1 0 0 0,-1-1 1 0 0,1 1-1 0 0,-1-1 0 0 0,1 1 1 0 0,-1-1-1 0 0,1 0 0 0 0,-1 0 1 0 0,1 1-1 0 0,-1-1 0 0 0,1 0 0 0 0,-1 0 1 0 0,0 1-1 0 0,1-1 0 0 0,-1 0 1 0 0,1 0-1 0 0,-1 0 0 0 0,0 0 1 0 0,1 0-1 0 0,-1 0 0 0 0,1 0 0 0 0,-1 0 1 0 0,0 0-1 0 0,1 0 0 0 0,-1 0 1 0 0,1-1-1 0 0,-1 1 0 0 0,0 0 1 0 0,-23-9 25 0 0,21 8-32 0 0,-16-7 17 0 0,1-1 0 0 0,-26-16 0 0 0,-10-5-23 0 0,20 14 18 0 0,1-1-1 0 0,0-2 0 0 0,-52-40 1 0 0,81 55 0 0 0,-1 0 1 0 0,1-1-1 0 0,0 0 1 0 0,0 0-1 0 0,1 0 1 0 0,-1-1 0 0 0,1 1-1 0 0,0-1 1 0 0,1 0-1 0 0,-1 0 1 0 0,1 0-1 0 0,0 0 1 0 0,1 0-1 0 0,0 0 1 0 0,0 0-1 0 0,0-1 1 0 0,0 1-1 0 0,1 0 1 0 0,0-1 0 0 0,1-8-1 0 0,1 4-11 0 0,0 0-1 0 0,0 0 1 0 0,1 1-1 0 0,0-1 1 0 0,1 0-1 0 0,0 1 1 0 0,1 0-1 0 0,0 0 1 0 0,0 1 0 0 0,13-18-1 0 0,4 1-49 0 0,2 0 1 0 0,0 2-1 0 0,1 0 1 0 0,1 2-1 0 0,2 1 0 0 0,0 1 1 0 0,1 1-1 0 0,56-27 0 0 0,-4 7-1370 0 0,-10 3-3836 0 0,-59 30 3152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7:50.82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51 250 2272 0 0,'-29'-4'3631'0'0,"8"8"3594"0"0,23-2-7202 0 0,1 0 1 0 0,0-1-1 0 0,0 1 0 0 0,0-1 0 0 0,0 0 1 0 0,0 1-1 0 0,0-2 0 0 0,0 1 0 0 0,0 0 0 0 0,1-1 1 0 0,-1 1-1 0 0,5-1 0 0 0,51-2 147 0 0,-24 1-80 0 0,243-6 228 0 0,-218 1-187 0 0,-44 4-80 0 0,0 0-1 0 0,27 1 1 0 0,21 7 52 0 0,-37-3-93 0 0,-1 0 0 0 0,52-4 0 0 0,-19-7 4 0 0,-29 4 22 0 0,34-1 0 0 0,108 10 17 0 0,-118-11 8 0 0,-40 4-59 0 0,-1 0 0 0 0,0 1 0 0 0,18 1 0 0 0,5 0 32 0 0,55-5 0 0 0,-38 0-12 0 0,121-13 50 0 0,-171 18-70 0 0,-1 0 0 0 0,1 1 0 0 0,-1-1 0 0 0,1 0-1 0 0,0 1 1 0 0,-1-1 0 0 0,5 3 0 0 0,-6-3 1 0 0,0 1-1 0 0,-1-1 1 0 0,1 0 0 0 0,0 1-1 0 0,0-1 1 0 0,0 0-1 0 0,0 0 1 0 0,-1 1 0 0 0,1-1-1 0 0,0 0 1 0 0,0 0-1 0 0,0 0 1 0 0,0 0 0 0 0,0 0-1 0 0,0 0 1 0 0,0 0-1 0 0,-1 0 1 0 0,1-1 0 0 0,0 1-1 0 0,0 0 1 0 0,0 0-1 0 0,0-1 1 0 0,-1 1 0 0 0,1-1-1 0 0,0 1 1 0 0,0 0 0 0 0,-1-1-1 0 0,1 1 1 0 0,0-1-1 0 0,0 0 1 0 0,0 0 0 0 0,0 0 1 0 0,-1 1 1 0 0,1 0-1 0 0,-1 0 0 0 0,1 0 1 0 0,-1 0-1 0 0,1 0 1 0 0,-1 0-1 0 0,1 0 1 0 0,-1-1-1 0 0,1 2 1 0 0,-1-1-1 0 0,1 0 1 0 0,-1 0-1 0 0,1 0 1 0 0,-1 0-1 0 0,1 0 1 0 0,-1 0-1 0 0,1 0 1 0 0,-1 1-1 0 0,1-1 1 0 0,-1 0-1 0 0,0 0 1 0 0,1 1-1 0 0,-1-1 1 0 0,1 0-1 0 0,-1 1 1 0 0,0-1-1 0 0,1 0 1 0 0,-1 1-1 0 0,0-1 1 0 0,1 0-1 0 0,-1 1 1 0 0,0-1-1 0 0,1 1 1 0 0,-1-1-1 0 0,0 1 1 0 0,1 0 33 0 0,-3-5 8 0 0,1 2-31 0 0,1 1 144 0 0,0 0-157 0 0,0 0-1 0 0,0 0 1 0 0,0 0 0 0 0,0 0 0 0 0,0 0 0 0 0,0-1 0 0 0,0 1 0 0 0,0 0 0 0 0,0 0 0 0 0,0 0 0 0 0,-1 0 0 0 0,1 0 0 0 0,0 0-1 0 0,-1-1 1 0 0,0 0 0 0 0,-1-5 6 0 0,1 5-5 0 0,1 0 1 0 0,-1-1 0 0 0,0 1 0 0 0,1 0 0 0 0,-1 0 0 0 0,0 0-1 0 0,-1-1 1 0 0,1 1 0 0 0,0 0 0 0 0,-1 1 0 0 0,-1-4 0 0 0,-6-7 45 0 0,8 10-51 0 0,0 1 1 0 0,0-1 0 0 0,1 1 0 0 0,-1 0-1 0 0,0 0 1 0 0,0-1 0 0 0,0 1 0 0 0,0 0-1 0 0,-1 0 1 0 0,1 0 0 0 0,0 0 0 0 0,0 0-1 0 0,-1 0 1 0 0,1 1 0 0 0,0-1 0 0 0,-1 0-1 0 0,1 1 1 0 0,-3-2 0 0 0,-1 1 3 0 0,0-1 0 0 0,0-1 1 0 0,0 1-1 0 0,0-1 0 0 0,1 0 0 0 0,-6-4 0 0 0,5 4 1 0 0,1 0-1 0 0,-1 0 0 0 0,0 0 0 0 0,0 1 0 0 0,-8-4 0 0 0,-33-4-33 0 0,39 7 36 0 0,4 2-1 0 0,1 0 1 0 0,-1 0-1 0 0,1 1 0 0 0,-1-1 1 0 0,0 1-1 0 0,1-1 0 0 0,-1 1 1 0 0,0 0-1 0 0,-3 0 0 0 0,5 0-7 0 0,-3-2-20 0 0,-3-6 19 0 0,-26-22-4 0 0,32 30 8 0 0,1-1 0 0 0,0 1-1 0 0,-1 0 1 0 0,1-1 0 0 0,0 1 0 0 0,-1-1 0 0 0,1 1 0 0 0,0-1 0 0 0,-1 1 0 0 0,1-1 0 0 0,0 1 0 0 0,0-1 0 0 0,0 1 0 0 0,-1-1 0 0 0,1 1 0 0 0,0-1 0 0 0,0 1 0 0 0,0-1 0 0 0,0 1 0 0 0,0-1 0 0 0,0 0 0 0 0,0 1-1 0 0,0-1 1 0 0,0 1 1 0 0,0-1-1 0 0,0 1 1 0 0,1 0-1 0 0,-1 0 1 0 0,0 0-1 0 0,0 0 0 0 0,0 0 1 0 0,0-1-1 0 0,0 1 1 0 0,0 0-1 0 0,0 0 1 0 0,0 0-1 0 0,0 0 0 0 0,0 0 1 0 0,0-1-1 0 0,0 1 1 0 0,-1 0-1 0 0,1 0 1 0 0,0 0-1 0 0,0 0 0 0 0,0 0 1 0 0,0-1-1 0 0,0 1 1 0 0,0 0-1 0 0,0 0 1 0 0,0 0-1 0 0,0 0 0 0 0,0 0 1 0 0,0 0-1 0 0,-1 0 1 0 0,1-1-1 0 0,0 1 1 0 0,0 0-1 0 0,0 0 0 0 0,0 0 1 0 0,0 0-1 0 0,0 0 1 0 0,-1 0-1 0 0,1 0 1 0 0,0 0-1 0 0,0 0 0 0 0,0 0 1 0 0,0 0-1 0 0,0 0 1 0 0,-1 0-1 0 0,1 0 1 0 0,0 0-1 0 0,0 0 0 0 0,0 0 1 0 0,0 0-1 0 0,-1 0 1 0 0,1 0-1 0 0,0 0 1 0 0,0 0-1 0 0,0 0 0 0 0,0 0 1 0 0,0 0-1 0 0,0 0 1 0 0,-1 0-1 0 0,1 0 1 0 0,0 1-1 0 0,-1-1 295 0 0,0 0-294 0 0,1 1 1 0 0,0-1-1 0 0,0 0 1 0 0,1 1-1 0 0,-1-1 1 0 0,0 0 0 0 0,0 1-1 0 0,0-1 1 0 0,0 0-1 0 0,0 1 1 0 0,0-1-1 0 0,0 0 1 0 0,1 1-1 0 0,-1-1 1 0 0,0 0 0 0 0,0 1-1 0 0,0-1 1 0 0,1 0-1 0 0,-1 0 1 0 0,0 1-1 0 0,0-1 1 0 0,1 0-1 0 0,-1 0 1 0 0,0 0-1 0 0,0 1 1 0 0,1-1 0 0 0,0 0 0 0 0,-1 1 1 0 0,1-1-1 0 0,-1 1 1 0 0,1-1-1 0 0,-1 0 1 0 0,1 1-1 0 0,-1-1 1 0 0,1 1-1 0 0,-1-1 1 0 0,1 1-1 0 0,-1 0 1 0 0,0-1-1 0 0,1 1 1 0 0,-1-1-1 0 0,0 1 1 0 0,0 0-1 0 0,1-1 1 0 0,-1 1-1 0 0,0 0 1 0 0,1 2 7 0 0,1-1 0 0 0,-1 1 0 0 0,1-1 0 0 0,0 0 1 0 0,-1 0-1 0 0,1 1 0 0 0,0-1 0 0 0,0-1 0 0 0,1 1 1 0 0,-1 0-1 0 0,0 0 0 0 0,0-1 0 0 0,1 0 0 0 0,-1 1 1 0 0,4 0-1 0 0,46 20-53 0 0,-49-21 39 0 0,4 2 29 0 0,1-2 0 0 0,-1 1 0 0 0,16 1 0 0 0,-15-2-19 0 0,-1-1 0 0 0,1 2 0 0 0,0-1 0 0 0,7 4 0 0 0,9 4 13 0 0,-6-1-28 0 0,32 7-1 0 0,-48-14 13 0 0,0 0-1 0 0,0-1 0 0 0,0 1 0 0 0,0 0 0 0 0,-1 0 1 0 0,1 0-1 0 0,0 0 0 0 0,0 0 0 0 0,-1 0 0 0 0,1 0 1 0 0,-1 1-1 0 0,1-1 0 0 0,1 3 0 0 0,-3-3 0 0 0,1-1 0 0 0,-1 1 0 0 0,1 0 0 0 0,-1-1 0 0 0,0 1 0 0 0,0 0 0 0 0,1-1 0 0 0,-1 1 0 0 0,0 0 0 0 0,0-1 0 0 0,0 1 0 0 0,0 0 0 0 0,0-1 0 0 0,0 1 0 0 0,0 0 0 0 0,0 0 0 0 0,0-1 0 0 0,0 1 0 0 0,0 0 0 0 0,0-1 0 0 0,0 1 0 0 0,-1 0 0 0 0,1-1 1 0 0,0 1-1 0 0,-1 0 0 0 0,1-1 0 0 0,0 1 0 0 0,-1 0 0 0 0,1-1 0 0 0,-1 1 0 0 0,1-1 0 0 0,-1 1 0 0 0,1-1 0 0 0,-1 1 0 0 0,1-1 0 0 0,-1 1 0 0 0,1-1 0 0 0,-1 0 0 0 0,0 1 0 0 0,0-1 0 0 0,0 1 0 0 0,0 0-1 0 0,0 0 1 0 0,0-1 0 0 0,0 1-1 0 0,0 0 1 0 0,0 0 0 0 0,0 0-1 0 0,0 0 1 0 0,1 0 0 0 0,-1 0-1 0 0,0 0 1 0 0,0 2 0 0 0,1-2-3 0 0,-1 1 0 0 0,0-1-1 0 0,0 0 1 0 0,1 1 0 0 0,-1-1 0 0 0,0 0 0 0 0,0 0-1 0 0,0 0 1 0 0,0 0 0 0 0,-1 0 0 0 0,0 1 0 0 0,-16 11-6 0 0,-21 13 61 0 0,-36 33 0 0 0,68-53-56 0 0,-1-1 0 0 0,0 0-1 0 0,-16 8 1 0 0,18-10 7 0 0,0 0-1 0 0,0 1 1 0 0,0-1-1 0 0,0 1 1 0 0,0 0 0 0 0,1 1-1 0 0,0-1 1 0 0,-7 9-1 0 0,-10 6-12 0 0,20-18 8 0 0,-1 1-1 0 0,1-1 1 0 0,0 1 0 0 0,0-1-1 0 0,1 1 1 0 0,-1 0 0 0 0,0 0-1 0 0,0 0 1 0 0,1 0 0 0 0,0 0-1 0 0,-1 0 1 0 0,1 0 0 0 0,0 0-1 0 0,0 0 1 0 0,-1 4 0 0 0,-5 7 223 0 0,7-13-220 0 0,0 0-1 0 0,-1 0 1 0 0,1 0-1 0 0,0 0 1 0 0,0 0-1 0 0,0 0 0 0 0,-1 0 1 0 0,1 0-1 0 0,0-1 1 0 0,0 1-1 0 0,0 0 1 0 0,-1 0-1 0 0,1 0 1 0 0,0 0-1 0 0,0 0 1 0 0,0 0-1 0 0,0 0 0 0 0,-1-1 1 0 0,1 1-1 0 0,0 0 1 0 0,0 0-1 0 0,0 0 1 0 0,0 0-1 0 0,0-1 1 0 0,0 1-1 0 0,0 0 0 0 0,-1 0 1 0 0,1 0-1 0 0,0-1 1 0 0,0 1-1 0 0,0 0 1 0 0,0 0-1 0 0,0 0 1 0 0,0-1-1 0 0,0 1 0 0 0,-7-36 27 0 0,3 15 88 0 0,4 17-116 0 0,0-1 1 0 0,-1 1-1 0 0,1 0 0 0 0,1 0 0 0 0,-1 0 1 0 0,1-1-1 0 0,1-6 0 0 0,1-7 1 0 0,-1-21-29 0 0,1-77 140 0 0,-3 112-114 0 0,-1 1-1 0 0,1 0 1 0 0,-1-1 0 0 0,0 1 0 0 0,0 0 0 0 0,0 0 0 0 0,-3-6 0 0 0,3 7 2 0 0,0-1 0 0 0,0 0 0 0 0,0 0 0 0 0,0 0 0 0 0,0 0 0 0 0,0 0 1 0 0,0-5-1 0 0,2-35-48 0 0,-1 43 46 0 0,0-1 1 0 0,0 1-1 0 0,0-1 1 0 0,0 1-1 0 0,0-1 1 0 0,0 1-1 0 0,0-1 1 0 0,0 1-1 0 0,0-1 0 0 0,0 1 1 0 0,1 0-1 0 0,-1-1 1 0 0,0 1-1 0 0,0-1 1 0 0,0 1-1 0 0,1 0 1 0 0,-1-1-1 0 0,0 1 1 0 0,1 0-1 0 0,-1-1 0 0 0,1 1 1 0 0,-1-1 0 0 0,0 1-1 0 0,0 0 1 0 0,0 0 0 0 0,1 0 0 0 0,-1 0 0 0 0,0 0-1 0 0,0-1 1 0 0,0 1 0 0 0,0 0 0 0 0,0 0 0 0 0,0 0-1 0 0,1 0 1 0 0,-1-1 0 0 0,0 1 0 0 0,0 0 0 0 0,0 0-1 0 0,0 0 1 0 0,0-1 0 0 0,0 1 0 0 0,0 0-1 0 0,0 0 1 0 0,0-1 0 0 0,0 1 0 0 0,0 0 0 0 0,0 0-1 0 0,0 0 1 0 0,0-1 0 0 0,0 1 0 0 0,0 0 0 0 0,0 0-1 0 0,0 0 1 0 0,0-1 0 0 0,-1 1 0 0 0,1 0 0 0 0,0 0-1 0 0,0 0 1 0 0,0-1 0 0 0,0 1 0 0 0,0 0-1 0 0,0 0 1 0 0,-1 0 0 0 0,1 0 0 0 0,0 0 0 0 0,0-1-1 0 0,0 1 1 0 0,0 0 0 0 0,-1 0 0 0 0,1 0 0 0 0,0 0-1 0 0,0 0 1 0 0,0 0 0 0 0,-1 0 0 0 0,1 0 0 0 0,0 0-1 0 0,0-1 1 0 0,0 1 0 0 0,-1 0 0 0 0,1 0-1 0 0,0 0 1 0 0,0 0 0 0 0,-1 0 0 0 0,1 1 0 0 0,-1-2-18 0 0,1 17 5 0 0,0-15 10 0 0,0 0 0 0 0,0 0 0 0 0,0 1 1 0 0,-1-1-1 0 0,1 0 0 0 0,-1 0 0 0 0,1 0 0 0 0,-1 0 1 0 0,1 1-1 0 0,-1-1 0 0 0,0 0 0 0 0,0 0 0 0 0,0 1 1 0 0,-6 12-16 0 0,0 56 54 0 0,10-21-76 0 0,2-24 59 0 0,3 48 0 0 0,-4-58-20 0 0,-4-15 2 0 0,1 1 0 0 0,-1 0 0 0 0,0-1 1 0 0,1 1-1 0 0,-1 0 0 0 0,0 0 1 0 0,0-1-1 0 0,0 1 0 0 0,0 0 0 0 0,1 0 1 0 0,-1 0-1 0 0,0-1 0 0 0,0 1 1 0 0,0 0-1 0 0,-1 0 0 0 0,1-1 0 0 0,0 1 1 0 0,0 0-1 0 0,0 0 0 0 0,-1 0 1 0 0,1 0-2 0 0,0 0 0 0 0,-1-1 1 0 0,1 1-1 0 0,0 0 1 0 0,0 0-1 0 0,0-1 1 0 0,-1 1-1 0 0,1 0 0 0 0,0 0 1 0 0,0 0-1 0 0,0-1 1 0 0,0 1-1 0 0,1 0 1 0 0,-1 0-1 0 0,0-1 0 0 0,0 1 1 0 0,0 0-1 0 0,1 0 1 0 0,-1-1-1 0 0,0 1 1 0 0,1 0-1 0 0,-1 0 0 0 0,0-1 1 0 0,1 1-1 0 0,-1-1 1 0 0,1 1-1 0 0,-1 0 1 0 0,1-1-1 0 0,-1 1 0 0 0,1-1 1 0 0,0 1-1 0 0,0 0 1 0 0,9 10-35 0 0,-9-6 33 0 0,-5-10 18 0 0,3 5-16 0 0,1 0-1 0 0,0 0 1 0 0,0 0-1 0 0,-1 0 1 0 0,1-1-1 0 0,0 1 1 0 0,0 0-1 0 0,0 0 1 0 0,0-1-1 0 0,-1 1 1 0 0,1 0-1 0 0,0 0 1 0 0,0 0 0 0 0,0-1-1 0 0,0 1 1 0 0,0 0-1 0 0,0-1 1 0 0,0 1-1 0 0,0 0 1 0 0,0 0-1 0 0,-1-1 1 0 0,1 1-1 0 0,0 0 1 0 0,0 0-1 0 0,0-1 1 0 0,1 1-1 0 0,-1 0 1 0 0,0-1-1 0 0,0 1 1 0 0,0 0-1 0 0,0 0 1 0 0,0-1-1 0 0,0 1 1 0 0,0 0-1 0 0,0 0 1 0 0,1-1-1 0 0,-1 1 1 0 0,0 0-1 0 0,0 0 1 0 0,0 0-1 0 0,0-1 1 0 0,1 1-1 0 0,-1 0 1 0 0,0 0 0 0 0,0 0-1 0 0,0-1 1 0 0,1 1-1 0 0,-1 0 1 0 0,0 0-1 0 0,0 0 1 0 0,1 0-1 0 0,-1 0 1 0 0,0 0-1 0 0,1 0 1 0 0,-1 0-1 0 0,0 0 1 0 0,1 0-1 0 0,3-8 23 0 0,-3 8-24 0 0,0-1 0 0 0,0 1 1 0 0,0 0-1 0 0,0-1 0 0 0,-1 1 0 0 0,1-1 1 0 0,0 0-1 0 0,0 1 0 0 0,-1-1 0 0 0,1 0 1 0 0,0 1-1 0 0,-1-1 0 0 0,1 0 0 0 0,0 0 1 0 0,-1 1-1 0 0,1-1 0 0 0,-1 0 0 0 0,1 0 1 0 0,-1 0-1 0 0,0 0 0 0 0,1 0 0 0 0,-1 0 1 0 0,0 0-1 0 0,0 0 0 0 0,0 0 0 0 0,0 0 0 0 0,0 0 1 0 0,0 0-1 0 0,0 0 0 0 0,0 0 0 0 0,0 0 1 0 0,0 1-1 0 0,0-1 0 0 0,0 0 0 0 0,-1 0 1 0 0,1-1-1 0 0,-3-12 11 0 0,1 11-7 0 0,2-1 0 0 0,-1 1 0 0 0,0-1 0 0 0,1 0 1 0 0,-1 1-1 0 0,1-1 0 0 0,0 0 0 0 0,1 0 0 0 0,-1 1 1 0 0,1-1-1 0 0,1-5 0 0 0,-1-17-10 0 0,-2 22 10 0 0,1 1 0 0 0,0 0 1 0 0,0 0-1 0 0,0 0 0 0 0,0-1 0 0 0,1 1 1 0 0,-1 0-1 0 0,1 0 0 0 0,0 0 0 0 0,0 0 1 0 0,2-4-1 0 0,-2 4-4 0 0,1 0 0 0 0,-1 0 0 0 0,1 0 0 0 0,-1 0-1 0 0,0 0 1 0 0,0-1 0 0 0,0 1 0 0 0,-1 0 0 0 0,1 0 0 0 0,-1-1 0 0 0,1 1 0 0 0,-1 0 0 0 0,0-1 0 0 0,-1 1-1 0 0,1 0 1 0 0,-2-6 0 0 0,2 8 1 0 0,0 1 0 0 0,0-1 0 0 0,-1 1-1 0 0,1-1 1 0 0,0 1 0 0 0,0-1 0 0 0,0 1 0 0 0,0-1-1 0 0,0 0 1 0 0,0 1 0 0 0,0-1 0 0 0,0 1 0 0 0,0-1-1 0 0,0 1 1 0 0,0-1 0 0 0,0 0 0 0 0,0 1-1 0 0,1-1 1 0 0,-1 1 0 0 0,0-1 0 0 0,9 0-6 0 0,7 11-8 0 0,-10-2 3 0 0,-6-8 9 0 0,1 1 0 0 0,0 0 0 0 0,-1 0-1 0 0,1 0 1 0 0,-1 0 0 0 0,1 0 0 0 0,-1 0 0 0 0,1 0 0 0 0,-1 0 0 0 0,0 0 0 0 0,1 0 0 0 0,-1 0 0 0 0,0 0 0 0 0,0 0-1 0 0,0 0 1 0 0,0 0 0 0 0,0 0 0 0 0,0 0 0 0 0,0 1 0 0 0,-3 12 21 0 0,2-13-21 0 0,1 0 0 0 0,-1 0 0 0 0,1 1 1 0 0,0-1-1 0 0,-1 0 0 0 0,1 0 0 0 0,0 0 0 0 0,0 0 0 0 0,0 1 0 0 0,0-1 1 0 0,0 0-1 0 0,0 0 0 0 0,0 0 0 0 0,0 1 0 0 0,1 0 0 0 0,4 40 12 0 0,-5-42 40 0 0,-1-1-51 0 0,0 1 0 0 0,0-1 0 0 0,-1 1-1 0 0,1-1 1 0 0,0 0 0 0 0,0 1 0 0 0,0-1-1 0 0,1 0 1 0 0,-1 0 0 0 0,0 0 0 0 0,0 1 0 0 0,0-1-1 0 0,0 0 1 0 0,0-2 0 0 0,-3-5-13 0 0,4 8 14 0 0,0 0 0 0 0,0 0 0 0 0,0 0 0 0 0,1-1-1 0 0,-1 1 1 0 0,0 0 0 0 0,0 0 0 0 0,0 0 0 0 0,0 0 0 0 0,0 0 0 0 0,0 0 0 0 0,0 0-1 0 0,0 0 1 0 0,0 0 0 0 0,0 0 0 0 0,0 0 0 0 0,1 0 0 0 0,-1 0 0 0 0,0-1 0 0 0,0 1 0 0 0,0 0-1 0 0,0 0 1 0 0,0 0 0 0 0,0 0 0 0 0,0 0 0 0 0,0 0 0 0 0,1 0 0 0 0,-1 0 0 0 0,0 0-1 0 0,0 0 1 0 0,0 0 0 0 0,0 0 0 0 0,0 0 0 0 0,0 0 0 0 0,0 0 0 0 0,1 0 0 0 0,-1 0 0 0 0,0 1-1 0 0,0-1 1 0 0,0 0 0 0 0,0 0 0 0 0,0 0 0 0 0,0 0 0 0 0,0 0 0 0 0,0 0 0 0 0,0 0-1 0 0,0 0 1 0 0,1 0 0 0 0,-1 0 0 0 0,0 0 0 0 0,0 0 0 0 0,0 1 0 0 0,0-1 0 0 0,0 0 0 0 0,0 0 0 0 0,0 0 0 0 0,1 0 0 0 0,-1 1 0 0 0,0-1 1 0 0,0 0-1 0 0,0 0 0 0 0,1 0 0 0 0,-1 0 0 0 0,0 0 1 0 0,0 0-1 0 0,1 1 0 0 0,-1-1 0 0 0,0 0 1 0 0,1 0-1 0 0,-1 0 0 0 0,0 0 0 0 0,0 0 0 0 0,1 0 1 0 0,-1 0-1 0 0,0 0 0 0 0,0 0 0 0 0,1 0 0 0 0,-1 0 1 0 0,0 0-1 0 0,0-1 0 0 0,1 1 0 0 0,-1 0 0 0 0,0 0 1 0 0,0 0-1 0 0,1 0 0 0 0,-1 0 0 0 0,0 0 1 0 0,0-1-1 0 0,1 1 0 0 0,-1 0 0 0 0,0 0 0 0 0,2-12 18 0 0,-8-19 11 0 0,6 28-29 0 0,0 1-1 0 0,0 1-1 0 0,0 0 0 0 0,0 0 1 0 0,1 0-1 0 0,-1 0 1 0 0,1 0-1 0 0,-1 0 1 0 0,1 0-1 0 0,-1 0 0 0 0,1 0 1 0 0,0 0-1 0 0,-1 0 1 0 0,2-2-1 0 0,4-4 10 0 0,-2-1-9 0 0,-3 12-41 0 0,5 14 47 0 0,3 8 25 0 0,-9-23-30 0 0,1 0 0 0 0,-1 0 0 0 0,1 0 0 0 0,0-1 1 0 0,0 1-1 0 0,0 0 0 0 0,1-1 0 0 0,1 4 0 0 0,25 29 7 0 0,-27-34-17 0 0,17 8-27 0 0,-17-9 39 0 0,-1 0 0 0 0,1 0 1 0 0,-1 1-1 0 0,1-1 0 0 0,0 0 0 0 0,-1 0 0 0 0,1 0 0 0 0,-1 0 0 0 0,1 0 0 0 0,0 0 1 0 0,-1 0-1 0 0,1 0 0 0 0,0 0 0 0 0,-1 0 0 0 0,1 0 0 0 0,0 0 0 0 0,-1 0 0 0 0,1 0 1 0 0,-1 0-1 0 0,1-1 0 0 0,0 1 0 0 0,-1 0 0 0 0,1-1 0 0 0,-1 1 0 0 0,1 0 0 0 0,-1-1 1 0 0,1 1-1 0 0,-1 0 0 0 0,1-2 0 0 0,0 2-2 0 0,-1 0 0 0 0,0 0 0 0 0,0-1 0 0 0,0 1 0 0 0,0 0 1 0 0,0 0-1 0 0,1 0 0 0 0,-1 0 0 0 0,0-1 0 0 0,0 1 0 0 0,0 0 0 0 0,1 0 0 0 0,-1 0 0 0 0,0 0 0 0 0,0 0 0 0 0,0-1 1 0 0,1 1-1 0 0,-1 0 0 0 0,0 0 0 0 0,0 0 0 0 0,1 0 0 0 0,-1 0 0 0 0,0 0 0 0 0,0 0 0 0 0,1 0 0 0 0,-1 0 1 0 0,0 0-1 0 0,0 0 0 0 0,1 0 0 0 0,-1 0 0 0 0,0 0 0 0 0,0 0 0 0 0,1 0 0 0 0,-1 0 0 0 0,0 1 0 0 0,0-1 0 0 0,0 0 1 0 0,1 0-1 0 0,-1 0 0 0 0,0 0 0 0 0,0 0 0 0 0,0 1 0 0 0,1-1 0 0 0,-1 0 0 0 0,0 0 0 0 0,0 0 0 0 0,0 0 1 0 0,0 1-1 0 0,1-1 0 0 0,-1 0 0 0 0,0 0 0 0 0,0 1 0 0 0,0-1 0 0 0,0 0 0 0 0,0 1 0 0 0,1-1-46 0 0,-2-3-58 0 0,-3-27-13 0 0,3 30 91 0 0,1-1 0 0 0,0 0 0 0 0,0 1 0 0 0,0-1 1 0 0,0 1-1 0 0,0-1 0 0 0,0 0 0 0 0,0 1 0 0 0,0-1 0 0 0,0 1 0 0 0,0-1 0 0 0,1 1 0 0 0,-1-1 0 0 0,0 0 1 0 0,0 1-1 0 0,0-1 0 0 0,1 1 0 0 0,-1-1 0 0 0,0 1 0 0 0,1-1 0 0 0,-1 1 0 0 0,0-1 0 0 0,1 1 0 0 0,-1-1 0 0 0,1 1 1 0 0,-1 0-1 0 0,1-1 0 0 0,-1 1 0 0 0,1 0 0 0 0,-1-1 0 0 0,1 1 0 0 0,-1 0 0 0 0,1 0 0 0 0,-1-1 0 0 0,1 1 1 0 0,0 0-1 0 0,5-5-724 0 0,-2 4 456 0 0,-6 8-77 0 0,-3 2 331 0 0,5-8 38 0 0,0-1 0 0 0,0 0 0 0 0,0 1 0 0 0,0-1-1 0 0,0 0 1 0 0,-1 0 0 0 0,1 1 0 0 0,0-1 0 0 0,0 0 0 0 0,0 0 0 0 0,0 1 0 0 0,-1-1 0 0 0,1 0 0 0 0,0 0 0 0 0,0 1 0 0 0,-1-1 0 0 0,1 0 0 0 0,0 0 0 0 0,0 0 0 0 0,-1 0 0 0 0,1 0 0 0 0,0 1 0 0 0,-1-1 0 0 0,1 0 0 0 0,0 0-1 0 0,-1 0 1 0 0,0 0 0 0 0,-33-9-310 0 0,34 9 285 0 0,0 0-1 0 0,0 0 0 0 0,0 0 1 0 0,0 0-1 0 0,0 0 1 0 0,0 0-1 0 0,0 0 0 0 0,0 0 1 0 0,1 1-1 0 0,-1-1 1 0 0,0 0-1 0 0,0 0 0 0 0,0 0 1 0 0,0 0-1 0 0,0 0 0 0 0,0 0 1 0 0,0 0-1 0 0,0 1 1 0 0,0-1-1 0 0,0 0 0 0 0,0 0 1 0 0,0 0-1 0 0,0 0 1 0 0,0 0-1 0 0,0 0 0 0 0,0 0 1 0 0,0 1-1 0 0,0-1 0 0 0,-1 0 1 0 0,1 0-1 0 0,0 0 1 0 0,0 0-1 0 0,0 0 0 0 0,0 0 1 0 0,0 0-1 0 0,0 0 1 0 0,0 1-1 0 0,0-1 0 0 0,0 0 1 0 0,0 0-1 0 0,0 0 1 0 0,-1 0-1 0 0,1 0 0 0 0,0 0 1 0 0,0 0-1 0 0,0 0 0 0 0,0 0 1 0 0,0 0-1 0 0,0 0 1 0 0,0 0-1 0 0,-1 0 0 0 0,1 0 1 0 0,0 0-1 0 0,0 0 1 0 0,0 0-1 0 0,0 0 0 0 0,0 0 1 0 0,0 0-1 0 0,0 0 0 0 0,-1 0 1 0 0,1 0-1 0 0,0 0 1 0 0,0 0-1 0 0,0 0 0 0 0,0 0 1 0 0,0 0-1 0 0,0 0 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0.55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73 375 2040 0 0,'-1'-27'6488'0'0,"-4"-7"-4956"0"0,-2-12-790 0 0,3 17 264 0 0,4 27-689 0 0,0-3 251 0 0,1-4-423 0 0,-1 5 12 0 0,1 1 1 0 0,-1-1-1 0 0,0 1 0 0 0,0-1 1 0 0,0 1-1 0 0,-1-1 0 0 0,0 0 0 0 0,1 1 1 0 0,-2-4-1 0 0,-2 2 690 0 0,0 11-271 0 0,2-2-745 0 0,0 4 189 0 0,-1 1 1 0 0,1-1-1 0 0,1 1 1 0 0,-1 0 0 0 0,2 0-1 0 0,-1 0 1 0 0,1-1-1 0 0,1 12 1 0 0,0-7 6 0 0,-1 0-1 0 0,-3 25 1 0 0,-1-9 13 0 0,2 1 0 0 0,1 0 0 0 0,1 0 0 0 0,6 42 0 0 0,3-39-41 0 0,-8-30 7 0 0,1 1 0 0 0,-1 0 0 0 0,0 0 0 0 0,0-1 0 0 0,0 1 0 0 0,-1 0 0 0 0,1 0 0 0 0,-1 0 0 0 0,0 0 0 0 0,0 0 0 0 0,-1 5 0 0 0,1-8-1 0 0,0 1 0 0 0,-1-1 0 0 0,1 0 1 0 0,0 0-1 0 0,1 0 0 0 0,-1 0 0 0 0,0 0 1 0 0,0 0-1 0 0,0 1 0 0 0,1-1 0 0 0,-1 0 0 0 0,0 0 1 0 0,1 0-1 0 0,-1 0 0 0 0,1 0 0 0 0,0 0 1 0 0,-1 0-1 0 0,1 0 0 0 0,0-1 0 0 0,-1 1 0 0 0,1 0 1 0 0,1 1-1 0 0,-7-8 53 0 0,1 0 1 0 0,0 0-1 0 0,0 0 1 0 0,0-1 0 0 0,1 1-1 0 0,0-1 1 0 0,0 0-1 0 0,0 0 1 0 0,1 0-1 0 0,-2-12 1 0 0,-2-11-59 0 0,1-1 1 0 0,2 0-1 0 0,1 0 0 0 0,1 0 1 0 0,6-51-1 0 0,-1 5 66 0 0,-2 41-73 0 0,14-64 1 0 0,-15 103-4 0 0,-1 0 0 0 0,1 0 1 0 0,0 0-1 0 0,0 0 0 0 0,0 0 1 0 0,0-1-1 0 0,1 1 0 0 0,-1 0 1 0 0,1 0-1 0 0,-1-1 1 0 0,4 5-1 0 0,11 19-60 0 0,-12-16 75 0 0,1 0-1 0 0,0 0 0 0 0,1-1 1 0 0,0 0-1 0 0,1 0 1 0 0,0-1-1 0 0,9 9 0 0 0,2 1 12 0 0,41 29 0 0 0,-57-45-14 0 0,1 0 1 0 0,-1-1 0 0 0,1 1-1 0 0,-1-1 1 0 0,1 0-1 0 0,0 0 1 0 0,0 0-1 0 0,0 0 1 0 0,0 0-1 0 0,0-1 1 0 0,0 1-1 0 0,0-1 1 0 0,0 0 0 0 0,0 0-1 0 0,0 0 1 0 0,0 0-1 0 0,0-1 1 0 0,-1 1-1 0 0,1-1 1 0 0,0 1-1 0 0,0-1 1 0 0,5-2-1 0 0,-2 1 8 0 0,25 1 31 0 0,-27 1-38 0 0,0 1 0 0 0,0-1 0 0 0,-1 0 0 0 0,1 0 0 0 0,0 0 0 0 0,0-1 1 0 0,-1 1-1 0 0,1-1 0 0 0,0 0 0 0 0,6-3 0 0 0,-6 1 0 0 0,1 0 1 0 0,-1 0-1 0 0,0-1 0 0 0,0 0 1 0 0,0 0-1 0 0,0 0 1 0 0,0 0-1 0 0,-1-1 1 0 0,0 1-1 0 0,0-1 0 0 0,3-7 1 0 0,18-24 48 0 0,-21 32-51 0 0,0-1 1 0 0,0 0-1 0 0,0 0 0 0 0,-1 0 0 0 0,0 0 1 0 0,0 0-1 0 0,0 0 0 0 0,0-1 0 0 0,-1 1 1 0 0,0-1-1 0 0,0 1 0 0 0,-1-1 0 0 0,1-10 1 0 0,3-25-1 0 0,-3 36-3 0 0,0 1 0 0 0,-1-1 0 0 0,0 0 0 0 0,1 1 0 0 0,-2-1 0 0 0,1 1 0 0 0,0-1 1 0 0,-1 0-1 0 0,0 1 0 0 0,0-1 0 0 0,-3-5 0 0 0,-11-31 6 0 0,16 40 20 0 0,-1 1-28 0 0,-1 3-25 0 0,-4 13 24 0 0,1 0 1 0 0,1 0-1 0 0,1 1 1 0 0,0-1-1 0 0,1 19 1 0 0,7 89 70 0 0,1-11 1 0 0,-5-85-54 0 0,1 0 0 0 0,2-1-1 0 0,0 0 1 0 0,15 41 0 0 0,-15-50-33 0 0,-1 4 22 0 0,-4-18 10 0 0,0 0-1 0 0,1 0 1 0 0,0 0 0 0 0,0 0-1 0 0,0 0 1 0 0,0 0-1 0 0,2 4 1 0 0,-2-7 80 0 0,0-1-149 0 0,3-1-547 0 0,2-10-734 0 0,1-10 583 0 0,2-8-3203 0 0,-4 19 1343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1.23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189 256 2272 0 0,'0'0'803'0'0,"1"0"-711"0"0,0 0-1 0 0,-1 0 0 0 0,1 0 1 0 0,0 0-1 0 0,-1 0 0 0 0,1 0 1 0 0,0 0-1 0 0,-1-1 1 0 0,1 1-1 0 0,0 0 0 0 0,-1 0 1 0 0,1-1-1 0 0,-1 1 0 0 0,1 0 1 0 0,0-1-1 0 0,-1 1 0 0 0,1-1 1 0 0,-1 1-1 0 0,1-1 0 0 0,-1 1 1 0 0,1-2-1 0 0,12-10-25 0 0,-9 10-49 0 0,-1-1 0 0 0,0 1 0 0 0,1-1 0 0 0,-1 0 0 0 0,-1 0 0 0 0,1 0 1 0 0,0-1-1 0 0,-1 1 0 0 0,0-1 0 0 0,1 1 0 0 0,-1-1 0 0 0,-1 0 1 0 0,1 1-1 0 0,1-6 0 0 0,2-18 388 0 0,-3 23-269 0 0,-1 0 0 0 0,0 0 0 0 0,-1 1 0 0 0,1-1 0 0 0,-1 0 0 0 0,1-1 0 0 0,-1 1 0 0 0,-1-6 1 0 0,0-12 812 0 0,1 19-806 0 0,0 1 0 0 0,0-1 0 0 0,0 0-1 0 0,0 0 1 0 0,-1 1 0 0 0,1-1 0 0 0,-1 0-1 0 0,1 0 1 0 0,-1 1 0 0 0,0-1 0 0 0,0 1-1 0 0,0-1 1 0 0,-1 1 0 0 0,1-1 0 0 0,-4-3 0 0 0,2 1 95 0 0,-1 1 1 0 0,0 0-1 0 0,0 0 1 0 0,-1 0-1 0 0,1 1 1 0 0,-1-1-1 0 0,1 1 1 0 0,-1 0-1 0 0,0 0 1 0 0,-9-3-1 0 0,11 6-167 0 0,0-1-1 0 0,0 0 1 0 0,-1 1-1 0 0,1-1 1 0 0,0 1-1 0 0,0 0 1 0 0,0 0-1 0 0,-1 0 1 0 0,1 1-1 0 0,0-1 1 0 0,0 1 0 0 0,0-1-1 0 0,0 1 1 0 0,-1 0-1 0 0,1 1 1 0 0,0-1-1 0 0,1 0 1 0 0,-1 1-1 0 0,0-1 1 0 0,-2 3-1 0 0,-5 4 2 0 0,1-1 0 0 0,0 1-1 0 0,1 1 1 0 0,0 0 0 0 0,1 0-1 0 0,-1 0 1 0 0,2 1-1 0 0,-1 0 1 0 0,1 1 0 0 0,1-1-1 0 0,-5 13 1 0 0,3-4-33 0 0,1 1 0 0 0,0 0 0 0 0,1 0 0 0 0,1 0 0 0 0,-1 32 0 0 0,5-44-30 0 0,0 0-1 0 0,1 0 1 0 0,0-1 0 0 0,0 1-1 0 0,1-1 1 0 0,0 1 0 0 0,0-1 0 0 0,1 0-1 0 0,0 0 1 0 0,0 0 0 0 0,1 0-1 0 0,0 0 1 0 0,0-1 0 0 0,6 8-1 0 0,-2-5 19 0 0,-1 0-1 0 0,1-1 0 0 0,1 0 0 0 0,0 0 1 0 0,0-1-1 0 0,0 0 0 0 0,1-1 0 0 0,19 10 1 0 0,-25-14-23 0 0,-1-1 0 0 0,1 1 0 0 0,0-1 0 0 0,0 0 0 0 0,0-1 0 0 0,0 1 0 0 0,0-1 0 0 0,-1 1 0 0 0,1-1 0 0 0,0 0 0 0 0,0-1 0 0 0,0 1 0 0 0,5-2 0 0 0,-6 2-9 0 0,-1-1 0 0 0,1 0 1 0 0,-1 0-1 0 0,1 0 0 0 0,-1 0 0 0 0,0 0 1 0 0,0-1-1 0 0,0 1 0 0 0,0-1 0 0 0,0 0 0 0 0,0 1 1 0 0,0-1-1 0 0,0 0 0 0 0,0 0 0 0 0,-1 0 1 0 0,1 0-1 0 0,-1 0 0 0 0,0 0 0 0 0,1-1 0 0 0,1-4 1 0 0,0-1 18 0 0,1-3-4 0 0,0 0 1 0 0,0 0-1 0 0,-1 0 0 0 0,-1 0 1 0 0,0-1-1 0 0,0 1 1 0 0,-1-18-1 0 0,-1 1-27 0 0,-2-11-10 0 0,2 29 21 0 0,-1-1 1 0 0,1 1-1 0 0,1 0 0 0 0,2-15 1 0 0,-2 18 6 0 0,0 1 0 0 0,0-1 0 0 0,0 1 0 0 0,-1-1 0 0 0,0 1 0 0 0,0-1 0 0 0,-1 1 0 0 0,0-1 0 0 0,0 1 0 0 0,0-1 0 0 0,-1 1 0 0 0,-4-10 0 0 0,5 14 2 0 0,1 1-1 0 0,-1-1 0 0 0,0 1 0 0 0,1-1 0 0 0,-1 0 0 0 0,0 1 0 0 0,1-1 0 0 0,0 0 0 0 0,-1 1 1 0 0,1-1-1 0 0,0 0 0 0 0,0 1 0 0 0,0-1 0 0 0,0 0 0 0 0,0 1 0 0 0,0-1 0 0 0,1 0 1 0 0,-1 1-1 0 0,1-1 0 0 0,-1 0 0 0 0,2-1 0 0 0,-2 3-2 0 0,0-1 23 0 0,0 1 1 0 0,0 0-1 0 0,0-1 1 0 0,0 1-1 0 0,0-1 1 0 0,0 1-1 0 0,0 0 1 0 0,0-1-1 0 0,0 1 0 0 0,0-1 1 0 0,0 1-1 0 0,0 0 1 0 0,0-1-1 0 0,0 1 1 0 0,0 0-1 0 0,-1-1 0 0 0,1 1 1 0 0,0-1-1 0 0,0 1 1 0 0,0 0-1 0 0,-1-1 1 0 0,1 1-1 0 0,0 0 0 0 0,0 0 1 0 0,-1-1-1 0 0,1 1 1 0 0,0 0-1 0 0,-1-1 1 0 0,1 1-1 0 0,-4-4-1297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2.03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203 385 2489 0 0,'0'1'-15'0'0,"-1"12"3437"0"0,6-12-1767 0 0,7-9-2100 0 0,13-17 446 0 0,-23 23 16 0 0,0-1 0 0 0,-1 1 0 0 0,1-1 0 0 0,-1 0 0 0 0,1 1 0 0 0,-1-1 0 0 0,0 0 0 0 0,0 0 1 0 0,0 0-1 0 0,0 0 0 0 0,-1 0 0 0 0,1 0 0 0 0,-1 0 0 0 0,0 0 0 0 0,0 0 0 0 0,0-5 0 0 0,-1-2 515 0 0,-1-1 0 0 0,-5-19 1 0 0,7 30-500 0 0,-1-6 204 0 0,-1 0 0 0 0,0 1 0 0 0,0-1 0 0 0,-1 1 0 0 0,0 0 0 0 0,1-1 0 0 0,-2 1 0 0 0,1 0 1 0 0,-1 1-1 0 0,1-1 0 0 0,-1 1 0 0 0,-1 0 0 0 0,1-1 0 0 0,-8-4 0 0 0,9 7-158 0 0,0 0 0 0 0,-1 0 1 0 0,1 1-1 0 0,0-1 0 0 0,-1 1 1 0 0,0 0-1 0 0,1 0 0 0 0,-1 0 1 0 0,0 0-1 0 0,0 1 0 0 0,1-1 1 0 0,-1 1-1 0 0,0 0 0 0 0,0 0 0 0 0,0 1 1 0 0,1-1-1 0 0,-1 1 0 0 0,0 0 1 0 0,0 0-1 0 0,1 0 0 0 0,-1 0 1 0 0,-6 4-1 0 0,5-2-24 0 0,1 0-1 0 0,-1 1 1 0 0,1 0 0 0 0,0 0-1 0 0,-6 6 1 0 0,-6 6 65 0 0,12-11-96 0 0,-1 0 0 0 0,1 1 0 0 0,0-1 0 0 0,1 1-1 0 0,-1-1 1 0 0,1 1 0 0 0,0 0 0 0 0,1 1 0 0 0,-1-1 0 0 0,1 0 0 0 0,0 1-1 0 0,-1 11 1 0 0,-4 7 48 0 0,4-10-60 0 0,1 0 1 0 0,0-1 0 0 0,1 1 0 0 0,1 0 0 0 0,0 0-1 0 0,1 0 1 0 0,1 0 0 0 0,0 0 0 0 0,6 22 0 0 0,-5-30-4 0 0,-1-1 1 0 0,1 0 0 0 0,0 1-1 0 0,1-1 1 0 0,0 0 0 0 0,0-1-1 0 0,0 1 1 0 0,0-1 0 0 0,1 0-1 0 0,0 0 1 0 0,0 0 0 0 0,1 0-1 0 0,-1-1 1 0 0,1 0 0 0 0,0 0-1 0 0,0-1 1 0 0,0 1 0 0 0,0-2-1 0 0,1 1 1 0 0,-1 0 0 0 0,1-1-1 0 0,0 0 1 0 0,0-1 0 0 0,0 0-1 0 0,0 0 1 0 0,0 0 0 0 0,0-1-1 0 0,0 0 1 0 0,0 0 0 0 0,0-1-1 0 0,8-1 1 0 0,-12 1-14 0 0,0-1-1 0 0,-1 1 1 0 0,1-1-1 0 0,0 1 1 0 0,-1-1-1 0 0,1 0 1 0 0,-1 0-1 0 0,0 0 1 0 0,0 0-1 0 0,0-1 1 0 0,0 1 0 0 0,0-1-1 0 0,0 1 1 0 0,2-5-1 0 0,1-1-21 0 0,-1 0 0 0 0,0 0-1 0 0,4-14 1 0 0,0-11 15 0 0,-2 0 0 0 0,-1-1 0 0 0,-2 0 0 0 0,-2-62 1 0 0,0 29-8 0 0,-5-69 11 0 0,1 90-74 0 0,3 41 81 0 0,-1 1 0 0 0,1-1 0 0 0,-1 1 0 0 0,0 0 0 0 0,-1 0 0 0 0,1-1 0 0 0,-1 1 0 0 0,0 0 0 0 0,0 0 0 0 0,-4-5 0 0 0,6 7 127 0 0,-14 6 102 0 0,12-3-221 0 0,0 0 1 0 0,-1 1-1 0 0,1-1 0 0 0,0 1 0 0 0,0-1 1 0 0,0 1-1 0 0,0 0 0 0 0,0 0 0 0 0,1 0 1 0 0,-1 0-1 0 0,0 0 0 0 0,1 1 1 0 0,0-1-1 0 0,-1 0 0 0 0,1 1 0 0 0,0-1 1 0 0,0 1-1 0 0,0-1 0 0 0,1 1 0 0 0,-1 0 1 0 0,1-1-1 0 0,-1 1 0 0 0,1 0 0 0 0,0 4 1 0 0,1 32 19 0 0,3 0 0 0 0,0-1 0 0 0,13 45 0 0 0,39 111 101 0 0,-49-173-106 0 0,-1-2 30 0 0,1 0 0 0 0,0 0 0 0 0,11 18 0 0 0,-13-32 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5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29 260 5361 0 0,'-14'4'3102'0'0,"13"-3"-3070"0"0,0 0 0 0 0,0 0 0 0 0,-1 1 0 0 0,1-1 1 0 0,0 0-1 0 0,0 0 0 0 0,0 1 0 0 0,0-1 0 0 0,1 0 0 0 0,-1 1 0 0 0,0-1 0 0 0,1 1 0 0 0,-1 0 0 0 0,0 1 1 0 0,1-2-24 0 0,0 0 0 0 0,0-1 1 0 0,0 1-1 0 0,0-1 1 0 0,0 1-1 0 0,0 0 1 0 0,0-1-1 0 0,0 1 1 0 0,0-1-1 0 0,1 1 0 0 0,-1-1 1 0 0,0 1-1 0 0,0-1 1 0 0,1 1-1 0 0,-1-1 1 0 0,0 1-1 0 0,0-1 1 0 0,1 1-1 0 0,-1-1 0 0 0,1 1 1 0 0,-1-1-1 0 0,0 0 1 0 0,1 1-1 0 0,-1-1 1 0 0,1 0-1 0 0,-1 1 0 0 0,1-1 1 0 0,-1 0-1 0 0,1 1 1 0 0,-1-1-1 0 0,1 0 1 0 0,0 0-1 0 0,26 8 99 0 0,-12-3-35 0 0,-9-3-38 0 0,0-1 1 0 0,0 0 0 0 0,0 0-1 0 0,1 0 1 0 0,-1-1 0 0 0,0 0-1 0 0,0 0 1 0 0,0 0 0 0 0,9-3-1 0 0,3 2 74 0 0,-14 0-112 0 0,-1 0 1 0 0,1 0-1 0 0,-1 0 0 0 0,0 0 1 0 0,1-1-1 0 0,-1 1 1 0 0,0-1-1 0 0,0 0 0 0 0,0 0 1 0 0,0 0-1 0 0,-1 0 0 0 0,1 0 1 0 0,0-1-1 0 0,-1 1 0 0 0,0-1 1 0 0,1 0-1 0 0,-1 1 0 0 0,0-1 1 0 0,0 0-1 0 0,-1 0 0 0 0,3-5 1 0 0,-3 5-7 0 0,0 1 1 0 0,0 0-1 0 0,0-1 0 0 0,0 1 1 0 0,0-1-1 0 0,-1 1 1 0 0,1-1-1 0 0,-1 0 1 0 0,1 1-1 0 0,-1-1 1 0 0,0 1-1 0 0,0-1 1 0 0,0 0-1 0 0,-1 1 1 0 0,1-1-1 0 0,-1 0 0 0 0,1 1 1 0 0,-1-1-1 0 0,0 1 1 0 0,0-1-1 0 0,0 1 1 0 0,0 0-1 0 0,0-1 1 0 0,-1 1-1 0 0,1 0 1 0 0,-1 0-1 0 0,1 0 0 0 0,-1 0 1 0 0,-4-3-1 0 0,1 0-5 0 0,3 4 41 0 0,0-1 0 0 0,0 0 1 0 0,0 1-1 0 0,0-1 1 0 0,0 1-1 0 0,0 0 0 0 0,-1 0 1 0 0,1 0-1 0 0,0 0 0 0 0,-1 0 1 0 0,1 0-1 0 0,0 0 1 0 0,-1 1-1 0 0,1-1 0 0 0,-1 1 1 0 0,1 0-1 0 0,-1 0 0 0 0,-2 0 1 0 0,0 0-13 0 0,3 0 48 0 0,0 0 0 0 0,-1 0 0 0 0,1 1 0 0 0,0-1-1 0 0,0 0 1 0 0,0 1 0 0 0,0-1 0 0 0,0 1 0 0 0,0 0 0 0 0,0 0 0 0 0,0 0 0 0 0,0 0 0 0 0,0 0 0 0 0,-3 2 0 0 0,-2 3 65 0 0,1-1 0 0 0,-1 1 1 0 0,1 0-1 0 0,0 1 1 0 0,0-1-1 0 0,1 1 0 0 0,-8 13 1 0 0,8-10-90 0 0,1 0 1 0 0,0 1-1 0 0,1 0 1 0 0,0-1 0 0 0,0 1-1 0 0,1 0 1 0 0,0 0 0 0 0,1 1-1 0 0,1-1 1 0 0,0 0-1 0 0,0 0 1 0 0,1 0 0 0 0,4 21-1 0 0,-4-26-31 0 0,1-1 0 0 0,0 1-1 0 0,0-1 1 0 0,0 1-1 0 0,1-1 1 0 0,0 0 0 0 0,0 0-1 0 0,0 0 1 0 0,1-1-1 0 0,5 7 1 0 0,-3-4 15 0 0,1 0 0 0 0,1 0 1 0 0,-1 0-1 0 0,1-1 0 0 0,11 6 0 0 0,-1-2-2 0 0,1-2-1 0 0,0 0 1 0 0,0-1 0 0 0,0-1-1 0 0,1 0 1 0 0,0-2 0 0 0,25 3-1 0 0,-40-7-70 0 0,0 1 0 0 0,0-1 0 0 0,0 0 0 0 0,-1-1 0 0 0,1 1 0 0 0,0-1 0 0 0,0 0 0 0 0,0 0 0 0 0,-1 0 0 0 0,1-1 0 0 0,-1 0 0 0 0,1 0 0 0 0,-1 0 0 0 0,0 0 0 0 0,1-1 0 0 0,-1 1 0 0 0,0-1 0 0 0,3-4 0 0 0,-2 2 40 0 0,-1 0-1 0 0,0 0 1 0 0,0-1 0 0 0,0 1-1 0 0,-1-1 1 0 0,1 0-1 0 0,-2 0 1 0 0,1 0 0 0 0,-1-1-1 0 0,0 1 1 0 0,0-1-1 0 0,1-8 1 0 0,5-36 32 0 0,-3-1-1 0 0,-1-68 1 0 0,1 35 146 0 0,-2 61 51 0 0,-1 0 0 0 0,-2 0-1 0 0,-3-45 1 0 0,3 68-210 0 0,0 0 0 0 0,-1 0 1 0 0,1 1-1 0 0,0-1 0 0 0,0 0 0 0 0,0 0 0 0 0,0 1 1 0 0,-1-1-1 0 0,1 0 0 0 0,0 1 0 0 0,0-1 0 0 0,-1 0 1 0 0,1 1-1 0 0,-1-1 0 0 0,1 0 0 0 0,-1 1 0 0 0,1-1 0 0 0,-1 1 1 0 0,1-1-1 0 0,-1 1 0 0 0,1-1 0 0 0,-1 1 0 0 0,0-1 1 0 0,0 1-3 0 0,0 0 1 0 0,1 0 0 0 0,-1 0 0 0 0,0 0 0 0 0,0 0 0 0 0,1 0 0 0 0,-1 0 0 0 0,0 1 0 0 0,1-1 0 0 0,-1 0 0 0 0,0 0-1 0 0,1 1 1 0 0,-1-1 0 0 0,1 0 0 0 0,-1 1 0 0 0,0-1 0 0 0,1 0 0 0 0,-1 1 0 0 0,0 0 0 0 0,-2 2 4 0 0,1 0-1 0 0,-1 0 1 0 0,1 0 0 0 0,-1 0 0 0 0,1 0 0 0 0,0 0 0 0 0,-2 7 0 0 0,-1 6 6 0 0,1 0 0 0 0,1 0 0 0 0,0 1-1 0 0,1-1 1 0 0,1 1 0 0 0,1 0 0 0 0,3 29 0 0 0,1-13-9 0 0,1 0 0 0 0,20 61 0 0 0,-16-67 53 0 0,1-1-1 0 0,18 35 0 0 0,-22-51-57 0 0,-1-1-1 0 0,1 1 0 0 0,1-1 0 0 0,0-1 0 0 0,0 1 1 0 0,0-1-1 0 0,1-1 0 0 0,0 1 0 0 0,11 6 0 0 0,-16-12-86 0 0,-1 0-1 0 0,1-1 0 0 0,0 1 1 0 0,-1-1-1 0 0,1 1 0 0 0,0-1 0 0 0,0 0 1 0 0,0 0-1 0 0,0-1 0 0 0,0 1 1 0 0,0-1-1 0 0,0 1 0 0 0,0-1 1 0 0,0 0-1 0 0,1 0 0 0 0,-1 0 1 0 0,0-1-1 0 0,0 1 0 0 0,0-1 1 0 0,0 0-1 0 0,0 1 0 0 0,0-1 0 0 0,0-1 1 0 0,-1 1-1 0 0,1 0 0 0 0,0-1 1 0 0,0 1-1 0 0,-1-1 0 0 0,4-2 1 0 0,-1-1 18 0 0,-1 0 0 0 0,1 0 0 0 0,-1 0 1 0 0,0-1-1 0 0,0 1 0 0 0,-1-1 0 0 0,1 0 0 0 0,-1 0 1 0 0,0 0-1 0 0,-1-1 0 0 0,0 1 0 0 0,3-10 1 0 0,4-24 96 0 0,-3 20 114 0 0,-2 1-1 0 0,0-1 1 0 0,2-37-1 0 0,0-9 364 0 0,-2 34-127 0 0,-6 9 381 0 0,-3 31-528 0 0,1 0-210 0 0,0 0-1 0 0,0 0 1 0 0,1 1 0 0 0,0 0 0 0 0,1 0-1 0 0,0-1 1 0 0,-1 11 0 0 0,-4 70 63 0 0,6-77-67 0 0,2-1-4 0 0,0 0 0 0 0,0 0 0 0 0,1 0 0 0 0,1 0 0 0 0,0 0 0 0 0,1-1 0 0 0,-1 1 0 0 0,11 17 0 0 0,-11-23-16 0 0,0 0 0 0 0,1 0 1 0 0,-1 0-1 0 0,1-1 0 0 0,9 8 0 0 0,-7-6 15 0 0,-3-3-7 0 0,1 1 1 0 0,1-1 0 0 0,-1 0-1 0 0,0 0 1 0 0,1-1 0 0 0,-1 0 0 0 0,1 1-1 0 0,0-1 1 0 0,0-1 0 0 0,0 1-1 0 0,0-1 1 0 0,0 0 0 0 0,0 0 0 0 0,0 0-1 0 0,0-1 1 0 0,1 0 0 0 0,-1 0-1 0 0,0 0 1 0 0,0-1 0 0 0,8-1 0 0 0,-5 0-48 0 0,0 0 1 0 0,0 0-1 0 0,0-1 1 0 0,0 0-1 0 0,0 0 1 0 0,-1-1-1 0 0,0 0 1 0 0,0-1 0 0 0,0 1-1 0 0,0-1 1 0 0,-1-1-1 0 0,7-6 1 0 0,-10 9 36 0 0,-1-1 0 0 0,1 1 1 0 0,-1-1-1 0 0,0 0 0 0 0,-1 0 0 0 0,1 0 1 0 0,-1 0-1 0 0,2-7 0 0 0,7-38 1 0 0,-9 37-13 0 0,1 2 67 0 0,-1 1 0 0 0,-1-1 0 0 0,0 0 0 0 0,0 1 0 0 0,-1-1 0 0 0,0 1 0 0 0,0-1 0 0 0,-1 1 0 0 0,-1-1 0 0 0,-5-14 0 0 0,6 19-32 0 0,0-1 0 0 0,-1 1 0 0 0,0 0-1 0 0,0 1 1 0 0,0-1 0 0 0,0 0 0 0 0,-1 1 0 0 0,0 0 0 0 0,0 0 0 0 0,0 0 0 0 0,0 0 0 0 0,-1 1 0 0 0,0-1 0 0 0,1 1 0 0 0,-1 0 0 0 0,0 1 0 0 0,0-1 0 0 0,-1 1 0 0 0,-6-2 0 0 0,0 2-196 0 0,0 0 0 0 0,-25 1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2.87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55 280 4017 0 0,'-9'-1'1459'0'0,"10"7"171"0"0,7 9 245 0 0,-4-10-1734 0 0,-3-3-119 0 0,0-1 1 0 0,0 0-1 0 0,0 0 0 0 0,0 0 1 0 0,-1 1-1 0 0,2-1 0 0 0,-1 0 1 0 0,0 0-1 0 0,0 0 0 0 0,0 0 0 0 0,0-1 1 0 0,1 1-1 0 0,-1 0 0 0 0,0 0 1 0 0,1-1-1 0 0,-1 1 0 0 0,0-1 1 0 0,1 1-1 0 0,-1-1 0 0 0,1 0 1 0 0,-1 1-1 0 0,1-1 0 0 0,-1 0 1 0 0,1 0-1 0 0,-1 0 0 0 0,1 0 0 0 0,-1 0 1 0 0,1 0-1 0 0,1-1 0 0 0,66-11 242 0 0,-66 10-239 0 0,0 1-1 0 0,-1 0 1 0 0,1-1-1 0 0,-1 0 0 0 0,1 1 1 0 0,-1-1-1 0 0,0 0 0 0 0,0 0 1 0 0,0 0-1 0 0,0 0 0 0 0,0-1 1 0 0,2-2-1 0 0,13-14 48 0 0,-14 16-65 0 0,-1 1 0 0 0,0-1 0 0 0,1 0 0 0 0,-1-1 0 0 0,0 1 0 0 0,0 0 0 0 0,-1 0 0 0 0,1-1 0 0 0,-1 1 0 0 0,0-1 0 0 0,0 0 0 0 0,0 1 1 0 0,0-1-1 0 0,0 0 0 0 0,-1 0 0 0 0,0 1 0 0 0,0-1 0 0 0,0 0 0 0 0,0 0 0 0 0,-1-5 0 0 0,0 6 63 0 0,1 0-1 0 0,0 0 0 0 0,-1-1 1 0 0,0 1-1 0 0,0 0 0 0 0,0 0 1 0 0,0 0-1 0 0,0 0 1 0 0,-1 0-1 0 0,1 0 0 0 0,-1 0 1 0 0,0 0-1 0 0,0 1 0 0 0,0-1 1 0 0,0 1-1 0 0,0-1 1 0 0,0 1-1 0 0,-1 0 0 0 0,1 0 1 0 0,-1 0-1 0 0,0 0 1 0 0,0 0-1 0 0,1 0 0 0 0,-4 0 1 0 0,-1-1 113 0 0,0 1-1 0 0,0 1 1 0 0,0 0 0 0 0,0 0 0 0 0,0 0 0 0 0,-1 1 0 0 0,1-1 0 0 0,0 2 0 0 0,0-1 0 0 0,0 1 0 0 0,0 0 0 0 0,-8 3-1 0 0,13-3-149 0 0,0 0 0 0 0,0 0 0 0 0,0 0 0 0 0,0 1 0 0 0,0-1 0 0 0,1 0 0 0 0,-1 1 0 0 0,1-1 0 0 0,-1 1 0 0 0,1 0 0 0 0,-1 0 0 0 0,1-1 0 0 0,0 1 0 0 0,0 0-1 0 0,0 0 1 0 0,0 0 0 0 0,0 0 0 0 0,0 2 0 0 0,-11 17 192 0 0,8-15-183 0 0,1-1 0 0 0,0 0 0 0 0,0 1 0 0 0,1 0 0 0 0,-1 0 0 0 0,1 0-1 0 0,-1 8 1 0 0,-12 26 95 0 0,12-34-124 0 0,0 0 0 0 0,1 0 0 0 0,0 0 0 0 0,0 0 0 0 0,1 0 0 0 0,0 0 0 0 0,0 0-1 0 0,0 1 1 0 0,1-1 0 0 0,-1 0 0 0 0,2 1 0 0 0,-1-1 0 0 0,1 0 0 0 0,0 0-1 0 0,0 1 1 0 0,0-1 0 0 0,1 0 0 0 0,0 0 0 0 0,4 8 0 0 0,-2-1-25 0 0,-4-11 18 0 0,1 0-1 0 0,-1 0 0 0 0,1 0 0 0 0,-1 0 1 0 0,1-1-1 0 0,0 1 0 0 0,0 0 1 0 0,0 0-1 0 0,0-1 0 0 0,0 1 1 0 0,1 2-1 0 0,7 5 33 0 0,8 9 22 0 0,16 22 1 0 0,-29-36-47 0 0,0 0 1 0 0,0 0-1 0 0,1 0 1 0 0,-1-1-1 0 0,0 0 1 0 0,1 0-1 0 0,0 0 1 0 0,0 0-1 0 0,8 2 1 0 0,49 16 152 0 0,-55-19-161 0 0,0-1 0 0 0,0 0 0 0 0,0 0 0 0 0,0-1 0 0 0,0 1 1 0 0,0-2-1 0 0,1 1 0 0 0,-1-1 0 0 0,0 0 0 0 0,0 0 0 0 0,0-1 1 0 0,-1 0-1 0 0,14-6 0 0 0,-8 2-98 0 0,0 0 0 0 0,-1-1 0 0 0,0 0 0 0 0,-1-1 0 0 0,1 0 0 0 0,12-14 0 0 0,-18 16 63 0 0,-1 0 1 0 0,1 0-1 0 0,-1 0 0 0 0,-1-1 0 0 0,1 0 0 0 0,-1 1 1 0 0,0-1-1 0 0,4-14 0 0 0,11-63 26 0 0,-18 81-4 0 0,7-47-2 0 0,-2 0 1 0 0,-4-91-1 0 0,-1 130 83 0 0,-1 1-1 0 0,0-1 0 0 0,-1 1 1 0 0,0-1-1 0 0,-6-15 1 0 0,7 25 216 0 0,1 1-278 0 0,0-1-1 0 0,0 1 0 0 0,-1 0 1 0 0,1 0-1 0 0,0 0 1 0 0,-1-1-1 0 0,1 1 0 0 0,-1 0 1 0 0,1 0-1 0 0,0 0 1 0 0,-1 0-1 0 0,1 0 0 0 0,0 0 1 0 0,-1 0-1 0 0,1 0 0 0 0,0 0 1 0 0,-1 0-1 0 0,1 0 1 0 0,-1 0-1 0 0,1 0 0 0 0,0 0 1 0 0,-1 0-1 0 0,1 0 1 0 0,0 0-1 0 0,-1 0 0 0 0,1 0 1 0 0,0 1-1 0 0,-1-1 1 0 0,1 0-1 0 0,0 0 0 0 0,-1 0 1 0 0,1 1-1 0 0,0-1 1 0 0,-1 0-1 0 0,1 0 0 0 0,0 1 1 0 0,-2 1-8 0 0,1-1 1 0 0,-1 1 0 0 0,1 0 0 0 0,0 0 0 0 0,0 0 0 0 0,0 0-1 0 0,0 0 1 0 0,0 0 0 0 0,0 0 0 0 0,1 0 0 0 0,-1 0 0 0 0,1 0-1 0 0,-1 0 1 0 0,1 3 0 0 0,1 38 81 0 0,14 62 41 0 0,6 53-32 0 0,-16-128-23 0 0,0-1 0 0 0,16 47 0 0 0,-16-62 0 0 0,-3-6-233 0 0,3 5 410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5.10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55 223 2112 0 0,'-9'-3'257'0'0,"-8"-1"1570"0"0,-11-2 6641 0 0,33 8-8418 0 0,0 0-1 0 0,1 0 1 0 0,-1-1-1 0 0,1 1 1 0 0,-1-1-1 0 0,1-1 1 0 0,0 1-1 0 0,-1-1 1 0 0,7 0-1 0 0,58-7 230 0 0,-53 4-218 0 0,0 1 0 0 0,0 0 0 0 0,30 2 0 0 0,70 8 95 0 0,-97-7-127 0 0,0-1 0 0 0,0 0 0 0 0,37-7 1 0 0,14-1 46 0 0,-45 7-35 0 0,-1 0-13 0 0,31-5 0 0 0,-31 1-22 0 0,1 2 0 0 0,0 1 0 0 0,0 0 0 0 0,34 4 0 0 0,-9-4 22 0 0,-42 1-19 0 0,0 0 0 0 0,0 1 0 0 0,1 0 0 0 0,-1 0 0 0 0,12 2 0 0 0,-17-1-2 0 0,0 0 0 0 0,0-1 0 0 0,0 0 0 0 0,0 0 0 0 0,0 0-1 0 0,0-1 1 0 0,7-1 0 0 0,-7 1-3 0 0,0 0 1 0 0,0 1-1 0 0,-1 0 1 0 0,1-1-1 0 0,0 1 0 0 0,0 0 1 0 0,0 1-1 0 0,0-1 1 0 0,4 2-1 0 0,-7-2-1 0 0,1 1 0 0 0,-1-1 1 0 0,0 0-1 0 0,1 1 0 0 0,-1-1 0 0 0,1 0 0 0 0,-1 0 0 0 0,0 0 0 0 0,1 0 1 0 0,-1 0-1 0 0,1 0 0 0 0,-1-1 0 0 0,0 1 0 0 0,1 0 0 0 0,1-2 1 0 0,38-6 0 0 0,-34 8 10 0 0,4-2-7 0 0,1 1-1 0 0,-1-1 1 0 0,1-1-1 0 0,14-5 0 0 0,-14 3 24 0 0,-8 3-18 0 0,0 0-1 0 0,0 0 0 0 0,0 1 0 0 0,1-1 0 0 0,-1 1 1 0 0,0 0-1 0 0,1 0 0 0 0,5 0 0 0 0,34-5 12 0 0,-29 12-16 0 0,-15-6-5 0 0,0 0 0 0 0,1 1 0 0 0,-1-1 0 0 0,0 0-1 0 0,0 0 1 0 0,1 1 0 0 0,-1-1 0 0 0,0 0 0 0 0,1 0 0 0 0,-1 1 0 0 0,0-1 0 0 0,1 0 0 0 0,-1 0-1 0 0,0 0 1 0 0,1 0 0 0 0,-1 0 0 0 0,0 1 0 0 0,1-1 0 0 0,-1 0 0 0 0,0 0 0 0 0,1 0-1 0 0,-1 0 1 0 0,1 0 0 0 0,-1 0 0 0 0,0 0 0 0 0,1 0 0 0 0,-1 0 0 0 0,0-1 0 0 0,1 1 0 0 0,-1 0-1 0 0,1 0 1 0 0,-1 0 0 0 0,0 0 0 0 0,1 0 0 0 0,-1-1 0 0 0,0 1 0 0 0,1 0 0 0 0,-1 0-1 0 0,0-1 1 0 0,0 1 0 0 0,1 0 0 0 0,-1 0 0 0 0,0-1 0 0 0,1 1 0 0 0,-1-1-2 0 0,0 1 0 0 0,0 0 0 0 0,0 0 0 0 0,0 0 0 0 0,0 0 0 0 0,0-1-1 0 0,0 1 1 0 0,0 0 0 0 0,0 0 0 0 0,0 0 0 0 0,0 0 0 0 0,0 0 0 0 0,0-1 0 0 0,0 1 0 0 0,0 0 0 0 0,0 0 0 0 0,0 0 0 0 0,0 0 0 0 0,1 0 0 0 0,-1-1 0 0 0,0 1 0 0 0,0 0 0 0 0,0 0 0 0 0,0 0 0 0 0,0 0 0 0 0,0 0 0 0 0,1 0 0 0 0,-1 0-1 0 0,0 0 1 0 0,0 0 0 0 0,0 0 0 0 0,0-1 0 0 0,0 1 0 0 0,1 0 0 0 0,-1 0 0 0 0,0 0 0 0 0,0 0 0 0 0,0 0 0 0 0,0 0 0 0 0,1 0 0 0 0,-1 0 0 0 0,0 0 0 0 0,0 0 0 0 0,0 0 0 0 0,0 0 0 0 0,0 1 0 0 0,1-1 0 0 0,-1 0 0 0 0,0 0 0 0 0,0 0-1 0 0,0 0 1 0 0,0 0 0 0 0,0 0 0 0 0,1 0 0 0 0,-1 0 0 0 0,0 0 0 0 0,0 0 0 0 0,0 1 0 0 0,0-1 0 0 0,5 2 206 0 0,-8-8-126 0 0,1 4-80 0 0,0 0 1 0 0,0 0-1 0 0,0 0 1 0 0,0 1-1 0 0,-1-1 1 0 0,1 1-1 0 0,-1-1 1 0 0,1 1-1 0 0,-1 0 1 0 0,0 0-1 0 0,1 0 1 0 0,-1 0-1 0 0,0 1 1 0 0,0-1-1 0 0,-3 0 1 0 0,2 0 4 0 0,1-1 1 0 0,-1 1 0 0 0,1-1-1 0 0,0 0 1 0 0,0 0 0 0 0,-1 0-1 0 0,1-1 1 0 0,1 1 0 0 0,-1-1-1 0 0,0 0 1 0 0,0 0 0 0 0,1 0-1 0 0,-3-3 1 0 0,-5-6 16 0 0,9 11-39 0 0,-6-4-15 0 0,-34-19 52 0 0,38 23-2 0 0,-2-1-37 0 0,0-1 8 0 0,0 1-1 0 0,0-1 1 0 0,-8-5 0 0 0,8 5 13 0 0,-5-7 371 0 0,10 14-330 0 0,5-3-12 0 0,-1-1 0 0 0,1 0 0 0 0,-1 1 0 0 0,0 0 0 0 0,9 3 0 0 0,-11-4-28 0 0,0 0 1 0 0,1 1-1 0 0,-1-1 0 0 0,0 1 0 0 0,0 0 0 0 0,0 0 0 0 0,0 0 1 0 0,0 0-1 0 0,0 0 0 0 0,0 0 0 0 0,3 3 0 0 0,4 3 21 0 0,22 3-10 0 0,-25-7-6 0 0,-1 0 0 0 0,0 0 0 0 0,0 0 0 0 0,0 1 0 0 0,6 5 0 0 0,13 5-28 0 0,-8-5 20 0 0,-14 7 111 0 0,-1-15-111 0 0,0 0-1 0 0,0 1 0 0 0,1-1 1 0 0,-1 0-1 0 0,0 0 1 0 0,1 0-1 0 0,-1 0 1 0 0,0 0-1 0 0,1 0 1 0 0,-1 0-1 0 0,3 0 0 0 0,10 9-11 0 0,-12-1 8 0 0,-1-7 64 0 0,-1-2-37 0 0,-1 3-18 0 0,0-1 0 0 0,-1 1-1 0 0,1 0 1 0 0,0-1 0 0 0,-1 1 0 0 0,1-1-1 0 0,-1 0 1 0 0,0 1 0 0 0,0-1 0 0 0,0 0-1 0 0,0 0 1 0 0,0 0 0 0 0,-1 0 0 0 0,1-1 0 0 0,-3 3-1 0 0,2-2 11 0 0,-4 3-11 0 0,0 0 1 0 0,0-1-1 0 0,0 0 0 0 0,-13 5 1 0 0,15-7-2 0 0,0 1 0 0 0,0-1 0 0 0,0 1 0 0 0,-8 6 1 0 0,11-8-4 0 0,0 1 0 0 0,1 0 0 0 0,-1 0 0 0 0,0 0 0 0 0,1 0 0 0 0,0 0 1 0 0,-1 0-1 0 0,1 1 0 0 0,0-1 0 0 0,0 0 0 0 0,0 1 0 0 0,1-1 0 0 0,-1 1 1 0 0,0 2-1 0 0,0 0-1 0 0,0-1 0 0 0,-1-1 0 0 0,0 1 1 0 0,1 0-1 0 0,-1 0 0 0 0,-1 0 0 0 0,1-1 1 0 0,0 0-1 0 0,-4 4 0 0 0,-10 17 18 0 0,-2-3-19 0 0,15-18 1 0 0,1-1 0 0 0,-1 1 0 0 0,1 0 0 0 0,-1 0 0 0 0,1 0 0 0 0,0 0-1 0 0,-2 5 1 0 0,3-7 4 0 0,1 1 0 0 0,-1-1-1 0 0,0 0 1 0 0,0 1 0 0 0,0-1-1 0 0,0 0 1 0 0,0 0 0 0 0,0 0-1 0 0,0 0 1 0 0,-2 2 0 0 0,1-2-9 0 0,1 0 0 0 0,0 0 1 0 0,-1 1-1 0 0,1-1 1 0 0,0 0-1 0 0,0 1 1 0 0,0-1-1 0 0,0 1 0 0 0,-2 2 1 0 0,3-3 213 0 0,1-10-136 0 0,0-5-55 0 0,1 3 14 0 0,-1 0 0 0 0,0 0-1 0 0,-1 0 1 0 0,0 0 0 0 0,-2-12-1 0 0,0 7-35 0 0,0 0-1 0 0,1 0 1 0 0,2-30-1 0 0,0-7 50 0 0,-4 16-14 0 0,1 27-30 0 0,1-1-1 0 0,0 1 0 0 0,2-15 1 0 0,-1 24-1 0 0,-1-1 1 0 0,1 1-1 0 0,0 0 1 0 0,0 0-1 0 0,-1 0 1 0 0,1 0 0 0 0,0 0-1 0 0,-1 0 1 0 0,1-1-1 0 0,-1 1 1 0 0,0 0-1 0 0,1 1 1 0 0,-1-1-1 0 0,0 0 1 0 0,0-1 0 0 0,0 1 0 0 0,1 1 0 0 0,-1 0 0 0 0,1-1 1 0 0,-1 1-1 0 0,1-1 0 0 0,0 1 0 0 0,-1 0 1 0 0,1-1-1 0 0,0 1 0 0 0,-1-1 0 0 0,1 1 1 0 0,0-1-1 0 0,0 1 0 0 0,0-1 0 0 0,-1 1 1 0 0,1-1-1 0 0,0 0 0 0 0,0 1 0 0 0,0-1 1 0 0,0 1-1 0 0,0-1 0 0 0,0 1 0 0 0,0-1 1 0 0,0 1-1 0 0,0-1 0 0 0,0 1 0 0 0,1-2 1 0 0,1 0 1 0 0,-1 2-19 0 0,-2 3-74 0 0,-1 10 85 0 0,0 0-1 0 0,0 0 1 0 0,2 0-1 0 0,0 0 1 0 0,0 1-1 0 0,3 16 1 0 0,-1-16 13 0 0,-1 0 1 0 0,-1 0-1 0 0,-1 15 1 0 0,1 30-1 0 0,2-52-2 0 0,0 1-1 0 0,0-1 1 0 0,1 0-1 0 0,0 0 0 0 0,5 10 1 0 0,-8-16-5 0 0,0-1 1 0 0,0 0-1 0 0,0 0 1 0 0,0 0-1 0 0,0 0 1 0 0,0 0-1 0 0,0 0 1 0 0,0 0-1 0 0,1 1 1 0 0,-1-1-1 0 0,0 0 1 0 0,0 0-1 0 0,0 0 1 0 0,0 0-1 0 0,0 0 1 0 0,0 0-1 0 0,0 0 1 0 0,0 0-1 0 0,0 0 1 0 0,0 0-1 0 0,1 1 1 0 0,-1-1-1 0 0,0 0 1 0 0,0 0-1 0 0,0 0 1 0 0,0 0-1 0 0,0 0 1 0 0,0 0-1 0 0,0 0 1 0 0,1 0-1 0 0,-1 0 1 0 0,0 0-1 0 0,0 0 1 0 0,0 0-1 0 0,0 0 1 0 0,0 0-1 0 0,0 0 1 0 0,1 0-1 0 0,-1 0 1 0 0,0 0-1 0 0,0 0 1 0 0,0 0-1 0 0,0 0 1 0 0,0 0-1 0 0,0 0 1 0 0,0-1-1 0 0,1 1 1 0 0,-1 0-1 0 0,0 0 1 0 0,0 0-1 0 0,0 0 1 0 0,0 0-1 0 0,0 0 1 0 0,0 0-1 0 0,0 0 1 0 0,6-10 19 0 0,1-1-1 0 0,-7 11-20 0 0,1-1 1 0 0,-1 0-1 0 0,1 0 1 0 0,-1 0-1 0 0,0 0 1 0 0,1 0-1 0 0,-1 0 1 0 0,0 0-1 0 0,0 0 1 0 0,0 0-1 0 0,0 0 1 0 0,0 0-1 0 0,0 0 1 0 0,0 0 0 0 0,0 0-1 0 0,0 0 1 0 0,0 0-1 0 0,0 0 1 0 0,-1 0-1 0 0,1 0 1 0 0,0 0-1 0 0,-1 0 1 0 0,1 0-1 0 0,-1 0 1 0 0,1 0-1 0 0,-1 0 1 0 0,1 1 0 0 0,-2-3-1 0 0,1 2 2 0 0,0 0-1 0 0,0 0 0 0 0,1 0 1 0 0,-1 0-1 0 0,1 0 1 0 0,-1 0-1 0 0,1 0 1 0 0,-1 0-1 0 0,1-1 1 0 0,0 1-1 0 0,0 0 1 0 0,-1 0-1 0 0,1 0 1 0 0,0-1-1 0 0,0 1 1 0 0,0-1-1 0 0,2-5 13 0 0,-1 0 0 0 0,0 0 1 0 0,-1 0-1 0 0,0 0 0 0 0,0 0 0 0 0,-2-12 0 0 0,1 13-15 0 0,0-1 0 0 0,1 1 0 0 0,0-1 1 0 0,0 0-1 0 0,0 1 0 0 0,1-1 0 0 0,0 0 0 0 0,0 1 0 0 0,4-12 1 0 0,-3 14-3 0 0,0 1 1 0 0,-1 0 0 0 0,0 0-1 0 0,1-1 1 0 0,-1 1 0 0 0,-1-1-1 0 0,1 1 1 0 0,0-1 0 0 0,-1 1-1 0 0,0-1 1 0 0,0 1 0 0 0,0-1-1 0 0,0 0 1 0 0,0 1 0 0 0,-2-5-1 0 0,1 6 54 0 0,-4-6-29 0 0,3 3-25 0 0,5 6-3 0 0,-2-1-10 0 0,3 4-43 0 0,-3-3 58 0 0,1 1 1 0 0,-1-1-1 0 0,0 1 0 0 0,1 0 1 0 0,-1 0-1 0 0,0 0 1 0 0,0-1-1 0 0,0 1 0 0 0,0 0 1 0 0,0 0-1 0 0,-1 0 0 0 0,1 1 1 0 0,0-1-1 0 0,-1 0 1 0 0,0 0-1 0 0,1 0 0 0 0,-1 0 1 0 0,0 4-1 0 0,0-3 4 0 0,0 1-1 0 0,1-1 1 0 0,0 1-1 0 0,0-1 1 0 0,0 1 0 0 0,0-1-1 0 0,2 5 1 0 0,-1-5-3 0 0,-1 0 0 0 0,0 0 0 0 0,0 0 1 0 0,0 0-1 0 0,0 1 0 0 0,-1-1 1 0 0,1 4-1 0 0,-5 0 4 0 0,3-7-2 0 0,1 0 0 0 0,0 0 0 0 0,0 1 0 0 0,-1-1 0 0 0,1 0-1 0 0,0 0 1 0 0,-1 0 0 0 0,1 1 0 0 0,0-1 0 0 0,0 0 0 0 0,0 0 0 0 0,-1 1-1 0 0,1-1 1 0 0,0 0 0 0 0,0 1 0 0 0,0-1 0 0 0,0 0 0 0 0,0 1-1 0 0,-1-1 1 0 0,1 0 0 0 0,0 1 0 0 0,0-1 0 0 0,0 0 0 0 0,0 1 0 0 0,0-1-1 0 0,0 0 1 0 0,0 1 0 0 0,0-1 0 0 0,0 0 0 0 0,0 1 0 0 0,0-1 0 0 0,0 0-1 0 0,1 1 1 0 0,-1-1 0 0 0,2 4 3 0 0,-1 0 0 0 0,1-1 0 0 0,0 0-1 0 0,1 1 1 0 0,4 4 0 0 0,-2 3 1 0 0,-3-2-5 0 0,2 6-6 0 0,-1-14 4 0 0,0-10 4 0 0,-2 7-2 0 0,-1-4 9 0 0,0-8-2 0 0,2 0-14 0 0,-2 11 9 0 0,0 1 0 0 0,0-1 1 0 0,1 0-1 0 0,-2 1 0 0 0,1-1 0 0 0,0 1 0 0 0,-1-6 0 0 0,0 3-4 0 0,1 1 0 0 0,-1-1 0 0 0,1 0 0 0 0,0 0 0 0 0,1 0 0 0 0,0-5 0 0 0,0 1-6 0 0,-1 3 24 0 0,-6-6-546 0 0,16 28-949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05.86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31 96 1384 0 0,'-2'-1'148'0'0,"1"0"-1"0"0,-1 0 1 0 0,0 0 0 0 0,0 0-1 0 0,0 0 1 0 0,0 0-1 0 0,1 0 1 0 0,-1-1-1 0 0,1 1 1 0 0,-1-1 0 0 0,1 1-1 0 0,-1-1 1 0 0,1 0-1 0 0,0 0 1 0 0,0 1-1 0 0,0-1 1 0 0,0 0-1 0 0,0 0 1 0 0,-1-3 1219 0 0,2-26 3467 0 0,0 31-4825 0 0,1-3 153 0 0,-1 1 1 0 0,1 0-1 0 0,-1 0 0 0 0,1 0 0 0 0,0-1 0 0 0,0 1 0 0 0,0 0 0 0 0,0 0 0 0 0,0 0 0 0 0,0 0 0 0 0,1 0 0 0 0,-1 0 0 0 0,4-2 0 0 0,-1 62-10 0 0,-8 14-166 0 0,0-11 276 0 0,4 10-4286 0 0,0-59 1870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2.33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10 58 2425 0 0,'-4'-6'1682'0'0,"4"5"-1542"0"0,-1 0 0 0 0,1 1 0 0 0,-1-1 1 0 0,1 0-1 0 0,-1 1 0 0 0,1-1 1 0 0,0 0-1 0 0,-1 0 0 0 0,1 0 0 0 0,0 1 1 0 0,-1-1-1 0 0,1 0 0 0 0,0 0 1 0 0,0 0-1 0 0,0 0 0 0 0,0 0 0 0 0,0 1 1 0 0,0-1-1 0 0,0 0 0 0 0,0 0 1 0 0,0 0-1 0 0,0 0 0 0 0,1 0 0 0 0,-1 1 1 0 0,0-1-1 0 0,1 0 0 0 0,-1 0 1 0 0,0 0-1 0 0,2-1 0 0 0,5-22 6101 0 0,5 24-5231 0 0,-11-1-968 0 0,1 1 0 0 0,0 0 0 0 0,0 0 1 0 0,-1 0-1 0 0,1 0 0 0 0,0 0 0 0 0,0 0 0 0 0,-1 1 1 0 0,1-1-1 0 0,0 0 0 0 0,2 2 0 0 0,-3-1-37 0 0,-1-1 0 0 0,1 1 0 0 0,0 0 0 0 0,-1 0 0 0 0,1 0 0 0 0,-1 0 0 0 0,1 0 0 0 0,-1 0 0 0 0,1 0 0 0 0,-1 0 0 0 0,0 0 0 0 0,0 0 0 0 0,1 0 0 0 0,-1 0-1 0 0,0 0 1 0 0,0 0 0 0 0,0 0 0 0 0,0 1 0 0 0,0-1 0 0 0,0 0 0 0 0,-1 0 0 0 0,1 0 0 0 0,0 0 0 0 0,0 0 0 0 0,-1 1 0 0 0,-7 78 283 0 0,5-41-153 0 0,0 10-21 0 0,6 58 1 0 0,0-15-96 0 0,4 12 62 0 0,-5-88-76 0 0,-2-11 2 0 0,-1 0-1 0 0,1-1 0 0 0,-1 1 0 0 0,0 0 1 0 0,0 0-1 0 0,0 0 0 0 0,-3 6 1 0 0,2-8 2 0 0,1 1 0 0 0,0-1 0 0 0,0 1 0 0 0,0-1 1 0 0,0 1-1 0 0,0-1 0 0 0,1 1 0 0 0,0 0 0 0 0,0-1 1 0 0,0 1-1 0 0,0 0 0 0 0,0-1 0 0 0,1 1 0 0 0,-1 0 0 0 0,3 4 1 0 0,-3-7-9 0 0,0-1 0 0 0,0 0 1 0 0,0 1-1 0 0,0-1 0 0 0,1 0 1 0 0,-1 1-1 0 0,0-1 0 0 0,0 0 1 0 0,0 1-1 0 0,0-1 0 0 0,0 1 1 0 0,0-1-1 0 0,0 0 0 0 0,0 1 1 0 0,0-1-1 0 0,0 1 0 0 0,0-1 1 0 0,0 0-1 0 0,0 1 0 0 0,0-1 1 0 0,0 0-1 0 0,0 1 0 0 0,-1-1 1 0 0,1 1-1 0 0,0-1 0 0 0,0 0 1 0 0,-1 1-1 0 0,-1 5 335 0 0,3-52-2275 0 0,-1 2-2347 0 0,-2 33 2477 0 0,2 0-733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2.95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11 134 456 0 0,'0'0'49'0'0,"-1"0"0"0"0,1 0 0 0 0,-1 0 0 0 0,1 0 0 0 0,0-1 0 0 0,-1 1 0 0 0,1 0 0 0 0,-1 0 0 0 0,1 0 0 0 0,0 0 0 0 0,-1 0 0 0 0,1-1 0 0 0,-1 1 1 0 0,1 0-1 0 0,0 0 0 0 0,-1-1 0 0 0,1 1 0 0 0,0 0 0 0 0,-1 0 0 0 0,1-1 0 0 0,0 1 0 0 0,0 0 0 0 0,-1-1 0 0 0,1 1 0 0 0,0-1 0 0 0,0 1 0 0 0,-1 0 0 0 0,1-1 0 0 0,0 1 0 0 0,0-1 0 0 0,0 1 0 0 0,0 0 0 0 0,0-1 0 0 0,0 1 0 0 0,0-1 0 0 0,0 1 0 0 0,0-1 0 0 0,0 1 0 0 0,0 0 0 0 0,0-1 0 0 0,0 1 0 0 0,0-1 0 0 0,0 1 0 0 0,0 0 0 0 0,1-1 0 0 0,6-22 2974 0 0,-5 19-1924 0 0,0-12 711 0 0,-2 15-1749 0 0,-1 1 0 0 0,1-1 0 0 0,0 0-1 0 0,0 0 1 0 0,0 0 0 0 0,0 1 0 0 0,0-1 0 0 0,0 0 0 0 0,1 0 0 0 0,-1 0 0 0 0,0 0 0 0 0,0 1 0 0 0,1-1 0 0 0,-1 0 0 0 0,0 0 0 0 0,1 1 0 0 0,-1-1 0 0 0,0 0 0 0 0,1 1 0 0 0,-1-1 0 0 0,1 0 0 0 0,1 0 0 0 0,3-11 1127 0 0,-5 12-1143 0 0,0-1 0 0 0,0 1 0 0 0,0-1 1 0 0,1 1-1 0 0,-1-1 0 0 0,0 1 0 0 0,0-1 0 0 0,0 1 0 0 0,1-1 1 0 0,-1 1-1 0 0,0-1 0 0 0,1 1 0 0 0,-1-1 0 0 0,0 1 0 0 0,1 0 0 0 0,-1-1 1 0 0,0 1-1 0 0,1-1 0 0 0,-1 1 0 0 0,1 0 0 0 0,-1-1 0 0 0,1 1 1 0 0,-1 0-1 0 0,1 0 0 0 0,-1 0 0 0 0,1-1 0 0 0,0 1 0 0 0,15-11 907 0 0,-13 10-855 0 0,-1-1-1 0 0,0 0 1 0 0,0 1 0 0 0,0 0 0 0 0,1 0-1 0 0,-1-1 1 0 0,5 0 0 0 0,14-2 40 0 0,0 0 0 0 0,0 2 0 0 0,0 0 0 0 0,0 2 0 0 0,1 0 0 0 0,-1 2 1 0 0,0 0-1 0 0,32 8 0 0 0,-43-7-110 0 0,-1 0 1 0 0,1 1 0 0 0,-1 1 0 0 0,0-1 0 0 0,-1 1-1 0 0,1 1 1 0 0,13 12 0 0 0,-8-6 26 0 0,0 1 0 0 0,-1 0 0 0 0,15 22 0 0 0,-21-25-22 0 0,-1 2-1 0 0,-1-1 1 0 0,0 1 0 0 0,0 0-1 0 0,-1 0 1 0 0,-1 0-1 0 0,4 21 1 0 0,-5-20-1 0 0,2 18 11 0 0,-1-1 0 0 0,-2 1-1 0 0,0 0 1 0 0,-7 46 0 0 0,2-23-9 0 0,3-47-20 0 0,1-1 1 0 0,-1 1-1 0 0,-1-1 1 0 0,1 0-1 0 0,-1 1 1 0 0,0-1-1 0 0,0 0 1 0 0,-1 0-1 0 0,1 0 1 0 0,-1-1-1 0 0,-1 1 1 0 0,1-1-1 0 0,-1 1 1 0 0,0-1-1 0 0,0 0 0 0 0,-1-1 1 0 0,1 1-1 0 0,-8 5 1 0 0,-3 1 15 0 0,12-8-18 0 0,-1 0 0 0 0,0 0-1 0 0,0 0 1 0 0,0-1 0 0 0,0 1 0 0 0,-1-1 0 0 0,1 0 0 0 0,-8 2 0 0 0,-11 2 51 0 0,-1-1 1 0 0,0-1 0 0 0,-32 1-1 0 0,7-2-70 0 0,27 0-94 0 0,1-2 1 0 0,-1-1-1 0 0,0 0 1 0 0,-39-7-1 0 0,60 6-16 0 0,1 1 0 0 0,-1 0 0 0 0,1-1 0 0 0,-1 1-1 0 0,1 0 1 0 0,-1-1 0 0 0,1 1 0 0 0,-1-1 0 0 0,1 1 0 0 0,0-1 0 0 0,-1 1-1 0 0,1-1 1 0 0,0 1 0 0 0,0-1 0 0 0,-1 1 0 0 0,1-1 0 0 0,0 1-1 0 0,0-1 1 0 0,0 1 0 0 0,-1-1 0 0 0,1 0 0 0 0,0 1 0 0 0,0-1 0 0 0,0 1-1 0 0,0-1 1 0 0,0 0 0 0 0,0 1 0 0 0,1-1 0 0 0,-1 1 0 0 0,0-1-1 0 0,0 0 1 0 0,0 1 0 0 0,0-1 0 0 0,1 1 0 0 0,-1-1 0 0 0,0 1 0 0 0,0-1-1 0 0,1 1 1 0 0,-1-1 0 0 0,1 0 0 0 0,0-1-847 0 0,5-8-2426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3.73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14 164 1776 0 0,'-5'3'9920'0'0,"7"4"-7610"0"0,13 14-2549 0 0,-11-16 251 0 0,-3-3-7 0 0,1 0 1 0 0,-1-1 0 0 0,1 1 0 0 0,-1 0 0 0 0,1 0 0 0 0,-1-1 0 0 0,1 1 0 0 0,0-1-1 0 0,0 0 1 0 0,0 1 0 0 0,0-1 0 0 0,0 0 0 0 0,0 0 0 0 0,0 0 0 0 0,0-1 0 0 0,0 1-1 0 0,1 0 1 0 0,-1-1 0 0 0,0 1 0 0 0,0-1 0 0 0,1 0 0 0 0,1 0 0 0 0,15 3 69 0 0,-15-2-60 0 0,-1 0 0 0 0,1 0 0 0 0,-1-1 0 0 0,1 0 0 0 0,-1 1 0 0 0,7-2 0 0 0,0 0 15 0 0,0 0 1 0 0,0-1 0 0 0,-1-1-1 0 0,0 1 1 0 0,1-2 0 0 0,-1 1-1 0 0,0-1 1 0 0,0-1 0 0 0,15-9-1 0 0,-22 13-29 0 0,0 0-1 0 0,0-1 1 0 0,0 1-1 0 0,0-1 0 0 0,-1 1 1 0 0,1-1-1 0 0,0 1 1 0 0,-1-1-1 0 0,1 0 0 0 0,-1 0 1 0 0,1 0-1 0 0,-1 0 1 0 0,0 0-1 0 0,0 0 1 0 0,0 0-1 0 0,0 0 0 0 0,0-1 1 0 0,0 1-1 0 0,-1 0 1 0 0,1-1-1 0 0,-1 1 0 0 0,1-4 1 0 0,9-20 14 0 0,-9 25-14 0 0,0-1-1 0 0,0 1 1 0 0,0-1 0 0 0,0 1-1 0 0,0-1 1 0 0,-1 1 0 0 0,1-1-1 0 0,0 1 1 0 0,-1-1 0 0 0,0 0-1 0 0,1 1 1 0 0,-1-1-1 0 0,0 0 1 0 0,0 1 0 0 0,0-1-1 0 0,0 0 1 0 0,0 0 0 0 0,0 1-1 0 0,0-1 1 0 0,-1 0 0 0 0,1 1-1 0 0,-1-1 1 0 0,1 1 0 0 0,-1-1-1 0 0,0 1 1 0 0,1-1-1 0 0,-3-2 1 0 0,-4-8-21 0 0,5 7 27 0 0,-1 1 0 0 0,1 0 0 0 0,-1 0 0 0 0,0 0 0 0 0,0 0 0 0 0,0 1 0 0 0,0-1 0 0 0,-1 1 0 0 0,0-1 0 0 0,-5-3 0 0 0,-6-2 173 0 0,15 8-172 0 0,-1 1 1 0 0,1-1-1 0 0,-1 1 0 0 0,1 0 0 0 0,-1-1 1 0 0,1 1-1 0 0,-1 0 0 0 0,1 0 0 0 0,-1-1 0 0 0,1 1 1 0 0,-1 0-1 0 0,0 0 0 0 0,1 0 0 0 0,-1 0 1 0 0,1 0-1 0 0,-1-1 0 0 0,0 1 0 0 0,1 0 1 0 0,-1 1-1 0 0,1-1 0 0 0,-1 0 0 0 0,0 0 1 0 0,1 0-1 0 0,-1 0 0 0 0,1 0 0 0 0,-1 0 0 0 0,1 1 1 0 0,-1-1-1 0 0,1 0 0 0 0,-1 0 0 0 0,0 1 1 0 0,1-1-1 0 0,0 1 0 0 0,-1-1 0 0 0,0 1 1 0 0,-6-1 92 0 0,-19-3-21 0 0,25 2-75 0 0,1 1 1 0 0,-1 0-1 0 0,1 0 0 0 0,-1 0 0 0 0,0 0 1 0 0,1-1-1 0 0,-1 1 0 0 0,0 0 1 0 0,1 0-1 0 0,-1 0 0 0 0,0 0 1 0 0,1 1-1 0 0,-1-1 0 0 0,0 0 1 0 0,1 0-1 0 0,-1 0 0 0 0,0 1 1 0 0,1-1-1 0 0,-1 0 0 0 0,1 0 1 0 0,-1 1-1 0 0,1-1 0 0 0,-1 0 0 0 0,0 1 1 0 0,1-1-1 0 0,-1 1 0 0 0,1-1 1 0 0,0 1-1 0 0,-1-1 0 0 0,1 1 1 0 0,-1 0-1 0 0,3 5 112 0 0,-35 16 156 0 0,28-15-215 0 0,4-6-51 0 0,1 0 1 0 0,0 0-1 0 0,-1 0 1 0 0,1-1-1 0 0,-1 1 1 0 0,0 0 0 0 0,1 0-1 0 0,-1-1 1 0 0,1 1-1 0 0,-1-1 1 0 0,0 1-1 0 0,0 0 1 0 0,1-1 0 0 0,-1 1-1 0 0,0-1 1 0 0,0 0-1 0 0,0 1 1 0 0,-1-1-1 0 0,-1 1 8 0 0,1-1-1 0 0,-1 1 0 0 0,0 0 1 0 0,0 0-1 0 0,1 0 1 0 0,-1 0-1 0 0,1 0 0 0 0,-1 0 1 0 0,1 1-1 0 0,-1-1 0 0 0,1 1 1 0 0,0-1-1 0 0,-1 1 0 0 0,1 0 1 0 0,0 0-1 0 0,0 0 0 0 0,1 0 1 0 0,-1 1-1 0 0,0-1 1 0 0,1 0-1 0 0,-1 1 0 0 0,1-1 1 0 0,0 1-1 0 0,0-1 0 0 0,0 1 1 0 0,0 0-1 0 0,0 0 0 0 0,1-1 1 0 0,-1 7-1 0 0,-10 13 99 0 0,9-19-102 0 0,1-1 0 0 0,-1 1 1 0 0,1 0-1 0 0,-1 0 1 0 0,1-1-1 0 0,0 1 0 0 0,0 0 1 0 0,1 0-1 0 0,-1 0 0 0 0,0 6 1 0 0,-5 40 41 0 0,4-41-45 0 0,0 1 0 0 0,1-1 1 0 0,0 1-1 0 0,1-1 1 0 0,0 1-1 0 0,1 11 1 0 0,3 2 10 0 0,-1-7 18 0 0,0 1 0 0 0,-1 19 0 0 0,-1-32-35 0 0,-1 0 0 0 0,1 0 0 0 0,0 0 0 0 0,0 0-1 0 0,0 0 1 0 0,0 0 0 0 0,0 0 0 0 0,1-1 0 0 0,-1 1-1 0 0,1 0 1 0 0,0-1 0 0 0,3 5 0 0 0,10 18 21 0 0,-13-21-17 0 0,0 0 0 0 0,0 0 1 0 0,1-1-1 0 0,-1 1 0 0 0,1 0 1 0 0,-1-1-1 0 0,1 1 0 0 0,0-1 0 0 0,0 0 1 0 0,1 0-1 0 0,6 4 0 0 0,1 1 36 0 0,2-1 0 0 0,20 9 0 0 0,-30-15-28 0 0,0-1-1 0 0,0 1 0 0 0,1-1 0 0 0,-1 0 0 0 0,1 0 1 0 0,-1 0-1 0 0,0-1 0 0 0,1 1 0 0 0,-1-1 0 0 0,0 1 1 0 0,1-1-1 0 0,3-2 0 0 0,41-17 101 0 0,-46 19-114 0 0,0 0 0 0 0,-1-1 1 0 0,1 1-1 0 0,0-1 1 0 0,-1 0-1 0 0,1 1 0 0 0,-1-1 1 0 0,0 0-1 0 0,2-2 0 0 0,-2 1-12 0 0,1 1-1 0 0,-1 0 0 0 0,1 0 1 0 0,0 0-1 0 0,0 0 0 0 0,0 0 0 0 0,0 0 1 0 0,4-3-1 0 0,-3 3-97 0 0,1 0 0 0 0,-1 0 0 0 0,0 0 0 0 0,0 0 0 0 0,0-1 0 0 0,0 1 0 0 0,0-1 0 0 0,0 0 0 0 0,-1 0 0 0 0,4-5 0 0 0,-5 4-407 0 0,1 1-1 0 0,0-1 1 0 0,-1 0 0 0 0,0 1-1 0 0,0-1 1 0 0,1-7-1 0 0,-1 4-1513 0 0,2 0-709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4.20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 6 4665 0 0,'1'-6'11414'0'0,"2"12"-11355"0"0,-1-1 0 0 0,0 1 0 0 0,0 0 0 0 0,-1 0 0 0 0,0 0 0 0 0,0 0 0 0 0,0 0 0 0 0,-1 11-1 0 0,-7 54 329 0 0,2-27-230 0 0,-3 426 367 0 0,9-442-479 0 0,1-8-50 0 0,-2-1 1 0 0,0 1-1 0 0,-5 32 1 0 0,5-51-168 0 0,-5-14-2610 0 0,8-27-5108 0 0,-3 23 4287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4.63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3 147 2593 0 0,'-1'-16'2074'0'0,"1"13"-1781"0"0,-1 1-1 0 0,1-1 0 0 0,0 1 0 0 0,0-1 0 0 0,0 0 0 0 0,0 1 1 0 0,1-1-1 0 0,-1 0 0 0 0,1 1 0 0 0,-1-1 0 0 0,1 1 1 0 0,1-4-1 0 0,5-10 958 0 0,-7 14-1106 0 0,1-1 1 0 0,0 1 0 0 0,0-1-1 0 0,0 1 1 0 0,0 0 0 0 0,0 0-1 0 0,1 0 1 0 0,-1-1 0 0 0,1 1-1 0 0,-1 1 1 0 0,4-4 0 0 0,8-10 772 0 0,-12 13-779 0 0,1 0-1 0 0,-1 0 0 0 0,1 0 0 0 0,-1 0 0 0 0,1 0 0 0 0,0 1 0 0 0,0-1 0 0 0,0 1 0 0 0,0-1 1 0 0,2 0-1 0 0,3-2 149 0 0,-6 3-252 0 0,0 0-1 0 0,0 1 1 0 0,0-1-1 0 0,1 1 0 0 0,-1-1 1 0 0,0 1-1 0 0,0-1 1 0 0,0 1-1 0 0,0 0 0 0 0,0 0 1 0 0,0-1-1 0 0,1 1 1 0 0,-1 0-1 0 0,0 0 0 0 0,0 0 1 0 0,0 0-1 0 0,1 0 1 0 0,-1 1-1 0 0,0-1 0 0 0,1 0 1 0 0,0 1-18 0 0,-1-1 1 0 0,0 0 0 0 0,1 1-1 0 0,-1-1 1 0 0,1 0 0 0 0,-1 0-1 0 0,0 0 1 0 0,1 0 0 0 0,-1 0-1 0 0,1-1 1 0 0,-1 1 0 0 0,0 0-1 0 0,2-1 1 0 0,11-2 138 0 0,-13 3 52 0 0,1 0-193 0 0,0 0 1 0 0,-1-1 0 0 0,1 1 0 0 0,-1 0 0 0 0,1 0-1 0 0,0 0 1 0 0,-1 0 0 0 0,1 0 0 0 0,0 0 0 0 0,-1 0-1 0 0,1 1 1 0 0,-1-1 0 0 0,1 0 0 0 0,-1 1 0 0 0,3 0-1 0 0,12 2 103 0 0,-7 2-100 0 0,-2 0-17 0 0,4-1-2 0 0,-9-4 4 0 0,0 1 1 0 0,0 0 0 0 0,0-1 0 0 0,0 1 0 0 0,0 0-1 0 0,0 0 1 0 0,0 0 0 0 0,0 0 0 0 0,0 0 0 0 0,-1 0-1 0 0,1 1 1 0 0,0-1 0 0 0,-1 0 0 0 0,1 1 0 0 0,-1 0-1 0 0,0-1 1 0 0,1 1 0 0 0,-1 0 0 0 0,0 0 0 0 0,2 3-1 0 0,2 15 38 0 0,0 0-1 0 0,-1 0 0 0 0,-1 0 0 0 0,0 29 0 0 0,-14-3 44 0 0,10-38-68 0 0,-1 0 1 0 0,-1 0-1 0 0,0 0 0 0 0,0-1 0 0 0,0 0 1 0 0,-6 10-1 0 0,2 5 48 0 0,7-21-58 0 0,0 1 1 0 0,0 0 0 0 0,-1 0 0 0 0,1 0 0 0 0,-1-1 0 0 0,1 1 0 0 0,-1 0-1 0 0,0 0 1 0 0,-1 2 0 0 0,-6 7 27 0 0,0-1 0 0 0,-1 0-1 0 0,0 0 1 0 0,-1-1 0 0 0,-17 13-1 0 0,26-21-24 0 0,-1 0 0 0 0,0 0 1 0 0,0 0-1 0 0,0 0 0 0 0,0 0 0 0 0,1 0 0 0 0,-1 0 0 0 0,0 0 0 0 0,0-1 0 0 0,0 1 0 0 0,-1-1 1 0 0,1 0-1 0 0,0 0 0 0 0,0 1 0 0 0,0-1 0 0 0,0-1 0 0 0,0 1 0 0 0,0 0 0 0 0,-3-1 0 0 0,2 0 15 0 0,0 0 0 0 0,0 0 0 0 0,0-1 0 0 0,1 1 0 0 0,-1-1-1 0 0,0 0 1 0 0,1 0 0 0 0,-1 0 0 0 0,1 0 0 0 0,-1 0-1 0 0,-2-5 1 0 0,1 2-226 0 0,0 0 0 0 0,1 0 0 0 0,-1 0 0 0 0,1-1 0 0 0,0 1 0 0 0,1-1 0 0 0,0 0 0 0 0,0 0 0 0 0,0 0 0 0 0,0 0 0 0 0,1-1 0 0 0,-1-8 0 0 0,4-10-3366 0 0,0 11 465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5.05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29 52 5497 0 0,'-6'-11'916'0'0,"4"9"-559"0"0,0 0 0 0 0,1 0 0 0 0,0 0 0 0 0,0 0 0 0 0,-1-1 0 0 0,1 1 0 0 0,0 0 0 0 0,1-1-1 0 0,-3-11 5014 0 0,0 8-4291 0 0,2 10-1020 0 0,0 0-1 0 0,0 1 1 0 0,0 0 0 0 0,0-1 0 0 0,1 8-1 0 0,3 112 370 0 0,7 77-260 0 0,-9-122-60 0 0,7-17-81 0 0,-7-55-10 0 0,0 0-1 0 0,-1 0 1 0 0,1-1-1 0 0,-2 14 1 0 0,0-13 16 0 0,1-1 0 0 0,0 1 1 0 0,0 0-1 0 0,3 13 0 0 0,-1-8 146 0 0,0-1-666 0 0,-1-11 457 0 0,-1 0 0 0 0,1 0 0 0 0,-1 0 0 0 0,1 0 1 0 0,-1 0-1 0 0,1 0 0 0 0,-1-1 0 0 0,1 1 1 0 0,-1 0-1 0 0,0 0 0 0 0,1 0 0 0 0,-1 0 1 0 0,1-1-1 0 0,-1 1 0 0 0,0 0 0 0 0,1-1 1 0 0,-1 1-1 0 0,0 0 0 0 0,1 0 0 0 0,-1-1 1 0 0,0 1-1 0 0,1-1 0 0 0,-1 1 0 0 0,0 0 1 0 0,0-1-1 0 0,1 0 0 0 0,2-3-620 0 0,0-1-1 0 0,0 0 0 0 0,0 0 1 0 0,-1 0-1 0 0,0-1 0 0 0,0 1 1 0 0,2-9-1 0 0,1-1-2036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5.63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163 200 4249 0 0,'0'3'507'0'0,"1"0"0"0"0,-1 0 0 0 0,1 0 0 0 0,0 0 0 0 0,0 0 1 0 0,0 0-1 0 0,0 0 0 0 0,3 4 0 0 0,-3-6-506 0 0,-1 0 1 0 0,1 0 0 0 0,0-1-1 0 0,0 1 1 0 0,-1 0-1 0 0,1-1 1 0 0,0 1-1 0 0,0 0 1 0 0,0-1-1 0 0,0 1 1 0 0,0-1 0 0 0,0 0-1 0 0,0 1 1 0 0,0-1-1 0 0,0 0 1 0 0,0 0-1 0 0,0 1 1 0 0,0-1-1 0 0,0 0 1 0 0,1 0-1 0 0,-1 0 1 0 0,0 0 0 0 0,0-1-1 0 0,0 1 1 0 0,0 0-1 0 0,0 0 1 0 0,0-1-1 0 0,2 0 1 0 0,37-22 290 0 0,-39 23-288 0 0,0-1-1 0 0,0 1 1 0 0,0 0 0 0 0,0-1-1 0 0,0 1 1 0 0,0-1-1 0 0,0 1 1 0 0,0-1 0 0 0,0 1-1 0 0,0-1 1 0 0,-1 0 0 0 0,1 1-1 0 0,0-1 1 0 0,0 0 0 0 0,-1 0-1 0 0,1 0 1 0 0,-1 1-1 0 0,1-1 1 0 0,-1 0 0 0 0,1 0-1 0 0,-1 0 1 0 0,1 0 0 0 0,-1 0-1 0 0,0 0 1 0 0,1 0 0 0 0,-1 0-1 0 0,0 0 1 0 0,0 0-1 0 0,0 0 1 0 0,0 0 0 0 0,0 0-1 0 0,0 0 1 0 0,0 0 0 0 0,0 0-1 0 0,0 0 1 0 0,0 0 0 0 0,-1-1-1 0 0,0 0 21 0 0,1 0 0 0 0,0 1-1 0 0,0-1 1 0 0,0 0 0 0 0,0 1 0 0 0,0-1-1 0 0,0 0 1 0 0,0 1 0 0 0,0-1 0 0 0,1 0-1 0 0,-1 1 1 0 0,1-1 0 0 0,-1 0 0 0 0,1 1-1 0 0,0-1 1 0 0,-1 1 0 0 0,1-1 0 0 0,2-1-1 0 0,-1 0 94 0 0,-1 0 0 0 0,1 0 0 0 0,-1 0 0 0 0,0 0 0 0 0,0-1 0 0 0,0 1-1 0 0,0 0 1 0 0,-1-1 0 0 0,1 1 0 0 0,-1 0 0 0 0,0-1 0 0 0,0 1 0 0 0,0 0 0 0 0,0-1-1 0 0,-1 1 1 0 0,1 0 0 0 0,-2-4 0 0 0,1 1 45 0 0,0 1 0 0 0,-1 0 1 0 0,1 0-1 0 0,-1 0 0 0 0,-1 0 0 0 0,1 0 0 0 0,0 0 0 0 0,-1 1 1 0 0,0-1-1 0 0,-5-4 0 0 0,6 7-119 0 0,-21-19 448 0 0,23 21-469 0 0,-1-1 1 0 0,1 1 0 0 0,-1-1-1 0 0,0 1 1 0 0,1 0 0 0 0,-1-1 0 0 0,0 1-1 0 0,1 0 1 0 0,-1 0 0 0 0,0-1-1 0 0,1 1 1 0 0,-1 0 0 0 0,0 0 0 0 0,0 0-1 0 0,1 0 1 0 0,-1 0 0 0 0,0 0-1 0 0,1 0 1 0 0,-1 0 0 0 0,0 0 0 0 0,0 0-1 0 0,1 1 1 0 0,-1-1 0 0 0,0 0-1 0 0,1 0 1 0 0,-2 1 0 0 0,0 0 21 0 0,0-1 0 0 0,0 0 0 0 0,0 0-1 0 0,0 0 1 0 0,0 0 0 0 0,0 0 0 0 0,0 0 0 0 0,1 0 0 0 0,-1 0 0 0 0,0-1 0 0 0,0 1 0 0 0,-2-2 0 0 0,-21-1 225 0 0,22 4-240 0 0,0 1 0 0 0,0-1-1 0 0,0 0 1 0 0,1 1 0 0 0,-1-1 0 0 0,1 1 0 0 0,-1 0 0 0 0,1 0-1 0 0,-4 4 1 0 0,4-4-4 0 0,-1 0 0 0 0,1 0 0 0 0,-1 0 0 0 0,1 0 0 0 0,-1 0-1 0 0,0 0 1 0 0,1-1 0 0 0,-5 2 0 0 0,5-2-6 0 0,-1 1-1 0 0,1-1 0 0 0,-1 0 1 0 0,1 1-1 0 0,0 0 1 0 0,-1-1-1 0 0,1 1 1 0 0,0 0-1 0 0,0 0 1 0 0,0 1-1 0 0,1-1 0 0 0,-1 0 1 0 0,0 0-1 0 0,-1 5 1 0 0,1-4-4 0 0,1-1 0 0 0,-1 1 1 0 0,0 0-1 0 0,-1-1 0 0 0,1 1 1 0 0,-4 3-1 0 0,3-4-6 0 0,0 1-1 0 0,0 0 0 0 0,0 0 1 0 0,1 0-1 0 0,-1 0 1 0 0,1 1-1 0 0,0-1 0 0 0,0 1 1 0 0,0-1-1 0 0,0 1 1 0 0,1 0-1 0 0,-1-1 0 0 0,1 1 1 0 0,-1 6-1 0 0,-2 10 28 0 0,-1 34 0 0 0,3-35-19 0 0,2-7 4 0 0,1 1 1 0 0,0 0 0 0 0,1 0-1 0 0,0-1 1 0 0,1 1-1 0 0,0-1 1 0 0,1 0-1 0 0,0 0 1 0 0,1 0 0 0 0,1-1-1 0 0,-1 1 1 0 0,2-1-1 0 0,0 0 1 0 0,0-1-1 0 0,1 0 1 0 0,0 0-1 0 0,19 17 1 0 0,-24-25-15 0 0,0 1 0 0 0,0-1 0 0 0,0 1 0 0 0,0-1-1 0 0,1 0 1 0 0,-1 0 0 0 0,0 0 0 0 0,1-1 0 0 0,0 1 0 0 0,-1-1 0 0 0,1 0 0 0 0,0 0 0 0 0,0 0 0 0 0,0-1-1 0 0,0 1 1 0 0,0-1 0 0 0,-1 0 0 0 0,1 0 0 0 0,0-1 0 0 0,0 1 0 0 0,0-1 0 0 0,0 1 0 0 0,0-1 0 0 0,-1 0-1 0 0,1-1 1 0 0,0 1 0 0 0,-1-1 0 0 0,5-2 0 0 0,-4 1-8 0 0,-1 0 0 0 0,0 0 1 0 0,0 0-1 0 0,0 0 0 0 0,0 0 0 0 0,0-1 0 0 0,-1 0 0 0 0,1 1 1 0 0,-1-1-1 0 0,0 0 0 0 0,-1 0 0 0 0,1 0 0 0 0,2-7 0 0 0,7-16 34 0 0,-8 22-28 0 0,-1 0-1 0 0,1-1 1 0 0,-1 0-1 0 0,-1 1 1 0 0,1-1-1 0 0,-1 0 0 0 0,0 0 1 0 0,-1 1-1 0 0,1-1 1 0 0,-1 0-1 0 0,0 0 1 0 0,-2-10-1 0 0,-1-6 5 0 0,-12-41 0 0 0,12 51-6 0 0,0-20-31 0 0,3 30 27 0 0,0-1-1 0 0,1 0 1 0 0,-1 1 0 0 0,-1-1 0 0 0,1 1-1 0 0,0-1 1 0 0,-1 1 0 0 0,1-1 0 0 0,-1 1 0 0 0,0-1-1 0 0,0 1 1 0 0,0-1 0 0 0,0 1 0 0 0,0 0-1 0 0,-3-4 1 0 0,2 3-302 0 0,-12-18 470 0 0,11 5-6422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5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19 2977 0 0,'-7'-19'10710'0'0,"9"31"-11053"0"0,5 57 641 0 0,-4 104 1 0 0,-5-113-136 0 0,4 0 1 0 0,13 96-1 0 0,-9-114-52 0 0,-6-32-125 0 0,1-1 1 0 0,0 1-1 0 0,1-1 0 0 0,0 1 0 0 0,1-1 1 0 0,4 10-1 0 0,-7-18-457 0 0,-3-26-9439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8:26.46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131 59 6361 0 0,'-3'-4'773'0'0,"0"1"-1"0"0,0-1 1 0 0,1 0 0 0 0,-1 0-1 0 0,1 0 1 0 0,0-1-1 0 0,0 1 1 0 0,0-1-1 0 0,-1-7 940 0 0,2 3 335 0 0,-3 15-1634 0 0,-1 19-303 0 0,-3 31 3 0 0,2-22-34 0 0,5-29-76 0 0,-1 0-1 0 0,1 0 1 0 0,0 0 0 0 0,1 1-1 0 0,-1 5 1 0 0,1 1 15 0 0,0-1 0 0 0,1 1 0 0 0,1-1 1 0 0,-1 1-1 0 0,2-1 0 0 0,0 0 0 0 0,0 0 0 0 0,1 0 0 0 0,0 0 1 0 0,9 16-1 0 0,-7-17 8 0 0,1 0 1 0 0,0-1-1 0 0,1 0 1 0 0,0 0-1 0 0,15 13 0 0 0,-18-18-20 0 0,1 0 0 0 0,0 0 0 0 0,0 0-1 0 0,1-1 1 0 0,-1 0 0 0 0,0 0-1 0 0,1-1 1 0 0,0 0 0 0 0,0 0 0 0 0,13 2-1 0 0,-15-4-35 0 0,-1 0 1 0 0,1 0-1 0 0,-1 0 0 0 0,1-1 1 0 0,-1 0-1 0 0,1 0 0 0 0,-1 0 0 0 0,1 0 1 0 0,-1-1-1 0 0,1 1 0 0 0,-1-1 0 0 0,0 0 1 0 0,0-1-1 0 0,0 1 0 0 0,0-1 0 0 0,-1 0 1 0 0,1 1-1 0 0,-1-2 0 0 0,1 1 0 0 0,-1 0 1 0 0,0-1-1 0 0,0 1 0 0 0,-1-1 0 0 0,1 0 1 0 0,-1 0-1 0 0,0 0 0 0 0,0 0 0 0 0,0 0 1 0 0,0-1-1 0 0,-1 1 0 0 0,1 0 0 0 0,0-8 1 0 0,11-39 69 0 0,-9 40-38 0 0,0-1-1 0 0,-1 0 0 0 0,-1 0 0 0 0,2-24 0 0 0,4-71 38 0 0,-8 104-22 0 0,0-1 1 0 0,-1 1-1 0 0,1-1 0 0 0,-1 0 1 0 0,0 1-1 0 0,0-1 0 0 0,-1 1 0 0 0,1 0 1 0 0,-1-1-1 0 0,1 1 0 0 0,-4-5 1 0 0,-1-3 101 0 0,5 10 197 0 0,-2 8-167 0 0,0-1-140 0 0,2 0 0 0 0,-1 0 0 0 0,1 0 0 0 0,0-1 0 0 0,0 1 0 0 0,0 0 0 0 0,1 0 0 0 0,0 1 0 0 0,0-1-1 0 0,1 0 1 0 0,-1 0 0 0 0,3 6 0 0 0,4 59 83 0 0,-4-50-51 0 0,-1 1 0 0 0,-1-1 0 0 0,-2 30 1 0 0,2 33 25 0 0,1-66-61 0 0,0 8-6 0 0,-1 46 0 0 0,-2-9 52 0 0,9 74 1 0 0,0 13 60 0 0,-19 48 3 0 0,11-196-116 0 0,-2 14 12 0 0,-1 0-1 0 0,-1-1 1 0 0,0 1 0 0 0,-1-1-1 0 0,-9 19 1 0 0,12-31-6 0 0,0 1 0 0 0,0-1 1 0 0,0 0-1 0 0,0 0 0 0 0,-1 0 1 0 0,1-1-1 0 0,-1 1 1 0 0,0 0-1 0 0,0-1 0 0 0,0 0 1 0 0,0 0-1 0 0,0 0 0 0 0,0 0 1 0 0,-1 0-1 0 0,1 0 0 0 0,-1-1 1 0 0,1 0-1 0 0,-1 0 0 0 0,1 0 1 0 0,-1 0-1 0 0,0 0 0 0 0,1-1 1 0 0,-1 0-1 0 0,-7 0 0 0 0,2-1 8 0 0,0-2-1 0 0,0 1 0 0 0,0-1 1 0 0,0 0-1 0 0,1-1 0 0 0,-1 0 0 0 0,-12-9 1 0 0,-54-41 59 0 0,64 45-75 0 0,0 0 8 0 0,1 1 0 0 0,0-2 1 0 0,1 1-1 0 0,0-1 0 0 0,1 0 1 0 0,-13-21-1 0 0,17 23-2 0 0,-1 0 1 0 0,2-1-1 0 0,-1 0 0 0 0,1 0 1 0 0,1 0-1 0 0,-1 0 0 0 0,2 0 1 0 0,-1-1-1 0 0,1 1 0 0 0,0-11 1 0 0,1-4-32 0 0,-1 20 7 0 0,0-1-1 0 0,1 0 1 0 0,0 0 0 0 0,0 0-1 0 0,0 0 1 0 0,0 0 0 0 0,1 1-1 0 0,0-1 1 0 0,0 0 0 0 0,0 0 0 0 0,0 1-1 0 0,1-1 1 0 0,0 1 0 0 0,0-1-1 0 0,0 1 1 0 0,6-8 0 0 0,5-1-704 0 0,0 0 0 0 0,1 1 0 0 0,1 1 0 0 0,0 0 1 0 0,0 1-1 0 0,1 1 0 0 0,26-12 0 0 0,-24 10-854 0 0,-2-2-454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6.2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253 195 2008 0 0,'0'0'1687'0'0,"11"0"1777"0"0,11 0-1952 0 0,-18-2-1490 0 0,0 1 1 0 0,0-1-1 0 0,0 0 0 0 0,0 0 1 0 0,0 0-1 0 0,6-5 0 0 0,-5 3 5 0 0,-3 2 35 0 0,-1 0 0 0 0,1 0 0 0 0,-1 0 0 0 0,1 0 0 0 0,-1-1 0 0 0,0 1 1 0 0,1 0-1 0 0,-1-1 0 0 0,-1 1 0 0 0,1-1 0 0 0,0 1 0 0 0,0-1 0 0 0,-1 1 0 0 0,0-1 0 0 0,1 0 1 0 0,-1 1-1 0 0,0-1 0 0 0,0 1 0 0 0,-1-1 0 0 0,1 0 0 0 0,0 1 0 0 0,-2-4 0 0 0,1 0 43 0 0,0 1-1 0 0,0-1 1 0 0,-1 1 0 0 0,0-1-1 0 0,0 1 1 0 0,0 0 0 0 0,-1 0-1 0 0,1 0 1 0 0,-1 0 0 0 0,0 0-1 0 0,-1 0 1 0 0,1 1 0 0 0,-1 0-1 0 0,0 0 1 0 0,0 0 0 0 0,-1 0-1 0 0,1 0 1 0 0,-1 1-1 0 0,1 0 1 0 0,-1 0 0 0 0,0 0-1 0 0,0 1 1 0 0,-1-1 0 0 0,1 1-1 0 0,0 0 1 0 0,-1 1 0 0 0,1 0-1 0 0,-1-1 1 0 0,-7 1 0 0 0,7 1-85 0 0,0 0 1 0 0,0 1-1 0 0,1 0 1 0 0,-1 0-1 0 0,0 0 1 0 0,1 0-1 0 0,-1 1 1 0 0,1 0-1 0 0,0 0 1 0 0,0 1-1 0 0,-1 0 1 0 0,2 0-1 0 0,-1 0 1 0 0,0 0-1 0 0,0 1 1 0 0,1-1-1 0 0,-5 6 1 0 0,-2 4 36 0 0,2 0 0 0 0,-1 0 1 0 0,1 0-1 0 0,-12 29 1 0 0,3-11 30 0 0,14-25-70 0 0,0 1-1 0 0,0 0 0 0 0,1 1 0 0 0,-1-1 0 0 0,1 0 0 0 0,1 1 0 0 0,0 0 1 0 0,0 0-1 0 0,0-1 0 0 0,0 10 0 0 0,-2 37 10 0 0,1-30-14 0 0,1 1 0 0 0,1-1-1 0 0,2 0 1 0 0,3 31 0 0 0,-1-39-11 0 0,-1-1 12 0 0,1 0-1 0 0,0-1 1 0 0,1 1-1 0 0,0 0 1 0 0,1-1-1 0 0,1 0 1 0 0,0 0-1 0 0,14 22 1 0 0,-12-25 2 0 0,0 0 1 0 0,1-1-1 0 0,0 1 0 0 0,20 16 1 0 0,-23-22 5 0 0,1-1 1 0 0,-1 0 0 0 0,0-1-1 0 0,1 1 1 0 0,0-1-1 0 0,0 0 1 0 0,0-1 0 0 0,0 0-1 0 0,0 0 1 0 0,13 2 0 0 0,-11-3-5 0 0,0-1 0 0 0,-1 0 1 0 0,1 0-1 0 0,0 0 1 0 0,0-1-1 0 0,-1 0 1 0 0,1-1-1 0 0,12-4 1 0 0,-15 4-13 0 0,-1 0 0 0 0,1-1 0 0 0,-1 0 0 0 0,1 0 0 0 0,-1-1 0 0 0,0 1 0 0 0,0-1 0 0 0,-1 0 1 0 0,1 0-1 0 0,-1-1 0 0 0,0 1 0 0 0,6-9 0 0 0,6-11-35 0 0,18-34 0 0 0,-29 48 32 0 0,-1-1 0 0 0,0 1 1 0 0,0-1-1 0 0,-1 1 0 0 0,-1-1 1 0 0,2-17-1 0 0,-1-7-9 0 0,11-88 8 0 0,-14 104 11 0 0,0 17-14 0 0,0 0-1 0 0,0-1 0 0 0,0 1 1 0 0,0 0-1 0 0,0 0 0 0 0,0 0 1 0 0,1 0-1 0 0,-1-1 0 0 0,1 1 1 0 0,1-3-1 0 0,-1 3-2 0 0,11-15 12 0 0,-12 16-8 0 0,1 1 0 0 0,-1-1-1 0 0,0 1 1 0 0,0-1 0 0 0,0 1-1 0 0,0-1 1 0 0,0 1 0 0 0,0-1-1 0 0,1 1 1 0 0,-1-1 0 0 0,0 1-1 0 0,0-1 1 0 0,-1 1 0 0 0,1-1-1 0 0,0 1 1 0 0,0-1 0 0 0,0 1-1 0 0,0-1 1 0 0,0 1 0 0 0,-1-1-1 0 0,1 1 1 0 0,0-1 0 0 0,0 1-1 0 0,-1-1 1 0 0,1 1 0 0 0,0-1-1 0 0,-1 1 1 0 0,1 0 0 0 0,0-1-1 0 0,-1 1 1 0 0,1 0 0 0 0,0-1-1 0 0,-1 1 1 0 0,1 0 0 0 0,-1 0-1 0 0,1-1 1 0 0,-1 1 0 0 0,1 0 0 0 0,-1 0-1 0 0,1 0 1 0 0,-2-1 0 0 0,-17-1-30 0 0,19 2 29 0 0,-1 0 0 0 0,1 0 0 0 0,-1 1-1 0 0,1-1 1 0 0,-1 0 0 0 0,1 0 0 0 0,-1 0 0 0 0,1 1 0 0 0,-1-1-1 0 0,1 0 1 0 0,-1 0 0 0 0,1 1 0 0 0,-1-1 0 0 0,1 0-1 0 0,0 1 1 0 0,-1-1 0 0 0,1 1 0 0 0,-1-1 0 0 0,1 0 0 0 0,0 1-1 0 0,0-1 1 0 0,-1 1 0 0 0,1-1 0 0 0,0 1 0 0 0,0-1-1 0 0,-1 1 1 0 0,1-1 0 0 0,0 1 0 0 0,0-1 0 0 0,0 1 0 0 0,0-1-1 0 0,0 1 1 0 0,0-1 0 0 0,0 2 0 0 0,-6 12 5 0 0,4-11 0 0 0,0 1 0 0 0,0-1 0 0 0,1 1 0 0 0,-1 0 0 0 0,1-1 0 0 0,0 1 0 0 0,0 0-1 0 0,-1 6 1 0 0,-2 8 45 0 0,-1-5-39 0 0,1 1-1 0 0,0-1 1 0 0,1 1 0 0 0,1-1 0 0 0,0 1 0 0 0,0 0-1 0 0,2 0 1 0 0,0 0 0 0 0,0 0 0 0 0,1 0-1 0 0,1-1 1 0 0,1 1 0 0 0,0 0 0 0 0,0-1 0 0 0,1 0-1 0 0,1 0 1 0 0,0 0 0 0 0,1 0 0 0 0,1-1 0 0 0,-1 0-1 0 0,2 0 1 0 0,0-1 0 0 0,10 12 0 0 0,-12-17-7 0 0,-1-1 0 0 0,1 0 1 0 0,0 0-1 0 0,1-1 0 0 0,-1 0 1 0 0,1 0-1 0 0,0-1 0 0 0,-1 1 1 0 0,2-1-1 0 0,-1-1 0 0 0,0 1 1 0 0,1-1-1 0 0,-1-1 0 0 0,1 1 1 0 0,-1-1-1 0 0,1-1 0 0 0,-1 1 1 0 0,1-1-1 0 0,0-1 0 0 0,-1 1 1 0 0,10-3-1 0 0,-12 0-12 0 0,1 1 0 0 0,-1-1 1 0 0,1 0-1 0 0,-1-1 0 0 0,0 1 0 0 0,0-1 1 0 0,6-6-1 0 0,-2 1-13 0 0,-5 6 17 0 0,0-1-1 0 0,0 0 1 0 0,0 0 0 0 0,-1-1 0 0 0,1 1-1 0 0,-1-1 1 0 0,0 0 0 0 0,-1 0 0 0 0,1 0-1 0 0,2-8 1 0 0,0-4 12 0 0,0 0-1 0 0,1-18 1 0 0,3-6-29 0 0,-8 34 23 0 0,0-1 1 0 0,0 1 0 0 0,-1 0-1 0 0,0 0 1 0 0,0 0-1 0 0,-1-1 1 0 0,0 1-1 0 0,0 0 1 0 0,0 0-1 0 0,-1 0 1 0 0,0 0-1 0 0,-5-11 1 0 0,1 0-11 0 0,5 15 9 0 0,0-1 1 0 0,1 1-1 0 0,-1 0 0 0 0,-1-1 1 0 0,1 1-1 0 0,0 0 0 0 0,-1 0 1 0 0,0 0-1 0 0,1 0 0 0 0,-1 0 1 0 0,-1 0-1 0 0,1 1 0 0 0,0-1 1 0 0,0 1-1 0 0,-1-1 0 0 0,0 1 1 0 0,1 0-1 0 0,-1 0 1 0 0,0 0-1 0 0,0 0 0 0 0,-6-2 1 0 0,3 1 1 0 0,1 0 0 0 0,-1 0 0 0 0,0 0 1 0 0,1-1-1 0 0,0 0 0 0 0,0 0 0 0 0,0-1 1 0 0,0 1-1 0 0,-5-7 0 0 0,8 8-24 0 0,-1 1-1 0 0,0 0 1 0 0,0 0 0 0 0,-1 0-1 0 0,1 0 1 0 0,0 1-1 0 0,-1-1 1 0 0,-4 0-1 0 0,-6-4-149 0 0,13 5-238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7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86 2096 0 0,'0'-17'2600'0'0,"1"9"-1431"0"0,-1 1-1 0 0,-1-1 1 0 0,1 0 0 0 0,-1 0-1 0 0,-3-11 1 0 0,4 19-1122 0 0,0-1 0 0 0,0 1 0 0 0,0 0 0 0 0,0-1 0 0 0,0 1 0 0 0,0 0 0 0 0,0-1 0 0 0,0 1 0 0 0,0-1 0 0 0,0 1 0 0 0,0 0 0 0 0,-1-1 0 0 0,1 1-1 0 0,0 0 1 0 0,0-1 0 0 0,0 1 0 0 0,0 0 0 0 0,-1-1 0 0 0,1 1 0 0 0,0 0 0 0 0,0 0 0 0 0,-1-1 0 0 0,1 1 0 0 0,0 0 0 0 0,-1 0 0 0 0,1-1 0 0 0,0 1 0 0 0,0 0 0 0 0,-1 0 0 0 0,1 0 0 0 0,0-1 0 0 0,-1 1 0 0 0,1 0 0 0 0,-1 0 0 0 0,1 0 0 0 0,0 0 0 0 0,-1 0 0 0 0,1 0 0 0 0,0 0 0 0 0,-1 0 0 0 0,1 0 0 0 0,-1 0 0 0 0,1 0 0 0 0,0 0 0 0 0,-1 0 0 0 0,0 0 0 0 0,-10 13 720 0 0,9-10-954 0 0,-1 3 223 0 0,0 0-1 0 0,0 1 1 0 0,1 0-1 0 0,0-1 0 0 0,0 1 1 0 0,0 0-1 0 0,1 0 1 0 0,0 0-1 0 0,0 14 0 0 0,0 0 28 0 0,-1 11-45 0 0,1 0 0 0 0,1 0 1 0 0,2 1-1 0 0,1-1 1 0 0,2 0-1 0 0,14 50 1 0 0,-13-64 8 0 0,1-1 1 0 0,0-1 0 0 0,1 1-1 0 0,1-1 1 0 0,1 0-1 0 0,0-1 1 0 0,1 0-1 0 0,14 15 1 0 0,-22-28-9 0 0,0 1 0 0 0,-1-1 1 0 0,2 1-1 0 0,-1-1 0 0 0,0 0 0 0 0,0 0 0 0 0,1 0 1 0 0,-1 0-1 0 0,1-1 0 0 0,0 1 0 0 0,-1-1 1 0 0,1 0-1 0 0,0 0 0 0 0,0-1 0 0 0,-1 1 0 0 0,1-1 1 0 0,0 0-1 0 0,0 1 0 0 0,7-2 0 0 0,-6 0-7 0 0,0 0 0 0 0,0 0 0 0 0,0 0-1 0 0,0 0 1 0 0,0-1 0 0 0,-1 0 0 0 0,1 0 0 0 0,-1 0-1 0 0,1-1 1 0 0,-1 0 0 0 0,1 1 0 0 0,-1-2 0 0 0,7-5-1 0 0,-4 0-15 0 0,0 0 0 0 0,0 0 0 0 0,-1-1 0 0 0,0 0 0 0 0,0 0 0 0 0,-1 0 0 0 0,-1-1 0 0 0,0 0 0 0 0,0 0 0 0 0,-1 0 0 0 0,0 0 0 0 0,1-14 0 0 0,-1-1 4 0 0,-2-1-1 0 0,-1 1 1 0 0,0-1-1 0 0,-6-26 1 0 0,6 44 0 0 0,-1 1 1 0 0,1-1 0 0 0,1 1 0 0 0,0-1-1 0 0,0 1 1 0 0,0-1 0 0 0,1 1 0 0 0,6-14-1 0 0,-1-4 8 0 0,-6 21-9 0 0,0 0 0 0 0,-1 0 0 0 0,1 0-1 0 0,-1 0 1 0 0,-1 0 0 0 0,1 0 0 0 0,0 0-1 0 0,-1 0 1 0 0,0 0 0 0 0,-1 0 0 0 0,1 0-1 0 0,-1 1 1 0 0,0-1 0 0 0,-4-9 0 0 0,5 14 1 0 0,1-1 0 0 0,-1 1 0 0 0,1-1 1 0 0,0 1-1 0 0,0-1 0 0 0,-1 0 0 0 0,1 1 1 0 0,0-1-1 0 0,0 0 0 0 0,0 1 0 0 0,-1-1 1 0 0,1 0-1 0 0,0 1 0 0 0,0-1 1 0 0,0 1-1 0 0,0-1 0 0 0,0 0 0 0 0,0 1 1 0 0,1-1-1 0 0,-1 0 0 0 0,0 1 0 0 0,0-1 1 0 0,0 0-1 0 0,1 0 0 0 0,1-13-26 0 0,-3 12 20 0 0,1 2 6 0 0,0-1-1 0 0,0 1 1 0 0,0 0-1 0 0,0 0 1 0 0,0-1-1 0 0,0 1 1 0 0,0 0-1 0 0,0 0 1 0 0,0-1-1 0 0,0 1 1 0 0,0 0-1 0 0,0-1 1 0 0,0 1-1 0 0,0 0 1 0 0,0 0-1 0 0,-1-1 1 0 0,1 1-1 0 0,0 0 1 0 0,0 0-1 0 0,0 0 1 0 0,0-1-1 0 0,0 1 1 0 0,-1 0-1 0 0,1 0 1 0 0,0 0 0 0 0,0 0-1 0 0,-1-1 1 0 0,1 1-1 0 0,0 0 1 0 0,0 0-1 0 0,0 0 1 0 0,-1 0-1 0 0,1 0 1 0 0,0 0-1 0 0,0-1 1 0 0,-1 1-1 0 0,1 0 1 0 0,0 0-1 0 0,0 0 1 0 0,-1 0-1 0 0,1 0 1 0 0,0 0-1 0 0,-1 0 1 0 0,1 0-1 0 0,0 0 1 0 0,0 0-1 0 0,-1 1 1 0 0,1-1 0 0 0,-6 0 1 0 0,2 0 49 0 0,3 39 37 0 0,2-33-83 0 0,-1 0-1 0 0,0 0 1 0 0,0 0-1 0 0,-3 10 1 0 0,2-12-2 0 0,1 0 0 0 0,-1 0 0 0 0,1 0 0 0 0,-1 1 0 0 0,1-1 0 0 0,0 0 0 0 0,1 0 0 0 0,-1 0 0 0 0,1 1 0 0 0,0-1 0 0 0,0 0-1 0 0,0 0 1 0 0,2 4 0 0 0,6 5 0 0 0,-6-9-2 0 0,-1-1 1 0 0,1 0 0 0 0,-1 1-1 0 0,0-1 1 0 0,0 1 0 0 0,-1 0-1 0 0,3 5 1 0 0,4 28 20 0 0,5 42-1 0 0,-13-75-19 0 0,0-1-1 0 0,0 1 1 0 0,0 0-1 0 0,-1-1 0 0 0,0 1 1 0 0,0 0-1 0 0,0-1 1 0 0,0 1-1 0 0,-2 3 0 0 0,1-3 1 0 0,1 0-1 0 0,-1 0 1 0 0,1 0-1 0 0,0 0 0 0 0,1 0 1 0 0,-1 0-1 0 0,0 0 1 0 0,1 0-1 0 0,0 5 0 0 0,1-2 4 0 0,1 1-1 0 0,0-1 1 0 0,0 0-1 0 0,1 0 1 0 0,5 11-1 0 0,4 13 14 0 0,-11-30-16 0 0,-1 0 0 0 0,0 0 1 0 0,1 0-1 0 0,-1 1 0 0 0,1-1 0 0 0,0 0 1 0 0,-1 0-1 0 0,1 0 0 0 0,0 0 0 0 0,0 0 1 0 0,-1 0-1 0 0,1 0 0 0 0,0-1 0 0 0,0 1 1 0 0,0 0-1 0 0,0 0 0 0 0,0-1 1 0 0,1 1-1 0 0,-1 0 0 0 0,0-1 0 0 0,1 1 1 0 0,0 0-1 0 0,-1-1 0 0 0,1 1 1 0 0,-1 0-1 0 0,1 0 0 0 0,-1 0 1 0 0,1 0-1 0 0,-1 0 0 0 0,0 0 1 0 0,1 0-1 0 0,-1 1 0 0 0,0-1 1 0 0,0 0-1 0 0,2 3 0 0 0,8 20 4 0 0,-11-23-5 0 0,0 0 0 0 0,0-1 0 0 0,0 1 0 0 0,1-1 0 0 0,-1 1 0 0 0,0-1 0 0 0,-1 1 0 0 0,1 0 0 0 0,0-1 0 0 0,0 1 0 0 0,0-1 0 0 0,0 1 1 0 0,0 0-1 0 0,-1-1 0 0 0,1 1 0 0 0,0-1 0 0 0,0 1 0 0 0,-1-1 0 0 0,1 1 0 0 0,0-1 0 0 0,-1 1 0 0 0,1-1 0 0 0,0 0 0 0 0,-1 1 0 0 0,1-1 1 0 0,-1 1-1 0 0,1-1 0 0 0,-1 0 0 0 0,1 1 0 0 0,-1-1 0 0 0,1 0 0 0 0,-2 1 0 0 0,3 0-2 0 0,-1 0-1 0 0,0 0 1 0 0,1 0-1 0 0,-1 0 1 0 0,1 0-1 0 0,-1 0 1 0 0,1 0 0 0 0,0 0-1 0 0,-1-1 1 0 0,1 1-1 0 0,0 0 1 0 0,-1 0-1 0 0,1 0 1 0 0,0-1-1 0 0,0 1 1 0 0,0 0 0 0 0,1 0-1 0 0,-1-1-62 0 0,-1 1-1 0 0,1-1 1 0 0,-1 0-1 0 0,1 1 1 0 0,-1-1-1 0 0,1 0 1 0 0,0 0-1 0 0,-1 1 1 0 0,1-1-1 0 0,-1 0 1 0 0,1 0-1 0 0,0 0 1 0 0,-1 0-1 0 0,1 0 1 0 0,-1 0-1 0 0,1 0 1 0 0,0 0 0 0 0,-1 0-1 0 0,1 0 1 0 0,0 0-1 0 0,-1 0 1 0 0,1-1-1 0 0,-1 1 1 0 0,1 0-1 0 0,-1 0 1 0 0,1-1-1 0 0,0 1 1 0 0,-1 0-1 0 0,1-1 1 0 0,0 1-1 0 0,3-12-2645 0 0,2 6 596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7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25 131 6481 0 0,'-1'0'70'0'0,"0"0"0"0"0,1 0 0 0 0,-1 0-1 0 0,0 1 1 0 0,0-1 0 0 0,1 0-1 0 0,-1 0 1 0 0,0 1 0 0 0,0-1-1 0 0,1 1 1 0 0,-1-1 0 0 0,1 1 0 0 0,-1-1-1 0 0,0 1 1 0 0,1-1 0 0 0,-1 1-1 0 0,1 0 1 0 0,-1-1 0 0 0,1 1 0 0 0,-1 0-1 0 0,1-1 1 0 0,0 1 0 0 0,-1 0-1 0 0,1-1 1 0 0,0 1 0 0 0,-1 1 0 0 0,1 0 85 0 0,-1-1 1 0 0,1 1 0 0 0,0 0 0 0 0,-1-1 0 0 0,1 1-1 0 0,0 0 1 0 0,0 0 0 0 0,0 0 0 0 0,0-1 0 0 0,0 1-1 0 0,1 0 1 0 0,-1 2 0 0 0,0-4-150 0 0,0 0-1 0 0,0 0 1 0 0,0 0 0 0 0,0 1-1 0 0,0-1 1 0 0,0 0 0 0 0,0 0-1 0 0,0 0 1 0 0,0 1-1 0 0,0-1 1 0 0,0 0 0 0 0,1 0-1 0 0,-1 0 1 0 0,0 1 0 0 0,0-1-1 0 0,0 0 1 0 0,0 0 0 0 0,0 0-1 0 0,0 0 1 0 0,0 1 0 0 0,0-1-1 0 0,1 0 1 0 0,-1 0 0 0 0,0 0-1 0 0,0 0 1 0 0,0 0 0 0 0,0 1-1 0 0,0-1 1 0 0,1 0 0 0 0,-1 0-1 0 0,0 0 1 0 0,0 0 0 0 0,0 0-1 0 0,1 0 1 0 0,-1 0 0 0 0,0 0-1 0 0,0 0 1 0 0,0 0 0 0 0,0 0-1 0 0,1 0 1 0 0,-1 0 0 0 0,0 0-1 0 0,0 0 1 0 0,0 0 0 0 0,1 0-1 0 0,-1 0 1 0 0,0 0 0 0 0,0 0-1 0 0,0 0 1 0 0,1 0 0 0 0,-1 0-1 0 0,0 0 1 0 0,0 0-1 0 0,0 0 1 0 0,0-1 0 0 0,1 1-1 0 0,-1 0 1 0 0,0 0 0 0 0,0 0-1 0 0,1-1 4 0 0,-1 1-1 0 0,0 0 0 0 0,0 0 0 0 0,1 0 0 0 0,-1-1 0 0 0,0 1 0 0 0,1 0 0 0 0,-1 0 1 0 0,0 0-1 0 0,1 0 0 0 0,-1 0 0 0 0,1 0 0 0 0,-1-1 0 0 0,0 1 0 0 0,1 0 1 0 0,-1 0-1 0 0,0 0 0 0 0,1 0 0 0 0,-1 0 0 0 0,1 0 0 0 0,-1 1 0 0 0,0-1 0 0 0,1 0 1 0 0,-1 0-1 0 0,0 0 0 0 0,1 0 0 0 0,-1 0 0 0 0,0 0 0 0 0,1 1 0 0 0,-1-1 1 0 0,0 0-1 0 0,1 0 0 0 0,-1 1 0 0 0,1-1 0 0 0,3 4 59 0 0,-2-1-39 0 0,0-1 1 0 0,1 0-1 0 0,-1 0 1 0 0,1 1-1 0 0,-1-2 1 0 0,1 1-1 0 0,0 0 0 0 0,0 0 1 0 0,-1-1-1 0 0,1 1 1 0 0,1-1-1 0 0,-1 0 1 0 0,0 0-1 0 0,4 0 0 0 0,19 0 71 0 0,-23-1-90 0 0,0 1 0 0 0,0-1 1 0 0,0 0-1 0 0,1 0 0 0 0,-1 0 0 0 0,0 0 1 0 0,0-1-1 0 0,0 1 0 0 0,0-1 0 0 0,5-1 1 0 0,-4 0 8 0 0,0 1 0 0 0,1 0 1 0 0,-1 1-1 0 0,1-1 1 0 0,-1 1-1 0 0,1 0 0 0 0,5 0 1 0 0,-2 0 4 0 0,-6-1-18 0 0,0 0-1 0 0,0 0 0 0 0,0 0 1 0 0,0 0-1 0 0,-1-1 1 0 0,1 1-1 0 0,0-1 0 0 0,-1 1 1 0 0,1-1-1 0 0,0 1 0 0 0,-1-1 1 0 0,0 0-1 0 0,1 0 1 0 0,-1 0-1 0 0,0 0 0 0 0,0 0 1 0 0,1-2-1 0 0,-1 0 9 0 0,1 1 0 0 0,0 0 0 0 0,0 0 0 0 0,1 0 0 0 0,-1 1 0 0 0,5-6 0 0 0,-5 7-9 0 0,0-1 1 0 0,-1 1-1 0 0,1-1 1 0 0,-1 1-1 0 0,0-1 1 0 0,1 0-1 0 0,-1 0 1 0 0,0 1-1 0 0,0-1 1 0 0,0 0-1 0 0,0 0 1 0 0,0 0-1 0 0,-1 0 1 0 0,1 0-1 0 0,-1 0 1 0 0,1 0-1 0 0,-1-1 1 0 0,0 1-1 0 0,0 0 1 0 0,0 0 0 0 0,0 0-1 0 0,0 0 1 0 0,0 0-1 0 0,0 0 1 0 0,-1-1-1 0 0,1 1 1 0 0,-2-3-1 0 0,-1-4 30 0 0,0-1 1 0 0,0 1-1 0 0,-1 0 0 0 0,-8-13 0 0 0,10 20 12 0 0,0 0 1 0 0,0 0-1 0 0,0 0 0 0 0,0 0 0 0 0,-1 0 1 0 0,1 0-1 0 0,0 1 0 0 0,-1-1 0 0 0,1 1 1 0 0,-1 0-1 0 0,0 0 0 0 0,0 0 1 0 0,1 0-1 0 0,-1 0 0 0 0,0 0 0 0 0,0 1 1 0 0,0 0-1 0 0,0-1 0 0 0,0 1 0 0 0,-5 1 1 0 0,0-1 58 0 0,-1 0 1 0 0,1 1 0 0 0,-1 0-1 0 0,0 1 1 0 0,-15 4 0 0 0,20-3-67 0 0,0-1 0 0 0,0 0 0 0 0,0 1 0 0 0,0 0 0 0 0,1 0 0 0 0,-1 0 1 0 0,1 0-1 0 0,0 0 0 0 0,0 1 0 0 0,0-1 0 0 0,0 1 0 0 0,1 0 0 0 0,-1 0 0 0 0,-2 7 0 0 0,-14 20 235 0 0,14-25-233 0 0,1 1 0 0 0,0 0 0 0 0,1 0 0 0 0,-1 1 0 0 0,1-1-1 0 0,1 1 1 0 0,0 0 0 0 0,0 0 0 0 0,0 0 0 0 0,1-1 0 0 0,0 2 0 0 0,0-1 0 0 0,2 11 0 0 0,-1-5-12 0 0,1-1 0 0 0,1 1 1 0 0,0-1-1 0 0,1 1 0 0 0,1-1 0 0 0,0 0 0 0 0,6 14 1 0 0,-4-17-15 0 0,-1-1 0 0 0,2 0 0 0 0,-1 0 0 0 0,1 0 0 0 0,1-1 0 0 0,-1 0 0 0 0,1 0 0 0 0,1-1 0 0 0,-1 0 0 0 0,15 8 0 0 0,7 7 37 0 0,-25-17 1 0 0,1-1 0 0 0,0-1 0 0 0,0 1 1 0 0,1-1-1 0 0,-1-1 0 0 0,13 5 0 0 0,-16-7-43 0 0,-1 1 1 0 0,0-1-1 0 0,0 1 0 0 0,0-1 1 0 0,0 0-1 0 0,0 0 1 0 0,1 0-1 0 0,-1 0 0 0 0,0-1 1 0 0,0 1-1 0 0,3-1 0 0 0,-4 0-24 0 0,0 1 0 0 0,0-1 0 0 0,0 1 0 0 0,0-1 0 0 0,0 1 0 0 0,0-1 0 0 0,-1 0 0 0 0,1 0 0 0 0,0 1 0 0 0,0-1 0 0 0,-1 0 0 0 0,1 0 0 0 0,0 0 0 0 0,-1 0 0 0 0,1 0 0 0 0,-1 0 0 0 0,1 0 0 0 0,-1 0 0 0 0,1 0 0 0 0,-1 0 0 0 0,0 0-1 0 0,1-2 1 0 0,1-11-575 0 0,0 4-884 0 0,-1 0 1 0 0,2 1 0 0 0,3-13 0 0 0,-3 12-1176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8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147 340 1800 0 0,'2'1'123'0'0,"1"0"-1"0"0,0 1 0 0 0,0-1 0 0 0,0-1 1 0 0,0 1-1 0 0,0 0 0 0 0,0-1 0 0 0,0 0 0 0 0,1 1 1 0 0,3-2-1 0 0,-6 1-97 0 0,0 0-1 0 0,1 0 1 0 0,-1 0 0 0 0,0-1-1 0 0,1 1 1 0 0,-1 0 0 0 0,0-1-1 0 0,1 0 1 0 0,-1 1 0 0 0,0-1-1 0 0,0 0 1 0 0,0 1 0 0 0,0-1-1 0 0,1 0 1 0 0,-1 0 0 0 0,0 0-1 0 0,0 0 1 0 0,-1 0 0 0 0,1 0-1 0 0,0 0 1 0 0,0 0 0 0 0,0 0-1 0 0,-1-1 1 0 0,1 1-1 0 0,-1 0 1 0 0,1 0 0 0 0,0-2-1 0 0,2-7 410 0 0,-1 1-1 0 0,0-1 0 0 0,0 0 1 0 0,-1 0-1 0 0,1-12 0 0 0,-2 17-129 0 0,-1 0 0 0 0,0 0 0 0 0,1 0-1 0 0,-2 1 1 0 0,1-1 0 0 0,0 0 0 0 0,-1 0 0 0 0,0 1 0 0 0,0-1 0 0 0,0 1-1 0 0,-1 0 1 0 0,0-1 0 0 0,-5-5 0 0 0,4 4-107 0 0,0 1 0 0 0,0 0 1 0 0,-1 0-1 0 0,0 0 0 0 0,0 0 0 0 0,-1 1 0 0 0,1 0 1 0 0,-1 0-1 0 0,0 1 0 0 0,0-1 0 0 0,0 1 0 0 0,0 0 1 0 0,0 1-1 0 0,-9-3 0 0 0,13 5-169 0 0,0 1 0 0 0,0-1 0 0 0,0 0 0 0 0,-1 1-1 0 0,1-1 1 0 0,0 1 0 0 0,0 0 0 0 0,0 0 0 0 0,0 0 0 0 0,0 0 0 0 0,0 0 0 0 0,0 0 0 0 0,0 0 0 0 0,1 1 0 0 0,-1-1-1 0 0,0 1 1 0 0,-2 2 0 0 0,0 1 7 0 0,-1 0-1 0 0,2 0 1 0 0,-1 0-1 0 0,0 0 1 0 0,-2 7-1 0 0,3-6-7 0 0,-8 16 84 0 0,-9 31-1 0 0,17-45-92 0 0,1-1 1 0 0,1 1 0 0 0,-1 0 0 0 0,1 0 0 0 0,1 1-1 0 0,-1-1 1 0 0,3 16 0 0 0,-2-21-13 0 0,3 18 25 0 0,0 0 1 0 0,9 28-1 0 0,-10-42-21 0 0,1 0-1 0 0,0 0 1 0 0,0-1-1 0 0,1 1 1 0 0,-1-1-1 0 0,2 0 1 0 0,-1 0 0 0 0,1 0-1 0 0,-1 0 1 0 0,10 7-1 0 0,-3-4-10 0 0,-7-4 19 0 0,1 0 1 0 0,0 0-1 0 0,1-1 1 0 0,-1 0-1 0 0,1 0 1 0 0,0 0-1 0 0,0-1 1 0 0,0 0-1 0 0,1 0 1 0 0,-1 0-1 0 0,1-1 0 0 0,7 2 1 0 0,12-1 48 0 0,-15-1-88 0 0,1-1-1 0 0,0 0 1 0 0,18-1-1 0 0,-25-1-19 0 0,0 0-1 0 0,1 0 1 0 0,-1 0-1 0 0,0-1 1 0 0,-1 1 0 0 0,1-1-1 0 0,0-1 1 0 0,0 1-1 0 0,-1-1 1 0 0,1 1-1 0 0,5-6 1 0 0,-3 1-38 0 0,1 0 1 0 0,-2-1 0 0 0,1 1-1 0 0,-1-1 1 0 0,-1-1-1 0 0,1 1 1 0 0,7-17-1 0 0,-1-4-8 0 0,13-39 0 0 0,-12 18 93 0 0,14-103 1 0 0,-22 119 4 0 0,1 3-36 0 0,-4 25 63 0 0,-1-1-1 0 0,1 1 1 0 0,-1 0-1 0 0,0-1 1 0 0,-1 1-1 0 0,0 0 1 0 0,0-1-1 0 0,0 1 1 0 0,-1 0-1 0 0,1-1 1 0 0,-2 1-1 0 0,1 0 1 0 0,-4-10-1 0 0,5 16-20 0 0,0 0-1 0 0,0-1 1 0 0,-1 1-1 0 0,1 0 0 0 0,0 0 1 0 0,0 0-1 0 0,-1-1 1 0 0,1 1-1 0 0,0 0 1 0 0,-1 0-1 0 0,1 0 0 0 0,0 0 1 0 0,-1 0-1 0 0,1 0 1 0 0,0 0-1 0 0,-1-1 0 0 0,1 1 1 0 0,0 0-1 0 0,-1 0 1 0 0,1 0-1 0 0,0 0 0 0 0,0 0 1 0 0,-1 0-1 0 0,1 1 1 0 0,0-1-1 0 0,-1 0 0 0 0,1 0 1 0 0,0 0-1 0 0,-1 0 1 0 0,1 0-1 0 0,0 0 1 0 0,-1 0-1 0 0,1 1 0 0 0,0-1 1 0 0,0 0-1 0 0,-1 0 1 0 0,1 0-1 0 0,0 1 0 0 0,0-1 1 0 0,-1 0-1 0 0,1 0 1 0 0,0 1-1 0 0,0-1 0 0 0,0 0 1 0 0,0 1-1 0 0,-1-1 1 0 0,1 0-1 0 0,0 0 0 0 0,0 1 1 0 0,-1 1-17 0 0,0-1 0 0 0,0 1 0 0 0,0-1 1 0 0,0 1-1 0 0,0 0 0 0 0,0-1 0 0 0,0 1 0 0 0,1 0 1 0 0,-1 0-1 0 0,1 0 0 0 0,-1 2 0 0 0,-1 26 71 0 0,3-1 1 0 0,0 0-1 0 0,2 1 0 0 0,7 34 0 0 0,-5-35-68 0 0,-1-7 17 0 0,13 41 0 0 0,-4-25-10 0 0,-9-22 34 0 0,2 0 0 0 0,0-1-1 0 0,0 1 1 0 0,1-1 0 0 0,1 0-1 0 0,16 20 1 0 0,-20-29-35 0 0,0-1 0 0 0,0-1-1 0 0,1 1 1 0 0,0 0 0 0 0,0-1 0 0 0,0 0 0 0 0,0 0-1 0 0,1-1 1 0 0,-1 0 0 0 0,1 0 0 0 0,8 4-1 0 0,-7-7-135 0 0,1 0 0 0 0,-1-1 0 0 0,0 1 0 0 0,0-1 1 0 0,11-3-1 0 0,-6 2 4 0 0,-9 1 75 0 0,0-1 0 0 0,0 1-1 0 0,-1 0 1 0 0,1-1 0 0 0,0 1 0 0 0,0-1-1 0 0,-1 0 1 0 0,1 0 0 0 0,-1 0 0 0 0,0 0-1 0 0,1 0 1 0 0,-1-1 0 0 0,0 1 0 0 0,3-6-1 0 0,7-6-108 0 0,-9 11 134 0 0,1-1 0 0 0,-1 0 0 0 0,0 0 1 0 0,0 0-1 0 0,0-1 0 0 0,-1 1 0 0 0,1 0 0 0 0,-1-1 1 0 0,0 0-1 0 0,-1 1 0 0 0,3-8 0 0 0,-6-6 10 0 0,2 15 17 0 0,-1-1-1 0 0,1 0 0 0 0,0 0 0 0 0,0 0 0 0 0,0 0 0 0 0,1-4 1 0 0,6-25 10 0 0,-2 15 16 0 0,-1-1 0 0 0,0 0 0 0 0,-2-1 0 0 0,0 1 0 0 0,-1 0 0 0 0,-3-33 0 0 0,1 49-3 0 0,1 0 0 0 0,0 0 0 0 0,0 0 0 0 0,0 0 0 0 0,0 0 0 0 0,0 0 1 0 0,1 0-1 0 0,0 0 0 0 0,-1 0 0 0 0,1 0 0 0 0,2-3 0 0 0,-1-12 202 0 0,-2 17-217 0 0,0 1 1 0 0,0 0-1 0 0,0-1 0 0 0,0 1 1 0 0,-1 0-1 0 0,1-1 1 0 0,0 1-1 0 0,0 0 1 0 0,0-1-1 0 0,0 1 0 0 0,0 0 1 0 0,0-1-1 0 0,-1 1 1 0 0,1 0-1 0 0,0 0 0 0 0,0-1 1 0 0,-1 1-1 0 0,1 0 1 0 0,0 0-1 0 0,0-1 1 0 0,-1 1-1 0 0,1 0 0 0 0,0 0 1 0 0,0 0-1 0 0,-1 0 1 0 0,1-1-1 0 0,0 1 0 0 0,-1 0 1 0 0,1 0-1 0 0,0 0 1 0 0,-1 0-1 0 0,1 0 0 0 0,0 0 1 0 0,-1 0-1 0 0,1 0 1 0 0,0 0-1 0 0,-1 0 1 0 0,1 0-1 0 0,0 0 0 0 0,-1 0 1 0 0,1 0-1 0 0,0 0 1 0 0,-1 0-1 0 0,1 0 0 0 0,0 1 1 0 0,-1-1-1 0 0,0 0 6 0 0,0 1 0 0 0,0 0-1 0 0,0-1 1 0 0,0 1 0 0 0,0 0 0 0 0,1-1-1 0 0,-1 1 1 0 0,0 0 0 0 0,0 0 0 0 0,1 0-1 0 0,-1 0 1 0 0,0 0 0 0 0,1 0-1 0 0,-1 0 1 0 0,1 0 0 0 0,-1 0 0 0 0,1 0-1 0 0,-1 0 1 0 0,1 0 0 0 0,0 0-1 0 0,0 0 1 0 0,-1 2 0 0 0,0 29 134 0 0,1-26-89 0 0,1 12 17 0 0,1 0 0 0 0,9 33 0 0 0,-8-36-39 0 0,1 1 0 0 0,-2 0-1 0 0,2 29 1 0 0,-4-39-34 0 0,1 0 0 0 0,-1 0 1 0 0,2 0-1 0 0,-1-1 0 0 0,0 1 1 0 0,1 0-1 0 0,0-1 0 0 0,0 1 1 0 0,1-1-1 0 0,3 6 0 0 0,-2-3 13 0 0,0-1-1 0 0,-1 1 0 0 0,0 0 1 0 0,2 8-1 0 0,-3-11-12 0 0,0 0-1 0 0,0-1 1 0 0,0 1-1 0 0,1-1 0 0 0,-1 0 1 0 0,1 0-1 0 0,0 0 1 0 0,5 5-1 0 0,12 19 158 0 0,-19-27-208 0 0,0 0 0 0 0,-1 0 1 0 0,1-1-1 0 0,-1 1 1 0 0,1 0-1 0 0,0-1 0 0 0,-1 1 1 0 0,1-1-1 0 0,0 1 1 0 0,0-1-1 0 0,0 1 0 0 0,-1-1 1 0 0,1 1-1 0 0,0-1 0 0 0,0 0 1 0 0,0 0-1 0 0,0 1 1 0 0,0-1-1 0 0,0 0 0 0 0,0 0 1 0 0,0 0-1 0 0,-1 0 1 0 0,1 0-1 0 0,0 0 0 0 0,0 0 1 0 0,0 0-1 0 0,0 0 1 0 0,0-1-1 0 0,0 1 0 0 0,0 0 1 0 0,1-1-1 0 0,-1 1-196 0 0,1-1 1 0 0,-1 0-1 0 0,1 1 0 0 0,0-1 1 0 0,-1 0-1 0 0,0 0 0 0 0,1 1 0 0 0,-1-1 1 0 0,0 0-1 0 0,1-1 0 0 0,-1 1 0 0 0,0 0 1 0 0,0 0-1 0 0,0 0 0 0 0,0-1 0 0 0,0 1 1 0 0,1-2-1 0 0,1-7-2619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9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57 5913 0 0,'-4'0'516'0'0,"0"1"1"0"0,0-1-1 0 0,-1 1 0 0 0,1 1 0 0 0,0-1 0 0 0,0 0 1 0 0,-5 3-1 0 0,1-1 1054 0 0,8-3-1528 0 0,0 0-1 0 0,1 0 0 0 0,-1 0 1 0 0,0 0-1 0 0,0 0 0 0 0,0 0 1 0 0,0 0-1 0 0,0 0 1 0 0,0 0-1 0 0,1 0 0 0 0,-1 1 1 0 0,0-1-1 0 0,0 0 0 0 0,0 0 1 0 0,0 0-1 0 0,0 0 0 0 0,0 0 1 0 0,1 0 206 0 0,-1 0-207 0 0,0 1 1 0 0,0-1-1 0 0,0 0 1 0 0,0 0-1 0 0,0 0 0 0 0,0 0 1 0 0,0 0-1 0 0,0 0 0 0 0,1 0 1 0 0,-1 1-1 0 0,0-1 1 0 0,0 0-1 0 0,0 0 0 0 0,0 0 1 0 0,0 0-1 0 0,0 0 0 0 0,0 0 1 0 0,0 1-1 0 0,0-1 1 0 0,4-4-37 0 0,1 1 1 0 0,1 0 0 0 0,-1 1 0 0 0,0-1 0 0 0,1 1 0 0 0,-1 0 0 0 0,1 0 0 0 0,-1 0 0 0 0,1 1 0 0 0,0 0 0 0 0,7 0 0 0 0,9-4 0 0 0,-1-1-1916 0 0,0-1 0 0 0,24-11 1 0 0,-22 7-1808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09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48 2873 0 0,'-1'-1'371'0'0,"-1"-1"1"0"0,1 1-1 0 0,0-1 1 0 0,-1 1 0 0 0,1 0-1 0 0,-1 0 1 0 0,0-1-1 0 0,1 1 1 0 0,-1 1-1 0 0,0-1 1 0 0,0 0 0 0 0,0 0-1 0 0,1 1 1 0 0,-1-1-1 0 0,0 1 1 0 0,0-1 0 0 0,-4 1-1 0 0,3 0 76 0 0,-1 1 1 0 0,0 0-1 0 0,1 0 0 0 0,-1 0 1 0 0,1 1-1 0 0,0-1 0 0 0,-7 5 0 0 0,6-4-346 0 0,3-2-71 0 0,0 1-1 0 0,0-1 0 0 0,0 1 1 0 0,0-1-1 0 0,0 1 0 0 0,0-1 1 0 0,0 1-1 0 0,0 0 0 0 0,0-1 1 0 0,0 1-1 0 0,0 0 1 0 0,1 0-1 0 0,-1 0 0 0 0,0 0 1 0 0,1 0-1 0 0,-1 0 0 0 0,0 0 1 0 0,1 0-1 0 0,-1 0 0 0 0,1 0 1 0 0,-1 0-1 0 0,1 0 0 0 0,0 0 1 0 0,-1 0-1 0 0,1 0 1 0 0,0 0-1 0 0,0 0 0 0 0,0 1 1 0 0,0-1-1 0 0,0 0 0 0 0,0 0 1 0 0,0 0-1 0 0,1 2 0 0 0,-1 2 36 0 0,0-5-62 0 0,0 0 0 0 0,0 1 0 0 0,0-1-1 0 0,0 1 1 0 0,0-1 0 0 0,0 0 0 0 0,0 1 0 0 0,0-1-1 0 0,1 1 1 0 0,-1-1 0 0 0,0 0 0 0 0,0 1 0 0 0,0-1 0 0 0,1 0-1 0 0,-1 1 1 0 0,0-1 0 0 0,0 0 0 0 0,1 1 0 0 0,-1-1-1 0 0,0 0 1 0 0,1 0 0 0 0,-1 1 0 0 0,0-1 0 0 0,1 0 0 0 0,-1 0-1 0 0,0 0 1 0 0,1 1 0 0 0,-1-1 0 0 0,0 0 0 0 0,1 0-1 0 0,-1 0 1 0 0,1 0 0 0 0,0 0-1 0 0,-1 0-1 0 0,1 1 1 0 0,-1-1 0 0 0,1 0-1 0 0,-1 0 1 0 0,1 0-1 0 0,-1 0 1 0 0,1 1 0 0 0,-1-1-1 0 0,0 0 1 0 0,1 1 0 0 0,-1-1-1 0 0,1 0 1 0 0,-1 1-1 0 0,0-1 1 0 0,1 0 0 0 0,-1 1-1 0 0,0-1 1 0 0,0 1 0 0 0,1-1-1 0 0,-1 0 1 0 0,0 1-1 0 0,0-1 1 0 0,1 1 0 0 0,-1-1-1 0 0,0 1 1 0 0,0-1-1 0 0,0 2 1 0 0,1 2 19 0 0,-1-3-17 0 0,0 1-1 0 0,0 0 1 0 0,0-1 0 0 0,0 1 0 0 0,0-1 0 0 0,1 1 0 0 0,-1-1-1 0 0,1 1 1 0 0,-1-1 0 0 0,1 0 0 0 0,0 1 0 0 0,-1-1-1 0 0,1 0 1 0 0,0 1 0 0 0,0-1 0 0 0,0 0 0 0 0,0 0-1 0 0,0 0 1 0 0,0 1 0 0 0,0-1 0 0 0,0 0 0 0 0,1-1 0 0 0,-1 1-1 0 0,0 0 1 0 0,1 0 0 0 0,-1 0 0 0 0,0-1 0 0 0,1 1-1 0 0,-1-1 1 0 0,1 1 0 0 0,1-1 0 0 0,17 8 67 0 0,0-1 1 0 0,1-1 0 0 0,37 5 0 0 0,-55-11-68 0 0,-1 0 0 0 0,0 0 0 0 0,0 0 0 0 0,1-1 1 0 0,-1 1-1 0 0,0-1 0 0 0,0 1 0 0 0,0-1 1 0 0,0 0-1 0 0,1 0 0 0 0,-1 0 0 0 0,0 0 1 0 0,-1 0-1 0 0,1 0 0 0 0,0-1 0 0 0,0 1 0 0 0,1-3 1 0 0,23-27-41 0 0,-24 29 32 0 0,0-1 1 0 0,-1 1 0 0 0,1-1-1 0 0,-1 1 1 0 0,0-1 0 0 0,0 0 0 0 0,0 0-1 0 0,0 1 1 0 0,-1-1 0 0 0,1 0 0 0 0,-1 0-1 0 0,0 0 1 0 0,1 0 0 0 0,-1 1 0 0 0,0-1-1 0 0,-1 0 1 0 0,1 0 0 0 0,-1 0 0 0 0,1 0-1 0 0,-1 0 1 0 0,0 1 0 0 0,0-1-1 0 0,0 0 1 0 0,0 1 0 0 0,0-1 0 0 0,-1 0-1 0 0,1 1 1 0 0,-1 0 0 0 0,0-1 0 0 0,1 1-1 0 0,-1 0 1 0 0,0 0 0 0 0,0 0 0 0 0,-1 0-1 0 0,1 0 1 0 0,0 0 0 0 0,-4-1-1 0 0,-7-6-11 0 0,12 7 13 0 0,-1 1 0 0 0,1 0-1 0 0,-1 0 1 0 0,0 0 0 0 0,1 0 0 0 0,-1 0 0 0 0,0 0-1 0 0,0 0 1 0 0,1 1 0 0 0,-1-1 0 0 0,0 0 0 0 0,-4 0-1 0 0,-3-1-1 0 0,5 1 5 0 0,0 0 0 0 0,0 0 0 0 0,0 0 0 0 0,0 0 0 0 0,0 1 0 0 0,0 0 0 0 0,-7 0 0 0 0,11 0-1 0 0,0 0 0 0 0,-1 0-1 0 0,1 0 1 0 0,0 0-1 0 0,0 0 1 0 0,0 0 0 0 0,-1 0-1 0 0,1 0 1 0 0,0 0-1 0 0,0 1 1 0 0,0-1 0 0 0,-1 0-1 0 0,1 0 1 0 0,0 0-1 0 0,0 0 1 0 0,0 0 0 0 0,0 0-1 0 0,0 1 1 0 0,-1-1-1 0 0,1 0 1 0 0,0 0 0 0 0,0 0-1 0 0,0 0 1 0 0,0 1-1 0 0,0-1 1 0 0,0 0 0 0 0,0 0-1 0 0,0 0 1 0 0,0 1-1 0 0,-1-1 1 0 0,1 0 0 0 0,0 0-1 0 0,0 0 1 0 0,0 1-1 0 0,0-1 1 0 0,0 0 0 0 0,0 0-1 0 0,0 0 1 0 0,0 1-1 0 0,1-1 1 0 0,-1 0 0 0 0,0 0-1 0 0,0 0 1 0 0,0 1-1 0 0,0-1 1 0 0,0 0 0 0 0,0 0-1 0 0,0 0 1 0 0,0 1-1 0 0,1 6-300 0 0,-13-3-516 0 0,7-3 398 0 0,3-1 258 0 0,1-1-1 0 0,-1 1 1 0 0,1 1 0 0 0,0-1 0 0 0,-1 0 0 0 0,1 0 0 0 0,-1 1 0 0 0,1-1 0 0 0,0 0 0 0 0,-1 1 0 0 0,1-1 0 0 0,0 1-1 0 0,0 0 1 0 0,-3 1 0 0 0,1 7-2251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0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82 4049 0 0,'0'0'1121'0'0,"0"-16"3563"0"0,-1-18-3887 0 0,-1 10 3004 0 0,-2 50-3659 0 0,16 183 42 0 0,-9-188-176 0 0,1 16 160 0 0,17 72 1 0 0,-21-201 267 0 0,-4 56-385 0 0,0-48 0 0 0,4 67-43 0 0,1 1-1 0 0,1-1 1 0 0,1 1 0 0 0,0 0 0 0 0,6-20-1 0 0,-6 31-6 0 0,0-1 0 0 0,0 1 0 0 0,1 0-1 0 0,-1 0 1 0 0,1 0 0 0 0,0 0-1 0 0,6-4 1 0 0,3-6-48 0 0,-11 13 48 0 0,-1 1 0 0 0,1-1 0 0 0,-1 1 0 0 0,1-1 0 0 0,-1 1 1 0 0,1 0-1 0 0,0-1 0 0 0,-1 1 0 0 0,1 0 0 0 0,0 0 0 0 0,0 0 0 0 0,0 1 0 0 0,0-1 0 0 0,0 0 0 0 0,0 1 0 0 0,0-1 0 0 0,0 1 1 0 0,0 0-1 0 0,4-1 0 0 0,-3 2-1 0 0,0-1 0 0 0,1 1 0 0 0,-1 0 0 0 0,0 0 0 0 0,0 0 0 0 0,0 0 0 0 0,0 0 0 0 0,0 1 0 0 0,0-1 0 0 0,0 1 0 0 0,4 3 0 0 0,1 2 10 0 0,-1 0 0 0 0,1 0 0 0 0,-1 1 0 0 0,-1 0 0 0 0,1 0-1 0 0,-1 1 1 0 0,6 11 0 0 0,2 3 10 0 0,-10-17-25 0 0,0 1 0 0 0,0-1 0 0 0,-1 1 0 0 0,0 0-1 0 0,0 0 1 0 0,4 14 0 0 0,0 0 2 0 0,-6-19 7 0 0,0 1 0 0 0,0-1 0 0 0,0 1 0 0 0,0 0 0 0 0,0-1 0 0 0,-1 1 0 0 0,1 0-1 0 0,-1 3 1 0 0,0 4-6 0 0,4 82 15 0 0,-4-87-12 0 0,0-1-1 0 0,-1 0 1 0 0,1 0-1 0 0,-1 0 1 0 0,1 0-1 0 0,-1 0 1 0 0,-1 0-1 0 0,1 0 1 0 0,0 0 0 0 0,-1-1-1 0 0,-2 5 1 0 0,4-7 0 0 0,0-1 0 0 0,-1 1 0 0 0,1-1 0 0 0,0 1 0 0 0,0 0 1 0 0,0-1-1 0 0,0 1 0 0 0,0-1 0 0 0,0 1 0 0 0,0 0 0 0 0,0-1 0 0 0,0 1 1 0 0,0-1-1 0 0,0 1 0 0 0,0 0 0 0 0,0-1 0 0 0,1 1 0 0 0,-1-1 0 0 0,0 1 1 0 0,0-1-1 0 0,1 1 0 0 0,-1 0 0 0 0,0-1 0 0 0,1 1 0 0 0,-1-1 0 0 0,0 0 1 0 0,1 1-1 0 0,-1-1 0 0 0,2 1 0 0 0,5 12 14 0 0,-12-16-123 0 0,6 3 82 0 0,-1 0 1 0 0,0 0-1 0 0,0 0 0 0 0,1-1 1 0 0,-1 1-1 0 0,0 0 0 0 0,0 0 1 0 0,0 0-1 0 0,1 0 0 0 0,-1 0 1 0 0,0 0-1 0 0,0 0 0 0 0,0-1 1 0 0,0 1-1 0 0,1 0 1 0 0,-1 0-1 0 0,0 0 0 0 0,0 0 1 0 0,0-1-1 0 0,0 1 0 0 0,0 0 1 0 0,0 0-1 0 0,1 0 0 0 0,-1-1 1 0 0,0 1-1 0 0,0 0 0 0 0,0 0 1 0 0,0-1-1 0 0,0 1 1 0 0,0 0-1 0 0,0 0 0 0 0,0 0 1 0 0,0-1-1 0 0,0 1 0 0 0,0 0 1 0 0,0 0-1 0 0,0-1 0 0 0,0 1 1 0 0,0 0-1 0 0,0 0 0 0 0,0-1 1 0 0,-1 1-1 0 0,1 0 1 0 0,0 0-1 0 0,0 0 0 0 0,0-1 1 0 0,0 1-1 0 0,0 0 0 0 0,0 0 1 0 0,-1 0-1 0 0,1 0 0 0 0,0-1 1 0 0,0 1-1 0 0,0 0 0 0 0,-1 0 1 0 0,1 0-1 0 0,0 0 1 0 0,0 0-1 0 0,0 0 0 0 0,-1 0 1 0 0,1-1-1 0 0,0 1 0 0 0,0 0 1 0 0,-1 0-1 0 0,3-1-476 0 0,0 0-1 0 0,0 0 1 0 0,0 0 0 0 0,-1 0-1 0 0,1 0 1 0 0,0-1-1 0 0,-1 1 1 0 0,1 0 0 0 0,1-3-1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0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249 201 5785 0 0,'0'0'1957'0'0,"5"5"-753"0"0,-5-5-1182 0 0,15 13 254 0 0,-15-12-264 0 0,1-1 0 0 0,0 0 0 0 0,-1 1-1 0 0,1-1 1 0 0,0 1 0 0 0,-1-1 0 0 0,1 0-1 0 0,0 0 1 0 0,-1 1 0 0 0,1-1 0 0 0,0 0 0 0 0,0 0-1 0 0,-1 0 1 0 0,1 0 0 0 0,0 0 0 0 0,-1 0 0 0 0,1 0-1 0 0,0 0 1 0 0,0 0 0 0 0,-1 0 0 0 0,1 0 0 0 0,0 0-1 0 0,0-1 1 0 0,-1 1 0 0 0,1 0 0 0 0,0 0-1 0 0,-1-1 1 0 0,2 0 0 0 0,16-10 179 0 0,-17 11-171 0 0,1-1 0 0 0,0 0 0 0 0,0 0 0 0 0,-1 0 0 0 0,1 0-1 0 0,0 0 1 0 0,-1 0 0 0 0,1 0 0 0 0,-1-1 0 0 0,1 1 0 0 0,-1-1-1 0 0,0 1 1 0 0,0-1 0 0 0,0 1 0 0 0,0-1 0 0 0,0 1 0 0 0,0-1-1 0 0,1-3 1 0 0,2-6 60 0 0,0-1 0 0 0,-1 1 0 0 0,-1-1 0 0 0,0 1 0 0 0,0-1 0 0 0,-1 0 0 0 0,-1-21 0 0 0,-1 30 72 0 0,0-1 0 0 0,-1 0 0 0 0,1 1 0 0 0,-1-1 0 0 0,0 1 0 0 0,0-1 0 0 0,0 1 0 0 0,0 0 0 0 0,-1 0-1 0 0,1 0 1 0 0,-1 0 0 0 0,0 0 0 0 0,0 1 0 0 0,0-1 0 0 0,0 1 0 0 0,0-1 0 0 0,0 1 0 0 0,-1 0 0 0 0,1 1 0 0 0,-1-1 0 0 0,0 1-1 0 0,-4-2 1 0 0,4 2-97 0 0,-1 0 0 0 0,0 1 1 0 0,1-1-1 0 0,-1 1 0 0 0,0 0 0 0 0,0 0 0 0 0,1 0 0 0 0,-1 1 0 0 0,0 0 0 0 0,1 0 0 0 0,-1 0 0 0 0,1 1 0 0 0,-1-1 0 0 0,1 1 0 0 0,-8 4 0 0 0,5-2-9 0 0,-1 1 0 0 0,1-1-1 0 0,0 1 1 0 0,1 1 0 0 0,0-1-1 0 0,-1 1 1 0 0,2 0 0 0 0,-6 7 0 0 0,5-6-22 0 0,-5 9 80 0 0,-18 30 0 0 0,26-40-93 0 0,0 0-1 0 0,0 1 1 0 0,1 0 0 0 0,0 0-1 0 0,0-1 1 0 0,1 1-1 0 0,0 0 1 0 0,-1 10 0 0 0,1-9-2 0 0,1 1 1 0 0,0-1 0 0 0,0 0-1 0 0,1 1 1 0 0,0-1 0 0 0,0 0-1 0 0,1 1 1 0 0,0-1-1 0 0,1 0 1 0 0,0 0 0 0 0,0-1-1 0 0,0 1 1 0 0,1-1 0 0 0,0 1-1 0 0,1-1 1 0 0,-1 0-1 0 0,9 8 1 0 0,-1-3 8 0 0,-1 0 29 0 0,1-1 0 0 0,0 0 1 0 0,16 11-1 0 0,-25-20-42 0 0,1 1 0 0 0,0-1 0 0 0,0 0 0 0 0,0 0 0 0 0,1-1 0 0 0,-1 1 0 0 0,0-1 0 0 0,1 0 0 0 0,-1 0 0 0 0,1 0 0 0 0,-1 0 0 0 0,1-1 0 0 0,-1 0 0 0 0,1 0 0 0 0,-1 0 0 0 0,7-2 0 0 0,-8 1-14 0 0,0 0 0 0 0,0 0 0 0 0,0-1 0 0 0,0 1-1 0 0,0-1 1 0 0,-1 0 0 0 0,1 1 0 0 0,0-1 0 0 0,-1-1 0 0 0,0 1 0 0 0,0 0 0 0 0,1 0-1 0 0,-1-1 1 0 0,-1 0 0 0 0,1 1 0 0 0,0-1 0 0 0,-1 0 0 0 0,3-5 0 0 0,2-6 17 0 0,0 0 0 0 0,4-23 1 0 0,-7 27 12 0 0,1-8-17 0 0,-1 1 0 0 0,1-19 0 0 0,5-27 12 0 0,-8 52-11 0 0,0 0 0 0 0,0 0 0 0 0,-2-16 0 0 0,1 24 5 0 0,0 3-4 0 0,0 0 1 0 0,0 0-1 0 0,0 0 1 0 0,0 1-1 0 0,-1-1 0 0 0,1 0 1 0 0,0 0-1 0 0,0 0 1 0 0,0 0-1 0 0,0 0 1 0 0,0 0-1 0 0,0 0 0 0 0,0 0 1 0 0,-1 0-1 0 0,1 0 1 0 0,0 0-1 0 0,0 0 1 0 0,0 0-1 0 0,0 0 1 0 0,0 0-1 0 0,-1 0 0 0 0,1 0 1 0 0,0 0-1 0 0,0 0 1 0 0,0 0-1 0 0,0 0 1 0 0,0 0-1 0 0,-1 0 0 0 0,1 0 1 0 0,0 0-1 0 0,0 0 1 0 0,0 0-1 0 0,0 0 1 0 0,0 0-1 0 0,-1 0 1 0 0,1 0-1 0 0,0 0 0 0 0,0 0 1 0 0,0 0-1 0 0,0-1 1 0 0,0 1-1 0 0,0 0 1 0 0,0 0-1 0 0,0 0 0 0 0,-1 0 1 0 0,-1 8 17 0 0,1 0 0 0 0,0 1 0 0 0,0-1 1 0 0,0 1-1 0 0,2 13 0 0 0,-2 10 26 0 0,-3 168 126 0 0,3-76-135 0 0,1-5 25 0 0,-2 56 24 0 0,1-133-45 0 0,5 44 1 0 0,-1-51-1 0 0,-2-1 0 0 0,-5 59-1 0 0,-11 117 172 0 0,14-207-208 0 0,0 1-1 0 0,1 0 0 0 0,-1 0 0 0 0,0-1 0 0 0,-1 1 0 0 0,1-1 0 0 0,-1 1 0 0 0,1-1 1 0 0,-1 1-1 0 0,0-1 0 0 0,0 0 0 0 0,-4 4 0 0 0,5-6-2 0 0,0 0-1 0 0,0-1 1 0 0,0 1-1 0 0,0 0 1 0 0,0-1-1 0 0,-1 1 1 0 0,1 0-1 0 0,0-1 1 0 0,0 1-1 0 0,-1-1 1 0 0,1 0-1 0 0,0 1 1 0 0,-1-1-1 0 0,1 0 1 0 0,0 0-1 0 0,-1 0 1 0 0,1 0-1 0 0,0 0 1 0 0,-1 0-1 0 0,1 0 1 0 0,-1-1-1 0 0,1 1 1 0 0,0 0-1 0 0,0-1 1 0 0,-1 1-1 0 0,1-1 1 0 0,0 1-1 0 0,0-1 1 0 0,-1 0-1 0 0,1 1 1 0 0,0-1-1 0 0,0 0 1 0 0,0 0-1 0 0,0 0 1 0 0,0 0-1 0 0,0 0 1 0 0,-1-1-1 0 0,-50-42 53 0 0,30 25-63 0 0,0 0 0 0 0,-36-41 0 0 0,29 26 10 0 0,10 13 1 0 0,-23-35 0 0 0,38 49-1 0 0,0 0-1 0 0,0 0 1 0 0,1 0 0 0 0,0 0-1 0 0,0 0 1 0 0,1-1 0 0 0,-1 1 0 0 0,2-1-1 0 0,-1 1 1 0 0,0-10 0 0 0,3 7-10 0 0,0 1 1 0 0,1 0-1 0 0,0-1 0 0 0,5-12 1 0 0,-5 15 3 0 0,1 0 3 0 0,1-1 0 0 0,0 1 0 0 0,1 0 0 0 0,0 1-1 0 0,0-1 1 0 0,0 1 0 0 0,11-10 0 0 0,-12 12-2 0 0,33-31-45 0 0,2 1-1 0 0,52-35 1 0 0,-35 26-448 0 0,-36 27-688 0 0,1 0-1 0 0,28-16 0 0 0,-36 25-1423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2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209 235 2056 0 0,'1'0'132'0'0,"0"0"-1"0"0,0 1 0 0 0,0-1 0 0 0,0 0 0 0 0,0 1 1 0 0,-1-1-1 0 0,1 1 0 0 0,0 0 0 0 0,0-1 0 0 0,0 1 1 0 0,-1 0-1 0 0,1-1 0 0 0,0 1 0 0 0,-1 0 0 0 0,1 0 1 0 0,-1-1-1 0 0,1 1 0 0 0,-1 0 0 0 0,1 0 0 0 0,-1 1 1 0 0,7 20 1232 0 0,-5-17-1613 0 0,0 1 1297 0 0,15-8 1108 0 0,-13 1-2146 0 0,0 1 2 0 0,-1-1 0 0 0,1 0 0 0 0,-1 0 1 0 0,1-1-1 0 0,-1 1 0 0 0,0-1 0 0 0,1 0 1 0 0,-1 0-1 0 0,0 0 0 0 0,5-5 0 0 0,5-4-5 0 0,-12 10 2 0 0,1 1-1 0 0,-1-1 0 0 0,0 0 0 0 0,0 0 1 0 0,0 0-1 0 0,0 0 0 0 0,1 0 1 0 0,-1 0-1 0 0,-1 0 0 0 0,1 0 0 0 0,0 0 1 0 0,0-1-1 0 0,0 1 0 0 0,-1 0 0 0 0,1 0 1 0 0,0-1-1 0 0,-1 1 0 0 0,1-1 1 0 0,-1 1-1 0 0,0 0 0 0 0,1-1 0 0 0,-1 1 1 0 0,0-1-1 0 0,0 1 0 0 0,0-1 0 0 0,0 1 1 0 0,0-3-1 0 0,-4-10 366 0 0,0 1-1 0 0,0-1 1 0 0,-1 1 0 0 0,-13-23-1 0 0,9 18-49 0 0,7 14-244 0 0,1 1 0 0 0,-1-1 0 0 0,0 1 1 0 0,0 0-1 0 0,0 0 0 0 0,0 0 0 0 0,-1 0 0 0 0,1 0 1 0 0,-1 0-1 0 0,0 1 0 0 0,-5-4 0 0 0,2 1 2 0 0,-1 0 1 0 0,0 1-1 0 0,0 0 0 0 0,0 0 0 0 0,-1 1 0 0 0,0-1 1 0 0,1 2-1 0 0,-1-1 0 0 0,0 1 0 0 0,0 1 1 0 0,-13-2-1 0 0,-2 5 213 0 0,20-1-290 0 0,1-1 1 0 0,-1 0-1 0 0,1 1 1 0 0,-1 0-1 0 0,1-1 1 0 0,-1 1-1 0 0,1 0 1 0 0,0 0-1 0 0,-1 0 0 0 0,1 1 1 0 0,0-1-1 0 0,0 0 1 0 0,0 1-1 0 0,-2 2 1 0 0,-23 28 88 0 0,23-26-57 0 0,0 0 0 0 0,-1 0-1 0 0,0-1 1 0 0,-7 7 0 0 0,10-9-28 0 0,-1-1 1 0 0,1 1-1 0 0,-1-1 1 0 0,1 1-1 0 0,0 0 1 0 0,0 0-1 0 0,0 0 1 0 0,0 0-1 0 0,1 1 1 0 0,-1-1-1 0 0,1 0 1 0 0,0 1-1 0 0,-2 6 0 0 0,1 3 15 0 0,1 1 0 0 0,-1 19 0 0 0,1 4 2 0 0,0-30-17 0 0,1 1 0 0 0,1-1 0 0 0,0 0 0 0 0,0 0 0 0 0,0 0 0 0 0,1 1 0 0 0,0-1-1 0 0,0 0 1 0 0,1-1 0 0 0,0 1 0 0 0,0 0 0 0 0,0-1 0 0 0,1 0 0 0 0,0 0-1 0 0,1 0 1 0 0,-1 0 0 0 0,1 0 0 0 0,0-1 0 0 0,11 9 0 0 0,-16-14-7 0 0,1 1 1 0 0,0-1-1 0 0,-1 1 0 0 0,1-1 1 0 0,-1 1-1 0 0,1-1 0 0 0,-1 1 1 0 0,1 0-1 0 0,-1-1 1 0 0,0 1-1 0 0,1 0 0 0 0,-1-1 1 0 0,0 1-1 0 0,1 0 0 0 0,-1 0 1 0 0,0-1-1 0 0,0 1 1 0 0,0 0-1 0 0,1 0 0 0 0,-1-1 1 0 0,0 1-1 0 0,0 0 0 0 0,0 1 1 0 0,2 7 62 0 0,18-1-2 0 0,-11-6-44 0 0,-1 0 0 0 0,1-1 0 0 0,0 1-1 0 0,-1-1 1 0 0,1-1 0 0 0,0 0 0 0 0,0 0 0 0 0,-1-1-1 0 0,1 0 1 0 0,9-2 0 0 0,-15 2-9 0 0,0 0 0 0 0,0-1 0 0 0,0 1-1 0 0,0-1 1 0 0,0 1 0 0 0,0-1 0 0 0,0 0 0 0 0,0 0 0 0 0,-1 0 0 0 0,1 0 0 0 0,-1-1-1 0 0,0 1 1 0 0,1-1 0 0 0,-1 1 0 0 0,0-1 0 0 0,-1 0 0 0 0,1 0 0 0 0,2-3 0 0 0,-2-1 2 0 0,0 0 0 0 0,0 0 1 0 0,0 0-1 0 0,-1 0 0 0 0,0 0 1 0 0,0-1-1 0 0,-1-10 1 0 0,0 12-9 0 0,1 0 0 0 0,0 0 1 0 0,0 0-1 0 0,1 0 0 0 0,0 0 1 0 0,0 0-1 0 0,5-10 0 0 0,-4 11 5 0 0,-1 0 0 0 0,0 0-1 0 0,0 0 1 0 0,0 0 0 0 0,-1-1-1 0 0,0 1 1 0 0,0-1 0 0 0,0 1-1 0 0,0-11 1 0 0,-4-8 0 0 0,2 18-7 0 0,0 0 0 0 0,0 0 1 0 0,1 0-1 0 0,0 0 0 0 0,0 0 1 0 0,0 0-1 0 0,1 0 0 0 0,0 0 1 0 0,0 0-1 0 0,0 0 0 0 0,1 1 1 0 0,0-1-1 0 0,3-6 0 0 0,-5 11-2 0 0,1 0 1 0 0,-1 0-1 0 0,1 0 0 0 0,-1-1 0 0 0,0 1 0 0 0,0 0 0 0 0,0 0 0 0 0,1-1 0 0 0,-1 1 1 0 0,0 0-1 0 0,0 0 0 0 0,-1-1 0 0 0,1 1 0 0 0,0 0 0 0 0,0 0 0 0 0,-1-1 0 0 0,1 1 0 0 0,0 0 1 0 0,-1 0-1 0 0,0 0 0 0 0,1 0 0 0 0,-1 0 0 0 0,1 0 0 0 0,-1 0 0 0 0,-2-2 0 0 0,-3-9-16 0 0,-15 14-15 0 0,21-1 30 0 0,-1-1 0 0 0,1 1 0 0 0,0 0 0 0 0,-1 0 0 0 0,1 0 0 0 0,0-1 0 0 0,0 1 0 0 0,0 0 0 0 0,0 0 0 0 0,-1 0 0 0 0,1 0 0 0 0,0 0-1 0 0,0 0 1 0 0,1 0 0 0 0,-1-1 0 0 0,0 1 0 0 0,0 0 0 0 0,0 0 0 0 0,1 0 0 0 0,0 1 0 0 0,-1-1 3 0 0,0 0 0 0 0,1 0 0 0 0,-1 0 0 0 0,0 0 1 0 0,0 0-1 0 0,0 0 0 0 0,1 1 0 0 0,-1-1 0 0 0,0 0 0 0 0,0 0 0 0 0,-1 0 0 0 0,1 0 0 0 0,0 0 1 0 0,-1 2-1 0 0,-1 5 9 0 0,-1 0 0 0 0,1 1 0 0 0,0-1 0 0 0,1 1 0 0 0,0 0 0 0 0,0-1 0 0 0,1 1 0 0 0,0 0 0 0 0,3 16 0 0 0,1-2 5 0 0,2-1 1 0 0,11 33 0 0 0,-11-30-19 0 0,-5-21 4 0 0,-1-1-1 0 0,1 0 0 0 0,0 0 1 0 0,0 1-1 0 0,0-1 1 0 0,0 0-1 0 0,0 0 1 0 0,1 0-1 0 0,-1 0 0 0 0,1 0 1 0 0,0 0-1 0 0,0 0 1 0 0,0-1-1 0 0,0 1 1 0 0,4 2-1 0 0,1 1-8 0 0,-2 0 16 0 0,0-1 0 0 0,1-1-1 0 0,0 1 1 0 0,0-1 0 0 0,0 0 0 0 0,0 0-1 0 0,1-1 1 0 0,0 0 0 0 0,-1 0-1 0 0,1 0 1 0 0,0-1 0 0 0,13 3 0 0 0,-14-5-22 0 0,0 0 0 0 0,-1 1 0 0 0,1-2 0 0 0,0 1 0 0 0,-1-1 0 0 0,1 0 0 0 0,0 0 0 0 0,-1 0 0 0 0,0-1 0 0 0,1 0 0 0 0,-1 0 0 0 0,0 0 0 0 0,0-1 0 0 0,0 0 0 0 0,0 0 1 0 0,0 0-1 0 0,-1-1 0 0 0,1 1 0 0 0,-1-1 0 0 0,0 0 0 0 0,0 0 0 0 0,-1 0 0 0 0,1-1 0 0 0,-1 0 0 0 0,0 1 0 0 0,0-1 0 0 0,0 0 0 0 0,-1 0 0 0 0,1-1 0 0 0,2-9 0 0 0,3-17-4 0 0,-2 0-1 0 0,3-34 1 0 0,-8 59 7 0 0,0-2 13 0 0,-1-1 0 0 0,0 1 0 0 0,-1-1 0 0 0,0 1 1 0 0,-1-1-1 0 0,-4-14 0 0 0,-4-32-3 0 0,10 56 2 0 0,1-1-1 0 0,-1 1 1 0 0,0-1 0 0 0,0 1-1 0 0,0-1 1 0 0,0 1-1 0 0,0-1 1 0 0,0 1 0 0 0,0-1-1 0 0,-1 1 1 0 0,1-1-1 0 0,0 1 1 0 0,0-1 0 0 0,0 1-1 0 0,0-1 1 0 0,-1 1 0 0 0,1-1-1 0 0,0 1 1 0 0,-1-1-1 0 0,1 1 1 0 0,0 0 0 0 0,-1-1-1 0 0,1 1 1 0 0,0-1-1 0 0,-1 1 1 0 0,1 0 0 0 0,-1-1-1 0 0,0 1 1 0 0,1 1 1 0 0,-1-1-1 0 0,0 0 0 0 0,1 0 1 0 0,-1 1-1 0 0,1-1 0 0 0,-1 1 1 0 0,1-1-1 0 0,-1 0 0 0 0,1 1 1 0 0,-1-1-1 0 0,1 1 0 0 0,-1-1 0 0 0,1 1 1 0 0,0 0-1 0 0,-1-1 0 0 0,1 2 1 0 0,-3 1 7 0 0,2 1 1 0 0,-1-1 0 0 0,0 1 0 0 0,1 0-1 0 0,0 0 1 0 0,0 0 0 0 0,-1 6-1 0 0,3 14-7 0 0,1 0 0 0 0,1 0 0 0 0,2-1 0 0 0,0 1 0 0 0,1-1-1 0 0,12 28 1 0 0,-3-10 17 0 0,11 26 23 0 0,-14-47 69 0 0,-17-37-115 0 0,-12-30-1 0 0,13 33 20 0 0,0-1 0 0 0,1 1 0 0 0,0-1 0 0 0,1 0 0 0 0,1 1 0 0 0,0-1-1 0 0,1 0 1 0 0,1 0 0 0 0,3-21 0 0 0,-2 30-16 0 0,-1-1 0 0 0,1 1 0 0 0,1 0 0 0 0,-1 0-1 0 0,1 1 1 0 0,0-1 0 0 0,0 0 0 0 0,5-4 0 0 0,35-42-12 0 0,-21 28 17 0 0,-20 22-4 0 0,0-1 0 0 0,0 1 0 0 0,1 0-1 0 0,-1 0 1 0 0,1 0 0 0 0,-1 1 0 0 0,1-1 0 0 0,0 1-1 0 0,0-1 1 0 0,0 1 0 0 0,-1 0 0 0 0,1 0 0 0 0,0 0-1 0 0,1 1 1 0 0,-1-1 0 0 0,0 1 0 0 0,0-1 0 0 0,0 1-1 0 0,0 0 1 0 0,0 0 0 0 0,0 1 0 0 0,4 0 0 0 0,-5-1-6 0 0,0 0 1 0 0,0 0-1 0 0,1 0 1 0 0,-1 0-1 0 0,0-1 1 0 0,0 1-1 0 0,0-1 1 0 0,0 1-1 0 0,0-1 1 0 0,3-1-1 0 0,-3 1 4 0 0,0 1 0 0 0,0-1-1 0 0,0 0 1 0 0,0 1 0 0 0,1-1-1 0 0,-1 1 1 0 0,0 0 0 0 0,1 0-1 0 0,-1 0 1 0 0,0 0 0 0 0,3 0-1 0 0,-3 0 4 0 0,0 1-1 0 0,0-1 1 0 0,-1 1-1 0 0,1-1 0 0 0,0 1 1 0 0,-1-1-1 0 0,1 1 1 0 0,-1 0-1 0 0,1 0 1 0 0,-1 0-1 0 0,1 0 0 0 0,-1 0 1 0 0,1 0-1 0 0,-1 1 1 0 0,0-1-1 0 0,0 0 1 0 0,0 1-1 0 0,1-1 0 0 0,-1 0 1 0 0,-1 1-1 0 0,1 0 1 0 0,0-1-1 0 0,0 1 1 0 0,-1-1-1 0 0,2 4 0 0 0,4 9-4 0 0,36 75-79 0 0,-40-84 85 0 0,0-1 1 0 0,0 1-1 0 0,0-1 0 0 0,-1 1 0 0 0,1 0 0 0 0,-1 0 0 0 0,0-1 0 0 0,0 1 0 0 0,-1 0 0 0 0,0 0 1 0 0,0 7-1 0 0,0-9-3 0 0,1 0-1 0 0,-1 0 1 0 0,0 0 0 0 0,1 0 0 0 0,-1-1 0 0 0,1 1-1 0 0,0 0 1 0 0,0 0 0 0 0,0 0 0 0 0,2 2-1 0 0,-1-2-1 0 0,-1-1 0 0 0,0 1 0 0 0,0-1 0 0 0,0 0 0 0 0,0 1 0 0 0,0 0 0 0 0,-1-1 0 0 0,1 1-1 0 0,-1-1 1 0 0,1 1 0 0 0,-1 0 0 0 0,0 0 0 0 0,0-1 0 0 0,0 1 0 0 0,-2 5 0 0 0,1-6 1 0 0,0 1 1 0 0,0 0-1 0 0,0 0 1 0 0,0 0-1 0 0,1 0 1 0 0,-1 0-1 0 0,1 0 1 0 0,0 0-1 0 0,-1 0 1 0 0,2 0-1 0 0,-1 0 1 0 0,0 0-1 0 0,0 0 1 0 0,1 0-1 0 0,1 3 1 0 0,-1 1-63 0 0,7 19 233 0 0,-7-26-197 0 0,-1 1 0 0 0,1 0 0 0 0,-1 0 0 0 0,1-1 0 0 0,-1 1 0 0 0,1 0 0 0 0,0-1 0 0 0,-1 1 0 0 0,1 0 0 0 0,0-1 0 0 0,-1 1 0 0 0,1-1 0 0 0,0 1 0 0 0,0-1 0 0 0,-1 0 0 0 0,1 1 0 0 0,0-1 0 0 0,0 0 0 0 0,0 1-1 0 0,0-1 1 0 0,0 0 0 0 0,-1 0 0 0 0,1 0 0 0 0,0 0 0 0 0,0 0 0 0 0,0 0 0 0 0,1 0 0 0 0,-2 0-51 0 0,1 0-1 0 0,-1 0 1 0 0,0-1 0 0 0,0 1-1 0 0,0 0 1 0 0,1 0 0 0 0,-1 0-1 0 0,0-1 1 0 0,0 1-1 0 0,0 0 1 0 0,0 0 0 0 0,0-1-1 0 0,0 1 1 0 0,1 0 0 0 0,-1 0-1 0 0,0-1 1 0 0,0 1-1 0 0,0 0 1 0 0,0-1 0 0 0,0 1-1 0 0,0 0 1 0 0,0 0-1 0 0,0-1 1 0 0,0 1 0 0 0,0 0-1 0 0,0 0 1 0 0,0-1 0 0 0,0 1-1 0 0,-1 0 1 0 0,1-1-1 0 0,0 1 1 0 0,0 0 0 0 0,0 0-1 0 0,0-1 1 0 0,0 1 0 0 0,0 0-1 0 0,-1 0 1 0 0,1 0-1 0 0,0-1 1 0 0,0 1 0 0 0,-1 0-1 0 0,3-7-1918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5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3 116 1432 0 0,'-1'-4'324'0'0,"0"0"-1"0"0,1 0 0 0 0,0 0 0 0 0,0 0 1 0 0,0 0-1 0 0,0 0 0 0 0,1 0 0 0 0,-1 0 1 0 0,1 0-1 0 0,0 0 0 0 0,0 0 0 0 0,1 0 1 0 0,-1 0-1 0 0,1 1 0 0 0,0-1 0 0 0,0 1 1 0 0,0-1-1 0 0,0 1 0 0 0,0-1 0 0 0,1 1 1 0 0,0 0-1 0 0,0 0 0 0 0,-1 1 0 0 0,2-1 1 0 0,3-2-1 0 0,-5 3-272 0 0,1 0 1 0 0,-1 0-1 0 0,1 0 1 0 0,-1 0-1 0 0,1 1 1 0 0,0-1-1 0 0,0 1 1 0 0,0 0-1 0 0,0 0 1 0 0,0 0 0 0 0,0 0-1 0 0,0 1 1 0 0,0-1-1 0 0,0 1 1 0 0,1 0-1 0 0,-1 0 1 0 0,0 0-1 0 0,0 0 1 0 0,0 0-1 0 0,0 1 1 0 0,0-1-1 0 0,0 1 1 0 0,0 0-1 0 0,0 0 1 0 0,0 0-1 0 0,0 1 1 0 0,0-1-1 0 0,0 0 1 0 0,4 4-1 0 0,-3-3-42 0 0,0 0 1 0 0,1 0-1 0 0,-1 0 0 0 0,1 0 0 0 0,0-1 0 0 0,5 1 0 0 0,-7-2-4 0 0,1 1 1 0 0,-1 0-1 0 0,0 0 1 0 0,0 0-1 0 0,1 0 1 0 0,-1 0-1 0 0,0 1 1 0 0,0-1-1 0 0,0 1 1 0 0,0 0-1 0 0,-1 0 1 0 0,4 2-1 0 0,13 15 2 0 0,20 25 35 0 0,-36-41-39 0 0,-1 1-1 0 0,0-1 1 0 0,1 1 0 0 0,-2 0-1 0 0,1 0 1 0 0,0 0-1 0 0,-1 0 1 0 0,0 0-1 0 0,1 0 1 0 0,-2 0 0 0 0,2 6-1 0 0,2 29 29 0 0,-3-33-26 0 0,0 0 0 0 0,0 0 1 0 0,0 0-1 0 0,-1 0 0 0 0,0 0 0 0 0,0 0 1 0 0,-1 0-1 0 0,1 0 0 0 0,-1 0 0 0 0,-1 0 1 0 0,1 0-1 0 0,-1 0 0 0 0,0-1 0 0 0,-5 10 0 0 0,5-10 14 0 0,-2 0-1 0 0,1 0 0 0 0,0 0 0 0 0,-1-1 0 0 0,0 1 0 0 0,0-1 0 0 0,-1 0 1 0 0,1 0-1 0 0,-1-1 0 0 0,0 1 0 0 0,0-1 0 0 0,0 0 0 0 0,0 0 0 0 0,-9 3 1 0 0,6-4 15 0 0,0 1 1 0 0,-1-2 0 0 0,1 1 0 0 0,-1-1 0 0 0,1 0-1 0 0,-1-1 1 0 0,0 0 0 0 0,1 0 0 0 0,-13-3 0 0 0,11 2-163 0 0,-24-7-1958 0 0,22 3-985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3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184 372 2601 0 0,'0'0'2107'0'0,"0"1"-1794"0"0,1 1 1 0 0,0-1 0 0 0,0 0 0 0 0,0 0-1 0 0,-1 1 1 0 0,1-1 0 0 0,0 0-1 0 0,1 0 1 0 0,-1 0 0 0 0,0 0-1 0 0,0 0 1 0 0,2 0 0 0 0,-2 0-304 0 0,1 0-1 0 0,-1 0 1 0 0,1-1-1 0 0,-1 1 1 0 0,1 0 0 0 0,-1-1-1 0 0,1 1 1 0 0,-1-1 0 0 0,1 0-1 0 0,-1 0 1 0 0,1 1-1 0 0,0-1 1 0 0,-1 0 0 0 0,1 0-1 0 0,-1-1 1 0 0,1 1 0 0 0,0 0-1 0 0,-1 0 1 0 0,1-1-1 0 0,-1 1 1 0 0,1-1 0 0 0,-1 0-1 0 0,1 1 1 0 0,-1-1 0 0 0,1 0-1 0 0,-1 0 1 0 0,0 0-1 0 0,0 0 1 0 0,1 0 0 0 0,-1 0-1 0 0,0 0 1 0 0,0 0 0 0 0,0 0-1 0 0,0 0 1 0 0,0-1-1 0 0,0 1 1 0 0,0-1 0 0 0,-1 1-1 0 0,1 0 1 0 0,1-4 0 0 0,3-9 163 0 0,-3 8-135 0 0,0 1 0 0 0,0 0 0 0 0,-1-1 0 0 0,1 1 0 0 0,-1-1 0 0 0,0 0 0 0 0,-1 1 1 0 0,0-11-1 0 0,0-3 270 0 0,0 17-219 0 0,0 0 1 0 0,0 0-1 0 0,0-1 0 0 0,-1 1 1 0 0,1 0-1 0 0,0 0 0 0 0,-1 0 0 0 0,1-1 1 0 0,-1 1-1 0 0,0 0 0 0 0,0 0 0 0 0,0 0 1 0 0,0 0-1 0 0,0 0 0 0 0,0 0 0 0 0,0 0 1 0 0,-1 1-1 0 0,1-1 0 0 0,-4-3 1 0 0,0 1 93 0 0,0 0 1 0 0,0 0 0 0 0,0 0-1 0 0,-1 1 1 0 0,1 0 0 0 0,-1 0-1 0 0,0 0 1 0 0,-7-1 0 0 0,-13-7 162 0 0,24 10-323 0 0,1 0 1 0 0,-1 0-1 0 0,0 1 1 0 0,1-1-1 0 0,-1 1 1 0 0,0 0 0 0 0,1-1-1 0 0,-1 1 1 0 0,0 0-1 0 0,0 0 1 0 0,1 0-1 0 0,-1 0 1 0 0,0 0 0 0 0,1 1-1 0 0,-1-1 1 0 0,0 0-1 0 0,-3 2 1 0 0,-23 17 259 0 0,1 0 22 0 0,23-17-284 0 0,0 1 1 0 0,0 0-1 0 0,0 0 1 0 0,0 0-1 0 0,1 0 1 0 0,-1 1-1 0 0,1-1 1 0 0,0 1-1 0 0,0 0 1 0 0,0 0-1 0 0,0 0 1 0 0,1 0-1 0 0,-3 6 1 0 0,-1 5 43 0 0,1 1 0 0 0,-6 26 0 0 0,6-22-6 0 0,3-11-49 0 0,1-1 1 0 0,0 0-1 0 0,0 1 1 0 0,1-1 0 0 0,0 0-1 0 0,1 1 1 0 0,0-1-1 0 0,0 1 1 0 0,0-1 0 0 0,1 0-1 0 0,1 0 1 0 0,-1 0-1 0 0,1 0 1 0 0,0 0 0 0 0,1-1-1 0 0,0 1 1 0 0,0-1-1 0 0,9 11 1 0 0,-9-13 7 0 0,1 0 0 0 0,-1 1 0 0 0,1-2 0 0 0,0 1-1 0 0,1-1 1 0 0,-1 0 0 0 0,1 0 0 0 0,0 0 0 0 0,0-1 0 0 0,0 1 0 0 0,0-2 0 0 0,0 1 0 0 0,1-1-1 0 0,0 0 1 0 0,-1 0 0 0 0,1-1 0 0 0,0 1 0 0 0,0-2 0 0 0,-1 1 0 0 0,1-1 0 0 0,0 0 0 0 0,0 0 0 0 0,9-2-1 0 0,-11 1-41 0 0,1-1 0 0 0,-1 1-1 0 0,0-1 1 0 0,0 0 0 0 0,0 0-1 0 0,0-1 1 0 0,0 1-1 0 0,0-1 1 0 0,-1 0 0 0 0,1-1-1 0 0,-1 1 1 0 0,0-1 0 0 0,0 0-1 0 0,0 0 1 0 0,0 0-1 0 0,-1 0 1 0 0,0-1 0 0 0,0 1-1 0 0,0-1 1 0 0,0 0-1 0 0,-1 0 1 0 0,0 0 0 0 0,0 0-1 0 0,3-11 1 0 0,-1-10-25 0 0,1-49-1 0 0,-4 48 50 0 0,8-50 0 0 0,-5 53 2 0 0,-1 1 0 0 0,-1-1 1 0 0,-1 1-1 0 0,-1-1 0 0 0,-1 1 0 0 0,-8-45 0 0 0,8 60 2 0 0,1 0 1 0 0,0-1-1 0 0,1-12 0 0 0,0-2 40 0 0,-1 22-31 0 0,0 0 1 0 0,-1 1-1 0 0,1-1 0 0 0,0 0 0 0 0,0 1 0 0 0,-1-1 0 0 0,1 0 0 0 0,0 1 0 0 0,-1-1 1 0 0,1 1-1 0 0,-1-1 0 0 0,1 1 0 0 0,-1-1 0 0 0,1 1 0 0 0,-1-1 0 0 0,1 1 0 0 0,-1-1 1 0 0,1 1-1 0 0,-1 0 0 0 0,0-1 0 0 0,1 1 0 0 0,-1 0 0 0 0,1 0 0 0 0,-1-1 0 0 0,0 1 1 0 0,1 0-1 0 0,-1 0 0 0 0,0 0 0 0 0,0 0 0 0 0,1 0 0 0 0,-1 0 0 0 0,0 0 0 0 0,1 0 1 0 0,-1 0-1 0 0,0 0 0 0 0,1 0 0 0 0,-1 0 0 0 0,0 1 0 0 0,1-1 0 0 0,-2 1 0 0 0,1-1-48 0 0,0 0 40 0 0,0 1-1 0 0,1-1 1 0 0,-1 1 0 0 0,0-1 0 0 0,0 1-1 0 0,1 0 1 0 0,-1-1 0 0 0,1 1-1 0 0,-1 0 1 0 0,0 0 0 0 0,1-1 0 0 0,0 1-1 0 0,-1 0 1 0 0,1 0 0 0 0,-1 0-1 0 0,1 0 1 0 0,0-1 0 0 0,0 1-1 0 0,-1 0 1 0 0,1 0 0 0 0,0 0 0 0 0,0 0-1 0 0,0 1 1 0 0,-2 28 53 0 0,1-23-41 0 0,0 34 29 0 0,0 1 0 0 0,3 0 1 0 0,1-1-1 0 0,16 72 0 0 0,-11-71-46 0 0,-4-14 25 0 0,-3-18-16 0 0,1 0 1 0 0,0 0-1 0 0,0 0 0 0 0,7 16 1 0 0,-6-18 8 0 0,0 0 1 0 0,-1 1-1 0 0,1-1 1 0 0,-1 0-1 0 0,-1 1 1 0 0,0 0-1 0 0,0 8 1 0 0,0-14-161 0 0,0 0 1 0 0,1-1-1 0 0,-1 1 0 0 0,0 0 1 0 0,1-1-1 0 0,-1 1 1 0 0,1-1-1 0 0,0 0 0 0 0,0 0 1 0 0,0 0-1 0 0,0 1 1 0 0,0-2-1 0 0,1 1 0 0 0,-1 0 1 0 0,0 0-1 0 0,4 1 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4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195 113 2753 0 0,'0'-3'958'0'0,"1"0"1"0"0,-1 0-1 0 0,1 0 1 0 0,-1 0-1 0 0,0 0 1 0 0,0 0-1 0 0,0 0 1 0 0,0 0-1 0 0,-1-4 1 0 0,-7-11-481 0 0,8 18-468 0 0,0 0 0 0 0,0-1 0 0 0,0 1 0 0 0,0 0 0 0 0,0 0 0 0 0,0 0 0 0 0,0-1 0 0 0,0 1 0 0 0,0 0 0 0 0,0 0 0 0 0,0 0-1 0 0,0 0 1 0 0,0-1 0 0 0,0 1 0 0 0,0 0 0 0 0,-1 0 0 0 0,1 0 0 0 0,0 0 0 0 0,0-1 0 0 0,0 1 0 0 0,0 0 0 0 0,0 0 0 0 0,0 0 0 0 0,-1 0 0 0 0,1 0 0 0 0,0 0 0 0 0,0 0 0 0 0,0-1 0 0 0,-1 1 0 0 0,1 0-1 0 0,0 0 1 0 0,0 0 0 0 0,0 0 0 0 0,0 0 0 0 0,-1 0 0 0 0,1 0 0 0 0,0 0 0 0 0,0 0 0 0 0,0 0 0 0 0,-1 0 0 0 0,-2 1 56 0 0,1-1-49 0 0,1 0 1 0 0,-1 0 0 0 0,1 1 0 0 0,-1-1 0 0 0,1 1 0 0 0,-1-1 0 0 0,1 1 0 0 0,-1-1 0 0 0,1 1 0 0 0,0 0 0 0 0,-1 0 0 0 0,1 0 0 0 0,0 0 0 0 0,0 0 0 0 0,-1 0 0 0 0,0 2 0 0 0,-2 1 15 0 0,0 0 1 0 0,1 1 0 0 0,0 0 0 0 0,-4 8 0 0 0,-1 4 30 0 0,1 0 1 0 0,-5 19 0 0 0,-22 73 146 0 0,15-56-127 0 0,3 0 1 0 0,-17 111-1 0 0,31-153-49 0 0,1-4 8 0 0,0-1 0 0 0,1 1 0 0 0,-1 0 0 0 0,1-1 0 0 0,2 12 0 0 0,-2-17 303 0 0,1-6-172 0 0,10-157 22 0 0,-5 106-128 0 0,22-93 0 0 0,-15 87-74 0 0,-10 43 3 0 0,1 0 0 0 0,0 1 1 0 0,2-1-1 0 0,10-23 0 0 0,-10 26 5 0 0,-4 12 2 0 0,-1 0-1 0 0,0 1 0 0 0,1-1 0 0 0,0 1 0 0 0,0 0 0 0 0,0-1 1 0 0,0 1-1 0 0,0 0 0 0 0,1 0 0 0 0,-1 0 0 0 0,5-3 0 0 0,-5 5 4 0 0,-1 1-1 0 0,0-1 1 0 0,0 1-1 0 0,1 0 1 0 0,-1 0-1 0 0,0 0 1 0 0,1-1-1 0 0,-1 1 1 0 0,0 1-1 0 0,1-1 1 0 0,-1 0-1 0 0,0 0 1 0 0,0 0-1 0 0,1 1 1 0 0,-1-1-1 0 0,0 1 1 0 0,0-1-1 0 0,1 1 1 0 0,-1-1-1 0 0,0 1 1 0 0,0 0-1 0 0,0-1 1 0 0,1 2-1 0 0,27 20 163 0 0,-29-21-168 0 0,3 2 3 0 0,-1 1 0 0 0,1 0-1 0 0,-1 0 1 0 0,0 0 0 0 0,0 0 0 0 0,0 0 0 0 0,-1 0 0 0 0,1 1 0 0 0,-1-1 0 0 0,1 5 0 0 0,7 20 17 0 0,-3-15-6 0 0,1 1 1 0 0,-2 0-1 0 0,0 0 0 0 0,-1 0 1 0 0,-1 0-1 0 0,3 20 1 0 0,-5-25-11 0 0,1-1 1 0 0,1 0 0 0 0,-1 0-1 0 0,2 1 1 0 0,-1-2-1 0 0,7 13 1 0 0,-5-13-5 0 0,-1 1 0 0 0,0 0 1 0 0,-1 1-1 0 0,0-1 0 0 0,0 0 1 0 0,-1 1-1 0 0,2 12 0 0 0,-3-15 4 0 0,0-1 0 0 0,0 0 0 0 0,0 1-1 0 0,1-1 1 0 0,5 11 0 0 0,4 14 27 0 0,-2 31 23 0 0,-6-34 68 0 0,-1-19-65 0 0,-9-19-1395 0 0,-7-12-3312 0 0,10 13 1406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4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37 7322 0 0,'-10'0'493'0'0,"-7"0"4704"0"0,36 3-5002 0 0,103-30-15 0 0,-98 22-946 0 0,-15 2-135 0 0,1 1 0 0 0,-1 1 1 0 0,16-1-1 0 0,0 2-1964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5.0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34 9314 0 0,'-11'-27'4957'0'0,"9"26"-4619"0"0,0 10-106 0 0,4 15-211 0 0,-2 0 0 0 0,-2 39 1 0 0,0-47 17 0 0,2-1 1 0 0,0 1-1 0 0,4 29 1 0 0,0 15-5 0 0,-4-37-2 0 0,2 1-1 0 0,0-1 1 0 0,6 23 0 0 0,1-30 49 0 0,-1-5 534 0 0,-8-16-514 0 0,0-11-71 0 0,-1 0 1 0 0,0 0-1 0 0,-7-31 0 0 0,4 29-17 0 0,1 0 0 0 0,0 0-1 0 0,1-26 1 0 0,4 12-2 0 0,1 0 0 0 0,15-61 0 0 0,-18 91-10 0 0,1-1 0 0 0,0 0 0 0 0,0 1 0 0 0,0-1 1 0 0,0 1-1 0 0,0-1 0 0 0,1 1 0 0 0,-1 0 0 0 0,1-1 0 0 0,0 1 1 0 0,-1 0-1 0 0,1 0 0 0 0,3-3 0 0 0,0 2-5 0 0,0 1-1 0 0,0-1 1 0 0,0 0-1 0 0,0 1 1 0 0,7-2-1 0 0,3-3 2 0 0,-14 6 1 0 0,1 1-1 0 0,-1-1 1 0 0,0 0-1 0 0,0 1 1 0 0,1-1-1 0 0,-1 1 0 0 0,0-1 1 0 0,1 1-1 0 0,-1 0 1 0 0,0 0-1 0 0,1 0 1 0 0,-1 0-1 0 0,1 0 1 0 0,-1 0-1 0 0,3 0 0 0 0,3 1-2 0 0,-1-1 8 0 0,0 1 0 0 0,0 0-1 0 0,0 0 1 0 0,0 1 0 0 0,6 2 0 0 0,-8-2-7 0 0,-1-1 0 0 0,0 2-1 0 0,0-1 1 0 0,0 0 0 0 0,-1 1 0 0 0,1-1-1 0 0,0 1 1 0 0,-1 0 0 0 0,0 0-1 0 0,4 5 1 0 0,-2-3 3 0 0,0 1 1 0 0,-1 0-1 0 0,0 0 0 0 0,1 0 1 0 0,-2 1-1 0 0,1-1 0 0 0,-1 1 1 0 0,0-1-1 0 0,0 1 0 0 0,-1 0 1 0 0,1 8-1 0 0,-2-6 4 0 0,1 1-1 0 0,1 0 1 0 0,0-1-1 0 0,0 1 1 0 0,6 14-1 0 0,-5-15-2 0 0,0 1 0 0 0,0-1-1 0 0,-1 1 1 0 0,0 0 0 0 0,0 16-1 0 0,4 51 23 0 0,-2-55-7 0 0,-3-20-13 0 0,-1 0 0 0 0,1 0 0 0 0,-1 0-1 0 0,1 0 1 0 0,-1 0 0 0 0,0 0 0 0 0,1 0-1 0 0,-1 0 1 0 0,0 0 0 0 0,-1 0-1 0 0,1 0 1 0 0,0 0 0 0 0,0 0 0 0 0,-1 0-1 0 0,1 0 1 0 0,-3 4 0 0 0,3-5-1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6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197 359 5673 0 0,'-1'3'-194'0'0,"-1"5"2436"0"0,2-7-2171 0 0,1-1 1 0 0,0 0 0 0 0,0 0 0 0 0,-1 0 0 0 0,1 1-1 0 0,0-1 1 0 0,-1 0 0 0 0,1 0 0 0 0,0 0-1 0 0,0 0 1 0 0,-1 0 0 0 0,1 0 0 0 0,0-1-1 0 0,-1 1 1 0 0,1 0 0 0 0,0 0 0 0 0,-1 0-1 0 0,1-1 1 0 0,0 1 0 0 0,-1 0 0 0 0,1-1 0 0 0,1 0-1 0 0,1 0-69 0 0,2 0 18 0 0,0-1 0 0 0,0 0 0 0 0,0-1 0 0 0,0 1 0 0 0,0-1 0 0 0,0 0 0 0 0,-1 0 0 0 0,1 0 0 0 0,-1-1 0 0 0,0 0 0 0 0,0 0 0 0 0,0 0 0 0 0,4-7 0 0 0,-5 7 70 0 0,-1-1-1 0 0,0 0 1 0 0,0 0 0 0 0,0 0 0 0 0,0 0 0 0 0,-1 0 0 0 0,0-1-1 0 0,0 1 1 0 0,-1 0 0 0 0,1-1 0 0 0,-1 1 0 0 0,0 0 0 0 0,-1-1 0 0 0,1 1-1 0 0,-1 0 1 0 0,0 0 0 0 0,-1 0 0 0 0,1-1 0 0 0,-1 1 0 0 0,0 0-1 0 0,0 0 1 0 0,0 1 0 0 0,-1-1 0 0 0,0 0 0 0 0,0 1 0 0 0,0 0-1 0 0,0 0 1 0 0,-1 0 0 0 0,-7-7 0 0 0,6 7 51 0 0,-1 0 0 0 0,1 1-1 0 0,-1 0 1 0 0,0 0 0 0 0,1 1 0 0 0,-1 0 0 0 0,-11-3 0 0 0,9 3-22 0 0,2 1-56 0 0,1 1 0 0 0,-1 1 1 0 0,1-1-1 0 0,0 1 0 0 0,-1 0 1 0 0,1 0-1 0 0,0 1 1 0 0,0-1-1 0 0,0 1 0 0 0,-10 5 1 0 0,5-2 20 0 0,1-2-1 0 0,0 1-1 0 0,1 0 0 0 0,-11 7 1 0 0,16-9-72 0 0,1 0 1 0 0,-1-1-1 0 0,1 1 1 0 0,0 0 0 0 0,0 1-1 0 0,0-1 1 0 0,0 0-1 0 0,0 1 1 0 0,0-1-1 0 0,1 1 1 0 0,-1-1-1 0 0,1 1 1 0 0,0 0-1 0 0,-2 3 1 0 0,-14 43 71 0 0,13-41-65 0 0,1 0 0 0 0,0 1 0 0 0,0-1 0 0 0,1 1 0 0 0,0 0 0 0 0,0 0 0 0 0,1 0 0 0 0,0 12 0 0 0,2-5-5 0 0,0 0-1 0 0,0-1 0 0 0,2 1 0 0 0,6 21 1 0 0,-7-32-9 0 0,0 1 1 0 0,0-1 0 0 0,0 0 0 0 0,1 0 0 0 0,0 0 0 0 0,0 0-1 0 0,0 0 1 0 0,1-1 0 0 0,0 0 0 0 0,-1 1 0 0 0,1-1 0 0 0,1-1-1 0 0,-1 1 1 0 0,1 0 0 0 0,5 2 0 0 0,-2-1 19 0 0,1 0 0 0 0,-1-2 0 0 0,1 1 0 0 0,0-1 0 0 0,0 0 0 0 0,0 0 0 0 0,0-1 0 0 0,0-1 0 0 0,0 1 1 0 0,10-1-1 0 0,-14-1-61 0 0,-1 0 0 0 0,0-1 0 0 0,0 0 1 0 0,0 1-1 0 0,0-1 0 0 0,0 0 1 0 0,0-1-1 0 0,0 1 0 0 0,0-1 0 0 0,0 0 1 0 0,-1 0-1 0 0,1 0 0 0 0,-1 0 0 0 0,1-1 1 0 0,-1 1-1 0 0,0-1 0 0 0,0 0 1 0 0,0 0-1 0 0,0 0 0 0 0,0 0 0 0 0,-1 0 1 0 0,0-1-1 0 0,1 1 0 0 0,1-7 0 0 0,1-3 31 0 0,0-1 0 0 0,-2 0 0 0 0,0 0 0 0 0,0-1 0 0 0,-1 1 0 0 0,-1-1 0 0 0,-1-27 0 0 0,1 14 29 0 0,-7-62-17 0 0,1 32 24 0 0,-2 7 23 0 0,7 48 228 0 0,-1 4-276 0 0,0-1 1 0 0,0 0 0 0 0,0 0 0 0 0,0 0-1 0 0,0 1 1 0 0,0-1 0 0 0,1 0 0 0 0,-1 1 0 0 0,0-1-1 0 0,0 1 1 0 0,0-1 0 0 0,1 1 0 0 0,-1-1 0 0 0,0 1-1 0 0,1 0 1 0 0,-1-1 0 0 0,0 1 0 0 0,1 0 0 0 0,-1-1-1 0 0,1 1 1 0 0,-1 0 0 0 0,1 0 0 0 0,-1 1 0 0 0,-9 25 45 0 0,5-11-12 0 0,4-12-28 0 0,0 1 1 0 0,0 0 0 0 0,1 0-1 0 0,-1 0 1 0 0,1 0-1 0 0,0 0 1 0 0,1 0-1 0 0,-1 0 1 0 0,1 0 0 0 0,0 0-1 0 0,2 7 1 0 0,2 14 44 0 0,-3-11-54 0 0,1 0 0 0 0,0 0 0 0 0,1 0 0 0 0,0 0 0 0 0,1-1 0 0 0,1 1 0 0 0,1-2 0 0 0,-1 1 0 0 0,2-1 0 0 0,0 0 0 0 0,1 0 0 0 0,0-1 0 0 0,1 0 0 0 0,0-1 0 0 0,1 0 0 0 0,0 0 0 0 0,15 9 0 0 0,-23-17-41 0 0,0-1-1 0 0,0-1 1 0 0,1 1 0 0 0,-1 0 0 0 0,1-1 0 0 0,-1 0 0 0 0,1 1 0 0 0,-1-1-1 0 0,1-1 1 0 0,0 1 0 0 0,0-1 0 0 0,-1 1 0 0 0,1-1 0 0 0,0 0 0 0 0,0 0 0 0 0,0-1-1 0 0,-1 1 1 0 0,1-1 0 0 0,0 0 0 0 0,-1 0 0 0 0,1 0 0 0 0,0 0 0 0 0,-1-1 0 0 0,4-1-1 0 0,-2 0-33 0 0,-1 0-1 0 0,-1 0 0 0 0,1 0 0 0 0,0 0 0 0 0,-1-1 0 0 0,1 1 0 0 0,-1-1 0 0 0,0 0 1 0 0,0 0-1 0 0,-1 0 0 0 0,1 0 0 0 0,-1 0 0 0 0,0-1 0 0 0,0 1 0 0 0,0-1 0 0 0,-1 1 1 0 0,1-1-1 0 0,0-7 0 0 0,2-14 32 0 0,-1 2 40 0 0,2 0 1 0 0,9-30-1 0 0,-9 34 50 0 0,-1 1 0 0 0,0-1 0 0 0,-2 0 0 0 0,0 0 0 0 0,-1-27 1 0 0,-1 19 302 0 0,7-47 0 0 0,-4 62-219 0 0,-2 11-107 0 0,-1 0 0 0 0,1 0 0 0 0,-1 0 1 0 0,1 0-1 0 0,-1 0 0 0 0,1 0 0 0 0,-1 0 0 0 0,0 0 0 0 0,0 0 0 0 0,0 0 0 0 0,0 0 1 0 0,0 0-1 0 0,-1 0 0 0 0,1 0 0 0 0,-1 0 0 0 0,1 0 0 0 0,-1 0 0 0 0,0 0 0 0 0,0 0 1 0 0,1 1-1 0 0,-1-1 0 0 0,0 0 0 0 0,-1 0 0 0 0,-1-2 0 0 0,-8-7 94 0 0,9 8 133 0 0,-8 8 3 0 0,19-5-159 0 0,-8 5-15 0 0,-12 12 40 0 0,1-2-38 0 0,9-7-61 0 0,1-1 0 0 0,0 1 0 0 0,1 0 0 0 0,0-1 0 0 0,0 1-1 0 0,0 0 1 0 0,1-1 0 0 0,4 12 0 0 0,-2-8-8 0 0,-1 0-1 0 0,-1-1 0 0 0,2 17 1 0 0,-7 7-7 0 0,2-29-5 0 0,0 0 1 0 0,1 0 0 0 0,0 0 0 0 0,-1 0 0 0 0,2-1 0 0 0,-1 1 0 0 0,1 5 0 0 0,15 41 10 0 0,-10-36-8 0 0,-1 0-1 0 0,4 23 1 0 0,-8-35-2 0 0,0 9 19 0 0,2-1 0 0 0,5 21 0 0 0,-6-28-7 0 0,-1-1 0 0 0,1 1 0 0 0,0 0 0 0 0,0-1 1 0 0,1 1-1 0 0,-1-1 0 0 0,1 0 0 0 0,-1 0 0 0 0,1 0 0 0 0,0 0 1 0 0,5 3-1 0 0,0 0 17 0 0,0 0 0 0 0,1-1 0 0 0,-1-1 0 0 0,1 1 0 0 0,11 3 0 0 0,-15-7-71 0 0,0 1 0 0 0,-1-1 1 0 0,1 0-1 0 0,0-1 0 0 0,0 1 1 0 0,0-1-1 0 0,0 0 0 0 0,1 0 1 0 0,-1 0-1 0 0,0-1 0 0 0,9-2 1 0 0,-10 2-68 0 0,0-1 1 0 0,0 0-1 0 0,0 0 1 0 0,0 0-1 0 0,0-1 1 0 0,0 1-1 0 0,-1-1 1 0 0,1 0-1 0 0,-1 0 0 0 0,1 0 1 0 0,-1 0-1 0 0,3-5 1 0 0,4-5-94 0 0,-2-1-1 0 0,9-15 1 0 0,-13 22 188 0 0,3-10 12 0 0,0 0 1 0 0,-1-1-1 0 0,-1 0 0 0 0,3-21 0 0 0,-2 13-1 0 0,-2 7 47 0 0,-2-1 0 0 0,0 0-1 0 0,-1 0 1 0 0,-2-24 0 0 0,0 42-24 0 0,1-1 0 0 0,-1 1 0 0 0,0-1 0 0 0,1 0 0 0 0,-1 1 0 0 0,0 0 0 0 0,-3-5 0 0 0,3 5 3 0 0,0 0 1 0 0,0 1-1 0 0,0-1 0 0 0,1 0 1 0 0,-1 1-1 0 0,0-1 1 0 0,1 0-1 0 0,-1 0 0 0 0,1 1 1 0 0,0-1-1 0 0,-1 0 0 0 0,1 0 1 0 0,0 0-1 0 0,0 0 0 0 0,1-2 1 0 0,-4 20 244 0 0,0 1 1 0 0,1-1-1 0 0,2 33 0 0 0,7 60-282 0 0,-5-86 94 0 0,-1-13-64 0 0,1 1-1 0 0,0-1 0 0 0,1 0 0 0 0,0 0 1 0 0,0 0-1 0 0,1-1 0 0 0,0 1 0 0 0,1-1 1 0 0,0 0-1 0 0,1 0 0 0 0,0-1 0 0 0,0 1 0 0 0,7 6 1 0 0,-9-10-22 0 0,0-1 0 0 0,1 0 0 0 0,-1 0 1 0 0,1-1-1 0 0,0 0 0 0 0,-1 1 0 0 0,2-1 0 0 0,-1-1 1 0 0,0 1-1 0 0,0-1 0 0 0,1 0 0 0 0,-1 0 0 0 0,1-1 1 0 0,0 1-1 0 0,-1-1 0 0 0,1 0 0 0 0,0-1 0 0 0,0 0 1 0 0,0 0-1 0 0,0 0 0 0 0,-1 0 0 0 0,1-1 0 0 0,0 0 1 0 0,8-3-1 0 0,-9 2-31 0 0,1-1 0 0 0,-1 1 0 0 0,0-2 0 0 0,1 1 0 0 0,-1 0 0 0 0,-1-1 0 0 0,1 0 0 0 0,-1 0 0 0 0,1-1 0 0 0,-1 1 0 0 0,-1-1 0 0 0,1 0 0 0 0,0 0 0 0 0,-1 0 0 0 0,0 0 0 0 0,-1-1 0 0 0,1 1 0 0 0,3-11 0 0 0,2-9-157 0 0,-1 0 1 0 0,7-50-1 0 0,-8 19 255 0 0,-4 31 42 0 0,11-49 0 0 0,-12 69-43 0 0,0 0 0 0 0,-1 0 1 0 0,1 0-1 0 0,-1 0 0 0 0,-1-8 0 0 0,0-5 771 0 0,-4 48-356 0 0,2 42-259 0 0,4-1-1 0 0,10 78 0 0 0,-10-137-215 0 0,5 44 19 0 0,3 58 74 0 0,-1-28-9 0 0,-4-58-34 0 0,-2 1 0 0 0,-1 42 0 0 0,-2-27-8 0 0,2-35-34 0 0,-1-1-1 0 0,0 1 1 0 0,-1 0-1 0 0,0 0 1 0 0,0 0-1 0 0,-1-1 1 0 0,0 1-1 0 0,-6 15 1 0 0,-19 50 162 0 0,26-72-162 0 0,1-1 0 0 0,-1 1 0 0 0,0 0 0 0 0,0-1 0 0 0,0 1 1 0 0,0 0-1 0 0,0-1 0 0 0,0 0 0 0 0,0 1 0 0 0,0-1 0 0 0,-1 1 0 0 0,1-1 0 0 0,-3 2 0 0 0,3-3-13 0 0,0 0 1 0 0,0 0-1 0 0,0 1 1 0 0,0-1 0 0 0,1 0-1 0 0,-1 0 1 0 0,0 0-1 0 0,0 0 1 0 0,0 0-1 0 0,0 0 1 0 0,0 0-1 0 0,0-1 1 0 0,0 1-1 0 0,0 0 1 0 0,0 0-1 0 0,0-1 1 0 0,0 1-1 0 0,0 0 1 0 0,1-1 0 0 0,-1 1-1 0 0,0-1 1 0 0,0 0-1 0 0,0 1 1 0 0,1-1-1 0 0,-1 1 1 0 0,0-1-1 0 0,1 0 1 0 0,-2-1-1 0 0,-15-18-818 0 0,0-1 1 0 0,1-1-1 0 0,-19-35 0 0 0,22 35-398 0 0,-1-4-243 0 0,0-1-676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7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148 185 1112 0 0,'18'12'6075'0'0,"-17"-12"-5911"0"0,-1 0 0 0 0,1 0-1 0 0,0 1 1 0 0,0-1 0 0 0,0 0 0 0 0,0 0-1 0 0,0 0 1 0 0,0 0 0 0 0,-1 0 0 0 0,1-1 0 0 0,0 1-1 0 0,0 0 1 0 0,0 0 0 0 0,0-1 0 0 0,0 1-1 0 0,2-2-193 0 0,0 0 1 0 0,0 0-1 0 0,-1 0 0 0 0,0-1 0 0 0,1 1 0 0 0,-1 0 0 0 0,0-1 0 0 0,3-4 0 0 0,-3 4 83 0 0,0 1 0 0 0,0-1-1 0 0,0 0 1 0 0,0 1 0 0 0,1-1-1 0 0,0 1 1 0 0,5-4-1 0 0,-7 5-15 0 0,0 0-1 0 0,0-1 1 0 0,0 1-1 0 0,-1 0 1 0 0,1 0-1 0 0,0 0 1 0 0,0-1-1 0 0,-1 1 1 0 0,1-1-1 0 0,-1 1 1 0 0,1 0 0 0 0,-1-1-1 0 0,0 1 1 0 0,1-1-1 0 0,-1 1 1 0 0,0-1-1 0 0,0 1 1 0 0,0-1-1 0 0,-1-2 1 0 0,-1-28 1060 0 0,1 28-1007 0 0,0 1 1 0 0,0-1-1 0 0,0 0 1 0 0,0 1 0 0 0,-1-1-1 0 0,1 1 1 0 0,-1-1-1 0 0,0 1 1 0 0,0 0 0 0 0,0 0-1 0 0,-1 0 1 0 0,1 0 0 0 0,-1 0-1 0 0,1 0 1 0 0,-1 1-1 0 0,0-1 1 0 0,0 1 0 0 0,0 0-1 0 0,-1 0 1 0 0,-3-2 0 0 0,-12-5 125 0 0,16 7-169 0 0,1 1 1 0 0,-1-1-1 0 0,0 1 1 0 0,-1 0-1 0 0,1 0 1 0 0,0 0-1 0 0,-5 0 1 0 0,7 1-39 0 0,-1 0 0 0 0,0 0 0 0 0,1 0-1 0 0,-1 1 1 0 0,0-1 0 0 0,1 0 0 0 0,-1 1 0 0 0,0 0 0 0 0,1-1 0 0 0,-1 1 0 0 0,1 0 0 0 0,-1 0 0 0 0,1 0 0 0 0,-1 0-1 0 0,1 0 1 0 0,0 0 0 0 0,0 0 0 0 0,-2 2 0 0 0,0 0 7 0 0,0 0 0 0 0,0 0 1 0 0,-1-1-1 0 0,1 1 0 0 0,-1-1 0 0 0,1 0 0 0 0,-8 4 0 0 0,9-5-8 0 0,1-1 0 0 0,-1 1-1 0 0,1 0 1 0 0,0 1 0 0 0,-1-1-1 0 0,1 0 1 0 0,0 0 0 0 0,0 1 0 0 0,-1-1-1 0 0,1 0 1 0 0,0 1 0 0 0,0-1-1 0 0,1 1 1 0 0,-1-1 0 0 0,0 1-1 0 0,-1 3 1 0 0,2-3-2 0 0,-2 1 1 0 0,1-1-1 0 0,0 0 1 0 0,0 1-1 0 0,-1-1 1 0 0,1 0-1 0 0,-1 0 0 0 0,0 0 1 0 0,1 0-1 0 0,-4 2 1 0 0,2-2 3 0 0,0 1 0 0 0,1-1 1 0 0,-1 1-1 0 0,0 0 1 0 0,1 0-1 0 0,-1 0 0 0 0,1 0 1 0 0,0 0-1 0 0,0 0 0 0 0,0 1 1 0 0,1-1-1 0 0,-1 1 0 0 0,1-1 1 0 0,0 1-1 0 0,0-1 0 0 0,0 1 1 0 0,0 0-1 0 0,1 0 0 0 0,-1 3 1 0 0,1-6-10 0 0,0 0 1 0 0,1 0 0 0 0,-1-1 0 0 0,0 1 0 0 0,0 0 0 0 0,1 0 0 0 0,-1-1 0 0 0,0 1 0 0 0,1 0 0 0 0,-1-1 0 0 0,1 1-1 0 0,-1-1 1 0 0,1 1 0 0 0,-1 0 0 0 0,1-1 0 0 0,-1 1 0 0 0,1-1 0 0 0,0 1 0 0 0,-1-1 0 0 0,1 0 0 0 0,0 1 0 0 0,-1-1-1 0 0,1 0 1 0 0,0 1 0 0 0,-1-1 0 0 0,1 0 0 0 0,0 0 0 0 0,0 0 0 0 0,-1 0 0 0 0,1 1 0 0 0,1-1 0 0 0,0 0 8 0 0,0 0 0 0 0,0 1 0 0 0,-1-1 0 0 0,1 1 0 0 0,0 0 0 0 0,-1-1 0 0 0,1 1 0 0 0,0 0 0 0 0,-1 0 0 0 0,3 2 1 0 0,23 19 161 0 0,-24-21-165 0 0,-1 1 0 0 0,1-1 0 0 0,-1 1 0 0 0,1-1 0 0 0,0 0 0 0 0,0 0 0 0 0,0 0 0 0 0,4 1 0 0 0,11 4-30 0 0,73 18 113 0 0,-88-22-87 0 0,1-1-1 0 0,-1 1 1 0 0,0 0-1 0 0,0 0 0 0 0,0 1 1 0 0,0-1-1 0 0,0 1 1 0 0,-1-1-1 0 0,1 1 1 0 0,-1 0-1 0 0,1 0 1 0 0,-1 0-1 0 0,0 0 0 0 0,2 4 1 0 0,-2-2-4 0 0,1 0 0 0 0,-1 0 0 0 0,1 0 0 0 0,-2 0 1 0 0,1 0-1 0 0,0 1 0 0 0,-1-1 0 0 0,0 1 0 0 0,0 6 0 0 0,-1-7 10 0 0,0 0 1 0 0,0-1-1 0 0,-1 1 0 0 0,1 0 0 0 0,-1-1 0 0 0,0 1 0 0 0,-1-1 0 0 0,1 1 1 0 0,-1-1-1 0 0,0 1 0 0 0,0-1 0 0 0,0 0 0 0 0,0 0 0 0 0,-1 0 0 0 0,0 0 0 0 0,-5 6 1 0 0,5-7 2 0 0,-1-1 0 0 0,1 0 1 0 0,0 1-1 0 0,-1-1 0 0 0,0 0 0 0 0,1-1 1 0 0,-1 1-1 0 0,0-1 0 0 0,0 0 1 0 0,0 0-1 0 0,0 0 0 0 0,0 0 1 0 0,0 0-1 0 0,0-1 0 0 0,-1 0 1 0 0,1 0-1 0 0,0 0 0 0 0,0-1 0 0 0,-8-1 1 0 0,7 1-3 0 0,-1 0 0 0 0,1 0 0 0 0,-1-1 1 0 0,1 0-1 0 0,0 0 0 0 0,-1 0 0 0 0,1-1 0 0 0,0 1 1 0 0,1-1-1 0 0,-1 0 0 0 0,0-1 0 0 0,1 1 0 0 0,0-1 1 0 0,0 0-1 0 0,0 0 0 0 0,0 0 0 0 0,1-1 0 0 0,-1 1 1 0 0,1-1-1 0 0,0 0 0 0 0,1 0 0 0 0,-1 0 0 0 0,1 0 1 0 0,0 0-1 0 0,-2-9 0 0 0,4 10-319 0 0,0 1 0 0 0,0 0 0 0 0,0 0 0 0 0,0 0 0 0 0,0 0 0 0 0,1 0 0 0 0,-1 0 0 0 0,1 0 1 0 0,0 0-1 0 0,0 0 0 0 0,0 0 0 0 0,1 0 0 0 0,-1 0 0 0 0,3-3 0 0 0,1-1-2137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7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72 6625 0 0,'-1'-1'395'0'0,"0"-1"-1"0"0,1 0 0 0 0,-1 0 0 0 0,1 0 0 0 0,0 0 0 0 0,-1 0 0 0 0,1 0 0 0 0,0 0 0 0 0,0 0 0 0 0,0 0 1 0 0,0 0-1 0 0,1 0 0 0 0,-1 0 0 0 0,1 0 0 0 0,-1 0 0 0 0,1 0 0 0 0,1-3 0 0 0,2-13 1653 0 0,-4 17-1682 0 0,0 0-301 0 0,0 0-1 0 0,0 0 0 0 0,0 1 0 0 0,0-1 0 0 0,0 0 0 0 0,0 1 0 0 0,1-1 0 0 0,-1 0 0 0 0,0 1 0 0 0,0-1 0 0 0,1 0 0 0 0,-1 1 0 0 0,0-1 0 0 0,1 1 0 0 0,-1-1 0 0 0,1 0 0 0 0,-1 1 1 0 0,1-1-1 0 0,-1 1 0 0 0,2-1 0 0 0,-1 1-60 0 0,0 1 0 0 0,-1-1 0 0 0,1 1 0 0 0,0 0 0 0 0,0-1 0 0 0,0 1 0 0 0,-1 0 1 0 0,1 0-1 0 0,0-1 0 0 0,-1 1 0 0 0,1 0 0 0 0,-1 0 0 0 0,1 0 0 0 0,-1 0 0 0 0,1 0 0 0 0,-1 0 1 0 0,0 0-1 0 0,1 0 0 0 0,-1 0 0 0 0,0 0 0 0 0,0 0 0 0 0,0 0 0 0 0,0 2 0 0 0,0 32 96 0 0,0-13-88 0 0,2 150 102 0 0,0-159-66 0 0,0 0-1 0 0,0-1 1 0 0,2 1-1 0 0,0-1 1 0 0,0 0-1 0 0,10 19 1 0 0,-13-28-136 0 0,2 2-155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7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16 141 5465 0 0,'-2'-4'218'0'0,"-1"-2"468"0"0,1 0 0 0 0,0-1-1 0 0,0 1 1 0 0,-2-10 0 0 0,4 14-531 0 0,-1 0 1 0 0,1 0-1 0 0,0 0 1 0 0,1 0-1 0 0,-1 0 1 0 0,0 0-1 0 0,0 0 1 0 0,1 0-1 0 0,-1 0 1 0 0,1 0-1 0 0,0 0 1 0 0,0 0 0 0 0,-1 0-1 0 0,1 0 1 0 0,0 1-1 0 0,1-1 1 0 0,-1 0-1 0 0,2-2 1 0 0,9-15 494 0 0,-12 18-629 0 0,1-1 0 0 0,0 1 1 0 0,-1-1-1 0 0,1 1 0 0 0,0-1 0 0 0,0 1 1 0 0,0 0-1 0 0,0 0 0 0 0,0-1 0 0 0,0 1 1 0 0,0 0-1 0 0,0 0 0 0 0,0 0 0 0 0,1 0 1 0 0,-1 0-1 0 0,0 0 0 0 0,1 1 0 0 0,-1-1 0 0 0,1 0 1 0 0,-1 1-1 0 0,3-1 0 0 0,48-11 166 0 0,-51 11-139 0 0,3 1-8 0 0,2 0-38 0 0,1 0 0 0 0,0 0 0 0 0,-1 1 0 0 0,1 0-1 0 0,7 1 1 0 0,-13-1-2 0 0,0-1 0 0 0,1 0 0 0 0,-1 0-1 0 0,0 0 1 0 0,1 1 0 0 0,-1-1 0 0 0,0 1-1 0 0,0-1 1 0 0,1 1 0 0 0,-1 0 0 0 0,0-1-1 0 0,0 1 1 0 0,0 0 0 0 0,0 0 0 0 0,0 0-1 0 0,0-1 1 0 0,0 1 0 0 0,0 0 0 0 0,0 0-1 0 0,-1 1 1 0 0,1-1 0 0 0,0 0 0 0 0,0 0-1 0 0,-1 0 1 0 0,1 0 0 0 0,-1 1 0 0 0,1-1-1 0 0,-1 0 1 0 0,0 0 0 0 0,1 1 0 0 0,-1-1-1 0 0,0 0 1 0 0,0 1 0 0 0,0 1 0 0 0,0 3 4 0 0,-1 0 0 0 0,2 0 0 0 0,-1-1 1 0 0,1 1-1 0 0,0 0 0 0 0,0 0 0 0 0,2 5 1 0 0,2 14 30 0 0,-5-24-33 0 0,1 1 0 0 0,-1-1 0 0 0,1 0 0 0 0,-1 0 0 0 0,0 1 0 0 0,1-1 0 0 0,0 0 0 0 0,-1 0 0 0 0,1 0 1 0 0,0 0-1 0 0,1 2 0 0 0,1 4 36 0 0,-14 3-9 0 0,5-7-6 0 0,1-1 0 0 0,-1 1 1 0 0,0-1-1 0 0,0 0 0 0 0,0 0 0 0 0,0-1 1 0 0,-1 0-1 0 0,-9 1 0 0 0,14-2-8 0 0,-1 0 0 0 0,1 0-1 0 0,-1-1 1 0 0,1 1-1 0 0,-1-1 1 0 0,0 1 0 0 0,1-1-1 0 0,0 0 1 0 0,-1 0 0 0 0,1 0-1 0 0,0 0 1 0 0,-1 0 0 0 0,1-1-1 0 0,0 1 1 0 0,0-1 0 0 0,-4-3-1 0 0,3 1-45 0 0,0 0-1 0 0,0 0 1 0 0,0 0-1 0 0,1 0 1 0 0,-1-1 0 0 0,1 1-1 0 0,-3-8 1 0 0,5 12-23 0 0,0-1 0 0 0,0 0 0 0 0,0 1 0 0 0,0-1 0 0 0,0 1 0 0 0,0-1 0 0 0,0 1 0 0 0,0-1 0 0 0,0 0 0 0 0,0 1 0 0 0,0-1 0 0 0,0 1 0 0 0,0-1 0 0 0,0 1 0 0 0,0-1 0 0 0,1 1 0 0 0,-1-1 0 0 0,0 1 0 0 0,0-1 0 0 0,1 1 0 0 0,-1-1 0 0 0,1 0 0 0 0,3-8-1884 0 0,-2 2-1030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8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39 117 6729 0 0,'-9'-8'432'0'0,"6"5"323"0"0,-1-1 0 0 0,1 1 0 0 0,0-1 0 0 0,0 0 0 0 0,0 1 0 0 0,0-1 0 0 0,-4-9 1387 0 0,6 3-1712 0 0,3 12-412 0 0,-1 0-1 0 0,0 0 1 0 0,0 0 0 0 0,0 0 0 0 0,0 0-1 0 0,-1 1 1 0 0,1-1 0 0 0,-1 0-1 0 0,1 0 1 0 0,-1 1 0 0 0,1 3 0 0 0,0 37 46 0 0,-1-17-66 0 0,7 65 99 0 0,-4-50-72 0 0,-3-29-3 0 0,1 0-1 0 0,0 0 0 0 0,5 20 1 0 0,-2-19 55 0 0,-1 1 1 0 0,3 21 0 0 0,-6-34-75 0 0,0-1-1 0 0,0 1 1 0 0,0-1-1 0 0,0 1 1 0 0,-1-1-1 0 0,1 1 1 0 0,0-1-1 0 0,0 1 1 0 0,0-1-1 0 0,-1 1 1 0 0,1-1-1 0 0,0 1 1 0 0,0-1-1 0 0,-1 1 1 0 0,1-1 0 0 0,0 1-1 0 0,-1-1 1 0 0,1 0-1 0 0,-1 1 1 0 0,1-1-1 0 0,-1 1 1 0 0,1-1-1 0 0,0 0 1 0 0,-1 0-1 0 0,1 1 1 0 0,-2-1-1 0 0,2 0 0 0 0,0 0-1 0 0,-1 0 1 0 0,1 1-1 0 0,0-1 1 0 0,0 0-1 0 0,-1 0 1 0 0,1 0-1 0 0,0 0 1 0 0,-1 1-1 0 0,1-1 1 0 0,0 0-1 0 0,0 0 1 0 0,-1 0-1 0 0,1 1 1 0 0,0-1-1 0 0,0 0 1 0 0,0 1-1 0 0,-1-1 1 0 0,1 0-1 0 0,0 0 1 0 0,0 1-1 0 0,0-1 1 0 0,0 0-1 0 0,0 1 1 0 0,0-1-1 0 0,0 0 1 0 0,-1 1-1 0 0,1-1 1 0 0,0 0-1 0 0,0 1 1 0 0,0-1-1 0 0,0 0 1 0 0,0 1-1 0 0,1-1 1 0 0,-1 0-1 0 0,0 1 1 0 0,0-1-1 0 0,0 0 1 0 0,0 1-1 0 0,1-1 8 0 0,-1 0 0 0 0,1 1-1 0 0,-1-1 1 0 0,1 0 0 0 0,-1 0 0 0 0,1 0 0 0 0,-1 0 0 0 0,1 0-1 0 0,-1 0 1 0 0,1 0 0 0 0,-1 0 0 0 0,1 0 0 0 0,-1 0-1 0 0,1 0 1 0 0,-1 0 0 0 0,1 0 0 0 0,-1 0 0 0 0,1-1-1 0 0,-1 1 1 0 0,1 0 0 0 0,-1 0 0 0 0,1-1 0 0 0,-1 1 0 0 0,1 0-1 0 0,-1 0 1 0 0,1-1 0 0 0,-1 0 0 0 0,1-19-8 0 0,-2-1 0 0 0,-5-38 0 0 0,-2-27 88 0 0,8 82-84 0 0,0-6-6 0 0,0 1-1 0 0,0-1 1 0 0,1 0-1 0 0,0 1 1 0 0,1 0-1 0 0,0-1 1 0 0,4-10-1 0 0,6-12 12 0 0,-11 25-11 0 0,1 1 0 0 0,0 0 0 0 0,0 0 1 0 0,1 0-1 0 0,0 0 0 0 0,0 0 1 0 0,0 1-1 0 0,1-1 0 0 0,0 1 1 0 0,0 0-1 0 0,8-8 0 0 0,6-2 5 0 0,-11 9 1 0 0,0 0 1 0 0,1 0-1 0 0,-1 1 1 0 0,12-6 0 0 0,-16 10-8 0 0,0 0 1 0 0,0 0-1 0 0,0 0 1 0 0,0 0 0 0 0,1 0-1 0 0,-1 1 1 0 0,0-1 0 0 0,1 1-1 0 0,-1 0 1 0 0,0 0 0 0 0,1 0-1 0 0,-1 1 1 0 0,0-1 0 0 0,0 1-1 0 0,1 0 1 0 0,2 1-1 0 0,-1-1-3 0 0,-1 1 0 0 0,1 0 0 0 0,-1 1-1 0 0,1-1 1 0 0,-1 1 0 0 0,0-1 0 0 0,0 1 0 0 0,0 1-1 0 0,-1-1 1 0 0,1 0 0 0 0,-1 1 0 0 0,1 0-1 0 0,2 4 1 0 0,-2-1 5 0 0,1 1-1 0 0,-1 0 0 0 0,-1-1 1 0 0,0 1-1 0 0,0 1 1 0 0,4 15-1 0 0,-3 4 3 0 0,-1 0-1 0 0,-2 0 0 0 0,-2 44 0 0 0,-7 121 115 0 0,8-193-180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19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211 298 5377 0 0,'0'0'2231'0'0,"5"0"-1628"0"0,2-1-531 0 0,-4 1-56 0 0,-1 0 0 0 0,1 0 0 0 0,-1-1 0 0 0,1 1-1 0 0,0-1 1 0 0,-1 1 0 0 0,1-1 0 0 0,-1 0 0 0 0,0 0 0 0 0,1 0-1 0 0,-1 0 1 0 0,0-1 0 0 0,1 1 0 0 0,-1 0 0 0 0,0-1 0 0 0,3-3-1 0 0,8-8 13 0 0,-10 11-10 0 0,-1 0-1 0 0,0 0 0 0 0,0 0 0 0 0,0 0 0 0 0,0-1 0 0 0,3-4 1 0 0,0-2-28 0 0,-1 3 173 0 0,0 0 1 0 0,-1-1-1 0 0,0 1 0 0 0,0-1 0 0 0,-1 0 0 0 0,1 0 0 0 0,-2 0 0 0 0,1 0 1 0 0,-1 0-1 0 0,0 0 0 0 0,0-8 0 0 0,-1 6 87 0 0,-1 1 1 0 0,0 0 0 0 0,-1-1-1 0 0,1 1 1 0 0,-2 0-1 0 0,1 0 1 0 0,-1 0-1 0 0,0 0 1 0 0,-1 1-1 0 0,0-1 1 0 0,-9-12 0 0 0,10 17-194 0 0,1-1 0 0 0,-1 1 0 0 0,0 1 0 0 0,0-1 0 0 0,0 0 0 0 0,-1 1 0 0 0,1-1 0 0 0,0 1 0 0 0,-1 0 0 0 0,0 0 0 0 0,1 1 0 0 0,-1-1 1 0 0,0 1-1 0 0,0-1 0 0 0,0 1 0 0 0,0 1 0 0 0,0-1 0 0 0,0 0 0 0 0,0 1 0 0 0,0 0 0 0 0,0 0 0 0 0,0 0 0 0 0,-1 1 0 0 0,1-1 0 0 0,0 1 0 0 0,-7 2 1 0 0,1-1-2 0 0,-17 7 78 0 0,8 11 14 0 0,9-11-109 0 0,-7 4 6 0 0,9-9-27 0 0,0 0-1 0 0,0 0 0 0 0,1 1 0 0 0,-10 7 1 0 0,14-10-9 0 0,1 0 0 0 0,0 0 0 0 0,0 0 0 0 0,0 1 0 0 0,0-1 0 0 0,1 0 0 0 0,-1 1 0 0 0,0-1 0 0 0,1 1 0 0 0,0 0 0 0 0,0-1 1 0 0,0 1-1 0 0,0 0 0 0 0,0 0 0 0 0,0 0 0 0 0,1-1 0 0 0,-1 1 0 0 0,1 4 0 0 0,-1 1 3 0 0,1-1-1 0 0,-2 1 1 0 0,1 0-1 0 0,-3 8 1 0 0,-5 26 30 0 0,10-22 8 0 0,-1-17-49 0 0,0 0 0 0 0,1 0 0 0 0,-1 0 1 0 0,0 0-1 0 0,0 0 0 0 0,-1 0 1 0 0,1 0-1 0 0,-1 0 0 0 0,1 0 1 0 0,-3 5-1 0 0,2-6 2 0 0,0 0 0 0 0,0-1 0 0 0,0 1 0 0 0,0 0-1 0 0,0-1 1 0 0,0 1 0 0 0,0 0 0 0 0,1 0 0 0 0,-1 0 0 0 0,1 0 0 0 0,-1-1 0 0 0,1 1-1 0 0,0 0 1 0 0,0 0 0 0 0,0 0 0 0 0,0 0 0 0 0,0 0 0 0 0,0 0 0 0 0,0 0-1 0 0,1 0 1 0 0,-1 0 0 0 0,1 0 0 0 0,-1 0 0 0 0,1-1 0 0 0,0 1 0 0 0,0 0 0 0 0,0 0-1 0 0,0-1 1 0 0,0 1 0 0 0,0 0 0 0 0,0-1 0 0 0,2 2 0 0 0,12 20 34 0 0,-13-18-25 0 0,0 0-1 0 0,1-1 1 0 0,0 1 0 0 0,0-1 0 0 0,0 0 0 0 0,0 0-1 0 0,1 0 1 0 0,-1 0 0 0 0,1 0 0 0 0,0-1 0 0 0,6 4-1 0 0,-1-2-37 0 0,1 0-1 0 0,1-1 0 0 0,-1 0 0 0 0,18 5 0 0 0,-24-9-62 0 0,0 1-1 0 0,0-1 1 0 0,0 1-1 0 0,0-1 1 0 0,0 0-1 0 0,0-1 0 0 0,0 1 1 0 0,0-1-1 0 0,0 1 1 0 0,0-1-1 0 0,0 0 1 0 0,0-1-1 0 0,0 1 1 0 0,-1-1-1 0 0,1 1 1 0 0,4-4-1 0 0,0 0-35 0 0,0-1-1 0 0,0 0 1 0 0,0 0-1 0 0,-1 0 1 0 0,0-1-1 0 0,0 0 1 0 0,-1-1-1 0 0,10-13 1 0 0,-10 9 214 0 0,0-1 0 0 0,0 1-1 0 0,-1-1 1 0 0,-1 0 0 0 0,0-1 0 0 0,0 1 0 0 0,-2-1 0 0 0,1 1 0 0 0,-2-1 0 0 0,0 0 0 0 0,-1 0 0 0 0,0 0 0 0 0,-2-14 0 0 0,2 27 126 0 0,-2-4 202 0 0,-4-10-222 0 0,5 11 249 0 0,-2 7-404 0 0,1 1 1 0 0,-1 0-1 0 0,1 0 1 0 0,0 0-1 0 0,0 0 0 0 0,0 0 1 0 0,1 0-1 0 0,-1 1 1 0 0,1-1-1 0 0,0 0 0 0 0,1 1 1 0 0,-2 7-1 0 0,1 60-2 0 0,1-68-26 0 0,4 199 113 0 0,-7-154-77 0 0,1-33-32 0 0,1 0 0 0 0,2 28 0 0 0,17 101 46 0 0,-8-55-2 0 0,2 59 69 0 0,-12-116-100 0 0,1 5 49 0 0,-1-1 0 0 0,-3 1-1 0 0,-10 60 1 0 0,13-97-74 0 0,0 0 0 0 0,-1 1 0 0 0,1-1 0 0 0,0 0 0 0 0,0 1 0 0 0,-1-1-1 0 0,1 0 1 0 0,-1 1 0 0 0,1-1 0 0 0,-1 0 0 0 0,0 1 0 0 0,1-1 0 0 0,-1 0 0 0 0,0 0 0 0 0,0 0 0 0 0,0 0 0 0 0,0 0-1 0 0,0 0 1 0 0,0 0 0 0 0,0 0 0 0 0,0 0 0 0 0,0-1 0 0 0,0 1 0 0 0,-3 1 0 0 0,0-2-2 0 0,-1-1 0 0 0,0 1 0 0 0,1-1 1 0 0,-1 0-1 0 0,1 0 0 0 0,0 0 0 0 0,-1-1 0 0 0,-7-3 0 0 0,-16-6-16 0 0,10 5 12 0 0,-1-2 1 0 0,-24-14 0 0 0,41 22 1 0 0,1-1 0 0 0,0 1 0 0 0,0-1 0 0 0,0 0 0 0 0,-1 1 0 0 0,1-1 0 0 0,0 0 0 0 0,0 0 0 0 0,0 0 0 0 0,0 0 0 0 0,1 0 0 0 0,-1 0 0 0 0,0 0 0 0 0,0 0 0 0 0,1 0 0 0 0,-1 0 0 0 0,0 0 0 0 0,1-1 0 0 0,-1 1 0 0 0,1 0 0 0 0,0 0 0 0 0,-1-1 0 0 0,1-1 0 0 0,-3-3 7 0 0,-1 0-1 0 0,1 0 1 0 0,-1 0 0 0 0,0 1 0 0 0,0-1 0 0 0,-1 1 0 0 0,-7-7-1 0 0,3 3 1 0 0,6 5-4 0 0,0 1 0 0 0,0-1 0 0 0,0 1 0 0 0,1-1 0 0 0,-1 0 0 0 0,1 0 0 0 0,0 0 0 0 0,0 0 1 0 0,1 0-1 0 0,-1 0 0 0 0,1-1 0 0 0,-2-7 0 0 0,3 4 14 0 0,0 0 1 0 0,0-1-1 0 0,1 1 0 0 0,0-1 1 0 0,4-15-1 0 0,1-3 17 0 0,-4 13-20 0 0,1 0 0 0 0,1 1 0 0 0,0 0 0 0 0,6-14 0 0 0,-2 7 1 0 0,-6 16-12 0 0,0-1 1 0 0,0 0-1 0 0,0 0 1 0 0,0 1-1 0 0,1-1 0 0 0,5-7 1 0 0,3 3 2 0 0,0-1 0 0 0,0 2 0 0 0,19-12 0 0 0,13-10-2 0 0,-23 16-8 0 0,-1 2-1 0 0,2 0 1 0 0,42-18 0 0 0,6-3-183 0 0,-58 27-35 0 0,-8 4-350 0 0,0 1 1 0 0,0-1-1 0 0,0 1 1 0 0,0-1-1 0 0,0 1 1 0 0,0 0-1 0 0,5-1 0 0 0,-3 1-1363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16 192 5801 0 0,'0'4'356'0'0,"0"0"1"0"0,1 0-1 0 0,-1 0 0 0 0,1 1 0 0 0,0-1 0 0 0,0 0 1 0 0,0 0-1 0 0,0 0 0 0 0,4 5 0 0 0,-3-7-333 0 0,1 0 0 0 0,-1-1 0 0 0,1 1-1 0 0,0 0 1 0 0,0-1 0 0 0,0 0 0 0 0,0 0-1 0 0,0 0 1 0 0,0 0 0 0 0,0 0 0 0 0,0 0-1 0 0,0-1 1 0 0,0 0 0 0 0,1 1 0 0 0,-1-1-1 0 0,0 0 1 0 0,0-1 0 0 0,0 1 0 0 0,0 0-1 0 0,1-1 1 0 0,-1 0 0 0 0,0 0 0 0 0,3-1-1 0 0,0 0 2 0 0,-1 0-1 0 0,0 0 1 0 0,0 0-1 0 0,0-1 1 0 0,0 0-1 0 0,0 0 1 0 0,-1 0-1 0 0,1-1 0 0 0,-1 1 1 0 0,0-1-1 0 0,0 0 1 0 0,4-6-1 0 0,6-8 71 0 0,12-20 76 0 0,-25 36-170 0 0,-1 0 1 0 0,1 1-1 0 0,0-1 1 0 0,0 0-1 0 0,-1 0 1 0 0,1 0-1 0 0,-1 0 1 0 0,0 0-1 0 0,1 0 1 0 0,-1 1-1 0 0,0-1 1 0 0,0 0-1 0 0,0 0 1 0 0,-1 0-1 0 0,1 0 1 0 0,0 0-1 0 0,-1 0 1 0 0,1 0-1 0 0,-2-2 1 0 0,-2-4 181 0 0,0 1 0 0 0,0 0 0 0 0,-1 0 0 0 0,0 0 0 0 0,-1 1 0 0 0,1 0-1 0 0,-8-6 1 0 0,10 9-124 0 0,1 1 0 0 0,-1 0 0 0 0,0 0 0 0 0,0 0 0 0 0,0 0 0 0 0,0 1 0 0 0,0-1 0 0 0,-1 1 0 0 0,1 0 0 0 0,0 0 0 0 0,-1 0 0 0 0,1 0 0 0 0,-1 0 0 0 0,1 1 0 0 0,-1 0 0 0 0,1 0 0 0 0,-1 0 0 0 0,1 0 0 0 0,-1 0 0 0 0,-4 1 0 0 0,4 1-37 0 0,1-1-1 0 0,-1 1 0 0 0,0 0 0 0 0,1 0 1 0 0,-1 0-1 0 0,1 1 0 0 0,0-1 0 0 0,-1 1 1 0 0,1-1-1 0 0,1 1 0 0 0,-1 0 0 0 0,-3 4 1 0 0,2-1-6 0 0,0-1 0 0 0,0 1 0 0 0,0 0 0 0 0,1 0 0 0 0,0 1 0 0 0,-3 7 0 0 0,2 3-6 0 0,0 1 1 0 0,1-1 0 0 0,1 0-1 0 0,1 1 1 0 0,0 0 0 0 0,1-1 0 0 0,1 1-1 0 0,1-1 1 0 0,0 1 0 0 0,1-1-1 0 0,1 0 1 0 0,1 0 0 0 0,11 26 0 0 0,-13-36-1 0 0,0 0 1 0 0,1-1 0 0 0,0 1 0 0 0,1-1 0 0 0,-1 0 0 0 0,1 0 0 0 0,0-1 0 0 0,1 1 0 0 0,-1-1 0 0 0,11 7 0 0 0,-2-3 25 0 0,0-1 0 0 0,1 0 0 0 0,28 10 0 0 0,-39-17-24 0 0,0 1 0 0 0,0-1 0 0 0,0 0 0 0 0,0 0 0 0 0,0-1 0 0 0,0 1 1 0 0,0-1-1 0 0,0 0 0 0 0,0 0 0 0 0,0 0 0 0 0,0-1 0 0 0,7-1 0 0 0,-1-1 18 0 0,-1-1 1 0 0,1 0-1 0 0,13-8 1 0 0,8-4 5 0 0,-25 13-26 0 0,-1 1-1 0 0,0-2 0 0 0,0 1 1 0 0,0-1-1 0 0,0 1 0 0 0,-1-1 1 0 0,1-1-1 0 0,-1 1 0 0 0,0-1 1 0 0,0 1-1 0 0,-1-1 0 0 0,1 0 1 0 0,-1-1-1 0 0,0 1 0 0 0,-1 0 1 0 0,1-1-1 0 0,-1 0 0 0 0,0 1 1 0 0,2-13-1 0 0,0-7 2 0 0,-1 1-1 0 0,-1-1 1 0 0,-3-42 0 0 0,2-13-10 0 0,7 16-4 0 0,-8 63 8 0 0,0 0 1 0 0,0-1-1 0 0,0 1 1 0 0,-1 0-1 0 0,1 0 0 0 0,0 0 1 0 0,-1-1-1 0 0,1 1 1 0 0,-1 0-1 0 0,1 0 1 0 0,-1 0-1 0 0,0 0 0 0 0,1 0 1 0 0,-1 0-1 0 0,0 0 1 0 0,0 0-1 0 0,0 0 1 0 0,1 0-1 0 0,-1 0 1 0 0,0 1-1 0 0,0-1 0 0 0,0 0 1 0 0,0 1-1 0 0,-1-1 1 0 0,1 1-1 0 0,0-1 1 0 0,0 1-1 0 0,0-1 1 0 0,-2 1-1 0 0,-3-3 39 0 0,25 11-18 0 0,-16-8-5 0 0,4 71 28 0 0,-1-15-1 0 0,-8-31-62 0 0,2-22 13 0 0,-1 0 0 0 0,1 0 0 0 0,0 0 1 0 0,0 0-1 0 0,0 0 0 0 0,0 0 1 0 0,0 0-1 0 0,2 3 0 0 0,29 87 38 0 0,-2-13 11 0 0,-29-78-22 0 0,1 0 0 0 0,-1 0 0 0 0,1 0 0 0 0,0 0-1 0 0,0 0 1 0 0,0 0 0 0 0,0-1 0 0 0,0 1 0 0 0,2 3 0 0 0,-3-5-22 0 0,1 0 1 0 0,-1 0-1 0 0,0 0 0 0 0,0 0 0 0 0,0 0 1 0 0,0 0-1 0 0,0 0 0 0 0,0 0 0 0 0,0 0 0 0 0,0 0 1 0 0,1 0-1 0 0,-1 0 0 0 0,0 0 0 0 0,0 0 1 0 0,0 0-1 0 0,0 0 0 0 0,0 0 0 0 0,0 0 1 0 0,0 0-1 0 0,0 0 0 0 0,1 0 0 0 0,-1 0 1 0 0,0 0-1 0 0,0 0 0 0 0,0 0 0 0 0,0 0 1 0 0,0 0-1 0 0,0 0 0 0 0,0 0 0 0 0,0 0 0 0 0,0-1 1 0 0,0 1-1 0 0,0 0 0 0 0,0 0 0 0 0,0 0 1 0 0,1 0-1 0 0,-1 0 0 0 0,0 0 0 0 0,0 0 1 0 0,0 0-1 0 0,0 0 0 0 0,0-1 0 0 0,0 1 1 0 0,0 0-1 0 0,0 0 0 0 0,0 0 0 0 0,0 0 1 0 0,0 0-1 0 0,0 0 0 0 0,0 0 0 0 0,0 0 0 0 0,0-1 1 0 0,0 1-1 0 0,-1-16 38 0 0,-3-6 4 0 0,-10-29 0 0 0,10 40-38 0 0,0-1-1 0 0,1 1 1 0 0,1-1 0 0 0,0 0 0 0 0,0 0-1 0 0,1 0 1 0 0,1 0 0 0 0,0 0 0 0 0,2-21 0 0 0,1 23-9 0 0,-1 0 0 0 0,1-1 0 0 0,1 1 1 0 0,0 1-1 0 0,1-1 0 0 0,-1 0 0 0 0,2 1 0 0 0,-1 0 1 0 0,1 0-1 0 0,1 1 0 0 0,0 0 0 0 0,0 0 1 0 0,0 0-1 0 0,1 1 0 0 0,0 0 0 0 0,1 1 0 0 0,-1-1 1 0 0,1 2-1 0 0,0-1 0 0 0,1 1 0 0 0,-1 1 1 0 0,1 0-1 0 0,0 0 0 0 0,0 1 0 0 0,1 0 0 0 0,-1 0 1 0 0,0 1-1 0 0,1 1 0 0 0,11-1 0 0 0,-19 3 6 0 0,1-1 0 0 0,-1 1 0 0 0,0-1 0 0 0,0 1 0 0 0,1 0 0 0 0,-1 0 0 0 0,0 1 0 0 0,0-1 0 0 0,0 1 0 0 0,0-1 0 0 0,0 1 0 0 0,0 0 0 0 0,-1 0 0 0 0,1 0 0 0 0,-1 0 0 0 0,1 1 0 0 0,-1-1 0 0 0,0 1 0 0 0,0-1 0 0 0,0 1 0 0 0,0 0 0 0 0,0 0 0 0 0,1 4 0 0 0,4 8 2 0 0,0 0-1 0 0,-1 1 1 0 0,5 22 0 0 0,-7-26 11 0 0,0 6-9 0 0,-1 0-1 0 0,-1 0 0 0 0,0 0 0 0 0,-2 29 1 0 0,0-25 24 0 0,0 0 1 0 0,6 31 0 0 0,0-3 63 0 0,-6-47-222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8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215 281 1768 0 0,'0'0'399'0'0,"4"-1"667"0"0,15-8-358 0 0,-15 5-679 0 0,40-29 583 0 0,-42 30-515 0 0,1 1 1 0 0,-1 0 0 0 0,0-1-1 0 0,0 0 1 0 0,0 1-1 0 0,0-1 1 0 0,0 0 0 0 0,0 0-1 0 0,-1 0 1 0 0,1 0 0 0 0,-1 0-1 0 0,0 0 1 0 0,0-1 0 0 0,0 1-1 0 0,0-6 1 0 0,0 1 119 0 0,-1 0 0 0 0,-1 1 0 0 0,1-1 0 0 0,-1 0 0 0 0,0 0 0 0 0,-1 1 0 0 0,0-1 0 0 0,0 1 0 0 0,-1-1 0 0 0,1 1 0 0 0,-2 0 0 0 0,1 0 0 0 0,-1 0 0 0 0,0 1 0 0 0,0-1 0 0 0,-9-9 0 0 0,3 5 107 0 0,9 8-278 0 0,-1 1 0 0 0,0-1 1 0 0,0 1-1 0 0,0 0 0 0 0,0-1 0 0 0,0 1 1 0 0,-1 0-1 0 0,1 0 0 0 0,-1 0 0 0 0,1 1 0 0 0,-1-1 1 0 0,0 1-1 0 0,0-1 0 0 0,0 1 0 0 0,0 0 1 0 0,1 0-1 0 0,-8-1 0 0 0,-11 1 109 0 0,18 0-136 0 0,0 1 1 0 0,-1-1-1 0 0,1 1 1 0 0,0 0-1 0 0,0 1 0 0 0,-1-1 1 0 0,1 0-1 0 0,0 1 0 0 0,0 0 1 0 0,0-1-1 0 0,0 1 0 0 0,0 1 1 0 0,0-1-1 0 0,0 0 0 0 0,0 1 1 0 0,-5 3-1 0 0,0-1 7 0 0,0 2 0 0 0,1-1 0 0 0,-1 1 1 0 0,1 0-1 0 0,1 1 0 0 0,-1-1 0 0 0,1 1 0 0 0,0 1 0 0 0,0-1 0 0 0,1 1 0 0 0,-8 16 1 0 0,12-22-27 0 0,-9 20 3 0 0,1 1-1 0 0,-6 25 0 0 0,13-40 1 0 0,0 0 0 0 0,1 0-1 0 0,0 0 1 0 0,1 0 0 0 0,0 0-1 0 0,0 0 1 0 0,1 0 0 0 0,0 0-1 0 0,0 0 1 0 0,3 9 0 0 0,-3-13 3 0 0,0 0 1 0 0,1 1 0 0 0,-1-1-1 0 0,1-1 1 0 0,0 1-1 0 0,0 0 1 0 0,0 0 0 0 0,0-1-1 0 0,1 1 1 0 0,0-1-1 0 0,0 0 1 0 0,0 0-1 0 0,0 0 1 0 0,0 0 0 0 0,0 0-1 0 0,1 0 1 0 0,-1-1-1 0 0,1 0 1 0 0,0 0-1 0 0,0 0 1 0 0,0 0 0 0 0,0-1-1 0 0,0 1 1 0 0,0-1-1 0 0,0 0 1 0 0,0 0 0 0 0,0-1-1 0 0,1 1 1 0 0,-1-1-1 0 0,6 0 1 0 0,-1 1 31 0 0,1-1-1 0 0,-1-1 1 0 0,0 1-1 0 0,0-1 1 0 0,1-1 0 0 0,-1 0-1 0 0,12-4 1 0 0,-17 5-23 0 0,0-1 1 0 0,-1 0-1 0 0,1 0 0 0 0,0 0 0 0 0,-1 0 1 0 0,0 0-1 0 0,0-1 0 0 0,1 1 1 0 0,-1-1-1 0 0,-1 0 0 0 0,1 0 0 0 0,0 0 1 0 0,-1 0-1 0 0,1-1 0 0 0,-1 1 1 0 0,0-1-1 0 0,0 1 0 0 0,-1-1 0 0 0,3-7 1 0 0,2-13 14 0 0,-2-1 0 0 0,0-1 0 0 0,-2 1 0 0 0,-1 0 0 0 0,-3-37 1 0 0,1 8-67 0 0,2 33 18 0 0,-1 3-189 0 0,-2 36 136 0 0,1 103 206 0 0,2-64-125 0 0,0-43 18 0 0,1 0 0 0 0,1 0 0 0 0,0-1 0 0 0,0 1 0 0 0,2-1 0 0 0,0 0 0 0 0,0 0 0 0 0,8 12 0 0 0,-4-5-31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0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72 3609 0 0,'-26'-44'9024'0'0,"24"42"-8557"0"0,-11-23 1802 0 0,12 27-2212 0 0,0 1-44 0 0,0-1 1 0 0,0 1-1 0 0,0-1 0 0 0,1 1 1 0 0,-1 0-1 0 0,1-1 0 0 0,0 1 1 0 0,0 0-1 0 0,0-1 0 0 0,0 1 1 0 0,0 0-1 0 0,1 4 0 0 0,-1-2 23 0 0,1 0 0 0 0,-2 0 0 0 0,1 0 1 0 0,0 0-1 0 0,-3 6 0 0 0,0 21 77 0 0,8 70 69 0 0,1 101-6 0 0,-6-201-171 0 0,0 1 0 0 0,-1-1 0 0 0,1 1 0 0 0,-1-1 0 0 0,0 0 0 0 0,0 1-1 0 0,0-1 1 0 0,0 0 0 0 0,-2 3 0 0 0,2-3 2 0 0,0 0 0 0 0,0 0 0 0 0,0 0 0 0 0,0-1 0 0 0,0 1 0 0 0,1 0 0 0 0,-1 0 0 0 0,0 0 0 0 0,1 0 0 0 0,0 0 0 0 0,0 0 0 0 0,-1 5 1 0 0,2-4 8 0 0,-1 0 0 0 0,1 1 0 0 0,0-1 0 0 0,0 0 0 0 0,0 1 0 0 0,0-1 0 0 0,0 0 0 0 0,1 0 0 0 0,-1 0 0 0 0,1 0 0 0 0,0 0 0 0 0,4 5 0 0 0,-5-7 25 0 0,0 1 1 0 0,0 0 0 0 0,0 0-1 0 0,0 0 1 0 0,0 0 0 0 0,0 0-1 0 0,-1 1 1 0 0,1-1 0 0 0,0 4-1 0 0,-1-5-23 0 0,0 0-1 0 0,0 0 0 0 0,0 0 0 0 0,0 0 1 0 0,0 0-1 0 0,0 0 0 0 0,1 0 1 0 0,-1 0-1 0 0,0 0 0 0 0,1-1 1 0 0,-1 1-1 0 0,1 0 0 0 0,-1 0 1 0 0,1 0-1 0 0,-1 0 0 0 0,1-1 0 0 0,0 1 1 0 0,0 1-1 0 0,0-6-551 0 0,0 1 1 0 0,0 0-1 0 0,-1-1 1 0 0,1 1-1 0 0,-1-1 0 0 0,0 1 1 0 0,0-6-1 0 0,-3-4-1197 0 0,-1 1-552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0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8 152 5697 0 0,'-1'-4'689'0'0,"0"4"-604"0"0,1-1 0 0 0,0 1-1 0 0,0-1 1 0 0,0 1 0 0 0,-1-1 0 0 0,1 1 0 0 0,0-1 0 0 0,0 1 0 0 0,0-1 0 0 0,0 1-1 0 0,0-1 1 0 0,0 1 0 0 0,0-1 0 0 0,0 1 0 0 0,0-1 0 0 0,0 1 0 0 0,0-1 0 0 0,1 1-1 0 0,-1-1 1 0 0,0 1 0 0 0,0-1 0 0 0,0 1 0 0 0,1-1 0 0 0,-1 1 0 0 0,1-1 0 0 0,-5-9 1298 0 0,4 10-1352 0 0,0 0 0 0 0,0 0 1 0 0,-1-1-1 0 0,1 1 0 0 0,0 0 0 0 0,-1-1 0 0 0,1 1 0 0 0,0 0 0 0 0,0 0 1 0 0,0-1-1 0 0,-1 1 0 0 0,1 0 0 0 0,0-1 0 0 0,0 1 0 0 0,0-1 1 0 0,0 1-1 0 0,0 0 0 0 0,0-1 0 0 0,0 1 0 0 0,0 0 0 0 0,0-1 0 0 0,0 1 1 0 0,0-1-1 0 0,0 1 0 0 0,0 0 0 0 0,0-1 0 0 0,0 1 0 0 0,0 0 1 0 0,0-1-1 0 0,0 1 0 0 0,0 0 0 0 0,0-1 0 0 0,1 1 0 0 0,-1 0 1 0 0,0-1-1 0 0,0 1 0 0 0,1 0 0 0 0,-1-1 0 0 0,0 1 0 0 0,0 0 0 0 0,1-1 1 0 0,-1 1-1 0 0,1 0-23 0 0,15-10 612 0 0,-16 9-606 0 0,1 1-1 0 0,-1 0 0 0 0,0 0 0 0 0,1-1 1 0 0,-1 1-1 0 0,0 0 0 0 0,1-1 0 0 0,-1 1 1 0 0,0 0-1 0 0,0-1 0 0 0,0 1 0 0 0,1 0 1 0 0,-1-1-1 0 0,0 1 0 0 0,0-1 0 0 0,0 1 1 0 0,0 0-1 0 0,0-1 0 0 0,0 1 0 0 0,0-1 1 0 0,0 1-1 0 0,0 0 0 0 0,0-1 0 0 0,0 1 1 0 0,0-1-1 0 0,0 1 0 0 0,0-1 0 0 0,0 1 1 0 0,0 0-1 0 0,0-1 0 0 0,-1 1 0 0 0,1 0 1 0 0,0-1-1 0 0,0 1 0 0 0,0 0 0 0 0,-1-1 1 0 0,1 1-1 0 0,0 0 0 0 0,0-1 0 0 0,-1 1 1 0 0,1 0-1 0 0,0-1 0 0 0,-1 1 0 0 0,1 0 1 0 0,0 0-1 0 0,-1 0 0 0 0,1-1 0 0 0,0 1 1 0 0,-1 0-1 0 0,1 0 0 0 0,-1 0 0 0 0,-5-3 54 0 0,-2-3 203 0 0,9 6-261 0 0,-1 0-1 0 0,0-1 1 0 0,0 1-1 0 0,0 0 1 0 0,1-1-1 0 0,-1 1 1 0 0,0 0-1 0 0,0-1 1 0 0,1 1 0 0 0,-1 0-1 0 0,0 0 1 0 0,1-1-1 0 0,-1 1 1 0 0,0 0-1 0 0,1 0 1 0 0,-1-1-1 0 0,0 1 1 0 0,1 0-1 0 0,-1 0 1 0 0,1 0 0 0 0,-1 0-1 0 0,0 0 1 0 0,1 0-1 0 0,-1 0 1 0 0,1 0-1 0 0,-1 0 1 0 0,1 0-1 0 0,0-1 8 0 0,0 1 0 0 0,1-1-1 0 0,-1 0 1 0 0,0 1 0 0 0,0-1-1 0 0,0 0 1 0 0,0 0 0 0 0,0 0-1 0 0,0 0 1 0 0,-1 1 0 0 0,1-1-1 0 0,0-1 1 0 0,0 1-1 0 0,-1 0 1 0 0,1 0 0 0 0,0 0-1 0 0,-1 0 1 0 0,1-2 0 0 0,0 1-2 0 0,-1 1 0 0 0,1 0 1 0 0,0-1-1 0 0,-1 1 0 0 0,1 0 1 0 0,0 0-1 0 0,0 0 0 0 0,0 0 1 0 0,0-1-1 0 0,0 1 1 0 0,0 0-1 0 0,0 1 0 0 0,0-1 1 0 0,0 0-1 0 0,3-1 0 0 0,8-4 75 0 0,1 1-1 0 0,0 1 0 0 0,0 0 0 0 0,1 1 1 0 0,-1 1-1 0 0,1 0 0 0 0,-1 0 0 0 0,1 1 1 0 0,0 1-1 0 0,19 2 0 0 0,-29-1-72 0 0,0 0 1 0 0,1 0-1 0 0,-1-1 0 0 0,0 1 0 0 0,0-1 0 0 0,1 0 1 0 0,-1 0-1 0 0,0-1 0 0 0,1 1 0 0 0,-1-1 0 0 0,0 0 1 0 0,7-3-1 0 0,-9 4-11 0 0,-1-1 1 0 0,1 1-1 0 0,0 0 1 0 0,-1 0-1 0 0,1 0 1 0 0,0 0-1 0 0,-1 0 1 0 0,1 0-1 0 0,0 1 1 0 0,-1-1-1 0 0,1 0 1 0 0,-1 1-1 0 0,1-1 0 0 0,0 1 1 0 0,-1 0-1 0 0,3 0 1 0 0,23 19 56 0 0,-5-3-38 0 0,-12-10-16 0 0,0 0 1 0 0,-1 0 0 0 0,1 1 0 0 0,-2 0-1 0 0,1 1 1 0 0,-1 0 0 0 0,0 0 0 0 0,10 17-1 0 0,-8-10 5 0 0,-1 0-1 0 0,-1 1 1 0 0,-1 0-1 0 0,11 34 1 0 0,-14-30 22 0 0,0 0-1 0 0,-1 1 1 0 0,-2-1 0 0 0,0 33-1 0 0,-2-44-5 0 0,0 1-1 0 0,-1 0 1 0 0,0 0-1 0 0,-1-1 0 0 0,0 0 1 0 0,-1 1-1 0 0,0-1 1 0 0,-1 0-1 0 0,0-1 1 0 0,0 1-1 0 0,-1-1 0 0 0,0 0 1 0 0,-1 0-1 0 0,0-1 1 0 0,0 0-1 0 0,-1 0 1 0 0,0-1-1 0 0,-12 9 0 0 0,14-13 2 0 0,0 0 0 0 0,0-1 0 0 0,0 0-1 0 0,0 0 1 0 0,-1 0 0 0 0,1-1 0 0 0,-1 0 0 0 0,1-1-1 0 0,-1 1 1 0 0,1-1 0 0 0,-9-1 0 0 0,-1 0 25 0 0,0-2 0 0 0,0 1 0 0 0,-21-8 0 0 0,-4 0-129 0 0,24 6 218 0 0,-31-10-1 0 0,44 12-295 0 0,-1 0-1 0 0,1 0 0 0 0,0 0 1 0 0,0-1-1 0 0,0 1 1 0 0,1-1-1 0 0,-1 0 1 0 0,0 0-1 0 0,1 0 0 0 0,0 0 1 0 0,-5-7-1 0 0,8 9-2 0 0,-1 1-1 0 0,1-1 1 0 0,0 1-1 0 0,0-1 1 0 0,0 1 0 0 0,0-1-1 0 0,0 1 1 0 0,0-1-1 0 0,0 1 1 0 0,0-1-1 0 0,0 1 1 0 0,0-1 0 0 0,0 1-1 0 0,0-1 1 0 0,0 1-1 0 0,0-1 1 0 0,0 1-1 0 0,1-1 1 0 0,-1 1 0 0 0,0-1-1 0 0,1 0 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1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160 269 2320 0 0,'0'0'4790'0'0,"0"0"-4768"0"0,0 1 1 0 0,1 0-1 0 0,-1-1 1 0 0,0 1-1 0 0,0-1 1 0 0,0 1-1 0 0,1 0 1 0 0,-1-1-1 0 0,0 1 1 0 0,1-1-1 0 0,-1 1 1 0 0,1-1-1 0 0,-1 1 1 0 0,1-1-1 0 0,-1 1 1 0 0,1-1-1 0 0,0 1 1 0 0,5-1 14 0 0,1-1-1 0 0,0 1 1 0 0,0-2-1 0 0,-1 1 1 0 0,1 0 0 0 0,9-5-1 0 0,-13 5-23 0 0,0 0 0 0 0,0-1 0 0 0,0 1-1 0 0,0-1 1 0 0,-1 1 0 0 0,1-1 0 0 0,-1 0-1 0 0,1 0 1 0 0,-1 0 0 0 0,0 0 0 0 0,0-1 0 0 0,0 1-1 0 0,0-1 1 0 0,0 1 0 0 0,0-1 0 0 0,1-3-1 0 0,0-2 168 0 0,0 0 0 0 0,0 0 0 0 0,-1 0-1 0 0,0-1 1 0 0,-1 1 0 0 0,0 0 0 0 0,0-14-1 0 0,-1 18-89 0 0,0 1-1 0 0,-1-1 1 0 0,1 1 0 0 0,-1-1-1 0 0,0 1 1 0 0,0-1-1 0 0,0 1 1 0 0,-1 0-1 0 0,1 0 1 0 0,-1-1-1 0 0,1 1 1 0 0,-1 0-1 0 0,0 0 1 0 0,0 1-1 0 0,-1-1 1 0 0,1 0-1 0 0,0 1 1 0 0,-1-1-1 0 0,0 1 1 0 0,-4-3-1 0 0,-8-6 223 0 0,13 9-240 0 0,1 1-1 0 0,-1-1 1 0 0,0 1 0 0 0,0 0-1 0 0,0 0 1 0 0,0 0-1 0 0,0 0 1 0 0,0 0 0 0 0,0 0-1 0 0,0 0 1 0 0,0 1-1 0 0,0-1 1 0 0,-1 1-1 0 0,1 0 1 0 0,0-1 0 0 0,0 1-1 0 0,-4 0 1 0 0,-3 1 84 0 0,-1 0 0 0 0,0 0 0 0 0,0 1 1 0 0,-11 4-1 0 0,17-5-104 0 0,-1 0 0 0 0,1 1 1 0 0,-1 0-1 0 0,1 0 0 0 0,-1 0 1 0 0,1 0-1 0 0,0 1 0 0 0,0 0 0 0 0,0 0 1 0 0,-3 3-1 0 0,-6 13 152 0 0,12-15-180 0 0,-1-1 1 0 0,0 0-1 0 0,0 0 1 0 0,0 0-1 0 0,0 0 0 0 0,-5 4 1 0 0,3-5-13 0 0,1 0 0 0 0,0 1-1 0 0,0 0 1 0 0,0-1 0 0 0,1 1 0 0 0,-1 0 0 0 0,1 0 0 0 0,-1 1 0 0 0,1-1 0 0 0,0 1-1 0 0,0-1 1 0 0,1 1 0 0 0,-1-1 0 0 0,1 1 0 0 0,-1 0 0 0 0,1 0 0 0 0,0 0 0 0 0,1 0-1 0 0,-1 0 1 0 0,1 7 0 0 0,-4 26-13 0 0,3-27 18 0 0,0-1-1 0 0,0 1 1 0 0,1-1-1 0 0,1 1 1 0 0,-1-1-1 0 0,4 16 1 0 0,-3-20-6 0 0,0 0 0 0 0,0 0 0 0 0,1 0 0 0 0,-1-1 0 0 0,1 1 0 0 0,0 0 0 0 0,1-1 0 0 0,-1 0 0 0 0,1 1-1 0 0,-1-1 1 0 0,1 0 0 0 0,1 0 0 0 0,-1-1 0 0 0,0 1 0 0 0,1-1 0 0 0,0 0 0 0 0,0 1 0 0 0,0-2 0 0 0,0 1 0 0 0,0 0 0 0 0,1-1 0 0 0,8 4 0 0 0,53 13 114 0 0,-59-18-128 0 0,1 0 0 0 0,-1 0 0 0 0,0 0 0 0 0,0-1 0 0 0,0 0 0 0 0,0-1 0 0 0,12-1 0 0 0,-13 0-51 0 0,0-1 0 0 0,0 1 0 0 0,0-1-1 0 0,-1 0 1 0 0,1-1 0 0 0,-1 1 0 0 0,0-1-1 0 0,1 0 1 0 0,-2 0 0 0 0,1-1 0 0 0,-1 1-1 0 0,1-1 1 0 0,-1 0 0 0 0,-1 0 0 0 0,1 0-1 0 0,-1-1 1 0 0,0 0 0 0 0,0 1 0 0 0,0-1-1 0 0,3-11 1 0 0,1-6 50 0 0,-1 0 0 0 0,-1 0 0 0 0,-1-1 0 0 0,2-28 0 0 0,-9 7-20 0 0,-1 8 84 0 0,4 35-47 0 0,0 1 0 0 0,0-1 0 0 0,0 0 0 0 0,0 0 0 0 0,-1 0 0 0 0,1 1 0 0 0,-1-1 0 0 0,1 0 0 0 0,-1 0 0 0 0,0 1 0 0 0,0-1 0 0 0,0 0 0 0 0,-2-2 0 0 0,-4-8 443 0 0,-1 22-176 0 0,5-5-268 0 0,0-2-2 0 0,1 1-1 0 0,-1-1 1 0 0,1 1-1 0 0,0 0 1 0 0,0 0-1 0 0,0 0 1 0 0,0 0 0 0 0,1 0-1 0 0,0 1 1 0 0,0-1-1 0 0,0 0 1 0 0,0 1-1 0 0,1-1 1 0 0,-1 0-1 0 0,1 1 1 0 0,1 4 0 0 0,6 72 59 0 0,-5-70-61 0 0,-1-1-1 0 0,1 0 1 0 0,1 0 0 0 0,0 1-1 0 0,0-2 1 0 0,1 1-1 0 0,0 0 1 0 0,8 13 0 0 0,-1-6 25 0 0,0 1-1 0 0,2-1 1 0 0,18 20 0 0 0,-28-34-75 0 0,1 1-1 0 0,0-1 1 0 0,0 0-1 0 0,0 0 1 0 0,0-1-1 0 0,0 1 1 0 0,1-1-1 0 0,-1 0 1 0 0,1 0-1 0 0,0 0 1 0 0,-1-1-1 0 0,1 1 1 0 0,0-1 0 0 0,0 0-1 0 0,0-1 1 0 0,0 1-1 0 0,0-1 1 0 0,0 0-1 0 0,0 0 1 0 0,0-1-1 0 0,0 0 1 0 0,0 1-1 0 0,-1-2 1 0 0,1 1 0 0 0,0 0-1 0 0,0-1 1 0 0,-1 0-1 0 0,1 0 1 0 0,-1 0-1 0 0,0-1 1 0 0,1 0-1 0 0,-1 1 1 0 0,0-1-1 0 0,0-1 1 0 0,-1 1-1 0 0,7-7 1 0 0,-4 1 6 0 0,1 0-1 0 0,-1-1 1 0 0,-1 1-1 0 0,1-1 1 0 0,-2 0-1 0 0,1-1 1 0 0,-2 1 0 0 0,1-1-1 0 0,-1 0 1 0 0,-1 0-1 0 0,0 0 1 0 0,1-18 0 0 0,-2-62 34 0 0,-1 59 205 0 0,1 0 0 0 0,6-45-1 0 0,-6 75-177 0 0,-1 1 0 0 0,0-1-1 0 0,0 1 1 0 0,0-1 0 0 0,0 1-1 0 0,0-1 1 0 0,0 0 0 0 0,-1 1 0 0 0,1-1-1 0 0,0 1 1 0 0,-1-1 0 0 0,1 1-1 0 0,-1-1 1 0 0,0 1 0 0 0,1 0-1 0 0,-1-1 1 0 0,0 1 0 0 0,0 0-1 0 0,0-1 1 0 0,-2-1 0 0 0,2 2 9 0 0,0 0 0 0 0,1 0 0 0 0,-1 0-1 0 0,0-1 1 0 0,0 1 0 0 0,0 0 0 0 0,1 0 0 0 0,-1-1 0 0 0,1 1 0 0 0,-1-1 0 0 0,1 1 0 0 0,-1-1-1 0 0,1 1 1 0 0,0-3 0 0 0,0 4-14 0 0,0 0-1 0 0,0 1 0 0 0,0-1 1 0 0,-1 0-1 0 0,1-1 0 0 0,0 1 0 0 0,0 0 1 0 0,0 0-1 0 0,0 0 0 0 0,0 0 1 0 0,0 0 250 0 0,-1 0-251 0 0,1 0 1 0 0,0 0-1 0 0,0 0 0 0 0,0 0 1 0 0,0 0-1 0 0,0 0 0 0 0,-3 11 171 0 0,0 21-72 0 0,5-18-83 0 0,-2 0 1 0 0,-1 17 0 0 0,1-18-35 0 0,-1 1-1 0 0,4 19 1 0 0,36 175 177 0 0,-36-194-99 0 0,0 1 0 0 0,2 0 0 0 0,-1-1 0 0 0,2 0 0 0 0,0 0 0 0 0,15 23 0 0 0,-21-36-101 0 0,0-1 0 0 0,1 1 0 0 0,-1-1 0 0 0,0 1 0 0 0,0-1-1 0 0,1 0 1 0 0,-1 1 0 0 0,0-1 0 0 0,1 0 0 0 0,-1 1 0 0 0,0-1 0 0 0,1 0 0 0 0,-1 0 0 0 0,0 1 0 0 0,1-1-1 0 0,-1 0 1 0 0,1 0 0 0 0,-1 0 0 0 0,0 1 0 0 0,1-1 0 0 0,-1 0 0 0 0,1 0 0 0 0,-1 0 0 0 0,1 0 0 0 0,-1 0 0 0 0,1 0-1 0 0,-1 0 1 0 0,0 0 0 0 0,1 0 0 0 0,-1 0 0 0 0,1 0 0 0 0,-1 0 0 0 0,1 0 0 0 0,-1 0 0 0 0,1-1 0 0 0,-1 1 0 0 0,0 0 0 0 0,1 0-1 0 0,-1 0 1 0 0,1-1 0 0 0,-1 1 0 0 0,0 0 0 0 0,1 0 0 0 0,-1-1 0 0 0,0 1 0 0 0,1 0 0 0 0,-1-1 0 0 0,0 1 0 0 0,0 0-1 0 0,1-1 1 0 0,-1 1 0 0 0,0-1 0 0 0,0 1 0 0 0,0-1 0 0 0,1 1 0 0 0,-1 0 0 0 0,0-1 0 0 0,9-28-4960 0 0,-8 19 2698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2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50 7578 0 0,'-17'-4'5677'0'0,"10"5"-5031"0"0,17 0-337 0 0,21-1-77 0 0,-14-3-82 0 0,1-1 0 0 0,-1 0 0 0 0,21-9 1 0 0,-22 8-1192 0 0,0 0 1 0 0,0 0-1 0 0,29-3 1 0 0,-35 7-1255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2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158 201 4873 0 0,'0'0'3111'0'0,"22"-8"-2518"0"0,63-24 845 0 0,-84 31-1410 0 0,1 0 0 0 0,0 1-1 0 0,-1-1 1 0 0,1 0-1 0 0,0 0 1 0 0,-1 0 0 0 0,1 0-1 0 0,-1 0 1 0 0,0 0-1 0 0,1-1 1 0 0,-1 1 0 0 0,0 0-1 0 0,0-1 1 0 0,2-1-1 0 0,-3 2-24 0 0,0 0-1 0 0,0 1 0 0 0,1-1 1 0 0,-1 0-1 0 0,0 0 0 0 0,0 0 0 0 0,0 0 1 0 0,0 1-1 0 0,0-1 0 0 0,0 0 1 0 0,0 0-1 0 0,-1 0 0 0 0,1 0 1 0 0,0 1-1 0 0,-1-3 0 0 0,0-4 60 0 0,1 3 49 0 0,0-1 1 0 0,1 1 0 0 0,-1 0-1 0 0,-1-1 1 0 0,1 1 0 0 0,-1 0 0 0 0,1 0-1 0 0,-1-1 1 0 0,0 1 0 0 0,-1 0 0 0 0,1 0-1 0 0,-1 0 1 0 0,0 0 0 0 0,0 0-1 0 0,0 1 1 0 0,0-1 0 0 0,-1 0 0 0 0,1 1-1 0 0,-1 0 1 0 0,0 0 0 0 0,0 0 0 0 0,0 0-1 0 0,-1 0 1 0 0,1 0 0 0 0,-1 1-1 0 0,-3-3 1 0 0,0 2 4 0 0,1 0-1 0 0,-1 0 1 0 0,1 1-1 0 0,-1 0 0 0 0,0 0 1 0 0,0 0-1 0 0,-8 0 1 0 0,11 2-81 0 0,0 0 0 0 0,0 0 1 0 0,0 1-1 0 0,0-1 0 0 0,1 1 1 0 0,-1 0-1 0 0,0 0 0 0 0,0 0 1 0 0,1 0-1 0 0,-1 1 0 0 0,1-1 1 0 0,-1 1-1 0 0,1 0 1 0 0,-7 4-1 0 0,-20 14 160 0 0,26-18-174 0 0,0 0 0 0 0,0 0 1 0 0,0 1-1 0 0,0-1 1 0 0,0 1-1 0 0,0 0 1 0 0,1 0-1 0 0,-1 1 1 0 0,1-1-1 0 0,0 0 1 0 0,0 1-1 0 0,0 0 1 0 0,1 0-1 0 0,-1 0 1 0 0,1 0-1 0 0,0 0 1 0 0,-3 9-1 0 0,1 4 11 0 0,-1 4-13 0 0,-5 34 0 0 0,10-48-14 0 0,-1-1 0 0 0,1 0 0 0 0,0 0 0 0 0,1 0 0 0 0,0 0 0 0 0,0 1 0 0 0,0-1 0 0 0,1 0 0 0 0,-1-1 1 0 0,4 8-1 0 0,2 1 38 0 0,-1 0 0 0 0,2-1-1 0 0,0 0 1 0 0,11 14 0 0 0,-16-24-29 0 0,0 1 0 0 0,0-1 0 0 0,1 0 0 0 0,-1 0 1 0 0,1-1-1 0 0,-1 1 0 0 0,1-1 0 0 0,0 0 0 0 0,0 0 0 0 0,0 0 0 0 0,0 0 0 0 0,0-1 0 0 0,1 1 0 0 0,-1-1 0 0 0,0 0 0 0 0,1 0 0 0 0,-1-1 0 0 0,8 1 0 0 0,10 0 12 0 0,-18-1-36 0 0,0 1 1 0 0,0-1 0 0 0,0 1-1 0 0,0-1 1 0 0,1-1 0 0 0,-1 1-1 0 0,0 0 1 0 0,0-1 0 0 0,0 0-1 0 0,0 0 1 0 0,0 0 0 0 0,0-1-1 0 0,0 1 1 0 0,0-1-1 0 0,6-4 1 0 0,-5 2-10 0 0,1 0 0 0 0,-2-1-1 0 0,1 1 1 0 0,0-1 0 0 0,-1 0 0 0 0,0 0 0 0 0,0-1-1 0 0,-1 1 1 0 0,1-1 0 0 0,-1 0 0 0 0,0 0 0 0 0,-1 0-1 0 0,0 0 1 0 0,3-14 0 0 0,1-12 20 0 0,-3 0 0 0 0,-1 0 0 0 0,-2-39 0 0 0,0 33 0 0 0,-5-12 94 0 0,5 48 129 0 0,-1 2-207 0 0,1 0 0 0 0,-1 1 0 0 0,1-1-1 0 0,-1 0 1 0 0,0 1 0 0 0,1-1 0 0 0,-1 0 0 0 0,1 1-1 0 0,-1-1 1 0 0,1 0 0 0 0,-1 1 0 0 0,1-1 0 0 0,0 1-1 0 0,-1-1 1 0 0,1 1 0 0 0,-1-1 0 0 0,1 1 0 0 0,0-1-1 0 0,0 1 1 0 0,-1 0 0 0 0,1-1 0 0 0,0 1 0 0 0,0-1-1 0 0,-1 1 1 0 0,1 0 0 0 0,0-1 0 0 0,0 1 0 0 0,0-1 0 0 0,0 1-1 0 0,0 0 1 0 0,0-1 0 0 0,0 1 0 0 0,0 0 0 0 0,1-1-1 0 0,-1 2 1 0 0,4 31 48 0 0,-2-21-20 0 0,5 57-42 0 0,-6-38 36 0 0,3 1 1 0 0,0-1 0 0 0,2-1 0 0 0,14 46-1 0 0,1-25 217 0 0,-21-50-185 0 0,2 1-56 0 0,16 17-823 0 0,-6-16-1530 0 0,-11-3 2092 0 0,-1-1 0 0 0,7-11-4924 0 0,-6-3 543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7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33 272 2064 0 0,'-9'0'6794'0'0,"0"0"-3544"0"0,7-1-3028 0 0,-7-1-53 0 0,6 1 1436 0 0,16 4-1543 0 0,1-1 0 0 0,0 0 0 0 0,0-1 0 0 0,0 0 0 0 0,18-2 0 0 0,-3 0-7 0 0,183-7 86 0 0,-121 1-61 0 0,-61 3-43 0 0,41 1 0 0 0,-63 3-25 0 0,1-1-1 0 0,-1 0 1 0 0,1 0 0 0 0,-1-1 0 0 0,0 0-1 0 0,14-5 1 0 0,5-1 59 0 0,-22 6-70 0 0,1 2-1 0 0,-1-1 0 0 0,1 1 1 0 0,-1 0-1 0 0,1 0 0 0 0,0 0 1 0 0,-1 1-1 0 0,1 0 0 0 0,6 2 1 0 0,-5-2 1 0 0,-1 0-1 0 0,1 0 1 0 0,-1 0 0 0 0,1 0 0 0 0,8-2 0 0 0,-10 1 17 0 0,-1-1-1 0 0,1 1 1 0 0,0 0 0 0 0,0 0-1 0 0,0 0 1 0 0,0 0 0 0 0,-1 1-1 0 0,8 2 1 0 0,-12-3-18 0 0,0-1 0 0 0,0 1 0 0 0,0 0 0 0 0,0 0 0 0 0,0 0 0 0 0,0 0 0 0 0,0 0 0 0 0,0 0 0 0 0,0 0 0 0 0,0 0 0 0 0,-1 0 0 0 0,1-1 0 0 0,1 1 0 0 0,-1 0 0 0 0,0 0 0 0 0,0 0 0 0 0,0 0 0 0 0,0 0 0 0 0,0 0 0 0 0,0 0 0 0 0,0 0 0 0 0,0 0 0 0 0,0 0 0 0 0,0-1 0 0 0,0 1 0 0 0,0 0 0 0 0,0 0 0 0 0,0 0 0 0 0,0 0 0 0 0,0 0 0 0 0,0 0-1 0 0,0 0 1 0 0,0 0 0 0 0,0 0 0 0 0,1 0 0 0 0,-1 0 0 0 0,0 0 0 0 0,0 0 0 0 0,0 0 0 0 0,0 0 0 0 0,0 0 0 0 0,0-1 0 0 0,0 1 0 0 0,0 0 0 0 0,0 0 0 0 0,0 0 0 0 0,1 0 0 0 0,-1 0 0 0 0,0 0 0 0 0,0 0 0 0 0,0 0 0 0 0,0 0 0 0 0,0 0 0 0 0,0 1 0 0 0,0-1 0 0 0,0 0 0 0 0,0 0 0 0 0,1 0 0 0 0,-1 0 0 0 0,0 0 0 0 0,0 0 0 0 0,0 0 1 0 0,0 0-1 0 0,0 0 0 0 0,0 0 0 0 0,0 0 1 0 0,0 0-1 0 0,0 0 0 0 0,0 0 0 0 0,1 0 1 0 0,-1 0-1 0 0,0 0 0 0 0,0 0 0 0 0,0 0 1 0 0,0 0-1 0 0,0 0 0 0 0,0 0 0 0 0,0 0 1 0 0,0 0-1 0 0,0 0 0 0 0,0 0 0 0 0,0 0 1 0 0,1 0-1 0 0,-1 0 0 0 0,0 0 0 0 0,0 0 1 0 0,0 0-1 0 0,0 0 0 0 0,0 0 0 0 0,0 0 1 0 0,0 0-1 0 0,0 0 0 0 0,0 0 0 0 0,0 0 1 0 0,0 0-1 0 0,0-1 0 0 0,0 1 0 0 0,0 0 1 0 0,1 0-1 0 0,-1 0 0 0 0,0 0 0 0 0,0 0 1 0 0,0 0-1 0 0,0 0 0 0 0,0 0 0 0 0,0 0 1 0 0,0 0-1 0 0,0 0 0 0 0,0-1 0 0 0,5-2 88 0 0,-5 3-89 0 0,0 0 0 0 0,0-1 0 0 0,0 1 0 0 0,-1 0 0 0 0,1-1 0 0 0,0 1 0 0 0,0 0 0 0 0,0-1 0 0 0,0 1-1 0 0,0 0 1 0 0,0-1 0 0 0,0 1 0 0 0,-1 0 0 0 0,1-1 0 0 0,0 1 0 0 0,0 0 0 0 0,0-1 0 0 0,-1 1 0 0 0,1 0 0 0 0,0 0 0 0 0,0-1 0 0 0,-1 1-1 0 0,1 0 1 0 0,0 0 0 0 0,0 0 0 0 0,-1-1 0 0 0,1 1 0 0 0,0 0 0 0 0,-1 0 0 0 0,-26-18 1 0 0,13 8 14 0 0,-27-14 1 0 0,32 19-23 0 0,1 0 0 0 0,-1-1 0 0 0,1 0 0 0 0,0 0 0 0 0,-9-11 0 0 0,8 8-2 0 0,-1 1-1 0 0,-15-11 0 0 0,22 16 9 0 0,0 1 0 0 0,0-1-1 0 0,0 0 1 0 0,1 0 0 0 0,-1 0-1 0 0,1 0 1 0 0,0-1 0 0 0,-4-5-1 0 0,2 1 1 0 0,2 6 6 0 0,1-5-18 0 0,0 0 33 0 0,-4-14 15 0 0,5 21-30 0 0,0 0-1 0 0,0 0 1 0 0,0 1-1 0 0,0-1 0 0 0,0 0 1 0 0,0 0-1 0 0,1 0 0 0 0,-1 0 1 0 0,0 0-1 0 0,0 0 1 0 0,0 0-1 0 0,0 0 0 0 0,0 0 1 0 0,1 0-1 0 0,-1 0 0 0 0,0 1 1 0 0,0-1-1 0 0,0 0 1 0 0,0 0-1 0 0,1 0 0 0 0,-1 0 1 0 0,0 0-1 0 0,0 0 0 0 0,0 0 1 0 0,0 0-1 0 0,1 0 1 0 0,-1-1-1 0 0,0 1 0 0 0,0 0 1 0 0,0 0-1 0 0,0 0 0 0 0,0 0 1 0 0,1 0-1 0 0,-1 0 1 0 0,0 0-1 0 0,0 0 0 0 0,0 0 1 0 0,0 0-1 0 0,0-1 0 0 0,0 1 1 0 0,1 0-1 0 0,-1 0 1 0 0,0 0-1 0 0,0 0 0 0 0,0 0 1 0 0,0 0-1 0 0,0-1 0 0 0,0 1 1 0 0,0 0-1 0 0,0 0 1 0 0,0 0-1 0 0,0 0 0 0 0,0-1 1 0 0,0 1-1 0 0,1 1 61 0 0,-4-3 29 0 0,2 1-87 0 0,0 0-4 0 0,0 0 1 0 0,0 0-1 0 0,0 0 0 0 0,0 1 0 0 0,0-1 0 0 0,-1 0 0 0 0,1 1 0 0 0,0-1 0 0 0,0 1 0 0 0,0-1 0 0 0,-1 1 0 0 0,1 0 0 0 0,0 0 0 0 0,0-1 0 0 0,-1 1 0 0 0,1 0 0 0 0,0 0 0 0 0,-1 0 0 0 0,-1 1 0 0 0,3-1-2 0 0,-1 0 0 0 0,1 1 1 0 0,0-1-1 0 0,0 0 0 0 0,0 1 1 0 0,0-1-1 0 0,0 1 0 0 0,0-1 1 0 0,0 0-1 0 0,0 1 0 0 0,0-1 1 0 0,0 1-1 0 0,0-1 0 0 0,0 1 1 0 0,0-1-1 0 0,0 0 0 0 0,0 1 1 0 0,1-1-1 0 0,-1 0 0 0 0,0 1 1 0 0,0-1-1 0 0,0 1 0 0 0,1-1 1 0 0,-1 0-1 0 0,0 1 0 0 0,0-1 1 0 0,1 0-1 0 0,-1 0 0 0 0,0 1 1 0 0,1-1-1 0 0,-1 0 0 0 0,0 0 1 0 0,1 1-1 0 0,-1-1 0 0 0,13 10 85 0 0,9 7 24 0 0,-20-15-105 0 0,0 0 1 0 0,1 1 0 0 0,-1-1-1 0 0,1-1 1 0 0,0 1-1 0 0,-1 0 1 0 0,1 0 0 0 0,0-1-1 0 0,0 0 1 0 0,0 0 0 0 0,5 2-1 0 0,10 1 8 0 0,1 1 1 0 0,27 13-1 0 0,-21-8 40 0 0,-16-7-65 0 0,-1 0 1 0 0,0 1-1 0 0,14 9 1 0 0,-15-9 26 0 0,0-1 0 0 0,0 1 0 0 0,12 3 0 0 0,-7-6-2 0 0,-11-1-10 0 0,1 0-1 0 0,-1 0 0 0 0,0 0 0 0 0,1 0 1 0 0,-1 1-1 0 0,0-1 0 0 0,0 0 0 0 0,1 1 1 0 0,-1-1-1 0 0,0 1 0 0 0,1-1 0 0 0,1 2 0 0 0,33 23 125 0 0,-36-24-119 0 0,0-1-25 0 0,2 3 17 0 0,6 5 16 0 0,-6-6-4 0 0,-7 12 52 0 0,0-6-41 0 0,-4 4-40 0 0,0 0-1 0 0,0 0 0 0 0,-1-1 0 0 0,-18 16 1 0 0,9-12 74 0 0,-21 21 1 0 0,-5 4-83 0 0,43-38 26 0 0,0 0 0 0 0,-1-1-1 0 0,1 1 1 0 0,0 0 0 0 0,0 0-1 0 0,0 0 1 0 0,1 1 0 0 0,-1-1-1 0 0,0 0 1 0 0,1 1 0 0 0,-1-1-1 0 0,1 1 1 0 0,-2 4 0 0 0,4 0 10 0 0,0-6-10 0 0,-1 0 1 0 0,0 0-1 0 0,0 0 0 0 0,1 0 0 0 0,-1 0 1 0 0,0 0-1 0 0,0 0 0 0 0,0 0 0 0 0,0 1 1 0 0,0-1-1 0 0,0 0 0 0 0,0 0 0 0 0,0 0 0 0 0,-1 0 1 0 0,1 0-1 0 0,0 0 0 0 0,-1 0 0 0 0,1 0 1 0 0,-1 0-1 0 0,1 0 0 0 0,-1 0 0 0 0,1 0 1 0 0,-1 0-1 0 0,0-1 0 0 0,1 1 0 0 0,-1 0 0 0 0,0 0 1 0 0,0 0-1 0 0,0-1 0 0 0,1 1 0 0 0,-1 0 1 0 0,0-1-1 0 0,0 1 0 0 0,0-1 0 0 0,-2 1 1 0 0,-2 0 5 0 0,4-1-5 0 0,-1 1-1 0 0,1-1 1 0 0,0 0 0 0 0,-1 0-1 0 0,1 1 1 0 0,0-1-1 0 0,-1 1 1 0 0,1-1-1 0 0,0 1 1 0 0,-1 0 0 0 0,1-1-1 0 0,0 1 1 0 0,0 0-1 0 0,0 0 1 0 0,0 0-1 0 0,0 0 1 0 0,-1 1 0 0 0,-3 4 13 0 0,4-3 22 0 0,15-4 4 0 0,-9 1-33 0 0,-3 0-6 0 0,-1 0 0 0 0,1-1 0 0 0,-1 1 0 0 0,1 0 0 0 0,0 0 1 0 0,-1-1-1 0 0,1 1 0 0 0,-1-1 0 0 0,1 1 0 0 0,-1-1 0 0 0,1 0 0 0 0,-1 1 0 0 0,0-1 0 0 0,1 0 0 0 0,1-2 0 0 0,5-3-111 0 0,-8 6 80 0 0,1 0 0 0 0,-1-1 0 0 0,0 1 0 0 0,1 0-1 0 0,-1 0 1 0 0,0 0 0 0 0,1 0 0 0 0,-1 0 0 0 0,0-1 0 0 0,1 1-1 0 0,-1 0 1 0 0,0 0 0 0 0,0-1 0 0 0,1 1 0 0 0,-1 0 0 0 0,0 0-1 0 0,0-1 1 0 0,0 1 0 0 0,0 0 0 0 0,1-1 0 0 0,-1 1 0 0 0,0 0-1 0 0,0-1 1 0 0,0 1 0 0 0,0 0 0 0 0,0-1 0 0 0,0 1 0 0 0,0 0-1 0 0,0-1 1 0 0,0 1 0 0 0,0 0 0 0 0,0-1 0 0 0,0 1 0 0 0,0 0-1 0 0,0-1 1 0 0,0 1 0 0 0,0 0 0 0 0,0-1 0 0 0,0 1 0 0 0,0 0 0 0 0,0-1-1 0 0,-1 1 1 0 0,1 0 0 0 0,0 0 0 0 0,0-1 0 0 0,0 1 0 0 0,-1 0-1 0 0,1-1 1 0 0,0 1 0 0 0,-1 0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29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54 2288 0 0,'0'-1'102'0'0,"0"-1"0"0"0,0 1 0 0 0,0 0 0 0 0,-1 0 0 0 0,1 0 0 0 0,0 0 0 0 0,0-1 0 0 0,-1 1 0 0 0,1 0 0 0 0,-1 0 0 0 0,1 0 0 0 0,-1 0 0 0 0,1 0 0 0 0,-1 0 0 0 0,0 0 0 0 0,1 0 0 0 0,-1 0 0 0 0,-4-3 1891 0 0,1-7 1629 0 0,-9-8-3147 0 0,11 43 1069 0 0,-2 12-1199 0 0,3-33-319 0 0,1-1 1 0 0,-1 1 0 0 0,0-1 0 0 0,1 1-1 0 0,-1-1 1 0 0,-1 1 0 0 0,1-1 0 0 0,0 0 0 0 0,-3 4-1 0 0,2-4-10 0 0,1 1 0 0 0,-1-1-1 0 0,1 0 1 0 0,0 1-1 0 0,0 0 1 0 0,0-1 0 0 0,0 1-1 0 0,0-1 1 0 0,0 4 0 0 0,-3 30 72 0 0,1-13-39 0 0,1-1 1 0 0,1 1 0 0 0,1 0 0 0 0,0-1-1 0 0,2 1 1 0 0,5 25 0 0 0,-6-46-39 0 0,0 1 0 0 0,-1-1 0 0 0,1 0 0 0 0,-1 1 0 0 0,0-1 0 0 0,1 0 0 0 0,-1 1 0 0 0,0-1 0 0 0,-1 1 0 0 0,1-1 0 0 0,0 0 1 0 0,-1 1-1 0 0,1-1 0 0 0,-1 0 0 0 0,0 1 0 0 0,-1 2 0 0 0,2-4 4 0 0,0-1 1 0 0,0 0-1 0 0,1 1 1 0 0,-1-1-1 0 0,0 1 1 0 0,0-1-1 0 0,0 0 1 0 0,1 1-1 0 0,-1-1 1 0 0,0 0-1 0 0,0 0 1 0 0,1 1-1 0 0,-1-1 1 0 0,0 0-1 0 0,1 1 1 0 0,-1-1 0 0 0,0 0-1 0 0,1 0 1 0 0,-1 0-1 0 0,1 0 1 0 0,-1 1-1 0 0,0-1 1 0 0,1 0-1 0 0,-1 0 1 0 0,0 0-1 0 0,1 0 1 0 0,-1 0-1 0 0,1 0 1 0 0,-1 0-1 0 0,1 0 1 0 0,-1 0-1 0 0,0 0 1 0 0,1 0-1 0 0,-1 0 1 0 0,1 0-1 0 0,-1 0 1 0 0,1-1-1 0 0,0 0-5 0 0,0 0 0 0 0,0 0 0 0 0,0 0 0 0 0,0 0 0 0 0,0 0-1 0 0,-1 0 1 0 0,1 0 0 0 0,0 0 0 0 0,0 0 0 0 0,-1-1 0 0 0,1 1 0 0 0,-1 0-1 0 0,1-1 1 0 0,-1 1 0 0 0,0 0 0 0 0,1-1 0 0 0,-1 1 0 0 0,0-1 0 0 0,0 1-1 0 0,0-2 1 0 0,-7-32 104 0 0,6 30-115 0 0,-1 0 1 0 0,1 0-1 0 0,0 0 1 0 0,1 0 0 0 0,-1 0-1 0 0,1-8 1 0 0,1-8 15 0 0,-1 0 0 0 0,-1 0 1 0 0,-5-36-1 0 0,3 34-28 0 0,2 19 11 0 0,1 0 1 0 0,1 0-1 0 0,-1 0 0 0 0,1 0 1 0 0,-1-1-1 0 0,3-5 1 0 0,-1 7 1 0 0,-1-1 1 0 0,-1 1 0 0 0,1-1-1 0 0,0 0 1 0 0,-1 1-1 0 0,0-1 1 0 0,0 1 0 0 0,0-1-1 0 0,0 1 1 0 0,-1-7 0 0 0,-2 3-22 0 0,2 6 13 0 0,1 1 0 0 0,-1-1 1 0 0,1 1-1 0 0,0-1 0 0 0,-1 1 1 0 0,1-1-1 0 0,0 1 0 0 0,0-1 1 0 0,-1 1-1 0 0,1-1 0 0 0,0 1 1 0 0,0-1-1 0 0,0 1 0 0 0,-1-1 1 0 0,1 0-1 0 0,0 1 0 0 0,0-1 1 0 0,0 1-1 0 0,0-1 0 0 0,0 0 1 0 0,0 1-1 0 0,0-1 0 0 0,1 1 0 0 0,-1-1 1 0 0,0 0-1 0 0,0 1 0 0 0,0-1 1 0 0,1 1-1 0 0,-1-1 0 0 0,0 1 1 0 0,0-1-1 0 0,1 1 0 0 0,-1-1 1 0 0,0 1-1 0 0,1-1 0 0 0,-1 1-29 0 0,1 1 35 0 0,-1-1 0 0 0,0 0 0 0 0,0 1 0 0 0,0-1 0 0 0,0 1 0 0 0,0-1 0 0 0,0 1-1 0 0,0-1 1 0 0,0 1 0 0 0,0-1 0 0 0,0 1 0 0 0,0-1 0 0 0,0 1 0 0 0,0-1 0 0 0,0 0 0 0 0,0 1 0 0 0,0-1 0 0 0,0 1 0 0 0,0-1 0 0 0,-1 1 0 0 0,1-1 0 0 0,0 1 0 0 0,0-1-1 0 0,-1 0 1 0 0,1 1 0 0 0,0-1 0 0 0,0 0 0 0 0,-1 1 0 0 0,1-1 0 0 0,0 0 0 0 0,-1 1 0 0 0,1-1 0 0 0,-1 0 0 0 0,1 0 0 0 0,0 1 0 0 0,-1-1 0 0 0,1 0 0 0 0,-1 0 0 0 0,1 0-1 0 0,-1 0 1 0 0,1 1 0 0 0,-1-1 0 0 0,0 0 0 0 0,1 0 4 0 0,0 0 0 0 0,-1 0-1 0 0,1 1 1 0 0,0-1 0 0 0,-1 0-1 0 0,1 1 1 0 0,0-1 0 0 0,0 0 0 0 0,-1 1-1 0 0,1-1 1 0 0,0 0 0 0 0,0 1-1 0 0,0-1 1 0 0,-1 0 0 0 0,1 1-1 0 0,0-1 1 0 0,0 1 0 0 0,0-1 0 0 0,0 0-1 0 0,0 1 1 0 0,0-1 0 0 0,0 1-1 0 0,0-1 1 0 0,0 1 0 0 0,0-1-1 0 0,0 0 1 0 0,0 1 0 0 0,0-1 0 0 0,0 1-1 0 0,0-1 1 0 0,1 0 0 0 0,-1 1-1 0 0,0-1 1 0 0,0 1 0 0 0,8 17 37 0 0,-6-14-28 0 0,0 4 1 0 0,-1 0 0 0 0,1 0 0 0 0,-1 0 1 0 0,0 1-1 0 0,-1-1 0 0 0,-1 10 0 0 0,3 29 44 0 0,-1-32-56 0 0,-1-13 0 0 0,0 0 0 0 0,0 1 0 0 0,0-1 0 0 0,0 0 1 0 0,1 0-1 0 0,-1 1 0 0 0,1-1 0 0 0,-1 0 0 0 0,1 0 0 0 0,-1 0 0 0 0,1 0 1 0 0,0 0-1 0 0,0 0 0 0 0,0 0 0 0 0,1 0 0 0 0,-1 0 0 0 0,0 0 1 0 0,3 2-1 0 0,4 1-6 0 0,14 11 68 0 0,-21-15-62 0 0,0 0 1 0 0,-1 0-1 0 0,1-1 1 0 0,-1 1-1 0 0,1 0 1 0 0,-1 0-1 0 0,1 0 0 0 0,-1 0 1 0 0,1 0-1 0 0,-1 0 1 0 0,0 0-1 0 0,1 0 1 0 0,-1 0-1 0 0,0 0 1 0 0,0 0-1 0 0,0 0 1 0 0,0 0-1 0 0,0 0 0 0 0,0 0 1 0 0,0 0-1 0 0,0 0 1 0 0,-1 0-1 0 0,1 0 1 0 0,0 0-1 0 0,-1 2 1 0 0,0 0-8 0 0,0-3 7 0 0,1 1 0 0 0,-1 0-1 0 0,1 0 1 0 0,0 0 0 0 0,-1 0 0 0 0,1-1 0 0 0,0 1-1 0 0,0 0 1 0 0,0 0 0 0 0,0 0 0 0 0,0 0 0 0 0,-1 0-1 0 0,2 0 1 0 0,-1-1 0 0 0,0 1 0 0 0,0 0 0 0 0,0 0-1 0 0,0 0 1 0 0,1 0 0 0 0,-1 0 0 0 0,0-1-1 0 0,0 1 1 0 0,1 0 0 0 0,-1 0 0 0 0,2 1 0 0 0,-2-2 5 0 0,0 0 1 0 0,0-1 0 0 0,0 1-1 0 0,0 0 1 0 0,0 0-1 0 0,0 0 1 0 0,0 0 0 0 0,0 0-1 0 0,0-1 1 0 0,0 1 0 0 0,1 0-1 0 0,-1 0 1 0 0,0 0-1 0 0,0 0 1 0 0,0 0 0 0 0,0-1-1 0 0,0 1 1 0 0,0 0 0 0 0,1 0-1 0 0,-1 0 1 0 0,0 0-1 0 0,0 0 1 0 0,0 0 0 0 0,0 0-1 0 0,1 0 1 0 0,-1 0 0 0 0,0 0-1 0 0,0 0 1 0 0,0-1-1 0 0,0 1 1 0 0,1 0 0 0 0,-1 0-1 0 0,0 0 1 0 0,0 0 0 0 0,0 0-1 0 0,0 1 1 0 0,1-1-1 0 0,-1 0 1 0 0,0 0 0 0 0,0 0-1 0 0,0 0 1 0 0,0 0 0 0 0,1 0-1 0 0,-1 0 1 0 0,0 0-1 0 0,0 0 1 0 0,0 0 0 0 0,0 0-1 0 0,0 0 1 0 0,1 1 0 0 0,-1-1-1 0 0,0 0 1 0 0,0 0-1 0 0,0 0 1 0 0,0 0 0 0 0,0 0-1 0 0,0 1 1 0 0,0-1 0 0 0,0 0-1 0 0,1 0 1 0 0,-1 0-1 0 0,0 0 1 0 0,0 1 0 0 0,0-1-1 0 0,0 0 1 0 0,0 0 0 0 0,0 0-1 0 0,0 0 1 0 0,0 1-1 0 0,0-2-3 0 0,0 0 0 0 0,0 0 0 0 0,0 1 0 0 0,0-1 0 0 0,0 0 0 0 0,0 0 0 0 0,0 1-1 0 0,0-1 1 0 0,0 0 0 0 0,0 0 0 0 0,-1 0 0 0 0,1 1 0 0 0,0-1 0 0 0,-1 0 0 0 0,1 1-1 0 0,0-1 1 0 0,-1 0 0 0 0,0 0 0 0 0,1-1 4 0 0,-1 0 1 0 0,1 0-1 0 0,-1 0 0 0 0,1 0 0 0 0,0 0 1 0 0,0 0-1 0 0,0 0 0 0 0,0 0 1 0 0,0 0-1 0 0,0-1 0 0 0,1 1 0 0 0,-1 0 1 0 0,1 0-1 0 0,-1 0 0 0 0,1 1 1 0 0,1-3-1 0 0,2-15 55 0 0,-3 10-54 0 0,-1-9-6 0 0,2 0 0 0 0,6-31-1 0 0,-8 49 1 0 0,1-1-1 0 0,-1 0 0 0 0,0 1 0 0 0,0-1 0 0 0,1 1 0 0 0,-1-1 1 0 0,0 0-1 0 0,1 1 0 0 0,-1-1 0 0 0,0 1 0 0 0,1-1 0 0 0,-1 1 1 0 0,1-1-1 0 0,-1 1 0 0 0,1-1 0 0 0,0 1 0 0 0,-1-1 0 0 0,1 1 0 0 0,0-1 1 0 0,0 1-2 0 0,-1 0 1 0 0,1-1-1 0 0,-1 1 1 0 0,1 0-1 0 0,-1 0 1 0 0,0-1-1 0 0,1 1 1 0 0,-1 0-1 0 0,0-1 1 0 0,1 1 0 0 0,-1 0-1 0 0,0-1 1 0 0,1 1-1 0 0,-1 0 1 0 0,0-1-1 0 0,0 1 1 0 0,0-1-1 0 0,1 1 1 0 0,-1 0-1 0 0,0-1 1 0 0,0 1-1 0 0,0-1 1 0 0,0 0-1 0 0,0 0-4 0 0,0 0-1 0 0,0 0 0 0 0,0 1 1 0 0,1-1-1 0 0,-1 0 0 0 0,0 0 1 0 0,0 1-1 0 0,0-1 0 0 0,1 0 0 0 0,-1 1 1 0 0,0-1-1 0 0,0 0 0 0 0,1 1 1 0 0,-1-1-1 0 0,1 0 0 0 0,-1 1 1 0 0,1-1-1 0 0,-1 0 0 0 0,1 1 0 0 0,-1-1 1 0 0,1 1-1 0 0,-1-1 0 0 0,1 1 1 0 0,0 0-1 0 0,-1-1 0 0 0,1 1 0 0 0,0 0 1 0 0,1-1-1 0 0,0 12-15 0 0,-1-10 18 0 0,-1 0 1 0 0,0 0 0 0 0,1 1-1 0 0,-1-1 1 0 0,1 0-1 0 0,-1 0 1 0 0,0 0 0 0 0,0 1-1 0 0,0-1 1 0 0,0 0 0 0 0,0 0-1 0 0,0 1 1 0 0,0-1 0 0 0,0 0-1 0 0,-1 0 1 0 0,1 1 0 0 0,0-1-1 0 0,-1 0 1 0 0,1 0-1 0 0,-1 0 1 0 0,0 3 0 0 0,-1-3 0 0 0,1 0 0 0 0,0 0 1 0 0,0 1-1 0 0,0-1 0 0 0,0 1 1 0 0,0-1-1 0 0,0 1 0 0 0,0-1 1 0 0,0 1-1 0 0,1 0 0 0 0,-1-1 1 0 0,1 1-1 0 0,-1 0 0 0 0,1-1 1 0 0,0 1-1 0 0,-1 0 0 0 0,1 0 1 0 0,0-1-1 0 0,0 1 0 0 0,0 0 1 0 0,0 0-1 0 0,1-1 0 0 0,-1 1 1 0 0,0 0-1 0 0,1 0 0 0 0,-1-1 1 0 0,2 4-1 0 0,5 39 42 0 0,-6-44-32 0 0,-1 0 0 0 0,0 1 0 0 0,0-1 1 0 0,0 0-1 0 0,0 0 0 0 0,0 1 0 0 0,0-1 0 0 0,0 0 0 0 0,0 0 0 0 0,0 1 0 0 0,0-1 0 0 0,0 0 1 0 0,0 0-1 0 0,0 1 0 0 0,0-1 0 0 0,0 0 0 0 0,0 0 0 0 0,0 1 0 0 0,0-1 0 0 0,0 0 1 0 0,0 0-1 0 0,0 1 0 0 0,0-1 0 0 0,-1 0 0 0 0,1 0 0 0 0,0 1 0 0 0,0-1 0 0 0,0 0 1 0 0,0 0-1 0 0,0 0 0 0 0,-1 1 0 0 0,1-1 0 0 0,0 0 0 0 0,0 0 0 0 0,-1 0 0 0 0,1 0 0 0 0,0 1 1 0 0,0-1-1 0 0,-1 0 0 0 0,1 0-114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1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52 2112 0 0,'0'-10'521'0'0,"-1"-5"4783"0"0,0-1 116 0 0,1 6-4929 0 0,2 84 274 0 0,-1 57-500 0 0,-7-49-213 0 0,-11 110 196 0 0,15-175-200 0 0,0 0 0 0 0,1 0 0 0 0,1 0 0 0 0,3 28 0 0 0,-2-44-38 0 0,-1-1 1 0 0,0 1-1 0 0,0 0 0 0 0,0 0 1 0 0,0 0-1 0 0,1-1 0 0 0,-1 1 1 0 0,0 0-1 0 0,1-1 0 0 0,-1 1 1 0 0,1 0-1 0 0,-1 0 1 0 0,1-1-1 0 0,-1 1 0 0 0,1-1 1 0 0,-1 1-1 0 0,1-1 0 0 0,-1 1 1 0 0,1-1-1 0 0,0 1 0 0 0,-1-1 1 0 0,1 1-1 0 0,0-1 0 0 0,0 0 1 0 0,-1 1-1 0 0,1-1 0 0 0,0 0 1 0 0,0 0-1 0 0,-1 1 0 0 0,1-1 1 0 0,0 0-1 0 0,0 0 1 0 0,0 0-1 0 0,-1 0 0 0 0,1 0 1 0 0,1 0-1 0 0,31-9 199 0 0,-28 7-236 0 0,35-7 99 0 0,-33 8-64 0 0,0-1 0 0 0,0 1 0 0 0,0-1 0 0 0,0 0 0 0 0,10-5 0 0 0,-13 5 2 0 0,0 1 0 0 0,0-1 0 0 0,0 1 0 0 0,0 0 0 0 0,1 1-1 0 0,-1-1 1 0 0,8 0 0 0 0,17-3 43 0 0,-28 4-38 0 0,11-1 51 0 0,-11 1-75 0 0,-1 0 0 0 0,1 1 0 0 0,-1-1 0 0 0,1-1 0 0 0,-1 1 0 0 0,1 0 0 0 0,-1 0 0 0 0,1 0 0 0 0,-1 0 0 0 0,0 0 0 0 0,1 0 0 0 0,-1 0 0 0 0,1-1 0 0 0,-1 1 0 0 0,1 0 0 0 0,-1 0 0 0 0,0-1 0 0 0,1 1 0 0 0,-1 0 0 0 0,0 0 0 0 0,1-1 0 0 0,-1 1 0 0 0,0 0 0 0 0,1-1 0 0 0,-1 1 0 0 0,1-1 0 0 0,2-10-1116 0 0,-3 10 1047 0 0,0 1 0 0 0,1 0 1 0 0,-1-1-1 0 0,0 1 0 0 0,0-1 0 0 0,1 1 0 0 0,-1-1 0 0 0,0 1 0 0 0,0-1 0 0 0,0 1 0 0 0,0 0 0 0 0,0-1 0 0 0,1 1 0 0 0,-1-1 0 0 0,0 1 0 0 0,0-1 0 0 0,0 1 0 0 0,0-1 0 0 0,0 1 0 0 0,-1-1 0 0 0,1 1 1 0 0,0-1-1 0 0,0 1 0 0 0,0-1 0 0 0,0 1 0 0 0,0-1 0 0 0,-1 1 0 0 0,1-1 0 0 0,0 1 0 0 0,-1-1 0 0 0,1 0-144 0 0,0 1 0 0 0,-1-1-1 0 0,1 0 1 0 0,0 1 0 0 0,0-1 0 0 0,0 0-1 0 0,0 1 1 0 0,0-1 0 0 0,-1 0 0 0 0,1 1-1 0 0,1-1 1 0 0,-1 0 0 0 0,0 1 0 0 0,0-1-1 0 0,0 0 1 0 0,0 1 0 0 0,0-1 0 0 0,1 0 0 0 0,-1 1-1 0 0,0-1 1 0 0,0 0 0 0 0,1 1 0 0 0,-1-1-1 0 0,1 0 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2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244 234 2553 0 0,'-2'7'4164'0'0,"44"-8"-3976"0"0,-40 0-176 0 0,0 0 0 0 0,0 0 0 0 0,0 1 0 0 0,0-1 0 0 0,0-1 0 0 0,0 1-1 0 0,0 0 1 0 0,-1 0 0 0 0,1-1 0 0 0,0 1 0 0 0,-1-1 0 0 0,1 1-1 0 0,-1-1 1 0 0,0 0 0 0 0,2-2 0 0 0,1-1 83 0 0,-1 0-1 0 0,0 0 1 0 0,-1 0 0 0 0,5-10-1 0 0,-6 10-13 0 0,1 1 39 0 0,-1 0-1 0 0,1 0 0 0 0,-1 0 1 0 0,0-1-1 0 0,-1 1 0 0 0,1 0 1 0 0,-1-1-1 0 0,1 1 0 0 0,-1 0 1 0 0,-1-1-1 0 0,1 1 0 0 0,-1 0 1 0 0,1-1-1 0 0,-3-4 0 0 0,2 4 62 0 0,-1 0 0 0 0,0 1-1 0 0,0-1 1 0 0,-1 1 0 0 0,1-1-1 0 0,-1 1 1 0 0,0 0 0 0 0,0 0-1 0 0,0 0 1 0 0,-1 0 0 0 0,0 1-1 0 0,1-1 1 0 0,-1 1 0 0 0,0 0-1 0 0,0 0 1 0 0,-6-2 0 0 0,-4-5 143 0 0,8 6-231 0 0,0 1 0 0 0,0-1 1 0 0,0 1-1 0 0,0 1 0 0 0,-1-1 1 0 0,1 1-1 0 0,-1 0 0 0 0,-12-2 0 0 0,16 4-71 0 0,0-1-1 0 0,-1 1 0 0 0,1 0 1 0 0,0 0-1 0 0,-1 0 0 0 0,1 0 1 0 0,0 1-1 0 0,-1 0 0 0 0,1-1 0 0 0,0 1 1 0 0,0 0-1 0 0,0 0 0 0 0,0 1 1 0 0,0-1-1 0 0,0 1 0 0 0,0-1 0 0 0,0 1 1 0 0,0 0-1 0 0,1 0 0 0 0,-5 4 1 0 0,-7 18 121 0 0,13-20-125 0 0,-1 0-1 0 0,0-1 1 0 0,0 1 0 0 0,0-1 0 0 0,0 0-1 0 0,-1 1 1 0 0,-4 4 0 0 0,0-3 0 0 0,1 1 0 0 0,0 0 0 0 0,0 0 0 0 0,1 0 0 0 0,-1 1 0 0 0,1 0-1 0 0,1 0 1 0 0,-1 0 0 0 0,1 1 0 0 0,1-1 0 0 0,-1 1 0 0 0,1 0 0 0 0,-2 9 0 0 0,-18 80 115 0 0,23-89-112 0 0,1-1 0 0 0,1 1 0 0 0,-1-1 0 0 0,1 1 0 0 0,0-1 0 0 0,1 0 0 0 0,6 13-1 0 0,-4-7-29 0 0,-1-7 14 0 0,0-1 0 0 0,0 0 1 0 0,0 1-1 0 0,0-1 0 0 0,1-1 1 0 0,0 1-1 0 0,0-1 0 0 0,0 0 1 0 0,1 0-1 0 0,6 4 0 0 0,1-2 34 0 0,0 1 0 0 0,1-2 0 0 0,25 7 0 0 0,-33-10-27 0 0,0-1 0 0 0,0 0-1 0 0,1 0 1 0 0,-1-1 0 0 0,1 0 0 0 0,-1 0 0 0 0,0 0-1 0 0,1-1 1 0 0,-1 0 0 0 0,0 0 0 0 0,7-2 0 0 0,-9 1 0 0 0,1 0 1 0 0,-1-1-1 0 0,0 0 1 0 0,0 1-1 0 0,0-1 1 0 0,0-1-1 0 0,0 1 1 0 0,-1 0-1 0 0,0-1 1 0 0,1 0-1 0 0,-1 0 1 0 0,-1 0 0 0 0,1 0-1 0 0,0 0 1 0 0,-1-1-1 0 0,0 1 1 0 0,2-8-1 0 0,2-3 12 0 0,-2 0-1 0 0,0 0 0 0 0,-1-1 1 0 0,2-18-1 0 0,-4 7-5 0 0,-2 1 0 0 0,0 0-1 0 0,-2 0 1 0 0,-7-32-1 0 0,10 53-92 0 0,-8-28 141 0 0,8 33-87 0 0,0-1 0 0 0,0 0 0 0 0,0 1 0 0 0,0-1 0 0 0,0 1 0 0 0,0-1 0 0 0,-1 0 0 0 0,1 1 0 0 0,0-1 0 0 0,0 1 0 0 0,-1-1 1 0 0,1 1-1 0 0,-1-1 0 0 0,1 1 0 0 0,0-1 0 0 0,-1 1 0 0 0,1-1 0 0 0,-1 1 0 0 0,1-1 0 0 0,-1 1 0 0 0,1 0 0 0 0,-1-1 0 0 0,1 1 0 0 0,-1 0 0 0 0,0 0 0 0 0,1-1 0 0 0,-1 1 0 0 0,1 0 0 0 0,-1 0 1 0 0,0 0-1 0 0,1 0 0 0 0,-1-1 0 0 0,0 1 0 0 0,1 0 0 0 0,-1 0 0 0 0,1 0 0 0 0,-1 1 0 0 0,0-1 0 0 0,1 0 0 0 0,-2 0 0 0 0,0 2-557 0 0,-2 0-873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2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52 126 4305 0 0,'-1'-3'1067'0'0,"0"-6"-696"0"0,-1-10 1004 0 0,2 19-1322 0 0,0-1-1 0 0,0 1 1 0 0,0-1 0 0 0,1 1-1 0 0,-1-1 1 0 0,0 1 0 0 0,0-1-1 0 0,0 1 1 0 0,0-1-1 0 0,1 1 1 0 0,-1-1 0 0 0,0 1-1 0 0,0 0 1 0 0,1-1-1 0 0,-1 1 1 0 0,0-1 0 0 0,1 1-1 0 0,-1 0 1 0 0,0-1-1 0 0,1 1 1 0 0,-1 0 0 0 0,1 0-1 0 0,-1-1 1 0 0,0 1-1 0 0,1 0 1 0 0,-1 0 0 0 0,1-1-1 0 0,-1 1 1 0 0,1 0 0 0 0,2-1 1027 0 0,-3-1-924 0 0,-1 1 0 0 0,1-1 0 0 0,0 0 0 0 0,-1 0 0 0 0,0 0 0 0 0,0 0 0 0 0,1 0 1 0 0,-1 0-1 0 0,0 1 0 0 0,0-1 0 0 0,0 0 0 0 0,-3-2 0 0 0,-4-4 525 0 0,7 9-53 0 0,2 4 331 0 0,-1-4-941 0 0,1-1 0 0 0,-1 1 1 0 0,0 0-1 0 0,0 0 0 0 0,0 0 1 0 0,0-1-1 0 0,0 1 0 0 0,0 0 1 0 0,0 0-1 0 0,0 0 0 0 0,0-1 1 0 0,-1 1-1 0 0,1 0 0 0 0,0 0 1 0 0,0-1-1 0 0,-1 1 1 0 0,1 0-1 0 0,0 0 0 0 0,-1-1 1 0 0,1 1-1 0 0,-1 0 0 0 0,1-1 1 0 0,-1 1-1 0 0,1-1 0 0 0,-1 1 1 0 0,0-1-1 0 0,1 1 0 0 0,-1-1 1 0 0,0 1-1 0 0,1-1 0 0 0,-1 1 1 0 0,0-1-1 0 0,1 0 0 0 0,-3 1 1 0 0,2 0-11 0 0,0-1 0 0 0,0 1 0 0 0,-1 0 0 0 0,1 0 0 0 0,0 0 0 0 0,0 0 0 0 0,0 0 0 0 0,0 0 0 0 0,0 0 0 0 0,0 0-1 0 0,0 0 1 0 0,0 0 0 0 0,0 0 0 0 0,0 1 0 0 0,1-1 0 0 0,-1 0 0 0 0,1 1 0 0 0,-1-1 0 0 0,1 0 0 0 0,-1 1 0 0 0,1-1 0 0 0,0 1 0 0 0,-1-1 0 0 0,1 0 0 0 0,0 1 0 0 0,0 2 0 0 0,2 7 24 0 0,-1 1 1 0 0,-1 1-1 0 0,0-1 0 0 0,-1 0 0 0 0,-3 20 1 0 0,2-21-19 0 0,1 1 1 0 0,0 0 0 0 0,1-1 0 0 0,0 1 0 0 0,1-1 0 0 0,0 1 0 0 0,1-1 0 0 0,1 1 0 0 0,-1-1 0 0 0,2 0 0 0 0,-1 0 0 0 0,2 0 0 0 0,-1 0-1 0 0,2-1 1 0 0,10 17 0 0 0,-13-23 3 0 0,0-1-1 0 0,0 1 1 0 0,1 0 0 0 0,-1-1-1 0 0,1 0 1 0 0,0 0-1 0 0,0 0 1 0 0,0 0 0 0 0,8 3-1 0 0,20 16 78 0 0,-29-21-83 0 0,-1 1 0 0 0,1 0 0 0 0,0-1-1 0 0,-1 1 1 0 0,1-1 0 0 0,0 0 0 0 0,0 0 0 0 0,0 0 0 0 0,0-1-1 0 0,0 1 1 0 0,0-1 0 0 0,0 1 0 0 0,0-1 0 0 0,0 0 0 0 0,1 0 0 0 0,4-1-1 0 0,-3 0 0 0 0,0 1 0 0 0,0-1 1 0 0,0-1-1 0 0,-1 1 0 0 0,1-1 0 0 0,0 1 0 0 0,-1-2 0 0 0,1 1 0 0 0,6-5 0 0 0,-9 6-14 0 0,0 0 0 0 0,0-1 0 0 0,-1 1 0 0 0,1-1 1 0 0,0 1-1 0 0,-1-1 0 0 0,1 1 0 0 0,-1-1 0 0 0,0 0 0 0 0,0 0 0 0 0,1 0 0 0 0,-1 1 0 0 0,0-1 0 0 0,-1 0 1 0 0,1-1-1 0 0,0 1 0 0 0,-1 0 0 0 0,1 0 0 0 0,-1 0 0 0 0,1 0 0 0 0,-1-4 0 0 0,3-10 3 0 0,-2 12 2 0 0,0 0 0 0 0,0 1 0 0 0,0-1 0 0 0,1 1 0 0 0,-1-1 0 0 0,1 1 0 0 0,3-4 0 0 0,-3 4 0 0 0,0 0 0 0 0,0 0 0 0 0,0-1 1 0 0,-1 1-1 0 0,1-1 0 0 0,-1 1 0 0 0,0-1 0 0 0,1-3 0 0 0,1-36 33 0 0,-3 33-41 0 0,1-1 1 0 0,0 1-1 0 0,1-1 1 0 0,4-15 0 0 0,1-29-45 0 0,-13 68 3 0 0,6-12 43 0 0,-1 0 0 0 0,0 0 0 0 0,1 1 0 0 0,-1-1 1 0 0,0 0-1 0 0,1 0 0 0 0,0 1 0 0 0,-1-1 0 0 0,1 0 0 0 0,0 1 0 0 0,-1-1 1 0 0,1 0-1 0 0,0 1 0 0 0,0-1 0 0 0,1 3 0 0 0,-1-1 5 0 0,0 1-1 0 0,0 0 1 0 0,0-1 0 0 0,-1 1-1 0 0,1 0 1 0 0,-1-1 0 0 0,0 1-1 0 0,0-1 1 0 0,0 1 0 0 0,0-1-1 0 0,-1 0 1 0 0,1 1 0 0 0,-4 4-1 0 0,5-7 2 0 0,-1 0-1 0 0,0 0 0 0 0,1 0 1 0 0,-1 0-1 0 0,1 0 0 0 0,-1 0 1 0 0,1 0-1 0 0,-1 0 0 0 0,1 0 0 0 0,0 1 1 0 0,0-1-1 0 0,-1 0 0 0 0,1 0 1 0 0,0 0-1 0 0,0 0 0 0 0,0 1 1 0 0,0-1-1 0 0,1 0 0 0 0,-1 0 1 0 0,0 0-1 0 0,0 1 0 0 0,1-1 0 0 0,-1 0 1 0 0,1 0-1 0 0,-1 0 0 0 0,1 0 1 0 0,-1 0-1 0 0,2 1 0 0 0,25 37-19 0 0,-12-19 56 0 0,-11-15-35 0 0,0 0 1 0 0,0 0 0 0 0,1 0-1 0 0,0-1 1 0 0,-1 1 0 0 0,2-1-1 0 0,-1 0 1 0 0,0-1-1 0 0,1 1 1 0 0,-1-1 0 0 0,1 0-1 0 0,0 0 1 0 0,0-1 0 0 0,11 3-1 0 0,-10-3 2 0 0,0 0 0 0 0,0-1 0 0 0,0 0 0 0 0,0 0 0 0 0,1-1 0 0 0,-1 1 0 0 0,0-2 0 0 0,1 1 0 0 0,-1-1 0 0 0,0 0 0 0 0,0-1-1 0 0,13-3 1 0 0,-14 3-1 0 0,-1-1 0 0 0,0 1 0 0 0,0-1 0 0 0,0 0 0 0 0,0-1 0 0 0,0 1 0 0 0,0-1 0 0 0,-1 0 0 0 0,0 0 0 0 0,0 0 0 0 0,0 0 0 0 0,0-1 0 0 0,0 0 0 0 0,-1 0 0 0 0,0 0 0 0 0,0 0 0 0 0,-1 0 0 0 0,1 0 0 0 0,-1-1 0 0 0,2-8 0 0 0,-1 1-5 0 0,0 1 0 0 0,-1-1-1 0 0,-1 0 1 0 0,0 0 0 0 0,-1 0-1 0 0,0 0 1 0 0,-3-20 0 0 0,0 14 25 0 0,0-1 0 0 0,-7-21 0 0 0,8 34-24 0 0,-1 0 0 0 0,1 1 0 0 0,-1-1-1 0 0,-1 0 1 0 0,1 1 0 0 0,-1 0 0 0 0,-1 0 0 0 0,1 0 0 0 0,-6-5-1 0 0,8 9-1 0 0,0 0 0 0 0,-1 1 0 0 0,1-1 0 0 0,-1 1 0 0 0,0-1 0 0 0,1 1 0 0 0,-1 0 0 0 0,0 0 0 0 0,0 1 0 0 0,0-1 0 0 0,0 0 0 0 0,-3 1 0 0 0,3-1 1 0 0,-1 1 0 0 0,1-1 0 0 0,-1 0 0 0 0,1 0 0 0 0,-1 0 0 0 0,1-1 0 0 0,-1 1 0 0 0,-2-3-1 0 0,4 3 7 0 0,1 0 0 0 0,-1 1 0 0 0,0-1 0 0 0,1 0-1 0 0,-1 1 1 0 0,0-1 0 0 0,0 1 0 0 0,1 0-1 0 0,-1-1 1 0 0,-3 1 0 0 0,5 0-14 0 0,-1 0-1 0 0,0 0 1 0 0,1 0 0 0 0,-1 0 0 0 0,1 0-1 0 0,-1 0 1 0 0,0 0 0 0 0,1 0 0 0 0,-1 1-1 0 0,0-1 1 0 0,1 0 0 0 0,-1 0-1 0 0,1 0 1 0 0,-1 1 0 0 0,1-1 0 0 0,-1 0-1 0 0,1 1 1 0 0,-1-1 0 0 0,1 1 0 0 0,-1-1-1 0 0,1 0 1 0 0,-1 1 0 0 0,1-1-1 0 0,-1 1 1 0 0,1-1 0 0 0,0 1 0 0 0,-1-1-1 0 0,1 1 1 0 0,0 0 0 0 0,-1-1 0 0 0,1 1-1 0 0,0-1 1 0 0,0 2 0 0 0,0-1-262 0 0,0 0 0 0 0,0-1 1 0 0,0 1-1 0 0,0 0 0 0 0,0 0 1 0 0,0-1-1 0 0,0 1 0 0 0,0 0 1 0 0,1 0-1 0 0,-1-1 0 0 0,0 1 1 0 0,1 0-1 0 0,-1 0 0 0 0,0-1 1 0 0,1 1-1 0 0,-1 0 0 0 0,9 5-2977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09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136 243 2336 0 0,'0'4'3144'0'0,"5"-5"-1068"0"0,2 0-2542 0 0,-4 0 474 0 0,1 0 14 0 0,0 0-1 0 0,0 0 0 0 0,0-1 1 0 0,-1 1-1 0 0,1-1 1 0 0,0 0-1 0 0,0 0 0 0 0,-1-1 1 0 0,0 1-1 0 0,5-4 1 0 0,11-12 110 0 0,-15 15-107 0 0,0 0-1 0 0,0-1 1 0 0,0 1-1 0 0,-1-1 1 0 0,0 0-1 0 0,0 1 1 0 0,0-2-1 0 0,0 1 1 0 0,0 0 0 0 0,-1 0-1 0 0,0-1 1 0 0,0 0-1 0 0,2-5 1 0 0,-3 4 88 0 0,0 0 0 0 0,0 0 0 0 0,0 0 0 0 0,0 0 0 0 0,-1 0 0 0 0,0 0 0 0 0,-1 0 0 0 0,1 0 0 0 0,-1 0 0 0 0,0 0 0 0 0,-1 0 0 0 0,1 0 0 0 0,-4-7 0 0 0,3 9-60 0 0,1 1-1 0 0,-1 0 1 0 0,0 0-1 0 0,0 0 1 0 0,0 0 0 0 0,0 1-1 0 0,0-1 1 0 0,0 0 0 0 0,-1 1-1 0 0,0-1 1 0 0,1 1 0 0 0,-1 0-1 0 0,0 0 1 0 0,0 0 0 0 0,0 1-1 0 0,0-1 1 0 0,0 0 0 0 0,-1 1-1 0 0,1 0 1 0 0,0 0 0 0 0,-1 0-1 0 0,1 0 1 0 0,-7 0 0 0 0,5 1-37 0 0,-1 0 0 0 0,1 1 0 0 0,-1 0 1 0 0,1 0-1 0 0,-1 0 0 0 0,1 0 0 0 0,-1 1 1 0 0,1 0-1 0 0,-8 4 0 0 0,-22 7 88 0 0,31-11-104 0 0,0 0 1 0 0,1 0-1 0 0,0 0 0 0 0,-1 0 0 0 0,1 0 0 0 0,0 1 0 0 0,0 0 0 0 0,0-1 0 0 0,0 1 1 0 0,1 0-1 0 0,-1 0 0 0 0,1 1 0 0 0,0-1 0 0 0,0 0 0 0 0,-3 6 0 0 0,3-5 7 0 0,0 0-1 0 0,0 0 1 0 0,0 0-1 0 0,1 0 1 0 0,-1 1-1 0 0,1-1 1 0 0,0 0 0 0 0,1 1-1 0 0,-1-1 1 0 0,1 0-1 0 0,-1 1 1 0 0,1-1-1 0 0,1 8 1 0 0,0-10 2 0 0,0 0 0 0 0,0 1 0 0 0,0-1 1 0 0,0 0-1 0 0,1 0 0 0 0,-1 0 0 0 0,0 0 0 0 0,1 0 1 0 0,0 0-1 0 0,-1-1 0 0 0,1 1 0 0 0,0 0 0 0 0,0-1 1 0 0,0 0-1 0 0,4 3 0 0 0,37 14-55 0 0,-11-5 61 0 0,-20-7-8 0 0,-1 1 0 0 0,0 0 0 0 0,-1 1 0 0 0,1 0 0 0 0,-2 1 0 0 0,1 0 0 0 0,15 19 0 0 0,-23-24-4 0 0,0-1 1 0 0,0 1-1 0 0,0-1 1 0 0,0 1-1 0 0,-1 0 1 0 0,1 0-1 0 0,-1 0 1 0 0,0-1-1 0 0,0 1 1 0 0,0 0 0 0 0,-1 0-1 0 0,1 1 1 0 0,-1-1-1 0 0,0 0 1 0 0,0 0-1 0 0,-1 0 1 0 0,1 0-1 0 0,-1 0 1 0 0,0 0-1 0 0,0 0 1 0 0,0 0-1 0 0,-1-1 1 0 0,1 1-1 0 0,-1 0 1 0 0,0 0-1 0 0,0-1 1 0 0,0 0-1 0 0,0 1 1 0 0,-1-1 0 0 0,-4 5-1 0 0,3-4 7 0 0,0-1 0 0 0,0 1 0 0 0,-1-1 0 0 0,1 0 0 0 0,-1 0 0 0 0,1 0 0 0 0,-1-1 0 0 0,0 0 0 0 0,0 0 0 0 0,0 0 0 0 0,-1 0 0 0 0,1-1 0 0 0,0 0 0 0 0,-1 0 0 0 0,1-1 0 0 0,0 1 0 0 0,-1-1 0 0 0,1 0 0 0 0,-1 0 0 0 0,1-1 0 0 0,0 0 0 0 0,-1 0 0 0 0,1 0 0 0 0,0 0 0 0 0,0-1 0 0 0,0 0 0 0 0,0 0 0 0 0,0-1 0 0 0,0 1 0 0 0,0-1 0 0 0,1 0 0 0 0,-1 0 0 0 0,1-1 0 0 0,0 1 0 0 0,0-1 0 0 0,0 0 0 0 0,1 0 0 0 0,-1 0 0 0 0,-5-9 0 0 0,9 12-10 0 0,-2-1-187 0 0,0 0-1 0 0,0 0 1 0 0,1-1 0 0 0,-1 1 0 0 0,1-1 0 0 0,-1 1-1 0 0,1-1 1 0 0,0 0 0 0 0,0 1 0 0 0,0-1-1 0 0,1 0 1 0 0,-1 0 0 0 0,1 0 0 0 0,-1 1-1 0 0,1-1 1 0 0,0 0 0 0 0,0 0 0 0 0,0 0 0 0 0,1-4-1 0 0,3-1-2019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3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70 174 7194 0 0,'-3'-1'125'0'0,"1"0"1"0"0,-1 0 0 0 0,0 0 0 0 0,1 0-1 0 0,-1 0 1 0 0,0 1 0 0 0,0 0 0 0 0,0-1 0 0 0,1 1-1 0 0,-1 0 1 0 0,-5 1 0 0 0,-6 4 1464 0 0,14-5-1559 0 0,0 0-1 0 0,0 1 1 0 0,-1-1-1 0 0,1 0 1 0 0,0 0 0 0 0,0 1-1 0 0,0-1 1 0 0,-1 0-1 0 0,1 1 1 0 0,0-1 0 0 0,0 0-1 0 0,0 1 1 0 0,0-1-1 0 0,0 1 1 0 0,0-1-1 0 0,0 0 1 0 0,0 1 0 0 0,0-1-1 0 0,0 0 1 0 0,0 1-1 0 0,0-1 1 0 0,0 1 0 0 0,0-1-1 0 0,0 0 1 0 0,0 1-1 0 0,0-1 1 0 0,0 0-1 0 0,0 1 1 0 0,1-1 0 0 0,-1 0-1 0 0,0 1 1 0 0,1 1 3 0 0,0 0 1 0 0,0 0 0 0 0,0 0-1 0 0,1 0 1 0 0,-1-1-1 0 0,0 1 1 0 0,1 0-1 0 0,-1-1 1 0 0,1 1 0 0 0,0-1-1 0 0,-1 1 1 0 0,1-1-1 0 0,0 0 1 0 0,3 2 0 0 0,-1-1 123 0 0,3 5-129 0 0,-6-5-21 0 0,1 0-1 0 0,-1-1 0 0 0,0 1 0 0 0,1-1 1 0 0,-1 1-1 0 0,1-1 0 0 0,0 1 0 0 0,-1-1 0 0 0,1 0 1 0 0,0 0-1 0 0,0 0 0 0 0,0 0 0 0 0,0 0 1 0 0,0-1-1 0 0,0 1 0 0 0,0 0 0 0 0,0-1 1 0 0,0 1-1 0 0,0-1 0 0 0,0 0 0 0 0,0 0 0 0 0,0 0 1 0 0,4 0-1 0 0,78-12 277 0 0,-83 11-277 0 0,1 1 0 0 0,0-1 1 0 0,-1 1-1 0 0,1-1 0 0 0,0 0 0 0 0,-1 1 0 0 0,1-1 0 0 0,-1 0 1 0 0,1 0-1 0 0,-1 0 0 0 0,0 0 0 0 0,1-1 0 0 0,-1 1 1 0 0,0 0-1 0 0,0 0 0 0 0,1-3 0 0 0,15-25-31 0 0,-10 15 18 0 0,-6 11 6 0 0,1 0-1 0 0,0-1 1 0 0,-1 1-1 0 0,1-1 1 0 0,-1 1-1 0 0,0-1 1 0 0,-1 0-1 0 0,1 0 1 0 0,0 1-1 0 0,-1-1 1 0 0,0 0-1 0 0,0 0 1 0 0,0 0-1 0 0,-1 0 1 0 0,1 1-1 0 0,-2-5 1 0 0,0-1 5 0 0,-1 2 1 0 0,-1-1-1 0 0,1 0 1 0 0,-1 0 0 0 0,0 1-1 0 0,-7-8 1 0 0,9 12 4 0 0,0 0-1 0 0,0 1 1 0 0,0-1 0 0 0,0 1 0 0 0,-1-1 0 0 0,1 1 0 0 0,-1 0 0 0 0,1 0 0 0 0,-1 0 0 0 0,-5-2-1 0 0,-2-1 117 0 0,8 3-63 0 0,0 1-1 0 0,-1 0 0 0 0,1 1 0 0 0,-1-1 1 0 0,0 0-1 0 0,1 1 0 0 0,-1-1 1 0 0,0 1-1 0 0,1 0 0 0 0,-1 0 0 0 0,0 0 1 0 0,-3 1-1 0 0,4-1-40 0 0,0-1 1 0 0,0 1-1 0 0,-1 0 1 0 0,1 0-1 0 0,0 0 1 0 0,0 1-1 0 0,0-1 1 0 0,0 0 0 0 0,0 1-1 0 0,0 0 1 0 0,0-1-1 0 0,0 1 1 0 0,0 0-1 0 0,0 0 1 0 0,0 0-1 0 0,0 0 1 0 0,0 0-1 0 0,1 1 1 0 0,-1-1-1 0 0,0 0 1 0 0,1 1-1 0 0,-1-1 1 0 0,1 1-1 0 0,-2 3 1 0 0,-13 12 163 0 0,14-16-172 0 0,1 0 1 0 0,-1 1-1 0 0,0-1 0 0 0,1 1 1 0 0,-1-1-1 0 0,1 1 0 0 0,0-1 1 0 0,0 1-1 0 0,-1 0 0 0 0,1-1 1 0 0,0 1-1 0 0,0 0 1 0 0,1 0-1 0 0,-1 0 0 0 0,0 0 1 0 0,1 0-1 0 0,-1 0 0 0 0,1 0 1 0 0,-1 3-1 0 0,5 4 54 0 0,-4-8-63 0 0,1 0 0 0 0,-1 0 0 0 0,1 0 0 0 0,-1 0 0 0 0,0 0 0 0 0,1 0 0 0 0,-1 0-1 0 0,0 0 1 0 0,0 1 0 0 0,0-1 0 0 0,0 0 0 0 0,0 0 0 0 0,0 0 0 0 0,0 0 0 0 0,0 0-1 0 0,0 0 1 0 0,-1 2 0 0 0,-16 42 154 0 0,12-36-109 0 0,1 1 0 0 0,-5 18 1 0 0,1-8-2 0 0,7-18-42 0 0,-1 0-1 0 0,1 0 0 0 0,0 0 1 0 0,1 0-1 0 0,-1 0 0 0 0,0 0 1 0 0,1 1-1 0 0,-1-1 0 0 0,1 0 1 0 0,0 0-1 0 0,-1 1 1 0 0,1-1-1 0 0,1 5 0 0 0,0-1 0 0 0,1 1 0 0 0,0 0 0 0 0,0-1 0 0 0,1 0 0 0 0,0 1 0 0 0,6 10 0 0 0,-8-16-3 0 0,0 1 1 0 0,-1-1-1 0 0,1 0 1 0 0,-1 0 0 0 0,1 0-1 0 0,-1 1 1 0 0,0-1-1 0 0,1 0 1 0 0,-1 0 0 0 0,0 1-1 0 0,0-1 1 0 0,0 0-1 0 0,0 2 1 0 0,1 8 15 0 0,1-5-10 0 0,0 0 0 0 0,1-1 0 0 0,-1 1 0 0 0,1-1 0 0 0,1 1 0 0 0,-1-1 0 0 0,1 0-1 0 0,0 0 1 0 0,0 0 0 0 0,1-1 0 0 0,-1 0 0 0 0,1 1 0 0 0,8 4 0 0 0,9 6 116 0 0,44 21 0 0 0,-58-32-122 0 0,0-1-1 0 0,1 0 1 0 0,0 0 0 0 0,0-1 0 0 0,0 0 0 0 0,0-1 0 0 0,0 1 0 0 0,0-2-1 0 0,0 1 1 0 0,0-1 0 0 0,0-1 0 0 0,11-1 0 0 0,-13 0-81 0 0,0 1 0 0 0,0-1 1 0 0,0 0-1 0 0,0 0 0 0 0,-1-1 0 0 0,1 0 1 0 0,-1 0-1 0 0,1-1 0 0 0,-1 0 0 0 0,0 0 1 0 0,0 0-1 0 0,-1-1 0 0 0,1 0 0 0 0,-1 0 1 0 0,9-11-1 0 0,-8 6 42 0 0,0-1 0 0 0,-1 0 0 0 0,0 0 1 0 0,0-1-1 0 0,-1 0 0 0 0,-1 1 0 0 0,0-1 0 0 0,1-13 1 0 0,7-25 37 0 0,-8 35 5 0 0,-1 0 1 0 0,-1 1-1 0 0,-1-1 1 0 0,0 0-1 0 0,-1 0 1 0 0,0 0-1 0 0,-6-23 1 0 0,3 13-10 0 0,3 20 33 0 0,0 0 0 0 0,0 0 0 0 0,0-1-1 0 0,-1 1 1 0 0,0 0 0 0 0,0 0 0 0 0,0 0 0 0 0,-1 1-1 0 0,1-1 1 0 0,-1 1 0 0 0,0-1 0 0 0,0 1-1 0 0,-5-5 1 0 0,7 9 133 0 0,-11 15 63 0 0,10-11-227 0 0,1-1 1 0 0,0 0-1 0 0,0 0 1 0 0,0 1-1 0 0,0-1 1 0 0,0 1-1 0 0,1-1 1 0 0,-1 1-1 0 0,1-1 1 0 0,0 1-1 0 0,0-1 1 0 0,0 1-1 0 0,1-1 1 0 0,-1 0-1 0 0,1 1 1 0 0,0-1-1 0 0,0 1 1 0 0,0-1-1 0 0,0 0 0 0 0,1 0 1 0 0,-1 1-1 0 0,1-1 1 0 0,0 0-1 0 0,3 3 1 0 0,6 12 9 0 0,-9-14-2 0 0,0 0-1 0 0,0-1 1 0 0,0 1-1 0 0,1-1 1 0 0,-1 0 0 0 0,1 0-1 0 0,-1 0 1 0 0,1 0 0 0 0,0 0-1 0 0,0-1 1 0 0,1 1-1 0 0,-1-1 1 0 0,0 0 0 0 0,1 0-1 0 0,4 2 1 0 0,12 5 15 0 0,-19-7-20 0 0,1-1 0 0 0,0 0 1 0 0,0 0-1 0 0,0 0 1 0 0,0 0-1 0 0,0 0 0 0 0,0-1 1 0 0,0 1-1 0 0,0 0 1 0 0,1-1-1 0 0,-1 0 0 0 0,0 1 1 0 0,0-1-1 0 0,0 0 1 0 0,1 0-1 0 0,-1 0 0 0 0,0-1 1 0 0,0 1-1 0 0,3-1 1 0 0,14-2-83 0 0,-18 4 66 0 0,0-1 1 0 0,0 0-1 0 0,0 0 1 0 0,0 0-1 0 0,0 0 1 0 0,0 0-1 0 0,0-1 1 0 0,0 1-1 0 0,0 0 1 0 0,0 0 0 0 0,0 0-1 0 0,0-1 1 0 0,0 1-1 0 0,0-1 1 0 0,0 1-1 0 0,-1-1 1 0 0,1 1-1 0 0,0-1 1 0 0,0 1 0 0 0,0-1-1 0 0,-1 0 1 0 0,1 1-1 0 0,0-1 1 0 0,-1 0-1 0 0,1 0 1 0 0,0 0-1 0 0,-1 1 1 0 0,1-3 0 0 0,4-5-30 0 0,-1 0 0 0 0,1 0 0 0 0,7-8 1 0 0,-9 12 43 0 0,1 1 1 0 0,-1-1-1 0 0,-1 0 1 0 0,1 0 0 0 0,-1 0-1 0 0,1-1 1 0 0,-1 1-1 0 0,0 0 1 0 0,-1-1 0 0 0,1 1-1 0 0,-1-1 1 0 0,0 0-1 0 0,0 0 1 0 0,0 1 0 0 0,0-7-1 0 0,3-43 136 0 0,-4 53-56 0 0,0 1-77 0 0,0 0-1 0 0,0-1 1 0 0,0 1-1 0 0,0 0 1 0 0,0 0-1 0 0,1 0 1 0 0,-1-1-1 0 0,0 1 0 0 0,0 0 1 0 0,0 0-1 0 0,0-1 1 0 0,0 1-1 0 0,0 0 1 0 0,0 0-1 0 0,0 0 1 0 0,0-1-1 0 0,0 1 1 0 0,0 0-1 0 0,0 0 1 0 0,0-1-1 0 0,0 1 1 0 0,0 0-1 0 0,0 0 1 0 0,0 0-1 0 0,0-1 1 0 0,0 1-1 0 0,-1 0 0 0 0,1 0 1 0 0,0 0-1 0 0,0-1 1 0 0,0 1-1 0 0,0 0 1 0 0,0 0-1 0 0,-1 0 1 0 0,1 0-1 0 0,0-1 1 0 0,0 1-1 0 0,0 0 1 0 0,0 0-1 0 0,-1 0 1 0 0,1 0-1 0 0,0 0 1 0 0,0 0-1 0 0,0 0 1 0 0,-1 0-1 0 0,1-1 1 0 0,0 1-1 0 0,0 0 0 0 0,0 0 1 0 0,-1 0-1 0 0,1 0 1 0 0,0 0-1 0 0,0 0 1 0 0,-1 0-1 0 0,1 0 1 0 0,0 0-1 0 0,0 0 1 0 0,0 1-1 0 0,-1-1 1 0 0,1 0-1 0 0,-1 0 1 0 0,1 0 6 0 0,-1 1 0 0 0,0 0 0 0 0,0-1 1 0 0,0 1-1 0 0,0-1 0 0 0,0 1 1 0 0,1 0-1 0 0,-1 0 0 0 0,0 0 0 0 0,1-1 1 0 0,-1 1-1 0 0,1 0 0 0 0,-1 0 0 0 0,1 0 1 0 0,-1 0-1 0 0,1 0 0 0 0,-1 0 1 0 0,1 0-1 0 0,0 0 0 0 0,-1 2 0 0 0,-4 29 94 0 0,2-14-76 0 0,1-1 6 0 0,0 1-1 0 0,1-1 1 0 0,1 0-1 0 0,0 0 1 0 0,2 0-1 0 0,4 25 1 0 0,-4-27-51 0 0,21 118 194 0 0,-21-128-162 0 0,-1 1 0 0 0,1 0-1 0 0,0 0 1 0 0,4 7-1 0 0,4 17 138 0 0,-9-28-113 0 0,3 1-23 0 0,23 12 34 0 0,-25-16-361 0 0,1-1-1 0 0,-1 0 1 0 0,1 1 0 0 0,-1-1-1 0 0,0 0 1 0 0,0-1 0 0 0,0 1-1 0 0,0 0 1 0 0,0 0-1 0 0,0-1 1 0 0,-1 1 0 0 0,1-1-1 0 0,-1 0 1 0 0,2-3 0 0 0,-3-16-3690 0 0,-3 6 838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4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263 202 1552 0 0,'0'0'1205'0'0,"2"-6"-465"0"0,4 7 0 0 0,-6-1-709 0 0,0 0-1 0 0,1 1 1 0 0,-1-1-1 0 0,1 0 1 0 0,-1 0-1 0 0,0 0 1 0 0,1 0 0 0 0,-1 1-1 0 0,1-1 1 0 0,-1 0-1 0 0,1 0 1 0 0,-1 0-1 0 0,0 0 1 0 0,1 0 0 0 0,-1 0-1 0 0,1 0 1 0 0,-1 0-1 0 0,1 0 1 0 0,-1 0-1 0 0,0-1 1 0 0,1 1 0 0 0,-1 0-1 0 0,1 0 1 0 0,-1 0-1 0 0,0 0 1 0 0,1-1-1 0 0,4-2 66 0 0,-1-1 0 0 0,1 0 0 0 0,-1 0 0 0 0,0 0 0 0 0,-1-1 0 0 0,1 1 0 0 0,-1-1 0 0 0,0 0 0 0 0,0 0 0 0 0,0 0 0 0 0,3-8 0 0 0,-5 10 35 0 0,0 0 0 0 0,-1 0 0 0 0,1 0 0 0 0,-1 0 1 0 0,1 0-1 0 0,-1 0 0 0 0,0 0 0 0 0,0 0 0 0 0,0 0 0 0 0,-1 0 0 0 0,1 0 0 0 0,-1 0 0 0 0,0 0 0 0 0,1 0 0 0 0,-1 0 0 0 0,-1 0 0 0 0,1 1 0 0 0,0-1 0 0 0,-1 0 0 0 0,1 1 0 0 0,-1-1 0 0 0,0 1 0 0 0,-3-4 0 0 0,-4-2 290 0 0,0 2 1 0 0,-1-1-1 0 0,1 1 0 0 0,-1 1 0 0 0,-1 0 0 0 0,1 0 0 0 0,-1 1 0 0 0,-15-4 0 0 0,22 6-384 0 0,1 0 0 0 0,-1 1 0 0 0,0 0 0 0 0,0 0 0 0 0,0 0 0 0 0,1 1 0 0 0,-1-1 0 0 0,0 1 0 0 0,0 0-1 0 0,0 0 1 0 0,0 0 0 0 0,0 1 0 0 0,0-1 0 0 0,0 1 0 0 0,0 0 0 0 0,0 0 0 0 0,1 0 0 0 0,-1 1 0 0 0,0-1-1 0 0,1 1 1 0 0,-1 0 0 0 0,1 0 0 0 0,-1 0 0 0 0,1 1 0 0 0,0-1 0 0 0,0 1 0 0 0,0-1 0 0 0,1 1-1 0 0,-6 6 1 0 0,-23 20 232 0 0,27-26-237 0 0,0 0 0 0 0,0 0-1 0 0,0 1 1 0 0,0-1 0 0 0,0 1-1 0 0,1 0 1 0 0,0 0 0 0 0,0 1-1 0 0,0-1 1 0 0,-4 8 0 0 0,2 1 32 0 0,2-9-46 0 0,1 1 0 0 0,0-1-1 0 0,0 1 1 0 0,1 0 0 0 0,-1-1-1 0 0,1 1 1 0 0,0 0 0 0 0,0 0 0 0 0,1 0-1 0 0,0 0 1 0 0,0 0 0 0 0,0 0 0 0 0,0 0-1 0 0,1 0 1 0 0,1 8 0 0 0,23 62 83 0 0,-24-71-87 0 0,0 0 0 0 0,0 0-1 0 0,0 1 1 0 0,-1-1 0 0 0,0 0 0 0 0,0 9-1 0 0,0-8 6 0 0,0 0-1 0 0,0 0 1 0 0,1 1-1 0 0,1 9 0 0 0,1-9-2 0 0,1 0 0 0 0,0 0 0 0 0,0 0 0 0 0,0-1-1 0 0,1 1 1 0 0,-1-1 0 0 0,1 0 0 0 0,7 5 0 0 0,-1 1 3 0 0,-1-3 21 0 0,0 0 1 0 0,0-1-1 0 0,1 0 1 0 0,-1 0 0 0 0,2-1-1 0 0,-1 0 1 0 0,1-1-1 0 0,0-1 1 0 0,0 0-1 0 0,0 0 1 0 0,20 3-1 0 0,-29-7-48 0 0,0 0 0 0 0,0 1 0 0 0,0-1 0 0 0,0 0 1 0 0,0-1-1 0 0,0 1 0 0 0,0 0 0 0 0,0-1 0 0 0,0 0 0 0 0,0 1 0 0 0,-1-1 0 0 0,1 0 0 0 0,0-1 0 0 0,0 1 0 0 0,-1 0 0 0 0,1-1 0 0 0,-1 1 0 0 0,1-1 0 0 0,4-4 0 0 0,-1-1-820 0 0,-1 0 1 0 0,1 0-1 0 0,-1-1 1 0 0,0 0-1 0 0,4-9 1 0 0,-6 10-141 0 0,4-5-1409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5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185 201 3369 0 0,'0'0'643'0'0,"5"17"998"0"0,-4-17-1635 0 0,0 0 0 0 0,0 0 0 0 0,1 0-1 0 0,-1-1 1 0 0,0 1 0 0 0,0 0 0 0 0,0-1-1 0 0,0 1 1 0 0,0-1 0 0 0,0 1 0 0 0,0-1-1 0 0,0 0 1 0 0,0 1 0 0 0,0-1 0 0 0,0 0 0 0 0,-1 0-1 0 0,1 0 1 0 0,0 0 0 0 0,0 1 0 0 0,0-3-1 0 0,0 2 2 0 0,-1 0 1 0 0,1 0-1 0 0,0 0 0 0 0,-1 1 0 0 0,1-1 0 0 0,0 0 0 0 0,0 0 0 0 0,-1 1 0 0 0,1-1 0 0 0,0 1 0 0 0,0-1 0 0 0,0 0 0 0 0,0 1 0 0 0,0 0 0 0 0,0-1 0 0 0,0 1 0 0 0,2-1 0 0 0,-2 1-5 0 0,-1 0-1 0 0,1 0 0 0 0,0-1 1 0 0,0 1-1 0 0,0 0 0 0 0,-1-1 1 0 0,1 1-1 0 0,0 0 0 0 0,0-1 1 0 0,-1 1-1 0 0,1-1 0 0 0,0 1 1 0 0,-1-1-1 0 0,1 0 1 0 0,0 1-1 0 0,-1-1 0 0 0,1 0 1 0 0,-1 1-1 0 0,1-1 0 0 0,-1 0 1 0 0,1 0-1 0 0,-1-1 0 0 0,7-25 81 0 0,-6 18 278 0 0,0 0 0 0 0,-2 0 0 0 0,1 0 0 0 0,-3-13 0 0 0,2 18-142 0 0,-1 0 1 0 0,1 0 0 0 0,-1-1-1 0 0,0 1 1 0 0,0 1-1 0 0,-1-1 1 0 0,1 0 0 0 0,-5-5-1 0 0,-11-17 1259 0 0,17 24-1395 0 0,-1 0-1 0 0,1 0 0 0 0,0 0 0 0 0,-1 0 0 0 0,0 0 0 0 0,1 1 0 0 0,-1-1 0 0 0,0 1 0 0 0,0-1 0 0 0,0 1 1 0 0,0 0-1 0 0,0 0 0 0 0,0 0 0 0 0,0 0 0 0 0,0 0 0 0 0,0 0 0 0 0,-1 0 0 0 0,1 1 0 0 0,0-1 0 0 0,-1 1 1 0 0,1 0-1 0 0,0-1 0 0 0,-1 1 0 0 0,1 0 0 0 0,0 1 0 0 0,-1-1 0 0 0,1 0 0 0 0,0 1 0 0 0,-1-1 0 0 0,-1 2 1 0 0,-5 0 29 0 0,0 1 1 0 0,0 0-1 0 0,1 0 1 0 0,-1 1 0 0 0,1 0-1 0 0,-9 6 1 0 0,14-7-84 0 0,0-1 0 0 0,0 1 0 0 0,0-1 0 0 0,0 1 0 0 0,0 0 0 0 0,1 0 0 0 0,0 0 0 0 0,-1 1 1 0 0,1-1-1 0 0,0 0 0 0 0,1 1 0 0 0,-4 7 0 0 0,1 1 31 0 0,1 1 0 0 0,-3 21 0 0 0,5-23-26 0 0,-1 1 0 0 0,-1 0 0 0 0,-5 15 1 0 0,5-20-26 0 0,1 0 0 0 0,0 1 0 0 0,0-1 0 0 0,1 0 0 0 0,0 1 0 0 0,0-1 0 0 0,1 1 0 0 0,0-1 0 0 0,0 0 0 0 0,1 1 0 0 0,2 11 0 0 0,2 2 42 0 0,1 0 0 0 0,15 34 0 0 0,-19-52-41 0 0,0 0-1 0 0,0 0 1 0 0,0 0-1 0 0,0 0 1 0 0,0 0-1 0 0,1 0 1 0 0,-1-1-1 0 0,1 1 1 0 0,0-1-1 0 0,0 0 0 0 0,0 0 1 0 0,0 0-1 0 0,0 0 1 0 0,0 0-1 0 0,1-1 1 0 0,4 3-1 0 0,2-1 22 0 0,0 0-1 0 0,0-1 0 0 0,1 1 1 0 0,-1-2-1 0 0,12 1 0 0 0,-9-2-45 0 0,-13-3 0 0 0,-1 3 11 0 0,1 0 0 0 0,0 0 0 0 0,0-1 1 0 0,0 1-1 0 0,-1 0 0 0 0,1 0 0 0 0,0-1 1 0 0,0 1-1 0 0,0 0 0 0 0,0 0 0 0 0,0-1 1 0 0,0 1-1 0 0,0 0 0 0 0,0 0 0 0 0,0-1 1 0 0,0 1-1 0 0,-1 0 0 0 0,1 0 0 0 0,0-1 0 0 0,0 1 1 0 0,1 0-1 0 0,-1-1 0 0 0,0 1 0 0 0,0 0 1 0 0,0 0-1 0 0,0-1 0 0 0,0 1 0 0 0,0 0 1 0 0,0 0-1 0 0,0-1 0 0 0,0 1 0 0 0,1 0 1 0 0,-1 0-1 0 0,0 0 0 0 0,0-1 0 0 0,0 1 0 0 0,0 0 1 0 0,1 0-1 0 0,-1 0 0 0 0,0-1 0 0 0,0 1 1 0 0,1 0-1 0 0,-1 0 0 0 0,0 0 0 0 0,0 0 1 0 0,0 0-1 0 0,1 0 0 0 0,-1-1 0 0 0,0 1 0 0 0,1 0 1 0 0,-1 0-1 0 0,0 0 0 0 0,0 0 0 0 0,1 0 1 0 0,27-20-439 0 0,-25 19 421 0 0,1 0 1 0 0,0-1-1 0 0,-1 0 1 0 0,1 0-1 0 0,-1 0 1 0 0,0 0-1 0 0,0-1 1 0 0,1 1-1 0 0,-2-1 1 0 0,1 0-1 0 0,0 1 0 0 0,0-1 1 0 0,-1-1-1 0 0,0 1 1 0 0,0 0-1 0 0,0-1 1 0 0,0 1-1 0 0,0-1 1 0 0,0 1-1 0 0,-1-1 1 0 0,0 0-1 0 0,0 0 1 0 0,0 0-1 0 0,0 1 0 0 0,-1-1 1 0 0,1-5-1 0 0,5-88 56 0 0,-6 81-21 0 0,1 1 1 0 0,4-20 0 0 0,-3 23-10 0 0,0 1 1 0 0,-1-1 0 0 0,-1-21 0 0 0,-1 30 3 0 0,0 0 0 0 0,0 1 0 0 0,0-1 0 0 0,-1 1 0 0 0,1-1 0 0 0,-1 1 0 0 0,0-1 0 0 0,1 1 1 0 0,-1 0-1 0 0,0 0 0 0 0,0 0 0 0 0,-1 0 0 0 0,1 0 0 0 0,0 1 0 0 0,-4-3 0 0 0,-7-7 116 0 0,8 4-40 0 0,10 7-8 0 0,-3 0 96 0 0,-6 1-30 0 0,3 1-132 0 0,1 0 1 0 0,-1-1-1 0 0,0 1 1 0 0,1 0 0 0 0,-1 0-1 0 0,0-1 1 0 0,0 1 0 0 0,0-1-1 0 0,0 1 1 0 0,0-1-1 0 0,0 1 1 0 0,0-1 0 0 0,-1 0-1 0 0,1 0 1 0 0,0 1-1 0 0,-1-1 1 0 0,1 0 0 0 0,-1 0-1 0 0,0 0 1 0 0,1-1 0 0 0,-1 1-1 0 0,0 0 1 0 0,1-1-1 0 0,-1 1 1 0 0,-2 0 0 0 0,2 0-9 0 0,1-1 0 0 0,0 1 0 0 0,1-1-1 0 0,-1 0 1 0 0,0 1 0 0 0,0-1 0 0 0,1 1-1 0 0,-1-1 1 0 0,1 1 0 0 0,-1 0 0 0 0,0-1-1 0 0,1 1 1 0 0,-1-1 0 0 0,1 1-1 0 0,-1 0 1 0 0,1 0 0 0 0,0-1 0 0 0,-1 1-1 0 0,1 0 1 0 0,0 0 0 0 0,-1-1-1 0 0,1 1 1 0 0,0 0 0 0 0,0 0 0 0 0,0 0-1 0 0,0 0 1 0 0,0-1 0 0 0,0 1 0 0 0,0 0-1 0 0,0 0 1 0 0,0 0 0 0 0,0-1-1 0 0,0 1 1 0 0,0 0 0 0 0,1 0 0 0 0,-1 0-1 0 0,1 1 1 0 0,15 24 27 0 0,-13-22-22 0 0,2 19 48 0 0,-2-7-36 0 0,3-1-14 0 0,-2-4 11 0 0,0 0 0 0 0,0 1 0 0 0,-1 0 1 0 0,0-1-1 0 0,1 20 0 0 0,-3-25-13 0 0,-1 0-1 0 0,1-1 0 0 0,0 1 0 0 0,1 0 0 0 0,-1-1 0 0 0,1 1 1 0 0,0-1-1 0 0,0 0 0 0 0,1 0 0 0 0,0 0 0 0 0,3 6 1 0 0,7 6 47 0 0,23 26 0 0 0,-23-29-34 0 0,-8-8-3 0 0,0-1 0 0 0,1 0 0 0 0,0-1 0 0 0,0 1 1 0 0,0-1-1 0 0,0 0 0 0 0,0-1 0 0 0,1 0 0 0 0,0 0 0 0 0,7 3 0 0 0,-11-5-28 0 0,-1-1 0 0 0,1 1 0 0 0,0 0 0 0 0,-1-1 0 0 0,1 1-1 0 0,0-1 1 0 0,0 0 0 0 0,0 0 0 0 0,-1 0 0 0 0,1 0 0 0 0,0 0 0 0 0,0-1 0 0 0,0 1 0 0 0,-1-1-1 0 0,1 0 1 0 0,0 1 0 0 0,-1-2 0 0 0,1 1 0 0 0,-1 0 0 0 0,1 0 0 0 0,-1-1 0 0 0,0 1-1 0 0,1-1 1 0 0,-1 0 0 0 0,0 0 0 0 0,0 1 0 0 0,0-1 0 0 0,0-1 0 0 0,2-2 0 0 0,11-19-24 0 0,-2 0 0 0 0,0-1 0 0 0,-2 0 0 0 0,0-1 0 0 0,-2 0 1 0 0,-1 0-1 0 0,7-45 0 0 0,-10 42 20 0 0,19-94 78 0 0,-24 122-59 0 0,1 0 0 0 0,-1-1 0 0 0,0 1 0 0 0,0 0 0 0 0,0 0 0 0 0,0 0 0 0 0,0-1 0 0 0,0 1-1 0 0,0 0 1 0 0,-1 0 0 0 0,1-1 0 0 0,0 1 0 0 0,-1 0 0 0 0,1 0 0 0 0,-1 0 0 0 0,1 0 0 0 0,-1 0 0 0 0,0 0 0 0 0,1 0 0 0 0,-1 0 0 0 0,0 0 0 0 0,0 0 0 0 0,1 0 0 0 0,-1 0 0 0 0,-2-1 0 0 0,3 2 2 0 0,-1 0 0 0 0,1 0 0 0 0,-1 0 0 0 0,1 0 1 0 0,0 0-1 0 0,-1 1 0 0 0,1-1 0 0 0,-1 0 0 0 0,1 0 1 0 0,0 0-1 0 0,-1 1 0 0 0,1-1 0 0 0,0 0 0 0 0,-1 0 1 0 0,1 1-1 0 0,0-1 0 0 0,-1 0 0 0 0,1 1 0 0 0,0-1 1 0 0,0 0-1 0 0,-1 1 0 0 0,1-1 0 0 0,0 0 0 0 0,0 1 0 0 0,0-1 1 0 0,-1 1-1 0 0,1-1 0 0 0,0 0 0 0 0,0 1 0 0 0,0 0 1 0 0,-8 40 88 0 0,7-39-86 0 0,1 0 1 0 0,0 0-1 0 0,0 0 1 0 0,0 0-1 0 0,0 0 1 0 0,0 0-1 0 0,1 0 1 0 0,-1 0-1 0 0,0 0 1 0 0,1 0-1 0 0,0-1 1 0 0,-1 1-1 0 0,1 0 1 0 0,0 0-1 0 0,0 0 1 0 0,0-1-1 0 0,0 1 1 0 0,0-1-1 0 0,0 1 1 0 0,3 2-1 0 0,-2-2-1 0 0,1 0 0 0 0,-1 1-1 0 0,0-1 1 0 0,0 0 0 0 0,0 1-1 0 0,0-1 1 0 0,-1 1 0 0 0,1 0 0 0 0,-1 0-1 0 0,2 4 1 0 0,11 18-34 0 0,-6-21 71 0 0,-7-3-41 0 0,-1-1 1 0 0,1 0-1 0 0,0 0 0 0 0,-1 0 0 0 0,1 0 0 0 0,0 1 1 0 0,-1-1-1 0 0,1 0 0 0 0,-1 1 0 0 0,1-1 0 0 0,0 0 1 0 0,-1 1-1 0 0,1-1 0 0 0,-1 1 0 0 0,1-1 0 0 0,-1 1 1 0 0,1-1-1 0 0,-1 1 0 0 0,0-1 0 0 0,1 2 0 0 0,12 23-5 0 0,-1 1 0 0 0,-1 1 0 0 0,-2 0 0 0 0,10 40 0 0 0,-12 15 4 0 0,-5-74-4 0 0,-1-1 0 0 0,0 1 1 0 0,0 12-1 0 0,-1-18 8 0 0,0-1 0 0 0,0 1 0 0 0,0-1 0 0 0,0 1 0 0 0,-1-1 0 0 0,1 1-1 0 0,0-1 1 0 0,-1 0 0 0 0,1 1 0 0 0,-1-1 0 0 0,0 0 0 0 0,1 1 0 0 0,-1-1-1 0 0,0 0 1 0 0,0 0 0 0 0,0 1 0 0 0,0-1 0 0 0,0 0 0 0 0,0 0 0 0 0,0 0 0 0 0,0 0-1 0 0,0 0 1 0 0,0-1 0 0 0,-2 2 0 0 0,1-1 4 0 0,1-1 1 0 0,0 1-1 0 0,0-1 0 0 0,-1 1 1 0 0,1-1-1 0 0,0 1 0 0 0,-1-1 1 0 0,1 0-1 0 0,0 0 0 0 0,-1 0 1 0 0,1 0-1 0 0,0 0 0 0 0,-1 0 1 0 0,1 0-1 0 0,0 0 0 0 0,-1 0 1 0 0,1-1-1 0 0,0 1 0 0 0,-1-1 1 0 0,1 1-1 0 0,0-1 1 0 0,0 1-1 0 0,0-1 0 0 0,-1 0 1 0 0,1 1-1 0 0,0-1 0 0 0,0 0 1 0 0,0 0-1 0 0,0 0 0 0 0,0 0 1 0 0,-1-2-1 0 0,-5-2-3 0 0,-4-5-174 0 0,1 0-1 0 0,0-1 1 0 0,-12-16 0 0 0,1 1-2805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5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50 8018 0 0,'-1'-10'664'0'0,"-3"-3"1057"0"0,-12 6 684 0 0,22 6-724 0 0,11-2-1507 0 0,-15 0 1233 0 0,-38-10-313 0 0,36 13-1084 0 0,0 0 0 0 0,-1 0 0 0 0,1 0-1 0 0,0 0 1 0 0,-1 0 0 0 0,1 0 0 0 0,0 0 0 0 0,-1 0 0 0 0,1 1 0 0 0,0-1 0 0 0,-1 0 0 0 0,1 0 0 0 0,0 0 0 0 0,0 0 0 0 0,-1 0 0 0 0,1 1 0 0 0,0-1 0 0 0,-1 0 0 0 0,1 0 0 0 0,0 0 0 0 0,0 1-1 0 0,0-1 1 0 0,-1 0 0 0 0,1 0 0 0 0,0 1 0 0 0,0-1 0 0 0,0 0 0 0 0,-1 0 0 0 0,1 1 0 0 0,0-1 0 0 0,0 0 0 0 0,0 1 0 0 0,0-1 0 0 0,-2 18 199 0 0,7 22-12 0 0,0-31-177 0 0,-4-7-16 0 0,0 0-1 0 0,0 0 1 0 0,0 0 0 0 0,0 1-1 0 0,0-1 1 0 0,-1 0-1 0 0,1 1 1 0 0,-1-1-1 0 0,1 5 1 0 0,-1-6-4 0 0,0 1 1 0 0,0-1-1 0 0,0 1 1 0 0,0-1-1 0 0,0 0 1 0 0,1 1-1 0 0,-1-1 1 0 0,0 1 0 0 0,1-1-1 0 0,-1 1 1 0 0,1-1-1 0 0,0 0 1 0 0,-1 1-1 0 0,2 1 1 0 0,-1-1-1 0 0,0-1 1 0 0,0 1-1 0 0,0-1 0 0 0,0 1 1 0 0,-1 0-1 0 0,1-1 1 0 0,0 1-1 0 0,-1 0 1 0 0,0 0-1 0 0,1-1 1 0 0,-1 1-1 0 0,0 0 1 0 0,0 0-1 0 0,0 2 1 0 0,5 30-2 0 0,1-7-4 0 0,-6 7 11 0 0,5-16 9 0 0,2 13 14 0 0,-5-20-19 0 0,0 15 9 0 0,1-3 45 0 0,-2-23-58 0 0,-1 1 0 0 0,1 0 0 0 0,-1 0 0 0 0,0 0 0 0 0,1 0 0 0 0,-1 0-1 0 0,0 0 1 0 0,0 0 0 0 0,0 0 0 0 0,0 0 0 0 0,0 0 0 0 0,0 0-1 0 0,0-1 1 0 0,0 1 0 0 0,0 0 0 0 0,0 0 0 0 0,-1 0 0 0 0,1 0 0 0 0,0 0-1 0 0,-1 0 1 0 0,1 0 0 0 0,0 0 0 0 0,-1 0 0 0 0,1-1 0 0 0,-1 1 0 0 0,0 0-1 0 0,1 0 1 0 0,-1-1 0 0 0,0 1 0 0 0,1 0 0 0 0,-1-1 0 0 0,0 1 0 0 0,0-1-1 0 0,-1 2 1 0 0,2-2-2 0 0,-1 0 1 0 0,1 0-1 0 0,-1 1 0 0 0,1-1 0 0 0,0 0 0 0 0,-1 1 0 0 0,1-1 1 0 0,-1 1-1 0 0,1-1 0 0 0,0 0 0 0 0,-1 1 0 0 0,1-1 1 0 0,0 1-1 0 0,-1-1 0 0 0,1 1 0 0 0,0-1 0 0 0,0 1 0 0 0,0-1 1 0 0,-1 1-1 0 0,1-1 0 0 0,0 1 0 0 0,0-1 0 0 0,0 1 0 0 0,0-1 1 0 0,0 1-1 0 0,0-1 0 0 0,0 1 0 0 0,0-1 0 0 0,0 1 0 0 0,0-1 1 0 0,0 1-1 0 0,0 0 0 0 0,1-1 0 0 0,-1 1 0 0 0,0-1 1 0 0,0 1-1 0 0,0-1 0 0 0,1 1 0 0 0,-1-1 0 0 0,0 0 0 0 0,1 1 1 0 0,-1-1-1 0 0,0 1 0 0 0,1-1 0 0 0,-1 0 0 0 0,1 1 0 0 0,-1-1 1 0 0,0 0-1 0 0,1 1 0 0 0,27 14-650 0 0,-22-11-139 0 0,-19-6-307 0 0,13 2 1038 0 0,0 0 0 0 0,0 0-1 0 0,0 0 1 0 0,-1 0 0 0 0,1 0-1 0 0,0 0 1 0 0,0 0 0 0 0,0 0-1 0 0,0 0 1 0 0,0 0 0 0 0,-2-3-1087 0 0,2 3 1087 0 0,0 0-1 0 0,0 0 1 0 0,0 0 0 0 0,0 0-1 0 0,0-1 1 0 0,0 1 0 0 0,0 0-1 0 0,0 0 1 0 0,0 0 0 0 0,0 0-1 0 0,0 0 1 0 0,1-1 0 0 0,-1 1-1 0 0,0 0 1 0 0,1-1-435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5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1 120 5833 0 0,'0'-5'466'0'0,"0"1"-1"0"0,1-1 1 0 0,0 1-1 0 0,0-1 1 0 0,2-6-1 0 0,3-12 2002 0 0,-6 22-2411 0 0,0 1 0 0 0,0-1 1 0 0,0 1-1 0 0,0-1 0 0 0,0 1 0 0 0,0-1 0 0 0,0 1 1 0 0,0-1-1 0 0,0 1 0 0 0,-1-1 0 0 0,1 0 0 0 0,0 1 0 0 0,0-1 1 0 0,0 1-1 0 0,-1-1 0 0 0,1 1 0 0 0,0 0 0 0 0,-1-1 1 0 0,1 1-1 0 0,-1-1 0 0 0,1 0-38 0 0,0 1 1 0 0,-1 0 0 0 0,1 0-1 0 0,0-1 1 0 0,0 1-1 0 0,0 0 1 0 0,0 0 0 0 0,-1-1-1 0 0,1 1 1 0 0,0 0-1 0 0,0-1 1 0 0,0 1 0 0 0,0 0-1 0 0,0-1 1 0 0,0 1-1 0 0,0 0 1 0 0,0-1 0 0 0,0 1-1 0 0,0 0 1 0 0,0 0-1 0 0,0-1 1 0 0,0 1-1 0 0,0 0 1 0 0,0-1 0 0 0,0 1-1 0 0,0 0 1 0 0,1-1-1 0 0,-1 1 1 0 0,0 0 0 0 0,0 0-1 0 0,0-1 1 0 0,0 1-1 0 0,1 0 1 0 0,-1 0 0 0 0,0-1-1 0 0,0 1 1 0 0,1 0-1 0 0,-1 0 1 0 0,0-1 0 0 0,0 1-1 0 0,1 0 1 0 0,-1 0-1 0 0,0 0 1 0 0,1-1-1 0 0,2-2 46 0 0,0 0-1 0 0,0 0 0 0 0,0 1 1 0 0,1-1-1 0 0,-1 0 0 0 0,1 1 0 0 0,0 0 1 0 0,6-3-1 0 0,-1-2 47 0 0,-9 7-103 0 0,0-1 0 0 0,1 1-1 0 0,-1-1 1 0 0,1 1-1 0 0,-1 0 1 0 0,0-1-1 0 0,1 1 1 0 0,-1 0 0 0 0,1-1-1 0 0,-1 1 1 0 0,1 0-1 0 0,0-1 1 0 0,-1 1-1 0 0,1 0 1 0 0,-1 0 0 0 0,1 0-1 0 0,-1 0 1 0 0,1 0-1 0 0,0 0 1 0 0,-1-1-1 0 0,1 1 1 0 0,-1 0 0 0 0,1 1-1 0 0,0-1 1 0 0,0 0-1 0 0,67 6 190 0 0,-64-6-144 0 0,1 1-26 0 0,0-1-20 0 0,-1 1 0 0 0,1-1 0 0 0,-1 1 0 0 0,0 0 0 0 0,1 0 0 0 0,-1 1 0 0 0,0 0 0 0 0,0-1 0 0 0,0 1 0 0 0,7 5 0 0 0,-9-6-7 0 0,0 1 1 0 0,0-1-1 0 0,-1 1 0 0 0,1 0 0 0 0,0 0 0 0 0,-1 0 0 0 0,1 0 1 0 0,-1 0-1 0 0,0 0 0 0 0,1 0 0 0 0,-1 0 0 0 0,0 0 0 0 0,0 1 0 0 0,-1-1 1 0 0,1 0-1 0 0,0 1 0 0 0,-1-1 0 0 0,0 1 0 0 0,1-1 0 0 0,-1 1 1 0 0,0 4-1 0 0,-1 5-17 0 0,1-9 26 0 0,0 0 0 0 0,0 0 0 0 0,0 0 0 0 0,0 0 0 0 0,-1 0 0 0 0,0 0 0 0 0,0 0 0 0 0,1 0 0 0 0,-2-1 0 0 0,-1 7 0 0 0,0-4 7 0 0,0 0 0 0 0,-1 0 0 0 0,1 0 0 0 0,-1-1-1 0 0,0 1 1 0 0,0-1 0 0 0,0 0 0 0 0,0 0 0 0 0,-1 0-1 0 0,0-1 1 0 0,-6 4 0 0 0,7-5 2 0 0,0 0 1 0 0,1-1-1 0 0,-1 0 1 0 0,0 0-1 0 0,0 0 1 0 0,0 0-1 0 0,0 0 1 0 0,0-1-1 0 0,-1 0 1 0 0,1 0-1 0 0,0 0 1 0 0,0 0-1 0 0,0-1 1 0 0,0 1-1 0 0,0-1 0 0 0,0 0 1 0 0,0-1-1 0 0,-5-1 1 0 0,4 1 39 0 0,-1-1 0 0 0,1 1 0 0 0,0-1 0 0 0,-8-5 0 0 0,13 7-114 0 0,-1 1 0 0 0,0-1 0 0 0,0 1 0 0 0,0-1 0 0 0,1 0 0 0 0,-1 1 0 0 0,0-1 1 0 0,1 0-1 0 0,-1 0 0 0 0,0 0 0 0 0,1 0 0 0 0,-1 1 0 0 0,1-1 0 0 0,-1 0 0 0 0,1 0 0 0 0,0 0 0 0 0,-1 0 0 0 0,1 0 0 0 0,0 0 1 0 0,0 0-1 0 0,-1 0 0 0 0,1 0 0 0 0,0 0 0 0 0,0 0 0 0 0,0 0 0 0 0,0 0 0 0 0,1 0 0 0 0,-1 0 0 0 0,0 0 0 0 0,0 0 0 0 0,1 0 1 0 0,-1 0-1 0 0,0 0 0 0 0,2-2 0 0 0,4-3-2528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6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36 138 2353 0 0,'-4'-16'1764'0'0,"-6"-27"4295"0"0,2 17-4829 0 0,8 26-1179 0 0,0-1-1 0 0,0 1 1 0 0,-1 0-1 0 0,1 0 1 0 0,0 0-1 0 0,0-1 0 0 0,-1 1 1 0 0,1 0-1 0 0,0 0 1 0 0,-1 0-1 0 0,1 0 0 0 0,0 0 1 0 0,-1 0-1 0 0,1-1 1 0 0,0 1-1 0 0,-1 0 1 0 0,1 0-1 0 0,0 0 0 0 0,-1 0 1 0 0,1 0-1 0 0,0 0 1 0 0,-1 0-1 0 0,1 0 0 0 0,0 0 1 0 0,-1 1-1 0 0,1-1 1 0 0,0 0-1 0 0,0 0 1 0 0,-1 0-1 0 0,1 0 0 0 0,0 0 1 0 0,-1 0-1 0 0,1 1 1 0 0,0-1-1 0 0,0 0 0 0 0,-1 0 1 0 0,1 1-1 0 0,0-1 1 0 0,0 0-1 0 0,-1 0 1 0 0,1 1-1 0 0,0-1 0 0 0,0 0 1 0 0,0 0-1 0 0,0 1 1 0 0,-1-1-1 0 0,1 0 0 0 0,0 1 1 0 0,0-1-1 0 0,0 1 1 0 0,13 138 183 0 0,-11-124-232 0 0,-1 11 55 0 0,2-1 1 0 0,2 0-1 0 0,0 1 0 0 0,1-2 0 0 0,18 47 1 0 0,-36-124 551 0 0,4 23-571 0 0,-9-58-1 0 0,16 77-28 0 0,0-1 0 0 0,1 0 0 0 0,0 1 0 0 0,1-1 0 0 0,0 1 0 0 0,1-1 0 0 0,0 1 0 0 0,5-15 0 0 0,-4 19-10 0 0,0-1-1 0 0,1 1 1 0 0,0 0-1 0 0,1 0 1 0 0,-1 0-1 0 0,1 1 1 0 0,1 0-1 0 0,-1 0 1 0 0,1 0-1 0 0,0 1 1 0 0,0-1-1 0 0,0 2 1 0 0,1-1-1 0 0,0 1 1 0 0,0 0-1 0 0,0 0 1 0 0,1 0 0 0 0,-1 1-1 0 0,1 1 1 0 0,-1-1-1 0 0,1 1 1 0 0,0 0-1 0 0,0 1 1 0 0,0 0-1 0 0,11 0 1 0 0,-16 1 4 0 0,0 1 1 0 0,0-1 0 0 0,0 1 0 0 0,-1 0 0 0 0,1 0-1 0 0,0 0 1 0 0,-1 1 0 0 0,1-1 0 0 0,-1 0 0 0 0,1 1-1 0 0,-1 0 1 0 0,0-1 0 0 0,0 1 0 0 0,0 0 0 0 0,0 0-1 0 0,0 1 1 0 0,0-1 0 0 0,0 0 0 0 0,-1 0 0 0 0,1 1-1 0 0,-1-1 1 0 0,1 1 0 0 0,1 5 0 0 0,3 7 3 0 0,0 0 0 0 0,6 29 0 0 0,-11-40-2 0 0,1 6 2 0 0,0 0 0 0 0,-1 1 0 0 0,0-1 0 0 0,-1 0 0 0 0,0 1 0 0 0,-1 11 0 0 0,3 51 43 0 0,-2 56 98 0 0,3-121-414 0 0,1-12-881 0 0,5-14-2986 0 0,-6 9 1160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7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225 189 2681 0 0,'1'2'127'0'0,"-1"0"1"0"0,1 0-1 0 0,0 0 1 0 0,0-1 0 0 0,0 1-1 0 0,0 0 1 0 0,0-1 0 0 0,0 1-1 0 0,0 0 1 0 0,1-1-1 0 0,-1 0 1 0 0,0 1 0 0 0,4 1-1 0 0,8 10 1457 0 0,-13-12-1573 0 0,0-1 1 0 0,0 0 0 0 0,0 0 0 0 0,1 0-1 0 0,-1 1 1 0 0,0-1 0 0 0,0 0 0 0 0,0 0 0 0 0,0 0-1 0 0,0 1 1 0 0,1-1 0 0 0,-1 0 0 0 0,0 0-1 0 0,0 0 1 0 0,0 0 0 0 0,1 0 0 0 0,-1 1 0 0 0,0-1-1 0 0,0 0 1 0 0,0 0 0 0 0,1 0 0 0 0,-1 0-1 0 0,0 0 1 0 0,0 0 0 0 0,1 0 0 0 0,-1 0 0 0 0,0 0-1 0 0,0 0 1 0 0,1 0 0 0 0,-1 0 0 0 0,0 0-1 0 0,0 0 1 0 0,0 0 0 0 0,1 0 0 0 0,-1 0-1 0 0,0 0 1 0 0,0 0 0 0 0,1 0 0 0 0,-1 0 0 0 0,0-1-1 0 0,0 1 1 0 0,0 0 0 0 0,1 0 0 0 0,-1 0-1 0 0,0 0 1 0 0,0 0 0 0 0,0-1 0 0 0,1 1 0 0 0,-1 0-1 0 0,0 0 1 0 0,0 0 0 0 0,0-1 0 0 0,1 0 6 0 0,0 1 1 0 0,-1-1-1 0 0,1 1 1 0 0,0-1-1 0 0,-1 0 1 0 0,1 1-1 0 0,0 0 1 0 0,0-1-1 0 0,0 1 1 0 0,0-1-1 0 0,-1 1 1 0 0,1 0 0 0 0,0 0-1 0 0,0-1 1 0 0,0 1-1 0 0,0 0 1 0 0,1 0-1 0 0,0 0 1 0 0,-1-1-1 0 0,1 1 0 0 0,-1 0 1 0 0,1-1-1 0 0,-1 0 0 0 0,1 1 1 0 0,-1-1-1 0 0,1 0 0 0 0,-1 0 1 0 0,0 0-1 0 0,1 1 1 0 0,-1-2-1 0 0,0 1 0 0 0,0 0 1 0 0,0 0-1 0 0,0 0 0 0 0,0 0 1 0 0,0-1-1 0 0,0 1 0 0 0,0 0 1 0 0,0-1-1 0 0,0 1 1 0 0,-1-1-1 0 0,1 1 0 0 0,-1-1 1 0 0,1 0-1 0 0,-1 1 0 0 0,0-1 1 0 0,1-1-1 0 0,1-10 476 0 0,0 0-1 0 0,1-22 1 0 0,-2 24 103 0 0,-2 5-372 0 0,1 0 1 0 0,-1 1 0 0 0,0-1-1 0 0,0 0 1 0 0,0 1-1 0 0,-1-1 1 0 0,0 1 0 0 0,0 0-1 0 0,-1-1 1 0 0,1 1-1 0 0,-6-7 1 0 0,-4-12 339 0 0,11 23-533 0 0,0-1-1 0 0,0 1 1 0 0,0 0-1 0 0,0 0 0 0 0,0 0 1 0 0,-1-1-1 0 0,1 1 0 0 0,0 0 1 0 0,-1 0-1 0 0,1 1 1 0 0,0-1-1 0 0,-1 0 0 0 0,1 0 1 0 0,-1 1-1 0 0,1-1 0 0 0,-1 1 1 0 0,0-1-1 0 0,1 1 1 0 0,-1 0-1 0 0,1-1 0 0 0,-1 1 1 0 0,0 0-1 0 0,1 0 1 0 0,-1 0-1 0 0,0 1 0 0 0,1-1 1 0 0,-1 0-1 0 0,0 0 0 0 0,1 1 1 0 0,-3 0-1 0 0,-8 3 126 0 0,0-1 0 0 0,-21 11 0 0 0,25-10-36 0 0,2-2-100 0 0,0 1 0 0 0,1 0 0 0 0,-1 1 0 0 0,1-1 0 0 0,0 1 0 0 0,0 0 1 0 0,0 1-1 0 0,1-1 0 0 0,-1 1 0 0 0,1-1 0 0 0,0 1 0 0 0,0 1 0 0 0,1-1 0 0 0,-5 8 1 0 0,3 0-5 0 0,0 0 0 0 0,1 0 0 0 0,0 0 0 0 0,1 0 0 0 0,-3 25 0 0 0,0-7 32 0 0,4-25-40 0 0,1 1 0 0 0,-1-1 1 0 0,1 1-1 0 0,1-1 0 0 0,-1 11 1 0 0,2-10 2 0 0,-1 1 0 0 0,2 0 0 0 0,-1-1-1 0 0,1 1 1 0 0,0-1 0 0 0,0 0 0 0 0,1 0 0 0 0,0 0 0 0 0,1 0 0 0 0,-1 0 0 0 0,1 0-1 0 0,0-1 1 0 0,1 0 0 0 0,0 0 0 0 0,0 0 0 0 0,0 0 0 0 0,0-1 0 0 0,1 0 0 0 0,0 0-1 0 0,0 0 1 0 0,1-1 0 0 0,-1 0 0 0 0,1 0 0 0 0,0-1 0 0 0,0 0 0 0 0,0 0 0 0 0,0 0-1 0 0,1-1 1 0 0,-1 0 0 0 0,1-1 0 0 0,14 2 0 0 0,-17-3-1 0 0,1 1 0 0 0,-1-1 0 0 0,0-1 0 0 0,0 1 1 0 0,7-2-1 0 0,-10 1-10 0 0,0 1 0 0 0,0-1 0 0 0,0 0 0 0 0,0 0 0 0 0,-1 0 0 0 0,1-1 0 0 0,0 1 0 0 0,0 0 0 0 0,-1-1 0 0 0,1 1 0 0 0,-1-1 0 0 0,1 1 0 0 0,-1-1 0 0 0,0 0 0 0 0,2-3 0 0 0,5-6 3 0 0,-4 5 3 0 0,0 0 1 0 0,0 0 0 0 0,-1-1-1 0 0,0 0 1 0 0,0 1 0 0 0,0-1-1 0 0,2-10 1 0 0,-2 0-6 0 0,2-11 17 0 0,0 0 0 0 0,-2 0 1 0 0,-1 0-1 0 0,-3-50 1 0 0,0 75 150 0 0,1 6-53 0 0,-2 17 6 0 0,-1 22-12 0 0,1-18-61 0 0,1 49-1 0 0,2-14-25 0 0,4 177 101 0 0,-1-121-46 0 0,-2-64-31 0 0,-3 0 0 0 0,-2 1 0 0 0,-2-1 0 0 0,-2-1 0 0 0,-3 1 0 0 0,-20 63 0 0 0,27-108-43 0 0,1-1 1 0 0,-2 1-1 0 0,1-1 1 0 0,0 0-1 0 0,-1 0 0 0 0,0 0 1 0 0,0-1-1 0 0,-1 0 1 0 0,1 1-1 0 0,-1-1 1 0 0,0-1-1 0 0,0 1 0 0 0,0-1 1 0 0,-1 0-1 0 0,-9 5 1 0 0,13-8-6 0 0,0 0 0 0 0,-1 0 1 0 0,1 0-1 0 0,0-1 1 0 0,1 1-1 0 0,-1-1 0 0 0,0 1 1 0 0,0-1-1 0 0,0 0 0 0 0,0 0 1 0 0,0 1-1 0 0,0-1 1 0 0,1-1-1 0 0,-1 1 0 0 0,0 0 1 0 0,1 0-1 0 0,-3-2 1 0 0,-4-3 1 0 0,-1 0 3 0 0,-1 0 0 0 0,1-1 1 0 0,1 0-1 0 0,-1-1 0 0 0,-12-15 0 0 0,-33-48 31 0 0,50 66-35 0 0,2 2 2 0 0,0 0 0 0 0,0 0 0 0 0,0 0 0 0 0,0 0 1 0 0,0-1-1 0 0,1 1 0 0 0,-1-1 0 0 0,1 1 0 0 0,0-1 0 0 0,0 1 0 0 0,1-1 0 0 0,-1 0 0 0 0,1 1 1 0 0,0-1-1 0 0,-1 0 0 0 0,2 1 0 0 0,-1-6 0 0 0,1 2 3 0 0,-2 0 1 0 0,1 0-1 0 0,-1 0 0 0 0,0 1 1 0 0,0-1-1 0 0,-1 1 0 0 0,0-1 1 0 0,0 1-1 0 0,-4-8 1 0 0,-7-30 24 0 0,13 41-28 0 0,-1 0 0 0 0,1 0 0 0 0,0 0 0 0 0,0 0 0 0 0,0 0-1 0 0,1-1 1 0 0,-1 1 0 0 0,1 0 0 0 0,0 0 0 0 0,-1 0-1 0 0,1 0 1 0 0,3-4 0 0 0,8-26 28 0 0,-11 27-27 0 0,1 1 1 0 0,0 0 0 0 0,0-1-1 0 0,0 1 1 0 0,1 0 0 0 0,0 0-1 0 0,-1 0 1 0 0,2 1 0 0 0,6-9-1 0 0,-1 5 1 0 0,0 1-1 0 0,1 1 0 0 0,0 0 1 0 0,0 0-1 0 0,17-6 0 0 0,14-9-15 0 0,29-14-29 0 0,-46 24 55 0 0,44-27-1 0 0,-52 29-382 0 0,32-15 1 0 0,-18 10-4168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39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66 236 2080 0 0,'-7'0'7367'0'0,"-17"1"-6292"0"0,10 0-848 0 0,1-2 499 0 0,5 0 1792 0 0,13 5-1799 0 0,1-1-691 0 0,0-2-1 0 0,-1 1 0 0 0,1-1 0 0 0,0 0 0 0 0,1 0 0 0 0,7 0 0 0 0,112-9 178 0 0,-36 0-158 0 0,140-11-18 0 0,-133 12 43 0 0,-84 5-61 0 0,0 2 0 0 0,0 0 0 0 0,0 0 0 0 0,14 3 0 0 0,29 1-72 0 0,-30-10 51 0 0,-22 5 38 0 0,1-1 0 0 0,-1 1 0 0 0,1 0 0 0 0,0 0 0 0 0,-1 1 0 0 0,1-1 0 0 0,6 1 0 0 0,-8-4 39 0 0,5-8-19 0 0,-8 12-47 0 0,0 0 1 0 0,1-1 0 0 0,-1 1 0 0 0,1-1 0 0 0,-1 1 0 0 0,0 0 0 0 0,1-1-1 0 0,-1 1 1 0 0,0-1 0 0 0,0 1 0 0 0,1-1 0 0 0,-1 1 0 0 0,0 0 0 0 0,0-1-1 0 0,0 1 1 0 0,0-1 0 0 0,1 1 0 0 0,-1-1 0 0 0,0 1 0 0 0,0-1-1 0 0,0 0 1 0 0,0 1 0 0 0,0-1 0 0 0,0 1 0 0 0,0-1 0 0 0,0 1 0 0 0,-1-1-1 0 0,1 1 1 0 0,0-1 0 0 0,0 1 0 0 0,0-1 0 0 0,0 1 0 0 0,-1-1-1 0 0,1 1 1 0 0,0 0 0 0 0,-1-1 0 0 0,1-4-11 0 0,0 4 9 0 0,0 1 0 0 0,0 0 0 0 0,0 0-1 0 0,0 0 1 0 0,0 0 0 0 0,0 0 0 0 0,0-1-1 0 0,0 1 1 0 0,0 0 0 0 0,0 0 0 0 0,0 0-1 0 0,0 0 1 0 0,0-1 0 0 0,0 1 0 0 0,0 0-1 0 0,0 0 1 0 0,0 0 0 0 0,0 0 0 0 0,0 0-1 0 0,-1 0 1 0 0,1-1 0 0 0,0 1 0 0 0,0 0-1 0 0,0 0 1 0 0,0 0 0 0 0,0 0 0 0 0,0 0-1 0 0,0 0 1 0 0,0 0 0 0 0,-1-1 0 0 0,1 1-1 0 0,0 0 1 0 0,0 0 0 0 0,0 0 0 0 0,0 0-1 0 0,0 0 1 0 0,0 0 0 0 0,-1 0 0 0 0,1 0-1 0 0,0 0 1 0 0,0 0 0 0 0,0 0 0 0 0,0 0-1 0 0,-1 0 1 0 0,1 0 0 0 0,0 0 0 0 0,0 0-1 0 0,0 0 1 0 0,0 0 0 0 0,-1 0 0 0 0,-1-1 22 0 0,1-3 6 0 0,0 1-28 0 0,0 1 0 0 0,-1-1 0 0 0,1 0 0 0 0,-1 1-1 0 0,0-1 1 0 0,0 1 0 0 0,0-1 0 0 0,0 1 0 0 0,0 0-1 0 0,0 0 1 0 0,-1 0 0 0 0,-2-2 0 0 0,-26-23-6 0 0,27 22 13 0 0,0 1 0 0 0,0 0 0 0 0,-1 1 0 0 0,1-1 0 0 0,-1 1-1 0 0,-7-5 1 0 0,11 8-6 0 0,0-1-1 0 0,0 1 1 0 0,0-1-1 0 0,0 0 1 0 0,0 0-1 0 0,0 0 1 0 0,0 1-1 0 0,0-1 1 0 0,0 0-1 0 0,1 0 1 0 0,-1 0-1 0 0,0 0 1 0 0,1 0-1 0 0,-1-1 0 0 0,0 1 1 0 0,1 0-1 0 0,0 0 1 0 0,-1 0-1 0 0,1 0 1 0 0,-1-2-1 0 0,1 1 0 0 0,0 1-1 0 0,-1 0 0 0 0,1-1 0 0 0,0 1 0 0 0,-1 0 1 0 0,1 0-1 0 0,-1 0 0 0 0,0 0 0 0 0,1-1 1 0 0,-1 1-1 0 0,0 0 0 0 0,0 0 0 0 0,1 0 0 0 0,-1 0 1 0 0,0 0-1 0 0,0 1 0 0 0,0-1 0 0 0,0 0 0 0 0,0 0 1 0 0,-1 1-1 0 0,1-1 0 0 0,-2 0 0 0 0,-7-4-7 0 0,8 4 28 0 0,2 0-18 0 0,-1 1 0 0 0,1-1-1 0 0,0 1 1 0 0,0-1-1 0 0,0 1 1 0 0,0 0 0 0 0,-1-1-1 0 0,1 1 1 0 0,0-1-1 0 0,0 1 1 0 0,-1 0 0 0 0,1-1-1 0 0,0 1 1 0 0,-1-1-1 0 0,1 1 1 0 0,0 0 0 0 0,-1-1-1 0 0,1 1 1 0 0,-1 0-1 0 0,1 0 1 0 0,0-1 0 0 0,-1 1-1 0 0,1 0 1 0 0,-1 0-1 0 0,1 0 1 0 0,-1 0 0 0 0,1 0-1 0 0,-1-1 1 0 0,1 1-1 0 0,-1 0 1 0 0,1 0 0 0 0,-1 0-1 0 0,1 0 1 0 0,-1 0-1 0 0,1 0 1 0 0,-1 1 0 0 0,1-1-1 0 0,-1 0 1 0 0,1 0-1 0 0,0 0 1 0 0,-1 0 0 0 0,1 0-1 0 0,-1 1 1 0 0,1-1-1 0 0,-1 0 1 0 0,1 0 0 0 0,0 1-1 0 0,-1-1 1 0 0,1 0-1 0 0,0 1 1 0 0,-1-1 0 0 0,1 0-1 0 0,0 1 1 0 0,-1 0-1 0 0,-2-5 71 0 0,3 3-10 0 0,6 4-32 0 0,1 3 1 0 0,1-1 0 0 0,0 0 0 0 0,0-1 0 0 0,14 7 0 0 0,7 7-21 0 0,-24-14 5 0 0,0 0-1 0 0,0-1 1 0 0,1 0 0 0 0,8 4 0 0 0,14 12-27 0 0,-25-17 11 0 0,-1 0 1 0 0,1 0 0 0 0,0 0-1 0 0,-1 0 1 0 0,1 0-1 0 0,0-1 1 0 0,0 1 0 0 0,0-1-1 0 0,1 0 1 0 0,-1 0-1 0 0,6 2 1 0 0,-7-3 3 0 0,0 0 0 0 0,1 1 1 0 0,-1-1-1 0 0,0 1 0 0 0,0 0 1 0 0,0-1-1 0 0,0 1 0 0 0,0 0 0 0 0,0 0 1 0 0,-1 0-1 0 0,3 2 0 0 0,10 5 26 0 0,30 9-43 0 0,-30-9 56 0 0,-15-1-53 0 0,-4 12 64 0 0,-1-8-21 0 0,4-6-21 0 0,1-3-9 0 0,0 0 0 0 0,1 0-1 0 0,-1 0 1 0 0,0-1 0 0 0,0 1 0 0 0,0 0 0 0 0,0-1 0 0 0,-1 1 0 0 0,1 0 0 0 0,0-1 0 0 0,-1 0 0 0 0,1 1 0 0 0,-1-1 0 0 0,1 0 0 0 0,-1 0 0 0 0,0 1-1 0 0,1-1 1 0 0,-1-1 0 0 0,0 1 0 0 0,-2 1 0 0 0,1-1-2 0 0,0 0-1 0 0,0 1 0 0 0,0-1 1 0 0,0 1-1 0 0,1 0 0 0 0,-1 0 1 0 0,1 0-1 0 0,-1 0 1 0 0,1 0-1 0 0,-3 3 0 0 0,-12 10-52 0 0,6-8 65 0 0,3-3 0 0 0,1 0-1 0 0,0 1 1 0 0,1 0 0 0 0,-1 0 0 0 0,1 1 0 0 0,-7 7 0 0 0,9-9-17 0 0,1-1 1 0 0,-1 1-1 0 0,0-1 1 0 0,0 0-1 0 0,0-1 1 0 0,0 1-1 0 0,-1-1 0 0 0,1 1 1 0 0,-7 1-1 0 0,-19 11 24 0 0,30-14-19 0 0,-1 0 1 0 0,0 0-1 0 0,1-1 0 0 0,-1 1 0 0 0,1 0 0 0 0,-1 0 1 0 0,1 0-1 0 0,0-1 0 0 0,-1 1 0 0 0,1 0 1 0 0,0 0-1 0 0,-1 0 0 0 0,1 0 0 0 0,0 0 0 0 0,0 0 1 0 0,0 0-1 0 0,0 0 0 0 0,0 0 0 0 0,0 0 0 0 0,0 0 1 0 0,0 1-1 0 0,0-2 0 0 0,0 1-1 0 0,1 0 1 0 0,-1 0 0 0 0,0 0 0 0 0,0 0 0 0 0,0 0 0 0 0,0 0 0 0 0,0 0-1 0 0,-1 0 1 0 0,1 0 0 0 0,0 0 0 0 0,0-1 0 0 0,-1 1 0 0 0,1 0-1 0 0,0 0 1 0 0,-1 0 0 0 0,1 0 0 0 0,-1-1 0 0 0,1 1 0 0 0,-1 0-1 0 0,1 0 1 0 0,-1-1 0 0 0,1 1 0 0 0,-1 0 0 0 0,0-1 0 0 0,0 1-1 0 0,1-1 1 0 0,-1 1 0 0 0,0-1 0 0 0,0 1 0 0 0,0-1 0 0 0,1 1-1 0 0,-1-1 1 0 0,0 0 0 0 0,0 0 0 0 0,-1 1 0 0 0,-2-1 10 0 0,-15 3-30 0 0,18-2 26 0 0,0-1-1 0 0,1 0 1 0 0,-1 0 0 0 0,1 0-1 0 0,-1 0 1 0 0,1 0 0 0 0,-1 1-1 0 0,0-1 1 0 0,1 0 0 0 0,-1 1 0 0 0,1-1-1 0 0,-1 0 1 0 0,1 1 0 0 0,0-1-1 0 0,-1 0 1 0 0,1 1 0 0 0,-1-1-1 0 0,1 1 1 0 0,0-1 0 0 0,-1 1-1 0 0,1-1 1 0 0,0 1 0 0 0,-1-1-1 0 0,1 1 1 0 0,0-1 0 0 0,0 1 0 0 0,-1 0-1 0 0,-4-13 73 0 0,4 11-75 0 0,0 0-1 0 0,1 0 1 0 0,-1 1-1 0 0,0-1 0 0 0,1 0 1 0 0,-1 0-1 0 0,1 0 0 0 0,0 0 1 0 0,-1 0-1 0 0,1 0 1 0 0,0 0-1 0 0,-1 0 0 0 0,1 0 1 0 0,0 0-1 0 0,0 0 1 0 0,0-2-1 0 0,1-4 10 0 0,0 5-10 0 0,-1 1 1 0 0,1-1-1 0 0,-1 0 1 0 0,1 0-1 0 0,-1 0 1 0 0,0 0-1 0 0,0 0 1 0 0,0 0 0 0 0,0 0-1 0 0,-1 0 1 0 0,1 0-1 0 0,0 0 1 0 0,-1 0-1 0 0,1 0 1 0 0,-1 1-1 0 0,0-1 1 0 0,0 0-1 0 0,1 0 1 0 0,-3-3 0 0 0,1 3-4 0 0,1-1 0 0 0,0 0 0 0 0,0 0 1 0 0,0 0-1 0 0,0 0 0 0 0,1 0 1 0 0,-1 0-1 0 0,1-1 0 0 0,0 1 1 0 0,0 0-1 0 0,0 0 0 0 0,0 0 0 0 0,1 0 1 0 0,-1 0-1 0 0,1 0 0 0 0,-1 0 1 0 0,3-6-1 0 0,3-24 36 0 0,-12-80-29 0 0,8 1-33 0 0,-2 110-18 0 0,-1 1 45 0 0,-1 1 1 0 0,0-1-1 0 0,1 0 1 0 0,-1 0 0 0 0,1-1-1 0 0,-1 1 1 0 0,1 0 0 0 0,-1 0-1 0 0,1-1 1 0 0,-2-1 0 0 0,3 3 8 0 0,1 1-12 0 0,-1 1 1 0 0,1 0 0 0 0,-1 0-1 0 0,1 0 1 0 0,-1 0 0 0 0,0 0-1 0 0,1 0 1 0 0,-1 0 0 0 0,0 0-1 0 0,0 0 1 0 0,-1 2-1 0 0,2 15-28 0 0,21 97 60 0 0,-21-110-36 0 0,-1-1 1 0 0,1 0-1 0 0,-1 1 1 0 0,-1 9-1 0 0,2 16 21 0 0,0-25-11 0 0,1 1 0 0 0,-1-1 0 0 0,-1 1-1 0 0,1-1 1 0 0,-1 1 0 0 0,0-1 0 0 0,-1 1 0 0 0,0-1-1 0 0,-1 9 1 0 0,0-13 11 0 0,2-2 27 0 0,1 0-41 0 0,-1 0 0 0 0,1 0 1 0 0,0 0-1 0 0,-1-1 0 0 0,1 1 1 0 0,-1 0-1 0 0,1-1 0 0 0,-1 1 0 0 0,1-1 1 0 0,0 1-1 0 0,-1 0 0 0 0,1-1 0 0 0,-1 1 1 0 0,0-1-1 0 0,1 0 0 0 0,-1 1 1 0 0,1-1-1 0 0,-1 1 0 0 0,0-1 0 0 0,1 1 1 0 0,-1-1-1 0 0,0 0 0 0 0,0 1 0 0 0,0-1 1 0 0,1 0-1 0 0,-1 1 0 0 0,0-1 1 0 0,0-1-1 0 0,-2-19 45 0 0,1 17-44 0 0,0-1 1 0 0,0 0-1 0 0,0 1 0 0 0,0-1 0 0 0,1 0 1 0 0,0 0-1 0 0,0 0 0 0 0,0 1 0 0 0,1-1 1 0 0,-1 0-1 0 0,1 0 0 0 0,3-9 0 0 0,2-2 0 0 0,1-1-1 0 0,9-16 1 0 0,-15 29-3 0 0,7-16 3 0 0,3-6-4 0 0,-11 26 3 0 0,1-1 0 0 0,-1 1 0 0 0,0-1 1 0 0,1 1-1 0 0,-1-1 0 0 0,1 1 0 0 0,-1-1 1 0 0,1 1-1 0 0,-1-1 0 0 0,1 1 0 0 0,0-1 1 0 0,-1 1-1 0 0,1 0 0 0 0,0 0 0 0 0,-1-1 1 0 0,1 1-1 0 0,-1 0 0 0 0,1 0 1 0 0,0 0-1 0 0,0-1 0 0 0,-1 1 0 0 0,1 0 1 0 0,0 0-1 0 0,-1 0 0 0 0,1 0 0 0 0,0 0 1 0 0,-1 0-1 0 0,1 1 0 0 0,0-1 0 0 0,1 0 1 0 0,-2 1-2 0 0,1-1 0 0 0,0 1 0 0 0,0-1 0 0 0,0 0 0 0 0,-1 1-1 0 0,1-1 1 0 0,0 1 0 0 0,-1 0 0 0 0,1-1 0 0 0,-1 1 0 0 0,1-1 0 0 0,0 1 0 0 0,-1 0 0 0 0,1 0 0 0 0,-1-1 0 0 0,0 1 0 0 0,1 0 0 0 0,-1 0 0 0 0,0 0 0 0 0,1-1 0 0 0,-1 1 0 0 0,0 0 0 0 0,0 0 0 0 0,0 0 0 0 0,0 0 0 0 0,0 0 0 0 0,0-1 0 0 0,0 3 0 0 0,-5 31-62 0 0,0-6 32 0 0,6-23 31 0 0,-1-4 0 0 0,0 0 1 0 0,0 0-1 0 0,0 0 1 0 0,0 0-1 0 0,1 0 0 0 0,-1 0 1 0 0,-1 0-1 0 0,1 0 0 0 0,0 0 1 0 0,0 0-1 0 0,0 0 0 0 0,0 0 1 0 0,-1 0-1 0 0,1 0 1 0 0,0 0-1 0 0,-2 1 0 0 0,2-2 0 0 0,0 1 0 0 0,-1 0-1 0 0,0-1 0 0 0,1 1 0 0 0,-1 0 0 0 0,0 0 1 0 0,1 0-1 0 0,-1-1 0 0 0,1 1 0 0 0,-1 0 0 0 0,1 0 1 0 0,-1 0-1 0 0,1 0 0 0 0,0 0 0 0 0,-1 0 1 0 0,1 0-1 0 0,0 0 0 0 0,0 0 0 0 0,0 0 0 0 0,0 0 1 0 0,0 0-1 0 0,0 0 0 0 0,0 0 0 0 0,0 0 1 0 0,0 0-1 0 0,0 0 0 0 0,0 0 0 0 0,1 0 0 0 0,-1 0 1 0 0,0 0-1 0 0,1 0 0 0 0,-1-1 0 0 0,1 1 1 0 0,0 1-1 0 0,1 4 3 0 0,-2-5-2 0 0,0 0 0 0 0,1 0-1 0 0,-1 0 1 0 0,1 0 0 0 0,-1 0-1 0 0,1 0 1 0 0,0 0 0 0 0,-1 0-1 0 0,1 0 1 0 0,0 0 0 0 0,0-1-1 0 0,-1 1 1 0 0,1 0 0 0 0,0 0-1 0 0,0-1 1 0 0,0 1 0 0 0,2 1-1 0 0,-2-2 2 0 0,0 0 0 0 0,0 1-1 0 0,0 0 1 0 0,0-1 0 0 0,-1 1-1 0 0,1-1 1 0 0,0 1 0 0 0,0 0 0 0 0,-1 0-1 0 0,1-1 1 0 0,0 1 0 0 0,-1 0-1 0 0,1 0 1 0 0,-1 0 0 0 0,1 0-1 0 0,-1 0 1 0 0,1 0 0 0 0,-1 0-1 0 0,0 0 1 0 0,1 0 0 0 0,-1 0 0 0 0,0 0-1 0 0,0 1 1 0 0,0 3 16 0 0,1-13-98 0 0,18-17-3301 0 0,-18 24 3278 0 0,-1 1 1 0 0,0-1-1 0 0,0 1 1 0 0,0-1 0 0 0,0 0-1 0 0,0 1 1 0 0,0-1-1 0 0,0 1 1 0 0,0-1-1 0 0,0 1 1 0 0,0-1-1 0 0,-1 1 1 0 0,1-1 0 0 0,0 1-1 0 0,0-1 1 0 0,0 1-1 0 0,-1-1 1 0 0,1 1-1 0 0,0 0 1 0 0,0-1-1 0 0,-1 1 1 0 0,1-1-1 0 0,-1 1 1 0 0,1 0 0 0 0,0-1-1 0 0,-1 1 1 0 0,0-1-1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2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89 225 2120 0 0,'-2'-2'160'0'0,"1"-1"-1"0"0,-1 1 1 0 0,1-1 0 0 0,0 0-1 0 0,0 0 1 0 0,0 1-1 0 0,-1-5 1 0 0,2 5 82 0 0,-1 0 1 0 0,1 0 0 0 0,-1-1-1 0 0,0 1 1 0 0,0 0 0 0 0,1 0 0 0 0,-1 0-1 0 0,-1 1 1 0 0,1-1 0 0 0,0 0 0 0 0,0 0-1 0 0,-1 0 1 0 0,-1-1 0 0 0,3 3-202 0 0,-1 0 1 0 0,1 0 0 0 0,0-1-1 0 0,0 1 1 0 0,-1 0 0 0 0,1 0-1 0 0,0-1 1 0 0,0 1-1 0 0,0 0 1 0 0,-1 0 0 0 0,1-1-1 0 0,0 1 1 0 0,0 0 0 0 0,0-1-1 0 0,0 1 1 0 0,0 0-1 0 0,0-1 1 0 0,0 1 0 0 0,0 0-1 0 0,0-1 1 0 0,-1 1 0 0 0,1 0-1 0 0,0-1 1 0 0,1 1 0 0 0,-1 0-1 0 0,0-1 1 0 0,0 1-1 0 0,0 0 1 0 0,0-1 0 0 0,0 1-1 0 0,0 0 1 0 0,0 0 0 0 0,0-1-1 0 0,1 1 1 0 0,-1 0-1 0 0,0-1 1 0 0,0 1 0 0 0,0 0-1 0 0,0 0 1 0 0,1-1 0 0 0,-1 1-1 0 0,0 0 1 0 0,0 0-1 0 0,1-1 1 0 0,3-8 636 0 0,-4 7-593 0 0,0 1 0 0 0,-1 0 0 0 0,1-1-1 0 0,0 1 1 0 0,0 0 0 0 0,0-1 0 0 0,0 1 0 0 0,0 0 0 0 0,0-1 0 0 0,0 1-1 0 0,0 0 1 0 0,1-1 0 0 0,-1 1 0 0 0,0 0 0 0 0,1-1 0 0 0,0 0 0 0 0,2-7 504 0 0,-3 7-345 0 0,0 2-183 0 0,1-1 0 0 0,0 1 0 0 0,-1-1-1 0 0,1 1 1 0 0,-1-1 0 0 0,1 0 0 0 0,-1 1-1 0 0,1-1 1 0 0,-1 0 0 0 0,1 1 0 0 0,-1-1-1 0 0,0 0 1 0 0,1 0 0 0 0,-1 0 0 0 0,0 1-1 0 0,0-1 1 0 0,1-2 0 0 0,0-1 433 0 0,-3 12-278 0 0,0 31 61 0 0,3-34-258 0 0,-1 0-1 0 0,0 1 0 0 0,0-1 1 0 0,-1 0-1 0 0,1 0 0 0 0,-1 1 1 0 0,0-1-1 0 0,-1 0 1 0 0,-1 5-1 0 0,0-3-1 0 0,0-1 0 0 0,1 1 0 0 0,-1-1-1 0 0,1 1 1 0 0,1 0 0 0 0,0 0 0 0 0,0 0 0 0 0,0 0 0 0 0,1 0-1 0 0,0 12 1 0 0,3 2-5 0 0,-1-14-11 0 0,-1 1 0 0 0,0 0 0 0 0,-1 0 0 0 0,1 0 0 0 0,-2 0 0 0 0,1 0 0 0 0,-1 0 1 0 0,-3 13-1 0 0,-1-3 52 0 0,-7 33 0 0 0,11-45-49 0 0,0 1-1 0 0,0-1 1 0 0,1 0-1 0 0,0 0 1 0 0,1 0 0 0 0,-1 1-1 0 0,1-1 1 0 0,0 0 0 0 0,3 8-1 0 0,-2-8 10 0 0,1 0 0 0 0,-2-1 0 0 0,1 1 0 0 0,-1 0 0 0 0,0 0 0 0 0,0 0 0 0 0,0 1 0 0 0,-1-1 0 0 0,0 7 0 0 0,0-11-6 0 0,0 0-1 0 0,0 1 1 0 0,0-1 0 0 0,0 0 0 0 0,1 1 0 0 0,-1-1 0 0 0,1 0 0 0 0,0 1-1 0 0,0-1 1 0 0,-1 0 0 0 0,2 0 0 0 0,-1 0 0 0 0,2 3 0 0 0,-5-3 111 0 0,-4 1 16 0 0,6-10 14 0 0,0 6-146 0 0,-1 1 1 0 0,1-1 0 0 0,0 1-1 0 0,0 0 1 0 0,0-1 0 0 0,0 1-1 0 0,0 0 1 0 0,-1-1 0 0 0,1 1-1 0 0,0 0 1 0 0,0-1 0 0 0,-1 1-1 0 0,1 0 1 0 0,0-1 0 0 0,0 1-1 0 0,-1 0 1 0 0,1 0-1 0 0,0-1 1 0 0,-1 1 0 0 0,1 0-1 0 0,0 0 1 0 0,-1 0 0 0 0,1-1-1 0 0,-1 1 1 0 0,1 0 0 0 0,-1 0 2 0 0,0-1-1 0 0,0 1 1 0 0,1 0 0 0 0,-1-1 0 0 0,0 1 0 0 0,1-1 0 0 0,-1 1 0 0 0,0-1 0 0 0,1 1 0 0 0,-1-1-1 0 0,1 0 1 0 0,-1 1 0 0 0,1-1 0 0 0,-1 1 0 0 0,1-1 0 0 0,-1-1 0 0 0,-6-45 53 0 0,6 31-42 0 0,-2 0 0 0 0,-4-18 1 0 0,6 27-19 0 0,-1 1 0 0 0,2-1 0 0 0,-1 1 0 0 0,1-1 0 0 0,0 1 1 0 0,0-1-1 0 0,2-6 0 0 0,-1 7 2 0 0,0 0-1 0 0,-1 0 1 0 0,0 1-1 0 0,0-1 1 0 0,0 0 0 0 0,-1 0-1 0 0,1 0 1 0 0,-1 1-1 0 0,-3-9 1 0 0,1 8-5 0 0,1 0-1 0 0,0 0 1 0 0,0 0 0 0 0,1-1-1 0 0,0 1 1 0 0,0 0 0 0 0,0-1-1 0 0,1 1 1 0 0,0-1 0 0 0,0 1-1 0 0,1 0 1 0 0,-1-1 0 0 0,3-8-1 0 0,5-12-22 0 0,-5 19 23 0 0,0 0 0 0 0,-1 0 0 0 0,0 0 0 0 0,-1-1 0 0 0,1 1 0 0 0,-1-1 0 0 0,-1 1-1 0 0,0-1 1 0 0,0 0 0 0 0,-3-16 0 0 0,2 24 3 0 0,1-1 0 0 0,0 0 0 0 0,0 1 0 0 0,0-1 0 0 0,0 1 0 0 0,0-1 0 0 0,0 0 0 0 0,0 1 0 0 0,0-1 0 0 0,1 1 0 0 0,-1-1 0 0 0,0 0 0 0 0,1 1 0 0 0,0-1 0 0 0,-1 1 0 0 0,1 0 0 0 0,0-1 0 0 0,0 1 0 0 0,-1-1 0 0 0,1 1 0 0 0,0 0 0 0 0,0 0 0 0 0,1 0 0 0 0,-1-1 0 0 0,2 0 0 0 0,9-12-44 0 0,2-4 5 0 0,1 1 1 0 0,23-21-1 0 0,-36 37 37 0 0,0-1-1 0 0,0 1 1 0 0,1-1-1 0 0,-1 1 1 0 0,0 0-1 0 0,1 0 1 0 0,-1 0-1 0 0,1 0 1 0 0,-1 1-1 0 0,1-1 1 0 0,4 0-1 0 0,34 0-51 0 0,-21 1 59 0 0,-6-1 7 0 0,1 1-1 0 0,21 3 0 0 0,-32-2-17 0 0,1 0 1 0 0,0 0-1 0 0,-1 0 1 0 0,1 0-1 0 0,-1 1 1 0 0,1 0-1 0 0,-1 0 1 0 0,0 0-1 0 0,0 1 1 0 0,0-1-1 0 0,6 6 1 0 0,-8-6 11 0 0,0 1 0 0 0,0-1 1 0 0,0 1-1 0 0,0 0 0 0 0,0 0 1 0 0,-1 0-1 0 0,0 0 0 0 0,1 0 1 0 0,-1 0-1 0 0,0 1 0 0 0,0-1 1 0 0,-1 0-1 0 0,1 1 0 0 0,-1-1 1 0 0,1 5-1 0 0,-1 5-25 0 0,-1 0-1 0 0,-2 20 1 0 0,1-28 26 0 0,1 0 1 0 0,-1-1-1 0 0,0 1 0 0 0,0-1 1 0 0,0 1-1 0 0,-1-1 0 0 0,1 0 0 0 0,-1 0 1 0 0,0 0-1 0 0,-5 4 0 0 0,4-3-2 0 0,-1 1 0 0 0,1-1 0 0 0,1 1-1 0 0,-1 0 1 0 0,-3 7 0 0 0,6-9-1 0 0,-1-1 1 0 0,1 1 0 0 0,-1-1 0 0 0,0 1-1 0 0,0-1 1 0 0,0 0 0 0 0,-1 0-1 0 0,1 0 1 0 0,-1 0 0 0 0,1-1-1 0 0,-1 1 1 0 0,0-1 0 0 0,0 1-1 0 0,-4 1 1 0 0,0 0 0 0 0,0-1 0 0 0,0-1 1 0 0,0 1-1 0 0,0-1 0 0 0,-1 0 0 0 0,-8 1 0 0 0,14-3-3 0 0,0 1 0 0 0,1-1-1 0 0,-1 1 1 0 0,0 0-1 0 0,0-1 1 0 0,1 1-1 0 0,-1 0 1 0 0,1 0-1 0 0,-1 0 1 0 0,1 1-1 0 0,-1-1 1 0 0,1 0 0 0 0,-1 0-1 0 0,1 1 1 0 0,0-1-1 0 0,0 1 1 0 0,0-1-1 0 0,0 1 1 0 0,-1 1-1 0 0,1-1 5 0 0,-1 1 0 0 0,1-1-1 0 0,-1 0 1 0 0,1 0 0 0 0,-1 0 0 0 0,0 0-1 0 0,0-1 1 0 0,0 1 0 0 0,0 0-1 0 0,0-1 1 0 0,0 1 0 0 0,0-1-1 0 0,-4 2 1 0 0,0-1-7 0 0,0 0 1 0 0,0 0-1 0 0,0 0 0 0 0,0-1 1 0 0,0 0-1 0 0,0 0 0 0 0,-1 0 1 0 0,-10-1-1 0 0,16 0 6 0 0,-17 0 15 0 0,17 0-16 0 0,1 0-1 0 0,-1 0 1 0 0,0 0-1 0 0,1 0 1 0 0,-1 0 0 0 0,1 0-1 0 0,-1 0 1 0 0,0 0-1 0 0,1 0 1 0 0,-1 0-1 0 0,1 1 1 0 0,-1-1-1 0 0,1 0 1 0 0,-1 0 0 0 0,1 1-1 0 0,-1-1 1 0 0,1 0-1 0 0,-1 1 1 0 0,1-1-1 0 0,-1 1 1 0 0,1-1-1 0 0,-1 1 1 0 0,1-1 0 0 0,0 0-1 0 0,-1 1 1 0 0,1-1-1 0 0,0 1 1 0 0,-1 0-1 0 0,1-1 1 0 0,0 1-1 0 0,-1-2 8 0 0,1 1-9 0 0,-1 0 0 0 0,1 0 0 0 0,0-1 1 0 0,0 1-1 0 0,-1 0 0 0 0,1-1 0 0 0,0 1 1 0 0,0 0-1 0 0,-1-1 0 0 0,1 1 0 0 0,0 0 1 0 0,0-1-1 0 0,0 1 0 0 0,0-1 0 0 0,-1 1 0 0 0,1 0 1 0 0,0-1-1 0 0,0 1 0 0 0,0-1 0 0 0,0 1 1 0 0,0 0-1 0 0,0-1 0 0 0,0 1 0 0 0,0-1 1 0 0,0 1-1 0 0,0-1 0 0 0,0 1 0 0 0,1 0 0 0 0,-1-1 1 0 0,0 1-1 0 0,0 0 0 0 0,0-1 0 0 0,0 1 1 0 0,1-1-1 0 0,-1 1 0 0 0,0 0 0 0 0,0-1 1 0 0,1 1-1 0 0,-1 0 0 0 0,0 0 0 0 0,1-1 0 0 0,-1 1 1 0 0,0 0-1 0 0,1-1 0 0 0,1 0 0 0 0,23-8-24 0 0,26 8 4 0 0,-37 1 17 0 0,21 1-10 0 0,-34-1 12 0 0,0 0-1 0 0,1 0 1 0 0,-1 1 0 0 0,0-1-1 0 0,1 0 1 0 0,-1 1 0 0 0,0-1-1 0 0,0 1 1 0 0,1-1 0 0 0,-1 1-1 0 0,0 0 1 0 0,0 0 0 0 0,0-1-1 0 0,0 1 1 0 0,0 0 0 0 0,0 0-1 0 0,0 0 1 0 0,0 0 0 0 0,1 2-1 0 0,0 0 5 0 0,0-1 0 0 0,0 1 0 0 0,0 0 0 0 0,0-1 0 0 0,0 0-1 0 0,1 1 1 0 0,-1-1 0 0 0,1 0 0 0 0,-1 0 0 0 0,1 0-1 0 0,0-1 1 0 0,0 1 0 0 0,0-1 0 0 0,0 1 0 0 0,3 0-1 0 0,-2-1-3 0 0,0 1 0 0 0,-1-1 0 0 0,1 1 0 0 0,-1 0 0 0 0,0 0 0 0 0,1 1-1 0 0,-1-1 1 0 0,4 4 0 0 0,0 3 16 0 0,-6-9-14 0 0,0 1 0 0 0,0-1-1 0 0,-1 1 1 0 0,1 0 0 0 0,0-1 0 0 0,-1 1 0 0 0,1 0-1 0 0,-1-1 1 0 0,1 1 0 0 0,0 0 0 0 0,-1 0 0 0 0,0 0-1 0 0,1 0 1 0 0,-1-1 0 0 0,0 1 0 0 0,1 0 0 0 0,-1 0 0 0 0,0 0-1 0 0,0 0 1 0 0,0 0 0 0 0,0 0 0 0 0,0 0 0 0 0,0 0-1 0 0,0 0 1 0 0,0 0 0 0 0,0-1 0 0 0,0 1 0 0 0,0 0 0 0 0,0 0-1 0 0,-1 1 1 0 0,1 1 4 0 0,0 0-1 0 0,0 1 1 0 0,0-1 0 0 0,0 0-1 0 0,1 0 1 0 0,-1 0-1 0 0,1 0 1 0 0,0 0-1 0 0,0 0 1 0 0,0 0 0 0 0,0 0-1 0 0,1 0 1 0 0,-1 0-1 0 0,1-1 1 0 0,3 5 0 0 0,5 13 11 0 0,-6-10-14 0 0,0 0 0 0 0,0 0 1 0 0,-1 1-1 0 0,0-1 1 0 0,-1 1-1 0 0,1 16 1 0 0,-3-26-11 0 0,9-1-1156 0 0,-8 1 1123 0 0,1-1-108 0 0,0 0 0 0 0,0 1 0 0 0,0-1 0 0 0,0 0 0 0 0,0 0 0 0 0,-1 0 0 0 0,1 0 0 0 0,0-1 0 0 0,0 1 0 0 0,0 0 0 0 0,3-2 0 0 0,-4 1-179 0 0,0 1 0 0 0,0-1 1 0 0,0 0-1 0 0,0 0 0 0 0,0 1 0 0 0,0-1 1 0 0,-1 0-1 0 0,1 0 0 0 0,0 0 1 0 0,-1 0-1 0 0,1 0 0 0 0,0 0 1 0 0,-1 0-1 0 0,1 0 0 0 0,0-2 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3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30 175 5977 0 0,'0'0'556'0'0,"-10"7"2821"0"0,10-6-3369 0 0,0 0 0 0 0,0 0 1 0 0,0 0-1 0 0,1 0 0 0 0,-1 0 0 0 0,0 0 0 0 0,1 0 0 0 0,-1 0 0 0 0,1 0 1 0 0,-1 0-1 0 0,1 0 0 0 0,0 0 0 0 0,-1 0 0 0 0,1 0 0 0 0,0-1 0 0 0,-1 1 1 0 0,1 0-1 0 0,0-1 0 0 0,0 1 0 0 0,0 0 0 0 0,0-1 0 0 0,0 1 1 0 0,0-1-1 0 0,0 1 0 0 0,0-1 0 0 0,0 1 0 0 0,0-1 0 0 0,0 0 0 0 0,0 0 1 0 0,0 1-1 0 0,0-1 0 0 0,0 0 0 0 0,0 0 0 0 0,0 0 0 0 0,0 0 0 0 0,0 0 1 0 0,0 0-1 0 0,2-1 0 0 0,7 0 28 0 0,-1 0 1 0 0,1 0-1 0 0,11-4 0 0 0,-17 3-25 0 0,2 1 8 0 0,-1-1 0 0 0,1-1 0 0 0,-1 1 0 0 0,0-1 1 0 0,0 0-1 0 0,0 0 0 0 0,-1 0 0 0 0,1-1 1 0 0,-1 1-1 0 0,0-1 0 0 0,0 0 0 0 0,0 0 0 0 0,0-1 1 0 0,-1 1-1 0 0,1-1 0 0 0,4-9 0 0 0,2-5-2 0 0,-9 18-6 0 0,0 0 0 0 0,0 0 0 0 0,-1 0 0 0 0,1 0 0 0 0,0-1 0 0 0,0 1 0 0 0,-1 0 0 0 0,1 0 0 0 0,-1-1 0 0 0,1 1 0 0 0,-1-1 1 0 0,1 1-1 0 0,-1 0 0 0 0,0-1 0 0 0,0 1 0 0 0,0-1 0 0 0,0 1 0 0 0,0-1 0 0 0,0 1 0 0 0,0-1 0 0 0,0 1 0 0 0,-1 0 0 0 0,1-1 0 0 0,0 1 0 0 0,-1-1 0 0 0,1 1 0 0 0,-1 0 0 0 0,0-1 0 0 0,1 1 0 0 0,-1 0 0 0 0,0 0 0 0 0,0 0 0 0 0,-1-2 0 0 0,-8-16 417 0 0,9 17-386 0 0,0 1 0 0 0,0-1 0 0 0,0 0 0 0 0,0 0 0 0 0,0 0 0 0 0,0 1-1 0 0,-1-1 1 0 0,1 0 0 0 0,0 1 0 0 0,-1-1 0 0 0,-2-1 0 0 0,-2-3 72 0 0,5 5-93 0 0,1 0 0 0 0,-1 0 0 0 0,0 0 0 0 0,0 0 0 0 0,0 0 1 0 0,0 0-1 0 0,0 0 0 0 0,0 0 0 0 0,0 1 0 0 0,0-1 0 0 0,0 0 0 0 0,0 0 0 0 0,0 1 1 0 0,0-1-1 0 0,-1 1 0 0 0,1-1 0 0 0,0 1 0 0 0,0 0 0 0 0,-1 0 0 0 0,1-1 0 0 0,0 1 1 0 0,-1 0-1 0 0,1 0 0 0 0,0 0 0 0 0,-1 0 0 0 0,1 0 0 0 0,0 0 0 0 0,0 1 0 0 0,-1-1 0 0 0,1 0 1 0 0,-2 2-1 0 0,-19 9 296 0 0,19-10-284 0 0,1 0-1 0 0,-1 0 1 0 0,1 0-1 0 0,-1 1 1 0 0,1-1 0 0 0,-1 1-1 0 0,1 0 1 0 0,0-1-1 0 0,0 1 1 0 0,0 0-1 0 0,0 0 1 0 0,0 0 0 0 0,-2 4-1 0 0,-39 55 735 0 0,42-57-735 0 0,-1-1 0 0 0,0 1 1 0 0,1-1-1 0 0,0 1 0 0 0,0 0 0 0 0,0-1 0 0 0,0 1 0 0 0,0 7 0 0 0,-4 17 107 0 0,2-20-99 0 0,1 0-1 0 0,1 0 0 0 0,-1 0 1 0 0,1 0-1 0 0,0 0 1 0 0,1 0-1 0 0,0 0 1 0 0,1 1-1 0 0,-1-1 0 0 0,1 0 1 0 0,1 0-1 0 0,3 12 1 0 0,-1-8-11 0 0,0-1 1 0 0,1 0-1 0 0,1 0 1 0 0,0-1-1 0 0,0 1 0 0 0,1-1 1 0 0,15 17-1 0 0,4-8 44 0 0,-22-17-57 0 0,-1 0 1 0 0,0 0-1 0 0,0 0 0 0 0,0 0 1 0 0,0 1-1 0 0,0-1 1 0 0,4 6-1 0 0,-5-7-18 0 0,0 1 0 0 0,0-1 0 0 0,0 0-1 0 0,0 1 1 0 0,0-1 0 0 0,0 0-1 0 0,1 0 1 0 0,-1-1 0 0 0,0 1 0 0 0,1 0-1 0 0,-1-1 1 0 0,1 1 0 0 0,-1-1-1 0 0,0 0 1 0 0,1 0 0 0 0,-1 0 0 0 0,1 0-1 0 0,-1 0 1 0 0,1 0 0 0 0,-1-1 0 0 0,1 1-1 0 0,-1-1 1 0 0,4-1 0 0 0,-6 1-26 0 0,1 1 0 0 0,-1 0 0 0 0,0-1 0 0 0,0 1 1 0 0,0 0-1 0 0,1-1 0 0 0,-1 1 0 0 0,0 0 0 0 0,0-1 0 0 0,0 1 1 0 0,0 0-1 0 0,0-1 0 0 0,0 1 0 0 0,0-1 0 0 0,0 1 0 0 0,0 0 1 0 0,0-1-1 0 0,0 1 0 0 0,0-1 0 0 0,0 1 0 0 0,0 0 0 0 0,0-1 1 0 0,-1 0-1 0 0,1 1-29 0 0,0-1 0 0 0,0 1-1 0 0,0-1 1 0 0,0 0 0 0 0,0 1 0 0 0,0-1 0 0 0,-1 0 0 0 0,1 1 0 0 0,1-1 0 0 0,-1 1 0 0 0,0-1-1 0 0,0 0 1 0 0,0 1 0 0 0,0-1 0 0 0,0 1 0 0 0,1-1 0 0 0,-1 0 0 0 0,0 1 0 0 0,0-1-1 0 0,1 1 1 0 0,0-2 0 0 0,42-27-4073 0 0,-32 18 2226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0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63 4161 0 0,'0'-3'228'0'0,"-1"-1"0"0"0,0 1 0 0 0,1 0 0 0 0,0-1 1 0 0,0 1-1 0 0,0 0 0 0 0,0-1 0 0 0,0 1 0 0 0,1 0 0 0 0,0-1 0 0 0,-1 1 1 0 0,1 0-1 0 0,4-14 3467 0 0,-7 14-3476 0 0,-3 7 36 0 0,4-1-248 0 0,-1 0-1 0 0,1-1 1 0 0,-1 1 0 0 0,1 0 0 0 0,0 0 0 0 0,0 0 0 0 0,0 0 0 0 0,0 0-1 0 0,1 0 1 0 0,-1 6 0 0 0,1 39-21 0 0,0-27 9 0 0,0-6 13 0 0,1 0 0 0 0,0 0 0 0 0,1 0 0 0 0,1 0 0 0 0,0 0 0 0 0,10 27 0 0 0,-6-26 0 0 0,-5-11 3 0 0,-1 0 0 0 0,2 1 1 0 0,-1-1-1 0 0,0 0 0 0 0,1-1 0 0 0,0 1 0 0 0,0 0 1 0 0,1-1-1 0 0,-1 0 0 0 0,1 0 0 0 0,0 0 0 0 0,0 0 0 0 0,0 0 1 0 0,6 3-1 0 0,-4-3 17 0 0,0-1 1 0 0,-1 0 0 0 0,1 0-1 0 0,1-1 1 0 0,-1 1 0 0 0,0-1 0 0 0,0-1-1 0 0,1 1 1 0 0,-1-1 0 0 0,8 1-1 0 0,-11-2-21 0 0,-1 0 0 0 0,0-1 0 0 0,1 1 1 0 0,-1 0-1 0 0,0-1 0 0 0,0 1 0 0 0,1-1 0 0 0,-1 0 0 0 0,0 0 0 0 0,0 0 0 0 0,0 0 0 0 0,0 0 0 0 0,0 0 0 0 0,0 0 1 0 0,0-1-1 0 0,0 1 0 0 0,-1-1 0 0 0,1 0 0 0 0,-1 1 0 0 0,1-1 0 0 0,-1 0 0 0 0,1 0 0 0 0,-1 0 0 0 0,0 0 1 0 0,0 0-1 0 0,0 0 0 0 0,0 0 0 0 0,0 0 0 0 0,0 0 0 0 0,-1-1 0 0 0,1 1 0 0 0,0-3 0 0 0,7-29 59 0 0,1 0-56 0 0,-2 0 1 0 0,5-58 0 0 0,-9 60-49 0 0,-2 27 42 0 0,0 0 1 0 0,0 0 0 0 0,0 0-1 0 0,-1-1 1 0 0,0 1 0 0 0,0 0-1 0 0,-1-1 1 0 0,1 1 0 0 0,-1 0-1 0 0,-2-7 1 0 0,0 4 287 0 0,7 14-208 0 0,4 20-55 0 0,-8-22-29 0 0,0 0 1 0 0,-1 0-1 0 0,0-1 0 0 0,0 1 0 0 0,0 0 0 0 0,-2 4 0 0 0,1-4 6 0 0,1 0 0 0 0,0 1 0 0 0,0-1 0 0 0,0 0-1 0 0,-1 7 1 0 0,4 154 53 0 0,0-12-64 0 0,5-10-8 0 0,-4-102 66 0 0,-2-16-29 0 0,-5 48 0 0 0,0-15 14 0 0,3-44-27 0 0,1 5 26 0 0,-1 0 1 0 0,0 0 0 0 0,-9 35 0 0 0,9-51-33 0 0,-1 0 0 0 0,1 0-1 0 0,-1 0 1 0 0,0 0 0 0 0,1 0 0 0 0,-1-1 0 0 0,0 1 0 0 0,-1-1 0 0 0,1 1 0 0 0,0-1-1 0 0,-1 0 1 0 0,1 0 0 0 0,-1 0 0 0 0,0 0 0 0 0,0-1 0 0 0,0 1 0 0 0,0-1 0 0 0,-3 2-1 0 0,2-1 14 0 0,0-1-1 0 0,1 0 1 0 0,-1 0-1 0 0,0 0 1 0 0,0 0-1 0 0,0-1 1 0 0,1 0-1 0 0,-1 1 1 0 0,0-1-1 0 0,0-1 0 0 0,0 1 1 0 0,0-1-1 0 0,0 1 1 0 0,0-1-1 0 0,1 0 1 0 0,-6-2-1 0 0,2 0-62 0 0,1 0 0 0 0,0 0-1 0 0,-1-1 1 0 0,1 0 0 0 0,1 0 0 0 0,-1-1-1 0 0,1 1 1 0 0,-1-1 0 0 0,1 0 0 0 0,1-1-1 0 0,-1 1 1 0 0,1-1 0 0 0,-5-8 0 0 0,4 6-426 0 0,0 1-1 0 0,1-1 1 0 0,0 0 0 0 0,0 0 0 0 0,-4-16-1 0 0,2-4-1185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3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75 7354 0 0,'-1'-2'149'0'0,"0"-1"0"0"0,0 0 0 0 0,0 0 0 0 0,0 1 0 0 0,0-1 0 0 0,0 1 0 0 0,-1-1 0 0 0,1 1 0 0 0,-1-1 0 0 0,0 1 0 0 0,0 0 0 0 0,0 0 0 0 0,0 0-1 0 0,0 0 1 0 0,0 0 0 0 0,0 0 0 0 0,-3-1 0 0 0,14 2 1607 0 0,-8 1-1712 0 0,-1-1 1 0 0,1 1 0 0 0,0 0-1 0 0,-1 1 1 0 0,1-1 0 0 0,-1 0 0 0 0,1 0-1 0 0,0 0 1 0 0,-1 0 0 0 0,1 0-1 0 0,-1 1 1 0 0,1-1 0 0 0,-1 0-1 0 0,1 0 1 0 0,-1 1 0 0 0,1-1 0 0 0,-1 0-1 0 0,1 1 1 0 0,-1-1 0 0 0,1 1-1 0 0,-1-1 1 0 0,1 1 0 0 0,-11 71 1020 0 0,9-69-1057 0 0,1 1 0 0 0,-1-1 0 0 0,1 1 0 0 0,0-1 0 0 0,0 1 0 0 0,1-1 0 0 0,-1 1 0 0 0,1-1 0 0 0,0 1 0 0 0,0-1 0 0 0,2 7 0 0 0,-1-7 0 0 0,-1 0 0 0 0,0 1 1 0 0,0 0-1 0 0,0-1 0 0 0,-1 1 0 0 0,1-1 0 0 0,-1 1 0 0 0,0 0 0 0 0,0 0 1 0 0,-1 5-1 0 0,-5 8 15 0 0,5-14-22 0 0,0-1-1 0 0,0 0 0 0 0,0 1 1 0 0,0-1-1 0 0,0 1 1 0 0,0 0-1 0 0,1-1 0 0 0,-1 1 1 0 0,1 0-1 0 0,0-1 0 0 0,0 1 1 0 0,0 0-1 0 0,0-1 1 0 0,1 6-1 0 0,0-2 8 0 0,1 0 0 0 0,-1 0 0 0 0,0 1 0 0 0,-1-1 0 0 0,1 0 0 0 0,-2 12 0 0 0,1-1 20 0 0,0-15-17 0 0,1 0-1 0 0,-1 0 1 0 0,1 0 0 0 0,0 0-1 0 0,0 0 1 0 0,0 0-1 0 0,0 0 1 0 0,0 0 0 0 0,0-1-1 0 0,0 1 1 0 0,1 0 0 0 0,-1-1-1 0 0,1 1 1 0 0,2 2 0 0 0,5 8 150 0 0,-1-6-67 0 0,-5-6 4 0 0,-6-5-4 0 0,1 2-80 0 0,1 0 1 0 0,-1 0 0 0 0,1 1-1 0 0,0-1 1 0 0,0 0 0 0 0,0 0-1 0 0,1 0 1 0 0,-1 0 0 0 0,1 0-1 0 0,-1 0 1 0 0,1 0 0 0 0,0 0-1 0 0,0 0 1 0 0,1-4-1 0 0,-3-25 27 0 0,0 26-31 0 0,1 1 1 0 0,1-1-1 0 0,-1 0 0 0 0,1 1 1 0 0,0-9-1 0 0,-1-21 4 0 0,-1 27-11 0 0,1-1 0 0 0,1 1 0 0 0,0-1 0 0 0,0 0 0 0 0,1 1 1 0 0,0-1-1 0 0,0 1 0 0 0,1 0 0 0 0,0-1 0 0 0,0 1 0 0 0,5-9 0 0 0,-5 12-4 0 0,1 0-1 0 0,0 0 1 0 0,0 0 0 0 0,1 1-1 0 0,-1-1 1 0 0,6-4 0 0 0,16-24-47 0 0,-24 30 48 0 0,1 1 0 0 0,0 0 1 0 0,-1 0-1 0 0,1 0 0 0 0,0 0 0 0 0,0 0 1 0 0,0 0-1 0 0,0 0 0 0 0,0 1 0 0 0,1-1 0 0 0,-1 1 1 0 0,0 0-1 0 0,1-1 0 0 0,-1 1 0 0 0,1 0 1 0 0,-1 0-1 0 0,1 1 0 0 0,0-1 0 0 0,-1 0 1 0 0,1 1-1 0 0,0 0 0 0 0,2 0 0 0 0,-1-1-4 0 0,1 1 0 0 0,-1 0-1 0 0,0 0 1 0 0,1 0 0 0 0,-1 1 0 0 0,7 1-1 0 0,-10-2 4 0 0,1 1 0 0 0,0 0 0 0 0,-1-1 0 0 0,1 1 0 0 0,0 0 0 0 0,-1 0 0 0 0,1 0 0 0 0,-1 1 0 0 0,0-1 0 0 0,1 0 0 0 0,-1 0 0 0 0,0 1 0 0 0,0-1 1 0 0,0 1-1 0 0,0-1 0 0 0,2 4 0 0 0,9 22-1 0 0,-2 1 0 0 0,0 0 0 0 0,8 44 1 0 0,-10-41 1 0 0,3 25 5 0 0,-10-51-2 0 0,-1-1 0 0 0,0 1 1 0 0,1-1-1 0 0,-2 0 0 0 0,1 1 1 0 0,0-1-1 0 0,-1 1 0 0 0,0-1 1 0 0,0 0-1 0 0,-2 7 0 0 0,8-56 141 0 0,-3 39-135 0 0,-1-1 0 0 0,0 0 0 0 0,-1 0 0 0 0,1 0 0 0 0,-2-8 0 0 0,1 8-12 0 0,0-1-1 0 0,0 1 1 0 0,1-1-1 0 0,2-11 0 0 0,28-72 22 0 0,-29 87-21 0 0,-1 0 0 0 0,1 0 1 0 0,0 0-1 0 0,0 1 1 0 0,1-1-1 0 0,-1 0 0 0 0,1 1 1 0 0,-1-1-1 0 0,1 1 1 0 0,0 0-1 0 0,0 0 1 0 0,1 0-1 0 0,-1 1 0 0 0,1-1 1 0 0,-1 1-1 0 0,7-4 1 0 0,13-11-19 0 0,-22 15 22 0 0,0 1 0 0 0,1-1 0 0 0,-1 1-1 0 0,1-1 1 0 0,0 1 0 0 0,-1 0-1 0 0,1 0 1 0 0,0-1 0 0 0,0 1-1 0 0,0 1 1 0 0,0-1 0 0 0,0 0 0 0 0,0 0-1 0 0,0 1 1 0 0,0-1 0 0 0,0 1-1 0 0,0 0 1 0 0,0-1 0 0 0,0 1-1 0 0,0 0 1 0 0,0 0 0 0 0,0 0 0 0 0,0 1-1 0 0,3 0 1 0 0,-5-1-1 0 0,3 0 6 0 0,-1 0 0 0 0,1 1 0 0 0,-1-1-1 0 0,1 1 1 0 0,-1 0 0 0 0,0-1 0 0 0,1 1 0 0 0,-1 0 0 0 0,0 1 0 0 0,0-1 0 0 0,0 0 0 0 0,0 1 0 0 0,0-1 0 0 0,0 1 0 0 0,0-1 0 0 0,0 1 0 0 0,0 0 0 0 0,-1 0 0 0 0,3 3 0 0 0,1 2 5 0 0,0 0 1 0 0,0 0-1 0 0,0 1 1 0 0,-1-1-1 0 0,0 1 1 0 0,-1 0-1 0 0,0 1 1 0 0,0-1-1 0 0,-1 0 1 0 0,3 17-1 0 0,17 78 119 0 0,-14-83-124 0 0,-7-18-5 0 0,0 0 0 0 0,0 0 1 0 0,0 0-1 0 0,0 0 0 0 0,0 0 1 0 0,-1 0-1 0 0,1 0 1 0 0,-1 0-1 0 0,0 1 0 0 0,1-1 1 0 0,-1 0-1 0 0,0 0 0 0 0,0 0 1 0 0,0 1-1 0 0,-1-1 1 0 0,1 0-1 0 0,0 0 0 0 0,-1 0 1 0 0,1 0-1 0 0,-2 3 0 0 0,1-1-3 0 0,0 0 0 0 0,0-1 0 0 0,0 1 0 0 0,1 0 0 0 0,0 0-1 0 0,0 8 1 0 0,0-10 9 0 0,0-1 0 0 0,0 1 0 0 0,0 0 0 0 0,0-1 0 0 0,0 1 0 0 0,0 0 1 0 0,1-1-1 0 0,-1 1 0 0 0,1-1 0 0 0,-1 1 0 0 0,1-1 0 0 0,0 1 0 0 0,0-1 0 0 0,-1 1 0 0 0,1-1 0 0 0,0 1 0 0 0,0-1 0 0 0,2 2 0 0 0,-2-3 32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4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238 199 1896 0 0,'16'-11'1399'0'0,"-14"9"-1322"0"0,-1 1 0 0 0,1 0 0 0 0,-1 0 0 0 0,1 0 0 0 0,0 0-1 0 0,0 0 1 0 0,-1 0 0 0 0,1 0 0 0 0,0 0 0 0 0,0 0 0 0 0,0 1-1 0 0,0-1 1 0 0,0 1 0 0 0,0 0 0 0 0,0 0 0 0 0,0-1 0 0 0,3 1-1 0 0,-4 0-26 0 0,0 0-1 0 0,0 0 1 0 0,1 0-1 0 0,-1 0 1 0 0,0-1-1 0 0,0 1 1 0 0,0-1 0 0 0,1 1-1 0 0,-1-1 1 0 0,0 1-1 0 0,0-1 1 0 0,0 0-1 0 0,0 1 1 0 0,0-1-1 0 0,0 0 1 0 0,0 0-1 0 0,0 0 1 0 0,-1 0-1 0 0,1 1 1 0 0,0-1-1 0 0,0 0 1 0 0,-1-1-1 0 0,1 1 1 0 0,0 0-1 0 0,-1 0 1 0 0,1-2-1 0 0,13-35 1610 0 0,-14 36-1570 0 0,1-1 43 0 0,-1 0 1 0 0,0 0-1 0 0,1 0 1 0 0,-1 0-1 0 0,0-1 1 0 0,-1 1-1 0 0,1 0 1 0 0,-1 0-1 0 0,1 0 0 0 0,-1 0 1 0 0,0 0-1 0 0,0 0 1 0 0,0 0-1 0 0,0 0 1 0 0,-1 0-1 0 0,1 0 1 0 0,-1 1-1 0 0,0-1 0 0 0,1 0 1 0 0,-1 1-1 0 0,-1 0 1 0 0,1-1-1 0 0,0 1 1 0 0,0 0-1 0 0,-1 0 1 0 0,1 0-1 0 0,-1 0 0 0 0,0 1 1 0 0,0-1-1 0 0,1 1 1 0 0,-6-2-1 0 0,6 2-67 0 0,0 0 0 0 0,0 0 0 0 0,0 0 0 0 0,-1 0 0 0 0,1 0 0 0 0,1-1 0 0 0,-1 1 0 0 0,-3-4 0 0 0,3 4-19 0 0,1-1 0 0 0,-1 1-1 0 0,0-1 1 0 0,0 1 0 0 0,0 0-1 0 0,0-1 1 0 0,0 1 0 0 0,0 0 0 0 0,0 0-1 0 0,0 1 1 0 0,-5-2 0 0 0,0 2 56 0 0,1 0 0 0 0,-1 0 0 0 0,0 0 1 0 0,1 1-1 0 0,-1 1 0 0 0,0-1 0 0 0,1 1 1 0 0,0 0-1 0 0,-12 5 0 0 0,-5 1 108 0 0,20-7-187 0 0,0 1 0 0 0,0 0 0 0 0,0 0 0 0 0,0-1 0 0 0,0 2 0 0 0,1-1 0 0 0,-1 0 0 0 0,0 0 0 0 0,-3 6 0 0 0,-12 9 79 0 0,13-14-82 0 0,1 0 0 0 0,1 0 0 0 0,-1 1 0 0 0,0-1 0 0 0,1 1-1 0 0,0 0 1 0 0,-1-1 0 0 0,1 2 0 0 0,1-1 0 0 0,-5 8 0 0 0,4 1 3 0 0,2-9-12 0 0,1-1-1 0 0,-1 0 0 0 0,0 1 0 0 0,0-1 0 0 0,-1 0 1 0 0,1 0-1 0 0,-4 5 0 0 0,-3 22 92 0 0,8-29-100 0 0,-1 0 0 0 0,0 1 1 0 0,0-1-1 0 0,1 1 0 0 0,-1-1 1 0 0,0 1-1 0 0,1-1 0 0 0,0 1 1 0 0,-1 0-1 0 0,1-1 1 0 0,0 1-1 0 0,0-1 0 0 0,0 1 1 0 0,0 0-1 0 0,0-1 0 0 0,0 1 1 0 0,0-1-1 0 0,1 3 0 0 0,-1-1 0 0 0,0-1 0 0 0,1 0-1 0 0,-2 0 1 0 0,1 0 0 0 0,0 0-1 0 0,0-1 1 0 0,-1 1 0 0 0,1 0-1 0 0,-1 0 1 0 0,1 0 0 0 0,-1 0-1 0 0,0 0 1 0 0,-1 2-1 0 0,1-2 3 0 0,0 0 0 0 0,0 0-1 0 0,0 0 1 0 0,1 0-1 0 0,-1 0 1 0 0,1 0-1 0 0,-1 0 1 0 0,1 4 0 0 0,-1-4-2 0 0,1-1 1 0 0,0 1-1 0 0,0 0 1 0 0,0-1-1 0 0,0 1 1 0 0,0 0-1 0 0,1-1 1 0 0,-1 1-1 0 0,0 0 1 0 0,1-1 0 0 0,-1 1-1 0 0,1-1 1 0 0,0 1-1 0 0,0-1 1 0 0,-1 1-1 0 0,1-1 1 0 0,0 0-1 0 0,0 1 1 0 0,0-1-1 0 0,0 0 1 0 0,3 3-1 0 0,0 0 1 0 0,20 24 50 0 0,-20-22-36 0 0,1 0 1 0 0,0 0 0 0 0,0 0 0 0 0,1-1 0 0 0,-1 0-1 0 0,1 0 1 0 0,0-1 0 0 0,0 1 0 0 0,1-1 0 0 0,9 4-1 0 0,-7-4-4 0 0,-1-1-1 0 0,1 0 0 0 0,0-1 0 0 0,0 0 1 0 0,0 0-1 0 0,0-1 0 0 0,0 0 0 0 0,0-1 0 0 0,1 0 1 0 0,-1 0-1 0 0,0-1 0 0 0,0 0 0 0 0,0-1 1 0 0,0 0-1 0 0,0 0 0 0 0,0-1 0 0 0,-1 0 1 0 0,1-1-1 0 0,-1 0 0 0 0,0 0 0 0 0,0 0 1 0 0,0-1-1 0 0,0-1 0 0 0,-1 1 0 0 0,0-1 1 0 0,0 0-1 0 0,9-12 0 0 0,-14 16-16 0 0,-1 0-1 0 0,1-1 1 0 0,-1 1-1 0 0,1-1 1 0 0,-1 1-1 0 0,0-1 1 0 0,0 0-1 0 0,0 1 1 0 0,-1-1 0 0 0,1 0-1 0 0,0 0 1 0 0,-1-4-1 0 0,-1-38-11 0 0,0 6 25 0 0,2 26-4 0 0,-1-1 1 0 0,0 1-1 0 0,-3-25 1 0 0,2 32-15 0 0,-1 0 1 0 0,1 0-1 0 0,-1 0 1 0 0,-1 0-1 0 0,1 1 1 0 0,-1-1-1 0 0,0 1 0 0 0,0-1 1 0 0,0 1-1 0 0,-7-8 1 0 0,5 7-213 0 0,-8-11-535 0 0,0 13-4054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5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31 8490 0 0,'-8'-13'1823'0'0,"-1"-4"1033"0"0,13 19-1064 0 0,-14 0-1718 0 0,2 1 98 0 0,8-2-166 0 0,0 0-1 0 0,0 0 0 0 0,0 0 1 0 0,1 0-1 0 0,-1-1 0 0 0,0 1 1 0 0,0 0-1 0 0,1 0 0 0 0,-1-1 1 0 0,1 1-1 0 0,-1 0 0 0 0,1 0 1 0 0,-1-1-1 0 0,1 1 0 0 0,0 0 1 0 0,0 0-1 0 0,2 4 11 0 0,0-1-1 0 0,0 1 1 0 0,0 1-1 0 0,-1-1 1 0 0,0 0-1 0 0,0 0 1 0 0,-1 1 0 0 0,1-1-1 0 0,-1 1 1 0 0,0-1-1 0 0,-1 1 1 0 0,1 0 0 0 0,-1-1-1 0 0,-1 8 1 0 0,1-4 3 0 0,0 0 1 0 0,1 0-1 0 0,0 0 1 0 0,1 0-1 0 0,3 11 1 0 0,21 78 42 0 0,-3-51 20 0 0,-22-40-80 0 0,-1-5 7 0 0,1 0-1 0 0,-1 0 0 0 0,0 0 0 0 0,1 1 1 0 0,-1-1-1 0 0,1 0 0 0 0,0 0 0 0 0,0 0 0 0 0,0 0 1 0 0,0 0-1 0 0,0 0 0 0 0,0-1 0 0 0,0 1 1 0 0,1 0-1 0 0,-1 0 0 0 0,1-1 0 0 0,2 3 0 0 0,4 2 33 0 0,0 0 0 0 0,0-1 0 0 0,0 0-1 0 0,1-1 1 0 0,16 7 0 0 0,-21-10-26 0 0,1 1 0 0 0,-1-1 1 0 0,0 0-1 0 0,1-1 0 0 0,-1 1 0 0 0,1-1 1 0 0,-1 0-1 0 0,1 0 0 0 0,-1 0 0 0 0,1 0 0 0 0,-1-1 1 0 0,1 0-1 0 0,-1 0 0 0 0,0 0 0 0 0,6-3 1 0 0,-9 3-11 0 0,0 0 1 0 0,1 0 0 0 0,-1 0 0 0 0,0 0-1 0 0,0 0 1 0 0,1 0 0 0 0,-1-1 0 0 0,0 1 0 0 0,0 0-1 0 0,0-1 1 0 0,-1 1 0 0 0,1-1 0 0 0,0 1-1 0 0,-1-1 1 0 0,1 1 0 0 0,-1-1 0 0 0,1 0 0 0 0,-1 1-1 0 0,0-1 1 0 0,1 0 0 0 0,-1 1 0 0 0,0-1 0 0 0,0 0-1 0 0,0 1 1 0 0,-1-4 0 0 0,5-19 74 0 0,-1 14-66 0 0,0 0 0 0 0,0 0 1 0 0,2-20-1 0 0,-3 20 4 0 0,-1-1 1 0 0,2 0 0 0 0,0 1 0 0 0,4-13 0 0 0,-5 19-19 0 0,-1 0 1 0 0,0 0-1 0 0,-1 0 0 0 0,1 0 0 0 0,-1 0 1 0 0,1 0-1 0 0,-1 0 0 0 0,0 0 1 0 0,-1 0-1 0 0,1 0 0 0 0,-1 0 0 0 0,0 0 1 0 0,0 0-1 0 0,0 0 0 0 0,0 1 1 0 0,-1-1-1 0 0,1 0 0 0 0,-1 1 0 0 0,0-1 1 0 0,-4-4-1 0 0,-1-6-10 0 0,6 12 9 0 0,1 1 0 0 0,-1-1 0 0 0,1 0 0 0 0,-1 1 0 0 0,1-1 0 0 0,-1 0 0 0 0,1 1 0 0 0,0-1 0 0 0,0 0 0 0 0,0 1 0 0 0,0-1 0 0 0,0 0 0 0 0,0 0 0 0 0,0 1 0 0 0,1-1 0 0 0,-1 0 1 0 0,1 1-1 0 0,-1-1 0 0 0,1 0 0 0 0,-1 1 0 0 0,2-2 0 0 0,1-1 1 0 0,-1 0 0 0 0,1 1-1 0 0,0-1 1 0 0,0 1 0 0 0,6-5 0 0 0,-1 0 7 0 0,-7 7-5 0 0,-1 0 0 0 0,1-1-1 0 0,-1 1 1 0 0,1-1 0 0 0,-1 1-1 0 0,0-1 1 0 0,0 1 0 0 0,0-1 0 0 0,0 1-1 0 0,0-1 1 0 0,0 1 0 0 0,0-1-1 0 0,0 1 1 0 0,0 0 0 0 0,-1-1 0 0 0,1 1-1 0 0,-1-1 1 0 0,0-1 0 0 0,-1-5-13 0 0,9 10-337 0 0,-7-2 332 0 0,-1 0 0 0 0,1 0 0 0 0,0 0 0 0 0,0 0 0 0 0,0 0 0 0 0,0 0 0 0 0,0 0 0 0 0,-1 0 0 0 0,1 0 0 0 0,0 0 0 0 0,0 0 0 0 0,0 0 0 0 0,0 0 0 0 0,0 0 0 0 0,-1 0 0 0 0,1 0 0 0 0,0 0 0 0 0,0 0 0 0 0,0 0 0 0 0,0 0 0 0 0,0 0 0 0 0,0 0 0 0 0,-1 0 0 0 0,1 0 0 0 0,0 0 0 0 0,0 1 0 0 0,0-1 0 0 0,0 0 0 0 0,0 0 0 0 0,0 0 0 0 0,0 0 0 0 0,0 0 0 0 0,0 0 0 0 0,-1 0 0 0 0,1 1 0 0 0,0-1 0 0 0,0 0 0 0 0,0 0 0 0 0,0 0 0 0 0,0 0 0 0 0,0 0 0 0 0,0 1 0 0 0,0-1 0 0 0,0 0 0 0 0,0 0 0 0 0,0 0 0 0 0,0 0 0 0 0,0 0 0 0 0,0 0 0 0 0,0 1 0 0 0,0-1 0 0 0,0 0 0 0 0,0 0 0 0 0,0 0 0 0 0,0 0 0 0 0,1 0 1 0 0,-1 1-1 0 0,0-1 0 0 0,0 0 0 0 0,0 0 0 0 0,0 0 0 0 0,0 0 0 0 0,0 0 0 0 0,0 0 0 0 0,0 0 0 0 0,0 1-173 0 0,0-1 1 0 0,-1 1-1 0 0,1-1 1 0 0,0 1-1 0 0,0-1 1 0 0,-1 1 0 0 0,1-1-1 0 0,0 1 1 0 0,0-1-1 0 0,0 1 1 0 0,0-1-1 0 0,0 1 1 0 0,0 0-1 0 0,-1-1 1 0 0,1 1 0 0 0,0-1-1 0 0,1 1 1 0 0,-1-1-1 0 0,0 1 1 0 0,0-1-1 0 0,0 1 1 0 0,0-1 0 0 0,0 1-1 0 0,0 0 1 0 0,1-1-1 0 0,-1 1 1 0 0,0-1-1 0 0,1 0 1 0 0,-1 1-1 0 0,0-1 1 0 0,1 1 0 0 0,-1 0-1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5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32 8826 0 0,'-4'-7'511'0'0,"-6"-9"4940"0"0,4 9-5129 0 0,4 5-272 0 0,4 4 108 0 0,0 25 547 0 0,2 8-541 0 0,0 1-1 0 0,-3-1 0 0 0,-3 43 0 0 0,3 46 5 0 0,12-85 26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5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4129 0 0,'0'-5'466'0'0,"1"0"0"0"0,0 0 0 0 0,0 1 0 0 0,0-1 0 0 0,1 0 0 0 0,-1 1 0 0 0,1 0 0 0 0,0-1 0 0 0,0 1 0 0 0,1 0 0 0 0,-1 0 0 0 0,1 0 0 0 0,0 0 0 0 0,5-4 0 0 0,-7 6-425 0 0,1 0 0 0 0,-1 0 0 0 0,1 1-1 0 0,0-1 1 0 0,0 0 0 0 0,0 1 0 0 0,0 0 0 0 0,0-1 0 0 0,0 1-1 0 0,0 0 1 0 0,1 0 0 0 0,-1 0 0 0 0,0 1 0 0 0,1-1 0 0 0,-1 0-1 0 0,0 1 1 0 0,1 0 0 0 0,-1-1 0 0 0,1 1 0 0 0,-1 0-1 0 0,1 0 1 0 0,-1 0 0 0 0,0 1 0 0 0,1-1 0 0 0,-1 1 0 0 0,1-1-1 0 0,-1 1 1 0 0,0 0 0 0 0,5 2 0 0 0,-3-1-34 0 0,-1 1 0 0 0,1 0 1 0 0,-1 0-1 0 0,1 0 0 0 0,-1 1 0 0 0,0-1 0 0 0,0 1 1 0 0,-1 0-1 0 0,1 0 0 0 0,-1 0 0 0 0,0 0 1 0 0,0 0-1 0 0,0 0 0 0 0,2 7 0 0 0,-2-3 17 0 0,0 0-1 0 0,0 0 0 0 0,-1 0 1 0 0,0 0-1 0 0,0 1 1 0 0,-1 15-1 0 0,0-22-19 0 0,0-1 0 0 0,0 0 1 0 0,-1 0-1 0 0,1 1 0 0 0,0-1 0 0 0,-1 0 0 0 0,1 0 0 0 0,-1 0 1 0 0,1 0-1 0 0,-1 0 0 0 0,1 0 0 0 0,-1 0 0 0 0,0 0 0 0 0,0 0 0 0 0,0 0 1 0 0,1 0-1 0 0,-1 0 0 0 0,0 0 0 0 0,0-1 0 0 0,0 1 0 0 0,-2 1 1 0 0,1-1 8 0 0,-1 0 0 0 0,0 0 0 0 0,1 0 0 0 0,-1 0 0 0 0,0 0 0 0 0,0-1 0 0 0,0 1 0 0 0,-5-1 0 0 0,1 0 14 0 0,-1 0 1 0 0,1-1-1 0 0,0 0 0 0 0,0 0 1 0 0,0-1-1 0 0,-12-3 0 0 0,16 3-301 0 0,0 1 0 0 0,0-1-1 0 0,1 1 1 0 0,-1-1 0 0 0,1 0 0 0 0,-1 0 0 0 0,-2-3-1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6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53 6409 0 0,'0'0'4655'0'0,"0"0"-4474"0"0,1-1 0 0 0,-1 1 1 0 0,0-1-1 0 0,1 1 0 0 0,-1-1 0 0 0,1 1 1 0 0,-1-1-1 0 0,0 1 0 0 0,1-1 1 0 0,-1 1-1 0 0,1-1 0 0 0,-1 1 1 0 0,1 0-1 0 0,0-1 0 0 0,-1 1 0 0 0,2-1 1 0 0,-2 2-179 0 0,0-1 0 0 0,1 0 0 0 0,-1 1 1 0 0,0-1-1 0 0,0 0 0 0 0,1 1 0 0 0,-1-1 0 0 0,0 0 1 0 0,0 1-1 0 0,0-1 0 0 0,1 1 0 0 0,-1-1 1 0 0,0 0-1 0 0,0 1 0 0 0,0-1 0 0 0,0 1 0 0 0,0-1 1 0 0,0 0-1 0 0,0 1 0 0 0,0-1 0 0 0,0 1 0 0 0,0-1 1 0 0,0 0-1 0 0,0 1 0 0 0,0-1 0 0 0,0 1 1 0 0,0-1-1 0 0,-1 0 0 0 0,1 1 0 0 0,0-1 0 0 0,0 1 1 0 0,0-1-1 0 0,-1 0 0 0 0,1 1 0 0 0,0-1 1 0 0,0 0-1 0 0,-1 1 0 0 0,1-1 0 0 0,0 0 0 0 0,-1 0 1 0 0,1 1-1 0 0,0-1 0 0 0,-1 0 0 0 0,1 0 1 0 0,-1 1-1 0 0,0-1 0 0 0,1 0 1 0 0,-1 0 0 0 0,1 0 0 0 0,-1 0-1 0 0,0 1 1 0 0,1-1 0 0 0,-1 0-1 0 0,1 0 1 0 0,-1 1 0 0 0,0-1 0 0 0,1 0-1 0 0,-1 1 1 0 0,1-1 0 0 0,-1 1-1 0 0,1-1 1 0 0,0 0 0 0 0,-1 1 0 0 0,1-1-1 0 0,-1 1 1 0 0,1 0 0 0 0,0-1-1 0 0,-1 1 1 0 0,1-1 0 0 0,0 1 0 0 0,0-1-1 0 0,-1 1 1 0 0,1 0 0 0 0,0-1-1 0 0,0 1 1 0 0,0 0 0 0 0,0-1 0 0 0,0 1-1 0 0,0 0 1 0 0,0-1 0 0 0,0 1-1 0 0,0-1 1 0 0,0 1 0 0 0,0 0-1 0 0,0-1 1 0 0,1 1 0 0 0,-1 0 0 0 0,0-1-1 0 0,0 1 1 0 0,1-1 0 0 0,-1 1-1 0 0,1 0 1 0 0,20 28-9 0 0,-15-21 6 0 0,-5-4-1 0 0,0 0 0 0 0,1 0-1 0 0,-2 1 1 0 0,1-1-1 0 0,-1 0 1 0 0,1 1-1 0 0,-1-1 1 0 0,-1 9-1 0 0,-5-4 27 0 0,5-8-24 0 0,1-1 0 0 0,-1 1 0 0 0,1 0 0 0 0,0-1 1 0 0,-1 1-1 0 0,1 0 0 0 0,-1 0 0 0 0,1-1 0 0 0,0 1 0 0 0,0 0 0 0 0,-1 0 0 0 0,1 0 0 0 0,0-1 1 0 0,0 1-1 0 0,0 0 0 0 0,0 0 0 0 0,0 0 0 0 0,0 0 0 0 0,0-1 0 0 0,0 1 0 0 0,0 0 0 0 0,1 0 0 0 0,-1 0 1 0 0,0-1-1 0 0,0 1 0 0 0,1 0 0 0 0,-1 0 0 0 0,1 0 0 0 0,1 8 10 0 0,0-1-1 0 0,-1 1 1 0 0,0 0 0 0 0,-1 0-1 0 0,0 9 1 0 0,0-12-1 0 0,-1 0 1 0 0,1 0-1 0 0,1 0 0 0 0,-1 0 1 0 0,1 0-1 0 0,0 0 1 0 0,0-1-1 0 0,1 1 1 0 0,0 0-1 0 0,0 0 0 0 0,3 5 1 0 0,-4-10-10 0 0,-1 0 1 0 0,1 0-1 0 0,-1 0 1 0 0,0 1-1 0 0,1-1 1 0 0,-1 0-1 0 0,0 0 0 0 0,0 0 1 0 0,0 0-1 0 0,1 0 1 0 0,-1 0-1 0 0,0 0 1 0 0,-1 1-1 0 0,1-1 1 0 0,0 0-1 0 0,0 0 1 0 0,0 0-1 0 0,-1 0 1 0 0,1 0-1 0 0,0 0 0 0 0,-1 1 1 0 0,0 0 4 0 0,0-1 0 0 0,1 1 0 0 0,-1 0 0 0 0,1-1 0 0 0,0 1 0 0 0,-1-1 0 0 0,1 1 0 0 0,0 0 0 0 0,0-1 0 0 0,0 1 0 0 0,0-1 0 0 0,0 1 0 0 0,1 0 0 0 0,-1-1 0 0 0,0 1 0 0 0,1-1 0 0 0,-1 1 0 0 0,2 2 0 0 0,-2-4-22 0 0,0-3-64 0 0,1 1 74 0 0,-1-1-1 0 0,0 0 1 0 0,0 0-1 0 0,-1 0 1 0 0,1 0 0 0 0,0 1-1 0 0,-1-1 1 0 0,0 0-1 0 0,0 0 1 0 0,0 1 0 0 0,0-1-1 0 0,0 0 1 0 0,0 1-1 0 0,0-1 1 0 0,-3-2-1 0 0,2 0 6 0 0,0 0 0 0 0,1 0-1 0 0,-1 0 1 0 0,1 1 0 0 0,1-1-1 0 0,-1 0 1 0 0,1 0 0 0 0,0 0-1 0 0,0 0 1 0 0,0-1 0 0 0,1 2-1 0 0,-1-1 1 0 0,3-9 0 0 0,0-8 7 0 0,0-6 1 0 0,-3 16 2 0 0,1-1 1 0 0,0 0-1 0 0,1 1 0 0 0,0-1 1 0 0,1 1-1 0 0,6-15 0 0 0,-8 24-10 0 0,1 0-1 0 0,-1 0 1 0 0,-1 0-1 0 0,1 0 1 0 0,0 0-1 0 0,0-6 1 0 0,4-15-9 0 0,-4 22 9 0 0,0-1 0 0 0,-1 1 0 0 0,1-1 0 0 0,1 1 0 0 0,-1 0 0 0 0,0 0 0 0 0,1 0 0 0 0,-1-1 0 0 0,1 1 0 0 0,-1 1 0 0 0,1-1 0 0 0,0 0 0 0 0,0 0-1 0 0,0 1 1 0 0,0-1 0 0 0,0 1 0 0 0,0-1 0 0 0,0 1 0 0 0,1 0 0 0 0,-1 0 0 0 0,0 0 0 0 0,1 0 0 0 0,-1 0 0 0 0,1 1 0 0 0,-1-1 0 0 0,6 0 0 0 0,25-8 42 0 0,-24 6-34 0 0,0 0 0 0 0,0 0-1 0 0,18-1 1 0 0,-25 4-7 0 0,1 0-1 0 0,-1 0 1 0 0,1 0 0 0 0,0 0 0 0 0,-1 1-1 0 0,1-1 1 0 0,-1 1 0 0 0,1-1-1 0 0,-1 1 1 0 0,1 0 0 0 0,-1 0 0 0 0,1 0-1 0 0,-1 1 1 0 0,0-1 0 0 0,0 0-1 0 0,0 1 1 0 0,1-1 0 0 0,1 4 0 0 0,3 2 8 0 0,-1 1 0 0 0,1 0 0 0 0,-2 0 0 0 0,1 0 0 0 0,-1 1 0 0 0,0 0 0 0 0,-1 0 0 0 0,0 1 0 0 0,-1-1 0 0 0,0 1 0 0 0,0-1 0 0 0,-1 1 0 0 0,0 0 0 0 0,0 12 1 0 0,9 75 68 0 0,-8-68-79 0 0,-2-21 2 0 0,0 0 0 0 0,0 1 0 0 0,-1 12 0 0 0,5 19-204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7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126 236 4401 0 0,'0'0'545'0'0,"7"0"780"0"0,-4 0-1297 0 0,-1 0-1 0 0,1 0 1 0 0,-1 0 0 0 0,1 0 0 0 0,-1-1 0 0 0,1 1 0 0 0,-1-1 0 0 0,0 0 0 0 0,1 0 0 0 0,-1 1 0 0 0,0-2 0 0 0,1 1 0 0 0,2-2-1 0 0,24-12 35 0 0,-11 4-6 0 0,0 2 25 0 0,-17 7-68 0 0,1 1 0 0 0,0 0 0 0 0,-1-1 0 0 0,1 1 0 0 0,-1 0 0 0 0,1-1 0 0 0,-1 0 0 0 0,0 1 0 0 0,0-1 0 0 0,0 0 0 0 0,0 0 0 0 0,0 1 0 0 0,0-1 0 0 0,0 0 0 0 0,-1 0 0 0 0,1 0 0 0 0,-1 0 0 0 0,1 0 0 0 0,-1 0-1 0 0,0 0 1 0 0,0 0 0 0 0,0-1 0 0 0,0 1 0 0 0,0 0 0 0 0,0 0 0 0 0,0 0 0 0 0,-1 0 0 0 0,0-3 0 0 0,-11-32 1670 0 0,10-12 319 0 0,2 48-1946 0 0,0-1 1 0 0,0 1-1 0 0,0-1 0 0 0,-1 1 1 0 0,1-1-1 0 0,0 1 0 0 0,-1 0 1 0 0,1-1-1 0 0,-1 1 0 0 0,0 0 1 0 0,1-1-1 0 0,-1 1 0 0 0,0 0 1 0 0,0 0-1 0 0,0 0 0 0 0,0 0 1 0 0,0 0-1 0 0,0 0 1 0 0,0 0-1 0 0,0 0 0 0 0,0 0 1 0 0,0 0-1 0 0,0 0 0 0 0,-1 1 1 0 0,1-1-1 0 0,0 0 0 0 0,-1 1 1 0 0,-1-1-1 0 0,-5-2 230 0 0,-1 0 1 0 0,0 1-1 0 0,-12-1 0 0 0,9 1-182 0 0,9 1-68 0 0,1 0 0 0 0,-1 1 0 0 0,1-1 0 0 0,-1 1-1 0 0,1 0 1 0 0,-1 0 0 0 0,0 0 0 0 0,1 0 0 0 0,-1 0-1 0 0,1 0 1 0 0,-1 1 0 0 0,1-1 0 0 0,-1 1 0 0 0,1 0-1 0 0,-1 0 1 0 0,1 0 0 0 0,0 0 0 0 0,-1 0 0 0 0,-3 3-1 0 0,0 1 43 0 0,-1 1-1 0 0,1 0 0 0 0,0 0 0 0 0,1 1 1 0 0,-1-1-1 0 0,1 1 0 0 0,1 0 0 0 0,-1 1 0 0 0,-3 9 1 0 0,3-7-54 0 0,0 1 1 0 0,2-1 0 0 0,-1 1-1 0 0,1 0 1 0 0,1 0 0 0 0,0 1-1 0 0,-1 14 1 0 0,1 3 26 0 0,1-20-41 0 0,1 0 0 0 0,-1 0 0 0 0,1 0 0 0 0,1 0 0 0 0,0 0 0 0 0,0-1 0 0 0,4 13 0 0 0,-5-20-10 0 0,2 7 22 0 0,0 0 1 0 0,1 0-1 0 0,0-1 0 0 0,0 1 0 0 0,1-1 0 0 0,0 1 1 0 0,1-1-1 0 0,-1 0 0 0 0,11 11 0 0 0,-6-8 24 0 0,-6-7-40 0 0,-1-1 0 0 0,0 1 1 0 0,1-1-1 0 0,-1 0 1 0 0,1 1-1 0 0,-1-1 0 0 0,1 0 1 0 0,0 0-1 0 0,0-1 0 0 0,0 1 1 0 0,0-1-1 0 0,0 1 1 0 0,1-1-1 0 0,-1 0 0 0 0,0 0 1 0 0,1-1-1 0 0,4 2 0 0 0,-4-2-52 0 0,0 0 0 0 0,1 0 0 0 0,-1 0 0 0 0,0 0-1 0 0,0-1 1 0 0,1 1 0 0 0,-1-1 0 0 0,0 0-1 0 0,0-1 1 0 0,0 1 0 0 0,0-1 0 0 0,0 1-1 0 0,0-1 1 0 0,0-1 0 0 0,-1 1 0 0 0,1 0 0 0 0,-1-1-1 0 0,0 0 1 0 0,1 1 0 0 0,2-5 0 0 0,0-1 15 0 0,0 1 1 0 0,-1-1 0 0 0,0 0 0 0 0,0-1 0 0 0,-1 1 0 0 0,0-1-1 0 0,5-17 1 0 0,2-1 11 0 0,-9 23 27 0 0,1-1 0 0 0,-1 0 0 0 0,0 0 0 0 0,-1 0 0 0 0,1-1 0 0 0,-1 1 0 0 0,0 0 0 0 0,0-10 1 0 0,4-20 29 0 0,-4 30 15 0 0,0 0 0 0 0,0 0 0 0 0,-1-1 0 0 0,1 1-1 0 0,-1 0 1 0 0,0-1 0 0 0,-2-8 0 0 0,2 14-40 0 0,0-1-1 0 0,0 1 1 0 0,0 0 0 0 0,0 0-1 0 0,0 0 1 0 0,0-1 0 0 0,0 1-1 0 0,0 0 1 0 0,0 0 0 0 0,0 0-1 0 0,0-1 1 0 0,0 1 0 0 0,0 0-1 0 0,0 0 1 0 0,0 0 0 0 0,0 0-1 0 0,-1 0 1 0 0,1-1 0 0 0,0 1-1 0 0,0 0 1 0 0,0 0 0 0 0,0 0-1 0 0,0 0 1 0 0,0 0 0 0 0,-1 0-1 0 0,1-1 1 0 0,0 1 0 0 0,0 0-1 0 0,0 0 1 0 0,0 0 0 0 0,-1 0-1 0 0,1 0 1 0 0,0 0 0 0 0,0 0-1 0 0,0 0 1 0 0,-1 0 0 0 0,1 0-1 0 0,0 0 1 0 0,0 0 0 0 0,0 0 0 0 0,0 0-1 0 0,-1 0 1 0 0,1 0 0 0 0,-9 7 305 0 0,-3 15-120 0 0,-4 58 43 0 0,12-63-228 0 0,1-1 0 0 0,0 1 0 0 0,1 0 0 0 0,1 0 0 0 0,0 0 0 0 0,2 0 0 0 0,0 0 0 0 0,5 27 0 0 0,-3-16-16 0 0,-2 0 0 0 0,0 0 0 0 0,-4 28 0 0 0,1-8 13 0 0,1-23-13 0 0,0-13 11 0 0,0-1 0 0 0,1 0 1 0 0,3 17-1 0 0,-1-10 14 0 0,0 1 1 0 0,-1-1-1 0 0,0 1 0 0 0,-3 20 0 0 0,-9 10 54 0 0,9-43-69 0 0,0 0-1 0 0,0 1 0 0 0,0-1 1 0 0,1 1-1 0 0,0-1 0 0 0,1 1 1 0 0,-1-1-1 0 0,1 1 0 0 0,1-1 1 0 0,-1 1-1 0 0,1 0 0 0 0,3 11 1 0 0,8 7 20 0 0,-8-20-24 0 0,-1 0-1 0 0,-1 1 1 0 0,1-1-1 0 0,2 10 1 0 0,-5-13-3 0 0,1 0 0 0 0,-1 0 0 0 0,0 0 0 0 0,0 0 0 0 0,0 0 0 0 0,0 0 0 0 0,0 0 0 0 0,0 0 0 0 0,0 0 0 0 0,-1 0 0 0 0,1 0 0 0 0,-1 0 0 0 0,0 0 0 0 0,1 0 0 0 0,-1-1 0 0 0,0 1 0 0 0,0 0 0 0 0,-2 2 0 0 0,-15 15 15 0 0,15-17-15 0 0,1 0 1 0 0,0-1-1 0 0,0 1 0 0 0,0 0 0 0 0,0 1 0 0 0,0-1 1 0 0,1 0-1 0 0,-1 0 0 0 0,1 1 0 0 0,-1-1 1 0 0,1 1-1 0 0,0 0 0 0 0,0-1 0 0 0,-1 5 0 0 0,2-6-6 0 0,0 1 0 0 0,0-1 0 0 0,0 0 0 0 0,-1 0 0 0 0,1 1-1 0 0,0-1 1 0 0,-1 0 0 0 0,1 0 0 0 0,0 0 0 0 0,-1 1 0 0 0,0-1 0 0 0,1 0-1 0 0,-1 0 1 0 0,0 0 0 0 0,1 0 0 0 0,-1 0 0 0 0,0 0 0 0 0,0 0 0 0 0,0 0-1 0 0,0 0 1 0 0,0-1 0 0 0,0 1 0 0 0,0 0 0 0 0,0 0 0 0 0,0-1 0 0 0,0 1-1 0 0,-1-1 1 0 0,1 1 0 0 0,0-1 0 0 0,0 0 0 0 0,-1 1 0 0 0,1-1 0 0 0,0 0-1 0 0,0 0 1 0 0,-1 0 0 0 0,1 0 0 0 0,0 0 0 0 0,-1 0 0 0 0,1 0 0 0 0,0 0-1 0 0,0-1 1 0 0,-1 1 0 0 0,0-1 0 0 0,-4-1-24 0 0,1 1 0 0 0,0-1 0 0 0,1-1 0 0 0,-1 1 0 0 0,0-1 0 0 0,1 0 1 0 0,-1 0-1 0 0,1 0 0 0 0,-5-5 0 0 0,1 0 13 0 0,-2-2 15 0 0,0 0 0 0 0,0 0 0 0 0,1-1-1 0 0,1 0 1 0 0,0-1 0 0 0,-12-21 0 0 0,13 18-7 0 0,2 6 9 0 0,1 0 0 0 0,0 0-1 0 0,1 0 1 0 0,0 0 0 0 0,0-1 0 0 0,1 0 0 0 0,0 1-1 0 0,0-13 1 0 0,1 4-6 0 0,2 1 0 0 0,0 0-1 0 0,0-1 1 0 0,2 1 0 0 0,0 0 0 0 0,8-21-1 0 0,-8 29-11 0 0,0 0 0 0 0,1 0-1 0 0,1 0 1 0 0,-1 1-1 0 0,1 0 1 0 0,1 0 0 0 0,-1 0-1 0 0,1 1 1 0 0,1 0-1 0 0,-1 0 1 0 0,1 0 0 0 0,0 1-1 0 0,10-6 1 0 0,10-9-27 0 0,-19 15-324 0 0,0 0 1 0 0,0 0-1 0 0,1 1 0 0 0,-1 0 0 0 0,1 0 1 0 0,15-5-1 0 0,29-4-2552 0 0,-34 8 649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9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2785 0 0,'0'-10'3367'0'0,"1"-18"1176"0"0,9 10-739 0 0,-8 23-3720 0 0,0 1 1 0 0,-1 0-1 0 0,0 0 1 0 0,-1 0-1 0 0,1 0 0 0 0,-1 11 1 0 0,2 271 548 0 0,2-106-537 0 0,2-101 80 0 0,-3-57-571 0 0,-1 1 1 0 0,-1 26-1 0 0,4-61-1405 0 0,-4 10 1721 0 0,-1-1 1 0 0,1 1-1 0 0,-1-1 1 0 0,1 1-1 0 0,-1-1 0 0 0,1 0 1 0 0,-1 1-1 0 0,0-1 0 0 0,1 0 1 0 0,-1 1-1 0 0,0-1 0 0 0,1 0 1 0 0,-1 0-1 0 0,0 1 1 0 0,0-1-1 0 0,0 0 0 0 0,0 0 1 0 0,0 1-1 0 0,0-2 0 0 0,-1-12-1506 0 0,1 1-810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49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2152 0 0,'7'-58'7259'0'0,"-7"56"-7177"0"0,1 1 0 0 0,-1-1 0 0 0,1 1 0 0 0,0-1 0 0 0,-1 0 1 0 0,1 1-1 0 0,0 0 0 0 0,0-1 0 0 0,0 1 0 0 0,0-1 0 0 0,0 1 0 0 0,0 0 0 0 0,1 0 0 0 0,-1 0 0 0 0,0 0 0 0 0,3-2 0 0 0,28-14 865 0 0,-19 11-703 0 0,-2 0-103 0 0,0 1-1 0 0,0 0 0 0 0,1 1 1 0 0,0 0-1 0 0,0 1 0 0 0,0 1 1 0 0,0-1-1 0 0,0 2 1 0 0,1 0-1 0 0,-1 0 0 0 0,21 3 1 0 0,-29-2-127 0 0,-1 1 0 0 0,0 0 0 0 0,1 1 0 0 0,-1-1 1 0 0,0 0-1 0 0,0 1 0 0 0,0 0 0 0 0,0 0 0 0 0,0 0 1 0 0,0 0-1 0 0,0 0 0 0 0,-1 1 0 0 0,1-1 0 0 0,-1 1 1 0 0,0-1-1 0 0,1 1 0 0 0,-1 0 0 0 0,0 0 0 0 0,-1 0 1 0 0,1 0-1 0 0,2 7 0 0 0,2 6 14 0 0,0 1 0 0 0,-1 0 1 0 0,3 20-1 0 0,-5-21-3 0 0,0-3-6 0 0,0-1-1 0 0,-1 1 1 0 0,-1 0-1 0 0,0 1 1 0 0,-1-1-1 0 0,-3 24 1 0 0,2-18 11 0 0,2-17-27 0 0,-1-1 0 0 0,0 1 0 0 0,0 0-1 0 0,0-1 1 0 0,-1 1 0 0 0,1-1 0 0 0,0 1-1 0 0,-1 0 1 0 0,1-1 0 0 0,0 1-1 0 0,-1-1 1 0 0,0 1 0 0 0,1-1 0 0 0,-1 0-1 0 0,0 1 1 0 0,0-1 0 0 0,0 0-1 0 0,0 1 1 0 0,0-1 0 0 0,0 0 0 0 0,0 0-1 0 0,0 0 1 0 0,-3 2 0 0 0,-36 33 49 0 0,38-35-47 0 0,1 0 1 0 0,0 0-1 0 0,-1 0 1 0 0,1 0-1 0 0,-1 0 1 0 0,1 0-1 0 0,-1 0 1 0 0,0 0-1 0 0,1-1 0 0 0,-1 1 1 0 0,0 0-1 0 0,1-1 1 0 0,-1 0-1 0 0,0 1 1 0 0,0-1-1 0 0,1 0 1 0 0,-1 0-1 0 0,0 0 1 0 0,0 0-1 0 0,0 0 1 0 0,-2-1-1 0 0,2 1 0 0 0,-1-1-1 0 0,1 1 1 0 0,0 0-1 0 0,0 0 1 0 0,0 0-1 0 0,0 0 1 0 0,0 1-1 0 0,0-1 1 0 0,0 0-1 0 0,0 1 1 0 0,0 0-1 0 0,0-1 1 0 0,1 1 0 0 0,-1 0-1 0 0,0 0 1 0 0,-3 2-1 0 0,2-1 15 0 0,0 0 0 0 0,0 0 0 0 0,0 0 0 0 0,0 0 0 0 0,0-1 0 0 0,0 0 0 0 0,-1 1 0 0 0,1-1 0 0 0,-1 0 0 0 0,1-1 0 0 0,-1 1 0 0 0,1-1 0 0 0,-1 1 0 0 0,1-1 0 0 0,-1 0 0 0 0,-4-1 0 0 0,7 1-77 0 0,-1 0 1 0 0,1 0-1 0 0,-1-1 0 0 0,1 1 0 0 0,-1-1 0 0 0,1 1 1 0 0,-1-1-1 0 0,1 0 0 0 0,-1 1 0 0 0,1-1 1 0 0,0 0-1 0 0,-1 0 0 0 0,1 0 0 0 0,0 0 1 0 0,0 0-1 0 0,-2-2 0 0 0,2 1-168 0 0,0 1-1 0 0,1-1 0 0 0,-1 1 1 0 0,0-1-1 0 0,1 1 1 0 0,-1-1-1 0 0,1 0 1 0 0,0 0-1 0 0,-1 1 0 0 0,1-1 1 0 0,0 0-1 0 0,0 0 1 0 0,0 1-1 0 0,0-1 1 0 0,0 0-1 0 0,1 0 1 0 0,-1 1-1 0 0,1-3 0 0 0,3-8-2158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0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66 3833 0 0,'-3'-2'315'0'0,"-1"1"-1"0"0,1-1 1 0 0,0 0 0 0 0,0-1-1 0 0,0 1 1 0 0,0 0 0 0 0,0-1 0 0 0,0 0-1 0 0,1 1 1 0 0,-1-1 0 0 0,1 0 0 0 0,0 0-1 0 0,0-1 1 0 0,-3-4 0 0 0,5 2 1224 0 0,-3 0 415 0 0,-9 2-1441 0 0,13 4-477 0 0,-1 0 0 0 0,1 0 0 0 0,-1 1 0 0 0,0-1-1 0 0,1 0 1 0 0,-1 1 0 0 0,1-1 0 0 0,-1 1 0 0 0,0-1 0 0 0,1 0 0 0 0,-1 1-1 0 0,0-1 1 0 0,1 1 0 0 0,-1-1 0 0 0,0 1 0 0 0,0-1 0 0 0,0 1 0 0 0,1-1 0 0 0,-1 1-1 0 0,0-1 1 0 0,0 1 0 0 0,0-1 0 0 0,0 1 0 0 0,0 0 0 0 0,1 22 364 0 0,-1-20-343 0 0,-1 0 0 0 0,1 1-1 0 0,1-1 1 0 0,-1 0 0 0 0,0 1 0 0 0,3 5 0 0 0,1-1 29 0 0,-3-7-74 0 0,0 0 0 0 0,-1 0 0 0 0,1 0 0 0 0,0 0 1 0 0,-1 0-1 0 0,1 0 0 0 0,-1 0 0 0 0,0 1 0 0 0,1-1 0 0 0,-1 0 0 0 0,0 0 1 0 0,1 0-1 0 0,-1 1 0 0 0,0 1 0 0 0,0 7 67 0 0,2-1-1 0 0,-1 1 1 0 0,1 0 0 0 0,4 11-1 0 0,-3-12-48 0 0,-1 0-1 0 0,0 1 1 0 0,0-1-1 0 0,0 13 0 0 0,-2-19-25 0 0,1 0-1 0 0,-1 0 1 0 0,1 1-1 0 0,0-1 1 0 0,0 0-1 0 0,0 0 1 0 0,1 0-1 0 0,-1 0 1 0 0,1 0-1 0 0,-1 0 1 0 0,1-1-1 0 0,0 1 1 0 0,0 0-1 0 0,1-1 1 0 0,-1 0-1 0 0,0 1 1 0 0,4 1-1 0 0,-3-1 3 0 0,-1-1 0 0 0,1 1 0 0 0,0 0-1 0 0,-1 0 1 0 0,1 0 0 0 0,-1 0 0 0 0,0 0-1 0 0,0 1 1 0 0,0-1 0 0 0,-1 1 0 0 0,3 6-1 0 0,-4-8 2 0 0,1 1-1 0 0,-1-1 1 0 0,1 1-1 0 0,-1 0 0 0 0,1-1 1 0 0,0 0-1 0 0,0 1 1 0 0,0-1-1 0 0,1 0 1 0 0,-1 1-1 0 0,1-1 1 0 0,-1 0-1 0 0,1 0 0 0 0,0 0 1 0 0,-1 0-1 0 0,1 0 1 0 0,4 2-1 0 0,-3-1 6 0 0,0-1-1 0 0,0 1 0 0 0,0-1 0 0 0,1 0 0 0 0,-1 0 1 0 0,1 0-1 0 0,-1 0 0 0 0,1 0 0 0 0,0-1 1 0 0,-1 0-1 0 0,1 0 0 0 0,0 0 0 0 0,0 0 1 0 0,0 0-1 0 0,0-1 0 0 0,0 0 0 0 0,0 0 0 0 0,0 0 1 0 0,0 0-1 0 0,0-1 0 0 0,0 1 0 0 0,0-1 1 0 0,0 0-1 0 0,0 0 0 0 0,4-3 0 0 0,3-2 23 0 0,-6 5-22 0 0,-1-1 0 0 0,0 0 0 0 0,0-1 0 0 0,-1 1 0 0 0,1-1 1 0 0,0 0-1 0 0,-1 1 0 0 0,0-2 0 0 0,1 1 0 0 0,-1 0 0 0 0,0-1 0 0 0,4-6 0 0 0,0-3 15 0 0,-1 1 0 0 0,0 0 0 0 0,-1-1 0 0 0,-1 0 0 0 0,0 0 0 0 0,0-1-1 0 0,-1 1 1 0 0,-1-1 0 0 0,-1 0 0 0 0,1-19 0 0 0,-3 6-9 0 0,-1 1 1 0 0,-1-1-1 0 0,-10-41 0 0 0,10 60 506 0 0,0 3-2006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1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179 232 3145 0 0,'0'0'1792'0'0,"13"1"331"0"0,-10 0-2102 0 0,-1-1-1 0 0,1 1 1 0 0,-1-1-1 0 0,0 0 1 0 0,1 1-1 0 0,-1-1 1 0 0,1-1 0 0 0,-1 1-1 0 0,1 0 1 0 0,-1 0-1 0 0,0-1 1 0 0,1 1-1 0 0,-1-1 1 0 0,1 0-1 0 0,-1 0 1 0 0,0 0 0 0 0,0 0-1 0 0,0 0 1 0 0,0-1-1 0 0,0 1 1 0 0,4-4-1 0 0,-2 2 5 0 0,0-1 1 0 0,0 0-1 0 0,-1 0 0 0 0,0 0 0 0 0,0 0 0 0 0,0 0 1 0 0,0-1-1 0 0,-1 0 0 0 0,1 1 0 0 0,-1-1 0 0 0,0 0 1 0 0,-1 0-1 0 0,1 0 0 0 0,-1 0 0 0 0,0 0 0 0 0,0-1 1 0 0,-1 1-1 0 0,1-10 0 0 0,-1 7 166 0 0,-1 1 0 0 0,0-1 0 0 0,0 0 0 0 0,0 0 1 0 0,-1 1-1 0 0,0-1 0 0 0,-1 1 0 0 0,1-1 0 0 0,-1 1 0 0 0,-1 0 0 0 0,0 0 0 0 0,-5-8 1 0 0,8 14-158 0 0,0-1 1 0 0,0 1 0 0 0,-1 0 0 0 0,1-1-1 0 0,-1 1 1 0 0,1 0 0 0 0,-1 0 0 0 0,1 0 0 0 0,-1 0-1 0 0,0 0 1 0 0,1 1 0 0 0,-1-1 0 0 0,0 0-1 0 0,0 1 1 0 0,0-1 0 0 0,1 1 0 0 0,-1-1-1 0 0,-2 1 1 0 0,-1 0-1 0 0,0 0 0 0 0,1 0 0 0 0,-1 1 0 0 0,1-1 0 0 0,-1 1 0 0 0,0 0 0 0 0,-5 3-1 0 0,1-1-7 0 0,0 1 0 0 0,0 0 0 0 0,0 1 0 0 0,0 0 0 0 0,1 1 0 0 0,-12 9 0 0 0,14-9-17 0 0,0 0 0 0 0,0 1 1 0 0,1-1-1 0 0,-1 1 0 0 0,2 0 0 0 0,-9 16 0 0 0,12-21-5 0 0,0 1 0 0 0,0 0 0 0 0,1 0 0 0 0,-1-1 0 0 0,0 1 0 0 0,1 0 0 0 0,0 0 0 0 0,0 0 0 0 0,0 0 0 0 0,0 0 0 0 0,0 0 0 0 0,0-1 0 0 0,1 1 0 0 0,-1 0 0 0 0,1 0 0 0 0,0 0 0 0 0,0-1 0 0 0,0 1 0 0 0,0 0 0 0 0,1-1 0 0 0,-1 1 0 0 0,1-1 0 0 0,-1 1 0 0 0,1-1-1 0 0,0 0 1 0 0,2 3 0 0 0,5 2 12 0 0,0 0 0 0 0,0-1 0 0 0,0 0-1 0 0,0 0 1 0 0,16 6 0 0 0,-15-8-4 0 0,8 5 17 0 0,-1 0 1 0 0,1 1-1 0 0,-2 1 1 0 0,19 15 0 0 0,-35-26-29 0 0,1 1 1 0 0,-1-1 0 0 0,1 1-1 0 0,-1-1 1 0 0,0 1 0 0 0,1-1-1 0 0,-1 1 1 0 0,1-1 0 0 0,-1 1 0 0 0,0 0-1 0 0,0-1 1 0 0,1 1 0 0 0,-1 0-1 0 0,0-1 1 0 0,0 1 0 0 0,0 0 0 0 0,0 0-1 0 0,5 11 25 0 0,2-5-28 0 0,15 21-14 0 0,-21-26 17 0 0,0-1 0 0 0,-1 1 0 0 0,1-1 0 0 0,0 1 0 0 0,-1 0 0 0 0,1-1 0 0 0,-1 1 0 0 0,0 0 0 0 0,0 0-1 0 0,1-1 1 0 0,-1 1 0 0 0,0 0 0 0 0,-1 0 0 0 0,1-1 0 0 0,0 1 0 0 0,0 0 0 0 0,-1 0 0 0 0,0 1 0 0 0,-3 8 8 0 0,4-8-8 0 0,-1-1 0 0 0,0 1 1 0 0,1-1-1 0 0,-1 1 0 0 0,-1-1 1 0 0,1 0-1 0 0,0 1 0 0 0,0-1 0 0 0,-1 0 1 0 0,1 0-1 0 0,-1 1 0 0 0,0-2 0 0 0,0 1 1 0 0,0 0-1 0 0,0 0 0 0 0,0 0 1 0 0,0-1-1 0 0,0 1 0 0 0,-1-1 0 0 0,-2 2 1 0 0,0-1 5 0 0,0 0 1 0 0,-1 0 0 0 0,1-1 0 0 0,0 0-1 0 0,-1 1 1 0 0,1-2 0 0 0,0 1-1 0 0,-1-1 1 0 0,1 0 0 0 0,-1 0 0 0 0,-9-2-1 0 0,-5-1 33 0 0,-36-12-1 0 0,10 2-30 0 0,40 12-48 0 0,0-1 0 0 0,0 1 1 0 0,1-1-1 0 0,-1-1 1 0 0,1 1-1 0 0,-1-1 1 0 0,-5-3-1 0 0,9 4-279 0 0,0 1 0 0 0,1 0 1 0 0,-1-1-1 0 0,1 1 0 0 0,-1-1 0 0 0,1 0 1 0 0,0 1-1 0 0,-2-4 0 0 0,1 0-1766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0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27 7842 0 0,'3'-18'2364'0'0,"-3"18"-2300"0"0,0 0 0 0 0,0 0 0 0 0,0-1 0 0 0,0 1 0 0 0,0 0 1 0 0,0 0-1 0 0,0-1 0 0 0,0 1 0 0 0,0 0 0 0 0,0-1 0 0 0,0 1 0 0 0,0 0 1 0 0,0 0-1 0 0,0-1 0 0 0,0 1 0 0 0,0 0 0 0 0,0 0 0 0 0,0-1 1 0 0,0 1-1 0 0,0 0 0 0 0,-1 0 0 0 0,1-1 0 0 0,0 1 0 0 0,0 0 1 0 0,0 0-1 0 0,0 0 0 0 0,-1-1 0 0 0,1 1 0 0 0,0 0 0 0 0,0 0 1 0 0,-1 0-1 0 0,1 0 0 0 0,0 0 0 0 0,0-1 0 0 0,-1 1 0 0 0,1 0 1 0 0,0 0-1 0 0,0 0 0 0 0,-1 0 0 0 0,1 0 0 0 0,0 0 0 0 0,0 0 1 0 0,-1 0-1 0 0,1 0 0 0 0,0 0 0 0 0,0 0 0 0 0,-1 0 0 0 0,1 0 0 0 0,0 0 1 0 0,0 0-1 0 0,-1 0 0 0 0,1 0 0 0 0,0 0 0 0 0,0 1 0 0 0,-1-1 1 0 0,1 0-1 0 0,0 0 0 0 0,0 0 0 0 0,-1 0 0 0 0,1 1 0 0 0,0-1 1 0 0,0 0-1 0 0,0 0 0 0 0,-1 0 0 0 0,1 1 0 0 0,0-1 0 0 0,-1 0-62 0 0,1 1 0 0 0,-1-1 0 0 0,1 0 0 0 0,-1 1 0 0 0,1-1 0 0 0,-1 0 0 0 0,1 1-1 0 0,-1-1 1 0 0,1 1 0 0 0,-1-1 0 0 0,1 1 0 0 0,0-1 0 0 0,-1 1 0 0 0,1-1 0 0 0,0 1-1 0 0,-1-1 1 0 0,1 1 0 0 0,0-1 0 0 0,0 1 0 0 0,-1 0 0 0 0,1-1 0 0 0,0 1-1 0 0,0-1 1 0 0,0 1 0 0 0,0 0 0 0 0,0-1 0 0 0,0 1 0 0 0,0-1 0 0 0,0 1 0 0 0,0 0-1 0 0,0-1 1 0 0,0 1 0 0 0,0 0 0 0 0,1-1 0 0 0,-1 1 0 0 0,0-1 0 0 0,0 1 0 0 0,1-1-1 0 0,-1 1 1 0 0,0-1 0 0 0,1 1 0 0 0,-1 0 0 0 0,1 0 0 0 0,0 1 6 0 0,0 0 1 0 0,0 0-1 0 0,0 0 1 0 0,0 1-1 0 0,0-1 1 0 0,-1 1-1 0 0,1-1 1 0 0,-1 0-1 0 0,1 1 1 0 0,-1 2-1 0 0,0-4-5 0 0,0 0 0 0 0,0 1 0 0 0,0-1 0 0 0,-1 0 0 0 0,1 0 0 0 0,0 0 0 0 0,-1 1-1 0 0,1-1 1 0 0,-1 0 0 0 0,1 0 0 0 0,-1 0 0 0 0,1 0 0 0 0,-1 0 0 0 0,0 0 0 0 0,0 0-1 0 0,1 0 1 0 0,-1 0 0 0 0,0 0 0 0 0,-1 0 0 0 0,1 0-1 0 0,0 0-1 0 0,1 0 1 0 0,-1-1 0 0 0,0 1-1 0 0,0 0 1 0 0,1 0 0 0 0,-1 0-1 0 0,0 0 1 0 0,1 0 0 0 0,-1 0-1 0 0,1 0 1 0 0,-1 0 0 0 0,1 0-1 0 0,0 0 1 0 0,0 0 0 0 0,-1 0-1 0 0,1 0 1 0 0,0 0 0 0 0,0 0-1 0 0,0 0 1 0 0,0 0 0 0 0,0 2-1 0 0,8 35 29 0 0,-6-32-24 0 0,-1 2 0 0 0,1-1 1 0 0,-1 0-1 0 0,-1 0 0 0 0,1 10 0 0 0,0-4-5 0 0,0 1-1 0 0,1-1 0 0 0,0 0 1 0 0,1-1-1 0 0,0 1 1 0 0,7 15-1 0 0,-6-17 7 0 0,-1 15 117 0 0,-3-24-123 0 0,0-1 1 0 0,0 0-1 0 0,0 0 1 0 0,0 1-1 0 0,0-1 1 0 0,1 0-1 0 0,-1 0 1 0 0,0 1-1 0 0,0-1 1 0 0,1 0 0 0 0,-1 0-1 0 0,1 0 1 0 0,-1 0-1 0 0,1 1 1 0 0,0-1-1 0 0,-1 0 1 0 0,1 0-1 0 0,0 0 1 0 0,0 0-1 0 0,-1 0 1 0 0,1 0-1 0 0,0-1 1 0 0,0 1-1 0 0,0 0 1 0 0,2 1 0 0 0,-3-2-2 0 0,9 5 101 0 0,-9-5-101 0 0,0 0 0 0 0,0-1 1 0 0,0 1-1 0 0,-1 0 0 0 0,1 0 0 0 0,0 0 0 0 0,0 0 1 0 0,0-1-1 0 0,0 1 0 0 0,0 0 0 0 0,0 0 0 0 0,1 0 1 0 0,-1 0-1 0 0,0-1 0 0 0,0 1 0 0 0,0 0 0 0 0,0 0 1 0 0,0 0-1 0 0,0 0 0 0 0,0-1 0 0 0,0 1 0 0 0,0 0 1 0 0,0 0-1 0 0,0 0 0 0 0,0 0 0 0 0,1 0 0 0 0,-1-1 1 0 0,0 1-1 0 0,0 0 0 0 0,0 0 0 0 0,0 0 0 0 0,0 0 1 0 0,1 0-1 0 0,-1 0 0 0 0,0 0 0 0 0,0 0 0 0 0,0 0 1 0 0,0 0-1 0 0,1 0 0 0 0,-1 0 0 0 0,0-1 0 0 0,0 1 1 0 0,0 0-1 0 0,0 0 0 0 0,1 0 0 0 0,-1 0 0 0 0,0 0 1 0 0,0 1-1 0 0,0-1 0 0 0,0 0 0 0 0,1 0 0 0 0,-1 0 1 0 0,0 0-1 0 0,0 0 0 0 0,0 0 0 0 0,0 0 0 0 0,1 0 1 0 0,-1 0-1 0 0,0 0 0 0 0,0 1-1 0 0,1-1 0 0 0,-1 0 0 0 0,0 0 0 0 0,1 0 0 0 0,-1 0 0 0 0,0 0 1 0 0,1 0-1 0 0,-1 0 0 0 0,0 1 0 0 0,0-1 0 0 0,1 0 0 0 0,-1 0 0 0 0,0 0 0 0 0,1 0 0 0 0,-1-1 0 0 0,0 1 1 0 0,1 0-1 0 0,-1 0 0 0 0,0 0 0 0 0,1 0 0 0 0,-1 0 0 0 0,0 0 0 0 0,1 0 0 0 0,-1-1 0 0 0,0 1 0 0 0,0 0 1 0 0,1 0-1 0 0,-1 0 0 0 0,0-1 0 0 0,0 1 0 0 0,1 0 0 0 0,-1 0 0 0 0,0-1 0 0 0,0 1 0 0 0,0 0 0 0 0,1 0 0 0 0,-1-1 1 0 0,0 1-1 0 0,0 0 0 0 0,0-1 0 0 0,0 1 0 0 0,0-1 0 0 0,0-1-2 0 0,-1 0 1 0 0,-1 0-1 0 0,1 0 0 0 0,0 0 0 0 0,0 0 0 0 0,-1 0 1 0 0,1 1-1 0 0,-1-1 0 0 0,-2-2 0 0 0,2 3 3 0 0,1 0-1 0 0,-1-1 1 0 0,1 1 0 0 0,0 0-1 0 0,0-1 1 0 0,-1 1-1 0 0,1 0 1 0 0,0-1-1 0 0,0 0 1 0 0,1 1 0 0 0,-1-1-1 0 0,0 1 1 0 0,0-1-1 0 0,1 0 1 0 0,-1 0-1 0 0,1 1 1 0 0,0-1 0 0 0,-1 0-1 0 0,1 0 1 0 0,0 1-1 0 0,0-1 1 0 0,0 0-1 0 0,0 0 1 0 0,0 0 0 0 0,1 1-1 0 0,-1-1 1 0 0,1-3-1 0 0,0 1-2 0 0,-1 0 0 0 0,0 0 0 0 0,-1 1 0 0 0,1-1 1 0 0,-1 0-1 0 0,0 0 0 0 0,-1-6 0 0 0,0 8 4 0 0,2-1 1 0 0,-1 0 0 0 0,0 1 0 0 0,1-1-1 0 0,-1 0 1 0 0,1 0 0 0 0,0 1 0 0 0,0-1-1 0 0,0 0 1 0 0,0 0 0 0 0,0 0 0 0 0,0 1-1 0 0,1-1 1 0 0,0-3 0 0 0,8-9 22 0 0,-7 12-24 0 0,0 1 0 0 0,0-1 0 0 0,-1 0 1 0 0,1 1-1 0 0,-1-1 0 0 0,0 0 1 0 0,1 0-1 0 0,-1 0 0 0 0,-1 0 0 0 0,1 0 1 0 0,0 0-1 0 0,-1 0 0 0 0,0-1 0 0 0,1 1 1 0 0,-2-5-1 0 0,0 4-5 0 0,0 0 1 0 0,1 0-1 0 0,-1-1 1 0 0,1 1-1 0 0,0 0 0 0 0,0 0 1 0 0,0-1-1 0 0,0 1 1 0 0,1 0-1 0 0,0 0 0 0 0,0 0 1 0 0,0-1-1 0 0,0 1 1 0 0,0 0-1 0 0,1 0 0 0 0,0 1 1 0 0,3-6-1 0 0,1 1 1 0 0,1 1-1 0 0,1 0 0 0 0,-1 0 1 0 0,1 0-1 0 0,12-7 0 0 0,-18 13 6 0 0,-1-1-1 0 0,1 1 1 0 0,-1 1-1 0 0,1-1 1 0 0,0 0 0 0 0,-1 0-1 0 0,1 0 1 0 0,0 1-1 0 0,-1-1 1 0 0,1 1-1 0 0,0-1 1 0 0,0 1 0 0 0,-1 0-1 0 0,1 0 1 0 0,0 0-1 0 0,0 0 1 0 0,0 0-1 0 0,-1 0 1 0 0,1 0-1 0 0,0 1 1 0 0,0-1 0 0 0,0 0-1 0 0,-1 1 1 0 0,1 0-1 0 0,2 1 1 0 0,0 0 6 0 0,0 1-1 0 0,0 0 1 0 0,-1 1-1 0 0,0-1 1 0 0,1 1 0 0 0,-1-1-1 0 0,0 1 1 0 0,-1 0 0 0 0,1 0-1 0 0,2 6 1 0 0,5 5 4 0 0,-10-15-12 0 0,63 84 22 0 0,-59-78-14 0 0,0 1 1 0 0,0-1 0 0 0,0 0-1 0 0,-1 1 1 0 0,0 0-1 0 0,0 0 1 0 0,0 0-1 0 0,-1 0 1 0 0,2 13 0 0 0,-1 0-1 0 0,-1 1 1 0 0,0 26 0 0 0,-2-45-5 0 0,0 0 1 0 0,0 0-1 0 0,0 0 0 0 0,0 0 1 0 0,0 0-1 0 0,-1 0 1 0 0,1 0-1 0 0,-1 0 1 0 0,1 0-1 0 0,-1 0 1 0 0,0 0-1 0 0,0 0 1 0 0,0 0-1 0 0,0 0 1 0 0,0 0-1 0 0,0-1 1 0 0,-1 1-1 0 0,1-1 1 0 0,0 1-1 0 0,-1-1 1 0 0,0 1-1 0 0,-1 0 1 0 0,3-1-4 0 0,-1-1 0 0 0,1 0 0 0 0,0 1 0 0 0,-1-1 1 0 0,1 0-1 0 0,0 1 0 0 0,0-1 0 0 0,-1 1 0 0 0,1-1 0 0 0,0 0 1 0 0,0 1-1 0 0,0-1 0 0 0,0 1 0 0 0,0-1 0 0 0,-1 0 1 0 0,1 1-1 0 0,0-1 0 0 0,0 1 0 0 0,0-1 0 0 0,0 1 0 0 0,0-1 1 0 0,0 1-1 0 0,0-1 0 0 0,1 0 0 0 0,-1 2 0 0 0,-2 6-11 0 0,1-7 9 0 0,1-1-1 0 0,0 0 0 0 0,-1 1 0 0 0,1-1 0 0 0,-1 0 0 0 0,1 0 0 0 0,0 1 0 0 0,-1-1 0 0 0,1 0 0 0 0,0 1 0 0 0,0-1 0 0 0,-1 1 0 0 0,1-1 1 0 0,0 0-1 0 0,0 1 0 0 0,0-1 0 0 0,-1 1 0 0 0,1-1 0 0 0,0 1 0 0 0,0-1 0 0 0,0 0 0 0 0,0 1 0 0 0,0-1 0 0 0,0 1 0 0 0,0-1 0 0 0,0 1 0 0 0,0-1 0 0 0,0 1 0 0 0,0-1 0 0 0,0 1 1 0 0,0 0-1 0 0,0-1-44 0 0,1 1 0 0 0,-1-1 1 0 0,0 0-1 0 0,0 1 1 0 0,0-1-1 0 0,0 0 1 0 0,1 1-1 0 0,-1-1 0 0 0,0 0 1 0 0,0 0-1 0 0,1 1 1 0 0,-1-1-1 0 0,0 0 1 0 0,0 0-1 0 0,1 1 1 0 0,-1-1-1 0 0,0 0 0 0 0,1 0 1 0 0,-1 0-1 0 0,0 0 1 0 0,1 1-1 0 0,-1-1 1 0 0,0 0-1 0 0,1 0 0 0 0,-1 0 1 0 0,0 0-1 0 0,1 0 1 0 0,-1 0-1 0 0,0 0 1 0 0,1 0-1 0 0,-1 0 0 0 0,0 0 1 0 0,1 0-1 0 0,-1 0 1 0 0,1 0-1 0 0,-1 0 1 0 0,0 0-1 0 0,1-1 0 0 0,-1 1 1 0 0,0 0-1 0 0,1 0 1 0 0,-1 0-1 0 0,0 0 1 0 0,0-1-1 0 0,1 1 0 0 0,-1 0 1 0 0,0 0-1 0 0,0-1 1 0 0,1 1-1 0 0,-1 0 1 0 0,0-1-1 0 0,0 1 1 0 0,1 0-1 0 0,-1 0 0 0 0,0-1 1 0 0,0 1-1 0 0,0 0 1 0 0,0-1-1 0 0,0 1 1 0 0,1-1-1 0 0,0-5-1411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2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144 303 1736 0 0,'21'-5'4283'0'0,"5"-8"-4330"0"0,-21 10 391 0 0,-5 3-310 0 0,1 0 0 0 0,-1 0 1 0 0,1-1-1 0 0,-1 1 0 0 0,1 0 0 0 0,-1 0 0 0 0,1-1 0 0 0,-1 1 1 0 0,1 0-1 0 0,-1 0 0 0 0,1-1 0 0 0,-1 1 0 0 0,1-1 0 0 0,-1 1 1 0 0,0 0-1 0 0,1-1 0 0 0,-1 1 0 0 0,0-1 0 0 0,1 1 1 0 0,-1-1-1 0 0,0 1 0 0 0,0-1 0 0 0,1 1 0 0 0,-1-1 0 0 0,0 0 1 0 0,0 1-1 0 0,0-1 0 0 0,0 1 0 0 0,0-1 0 0 0,0 1 0 0 0,0-1 1 0 0,0 1-1 0 0,0-1 0 0 0,0 0 0 0 0,0 1 0 0 0,0-1 0 0 0,0 1 1 0 0,0-1-1 0 0,0 1 0 0 0,-1-1 0 0 0,1 1 0 0 0,0-1 1 0 0,-1 0-1 0 0,-1-10 501 0 0,3 8-464 0 0,-1 0 0 0 0,1 0 0 0 0,0 1 0 0 0,1-1 0 0 0,-1 0 0 0 0,0 1-1 0 0,1-1 1 0 0,0 0 0 0 0,1-2 0 0 0,-1 4-25 0 0,-1 0 1 0 0,0-1-1 0 0,0 1 0 0 0,0 0 0 0 0,0-1 0 0 0,0 0 1 0 0,0 1-1 0 0,0-1 0 0 0,0 1 0 0 0,-1-1 0 0 0,1 0 1 0 0,0 0-1 0 0,-1 1 0 0 0,0-1 0 0 0,1 0 0 0 0,-1 0 1 0 0,0 0-1 0 0,0 1 0 0 0,0-1 0 0 0,0 0 0 0 0,0 0 1 0 0,-1 0-1 0 0,1 1 0 0 0,0-1 0 0 0,-1 0 0 0 0,0-2 1 0 0,-7-11 427 0 0,7 13-401 0 0,0 0 0 0 0,0-1 0 0 0,0 1 0 0 0,0 0 0 0 0,0 0-1 0 0,0 0 1 0 0,-1-1 0 0 0,1 1 0 0 0,-1 1 0 0 0,1-1 0 0 0,-1 0 0 0 0,0 0 0 0 0,0 1 0 0 0,0-1 0 0 0,0 1 0 0 0,0-1 0 0 0,0 1 0 0 0,0 0 0 0 0,-1 0 0 0 0,1 0 0 0 0,0 0 0 0 0,-1 0 0 0 0,1 0 0 0 0,0 1 0 0 0,-1-1 0 0 0,1 1 0 0 0,-1 0-1 0 0,-4 0 1 0 0,2 0-1 0 0,1 0-1 0 0,-1 1 0 0 0,1-1 1 0 0,0 1-1 0 0,-1 0 0 0 0,1 1 1 0 0,0-1-1 0 0,-1 1 0 0 0,1 0 1 0 0,0 0-1 0 0,0 0 0 0 0,0 0 1 0 0,1 1-1 0 0,-1 0 0 0 0,1 0 1 0 0,-4 3-1 0 0,-4 5 46 0 0,1 1-1 0 0,1 0 1 0 0,-11 18-1 0 0,10-15-80 0 0,6-8-26 0 0,0 1 0 0 0,1-1 0 0 0,0 1 0 0 0,0-1 0 0 0,0 1 0 0 0,1 0 0 0 0,0 0 0 0 0,1 0 0 0 0,0 0 0 0 0,0 1 0 0 0,1-1 0 0 0,0 0 0 0 0,0 0 0 0 0,1 0 0 0 0,0 1 0 0 0,3 9-1 0 0,-1-7 3 0 0,0 0 1 0 0,0 0-1 0 0,1-1 0 0 0,1 1 0 0 0,-1-1 0 0 0,2 0 0 0 0,0-1 0 0 0,0 1 0 0 0,0-1 0 0 0,1 0 0 0 0,11 10 0 0 0,-10-12 4 0 0,0 0 0 0 0,1-1 0 0 0,0 0 1 0 0,0 0-1 0 0,0-1 0 0 0,1 0 0 0 0,-1-1 0 0 0,1 0 0 0 0,0-1 1 0 0,18 5-1 0 0,-21-7-39 0 0,-1 0 0 0 0,1 0 0 0 0,0-1 0 0 0,-1 0-1 0 0,1 0 1 0 0,0 0 0 0 0,0-1 0 0 0,-1 0 0 0 0,1 0 0 0 0,-1-1 0 0 0,1 0 0 0 0,-1 0 0 0 0,0 0 0 0 0,0-1 0 0 0,1 0 0 0 0,-2 0 0 0 0,1 0 0 0 0,7-7 0 0 0,-7 5-60 0 0,-1 0 0 0 0,0-1 0 0 0,0 0 0 0 0,5-10 0 0 0,12-13-117 0 0,-15 20 181 0 0,-1 0 0 0 0,-1 0-1 0 0,1 0 1 0 0,-1 0 0 0 0,-1-1 0 0 0,6-16-1 0 0,-8 19 23 0 0,1 1-1 0 0,-1-1 1 0 0,1 1 0 0 0,7-10-1 0 0,-7 10 2 0 0,0 1 0 0 0,0-1 0 0 0,0 1 0 0 0,-1-1-1 0 0,2-7 1 0 0,-4 12-4 0 0,3-8 4 0 0,0-1-1 0 0,-1 1 1 0 0,-1-1-1 0 0,0 0 0 0 0,0 0 1 0 0,-1-14-1 0 0,0 6 17 0 0,0 1-1 0 0,1-1 0 0 0,7-30 0 0 0,-4 27 268 0 0,2-42 0 0 0,-11 48-87 0 0,0 2-93 0 0,5 13-101 0 0,0-1 0 0 0,0 1-1 0 0,0 0 1 0 0,0 0-1 0 0,0 0 1 0 0,0 0-1 0 0,0 0 1 0 0,0-1 0 0 0,0 1-1 0 0,0 0 1 0 0,0 0-1 0 0,0 0 1 0 0,0 0 0 0 0,0-1-1 0 0,0 1 1 0 0,0 0-1 0 0,0 0 1 0 0,0 0-1 0 0,0 0 1 0 0,0-1 0 0 0,0 1-1 0 0,0 0 1 0 0,0 0-1 0 0,0 0 1 0 0,0 0 0 0 0,0 0-1 0 0,0-1 1 0 0,0 1-1 0 0,1 0 1 0 0,-1 0-1 0 0,0 0 1 0 0,0 0 0 0 0,0 0-1 0 0,0 0 1 0 0,0-1-1 0 0,0 1 1 0 0,1 0 0 0 0,-1 0-1 0 0,0 0 1 0 0,0 0-1 0 0,0 0 1 0 0,0 0 0 0 0,0 0-1 0 0,1 0 1 0 0,-1 0-1 0 0,-16-1 229 0 0,-9 1-41 0 0,25 0-192 0 0,0 0 0 0 0,1 0 1 0 0,-1 0-1 0 0,0 0 0 0 0,0 0 0 0 0,0 0 1 0 0,0 0-1 0 0,0 0 0 0 0,0 0 0 0 0,0 0 1 0 0,1 0-1 0 0,-1 0 0 0 0,0 0 0 0 0,0 1 0 0 0,0-1 1 0 0,0 0-1 0 0,0 0 0 0 0,0 0 0 0 0,0 0 1 0 0,0 0-1 0 0,0 0 0 0 0,0 0 0 0 0,0 1 1 0 0,0-1-1 0 0,0 0 0 0 0,1 0 0 0 0,-1 0 0 0 0,0 0 1 0 0,0 0-1 0 0,0 0 0 0 0,0 1 0 0 0,0-1 1 0 0,0 0-1 0 0,0 0 0 0 0,0 0 0 0 0,0 0 1 0 0,-1 0-1 0 0,1 0 0 0 0,0 1 0 0 0,0-1 0 0 0,0 0 1 0 0,0 0-1 0 0,0 0 0 0 0,0 0 0 0 0,0 0 1 0 0,0 0-1 0 0,0 0 0 0 0,0 0 0 0 0,0 1 1 0 0,0-1-1 0 0,0 0 0 0 0,-1 0 0 0 0,1 0 0 0 0,0 0 1 0 0,0 0-1 0 0,0 0 0 0 0,0 0 0 0 0,0 0 1 0 0,0 0-1 0 0,0 0 0 0 0,-1 0 0 0 0,1 0 1 0 0,0 0-1 0 0,0 0 0 0 0,0 0 0 0 0,0 1 3 0 0,1-1 0 0 0,0 1 0 0 0,-1 0 0 0 0,1-1 0 0 0,-1 1 0 0 0,1-1 0 0 0,-1 1 0 0 0,0 0 0 0 0,1-1 0 0 0,-1 1 0 0 0,0 0 0 0 0,1 0 0 0 0,-1-1-1 0 0,0 1 1 0 0,0 0 0 0 0,1 0 0 0 0,-1-1 0 0 0,0 1 0 0 0,0 0 0 0 0,0 0 0 0 0,0 1 0 0 0,-1 0 4 0 0,1 0 0 0 0,0 1-1 0 0,1-1 1 0 0,-1 0 0 0 0,0 1 0 0 0,0-1 0 0 0,1 0-1 0 0,0 0 1 0 0,1 5 0 0 0,3 15 39 0 0,-5-2-15 0 0,-1 0 0 0 0,-5 28 0 0 0,6-19 20 0 0,1-25-51 0 0,-1 0-1 0 0,0 0 1 0 0,0 0 0 0 0,0 0 0 0 0,0 0 0 0 0,0-1-1 0 0,-1 1 1 0 0,-1 5 0 0 0,-4 3-6 0 0,5-11 5 0 0,0 1-1 0 0,0-1 1 0 0,0 1-1 0 0,0-1 1 0 0,1 1-1 0 0,-1-1 1 0 0,0 1-1 0 0,1 0 1 0 0,0-1-1 0 0,-1 1 1 0 0,1 0 0 0 0,0-1-1 0 0,0 1 1 0 0,0 0-1 0 0,0-1 1 0 0,0 1-1 0 0,1 3 1 0 0,0 5 3 0 0,-1-7 0 0 0,1 1 1 0 0,-1-1 0 0 0,1 0 0 0 0,0 0-1 0 0,0 0 1 0 0,0 1 0 0 0,0-1 0 0 0,0 0-1 0 0,1 0 1 0 0,1 2 0 0 0,8 7 13 0 0,-8-9-15 0 0,-1-1 1 0 0,0 0-1 0 0,0 0 1 0 0,0 1-1 0 0,0 0 1 0 0,0-1-1 0 0,0 1 1 0 0,-1 0-1 0 0,1 0 1 0 0,-1 0-1 0 0,1 3 0 0 0,4 7 25 0 0,0 1-1 0 0,0 0 0 0 0,2-1 1 0 0,0-1-1 0 0,0 1 0 0 0,1-1 1 0 0,18 19-1 0 0,-23-28-56 0 0,1 0 0 0 0,-1-1-1 0 0,1 1 1 0 0,-1-1 0 0 0,1 1 0 0 0,0-1-1 0 0,0-1 1 0 0,0 1 0 0 0,0-1 0 0 0,0 0-1 0 0,0 0 1 0 0,0 0 0 0 0,0-1 0 0 0,1 0-1 0 0,8 0 1 0 0,-3-6-150 0 0,-8 5 75 0 0,1-1 0 0 0,-1 0-1 0 0,0 1 1 0 0,1 0-1 0 0,0-1 1 0 0,6 0 0 0 0,-6 2 36 0 0,-1-1-1 0 0,1 0 1 0 0,-1 0 0 0 0,0 0 0 0 0,1 0 0 0 0,-1 0 0 0 0,0-1 0 0 0,0 1 0 0 0,0-1 0 0 0,0 0 0 0 0,0 0 0 0 0,0 0 0 0 0,3-4 0 0 0,-1 1 24 0 0,0-1 1 0 0,-1 1-1 0 0,0-1 0 0 0,-1 1 0 0 0,1-1 0 0 0,3-10 0 0 0,2-5 73 0 0,-2-1-1 0 0,-1-1 0 0 0,4-23 0 0 0,-9 42-29 0 0,1-8 1 0 0,9-39 310 0 0,4-64 0 0 0,-12 81 772 0 0,-8 37-865 0 0,3-1-198 0 0,0 1-1 0 0,0-1 1 0 0,1 0 0 0 0,-1 1 0 0 0,1 0 0 0 0,-1-1 0 0 0,1 1 0 0 0,0 0 0 0 0,0 0 0 0 0,0 0 0 0 0,0 0-1 0 0,0 0 1 0 0,0 5 0 0 0,-1 48 143 0 0,2-24-100 0 0,0-16-42 0 0,0 0 1 0 0,1-1 0 0 0,0 1-1 0 0,2-1 1 0 0,0 1 0 0 0,0-1-1 0 0,1 0 1 0 0,1 0 0 0 0,1 0-1 0 0,0-1 1 0 0,1 0 0 0 0,0 0-1 0 0,1-1 1 0 0,17 23 0 0 0,-19-31-45 0 0,0 0 1 0 0,0 0-1 0 0,0 0 1 0 0,1 0 0 0 0,-1-1-1 0 0,1-1 1 0 0,0 1 0 0 0,0-1-1 0 0,1 0 1 0 0,-1 0 0 0 0,1-1-1 0 0,-1 0 1 0 0,1-1-1 0 0,15 2 1 0 0,-21-3-64 0 0,1 0 1 0 0,-1 0-1 0 0,1-1 0 0 0,0 1 1 0 0,-1-1-1 0 0,1 0 0 0 0,-1 0 0 0 0,1 0 1 0 0,-1 0-1 0 0,0 0 0 0 0,1 0 1 0 0,-1-1-1 0 0,0 1 0 0 0,0-1 0 0 0,0 1 1 0 0,0-1-1 0 0,3-3 0 0 0,3-4-172 0 0,-1 0 0 0 0,11-16 0 0 0,-10 12 275 0 0,-3 5-13 0 0,-1 0 1 0 0,0 0 0 0 0,-1 0-1 0 0,1-1 1 0 0,-2 1 0 0 0,1-1-1 0 0,-1 0 1 0 0,-1 0 0 0 0,0 0-1 0 0,0 0 1 0 0,0-16 0 0 0,2-18 31 0 0,6-3 206 0 0,-6 39-151 0 0,-1 0 0 0 0,-1 0 0 0 0,1 0 0 0 0,-1 0 0 0 0,-1-1 0 0 0,1 1 0 0 0,-1 0 0 0 0,-1-9 0 0 0,-10-25 471 0 0,11 40-549 0 0,-1 1 1 0 0,1-1 0 0 0,0 0 0 0 0,-1 1 0 0 0,1-1 0 0 0,0 0 0 0 0,0 1-1 0 0,0-1 1 0 0,-1 0 0 0 0,1 1 0 0 0,0-1 0 0 0,0 0 0 0 0,0 0 0 0 0,0 1-1 0 0,0-1 1 0 0,0 0 0 0 0,0 1 0 0 0,1-1 0 0 0,-1 0 0 0 0,0 1 0 0 0,0-1 0 0 0,0 0-1 0 0,1 1 1 0 0,-1-1 0 0 0,0 0 0 0 0,1 1 0 0 0,-1-1 0 0 0,0 1 0 0 0,1-1-1 0 0,-1 0 1 0 0,1 1 0 0 0,-1-1 0 0 0,1 1 0 0 0,-1 0 0 0 0,1-1 0 0 0,0 1-1 0 0,-1-1 1 0 0,1 1 0 0 0,-1 0 0 0 0,1-1 0 0 0,0 1 0 0 0,-1 0 0 0 0,1 0-1 0 0,0 0 1 0 0,1-1 0 0 0,0 1 189 0 0,9 2 93 0 0,-11-1-290 0 0,0 0 1 0 0,0-1 0 0 0,0 1-1 0 0,0 0 1 0 0,-1-1-1 0 0,1 1 1 0 0,0-1-1 0 0,0 1 1 0 0,-1-1-1 0 0,1 1 1 0 0,0-1 0 0 0,-1 1-1 0 0,1-1 1 0 0,-1 1-1 0 0,1-1 1 0 0,0 1-1 0 0,-1-1 1 0 0,1 1-1 0 0,-1-1 1 0 0,1 0 0 0 0,-1 1-1 0 0,0-1 1 0 0,0 1-3 0 0,0-1 0 0 0,1 1 1 0 0,-1-1-1 0 0,0 1 1 0 0,1-1-1 0 0,-1 1 0 0 0,0-1 1 0 0,1 1-1 0 0,-1-1 1 0 0,1 1-1 0 0,-1 0 0 0 0,1 0 1 0 0,-1-1-1 0 0,1 1 0 0 0,0 0 1 0 0,-1-1-1 0 0,1 1 1 0 0,0 0-1 0 0,0 0 0 0 0,-1 0 1 0 0,1 0-1 0 0,0 2 5 0 0,0 0 0 0 0,0 0 1 0 0,1 0-1 0 0,-1 0 0 0 0,1 0 0 0 0,-1 0 0 0 0,1-1 0 0 0,0 1 0 0 0,0 0 0 0 0,0 0 1 0 0,1-1-1 0 0,1 4 0 0 0,-1-3-4 0 0,-1 1 0 0 0,1-1 1 0 0,0 1-1 0 0,-1 0 1 0 0,0-1-1 0 0,1 6 0 0 0,22 193 59 0 0,-18-178-10 0 0,1-3-112 0 0,7 11-73 0 0,-12-28-367 0 0,0 0 1 0 0,0 0-1 0 0,0 0 0 0 0,-1 0 0 0 0,1 0 0 0 0,-1 1 0 0 0,1 5 0 0 0,-1-5-1272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2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41 6641 0 0,'-25'0'2689'0'0,"21"0"-1044"0"0,15 0-1099 0 0,6-1-490 0 0,0-1 0 0 0,0 0 0 0 0,21-7 0 0 0,8-1-129 0 0,43-4-3829 0 0,-69 11 1293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4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115 321 2280 0 0,'24'10'5257'0'0,"-3"-5"-3834"0"0,-19-5-1426 0 0,0 0 0 0 0,0-1 0 0 0,0 1 0 0 0,0 0 0 0 0,0-1 0 0 0,-1 1 0 0 0,1-1 0 0 0,0 1 0 0 0,0-1 0 0 0,0 0 0 0 0,1 0 0 0 0,12-12 804 0 0,0-2-571 0 0,-13 13-182 0 0,0 1 0 0 0,-1 0 0 0 0,1-1 1 0 0,0 1-1 0 0,-1-1 0 0 0,1 1 0 0 0,-1-1 1 0 0,0 0-1 0 0,1 1 0 0 0,-1-1 0 0 0,0 0 0 0 0,0 0 1 0 0,0 0-1 0 0,0 0 0 0 0,-1 0 0 0 0,1 0 0 0 0,0 0 1 0 0,-1-1-1 0 0,0 1 0 0 0,1 0 0 0 0,-1 0 1 0 0,0 0-1 0 0,0 0 0 0 0,0-1 0 0 0,0 1 0 0 0,0 0 1 0 0,-1 0-1 0 0,0-2 0 0 0,-1-4 207 0 0,0 1-1 0 0,-1 0 1 0 0,0-1-1 0 0,0 2 1 0 0,0-1-1 0 0,-1 0 1 0 0,-8-10-1 0 0,10 14-203 0 0,-1 0 0 0 0,1 1 0 0 0,-1 0 0 0 0,0 0 0 0 0,0-1 0 0 0,0 1 0 0 0,0 1-1 0 0,0-1 1 0 0,0 0 0 0 0,0 1 0 0 0,-1 0 0 0 0,1 0 0 0 0,0 0 0 0 0,-1 0 0 0 0,1 0 0 0 0,-1 1 0 0 0,1-1-1 0 0,-7 1 1 0 0,5 0-27 0 0,0 1-1 0 0,0-1 0 0 0,0 1 1 0 0,0 0-1 0 0,1 1 0 0 0,-1-1 1 0 0,0 1-1 0 0,1-1 1 0 0,-1 1-1 0 0,1 1 0 0 0,-1-1 1 0 0,1 1-1 0 0,0 0 0 0 0,0 0 1 0 0,0 0-1 0 0,1 0 0 0 0,-5 5 1 0 0,1 0-7 0 0,1 0 0 0 0,0 0 0 0 0,1 1 0 0 0,0-1 0 0 0,0 1 1 0 0,1 0-1 0 0,-6 17 0 0 0,8-16-10 0 0,0 1 1 0 0,1 0 0 0 0,0-1-1 0 0,1 1 1 0 0,0 0-1 0 0,2 17 1 0 0,0-5 30 0 0,-1-14-37 0 0,1 0 1 0 0,0-1 0 0 0,0 1 0 0 0,1-1 0 0 0,0 0-1 0 0,0 0 1 0 0,1 0 0 0 0,0 0 0 0 0,1-1 0 0 0,0 0-1 0 0,0 0 1 0 0,0 0 0 0 0,1 0 0 0 0,0-1 0 0 0,0 0-1 0 0,1 0 1 0 0,-1 0 0 0 0,1-1 0 0 0,15 8 0 0 0,-7-4-48 0 0,22 9 116 0 0,-35-17-79 0 0,0-1 1 0 0,1 1 0 0 0,-1-1-1 0 0,0 1 1 0 0,1-1-1 0 0,-1 0 1 0 0,0 0-1 0 0,1 0 1 0 0,-1 0-1 0 0,0 0 1 0 0,1-1 0 0 0,-1 1-1 0 0,0-1 1 0 0,1 0-1 0 0,2-1 1 0 0,16-7-232 0 0,-17 9 216 0 0,-1-2 0 0 0,1 1 0 0 0,-1 0 0 0 0,1-1 0 0 0,-1 1 0 0 0,1-1 0 0 0,-1 0 0 0 0,0 0 0 0 0,0 0 0 0 0,0-1 0 0 0,0 1 0 0 0,0-1 0 0 0,0 0 0 0 0,-1 0 0 0 0,1 0 0 0 0,-1 0 0 0 0,0 0 0 0 0,3-6 0 0 0,8-22 10 0 0,-10 26 19 0 0,-1 0-1 0 0,1 0 0 0 0,-1-1 1 0 0,-1 1-1 0 0,1 0 0 0 0,-1-1 1 0 0,1 1-1 0 0,-2-1 0 0 0,1 1 1 0 0,-1-1-1 0 0,0-8 0 0 0,-1 7-3 0 0,0 0 0 0 0,0 0 0 0 0,1 0 1 0 0,0-1-1 0 0,0 1 0 0 0,0 0 0 0 0,1 0 0 0 0,2-8 0 0 0,-3 10 8 0 0,1 1 0 0 0,-1 0 0 0 0,0-1 0 0 0,-1 1 0 0 0,1 0 0 0 0,-1-1 0 0 0,0 1 0 0 0,0 0 0 0 0,0 0 0 0 0,-3-7 0 0 0,-6-24 81 0 0,10 35-73 0 0,0-1-1 0 0,0 0 1 0 0,0 0-1 0 0,0 0 1 0 0,0 1 0 0 0,0-1-1 0 0,0 0 1 0 0,-1 0-1 0 0,1 1 1 0 0,0-1-1 0 0,-1 0 1 0 0,1 0 0 0 0,0 1-1 0 0,-1-1 1 0 0,1 0-1 0 0,-1 1 1 0 0,1-1 0 0 0,-1 1-1 0 0,1-1 1 0 0,-1 1-1 0 0,0-1 1 0 0,1 1-1 0 0,-1-1 1 0 0,0 1 0 0 0,1-1-1 0 0,-1 1 1 0 0,0 0-1 0 0,1-1 1 0 0,-2 1 0 0 0,-2 26 85 0 0,10-16-73 0 0,-5-8-26 0 0,1 0 1 0 0,-1-1-1 0 0,0 1 0 0 0,0 0 1 0 0,0 0-1 0 0,0-1 0 0 0,0 1 0 0 0,-1 0 1 0 0,1 0-1 0 0,0 0 0 0 0,-1 0 1 0 0,0 0-1 0 0,1 0 0 0 0,-1 0 0 0 0,0 0 1 0 0,0 1-1 0 0,0-1 0 0 0,0 0 1 0 0,-1 0-1 0 0,1 0 0 0 0,-2 3 1 0 0,1-1-2 0 0,0-1 0 0 0,-1 0 0 0 0,1 0 0 0 0,0 0 0 0 0,1 1 0 0 0,-1-1 0 0 0,0 1 0 0 0,1-1 0 0 0,0 0 0 0 0,0 1 0 0 0,0-1 0 0 0,0 1 0 0 0,1-1 0 0 0,-1 1 0 0 0,1-1 0 0 0,0 0 0 0 0,1 5 0 0 0,1 1 0 0 0,-1 1 0 0 0,2-1 0 0 0,-1 0 0 0 0,1 0 0 0 0,0-1 1 0 0,1 1-1 0 0,0-1 0 0 0,1 0 0 0 0,-1 0 0 0 0,2-1 0 0 0,-1 0 0 0 0,8 7 1 0 0,0 1 30 0 0,-13-12-38 0 0,1 0 0 0 0,0 0 0 0 0,1-1 0 0 0,-1 1-1 0 0,0-1 1 0 0,1 0 0 0 0,-1 1 0 0 0,1-1 0 0 0,0 0 0 0 0,0 0 0 0 0,0-1 0 0 0,0 1 0 0 0,0-1 0 0 0,0 1-1 0 0,0-1 1 0 0,4 1 0 0 0,15 0-237 0 0,-19-2 172 0 0,-1 1-1 0 0,0-1 1 0 0,1 0-1 0 0,-1 0 1 0 0,0 0-1 0 0,1 0 0 0 0,-1 0 1 0 0,0 0-1 0 0,1-1 1 0 0,-1 1-1 0 0,0-1 0 0 0,0 1 1 0 0,1-1-1 0 0,-1 0 1 0 0,0 0-1 0 0,4-3 1 0 0,41-16-684 0 0,-39 17 634 0 0,1-1 0 0 0,0 0 0 0 0,12-8 0 0 0,-18 10 112 0 0,0 0 0 0 0,0 0 0 0 0,-1-1-1 0 0,1 1 1 0 0,-1-1 0 0 0,1 0 0 0 0,-1 0 0 0 0,0 0 0 0 0,0 0 0 0 0,-1 0 0 0 0,1 0 0 0 0,-1 0 0 0 0,2-5 0 0 0,8-28 60 0 0,-2 0 0 0 0,6-56 1 0 0,-1-74 761 0 0,-13 152-659 0 0,0 6-27 0 0,0 0 0 0 0,-1 0 0 0 0,0 0 0 0 0,0-1 0 0 0,-1 1 0 0 0,0 0 0 0 0,0 0 0 0 0,-1 0 0 0 0,-3-12-1 0 0,4 20-109 0 0,1-1-1 0 0,0 1 0 0 0,-1-1 0 0 0,1 0 0 0 0,0 1 0 0 0,-1-1 0 0 0,1 1 0 0 0,-1-1 0 0 0,1 1 0 0 0,-1 0 0 0 0,1-1 0 0 0,-1 1 0 0 0,1-1 0 0 0,-1 1 0 0 0,1 0 0 0 0,-1-1 0 0 0,1 1 0 0 0,-1 0 0 0 0,0 0 0 0 0,1 0 0 0 0,-1-1 0 0 0,0 1 0 0 0,1 0 0 0 0,-1 0 0 0 0,1 0 0 0 0,-1 0 0 0 0,0 0 0 0 0,1 0 0 0 0,-1 0 0 0 0,0 0 0 0 0,1 0 0 0 0,-1 0 0 0 0,0 1 0 0 0,1-1 0 0 0,-1 0 0 0 0,1 0 0 0 0,-1 1 0 0 0,0-1 0 0 0,1 0 0 0 0,-1 1 0 0 0,1-1 0 0 0,-1 0 0 0 0,1 1 0 0 0,-1 0 0 0 0,-2 1-7 0 0,1 0-1 0 0,0 0 1 0 0,0 0-1 0 0,0 0 1 0 0,0 0 0 0 0,1 0-1 0 0,-1 1 1 0 0,0-1-1 0 0,-1 6 1 0 0,0 3 23 0 0,0 0-1 0 0,1 0 1 0 0,1 0-1 0 0,0 1 1 0 0,0-1 0 0 0,1 0-1 0 0,1 1 1 0 0,3 21-1 0 0,-4-30-29 0 0,0 0-1 0 0,0 0 1 0 0,0 0-1 0 0,0 0 0 0 0,-1 0 1 0 0,1 0-1 0 0,-1-1 1 0 0,0 1-1 0 0,-1 3 0 0 0,1-3 3 0 0,0-1-1 0 0,1 1 1 0 0,-1-1-1 0 0,0 1 0 0 0,1 0 1 0 0,0-1-1 0 0,-1 1 0 0 0,1 0 1 0 0,0 0-1 0 0,1 5 0 0 0,0-2-2 0 0,1 0-1 0 0,-1 0 1 0 0,1 0-1 0 0,0-1 1 0 0,1 1-1 0 0,0-1 1 0 0,0 1-1 0 0,0-1 0 0 0,0 0 1 0 0,1 0-1 0 0,4 5 1 0 0,-4-4 4 0 0,1 1 0 0 0,-1 0 1 0 0,-1 0-1 0 0,1 0 0 0 0,-1 1 1 0 0,3 11-1 0 0,-4-12 5 0 0,0 0 0 0 0,1 0 0 0 0,0 0 0 0 0,0 0 0 0 0,0-1 0 0 0,1 1 0 0 0,8 10 0 0 0,0-3 6 0 0,24 24 15 0 0,-34-36-71 0 0,0 0-1 0 0,0 0 1 0 0,1 0 0 0 0,-1-1-1 0 0,1 1 1 0 0,-1-1-1 0 0,1 1 1 0 0,-1-1 0 0 0,1 0-1 0 0,0 0 1 0 0,0 0 0 0 0,0 0-1 0 0,-1-1 1 0 0,4 1-1 0 0,12 0-375 0 0,-15 0 327 0 0,-1-1 0 0 0,0 1 0 0 0,1-1-1 0 0,-1 0 1 0 0,1 0 0 0 0,-1 0 0 0 0,0-1 0 0 0,1 1-1 0 0,-1 0 1 0 0,0-1 0 0 0,1 1 0 0 0,-1-1-1 0 0,0 0 1 0 0,1 0 0 0 0,-1 0 0 0 0,0 0-1 0 0,2-2 1 0 0,5-2-101 0 0,-5 2 97 0 0,-1 1 0 0 0,1-1 1 0 0,0 1-1 0 0,-1-1 0 0 0,1 0 0 0 0,-1 0 0 0 0,0-1 1 0 0,0 1-1 0 0,0-1 0 0 0,4-6 0 0 0,12-26-124 0 0,-15 31 227 0 0,0-1 0 0 0,-1 0 1 0 0,0 0-1 0 0,0-1 1 0 0,3-8-1 0 0,-3 3 5 0 0,-1-1 0 0 0,-1 0 1 0 0,0 1-1 0 0,-1-15 0 0 0,1-14 255 0 0,7 5 147 0 0,-6 31-338 0 0,0 0-1 0 0,-1 0 1 0 0,0 0 0 0 0,0 0 0 0 0,0-1 0 0 0,0-8 0 0 0,-3-3 176 0 0,0-11 310 0 0,-3 16-257 0 0,3 8-41 0 0,7 8-116 0 0,-5-3-143 0 0,0-1 1 0 0,0 1 0 0 0,0-1 0 0 0,0 1 0 0 0,1-1 0 0 0,-1 1-1 0 0,0-1 1 0 0,0 1 0 0 0,0-1 0 0 0,0 1 0 0 0,-1-1 0 0 0,1 1-1 0 0,0-1 1 0 0,0 1 0 0 0,0-1 0 0 0,0 1 0 0 0,0-1 0 0 0,-1 0-1 0 0,1 1 1 0 0,0-1 0 0 0,0 1 0 0 0,-1-1 0 0 0,1 1 0 0 0,0-1-1 0 0,-1 0 1 0 0,1 1 0 0 0,0-1 0 0 0,-1 0 0 0 0,1 1 0 0 0,-1-1-1 0 0,1 0 1 0 0,0 1 0 0 0,-1-1 0 0 0,1 0 0 0 0,-1 0 0 0 0,-8 10 77 0 0,8-4-66 0 0,1 0 0 0 0,-1 0 0 0 0,1 0 1 0 0,0 1-1 0 0,0-1 0 0 0,2 9 0 0 0,0 19 78 0 0,-3-13-48 0 0,0-8-32 0 0,0 0 0 0 0,1 0 0 0 0,1 0 0 0 0,0 0 0 0 0,0 0 0 0 0,5 13 0 0 0,1 2-9 0 0,-4-17 8 0 0,-1 0 0 0 0,1 0 1 0 0,1 0-1 0 0,0 0 0 0 0,1-1 0 0 0,0 1 0 0 0,0-1 0 0 0,1 0 0 0 0,1-1 0 0 0,10 13 0 0 0,-15-19-37 0 0,1-1 0 0 0,-1 1-1 0 0,1-1 1 0 0,0 1 0 0 0,-1-1-1 0 0,1 0 1 0 0,0 0 0 0 0,0-1-1 0 0,1 1 1 0 0,-1-1 0 0 0,0 1 0 0 0,0-1-1 0 0,1 0 1 0 0,-1 0 0 0 0,1-1-1 0 0,6 2 1 0 0,36 5-730 0 0,-29-4-57 0 0,-27-4 185 0 0,12 0 546 0 0,1 1 1 0 0,-1-1 0 0 0,0 0 0 0 0,0 0 0 0 0,0 0 0 0 0,0 0 0 0 0,0 0 0 0 0,0 0 0 0 0,0 0-1 0 0,0 0 1 0 0,0-1 0 0 0,-1 1 0 0 0,1-1 0 0 0,-1 0 0 0 0,1 1 0 0 0,1-4 0 0 0,3-2-72 0 0,0 0 0 0 0,-1 0 0 0 0,7-12 1 0 0,2-5-28 0 0,-11 20 161 0 0,0 0 1 0 0,-1 0-1 0 0,1-1 1 0 0,-1 1 0 0 0,0-1-1 0 0,0 1 1 0 0,0-1 0 0 0,-1 0-1 0 0,2-9 1 0 0,-2-6 38 0 0,0 8 66 0 0,0-1 1 0 0,0 1 0 0 0,5-20-1 0 0,-4 22 47 0 0,0-1-1 0 0,-1 0 1 0 0,0 0-1 0 0,-1 0 1 0 0,0 0-1 0 0,-4-22 1 0 0,2 13 135 0 0,-4-2 77 0 0,5 20-309 0 0,0 0 0 0 0,0 0 0 0 0,0 0 0 0 0,0 0 0 0 0,1 0-1 0 0,-1 0 1 0 0,1 0 0 0 0,0 0 0 0 0,0 0 0 0 0,-1 0 0 0 0,1 0 0 0 0,0 0-1 0 0,1 0 1 0 0,-1-1 0 0 0,1-2 0 0 0,-1 0 134 0 0,0 6-164 0 0,0-1-1 0 0,1 0 1 0 0,-1 0-1 0 0,0 0 0 0 0,0 0 1 0 0,0 0-1 0 0,0 0 1 0 0,0 0-1 0 0,1 0 0 0 0,-1 0 1 0 0,0 0-1 0 0,0 0 1 0 0,0 0-1 0 0,0 0 1 0 0,0 0-1 0 0,1 0 0 0 0,-1 0 1 0 0,0 0-1 0 0,0 0 1 0 0,0 0-1 0 0,0 0 0 0 0,1 0 1 0 0,-1 0-1 0 0,0 0 1 0 0,0 0-1 0 0,0 0 0 0 0,0 0 1 0 0,0 0-1 0 0,1 0 1 0 0,-1 0-1 0 0,0 0 0 0 0,0 0 1 0 0,0-1-1 0 0,0 1 1 0 0,0 0-1 0 0,0 0 0 0 0,0 0 1 0 0,1 0-1 0 0,-1 0 1 0 0,0 0-1 0 0,0 0 0 0 0,0-1 1 0 0,0 1-1 0 0,0 0 1 0 0,0 0-1 0 0,0 0 1 0 0,0 0-1 0 0,0 0 0 0 0,0-1 1 0 0,0 1-1 0 0,0 0 1 0 0,0 0-1 0 0,0 0 0 0 0,0 0 1 0 0,0-1-1 0 0,0 1 1 0 0,0 0-1 0 0,0 0 0 0 0,0 0 1 0 0,0 0-1 0 0,0 0 1 0 0,0-1-1 0 0,0 1 0 0 0,0 0 1 0 0,0 0-1 0 0,0 0-7 0 0,0 1-1 0 0,0 0 0 0 0,1-1 1 0 0,-1 1-1 0 0,0 0 0 0 0,0 0 0 0 0,0-1 1 0 0,0 1-1 0 0,0 0 0 0 0,0 0 1 0 0,0-1-1 0 0,0 1 0 0 0,0 0 1 0 0,0-1-1 0 0,0 1 0 0 0,0 0 1 0 0,0 0-1 0 0,0-1 0 0 0,-1 1 1 0 0,1 0-1 0 0,0-1 0 0 0,-1 1 1 0 0,1 0-1 0 0,0-1 0 0 0,-1 1 1 0 0,1-1-1 0 0,-1 1 0 0 0,1-1 0 0 0,-1 1 1 0 0,1-1-1 0 0,-1 1 0 0 0,0-1 1 0 0,0 1-1 0 0,0 0 5 0 0,0 1-1 0 0,0-1 1 0 0,0 0 0 0 0,0 1 0 0 0,0-1-1 0 0,0 1 1 0 0,0-1 0 0 0,0 1-1 0 0,1-1 1 0 0,-1 1 0 0 0,1 0 0 0 0,-1-1-1 0 0,1 1 1 0 0,-1 2 0 0 0,23 100 162 0 0,-7-44-102 0 0,-13-51-59 0 0,0 0 1 0 0,1-1-1 0 0,0 1 0 0 0,0-1 1 0 0,1 0-1 0 0,0 0 1 0 0,1 0-1 0 0,0 0 0 0 0,0-1 1 0 0,0 0-1 0 0,1 0 1 0 0,0 0-1 0 0,1-1 1 0 0,-1 0-1 0 0,1 0 0 0 0,0 0 1 0 0,1-1-1 0 0,-1 0 1 0 0,1-1-1 0 0,8 4 0 0 0,-5-4-59 0 0,-8-2 1 0 0,-1-1 0 0 0,1 0 1 0 0,0 0-1 0 0,-1 0 0 0 0,1 0 0 0 0,0 0 1 0 0,0-1-1 0 0,0 1 0 0 0,0-1 0 0 0,0 1 1 0 0,0-1-1 0 0,-1 0 0 0 0,1 0 0 0 0,0-1 0 0 0,0 1 1 0 0,0-1-1 0 0,0 1 0 0 0,0-1 0 0 0,0 0 1 0 0,-1 0-1 0 0,6-2 0 0 0,11-9-415 0 0,-10 7 280 0 0,-1-1 0 0 0,1 0 0 0 0,10-9 0 0 0,-16 13 176 0 0,-1-1 1 0 0,0 0 0 0 0,1 0-1 0 0,-1 0 1 0 0,0 0 0 0 0,0 0-1 0 0,-1-1 1 0 0,1 1 0 0 0,0 0-1 0 0,-1-1 1 0 0,0 1 0 0 0,0-1-1 0 0,1-4 1 0 0,1-12 114 0 0,-1-1 1 0 0,0 1-1 0 0,-2-26 1 0 0,0 38-40 0 0,-1 0 1 0 0,-1 0 0 0 0,1 0-1 0 0,-1 1 1 0 0,-1-1 0 0 0,1 0-1 0 0,-1 1 1 0 0,0 0 0 0 0,-1 0-1 0 0,0 0 1 0 0,-7-10 0 0 0,8 13-50 0 0,-6-10 17 0 0,-2 0 1 0 0,0 1-1 0 0,-1 0 1 0 0,0 1-1 0 0,-1 0 1 0 0,0 1-1 0 0,-16-10 1 0 0,25 18-65 0 0,-4-2-97 0 0,0 0-1 0 0,-1 0 0 0 0,1 1 0 0 0,-14-4 0 0 0,18 7-321 0 0,-1 0-1 0 0,1 0 0 0 0,-1 0 1 0 0,1 1-1 0 0,-1 0 0 0 0,1 0 1 0 0,-7 1-1 0 0,0 0-1791 0 0,0 0-1396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4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26 5009 0 0,'-2'-10'5523'0'0,"2"9"-5403"0"0,1 0-28 0 0,0 1 0 0 0,-1-1 0 0 0,1 0 0 0 0,-1 1-1 0 0,1-1 1 0 0,-1 0 0 0 0,0 0 0 0 0,1 0 0 0 0,-1 1 0 0 0,0-1-1 0 0,0 0 1 0 0,1 0 0 0 0,-1 0 0 0 0,0 0 0 0 0,0 0-1 0 0,0-1 1 0 0,-1 4 101 0 0,0-2-190 0 0,1 0-1 0 0,0 0 1 0 0,0 1 0 0 0,0-1-1 0 0,-1 0 1 0 0,1 0 0 0 0,0 1-1 0 0,0-1 1 0 0,0 0 0 0 0,0 0 0 0 0,0 1-1 0 0,-1-1 1 0 0,1 0 0 0 0,0 0-1 0 0,0 1 1 0 0,0-1 0 0 0,0 0-1 0 0,0 1 1 0 0,0-1 0 0 0,0 0-1 0 0,0 1 1 0 0,0-1 0 0 0,0 0-1 0 0,0 0 1 0 0,0 1 0 0 0,0-1-1 0 0,0 0 1 0 0,0 1 0 0 0,0-1 0 0 0,1 0-1 0 0,-1 0 1 0 0,0 1 0 0 0,0-1-1 0 0,0 0 1 0 0,0 0 0 0 0,1 1-1 0 0,-1-1 1 0 0,12 24 60 0 0,-14-17-779 0 0,2-7 699 0 0,0 0-1 0 0,0 0 1 0 0,0 1 0 0 0,0-1 0 0 0,0 0-1 0 0,0 0 1 0 0,-1 0 0 0 0,1 0 0 0 0,0 0-1 0 0,0 0 1 0 0,0 0 0 0 0,0 0 0 0 0,0 0-1 0 0,0 0 1 0 0,0 1 0 0 0,0-1 0 0 0,0 0-1 0 0,0 0 1 0 0,0 0 0 0 0,0 0-1 0 0,0 0 1 0 0,0 0 0 0 0,0 0 0 0 0,0 0-1 0 0,0 1 1 0 0,0-1 0 0 0,0 0 0 0 0,0 0-1 0 0,0 0 1 0 0,0 0 0 0 0,0 0 0 0 0,0 0-1 0 0,0 0 1 0 0,0 0 0 0 0,0 0 0 0 0,0 1-1 0 0,0-1 1 0 0,0 0 0 0 0,0 0 0 0 0,0 0-1 0 0,0 0 1 0 0,1 0 0 0 0,-1 0 0 0 0,0 0-1 0 0,0 0 1 0 0,0 0 0 0 0,0 0 0 0 0,0 0-1 0 0,0 0 1 0 0,0 1 0 0 0,0-1 0 0 0,0 0-1 0 0,1 0 1 0 0,-1 0 0 0 0,0 0 0 0 0,0 0-1 0 0,0 0 1 0 0,0 0 0 0 0,0 0-1 0 0,0 0 1 0 0,0 0 0 0 0,-2 1-457 0 0,-2 4-1549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5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17 7034 0 0,'-14'-8'1112'0'0,"4"8"-864"0"0,1 0 168 0 0,4 3 1632 0 0,12 0-2000 0 0,7-3-16 0 0,-3-3-72 0 0,5 0 16 0 0,8 1-288 0 0,3 0-1088 0 0,7-3-897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5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8426 0 0,'0'0'3070'0'0,"8"-1"-1437"0"0,-5-1-1517 0 0,-2 1-48 0 0,0 1 0 0 0,0-1 0 0 0,0 0 0 0 0,-1 1-1 0 0,1-1 1 0 0,0 1 0 0 0,0-1 0 0 0,1 1 0 0 0,-1-1 0 0 0,0 1-1 0 0,0 0 1 0 0,2-1 0 0 0,4 11 388 0 0,-4 2-432 0 0,1-1 0 0 0,-2 1 0 0 0,1-1 0 0 0,-2 1 0 0 0,1 12 0 0 0,5 29 25 0 0,8 87 141 0 0,-14-128-138 0 0,1 14 58 0 0,-2-26-119 0 0,1 1-1 0 0,-1 0 1 0 0,0-1 0 0 0,0 1 0 0 0,0-1 0 0 0,1 1-1 0 0,-1 0 1 0 0,0-1 0 0 0,1 1 0 0 0,-1-1 0 0 0,1 1 0 0 0,-1-1-1 0 0,1 1 1 0 0,-1-1 0 0 0,1 1 0 0 0,-1-1 0 0 0,1 1 0 0 0,-1-1-1 0 0,1 0 1 0 0,-1 1 0 0 0,1-1 0 0 0,0 0 0 0 0,-1 1-1 0 0,1-1 1 0 0,-1 0 0 0 0,1 0 0 0 0,0 0 0 0 0,-1 0 0 0 0,1 1-1 0 0,1-1 1 0 0,-4-12-38 0 0,-2-7 63 0 0,-1-4-28 0 0,0 0 1 0 0,2 0-1 0 0,0 0 0 0 0,1-35 1 0 0,3 28 17 0 0,-1 23 8 0 0,0 0 0 0 0,0-1-1 0 0,1 1 1 0 0,0 0-1 0 0,0-1 1 0 0,0 1 0 0 0,1 0-1 0 0,0 0 1 0 0,6-11 0 0 0,-8 17-14 0 0,5-8 22 0 0,-1 0 0 0 0,2 1 1 0 0,0-1-1 0 0,0 1 0 0 0,0 0 0 0 0,1 1 1 0 0,0-1-1 0 0,0 2 0 0 0,11-9 0 0 0,-6 7 53 0 0,-11 7-68 0 0,1-1 1 0 0,0 1-1 0 0,-1 0 1 0 0,1 0-1 0 0,0 0 1 0 0,-1 0-1 0 0,1 0 0 0 0,0 0 1 0 0,0 1-1 0 0,0-1 1 0 0,0 0-1 0 0,0 1 1 0 0,0 0-1 0 0,0-1 0 0 0,0 1 1 0 0,0 0-1 0 0,0 0 1 0 0,0 0-1 0 0,0 0 1 0 0,3 1-1 0 0,-2 2 42 0 0,-2-2-46 0 0,2 2 5 0 0,1-1-1 0 0,-1 1 0 0 0,0 0 1 0 0,-1 0-1 0 0,1 1 1 0 0,0-1-1 0 0,-1 1 0 0 0,0-1 1 0 0,0 1-1 0 0,0 0 0 0 0,0 0 1 0 0,1 5-1 0 0,-1 0 3 0 0,0-1 0 0 0,0 0 0 0 0,7 15 0 0 0,-6-15 0 0 0,0 0 0 0 0,0 0 0 0 0,-1 1 0 0 0,2 8 1 0 0,-1 3-31 0 0,12 37 0 0 0,1 9 62 0 0,-14-45 6 0 0,-3-18-49 0 0,1-1 1 0 0,0 0-1 0 0,0 0 1 0 0,0 1 0 0 0,1-1-1 0 0,-1 0 1 0 0,0 0 0 0 0,1 0-1 0 0,-1 1 1 0 0,1-1-1 0 0,0 0 1 0 0,0 0 0 0 0,0 0-1 0 0,0 0 1 0 0,0 0-1 0 0,0 0 1 0 0,1-1 0 0 0,1 3-1 0 0,-3-4-22 0 0,1 1-1 0 0,-1-1 0 0 0,0 0 0 0 0,1 0 0 0 0,-1 1 1 0 0,1-1-1 0 0,-1 1 0 0 0,0-1 0 0 0,1 0 0 0 0,-1 1 0 0 0,0-1 1 0 0,1 1-1 0 0,-1-1 0 0 0,0 1 0 0 0,0-1 0 0 0,1 1 1 0 0,-1-1-1 0 0,0 1 0 0 0,0-1 0 0 0,0 1 0 0 0,0-1 1 0 0,0 1-1 0 0,0-1 0 0 0,1 1 0 0 0,-1-1 0 0 0,-1 1 1 0 0,1-1-1 0 0,0 1 0 0 0,0-1 0 0 0,0 1 0 0 0,0 0 1 0 0,0-1-1 0 0,0 1 0 0 0,-1-1 0 0 0,1 1 0 0 0,0-1 1 0 0,0 0-1 0 0,-1 1 0 0 0,1 0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5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158 115 4553 0 0,'14'1'833'0'0,"-11"-1"-799"0"0,-1 1 0 0 0,1-1 0 0 0,0 0 1 0 0,-1 0-1 0 0,1 0 0 0 0,0 0 0 0 0,0 0 1 0 0,-1-1-1 0 0,1 1 0 0 0,0-1 0 0 0,-1 0 1 0 0,1 1-1 0 0,0-1 0 0 0,-1-1 0 0 0,1 1 1 0 0,-1 0-1 0 0,0 0 0 0 0,1-1 0 0 0,-1 0 1 0 0,0 1-1 0 0,0-1 0 0 0,4-4 0 0 0,-5 5 113 0 0,1-1-1 0 0,-1 0 0 0 0,1 0 0 0 0,-1 0 1 0 0,0 0-1 0 0,1 0 0 0 0,-1-1 0 0 0,0 1 0 0 0,0 0 1 0 0,-1 0-1 0 0,1-1 0 0 0,0 1 0 0 0,-1 0 1 0 0,0-1-1 0 0,1 1 0 0 0,-1-1 0 0 0,0 1 1 0 0,0-1-1 0 0,0 1 0 0 0,-1 0 0 0 0,1-1 1 0 0,0 1-1 0 0,-1-1 0 0 0,0 1 0 0 0,1 0 1 0 0,-1 0-1 0 0,0-1 0 0 0,-2-3 0 0 0,2 5-82 0 0,0-1-1 0 0,1 1 0 0 0,-1-1 0 0 0,0 1 1 0 0,0-1-1 0 0,0 1 0 0 0,0 0 1 0 0,0-1-1 0 0,0 1 0 0 0,-1 0 1 0 0,1 0-1 0 0,0 0 0 0 0,-1 0 0 0 0,1 0 1 0 0,0 0-1 0 0,-1 0 0 0 0,1 0 1 0 0,-1 0-1 0 0,1 1 0 0 0,-1-1 0 0 0,0 1 1 0 0,1-1-1 0 0,-1 1 0 0 0,0 0 1 0 0,1-1-1 0 0,-1 1 0 0 0,0 0 1 0 0,1 0-1 0 0,-1 0 0 0 0,0 1 0 0 0,0-1 1 0 0,1 0-1 0 0,-1 1 0 0 0,0-1 1 0 0,1 1-1 0 0,-1-1 0 0 0,1 1 1 0 0,-1 0-1 0 0,1-1 0 0 0,-3 3 0 0 0,-20 4 289 0 0,20-6-302 0 0,0 0 0 0 0,1 0 0 0 0,0 0-1 0 0,-1 0 1 0 0,1 1 0 0 0,0-1 0 0 0,-1 1-1 0 0,1 0 1 0 0,-3 2 0 0 0,-11 9 145 0 0,-16 14 189 0 0,32-25-354 0 0,-1-1 1 0 0,0 1-1 0 0,1 0 1 0 0,-1 1-1 0 0,1-1 1 0 0,-1 0-1 0 0,1 0 1 0 0,0 1-1 0 0,0-1 1 0 0,0 0-1 0 0,1 1 1 0 0,-1-1-1 0 0,0 5 1 0 0,-2 5 18 0 0,2-11-45 0 0,1 0 0 0 0,0 0 0 0 0,-1 0 0 0 0,1 0 0 0 0,0 1 0 0 0,-1-1 0 0 0,1 0 0 0 0,0 0 1 0 0,0 0-1 0 0,0 0 0 0 0,0 0 0 0 0,0 1 0 0 0,0-1 0 0 0,1 0 0 0 0,-1 0 0 0 0,0 0 0 0 0,0 0 0 0 0,1 0 1 0 0,-1 0-1 0 0,1 0 0 0 0,-1 0 0 0 0,1 0 0 0 0,-1 0 0 0 0,1 0 0 0 0,0 0 0 0 0,0 0 0 0 0,-1 0 0 0 0,2 1 1 0 0,18 19 91 0 0,-15-14-81 0 0,1 0 0 0 0,0-1 0 0 0,1 0 0 0 0,-1-1 0 0 0,10 7 0 0 0,-5-5 9 0 0,0 0-1 0 0,-1 1 0 0 0,0 0 1 0 0,0 1-1 0 0,14 16 0 0 0,-21-22-20 0 0,-1 0-1 0 0,0 0 0 0 0,1 0 0 0 0,-1 0 1 0 0,0 1-1 0 0,-1-1 0 0 0,1 0 1 0 0,-1 1-1 0 0,1 0 0 0 0,-1-1 0 0 0,0 1 1 0 0,0 0-1 0 0,-1-1 0 0 0,1 1 0 0 0,-1 0 1 0 0,0 0-1 0 0,0 0 0 0 0,0-1 1 0 0,0 1-1 0 0,-1 0 0 0 0,1 0 0 0 0,-1 0 1 0 0,-2 6-1 0 0,-2 12 25 0 0,5-20-25 0 0,0-1 0 0 0,0 1 0 0 0,0 0 0 0 0,0 0 0 0 0,-1-1 0 0 0,1 1 0 0 0,0 0 0 0 0,-1-1 0 0 0,1 1 0 0 0,-1 0 0 0 0,0-1-1 0 0,0 1 1 0 0,1-1 0 0 0,-1 1 0 0 0,0-1 0 0 0,0 1 0 0 0,0-1 0 0 0,-1 0 0 0 0,1 1 0 0 0,0-1 0 0 0,0 0 0 0 0,-2 1 0 0 0,-17 10 9 0 0,18-10-13 0 0,0-1 0 0 0,0 1 1 0 0,0-1-1 0 0,0 0 0 0 0,-1 0 1 0 0,1 0-1 0 0,0 0 0 0 0,-1 0 1 0 0,1 0-1 0 0,0-1 0 0 0,-1 1 1 0 0,1-1-1 0 0,-1 1 1 0 0,1-1-1 0 0,-1 0 0 0 0,-2 0 1 0 0,-5-2-342 0 0,0 0-1 0 0,0 0 1 0 0,0-1 0 0 0,1 0 0 0 0,-1-1 0 0 0,1 0 0 0 0,-15-8 0 0 0,1 0-1469 0 0,4 3-866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6.2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8 5769 0 0,'-16'1'4892'0'0,"9"0"-3511"0"0,28-3-864 0 0,31-3-702 0 0,74 3-1 0 0,-79 2-3135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09:58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107 254 2112 0 0,'0'0'1857'0'0,"-6"0"-193"0"0,1-1-1439 0 0,-28-4 2968 0 0,32 5-3110 0 0,0 0 0 0 0,0 0-1 0 0,0 0 1 0 0,0 0 0 0 0,0 0 0 0 0,0 0 0 0 0,0 1-1 0 0,0-1 1 0 0,0 0 0 0 0,0 1 0 0 0,-1-1-1 0 0,1 0 1 0 0,1 1 0 0 0,-3 1 767 0 0,-7-2 519 0 0,-25-1-614 0 0,69-5 28 0 0,212-18-554 0 0,-180 14-204 0 0,-25 3 18 0 0,66-3 0 0 0,-73 10-43 0 0,141-7 17 0 0,-108 9 107 0 0,-69-5-60 0 0,2 3-59 0 0,0 0-1 0 0,-1 0 0 0 0,1 0 1 0 0,0 0-1 0 0,0-1 0 0 0,-1 1 1 0 0,1 0-1 0 0,0 0 0 0 0,0 0 1 0 0,-1-1-1 0 0,1 1 0 0 0,0 0 1 0 0,0 0-1 0 0,-1 0 0 0 0,1-1 1 0 0,0 1-1 0 0,0 0 0 0 0,0-1 1 0 0,0 1-1 0 0,-1 0 0 0 0,1 0 0 0 0,0-1 1 0 0,0 1-1 0 0,0 0 0 0 0,0-1 1 0 0,0 1-1 0 0,0 0 0 0 0,0-1 1 0 0,0 1-1 0 0,0 0 0 0 0,0-1 1 0 0,0 1-1 0 0,0 0 0 0 0,0 0 1 0 0,0-1-1 0 0,0 1 0 0 0,0 0 1 0 0,0-1-1 0 0,1 1 0 0 0,-1 0 1 0 0,0-1-1 0 0,0 1 0 0 0,0 0 0 0 0,0 0 1 0 0,1-1-1 0 0,-1 1-3 0 0,0-1-1 0 0,0 1 1 0 0,0 0-1 0 0,0-1 1 0 0,0 1 0 0 0,0 0-1 0 0,0-1 1 0 0,-1 1-1 0 0,1-1 1 0 0,0 1 0 0 0,0 0-1 0 0,0-1 1 0 0,0 1-1 0 0,-1 0 1 0 0,1 0-1 0 0,0-1 1 0 0,0 1 0 0 0,0 0-1 0 0,-1-1 1 0 0,1 1-1 0 0,0 0 1 0 0,-1 0 0 0 0,1 0-1 0 0,0-1 1 0 0,-1 1-1 0 0,1 0 1 0 0,0 0-1 0 0,-1 0 1 0 0,1 0 0 0 0,0 0-1 0 0,-1-1 1 0 0,-11-5-2 0 0,12 6 3 0 0,-3-1 2 0 0,0 0-1 0 0,0 0 1 0 0,0 0 0 0 0,0 0-1 0 0,0 1 1 0 0,0-1 0 0 0,-6 1-1 0 0,7 0 0 0 0,-1 0-1 0 0,1 0 0 0 0,0 0 1 0 0,-1 0-1 0 0,1-1 0 0 0,0 1 1 0 0,0-1-1 0 0,-1 1 0 0 0,1-1 1 0 0,0 0-1 0 0,0 0 0 0 0,0 0 1 0 0,0 0-1 0 0,-2-2 0 0 0,5-1-71 0 0,-1 4 69 0 0,1 0 0 0 0,-1 0 0 0 0,0 0 0 0 0,0-1-1 0 0,0 1 1 0 0,0 0 0 0 0,0 0 0 0 0,1 0 0 0 0,-1 0 0 0 0,0 0 0 0 0,0-1 0 0 0,0 1 0 0 0,0 0 0 0 0,0 0 0 0 0,0 0-1 0 0,0 0 1 0 0,1-1 0 0 0,-1 1 0 0 0,0 0 0 0 0,0 0 0 0 0,0 0 0 0 0,0-1 0 0 0,0 1 0 0 0,0 0 0 0 0,0 0 0 0 0,0 0-1 0 0,0-1 1 0 0,0 1 0 0 0,0 0 0 0 0,0 0 0 0 0,0 0 0 0 0,0-1 0 0 0,-1 1 0 0 0,1 0 0 0 0,0 0 0 0 0,0 0 0 0 0,0-1-1 0 0,0 1 1 0 0,0 0 0 0 0,0 0 0 0 0,0 0 0 0 0,0 0 0 0 0,-1-1 0 0 0,1 1 0 0 0,0 0 0 0 0,0 0 0 0 0,0 0 0 0 0,0 0-1 0 0,-1 0 1 0 0,1 0 0 0 0,0 0 0 0 0,0-1 0 0 0,0 1 0 0 0,-1 0 0 0 0,1 0 0 0 0,0 0 0 0 0,0 0 0 0 0,0 0 0 0 0,-1 0-1 0 0,-5-3 3 0 0,-1 0 0 0 0,1 0 0 0 0,0-1 0 0 0,0 0 0 0 0,0 0 0 0 0,0 0 0 0 0,1-1 0 0 0,0 0 0 0 0,0 0 0 0 0,-8-10 0 0 0,12 12-2 0 0,0 0 0 0 0,0 1 1 0 0,0-1-1 0 0,0 0 0 0 0,0 0 1 0 0,1 1-1 0 0,0-1 0 0 0,-1-3 1 0 0,-3-15 2 0 0,4 20-3 0 0,0 1 0 0 0,-1-1 0 0 0,1 1 0 0 0,0-1 0 0 0,0 1 0 0 0,-1-1 1 0 0,1 1-1 0 0,0 0 0 0 0,0-1 0 0 0,-1 1 0 0 0,1-1 0 0 0,-1 1 0 0 0,1 0 0 0 0,0-1 0 0 0,-1 1 0 0 0,1 0 0 0 0,-1-1 0 0 0,1 1 0 0 0,-1 0 0 0 0,1 0 0 0 0,-1-1 0 0 0,1 1 0 0 0,-1 0 1 0 0,1 0-1 0 0,-1 0 0 0 0,1 0 0 0 0,-1 0 0 0 0,0 0 0 0 0,1 0 2 0 0,-1-2-5 0 0,-1 1-1 0 0,1 0 0 0 0,-1-1 0 0 0,1 1 0 0 0,0-1 0 0 0,0 1 0 0 0,-1-1 1 0 0,1 1-1 0 0,-1-3 0 0 0,6 5 6 0 0,-4-1-2 0 0,1 0 0 0 0,0 0 0 0 0,-1 0 1 0 0,1 0-1 0 0,-1 0 0 0 0,1 1 0 0 0,0-1 0 0 0,-1 0 1 0 0,1 0-1 0 0,-1 1 0 0 0,1-1 0 0 0,-1 0 0 0 0,1 1 1 0 0,-1-1-1 0 0,1 1 0 0 0,-1-1 0 0 0,1 1 0 0 0,-1-1 1 0 0,0 1-1 0 0,1-1 0 0 0,-1 1 0 0 0,0-1 0 0 0,1 1 0 0 0,1 1-27 0 0,-20-2 12 0 0,15 1 37 0 0,7 3-34 0 0,10 18 35 0 0,-12-19-19 0 0,-1-1 1 0 0,0 0 0 0 0,1 0-1 0 0,-1 0 1 0 0,1 0-1 0 0,-1 0 1 0 0,1 0-1 0 0,0-1 1 0 0,3 3-1 0 0,0-1 2 0 0,0 0-1 0 0,-1 1 1 0 0,1-1-1 0 0,-1 1 1 0 0,0 0-1 0 0,0 0 1 0 0,0 1-1 0 0,0-1 1 0 0,3 7-1 0 0,-4-7-8 0 0,0-1 0 0 0,0 1 0 0 0,1 0 0 0 0,-1-1 0 0 0,1 0 1 0 0,0 0-1 0 0,0 0 0 0 0,0 0 0 0 0,0-1 0 0 0,0 1 0 0 0,0-1 0 0 0,6 2 0 0 0,-4-1-4 0 0,1 0 0 0 0,-1 1 0 0 0,11 8-1 0 0,-15-10 18 0 0,0 0 0 0 0,0 0-1 0 0,0 0 1 0 0,-1 0 0 0 0,1 0-1 0 0,-1 0 1 0 0,1 1-1 0 0,-1-1 1 0 0,0 0 0 0 0,0 1-1 0 0,0 0 1 0 0,0-1 0 0 0,0 5-1 0 0,0-6-9 0 0,-1 0 0 0 0,1 0-1 0 0,-1 0 1 0 0,1 0 0 0 0,-1 0 0 0 0,1 0 0 0 0,0 0-1 0 0,-1 0 1 0 0,1 0 0 0 0,0 0 0 0 0,0 0-1 0 0,0 0 1 0 0,0 0 0 0 0,0-1 0 0 0,0 1-1 0 0,0 0 1 0 0,0-1 0 0 0,0 1 0 0 0,0-1 0 0 0,0 1-1 0 0,2 0 1 0 0,-2-1 2 0 0,1 1 1 0 0,-1 0-1 0 0,0-1 0 0 0,1 1 1 0 0,-1 0-1 0 0,0 0 0 0 0,0 0 1 0 0,0-1-1 0 0,0 1 0 0 0,1 1 1 0 0,-1-1-1 0 0,0 0 0 0 0,-1 0 1 0 0,1 0-1 0 0,1 3 0 0 0,-1-4 1 0 0,-1 1 0 0 0,0 0-1 0 0,0 0 1 0 0,1 0 0 0 0,-1 0 0 0 0,0 0-1 0 0,0-1 1 0 0,0 1 0 0 0,0 0-1 0 0,0 0 1 0 0,0 0 0 0 0,0 0 0 0 0,0 0-1 0 0,-1-1 1 0 0,1 1 0 0 0,0 0 0 0 0,0 0-1 0 0,-1 0 1 0 0,1 0 0 0 0,0-1-1 0 0,-1 1 1 0 0,1 0 0 0 0,-1 0 0 0 0,1-1-1 0 0,-1 1 1 0 0,0 0 0 0 0,1-1 0 0 0,-1 1-1 0 0,0-1 1 0 0,1 1 0 0 0,-2 0-1 0 0,-29 11 89 0 0,7-3-81 0 0,23-9-10 0 0,1 0 0 0 0,0 0 0 0 0,-1 0 1 0 0,1 0-1 0 0,0 0 0 0 0,-1 1 0 0 0,1-1 0 0 0,0 0 0 0 0,-1 0 0 0 0,1 1 0 0 0,0-1 0 0 0,0 0 0 0 0,-1 0 0 0 0,1 1 0 0 0,0-1 1 0 0,0 0-1 0 0,0 1 0 0 0,-1-1 0 0 0,1 0 0 0 0,0 1 0 0 0,0-1 0 0 0,0 0 0 0 0,0 1 0 0 0,0-1 0 0 0,0 1 0 0 0,0-1 0 0 0,0 1 1 0 0,-1 0-1 0 0,1-1 1 0 0,0 1 0 0 0,0 0 0 0 0,0 0 0 0 0,-1-1 0 0 0,1 1-1 0 0,-1 0 1 0 0,1 0 0 0 0,0-1 0 0 0,-1 1 0 0 0,1 0 0 0 0,-1-1 0 0 0,1 1-1 0 0,-1-1 1 0 0,0 1 0 0 0,1 0 0 0 0,-1-1 0 0 0,0 1 0 0 0,1-1 0 0 0,-1 0-1 0 0,0 1 1 0 0,0-1 0 0 0,1 0 0 0 0,-1 1 0 0 0,0-1 0 0 0,-1 0 0 0 0,-24 11 5 0 0,21-10-6 0 0,0 1 1 0 0,0 0-1 0 0,0 0 1 0 0,0 0 0 0 0,1 1-1 0 0,-1 0 1 0 0,1 0-1 0 0,-1 0 1 0 0,-6 7 0 0 0,7-6 4 0 0,0-1 1 0 0,0 0-1 0 0,-1 0 1 0 0,1 0-1 0 0,0-1 1 0 0,-1 1-1 0 0,0-1 1 0 0,-7 3-1 0 0,6-3 1 0 0,0 0 0 0 0,0 1-1 0 0,1-1 1 0 0,0 2 0 0 0,-10 6 0 0 0,10 0-32 0 0,5-10 27 0 0,0 0 0 0 0,0 1 1 0 0,0-1-1 0 0,0 1 0 0 0,0-1 0 0 0,0 1 0 0 0,-1-1 0 0 0,1 1 0 0 0,0-1 0 0 0,0 0 0 0 0,0 1 0 0 0,-1-1 0 0 0,1 1 0 0 0,0-1 0 0 0,0 0 0 0 0,-1 1 0 0 0,1-1 1 0 0,0 0-1 0 0,-1 1 0 0 0,1-1 0 0 0,0 0 0 0 0,-1 1 0 0 0,1-1 0 0 0,-1 0 0 0 0,1 0 0 0 0,0 0 0 0 0,-1 1 0 0 0,1-1 0 0 0,-1 0 0 0 0,1 0 0 0 0,-1 0 0 0 0,1 0 0 0 0,-1 0 1 0 0,1 0-1 0 0,-1 0 0 0 0,1 0 0 0 0,-1 0 0 0 0,1 0 0 0 0,0 0 0 0 0,-1 0 0 0 0,1 0 0 0 0,-1 0 0 0 0,1 0 0 0 0,-1-1 0 0 0,0 1 0 0 0,1 0 1 0 0,-1 0-1 0 0,1 0 0 0 0,0 0 0 0 0,-1 0 0 0 0,1-1 1 0 0,-1 1-1 0 0,1 0 0 0 0,0 0 0 0 0,-1 0 0 0 0,1-1 0 0 0,-1 1 1 0 0,1 0-1 0 0,0 0 0 0 0,-1-1 0 0 0,1 1 0 0 0,0 0 1 0 0,-1-1-1 0 0,1 1 0 0 0,0 0 0 0 0,0-1 0 0 0,-1 1 0 0 0,1-1 1 0 0,0 1-1 0 0,0 0 0 0 0,0-1 0 0 0,0 1 0 0 0,-1-1 1 0 0,1 1-1 0 0,0-1 0 0 0,0 1 0 0 0,0 0 0 0 0,0-1 1 0 0,0 1-1 0 0,0-1 0 0 0,0 1 0 0 0,0-1 0 0 0,0 1 0 0 0,0-1 1 0 0,0 1-1 0 0,1 0 0 0 0,-1-1 0 0 0,0 1 0 0 0,0-1 1 0 0,0 1-1 0 0,1 0 0 0 0,-1-1 0 0 0,0 1 0 0 0,0-1 0 0 0,1 0 1 0 0,3-22 40 0 0,-5-6-26 0 0,1-21 17 0 0,0 48-35 0 0,0 1 0 0 0,0 0 0 0 0,1-1 0 0 0,-1 1 0 0 0,1-1-1 0 0,-1 1 1 0 0,1 0 0 0 0,0-1 0 0 0,-1 1 0 0 0,1 0 0 0 0,0-1-1 0 0,0 1 1 0 0,0 0 0 0 0,0 0 0 0 0,0 0 0 0 0,1-1 0 0 0,-1 1 2 0 0,0 0 0 0 0,0 0 0 0 0,0 0 0 0 0,0 0 0 0 0,-1 0-1 0 0,1 0 1 0 0,0 0 0 0 0,0 0 0 0 0,-1 0 0 0 0,1 0 0 0 0,-1 0 0 0 0,1-1 0 0 0,-1 1 0 0 0,1 0 0 0 0,-1 0 0 0 0,0-1 0 0 0,0 1 0 0 0,0 0 0 0 0,0 0 0 0 0,0-2 0 0 0,0-1 5 0 0,0 0 0 0 0,0 1 1 0 0,-1-1-1 0 0,1 0 0 0 0,-1 1 0 0 0,0-1 0 0 0,0 0 1 0 0,0 1-1 0 0,-1-1 0 0 0,1 1 0 0 0,-4-5 0 0 0,0-2-4 0 0,3 6-3 0 0,1-1-1 0 0,0 0 1 0 0,0 0 0 0 0,1 1 0 0 0,-1-1 0 0 0,1-8 0 0 0,-1-2-2 0 0,2 11 8 0 0,-1-1-1 0 0,0 1 1 0 0,1-1 0 0 0,0 1-1 0 0,2-6 1 0 0,-2 7-4 0 0,0 0 0 0 0,0 0 1 0 0,0 0-1 0 0,-1 0 1 0 0,1 0-1 0 0,-1 0 0 0 0,1 0 1 0 0,-1 0-1 0 0,0 0 0 0 0,0 0 1 0 0,-1 0-1 0 0,1 0 0 0 0,-2-4 1 0 0,-4-12-66 0 0,5 18 66 0 0,2 1 0 0 0,-1-1-1 0 0,0 0 1 0 0,0 0-1 0 0,0 1 1 0 0,0-1-1 0 0,0 0 1 0 0,1 0 0 0 0,-1 1-1 0 0,0-1 1 0 0,1 0-1 0 0,-1 1 1 0 0,0-1 0 0 0,1 0-1 0 0,-1 1 1 0 0,1-1-1 0 0,-1 1 1 0 0,1-1-1 0 0,-1 1 1 0 0,2-2 0 0 0,-2-1 11 0 0,-8 2-2 0 0,-3 1 2 0 0,9 0-13 0 0,0 0 0 0 0,0 1-1 0 0,1-1 1 0 0,-1 0 0 0 0,0 1 0 0 0,1-1-1 0 0,-1 1 1 0 0,0 0 0 0 0,1 0 0 0 0,-1-1-1 0 0,1 1 1 0 0,-1 0 0 0 0,1 0-1 0 0,0 0 1 0 0,-1 0 0 0 0,1 1 0 0 0,0-1-1 0 0,0 0 1 0 0,0 0 0 0 0,-2 3 0 0 0,1-1 2 0 0,0-1 0 0 0,1 0 0 0 0,0 0 0 0 0,1 0 0 0 0,-1 0-1 0 0,0 0 1 0 0,0 0 0 0 0,1 0 0 0 0,-1 0 0 0 0,1 0 0 0 0,0 0 0 0 0,-1 0 0 0 0,1 0 0 0 0,0 0-1 0 0,0 0 1 0 0,0 0 0 0 0,1 0 0 0 0,-1 0 0 0 0,0 0 0 0 0,1 1 0 0 0,0-1 0 0 0,-1 0 0 0 0,1-1 0 0 0,0 1-1 0 0,0 0 1 0 0,0 0 0 0 0,1 2 0 0 0,6 17-8 0 0,-7 2 18 0 0,-1-16-6 0 0,0-1 0 0 0,0 0-1 0 0,1 0 1 0 0,0 0-1 0 0,3 10 1 0 0,-3-11-16 0 0,0-1 0 0 0,0 1 0 0 0,0 0 1 0 0,0 0-1 0 0,-1 9 0 0 0,0-11 15 0 0,0 1 0 0 0,0 0-1 0 0,0-1 1 0 0,0 1 0 0 0,1-1 0 0 0,0 0 0 0 0,0 1 0 0 0,0-1-1 0 0,2 6 1 0 0,1 9 8 0 0,-4-16-9 0 0,0-1-1 0 0,0 0 0 0 0,0 1 1 0 0,0-1-1 0 0,0 0 0 0 0,1 1 0 0 0,-1-1 1 0 0,0 0-1 0 0,1 0 0 0 0,-1 1 1 0 0,1-1-1 0 0,-1 0 0 0 0,1 0 0 0 0,0 0 1 0 0,0 0-1 0 0,-1 0 0 0 0,1 0 1 0 0,0 0-1 0 0,0 0 0 0 0,0 0 0 0 0,0 0 1 0 0,0 0-1 0 0,0 0 0 0 0,1 0 1 0 0,-1 0 27 0 0,15 0 8 0 0,-8-3-28 0 0,-13-3-13 0 0,-8-2-2 0 0,13 7 6 0 0,-1 0-1 0 0,1 0 1 0 0,0-1-1 0 0,-1 1 1 0 0,1 0-1 0 0,0-1 1 0 0,0 1-1 0 0,-1 0 1 0 0,1-1-1 0 0,0 1 1 0 0,0 0-1 0 0,0-1 1 0 0,0 1-1 0 0,0-1 1 0 0,-1 1-1 0 0,1 0 0 0 0,0-1 1 0 0,0 1-1 0 0,0-1 1 0 0,0 1-1 0 0,0-1 1 0 0,0 1-1 0 0,0 0 1 0 0,0-1-1 0 0,0 1 1 0 0,0-1-1 0 0,1 1 1 0 0,-1 0-1 0 0,0-1 1 0 0,0 1-1 0 0,0-1 1 0 0,1 0-1 0 0,9-14 27 0 0,-5 6-16 0 0,-2 0-10 0 0,-1 0 0 0 0,-1 0 1 0 0,0-1-1 0 0,0 1 0 0 0,-1-15 1 0 0,2-15 12 0 0,7 13 40 0 0,4-8-79 0 0,-13 33 25 0 0,0 0-1 0 0,0-1 1 0 0,1 1-1 0 0,-1 0 0 0 0,0 0 1 0 0,0 0-1 0 0,0 0 0 0 0,0 0 1 0 0,0 0-1 0 0,-1 0 0 0 0,1 0 1 0 0,0 0-1 0 0,0 0 1 0 0,-1 0-1 0 0,1 0 0 0 0,0 0 1 0 0,-1 0-1 0 0,1 0 0 0 0,-1 0 1 0 0,1 0-1 0 0,-1 1 0 0 0,0-1 1 0 0,1 0-1 0 0,-1 0 1 0 0,0 0-1 0 0,-1 0 0 0 0,1 0-43 0 0,20 9 67 0 0,-25 10-35 0 0,5-15 8 0 0,1 0 1 0 0,-1 0-1 0 0,1-1 1 0 0,0 1-1 0 0,0 0 1 0 0,0-1-1 0 0,0 1 0 0 0,0 0 1 0 0,1 5-1 0 0,0-5 0 0 0,-1 0 1 0 0,1 0-1 0 0,-1 0 0 0 0,0 0 1 0 0,0 0-1 0 0,0 0 0 0 0,-1 0 0 0 0,0 5 1 0 0,1-6 6 0 0,-1 0 0 0 0,1 0 0 0 0,0 0 1 0 0,0 0-1 0 0,0 1 0 0 0,0-1 0 0 0,0 0 1 0 0,1 0-1 0 0,-1 0 0 0 0,1 0 0 0 0,-1 0 1 0 0,1 0-1 0 0,0 0 0 0 0,0 0 0 0 0,1 3 1 0 0,-1-3-2 0 0,0 0 0 0 0,0 0 1 0 0,0-1-1 0 0,0 1 0 0 0,-1 0 1 0 0,1 0-1 0 0,-1 0 0 0 0,1 0 0 0 0,-1 0 1 0 0,0 0-1 0 0,0 0 0 0 0,0 0 1 0 0,0 0-1 0 0,0 2 0 0 0,-1 0 4 0 0,0 9-45 0 0,1-12 39 0 0,0-1 0 0 0,0 0 0 0 0,0 0 0 0 0,0 0-1 0 0,0 0 1 0 0,0 0 0 0 0,0 1 0 0 0,0-1 0 0 0,0 0 0 0 0,0 0-1 0 0,0 0 1 0 0,0 0 0 0 0,0 1 0 0 0,0-1 0 0 0,0 0 0 0 0,0 0 0 0 0,0 0-1 0 0,0 0 1 0 0,0 0 0 0 0,0 1 0 0 0,0-1 0 0 0,0 0 0 0 0,0 0-1 0 0,0 0 1 0 0,-1 0 0 0 0,1 0 0 0 0,0 0 0 0 0,0 0 0 0 0,0 1 0 0 0,0-1-1 0 0,0 0 1 0 0,0 0 0 0 0,0 0 0 0 0,-1 0 0 0 0,1 0 0 0 0,0 0-1 0 0,0 0 1 0 0,0 0 0 0 0,0 0 0 0 0,0 0 0 0 0,-1 0 0 0 0,1 0 0 0 0,0 0-1 0 0,0 0 1 0 0,0 0 0 0 0,0 0 0 0 0,-1 0 0 0 0,1 0 0 0 0,0 0-1 0 0,0 0 1 0 0,0 0 0 0 0,0 0 0 0 0,1 1 3 0 0,0 0 0 0 0,1 0 0 0 0,-1-1 0 0 0,0 1 0 0 0,1 0 0 0 0,-1-1 0 0 0,1 1 0 0 0,-1-1 0 0 0,1 1 0 0 0,-1-1 0 0 0,1 0 0 0 0,0 1 0 0 0,-1-1 0 0 0,1 0 0 0 0,2-1 0 0 0,14 3-24 0 0,-17-2 21 0 0,-1 0 0 0 0,0 0 1 0 0,0 0-1 0 0,0 0 0 0 0,0 0 1 0 0,0 0-1 0 0,0 0 0 0 0,1 0 1 0 0,-1 0-1 0 0,0 0 1 0 0,0 0-1 0 0,0 0 0 0 0,0 0 1 0 0,0 0-1 0 0,0 0 0 0 0,1 0 1 0 0,-1 0-1 0 0,0 0 0 0 0,0 0 1 0 0,0 0-1 0 0,0 0 0 0 0,0 0 1 0 0,0 0-1 0 0,1 0 0 0 0,-1 0 1 0 0,0-1-1 0 0,0 1 0 0 0,0 0 1 0 0,0 0-1 0 0,0 0 1 0 0,0 0-1 0 0,0 0 0 0 0,0 0 1 0 0,1 0-1 0 0,-1 0 0 0 0,0-1 1 0 0,0 1-1 0 0,0 0 0 0 0,0 0 1 0 0,0 0-1 0 0,0 0 0 0 0,0 0 1 0 0,0 0-1 0 0,0-1 0 0 0,0 1 1 0 0,0 0-1 0 0,0 0 0 0 0,0 0 1 0 0,0 0-1 0 0,0 0 1 0 0,0-1-1 0 0,0 1 0 0 0,0 0 1 0 0,0 0-1 0 0,0 0 0 0 0,0 0 1 0 0,0 0-1 0 0,0 0 0 0 0,0-1 1 0 0,-1 1-1 0 0,-7-3 22 0 0,-5-4 14 0 0,12 6-36 0 0,1 1 0 0 0,0 0-1 0 0,0-1 1 0 0,0 1 0 0 0,-1 0 0 0 0,1-1 0 0 0,0 1 0 0 0,0 0-1 0 0,0-1 1 0 0,0 1 0 0 0,0-1 0 0 0,-1 1 0 0 0,1 0 0 0 0,0-1 0 0 0,0 1-1 0 0,0 0 1 0 0,0-1 0 0 0,0 1 0 0 0,0-1 0 0 0,0 1 0 0 0,0 0-1 0 0,0-1 1 0 0,1 1 0 0 0,-1-1 0 0 0,0 1 0 0 0,0 0 0 0 0,0-1 0 0 0,0 1-1 0 0,1 0 1 0 0,-1-1 0 0 0,0 1 0 0 0,0 0 0 0 0,0-1 0 0 0,1 1-1 0 0,-1 0 1 0 0,0 0 0 0 0,1-1 0 0 0,0-1 0 0 0,0 1 0 0 0,0-1 1 0 0,0 0-1 0 0,0 0 0 0 0,-1 1 0 0 0,1-1 1 0 0,0 0-1 0 0,-1 0 0 0 0,0 0 0 0 0,1 0 0 0 0,-1 0 1 0 0,0 0-1 0 0,0 0 0 0 0,0 0 0 0 0,0 0 1 0 0,0 0-1 0 0,-1 0 0 0 0,0-4 0 0 0,0 4 2 0 0,1 0-1 0 0,0 0 1 0 0,-1 0-1 0 0,1 0 1 0 0,0 0-1 0 0,0 0 1 0 0,0-1-1 0 0,0 1 1 0 0,1 0-1 0 0,-1 0 1 0 0,1 0-1 0 0,-1 0 1 0 0,2-4-1 0 0,-1 6-3 0 0,-1-1-1 0 0,1 0 0 0 0,-1 1 0 0 0,1-1 1 0 0,-1 0-1 0 0,1 1 0 0 0,0-1 0 0 0,-1 1 1 0 0,1-1-1 0 0,0 1 0 0 0,0 0 0 0 0,-1-1 1 0 0,1 1-1 0 0,0 0 0 0 0,0-1 0 0 0,-1 1 0 0 0,1 0 1 0 0,0 0-1 0 0,0 0 0 0 0,0-1 0 0 0,0 1 1 0 0,-1 0-1 0 0,1 0 0 0 0,0 1 0 0 0,0-1 1 0 0,0 0-1 0 0,0 0 0 0 0,-1 0 0 0 0,1 0 1 0 0,0 1-1 0 0,0-1 0 0 0,0 0 0 0 0,-1 1 1 0 0,1-1-1 0 0,0 1 0 0 0,-1-1 0 0 0,1 0 1 0 0,0 1-1 0 0,-1 0 0 0 0,1-1 0 0 0,0 1 1 0 0,-1-1-1 0 0,1 2 0 0 0,-1-2 4 0 0,0 1 0 0 0,0-1-1 0 0,1 1 1 0 0,-1-1 0 0 0,0 1 0 0 0,0-1-1 0 0,-1 1 1 0 0,1-1 0 0 0,0 1 0 0 0,0-1 0 0 0,0 1-1 0 0,0-1 1 0 0,0 1 0 0 0,0-1 0 0 0,-1 0-1 0 0,1 1 1 0 0,0-1 0 0 0,0 1 0 0 0,-1-1 0 0 0,1 1-1 0 0,0-1 1 0 0,0 0 0 0 0,-2 1 0 0 0,-3 10 19 0 0,6 6-61 0 0,0-14 39 0 0,-1 0 1 0 0,0-1-1 0 0,1 1 1 0 0,-1 0-1 0 0,0-1 1 0 0,-1 1-1 0 0,1-1 1 0 0,0 1 0 0 0,-1 0-1 0 0,0-1 1 0 0,1 1-1 0 0,-3 4 1 0 0,3-7 6 0 0,-1 0 0 0 0,1 1 0 0 0,0-1 0 0 0,0 0 0 0 0,0 0 1 0 0,-1 1-1 0 0,1-1 0 0 0,0 0 0 0 0,0 1 0 0 0,0-1 0 0 0,0 0 1 0 0,0 1-1 0 0,0-1 0 0 0,0 0 0 0 0,0 1 0 0 0,0-1 0 0 0,0 0 0 0 0,0 1 1 0 0,0-1-1 0 0,0 0 0 0 0,0 0 0 0 0,0 1 0 0 0,0-1 0 0 0,0 0 1 0 0,0 1-1 0 0,0-1 0 0 0,0 0 0 0 0,1 1 0 0 0,-1-1 0 0 0,0 0 0 0 0,0 0 1 0 0,0 1-1 0 0,1-1 0 0 0,-1 0 0 0 0,0 0 0 0 0,0 1 0 0 0,0-1 1 0 0,1 0-1 0 0,-1 0 0 0 0,0 0 0 0 0,1 1 0 0 0,-1-1 0 0 0,7 3-1161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1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4841 0 0,'3'-46'5876'0'0,"-2"46"-5864"0"0,-1 0-1 0 0,0 0 1 0 0,1 0 0 0 0,-1 0-1 0 0,0 0 1 0 0,0 0 0 0 0,1 0-1 0 0,-1 0 1 0 0,0-1 0 0 0,1 1-1 0 0,-1 0 1 0 0,0 0 0 0 0,0 0-1 0 0,1-1 1 0 0,-1 1 0 0 0,0 0-1 0 0,0 0 1 0 0,0-1 0 0 0,1 1-1 0 0,-1 0 1 0 0,0-1 0 0 0,0 1-1 0 0,0 0 1 0 0,0 0 0 0 0,0-1-1 0 0,1 0 1 0 0,-1 1 5 0 0,0 0 0 0 0,0-1 1 0 0,0 1-1 0 0,0-1 0 0 0,1 1 0 0 0,-1 0 0 0 0,0-1 1 0 0,0 1-1 0 0,0 0 0 0 0,1-1 0 0 0,-1 1 0 0 0,0 0 0 0 0,1-1 1 0 0,-1 1-1 0 0,0 0 0 0 0,0 0 0 0 0,1-1 0 0 0,-1 1 1 0 0,1 0-1 0 0,-1 0 0 0 0,0 0 0 0 0,1 0 0 0 0,-1-1 0 0 0,0 1 1 0 0,1 0-1 0 0,-1 0 0 0 0,1 0 0 0 0,1 5 136 0 0,2 7-87 0 0,-3-7-40 0 0,1-1 0 0 0,0 0 0 0 0,-1 1 0 0 0,0-1 0 0 0,0 1 0 0 0,-1-1 0 0 0,1 1 0 0 0,-1 0 0 0 0,0-1 0 0 0,0 1 0 0 0,-1 6 0 0 0,-3 7 11 0 0,1 1 1 0 0,0 0 0 0 0,2 0-1 0 0,0 0 1 0 0,2 23-1 0 0,0 1-50 0 0,-9 64 62 0 0,8-103-38 0 0,0 1 0 0 0,0-1 1 0 0,1 1-1 0 0,-1 0 0 0 0,1-1 0 0 0,0 1 0 0 0,0-1 0 0 0,1 1 0 0 0,0-1 0 0 0,-1 0 0 0 0,1 0 0 0 0,1 0 0 0 0,-1 0 1 0 0,0 0-1 0 0,1 0 0 0 0,0 0 0 0 0,0-1 0 0 0,6 6 0 0 0,-7-7-1 0 0,-1 0-1 0 0,0 0 1 0 0,0 0 0 0 0,0 0 0 0 0,0 0-1 0 0,0 0 1 0 0,0 0 0 0 0,0 0 0 0 0,-1 0-1 0 0,1 0 1 0 0,-1 1 0 0 0,0-1 0 0 0,1 0-1 0 0,-1 0 1 0 0,0 1 0 0 0,-1 3-1 0 0,1-4 1 0 0,0 0-1 0 0,0 0 1 0 0,0 0-1 0 0,0 0 0 0 0,0 1 1 0 0,0-1-1 0 0,0 0 1 0 0,1 0-1 0 0,-1 0 0 0 0,1-1 1 0 0,0 1-1 0 0,-1 0 1 0 0,1 0-1 0 0,0 0 0 0 0,0 0 1 0 0,0 0-1 0 0,0-1 1 0 0,3 4-1 0 0,-1-3 22 0 0,-1 1 0 0 0,1-1-1 0 0,0 0 1 0 0,-1 0 0 0 0,1 0 0 0 0,0-1-1 0 0,0 1 1 0 0,0-1 0 0 0,5 2 0 0 0,-6-2-160 0 0,0-1 1 0 0,0 0 0 0 0,-1 0-1 0 0,1 0 1 0 0,0 0 0 0 0,0 0-1 0 0,-1 0 1 0 0,1-1 0 0 0,0 1-1 0 0,0-1 1 0 0,-1 1 0 0 0,1-1-1 0 0,0 1 1 0 0,-1-1 0 0 0,1 0-1 0 0,-1 0 1 0 0,1 0 0 0 0,-1 0-1 0 0,3-2 1 0 0,13-11-2965 0 0,-6 6 722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0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277 257 1896 0 0,'18'-12'1481'0'0,"2"-4"2904"0"0,-14-4-1419 0 0,-4 13-2839 0 0,0 0 0 0 0,-1 1 0 0 0,0-1 0 0 0,0 0 0 0 0,-1 0 0 0 0,0 0 0 0 0,0 0 1 0 0,0 0-1 0 0,-1 0 0 0 0,0 0 0 0 0,-1 0 0 0 0,0 0 0 0 0,0 1 0 0 0,0-1 0 0 0,-5-8 0 0 0,-5-8 330 0 0,9 16-285 0 0,-1 0 0 0 0,0 0 0 0 0,0 1 1 0 0,0 0-1 0 0,-11-12 0 0 0,13 16-133 0 0,-1 1-1 0 0,1-1 1 0 0,-1 0-1 0 0,1 1 1 0 0,-1-1-1 0 0,0 1 0 0 0,0 0 1 0 0,1 0-1 0 0,-1 0 1 0 0,0 0-1 0 0,0 1 1 0 0,0-1-1 0 0,0 1 1 0 0,0 0-1 0 0,0 0 1 0 0,0 0-1 0 0,0 0 1 0 0,0 0-1 0 0,-4 1 1 0 0,-1 0-10 0 0,0 1 0 0 0,1 0 0 0 0,-1 0 1 0 0,0 0-1 0 0,1 1 0 0 0,0 0 0 0 0,0 1 1 0 0,0-1-1 0 0,0 1 0 0 0,0 1 0 0 0,1-1 1 0 0,-1 1-1 0 0,1 0 0 0 0,1 1 1 0 0,-1 0-1 0 0,1-1 0 0 0,-6 10 0 0 0,-6 9-19 0 0,13-21 0 0 0,1 1 0 0 0,1 0 0 0 0,-1 0 0 0 0,0 0 0 0 0,1 0 0 0 0,0 1 0 0 0,0-1 0 0 0,0 1-1 0 0,0-1 1 0 0,1 1 0 0 0,0-1 0 0 0,-1 8 0 0 0,1 6 13 0 0,2-13-22 0 0,-1 1 1 0 0,0-1-1 0 0,0 0 1 0 0,0 1-1 0 0,-1-1 0 0 0,0 0 1 0 0,0 0-1 0 0,0 0 1 0 0,-1 0-1 0 0,0 0 1 0 0,-4 9-1 0 0,-8 8 26 0 0,14-21-26 0 0,-1 0 0 0 0,1 1 0 0 0,-1-1 0 0 0,1 0-1 0 0,-1 0 1 0 0,1 1 0 0 0,0-1 0 0 0,0 0 0 0 0,-1 1-1 0 0,1-1 1 0 0,0 1 0 0 0,0-1 0 0 0,0 0 0 0 0,1 1-1 0 0,-1-1 1 0 0,0 0 0 0 0,0 1 0 0 0,2 1 0 0 0,2 2 10 0 0,3 7 28 0 0,-6-10-28 0 0,1 0 0 0 0,0 1-1 0 0,-1-2 1 0 0,1 1-1 0 0,0 0 1 0 0,0 0-1 0 0,0 0 1 0 0,1-1 0 0 0,-1 1-1 0 0,0-1 1 0 0,0 0-1 0 0,1 0 1 0 0,4 2-1 0 0,-5-2 18 0 0,7-1 43 0 0,5-2-59 0 0,0-1 0 0 0,-1 0 0 0 0,1-1-1 0 0,-1-1 1 0 0,0 0 0 0 0,18-10 0 0 0,-29 13-12 0 0,0 1 1 0 0,0-1 0 0 0,0 1-1 0 0,1 0 1 0 0,-1 0-1 0 0,0 0 1 0 0,0 0-1 0 0,1 0 1 0 0,-1 0 0 0 0,1 1-1 0 0,-1-1 1 0 0,1 1-1 0 0,-1-1 1 0 0,1 1 0 0 0,-1 0-1 0 0,1 0 1 0 0,-1 0-1 0 0,1 1 1 0 0,-1-1 0 0 0,1 0-1 0 0,-1 1 1 0 0,1 0-1 0 0,-1 0 1 0 0,4 1-1 0 0,-3 0 1 0 0,0 0-1 0 0,-1-1 0 0 0,1 1 0 0 0,-1 0 0 0 0,1 0 1 0 0,-1 0-1 0 0,0 1 0 0 0,0-1 0 0 0,0 0 0 0 0,0 1 0 0 0,0 0 1 0 0,0-1-1 0 0,-1 1 0 0 0,0 0 0 0 0,1 0 0 0 0,-1 0 1 0 0,0 0-1 0 0,0 0 0 0 0,-1 0 0 0 0,1 0 0 0 0,0 5 0 0 0,2 5 4 0 0,-2 1 0 0 0,1-1-1 0 0,-1 0 1 0 0,-1 0 0 0 0,-1 1-1 0 0,0-1 1 0 0,0 0 0 0 0,-1 0-1 0 0,-1 0 1 0 0,0 0 0 0 0,-1 0-1 0 0,-1 0 1 0 0,0-1-1 0 0,-9 18 1 0 0,9-24 14 0 0,0 1 0 0 0,-1-1 0 0 0,0 0 0 0 0,0 0 0 0 0,-1 0 0 0 0,-7 4-1 0 0,10-8-9 0 0,0-2 0 0 0,0 1 0 0 0,0 0-1 0 0,0-1 1 0 0,0 1 0 0 0,0-1-1 0 0,0 0 1 0 0,0-1 0 0 0,0 1 0 0 0,0-1-1 0 0,-7-1 1 0 0,-4-1 4 0 0,12 3-12 0 0,1 0 1 0 0,-1-1-1 0 0,1 1 1 0 0,-1-1-1 0 0,1 0 1 0 0,0 0-1 0 0,-1 0 1 0 0,1 0-1 0 0,0 0 1 0 0,0 0 0 0 0,-1-1-1 0 0,1 1 1 0 0,0-1-1 0 0,0 1 1 0 0,1-1-1 0 0,-1 0 1 0 0,0 0-1 0 0,0 0 1 0 0,1 0-1 0 0,0 0 1 0 0,-3-5 0 0 0,2 5 0 0 0,-1 0 1 0 0,1 0 0 0 0,-1 0-1 0 0,1 0 1 0 0,-1 1 0 0 0,0-1 0 0 0,1 1-1 0 0,-1-1 1 0 0,0 1 0 0 0,-4-1 0 0 0,-20-10-200 0 0,26 11 148 0 0,1 0 0 0 0,-1 1 0 0 0,0-1 1 0 0,0 1-1 0 0,0-1 0 0 0,1 0 0 0 0,-1 0 1 0 0,0 1-1 0 0,1-1 0 0 0,-1 0 0 0 0,1 0 1 0 0,-1 0-1 0 0,1 0 0 0 0,-1 0 0 0 0,1 1 1 0 0,0-1-1 0 0,-1 0 0 0 0,1 0 0 0 0,0 0 0 0 0,0 0 1 0 0,-1-2-1 0 0,2 2-154 0 0,-1 0 1 0 0,0 0-1 0 0,0 0 1 0 0,1 0-1 0 0,-1 0 0 0 0,1 0 1 0 0,-1 0-1 0 0,1 0 1 0 0,-1 0-1 0 0,1 0 0 0 0,0 0 1 0 0,-1 0-1 0 0,1 1 1 0 0,1-2-1 0 0,4-6-1120 0 0,-2-1-862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1.3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54 3977 0 0,'0'-1'140'0'0,"0"0"0"0"0,-1 0-1 0 0,1 0 1 0 0,0-1 0 0 0,0 1 0 0 0,0 0 0 0 0,0 0 0 0 0,0-1-1 0 0,0 1 1 0 0,1 0 0 0 0,-1 0 0 0 0,0 0 0 0 0,1-1 0 0 0,-1 1 0 0 0,1 0-1 0 0,-1 0 1 0 0,1 0 0 0 0,-1 0 0 0 0,1 0 0 0 0,0 0 0 0 0,0 0-1 0 0,-1 0 1 0 0,1 0 0 0 0,0 0 0 0 0,0 1 0 0 0,0-1 0 0 0,0 0 0 0 0,2-1-1 0 0,-3 2-55 0 0,0-1-1 0 0,1 1 1 0 0,-1 0-1 0 0,1-1 1 0 0,-1 1-1 0 0,0-1 0 0 0,0 1 1 0 0,1-1-1 0 0,-1 1 1 0 0,0-1-1 0 0,0 1 1 0 0,0-1-1 0 0,0 1 0 0 0,1-1 1 0 0,-1 1-1 0 0,0-1 1 0 0,0 1-1 0 0,0-1 1 0 0,0 1-1 0 0,0-1 0 0 0,0 0 1 0 0,0 1-1 0 0,-1-1 1 0 0,1 1-1 0 0,0-1 1 0 0,0 1-1 0 0,0-1 0 0 0,0 1 1 0 0,-1-1-1 0 0,1 1 1 0 0,0-1-1 0 0,-1 1 1 0 0,1-1-1 0 0,0 1 0 0 0,-1 0 1 0 0,1-1-1 0 0,-1 0-39 0 0,1 1 0 0 0,0 0-1 0 0,0 0 1 0 0,-1 0 0 0 0,1-1 0 0 0,0 1-1 0 0,0 0 1 0 0,0 0 0 0 0,-1 0 0 0 0,1-1-1 0 0,0 1 1 0 0,-1 0 0 0 0,1 0 0 0 0,0 0-1 0 0,-1 0 1 0 0,1 0 0 0 0,0 0 0 0 0,0 0-1 0 0,-1 0 1 0 0,1 0 0 0 0,0 0 0 0 0,-1 0-1 0 0,1 0 1 0 0,0 0 0 0 0,-1 0 0 0 0,1 0-1 0 0,0 0 1 0 0,-1 0 0 0 0,1 0 0 0 0,0 0-1 0 0,0 0 1 0 0,-1 0 0 0 0,1 0 0 0 0,0 1-1 0 0,-1-1 1 0 0,1 0 0 0 0,0 0 0 0 0,0 0-1 0 0,-1 1 1 0 0,1-1 0 0 0,0 0 0 0 0,0 0-1 0 0,0 1 1 0 0,-1-1 0 0 0,1 0 0 0 0,0 0-1 0 0,0 1 1 0 0,0-1 0 0 0,0 0 0 0 0,0 1-1 0 0,-1-1 1 0 0,1 0 0 0 0,0 0 0 0 0,0 1-1 0 0,0-1 1 0 0,0 0 0 0 0,0 1 0 0 0,0-1-1 0 0,0 0 1 0 0,0 1 0 0 0,0-1 0 0 0,0 0-1 0 0,0 1 1 0 0,1-1 0 0 0,-2 10 102 0 0,0 0 1 0 0,1-1-1 0 0,1 1 0 0 0,1 9 0 0 0,-1-8-22 0 0,0-1 0 0 0,-2 20 0 0 0,1-23-92 0 0,0 0 0 0 0,1 0 1 0 0,-1-1-1 0 0,3 10 0 0 0,-2-11-11 0 0,0 1 0 0 0,0-1-1 0 0,0 0 1 0 0,-1 1 0 0 0,0-1-1 0 0,0 0 1 0 0,0 1 0 0 0,-1-1-1 0 0,-1 8 1 0 0,-1-7-7 0 0,1 0-1 0 0,1 1 1 0 0,-1-1 0 0 0,1 0 0 0 0,0 1-1 0 0,0-1 1 0 0,1 1 0 0 0,0 0 0 0 0,0-1-1 0 0,0 1 1 0 0,1-1 0 0 0,3 12 0 0 0,-3-12-4 0 0,1 1 1 0 0,0-1 0 0 0,-1 1-1 0 0,-1-1 1 0 0,1 1 0 0 0,-1-1-1 0 0,0 1 1 0 0,-2 12 0 0 0,2-10 6 0 0,-1 0 0 0 0,1 0 0 0 0,1 0 1 0 0,2 14-1 0 0,1 22 54 0 0,-4-37-61 0 0,-1 2 24 0 0,2-1 0 0 0,-1 0-1 0 0,3 12 1 0 0,-2-18-11 0 0,0 1 0 0 0,0 0 0 0 0,1-1-1 0 0,-1 0 1 0 0,1 1 0 0 0,0-1 0 0 0,-1 0 0 0 0,2 0-1 0 0,-1 0 1 0 0,0 0 0 0 0,4 3 0 0 0,-3-2-75 0 0,-2-4 13 0 0,-1 1 0 0 0,0-1 0 0 0,1 1 1 0 0,-1-1-1 0 0,1 0 0 0 0,-1 1 0 0 0,1-1 1 0 0,-1 1-1 0 0,1-1 0 0 0,-1 0 0 0 0,1 0 0 0 0,0 1 1 0 0,-1-1-1 0 0,1 0 0 0 0,-1 0 0 0 0,1 0 1 0 0,0 0-1 0 0,-1 1 0 0 0,1-1 0 0 0,-1 0 0 0 0,1 0 1 0 0,0 0-1 0 0,-1 0 0 0 0,1-1 0 0 0,0 1 1 0 0,-1 0-1 0 0,1 0 0 0 0,-1 0 0 0 0,1 0 0 0 0,0-1 1 0 0,-1 1-1 0 0,1 0 0 0 0,-1 0 0 0 0,1-1 0 0 0,-1 1 1 0 0,1 0-1 0 0,0-1 0 0 0,1 0-220 0 0,1 0-1 0 0,-1-1 1 0 0,0 1-1 0 0,0 0 1 0 0,1 0-1 0 0,-1-1 1 0 0,0 0-1 0 0,0 1 1 0 0,-1-1-1 0 0,1 0 1 0 0,0 0-1 0 0,-1 0 1 0 0,1 0-1 0 0,-1 0 1 0 0,1 0-1 0 0,-1 0 1 0 0,0-1-1 0 0,0 1 1 0 0,0 0-1 0 0,1-4 1 0 0,2-5-2770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1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62 7418 0 0,'-14'-1'5370'0'0,"19"-3"-3428"0"0,29-5-2664 0 0,-20 6 1213 0 0,-2-2-476 0 0,2 1 0 0 0,-1 0 0 0 0,0 0 1 0 0,22-1-1 0 0,30-8 32 0 0,-54 10-433 0 0,0 1 1 0 0,1 0 0 0 0,-1 1-1 0 0,1 0 1 0 0,0 1-1 0 0,20 2 1 0 0,-27 0 179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2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223 161 5377 0 0,'0'0'1977'0'0,"20"7"-855"0"0,-16-7-1107 0 0,1 0 0 0 0,-1 0 0 0 0,0-1 0 0 0,0 0 0 0 0,0 0 0 0 0,6-1 0 0 0,-2-1 0 0 0,-6 3 16 0 0,0-1-1 0 0,0 1 1 0 0,0-1-1 0 0,0 0 1 0 0,0 0-1 0 0,0 0 1 0 0,0 0-1 0 0,0 0 1 0 0,0 0-1 0 0,-1 0 1 0 0,1 0-1 0 0,-1-1 1 0 0,1 1-1 0 0,-1-1 0 0 0,1 1 1 0 0,-1-1-1 0 0,0 1 1 0 0,0-1-1 0 0,1 0 1 0 0,-1 0-1 0 0,0 0 1 0 0,-1 0-1 0 0,1 0 1 0 0,0 0-1 0 0,-1 0 1 0 0,1 0-1 0 0,-1 0 1 0 0,1 0-1 0 0,-1 0 0 0 0,0 0 1 0 0,0 0-1 0 0,0 0 1 0 0,0 0-1 0 0,0 0 1 0 0,-1 0-1 0 0,1 0 1 0 0,-1 0-1 0 0,0-4 1 0 0,-1 1 166 0 0,1 0 0 0 0,-1 0 1 0 0,0 0-1 0 0,0 1 0 0 0,-1-1 0 0 0,1 1 1 0 0,-1-1-1 0 0,0 1 0 0 0,0 0 1 0 0,-1 0-1 0 0,1 0 0 0 0,-1 0 0 0 0,-6-4 1 0 0,2 4-34 0 0,1 0 1 0 0,-1 0-1 0 0,0 1 1 0 0,0 0-1 0 0,0 0 1 0 0,0 1-1 0 0,0 0 1 0 0,-11-1-1 0 0,15 3-125 0 0,0 0-1 0 0,0 0 1 0 0,0 0-1 0 0,0 0 1 0 0,0 0-1 0 0,0 1 1 0 0,0 0 0 0 0,0 0-1 0 0,0 0 1 0 0,0 0-1 0 0,1 1 1 0 0,-1-1-1 0 0,0 1 1 0 0,1 0-1 0 0,-1 0 1 0 0,1 0-1 0 0,0 1 1 0 0,0-1-1 0 0,-4 5 1 0 0,-15 16 103 0 0,2 1-1 0 0,-23 37 1 0 0,37-50-127 0 0,1 1 1 0 0,0-1-1 0 0,1 1 0 0 0,1 0 0 0 0,-1 0 1 0 0,2 1-1 0 0,0-1 0 0 0,0 1 0 0 0,1-1 1 0 0,1 1-1 0 0,2 24 0 0 0,-1-31-7 0 0,0-1 1 0 0,1 0-1 0 0,-1 1 1 0 0,1-1-1 0 0,0 0 1 0 0,1 0-1 0 0,-1 0 0 0 0,1 0 1 0 0,0 0-1 0 0,0-1 1 0 0,1 1-1 0 0,-1-1 1 0 0,1 0-1 0 0,5 5 0 0 0,8 5 49 0 0,0 0 0 0 0,24 13-1 0 0,-28-18-44 0 0,-6-5 8 0 0,-1 0-1 0 0,1 0 1 0 0,0-1 0 0 0,0-1-1 0 0,0 1 1 0 0,0-1-1 0 0,0 0 1 0 0,1 0 0 0 0,7 0-1 0 0,-11-2-26 0 0,1 1 0 0 0,-1-1 0 0 0,0 0 0 0 0,1-1 0 0 0,-1 1 0 0 0,0-1 0 0 0,1 1 0 0 0,-1-1 0 0 0,0-1 0 0 0,0 1 0 0 0,0-1 0 0 0,0 1 0 0 0,0-1 0 0 0,0 0 0 0 0,0 0 0 0 0,5-5 0 0 0,-8 5 2 0 0,1 1-1 0 0,-1-1 1 0 0,0 0-1 0 0,0 1 0 0 0,0-1 1 0 0,0 0-1 0 0,0 0 1 0 0,0 0-1 0 0,-1 0 0 0 0,1 0 1 0 0,-1 0-1 0 0,1 0 1 0 0,-1 0-1 0 0,1-3 1 0 0,-1-37 21 0 0,0 10 3 0 0,1 7-14 0 0,-1 1 0 0 0,-1-1 0 0 0,-5-32-1 0 0,2 24-1 0 0,3 16-19 0 0,1 11-41 0 0,0 0 1 0 0,-1 1 0 0 0,1-1 0 0 0,-1 0-1 0 0,-1 0 1 0 0,1 1 0 0 0,-1-1-1 0 0,-2-5 1 0 0,3 10-292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2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50 3417 0 0,'-7'-28'7562'0'0,"7"27"-7449"0"0,0 0-1 0 0,0 0 0 0 0,0 0 1 0 0,0 0-1 0 0,0 0 0 0 0,0 1 1 0 0,0-1-1 0 0,0 0 1 0 0,0 0-1 0 0,1 0 0 0 0,-1 0 1 0 0,0 0-1 0 0,1 0 0 0 0,-1 0 1 0 0,0 1-1 0 0,1-1 1 0 0,-1 0-1 0 0,1 0 0 0 0,4-4 2065 0 0,-5 8-2033 0 0,-13 130 674 0 0,12-92-718 0 0,2-23-49 0 0,-1 0 1 0 0,-1 1-1 0 0,-5 24 0 0 0,2-22-21 0 0,2 1-1 0 0,0 0 1 0 0,2 0-1 0 0,2 30 1 0 0,0 25 49 0 0,-1-55-43 0 0,1 1 0 0 0,0-1 1 0 0,2 0-1 0 0,6 23 0 0 0,3 12 112 0 0,-11-30-154 0 0,-3-23-67 0 0,1-1-1 0 0,0 1 1 0 0,1 0-1 0 0,-1-1 1 0 0,1 1-1 0 0,-1-1 1 0 0,1 0-1 0 0,0 1 1 0 0,0-1-1 0 0,3 6 0 0 0,8-14-3764 0 0,-11 2 3263 0 0,0 0 0 0 0,0 0-1 0 0,0 0 1 0 0,0 0-1 0 0,-1-1 1 0 0,1 1 0 0 0,-1 0-1 0 0,0-5 1 0 0,-4-9-1963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2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1 160 3577 0 0,'3'-5'619'0'0,"-1"-1"1"0"0,1 0-1 0 0,-1 0 1 0 0,0 0-1 0 0,0 0 1 0 0,-1 0-1 0 0,2-9 0 0 0,-3 14-537 0 0,0 0 0 0 0,-1-1 0 0 0,1 1 0 0 0,0 0-1 0 0,0 0 1 0 0,-1 0 0 0 0,1 0 0 0 0,0 0-1 0 0,-1 0 1 0 0,1 0 0 0 0,-1 0 0 0 0,0 0 0 0 0,1 0-1 0 0,-1 0 1 0 0,-1-1 0 0 0,2 2-49 0 0,-1 0 1 0 0,1-1-1 0 0,-1 1 1 0 0,1-1-1 0 0,-1 1 1 0 0,1-1-1 0 0,-1 1 1 0 0,1-1-1 0 0,0 1 1 0 0,-1-1-1 0 0,1 1 1 0 0,0-1-1 0 0,-1 0 1 0 0,1 1-1 0 0,0-1 1 0 0,0 1-1 0 0,-1-1 1 0 0,1 0-1 0 0,0 1 1 0 0,0-1-1 0 0,0 0 1 0 0,0 1-1 0 0,0-1 1 0 0,0 0-1 0 0,0 1 1 0 0,0-1-1 0 0,0 0 1 0 0,0 1-1 0 0,1-1 1 0 0,-1 0-1 0 0,0 1 1 0 0,0-1-1 0 0,1 0 1 0 0,-1 1-1 0 0,0-1 1 0 0,1 1-1 0 0,-1-1 0 0 0,0 1 1 0 0,1-1-1 0 0,-1 0 1 0 0,1 1-1 0 0,-1 0 1 0 0,1-1-1 0 0,-1 1 1 0 0,1-1-1 0 0,-1 1 1 0 0,1 0-1 0 0,0-1 1 0 0,-1 1-1 0 0,1 0 1 0 0,0 0-1 0 0,0-1 1 0 0,3-1 67 0 0,0 1 72 0 0,0-1 1 0 0,-1 0 0 0 0,0 0-1 0 0,1 0 1 0 0,-1 0-1 0 0,0 0 1 0 0,0-1-1 0 0,5-4 1 0 0,-6 4-88 0 0,1 1 0 0 0,0-1 1 0 0,0 1-1 0 0,0 0 0 0 0,1 0 1 0 0,-1 1-1 0 0,0-1 0 0 0,1 1 0 0 0,-1 0 1 0 0,1-1-1 0 0,4 0 0 0 0,41-6 203 0 0,-41 7-255 0 0,0 0 0 0 0,0 1 0 0 0,0 0 0 0 0,0 1 0 0 0,0 0 0 0 0,-1 0-1 0 0,1 0 1 0 0,0 1 0 0 0,0 0 0 0 0,13 6 0 0 0,-16-5-31 0 0,0-1-1 0 0,-1 1 1 0 0,1 0 0 0 0,-1 1-1 0 0,0-1 1 0 0,0 1 0 0 0,0-1 0 0 0,0 1-1 0 0,0 1 1 0 0,-1-1 0 0 0,0 0-1 0 0,0 1 1 0 0,0-1 0 0 0,0 1-1 0 0,-1 0 1 0 0,3 9 0 0 0,0-1 7 0 0,-1-1 14 0 0,0 0 0 0 0,-1 0-1 0 0,0 0 1 0 0,-1 1-1 0 0,1 13 1 0 0,1 13-4 0 0,-2-22 12 0 0,-1 0 1 0 0,-1 31 0 0 0,-1-44-29 0 0,1 1 0 0 0,-1-1 0 0 0,0 1 1 0 0,0-1-1 0 0,0 1 0 0 0,-1-1 0 0 0,0 0 0 0 0,0 0 1 0 0,0 0-1 0 0,0 0 0 0 0,0 0 0 0 0,-1 0 1 0 0,0 0-1 0 0,1-1 0 0 0,-6 5 0 0 0,7-7-2 0 0,0 0-1 0 0,-1-1 1 0 0,1 1 0 0 0,-1 0-1 0 0,1-1 1 0 0,0 1-1 0 0,-1 0 1 0 0,0-1 0 0 0,1 0-1 0 0,-1 1 1 0 0,1-1-1 0 0,-1 0 1 0 0,1 0 0 0 0,-1 0-1 0 0,0 0 1 0 0,-2-1-1 0 0,2 1 3 0 0,1 0-1 0 0,-1 0 0 0 0,0 0 0 0 0,1 0 1 0 0,-1 0-1 0 0,0 0 0 0 0,1 0 0 0 0,-1 1 1 0 0,0-1-1 0 0,1 1 0 0 0,-1-1 1 0 0,1 1-1 0 0,-1-1 0 0 0,1 1 0 0 0,-1 0 1 0 0,-1 1-1 0 0,-3 4 21 0 0,4-4-19 0 0,0 0 0 0 0,-1 0 0 0 0,1 0 0 0 0,0 0 0 0 0,0 0-1 0 0,-1-1 1 0 0,1 1 0 0 0,-1-1 0 0 0,0 1 0 0 0,1-1 0 0 0,-1 0 0 0 0,0 0-1 0 0,0 0 1 0 0,0-1 0 0 0,0 1 0 0 0,1-1 0 0 0,-1 1 0 0 0,0-1 0 0 0,0 0-1 0 0,0 0 1 0 0,0 0 0 0 0,-6-2 0 0 0,-32-11-478 0 0,39 12 8 0 0,-1-6-2252 0 0,2 5 2288 0 0,0-1 1 0 0,0 1-1 0 0,0-1 1 0 0,0 1-1 0 0,1-1 1 0 0,-1 0-1 0 0,1 0 1 0 0,0 1-1 0 0,-1-1 1 0 0,1-4 0 0 0,5-4-3941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3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55 125 5697 0 0,'2'-3'388'0'0,"-1"0"1"0"0,0 0-1 0 0,0 0 0 0 0,-1 0 0 0 0,1-1 1 0 0,-1 1-1 0 0,1 0 0 0 0,-1 0 0 0 0,0 0 1 0 0,0 0-1 0 0,0-1 0 0 0,-1 1 0 0 0,1 0 1 0 0,-1 0-1 0 0,-2-7 1625 0 0,3 10-1959 0 0,-1 0 0 0 0,1-1 0 0 0,0 1 1 0 0,0 0-1 0 0,-1-1 0 0 0,1 1 1 0 0,0 0-1 0 0,-1-1 0 0 0,1 1 0 0 0,-1 0 1 0 0,1 0-1 0 0,0-1 0 0 0,-1 1 1 0 0,1 0-1 0 0,-1 0 0 0 0,1 0 0 0 0,-1 0 1 0 0,1-1-1 0 0,-1 1 0 0 0,1 0 1 0 0,0 0-1 0 0,-1 0 0 0 0,1 0 0 0 0,-1 0 1 0 0,1 0-1 0 0,-1 0 0 0 0,1 0 1 0 0,-1 0-1 0 0,1 1 0 0 0,-1-1 0 0 0,1 0 1 0 0,0 0-1 0 0,-1 0 0 0 0,1 0 1 0 0,-1 1-1 0 0,1-1 0 0 0,-1 0 0 0 0,1 0 1 0 0,-1 1-1 0 0,-18 8-126 0 0,17-7 88 0 0,0 0 1 0 0,1-1 0 0 0,-1 1-1 0 0,1 0 1 0 0,-1 1-1 0 0,1-1 1 0 0,0 0 0 0 0,0 0-1 0 0,0 1 1 0 0,0-1-1 0 0,0 0 1 0 0,1 1 0 0 0,-1-1-1 0 0,1 1 1 0 0,-1-1-1 0 0,1 0 1 0 0,0 1 0 0 0,0 3-1 0 0,-1 4 31 0 0,0 8-1 0 0,0-1 0 0 0,1 0 0 0 0,1 0 0 0 0,1 1 0 0 0,0-1 0 0 0,1 0 0 0 0,1-1 0 0 0,10 29 0 0 0,-12-39-29 0 0,1 0 1 0 0,0 0-1 0 0,0 0 0 0 0,0 0 1 0 0,0 0-1 0 0,1-1 0 0 0,0 1 1 0 0,0-1-1 0 0,0 0 0 0 0,1 0 1 0 0,0-1-1 0 0,0 1 0 0 0,0-1 1 0 0,0 0-1 0 0,1-1 0 0 0,-1 1 1 0 0,1-1-1 0 0,0 0 0 0 0,0-1 1 0 0,0 1-1 0 0,1-1 0 0 0,11 2 1 0 0,-17-3-21 0 0,0-1 0 0 0,1 0 0 0 0,-1 0 0 0 0,0 0 0 0 0,0 0 0 0 0,0 0 1 0 0,0 0-1 0 0,0 0 0 0 0,0 0 0 0 0,0 0 0 0 0,0-1 0 0 0,0 1 0 0 0,0 0 0 0 0,0-1 1 0 0,0 1-1 0 0,0-1 0 0 0,2-1 0 0 0,5-1-33 0 0,5 1-64 0 0,-10 2 68 0 0,-1-1 0 0 0,1 1 0 0 0,0 0 0 0 0,-1-1 0 0 0,1 1 1 0 0,0-1-1 0 0,-1 0 0 0 0,1 0 0 0 0,-1 0 0 0 0,1 0 0 0 0,-1-1 0 0 0,0 1 0 0 0,1-1 0 0 0,-1 1 0 0 0,3-3 0 0 0,-4 1 3 0 0,1 1 0 0 0,1-1 0 0 0,-1 1 0 0 0,0 0 0 0 0,1 0 0 0 0,-1 0 0 0 0,1 0 0 0 0,-1 0 0 0 0,5-2 0 0 0,18-13-85 0 0,-25 16 112 0 0,1 0 0 0 0,-1 1 0 0 0,0-1 0 0 0,1 0 0 0 0,-1 0 0 0 0,1 0 0 0 0,-1 1 0 0 0,0-1 0 0 0,0 0 0 0 0,1 0 0 0 0,-1 0 0 0 0,0 0 0 0 0,0 1 0 0 0,0-1 0 0 0,0 0 0 0 0,0 0 0 0 0,0 0 0 0 0,0 0 0 0 0,0 0 0 0 0,-1 1 0 0 0,1-2 0 0 0,-9-23-35 0 0,1 0 26 0 0,12-12 53 0 0,-2 30-31 0 0,-1-1-1 0 0,-1 1 1 0 0,1 0-1 0 0,-2-9 0 0 0,1 7-16 0 0,0 6 6 0 0,0 0-1 0 0,0 1 1 0 0,0-1-1 0 0,-1 1 0 0 0,1-1 1 0 0,0 1-1 0 0,-1-1 0 0 0,0 0 1 0 0,1 1-1 0 0,-1 0 0 0 0,0-1 1 0 0,0 1-1 0 0,-1-1 1 0 0,1 1-1 0 0,0 0 0 0 0,-1 0 1 0 0,-2-3-1 0 0,-2 0-23 0 0,6 5 37 0 0,-1-1 0 0 0,1 0 0 0 0,-1 1 0 0 0,0-1 0 0 0,0 0 0 0 0,1 1 0 0 0,-1-1 0 0 0,0 1 0 0 0,0-1 0 0 0,0 1 0 0 0,0-1 0 0 0,0 1 0 0 0,1 0 0 0 0,-1-1 0 0 0,0 1 0 0 0,0 0 0 0 0,0 0 0 0 0,0 0 0 0 0,-1 0 0 0 0,2 1 0 0 0,-1 0 1 0 0,1 1-1 0 0,0-1 0 0 0,0 1 0 0 0,0-1 1 0 0,0 0-1 0 0,0 1 0 0 0,0-1 0 0 0,1 1 1 0 0,-1-1-1 0 0,0 0 0 0 0,1 1 1 0 0,-1-1-1 0 0,2 3 0 0 0,1 6 68 0 0,-5 19 73 0 0,1-25-145 0 0,0 0-1 0 0,1 0 1 0 0,-1 1-1 0 0,1-1 1 0 0,0 0 0 0 0,1 0-1 0 0,-1 0 1 0 0,1 1 0 0 0,1 4-1 0 0,1-2 6 0 0,0 0 7 0 0,0-1 0 0 0,-1 1 0 0 0,0 0 0 0 0,0 0 0 0 0,0 0 0 0 0,1 9 1 0 0,-3-11-19 0 0,1-1 0 0 0,0 0 0 0 0,0 1 0 0 0,0-1 0 0 0,1 0 1 0 0,-1 0-1 0 0,1 0 0 0 0,0 0 0 0 0,1 0 0 0 0,-1-1 1 0 0,6 7-1 0 0,-4-4 1 0 0,1 0 0 0 0,0-1-1 0 0,1 1 1 0 0,-1-1 0 0 0,1-1 0 0 0,0 1 0 0 0,9 4 0 0 0,-7-6 16 0 0,0-1 0 0 0,1 0 0 0 0,-1 0 0 0 0,1-1 0 0 0,-1 0 0 0 0,15 0 0 0 0,3 1 3 0 0,-20-2-41 0 0,0 0-1 0 0,0-1 1 0 0,0 1 0 0 0,0-1 0 0 0,-1 0 0 0 0,1-1 0 0 0,0 1 0 0 0,-1-1 0 0 0,1 0 0 0 0,-1-1 0 0 0,1 1 0 0 0,-1-1-1 0 0,0 0 1 0 0,0 0 0 0 0,-1-1 0 0 0,1 0 0 0 0,-1 1 0 0 0,1-1 0 0 0,-1-1 0 0 0,0 1 0 0 0,-1-1 0 0 0,6-7 0 0 0,-5 3 15 0 0,0 0 0 0 0,0 0 1 0 0,-1-1-1 0 0,0 1 1 0 0,-1-1-1 0 0,0 1 1 0 0,0-1-1 0 0,-1 0 1 0 0,0-13-1 0 0,-1 11 14 0 0,-1 0 0 0 0,0 0 0 0 0,0 0 0 0 0,-1 0 0 0 0,-1 1-1 0 0,0-1 1 0 0,0 1 0 0 0,-1-1 0 0 0,-1 1 0 0 0,0 0 0 0 0,0 0 0 0 0,-1 1-1 0 0,0 0 1 0 0,-1 0 0 0 0,0 0 0 0 0,-1 1 0 0 0,0 0 0 0 0,-1 0 0 0 0,-17-13 0 0 0,3 7-34 0 0,21 14 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4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238 198 4473 0 0,'-11'7'803'0'0,"-6"4"1019"0"0,17-6-986 0 0,13-4-280 0 0,-10-2-530 0 0,0 0 0 0 0,0 0 0 0 0,0 0 0 0 0,0 0-1 0 0,-1-1 1 0 0,1 1 0 0 0,0-1 0 0 0,0 0 0 0 0,-1 0 0 0 0,1 0 0 0 0,-1 0 0 0 0,0-1 0 0 0,0 1 0 0 0,3-4 0 0 0,3-3 36 0 0,-7 8-58 0 0,0 0 1 0 0,0 0-1 0 0,0-1 1 0 0,-1 1 0 0 0,1-1-1 0 0,0 1 1 0 0,-1-1-1 0 0,1 1 1 0 0,-1-1 0 0 0,0 1-1 0 0,0-1 1 0 0,1 1 0 0 0,-1-1-1 0 0,0 1 1 0 0,0-1-1 0 0,0 0 1 0 0,0 1 0 0 0,-1-4-1 0 0,1-15 86 0 0,1 17 3 0 0,-1 0 0 0 0,0 0 0 0 0,0-1 0 0 0,0 1 0 0 0,0 0-1 0 0,0-1 1 0 0,-1 1 0 0 0,0 0 0 0 0,1 0 0 0 0,-1 0 0 0 0,0-1 0 0 0,0 1 0 0 0,-1 0 0 0 0,1 0 0 0 0,-1 0 0 0 0,1 1 0 0 0,-4-5 0 0 0,1 2 92 0 0,1 1 0 0 0,-2-1 1 0 0,1 1-1 0 0,0-1 0 0 0,-1 1 1 0 0,0 0-1 0 0,0 1 0 0 0,-6-4 1 0 0,-13-9 593 0 0,22 15-715 0 0,-1-1-1 0 0,1 0 1 0 0,-1 1 0 0 0,1-1-1 0 0,-1 1 1 0 0,1 0-1 0 0,-1 0 1 0 0,0 0-1 0 0,0 0 1 0 0,1 0-1 0 0,-1 1 1 0 0,0-1-1 0 0,0 1 1 0 0,0 0 0 0 0,-4 0-1 0 0,2 0-11 0 0,0 1 1 0 0,0-1-1 0 0,0 1 1 0 0,1 0-1 0 0,-1 0 1 0 0,0 1-1 0 0,1 0 0 0 0,-1-1 1 0 0,1 2-1 0 0,0-1 1 0 0,0 0-1 0 0,-1 1 0 0 0,1 0 1 0 0,1 0-1 0 0,-1 0 1 0 0,0 0-1 0 0,1 0 0 0 0,0 1 1 0 0,0 0-1 0 0,-5 6 1 0 0,0 4 0 0 0,0-1 0 0 0,1 1 1 0 0,0 1-1 0 0,1-1 0 0 0,-4 17 0 0 0,8-23-37 0 0,-1 0 0 0 0,2 1 0 0 0,-1-1 0 0 0,1 1 0 0 0,0-1 0 0 0,1 1-1 0 0,0-1 1 0 0,0 1 0 0 0,1-1 0 0 0,0 1 0 0 0,1-1 0 0 0,0 0 0 0 0,0 1-1 0 0,1-1 1 0 0,0 0 0 0 0,0 0 0 0 0,0-1 0 0 0,1 1 0 0 0,1-1 0 0 0,-1 1 0 0 0,1-1-1 0 0,0-1 1 0 0,1 1 0 0 0,0-1 0 0 0,0 0 0 0 0,0 0 0 0 0,1 0 0 0 0,9 5-1 0 0,-10-6-4 0 0,0-1 0 0 0,0-1 0 0 0,0 1 0 0 0,1-1 0 0 0,-1 0 0 0 0,1 0 0 0 0,0-1 0 0 0,-1 0 0 0 0,1 0 0 0 0,0-1 0 0 0,0 0 0 0 0,1 0 0 0 0,-1 0 0 0 0,0-1 0 0 0,9-1 0 0 0,-14 1-16 0 0,0-1 0 0 0,0 0-1 0 0,0 0 1 0 0,0 0-1 0 0,0 0 1 0 0,-1 0-1 0 0,1 0 1 0 0,0-1-1 0 0,-1 1 1 0 0,1 0-1 0 0,-1-1 1 0 0,0 1-1 0 0,1-1 1 0 0,-1 0 0 0 0,0 1-1 0 0,2-4 1 0 0,-2 2-3 0 0,1 1 1 0 0,0-1-1 0 0,0 1 1 0 0,0-1-1 0 0,0 1 1 0 0,0 0-1 0 0,1 0 1 0 0,2-2-1 0 0,-4 3 6 0 0,1-1 0 0 0,-1 1-1 0 0,1-1 1 0 0,-1 1-1 0 0,0-1 1 0 0,1 0-1 0 0,-1 0 1 0 0,0 0-1 0 0,0 0 1 0 0,0 0-1 0 0,-1 0 1 0 0,1 0-1 0 0,0 0 1 0 0,-1 0-1 0 0,1 0 1 0 0,-1 0 0 0 0,0 0-1 0 0,0 0 1 0 0,0 0-1 0 0,0 0 1 0 0,-1-5-1 0 0,4-19-60 0 0,-1 22 63 0 0,-1 0 0 0 0,0-1 1 0 0,-1 1-1 0 0,1 0 0 0 0,-1-1 0 0 0,0 1 0 0 0,0 0 0 0 0,0-1 1 0 0,-1 1-1 0 0,1 0 0 0 0,-1 0 0 0 0,0-1 0 0 0,-1 1 0 0 0,1 0 1 0 0,-4-8-1 0 0,0-2-11 0 0,2-2 0 0 0,0 1 1 0 0,0 0-1 0 0,0-16 0 0 0,3 27-108 0 0,-1 0-1 0 0,0 1 0 0 0,0-1 0 0 0,0 0 0 0 0,-1 1 0 0 0,1-1 0 0 0,-1 1 0 0 0,0-1 0 0 0,0 1 0 0 0,-3-5 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4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6897 0 0,'0'0'1833'0'0,"2"-18"4225"0"0,-2 16-6005 0 0,0 1-31 0 0,0-1 0 0 0,0 1 0 0 0,0 0-1 0 0,0-1 1 0 0,0 1 0 0 0,1 0 0 0 0,-1-1 0 0 0,0 1-1 0 0,1-1 1 0 0,-1 1 0 0 0,0 0 0 0 0,2-2 0 0 0,-2 3-5 0 0,1 0 0 0 0,-1 0 1 0 0,1 0-1 0 0,-1-1 0 0 0,0 1 0 0 0,1 0 1 0 0,-1 1-1 0 0,1-1 0 0 0,-1 0 1 0 0,0 0-1 0 0,1 0 0 0 0,-1 0 1 0 0,1 0-1 0 0,-1 0 0 0 0,0 0 1 0 0,1 1-1 0 0,-1-1 0 0 0,1 0 1 0 0,-1 0-1 0 0,0 1 0 0 0,1-1 1 0 0,-1 0-1 0 0,0 0 0 0 0,1 1 1 0 0,-1-1-1 0 0,0 0 0 0 0,0 1 0 0 0,1-1 1 0 0,-1 0-1 0 0,0 1 0 0 0,0-1 1 0 0,0 1-1 0 0,0-1 0 0 0,1 0 1 0 0,-1 1-1 0 0,0 0 0 0 0,7 13-13 0 0,-3-1 17 0 0,0 1 0 0 0,0 0 0 0 0,-1 1 0 0 0,-1-1 0 0 0,0 0 1 0 0,-1 1-1 0 0,-1 20 0 0 0,1 15 3 0 0,2 11 24 0 0,-3-31 2 0 0,5 32 0 0 0,-1-26 175 0 0,-4-35-60 0 0,2-27-15 0 0,-3-52 1 0 0,-1 52-137 0 0,1 0 0 0 0,4-31-1 0 0,-1 44-32 0 0,0 0 0 0 0,0 0 0 0 0,2 1 0 0 0,-1-1 0 0 0,2 1 0 0 0,-1-1-1 0 0,2 2 1 0 0,0-1 0 0 0,0 0 0 0 0,1 1 0 0 0,12-16 0 0 0,-18 26-44 0 0,0 0-1 0 0,1 0 1 0 0,-1 0 0 0 0,0 0-1 0 0,0 0 1 0 0,1 0 0 0 0,-1 0 0 0 0,1 0-1 0 0,-1 0 1 0 0,1 0 0 0 0,-1 1 0 0 0,1-1-1 0 0,-1 1 1 0 0,1-1 0 0 0,-1 1-1 0 0,1 0 1 0 0,0 0 0 0 0,-1-1 0 0 0,1 1-1 0 0,0 0 1 0 0,-1 0 0 0 0,3 1-1 0 0,22 10-4991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5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228 426 2665 0 0,'15'-5'2373'0'0,"-12"2"-2234"0"0,0 1-1 0 0,-1-1 1 0 0,1 0-1 0 0,-1-1 1 0 0,0 1-1 0 0,0 0 1 0 0,0-1 0 0 0,0 1-1 0 0,0-1 1 0 0,0-4-1 0 0,3-4 97 0 0,-4 10-97 0 0,0-1-1 0 0,0 1 1 0 0,0-1-1 0 0,-1 0 1 0 0,1 1-1 0 0,-1-1 1 0 0,0 0-1 0 0,1 0 1 0 0,-1 1-1 0 0,-1-1 1 0 0,1 0-1 0 0,0 0 1 0 0,-1 1-1 0 0,1-1 1 0 0,-1 0-1 0 0,0 1 1 0 0,0-1-1 0 0,0 1 1 0 0,0-1-1 0 0,0 1 0 0 0,-4-5 1 0 0,2 1 132 0 0,-1 1 1 0 0,0 0-1 0 0,-1 0 1 0 0,1 0-1 0 0,-1 0 0 0 0,0 1 1 0 0,-7-5-1 0 0,-2-2 312 0 0,13 10-497 0 0,-1-1-1 0 0,0 0 1 0 0,0 1-1 0 0,0-1 0 0 0,-1 1 1 0 0,1 0-1 0 0,0 0 1 0 0,0 0-1 0 0,-1 0 1 0 0,1 0-1 0 0,-1 1 0 0 0,1-1 1 0 0,-1 1-1 0 0,-3-1 1 0 0,-1 0 13 0 0,0 0 1 0 0,1 1-1 0 0,-1-1 1 0 0,0 2-1 0 0,0-1 0 0 0,0 1 1 0 0,1 0-1 0 0,-1 0 1 0 0,0 1-1 0 0,1 0 1 0 0,-1 0-1 0 0,1 0 1 0 0,0 1-1 0 0,-7 4 1 0 0,8-4-72 0 0,1 0-1 0 0,0 0 1 0 0,0 0 0 0 0,0 1 0 0 0,0 0 0 0 0,1 0 0 0 0,-1 0-1 0 0,1 0 1 0 0,0 0 0 0 0,0 1 0 0 0,0-1 0 0 0,1 1 0 0 0,0 0 0 0 0,0 0-1 0 0,0 0 1 0 0,0 0 0 0 0,1 0 0 0 0,-2 9 0 0 0,-6 113 109 0 0,9-121-128 0 0,1 0 1 0 0,-1 0 0 0 0,1 0-1 0 0,0-1 1 0 0,1 1 0 0 0,-1 0-1 0 0,1 0 1 0 0,0-1 0 0 0,1 1-1 0 0,-1-1 1 0 0,1 0 0 0 0,0 0-1 0 0,1 0 1 0 0,-1 0 0 0 0,1 0-1 0 0,0-1 1 0 0,0 0 0 0 0,0 0-1 0 0,0 0 1 0 0,1 0 0 0 0,7 5-1 0 0,4 0 19 0 0,-1 0 0 0 0,1 0-1 0 0,34 11 1 0 0,-44-17-473 0 0,-5-2 415 0 0,0 0 1 0 0,0-1-1 0 0,0 1 0 0 0,0-1 0 0 0,0 1 0 0 0,0-1 0 0 0,0 0 0 0 0,1 1 1 0 0,-1-1-1 0 0,0 0 0 0 0,0 0 0 0 0,2 0 0 0 0,2 0-56 0 0,-1-1 0 0 0,1 1-1 0 0,-1-1 1 0 0,0 0 0 0 0,1-1 0 0 0,-1 1-1 0 0,0-1 1 0 0,0 0 0 0 0,0 0 0 0 0,0 0-1 0 0,0-1 1 0 0,0 1 0 0 0,-1-1-1 0 0,1 0 1 0 0,-1 0 0 0 0,0 0 0 0 0,0 0-1 0 0,3-4 1 0 0,-2 2 71 0 0,0 0 0 0 0,-1 0 0 0 0,0-1 0 0 0,0 1 0 0 0,0 0 0 0 0,-1-1 0 0 0,1 0 0 0 0,-1 0 0 0 0,-1 1 0 0 0,1-1 0 0 0,-1 0 0 0 0,0 0 1 0 0,0-8-1 0 0,0-59 48 0 0,1 27 108 0 0,-3 0 0 0 0,-6-50 0 0 0,4 33 257 0 0,3 59-361 0 0,0 0-1 0 0,0 0 1 0 0,0 0 0 0 0,0 0 0 0 0,1-1-1 0 0,-1 1 1 0 0,1 0 0 0 0,0 0-1 0 0,3-6 1 0 0,0-1 45 0 0,-4 7-48 0 0,0 0 0 0 0,0 0 0 0 0,0 0 1 0 0,0 1-1 0 0,0-1 0 0 0,-1 0 0 0 0,1 0 1 0 0,-1 0-1 0 0,0 1 0 0 0,0-1 0 0 0,-1 0 1 0 0,1 1-1 0 0,-1-1 0 0 0,-3-5 0 0 0,-8-23 263 0 0,10 20-123 0 0,3 12-169 0 0,0-1 1 0 0,0 1-1 0 0,0 0 1 0 0,0 0 0 0 0,0 0-1 0 0,0-1 1 0 0,-1 1 0 0 0,1 0-1 0 0,0 0 1 0 0,0-1 0 0 0,0 1-1 0 0,0 0 1 0 0,0 0 0 0 0,0-1-1 0 0,0 1 1 0 0,0 0 0 0 0,0 0-1 0 0,0-1 1 0 0,0 1 0 0 0,1 0-1 0 0,-1 0 1 0 0,0 0-1 0 0,0-1 1 0 0,0 1 0 0 0,0 0-1 0 0,0 0 1 0 0,0-1 0 0 0,0 1-1 0 0,1 0 1 0 0,-1 0 0 0 0,0 0-1 0 0,0 0 1 0 0,0-1 0 0 0,0 1-1 0 0,1 0 1 0 0,-1 0 0 0 0,0 0-1 0 0,0 0 1 0 0,0 0 0 0 0,1 0-1 0 0,-1-1 1 0 0,0 1 0 0 0,0 0-1 0 0,1 0 1 0 0,-1 0-1 0 0,0 0 1 0 0,0 0 0 0 0,1 0-1 0 0,-1 0 1 0 0,0 0 0 0 0,0 0 0 0 0,0 0 0 0 0,1 0 0 0 0,-1-1 0 0 0,0 1 0 0 0,0 0 0 0 0,0 0 0 0 0,0 0 0 0 0,0 0 0 0 0,0 0-1 0 0,0-1 1 0 0,1 1 0 0 0,-1 0 0 0 0,0 0 0 0 0,0 0 0 0 0,0 0 0 0 0,0-1 0 0 0,0 1 0 0 0,0 0 0 0 0,0 0 0 0 0,0 0 0 0 0,0 0-1 0 0,0-1 1 0 0,0 1 0 0 0,0 0 0 0 0,0 0 0 0 0,0 0 0 0 0,0-1 0 0 0,0 1 0 0 0,0 0 0 0 0,0 0 0 0 0,0 0 0 0 0,0 0 0 0 0,-1-1-1 0 0,1 1 1 0 0,0 0 0 0 0,0 0 0 0 0,0 0 0 0 0,0 0 0 0 0,0 0 0 0 0,0-1 0 0 0,0 1 0 0 0,-1 0 0 0 0,1 0 0 0 0,0 0 0 0 0,0 0 0 0 0,0 0-1 0 0,0 0 1 0 0,-1 0 0 0 0,1 0 0 0 0,0 0 0 0 0,0 0 0 0 0,0 0 0 0 0,0-1 0 0 0,-1 1 0 0 0,1 0 0 0 0,0 0 0 0 0,0 0 0 0 0,-1 0-1 0 0,-23-10 161 0 0,27 18-41 0 0,0-5-116 0 0,-2-2-3 0 0,0 0 1 0 0,0 0-1 0 0,0 0 0 0 0,0-1 0 0 0,0 2 0 0 0,0-1 0 0 0,0 0 0 0 0,0 0 0 0 0,0 0 0 0 0,-1 0 1 0 0,1 0-1 0 0,0 1 0 0 0,-1-1 0 0 0,1 0 0 0 0,-1 1 0 0 0,0-1 0 0 0,1 0 0 0 0,-1 1 1 0 0,0-1-1 0 0,0 0 0 0 0,0 1 0 0 0,0-1 0 0 0,0 1 0 0 0,0-1 0 0 0,0 0 0 0 0,0 1 0 0 0,0-1 1 0 0,-1 0-1 0 0,1 1 0 0 0,-1-1 0 0 0,1 0 0 0 0,-1 1 0 0 0,1-1 0 0 0,-1 0 0 0 0,0 0 0 0 0,0 0 1 0 0,1 1-1 0 0,-1-1 0 0 0,-2 1 0 0 0,2 1 3 0 0,-1 0 0 0 0,1 0 0 0 0,-1 0-1 0 0,1 1 1 0 0,0-1 0 0 0,0 0 0 0 0,0 1 0 0 0,1-1 0 0 0,-1 1 0 0 0,1-1-1 0 0,0 1 1 0 0,0-1 0 0 0,0 1 0 0 0,0-1 0 0 0,1 1 0 0 0,0-1 0 0 0,-1 1-1 0 0,1-1 1 0 0,2 4 0 0 0,-3-4-8 0 0,8 62 60 0 0,-8-52-55 0 0,1 0 1 0 0,1 0 0 0 0,0-1 0 0 0,7 23-1 0 0,-3-18 5 0 0,-1 1 0 0 0,0 1-1 0 0,1 20 1 0 0,0-11 29 0 0,14 46 0 0 0,-11-47 31 0 0,-2 0-1 0 0,4 29 1 0 0,-10-53-101 0 0,0 0 0 0 0,-1 0-1 0 0,1-1 1 0 0,0 1 0 0 0,0 0 0 0 0,0-1 0 0 0,1 1 0 0 0,-1-1 0 0 0,1 0 0 0 0,-1 1 0 0 0,1-1-1 0 0,2 2 1 0 0,8 12-1039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1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36 4753 0 0,'-39'-4'3349'0'0,"39"3"-3223"0"0,-1 0 1 0 0,1 0-1 0 0,0 0 1 0 0,0 0-1 0 0,0 0 1 0 0,0 0-1 0 0,1 0 0 0 0,-1 0 1 0 0,0 0-1 0 0,0 0 1 0 0,1 1-1 0 0,-1-1 1 0 0,0 0-1 0 0,1 0 1 0 0,-1 0-1 0 0,2-2 1 0 0,15 1-406 0 0,-9 2 455 0 0,25-5-352 0 0,-8-1-1714 0 0,1 5-368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6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176 181 2417 0 0,'7'1'2030'0'0,"-5"-1"-1892"0"0,-1 1 1 0 0,0-1-1 0 0,1 0 0 0 0,-1 0 0 0 0,1 0 0 0 0,-1 0 0 0 0,0 0 0 0 0,1 0 0 0 0,-1 0 0 0 0,1 0 1 0 0,-1 0-1 0 0,0 0 0 0 0,1-1 0 0 0,-1 1 0 0 0,0-1 0 0 0,1 1 0 0 0,-1-1 0 0 0,0 1 0 0 0,0-1 1 0 0,1 0-1 0 0,-1 0 0 0 0,0 0 0 0 0,0 0 0 0 0,0 1 0 0 0,0-1 0 0 0,1-2 0 0 0,5-6-5 0 0,-4 4 54 0 0,1 1 1 0 0,-1-1-1 0 0,0 0 1 0 0,-1 0 0 0 0,1 0-1 0 0,-1 0 1 0 0,0 0 0 0 0,0 0-1 0 0,2-9 1 0 0,-4 4 309 0 0,1 6-318 0 0,0 0-1 0 0,-1 0 0 0 0,0 1 1 0 0,0-1-1 0 0,0 0 0 0 0,-1 1 1 0 0,1-1-1 0 0,-1 0 0 0 0,0 1 1 0 0,0-1-1 0 0,0 0 0 0 0,0 1 1 0 0,0-1-1 0 0,-3-3 1 0 0,2 5-115 0 0,1-1 0 0 0,0 1 0 0 0,-1 0 0 0 0,1 0 0 0 0,-1 0 0 0 0,0 0 0 0 0,0 0 0 0 0,0 0 0 0 0,0 0 0 0 0,0 1 0 0 0,0-1 0 0 0,-1 1 0 0 0,1-1 0 0 0,0 1 0 0 0,-1 0 0 0 0,1 0 0 0 0,-1 0 0 0 0,1 0 0 0 0,-1 1 0 0 0,1-1 0 0 0,-1 1 0 0 0,0-1 0 0 0,1 1 0 0 0,-1 0 0 0 0,-4 0 0 0 0,0 1 2 0 0,1 0 0 0 0,-1 0 0 0 0,0 1 1 0 0,0 0-1 0 0,1 0 0 0 0,-1 1 0 0 0,1 0 1 0 0,-9 5-1 0 0,6-3-6 0 0,1 0 1 0 0,-1 1-1 0 0,1 0 1 0 0,0 1-1 0 0,1-1 1 0 0,0 1-1 0 0,-10 13 1 0 0,15-18-48 0 0,1 0 1 0 0,-1 1 0 0 0,1-1-1 0 0,-1 0 1 0 0,1 1-1 0 0,0 0 1 0 0,0-1 0 0 0,0 1-1 0 0,0-1 1 0 0,0 1-1 0 0,1 0 1 0 0,-1 0 0 0 0,1-1-1 0 0,0 1 1 0 0,0 0-1 0 0,0 0 1 0 0,0 0 0 0 0,0-1-1 0 0,1 1 1 0 0,-1 0-1 0 0,1 0 1 0 0,0-1 0 0 0,0 1-1 0 0,0 0 1 0 0,0-1-1 0 0,0 1 1 0 0,0-1-1 0 0,1 0 1 0 0,-1 1 0 0 0,1-1-1 0 0,3 4 1 0 0,0-2 16 0 0,0 0 0 0 0,0-1 0 0 0,0 0-1 0 0,0 0 1 0 0,1 0 0 0 0,0 0 0 0 0,-1-1 0 0 0,1 0 0 0 0,11 3 0 0 0,18 7 27 0 0,-30-11-53 0 0,-1 1 0 0 0,1 0 0 0 0,-1 1 0 0 0,0-1 0 0 0,0 1 0 0 0,0 0 0 0 0,0 0 0 0 0,0 0 0 0 0,0 1 0 0 0,-1-1 0 0 0,0 1 0 0 0,0 0 0 0 0,0 0 0 0 0,0 0 0 0 0,0 0 0 0 0,-1 0 0 0 0,0 0 0 0 0,0 1 0 0 0,3 8 0 0 0,0 0-7 0 0,-5-13 3 0 0,1 1 0 0 0,-1 0 0 0 0,1-1 1 0 0,-1 1-1 0 0,0 0 0 0 0,1 0 1 0 0,-1 0-1 0 0,0-1 0 0 0,0 1 0 0 0,1 0 1 0 0,-1 0-1 0 0,0 0 0 0 0,0-1 1 0 0,0 1-1 0 0,0 0 0 0 0,0 0 1 0 0,0 0-1 0 0,0 0 0 0 0,0-1 0 0 0,-1 1 1 0 0,1 0-1 0 0,0 0 0 0 0,0 0 1 0 0,-1-1-1 0 0,1 1 0 0 0,0 0 0 0 0,-1 0 1 0 0,1-1-1 0 0,-2 2 0 0 0,1 1 3 0 0,-1-1 1 0 0,1 1-1 0 0,0 0 0 0 0,0 0 0 0 0,0-1 0 0 0,0 1 0 0 0,-1 3 0 0 0,-5 15 10 0 0,0-3-22 0 0,7-17 13 0 0,0 0 1 0 0,-1 0 0 0 0,1 0 0 0 0,0 0-1 0 0,-1 0 1 0 0,1 0 0 0 0,-1 0 0 0 0,1 0-1 0 0,-1 0 1 0 0,1-1 0 0 0,-1 1 0 0 0,1 0 0 0 0,-1 0-1 0 0,0 0 1 0 0,1-1 0 0 0,-1 1 0 0 0,0 0-1 0 0,0-1 1 0 0,0 1 0 0 0,0-1 0 0 0,1 1 0 0 0,-1-1-1 0 0,0 1 1 0 0,0-1 0 0 0,0 1 0 0 0,0-1-1 0 0,0 0 1 0 0,-1 0 0 0 0,-27 13 61 0 0,25-10-51 0 0,-1-1 0 0 0,0 0 0 0 0,1 0-1 0 0,-1 0 1 0 0,0 0 0 0 0,0-1 0 0 0,-8 1 0 0 0,10-1-8 0 0,-1-1 0 0 0,1 0 0 0 0,-1 0 0 0 0,1 0 0 0 0,-1 0 0 0 0,0 0 0 0 0,1-1 0 0 0,-1 0 0 0 0,1 1 0 0 0,0-1 0 0 0,-1-1-1 0 0,1 1 1 0 0,0 0 0 0 0,-1-1 0 0 0,1 0 0 0 0,0 0 0 0 0,0 1 0 0 0,0-2 0 0 0,1 1 0 0 0,-1 0 0 0 0,0-1 0 0 0,1 1 0 0 0,0-1 0 0 0,-1 0 0 0 0,-2-5-1 0 0,-5-22-1679 0 0,5 13-1007 0 0,2 6 37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08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80 268 1576 0 0,'-20'2'4561'0'0,"-17"7"-5"0"0,33-8-4005 0 0,2-1-508 0 0,1 0-16 0 0,0 0-1 0 0,0 0 1 0 0,0 0-1 0 0,0 0 1 0 0,0 1-1 0 0,-1-1 1 0 0,1 0-1 0 0,0 1 1 0 0,0-1-1 0 0,0 0 1 0 0,0 1-1 0 0,0 0 1 0 0,-2 0-1 0 0,3-1-19 0 0,1 0-1 0 0,-1 0 1 0 0,0 0-1 0 0,0 0 0 0 0,0 0 1 0 0,0 0-1 0 0,0 0 1 0 0,0 0-1 0 0,0 0 0 0 0,0 0 1 0 0,1 0-1 0 0,-1 0 1 0 0,0 0-1 0 0,0 0 0 0 0,0 0 1 0 0,0 0-1 0 0,0 0 0 0 0,0 0 1 0 0,0 0-1 0 0,0 0 1 0 0,1 0-1 0 0,-1 0 0 0 0,0 0 1 0 0,0 0-1 0 0,0 0 1 0 0,0 0-1 0 0,0 0 0 0 0,0 1 1 0 0,0-1-1 0 0,0 0 1 0 0,0 0-1 0 0,0 0 0 0 0,0 0 1 0 0,1 0-1 0 0,-1 0 1 0 0,0 0-1 0 0,0 0 0 0 0,0 0 1 0 0,0 0-1 0 0,0 0 0 0 0,0 1 1 0 0,0-1-1 0 0,0 0 1 0 0,0 0-1 0 0,0 0 0 0 0,0 0 1 0 0,0 0-1 0 0,0 0 1 0 0,0 0-1 0 0,0 1 0 0 0,1-5 299 0 0,28-12 119 0 0,-8 17-282 0 0,-18 0-114 0 0,1-1 0 0 0,-1 1-1 0 0,1-1 1 0 0,-1 0 0 0 0,0 0 0 0 0,1 0-1 0 0,-1-1 1 0 0,0 1 0 0 0,1-1 0 0 0,-1 1-1 0 0,6-3 1 0 0,0-1 19 0 0,-1 1 0 0 0,1 0-1 0 0,0 1 1 0 0,0 0 0 0 0,0 0-1 0 0,11 0 1 0 0,56-1 55 0 0,-67 3-83 0 0,30-1 51 0 0,53-10-1 0 0,-30 3-76 0 0,-6 0 59 0 0,-19 3-37 0 0,44-1 1 0 0,64-6 12 0 0,-53 9 127 0 0,-91 3-34 0 0,1-24-26 0 0,-3 23-95 0 0,1 0 0 0 0,0 1 0 0 0,0-1 0 0 0,0 0 0 0 0,-1 1 1 0 0,1-1-1 0 0,0 0 0 0 0,-1 1 0 0 0,1-1 0 0 0,-1 0 0 0 0,1 1 0 0 0,0-1 1 0 0,-1 1-1 0 0,0-1 0 0 0,1 1 0 0 0,-1-1 0 0 0,1 1 0 0 0,-1-1 1 0 0,1 1-1 0 0,-1 0 0 0 0,0-1 0 0 0,1 1 0 0 0,-1 0 0 0 0,0 0 0 0 0,0-1 1 0 0,0 1-1 0 0,-10-7 1 0 0,1 0 0 0 0,-17-15 1 0 0,13 9 67 0 0,9 10-76 0 0,-1 0 0 0 0,1-1 0 0 0,-1 2 0 0 0,-9-5 0 0 0,11 6 4 0 0,-1-1 1 0 0,1 0-1 0 0,0 0 0 0 0,0 0 0 0 0,0-1 0 0 0,-4-2 0 0 0,5 0 27 0 0,-8-11 0 0 0,9 14-31 0 0,-1 1-1 0 0,1-1 1 0 0,1 0-1 0 0,-1 0 1 0 0,0 0-1 0 0,0-1 1 0 0,-1-3-1 0 0,1 5 14 0 0,0-1 0 0 0,1 0 0 0 0,-1 1 0 0 0,0-1-1 0 0,0 1 1 0 0,1 0 0 0 0,-1-1 0 0 0,-4-1 0 0 0,-8-6 28 0 0,14 7 6 0 0,0 1-21 0 0,1 2 39 0 0,0-1 0 0 0,0 0 0 0 0,0 1 1 0 0,0-1-1 0 0,0 1 0 0 0,0 0 0 0 0,0-1 1 0 0,0 1-1 0 0,0 0 0 0 0,-1-1 0 0 0,1 1 1 0 0,0 0-1 0 0,0 0 0 0 0,-1 0 0 0 0,1 0 0 0 0,0 1 1 0 0,17 16 48 0 0,-17-18-106 0 0,-1 0 0 0 0,0 0-1 0 0,0 0 1 0 0,1 1-1 0 0,-1-1 1 0 0,0 0 0 0 0,0 0-1 0 0,1 0 1 0 0,-1 1-1 0 0,0-1 1 0 0,0 0 0 0 0,0 0-1 0 0,1 0 1 0 0,-1 1-1 0 0,0-1 1 0 0,0 0 0 0 0,0 0-1 0 0,0 1 1 0 0,1-1-1 0 0,-1 0 1 0 0,0 1 0 0 0,0-1-1 0 0,0 0 1 0 0,0 0-1 0 0,0 1 1 0 0,0-1 0 0 0,0 0-1 0 0,0 1 1 0 0,0-1-1 0 0,0 1 1 0 0,0-1 0 0 0,0 0 1 0 0,0 1-1 0 0,0-1 0 0 0,0 1 0 0 0,0-1 1 0 0,0 0-1 0 0,0 1 0 0 0,0-1 0 0 0,0 1 1 0 0,1-1-1 0 0,-1 0 0 0 0,0 1 0 0 0,0-1 1 0 0,0 0-1 0 0,0 1 0 0 0,1-1 0 0 0,-1 0 1 0 0,0 1-1 0 0,1-1 0 0 0,-1 0 0 0 0,0 0 1 0 0,0 1-1 0 0,1-1 0 0 0,-1 0 0 0 0,0 0 1 0 0,1 0-1 0 0,-1 1 0 0 0,0-1 0 0 0,1 0 1 0 0,-1 0-1 0 0,1 0 0 0 0,19 12 22 0 0,1-2 0 0 0,0-1 0 0 0,29 10 1 0 0,-23-10 4 0 0,39 21 0 0 0,-28-17 0 0 0,-37-13-17 0 0,9 19 60 0 0,-5-14-72 0 0,1 1 140 0 0,-7-5-133 0 0,1 0 0 0 0,0-1 0 0 0,0 1 0 0 0,0-1 0 0 0,-1 1 0 0 0,1 0 0 0 0,0-1 0 0 0,0 1 1 0 0,-1-1-1 0 0,1 1 0 0 0,0-1 0 0 0,-1 1 0 0 0,1-1 0 0 0,-1 0 0 0 0,1 1 0 0 0,-1-1 0 0 0,1 1 1 0 0,-1-1-1 0 0,0 1 0 0 0,-6 4 1 0 0,-1-1 0 0 0,0 0 1 0 0,0 0-1 0 0,-1 0 0 0 0,-10 2 1 0 0,12-4-4 0 0,0 0 0 0 0,-1 1-1 0 0,1 0 1 0 0,0 0 0 0 0,0 1 0 0 0,1-1 0 0 0,-1 2 0 0 0,1-1 0 0 0,0 1 0 0 0,-10 9-1 0 0,15-13-1 0 0,-1 1 0 0 0,1-1 0 0 0,-1 1 0 0 0,0-1 0 0 0,1 0 0 0 0,-1 1 0 0 0,0-1 0 0 0,0 0 0 0 0,0 0 0 0 0,-3 1-1 0 0,3-1 0 0 0,-1 0 0 0 0,0 0 0 0 0,1 1 0 0 0,0-1-1 0 0,-1 1 1 0 0,1-1 0 0 0,0 1 0 0 0,-4 3-1 0 0,-12 19 6 0 0,13-17-5 0 0,1-1 1 0 0,-1 0 0 0 0,0 0 0 0 0,0-1-1 0 0,0 0 1 0 0,-9 7 0 0 0,6-6 4 0 0,7-5-4 0 0,0-1-1 0 0,0 1 0 0 0,0 0 1 0 0,1-1-1 0 0,-1 1 1 0 0,0 0-1 0 0,0-1 1 0 0,0 1-1 0 0,-1-1 0 0 0,1 0 1 0 0,0 1-1 0 0,0-1 1 0 0,0 0-1 0 0,0 0 1 0 0,0 1-1 0 0,0-1 0 0 0,-2 0 1 0 0,-2 5 25 0 0,-4 7-15 0 0,9-12-11 0 0,0 0 0 0 0,-1 0 1 0 0,1 0-1 0 0,0 0 0 0 0,0 0 0 0 0,0 0 1 0 0,-1 0-1 0 0,1 0 0 0 0,0 0 0 0 0,0 1 0 0 0,-1-1 1 0 0,1 0-1 0 0,0 0 0 0 0,0 0 0 0 0,-1 0 1 0 0,1-1-1 0 0,0 1 0 0 0,0 0 0 0 0,-1 0 0 0 0,1 0 1 0 0,0 0-1 0 0,0 0 0 0 0,0 0 0 0 0,-1 0 1 0 0,1 0-1 0 0,0 0 0 0 0,0-1 0 0 0,0 1 1 0 0,-1 0-1 0 0,1 0 0 0 0,0 0 0 0 0,0 0 0 0 0,0 0 1 0 0,0-1-1 0 0,-1 1 0 0 0,1 0 0 0 0,0 0 1 0 0,0-1-1 0 0,0 1 0 0 0,0 0 0 0 0,0 0 1 0 0,0 0-1 0 0,0-1 0 0 0,0 1 0 0 0,0 0 0 0 0,-1 0 1 0 0,1-1-1 0 0,0 1 0 0 0,0 0 0 0 0,0 0 1 0 0,0-1-1 0 0,1 1 0 0 0,-1 0 0 0 0,0-1 0 0 0,0 0 10 0 0,0 0-1 0 0,0-1 0 0 0,0 1 0 0 0,0 0 0 0 0,0-1 1 0 0,0 1-1 0 0,1 0 0 0 0,-1 0 0 0 0,1-1 0 0 0,-1 1 1 0 0,1 0-1 0 0,-1 0 0 0 0,1 0 0 0 0,-1 0 1 0 0,2-2-1 0 0,-1 2-7 0 0,0 0 1 0 0,0 0 0 0 0,-1 0-1 0 0,1 0 1 0 0,-1-1 0 0 0,1 1-1 0 0,-1 0 1 0 0,1 0 0 0 0,-1-1-1 0 0,1 1 1 0 0,-1 0 0 0 0,0-1-1 0 0,0 1 1 0 0,0 0 0 0 0,0-1 0 0 0,0 1-1 0 0,0-2 1 0 0,-1 0 0 0 0,0 0 1 0 0,1 0-1 0 0,0 0 1 0 0,-1 0-1 0 0,1 0 1 0 0,0 0-1 0 0,1 0 1 0 0,-1 0-1 0 0,1-5 1 0 0,0 5-2 0 0,0 0 0 0 0,-1 1 1 0 0,0-1-1 0 0,1 0 1 0 0,-1 0-1 0 0,0 0 0 0 0,-1 0 1 0 0,1 0-1 0 0,0 0 0 0 0,-1 1 1 0 0,-1-6-1 0 0,1 5-3 0 0,0 1 1 0 0,0 0-1 0 0,0 0 0 0 0,0 0 1 0 0,0-1-1 0 0,0 1 0 0 0,1 0 1 0 0,-1-1-1 0 0,1 1 0 0 0,0 0 1 0 0,0-1-1 0 0,0 1 0 0 0,0 0 1 0 0,0-1-1 0 0,0 1 0 0 0,2-5 1 0 0,-2 3-1 0 0,0 1 1 0 0,0-1 0 0 0,0 0 0 0 0,-1 0 0 0 0,1 1 0 0 0,-1-1-1 0 0,0 0 1 0 0,-2-4 0 0 0,2 4-1 0 0,0 1 0 0 0,0-1 0 0 0,0 1 0 0 0,1-1 0 0 0,-1 0 0 0 0,1 1 0 0 0,0-1 0 0 0,0 1 0 0 0,0-1 1 0 0,1-4-1 0 0,3-26 14 0 0,-3 28-11 0 0,-1 0 1 0 0,1 0 0 0 0,0 0-1 0 0,0 0 1 0 0,4-9 0 0 0,-4 14-5 0 0,-1 0 1 0 0,1 0-1 0 0,-1 0 1 0 0,1 0-1 0 0,-1 0 1 0 0,0 0-1 0 0,1 0 1 0 0,-1-1-1 0 0,0 1 1 0 0,0 0-1 0 0,0 0 1 0 0,0 0-1 0 0,0 0 1 0 0,0 0-1 0 0,0 0 1 0 0,0 0-1 0 0,0 0 1 0 0,0 0-1 0 0,-1-1 1 0 0,1 1-1 0 0,0 0 0 0 0,-1 0 1 0 0,1 0-1 0 0,-1 0 1 0 0,1 0-1 0 0,-1 0 1 0 0,1 1-1 0 0,-1-1 1 0 0,0 0-1 0 0,0-1 1 0 0,-12-20-2 0 0,13 21-4 0 0,-1 1 3 0 0,0 1 1 0 0,0-1 0 0 0,0 0 0 0 0,0 1 0 0 0,-1-1 0 0 0,1 1-1 0 0,0-1 1 0 0,0 1 0 0 0,0-1 0 0 0,0 1 0 0 0,1 0 0 0 0,-1-1-1 0 0,0 1 1 0 0,0 0 0 0 0,0 0 0 0 0,1 0 0 0 0,-1-1 0 0 0,0 1-1 0 0,1 0 1 0 0,-1 0 0 0 0,0 0 0 0 0,1 0 0 0 0,-1 0 0 0 0,1 2-1 0 0,-2 0-4 0 0,1-1 6 0 0,0 0 0 0 0,0-1 0 0 0,1 1 0 0 0,-1 0 0 0 0,0 0 0 0 0,1 0 0 0 0,-1 0 0 0 0,1 0 0 0 0,0 0 0 0 0,0 0 0 0 0,0 0 0 0 0,0 0 0 0 0,0 0 0 0 0,0 0 0 0 0,0 0 0 0 0,1 0 0 0 0,0 2 0 0 0,16 31-25 0 0,-3-5-30 0 0,-8 21 131 0 0,-5-40-71 0 0,0 0 1 0 0,0 0 0 0 0,4 13 0 0 0,5-6-54 0 0,-9-17 51 0 0,0 0 0 0 0,0 1 0 0 0,0-1 0 0 0,0 1 0 0 0,0-1 0 0 0,0 1-1 0 0,-1-1 1 0 0,1 1 0 0 0,0-1 0 0 0,-1 1 0 0 0,1 0 0 0 0,-1-1 0 0 0,0 1-1 0 0,1 0 1 0 0,-1-1 0 0 0,0 1 0 0 0,0 2 0 0 0,-5-1 20 0 0,2-1-2 0 0,8-1-11 0 0,-5-1-9 0 0,0 0 0 0 0,-1 0 0 0 0,1 0 1 0 0,0 0-1 0 0,0-1 0 0 0,-1 1 1 0 0,1 0-1 0 0,0 0 0 0 0,0 0 0 0 0,0-1 1 0 0,-1 1-1 0 0,1 0 0 0 0,0 0 1 0 0,0-1-1 0 0,0 1 0 0 0,0 0 1 0 0,0-1-1 0 0,-1 1 0 0 0,1 0 0 0 0,0-1 1 0 0,0 1-1 0 0,0 0 0 0 0,0 0 1 0 0,0-1-1 0 0,0 1 0 0 0,0 0 0 0 0,0-1 1 0 0,0 1-1 0 0,0 0 0 0 0,0-1 1 0 0,0 1-1 0 0,1 0 0 0 0,-1 0 0 0 0,0-1 1 0 0,0 1-1 0 0,0 0 0 0 0,0-1 1 0 0,0 1-1 0 0,1 0 0 0 0,-1 0 0 0 0,0-1 1 0 0,0 1-1 0 0,0 0 0 0 0,1 0 1 0 0,-1 0-1 0 0,0-1 0 0 0,0 1 1 0 0,1 0-1 0 0,-1 0 0 0 0,0 0 0 0 0,0 0 1 0 0,1 0-1 0 0,-1-1 0 0 0,0 1 1 0 0,1 0-1 0 0,-1 0 0 0 0,0 0 0 0 0,0 0 1 0 0,1 0-1 0 0,-1 0 0 0 0,0 0 1 0 0,1 0-1 0 0,-1 0 0 0 0,0 0 1 0 0,0-1 0 0 0,-1 1 0 0 0,1-1-1 0 0,-1 0 1 0 0,1 1 0 0 0,0-1 0 0 0,0 1-1 0 0,-1-1 1 0 0,1 0 0 0 0,0 1 0 0 0,0-1 0 0 0,0 0-1 0 0,0 1 1 0 0,0-1 0 0 0,0 0 0 0 0,0 1 0 0 0,0-2-1 0 0,-2-8 0 0 0,0 7 0 0 0,1 3 0 0 0,1-1 0 0 0,0 1 0 0 0,-1 0 1 0 0,1-1-1 0 0,-1 1 0 0 0,1-1 0 0 0,0 1 0 0 0,-1-1 1 0 0,1 1-1 0 0,0-1 0 0 0,0 1 0 0 0,-1-1 0 0 0,1 1 1 0 0,0-1-1 0 0,0 1 0 0 0,0-1 0 0 0,0 1 0 0 0,0-1 1 0 0,0 1-1 0 0,0-1 0 0 0,0 0 0 0 0,0 1 0 0 0,0-1 1 0 0,0 1-1 0 0,0-1 0 0 0,0 1 0 0 0,0-1 0 0 0,0 1 1 0 0,0-1-1 0 0,1 0 0 0 0,-1 1 0 0 0,0-1 0 0 0,0 1 1 0 0,1 0-1 0 0,-1-1 0 0 0,0 1 0 0 0,1-1 0 0 0,0 0 1 0 0,0-2-3 0 0,0 0 1 0 0,0 0 0 0 0,0 0 0 0 0,0 0 0 0 0,-1 0 0 0 0,1 0 0 0 0,-1-3 0 0 0,0 4 0 0 0,0-1 0 0 0,0 1 0 0 0,1 0 0 0 0,-1 0 0 0 0,1 0 0 0 0,-1 0 0 0 0,1 0 0 0 0,-1 0 0 0 0,1 0 0 0 0,0 0 0 0 0,0 0 0 0 0,0 0 0 0 0,0 0 0 0 0,1 0 0 0 0,-1 1 0 0 0,2-3 0 0 0,0 2 1 0 0,-1 0-1 0 0,1 0 0 0 0,-1 0 1 0 0,1-1-1 0 0,-1 1 0 0 0,0-1 1 0 0,0 1-1 0 0,0-1 0 0 0,-1 0 1 0 0,1 0-1 0 0,-1 1 1 0 0,1-1-1 0 0,-1 0 0 0 0,0 0 1 0 0,0-1-1 0 0,0 1 0 0 0,-1 0 1 0 0,1 0-1 0 0,-1 0 0 0 0,1-1 1 0 0,-1 1-1 0 0,-1-5 1 0 0,6-16-27 0 0,-7 19 24 0 0,2 5 1 0 0,4 24-72 0 0,-8-1 50 0 0,2-20 22 0 0,2 0 0 0 0,-1 1 0 0 0,0-1 0 0 0,1 1 0 0 0,-1-1 0 0 0,1 1 0 0 0,1 6 0 0 0,0 27 6 0 0,-1-36-4 0 0,1 0 0 0 0,-1 1 0 0 0,0-1 0 0 0,1 1 0 0 0,-1-1 0 0 0,1 0 0 0 0,-1 1 0 0 0,1-1 0 0 0,0 0 0 0 0,0 0 0 0 0,-1 1 0 0 0,1-1 0 0 0,0 0 0 0 0,0 0 0 0 0,0 0 0 0 0,2 2 0 0 0,-2-2 0 0 0,9 12 1 0 0,-12-7 0 0 0,-15-2 7 0 0,8-2 10 0 0,19 1-2 0 0,-3-2-19 0 0,-4-1-6 0 0,0 1 0 0 0,-1-1 0 0 0,1 0 0 0 0,0 0 0 0 0,0 0 0 0 0,-1 0 0 0 0,1 0 0 0 0,0-1 0 0 0,5 0 0 0 0,-11-2-475 0 0,2 3 464 0 0,1 0 1 0 0,-1 0 0 0 0,1 0-1 0 0,-1-1 1 0 0,1 1-1 0 0,-1 0 1 0 0,1 0 0 0 0,-1-1-1 0 0,1 1 1 0 0,-1 0-1 0 0,1-1 1 0 0,0 1 0 0 0,-1 0-1 0 0,1-1 1 0 0,0 1 0 0 0,-1-1-1 0 0,1 1 1 0 0,0 0-1 0 0,-1-1 1 0 0,1 1 0 0 0,0-1-1 0 0,0 1 1 0 0,0-1-1 0 0,-1 1 1 0 0,1-1 0 0 0,0 1-1 0 0,0-2 1 0 0,9-9-655 0 0,-8 11 586 0 0,0-1-1 0 0,0 0 1 0 0,0 0 0 0 0,0 0 0 0 0,0 0 0 0 0,0 0-1 0 0,0 0 1 0 0,-1 0 0 0 0,1-1 0 0 0,0 1 0 0 0,-1 0-1 0 0,1 0 1 0 0,0-1 0 0 0,-1 1 0 0 0,0 0 0 0 0,1-1-1 0 0,-1 1 1 0 0,0 0 0 0 0,0-1 0 0 0,1 1 0 0 0,-1 0-1 0 0,0-1 1 0 0,-1 1 0 0 0,1-2 0 0 0,-3-2-208 0 0,3 4 215 0 0,0 1 0 0 0,-1-1 0 0 0,1 0 0 0 0,0 1 0 0 0,-1-1 0 0 0,1 1 0 0 0,0-1 0 0 0,0 0 0 0 0,-1 1 0 0 0,1-1 0 0 0,0 0 0 0 0,0 1 0 0 0,0-1 0 0 0,0 0 0 0 0,0 1 0 0 0,0-1 0 0 0,0 0 0 0 0,0 1 0 0 0,0-1 0 0 0,1 0 0 0 0,-1 1 0 0 0,0-1 0 0 0,0 0 0 0 0,0 1 0 0 0,1-1 0 0 0,-1 0 0 0 0,0 1 1 0 0,1-1-1 0 0,-1 1 0 0 0,1-1 0 0 0,-1 1 0 0 0,1-1 0 0 0,-1 1 0 0 0,2-2 0 0 0,3-4-1846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27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33 2184 0 0,'0'0'517'0'0,"0"-32"8586"0"0,-12 247-7312 0 0,11-134-1724 0 0,1 68 102 0 0,2-134-159 0 0,-2-13-5 0 0,1 1-1 0 0,-1-1 1 0 0,0 0-1 0 0,0 1 1 0 0,0-1-1 0 0,0 1 1 0 0,0-1-1 0 0,0 1 1 0 0,-1-1-1 0 0,0 3 1 0 0,0-3 1 0 0,1 0 0 0 0,0 0-1 0 0,0 0 1 0 0,-1 0 0 0 0,1 0 0 0 0,0 0 0 0 0,1 0-1 0 0,-1 0 1 0 0,0 0 0 0 0,0 0 0 0 0,1 0 0 0 0,0 0 0 0 0,0 2-1 0 0,4 27 79 0 0,-5-30 274 0 0,0-1-462 0 0,0 1 78 0 0,-1-1 0 0 0,1 0 0 0 0,-1 0 0 0 0,1 0 0 0 0,-1 0 0 0 0,1-1 0 0 0,0 1 0 0 0,-1 0 0 0 0,1 0 0 0 0,0 0 0 0 0,-1 0-1 0 0,1 0 1 0 0,-1 0 0 0 0,1-1 0 0 0,0 1 0 0 0,-1 0 0 0 0,1 0 0 0 0,0 0 0 0 0,-1-1 0 0 0,1 1 0 0 0,0 0 0 0 0,0-1 0 0 0,-1 1 0 0 0,1 0-1 0 0,0-1 1 0 0,0 1 0 0 0,-1 0 0 0 0,1-1 0 0 0,0 1 0 0 0,0 0 0 0 0,0-1 0 0 0,0 1 0 0 0,0 0 0 0 0,0-1 0 0 0,-1 1 0 0 0,1-1 0 0 0,0 1-1 0 0,0 0 1 0 0,0-1 0 0 0,0 0 0 0 0,5-17-1532 0 0,-2 9-1467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29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50 203 256 0 0,'0'0'2342'0'0,"-17"-10"2762"0"0,2-2-3930 0 0,14 10-1120 0 0,-1 1 0 0 0,0 0 0 0 0,1-1 0 0 0,-1 0 0 0 0,1 1 0 0 0,-1-1 0 0 0,1 0 0 0 0,0 0 0 0 0,-1 1 1 0 0,1-1-1 0 0,-1-3 0 0 0,3 1 147 0 0,-1-1 0 0 0,1 1 0 0 0,0-1 0 0 0,0 1 0 0 0,0 0 0 0 0,1-1 0 0 0,0 1 0 0 0,0 0 0 0 0,0 0 0 0 0,3-5 0 0 0,6-3-19 0 0,1 0 0 0 0,1 0 0 0 0,15-10 0 0 0,2-3-70 0 0,-25 22-99 0 0,0 0 1 0 0,0 1-1 0 0,0-1 0 0 0,0 1 1 0 0,0 0-1 0 0,0 0 0 0 0,0 1 1 0 0,1 0-1 0 0,-1 0 0 0 0,0 0 1 0 0,1 0-1 0 0,-1 1 0 0 0,1 0 1 0 0,-1 0-1 0 0,1 0 0 0 0,-1 1 1 0 0,1 0-1 0 0,-1 0 0 0 0,0 0 1 0 0,1 1-1 0 0,-1 0 0 0 0,9 4 1 0 0,-10-3-14 0 0,1 1 1 0 0,-1 0 0 0 0,1 0 0 0 0,-1 0-1 0 0,0 0 1 0 0,-1 1 0 0 0,1 0 0 0 0,-1 0-1 0 0,0 0 1 0 0,0 0 0 0 0,4 11-1 0 0,10 13 33 0 0,-14-22-8 0 0,0 0-1 0 0,0 0 1 0 0,0 0-1 0 0,2 14 1 0 0,-4-14 13 0 0,0-5-38 0 0,-1 0 0 0 0,0 1 0 0 0,0-1 0 0 0,0 0 0 0 0,0 0 0 0 0,0 0 0 0 0,0 1 0 0 0,0-1-1 0 0,-1 0 1 0 0,1 0 0 0 0,-1 0 0 0 0,0 0 0 0 0,0 0 0 0 0,0 0 0 0 0,0 0 0 0 0,-2 3 0 0 0,2-3 3 0 0,0 0 1 0 0,0 0-1 0 0,0 0 1 0 0,0 0-1 0 0,0 1 1 0 0,1-1-1 0 0,-1 0 1 0 0,0 0-1 0 0,1 1 1 0 0,0-1-1 0 0,-1 0 1 0 0,1 0-1 0 0,0 1 1 0 0,1 2-1 0 0,-1-3-3 0 0,0 0 0 0 0,0-1 0 0 0,-1 1 0 0 0,1 0 0 0 0,0 0-1 0 0,-1 0 1 0 0,1 0 0 0 0,-1-1 0 0 0,0 1 0 0 0,1 0 0 0 0,-1 0 0 0 0,0-1 0 0 0,0 1 0 0 0,0-1-1 0 0,0 1 1 0 0,-2 1 0 0 0,-23 25 50 0 0,19-21-25 0 0,-25 15 0 0 0,4-3 87 0 0,25-16-110 0 0,-1-1 1 0 0,1 0-1 0 0,-1 0 1 0 0,0 0 0 0 0,1 0-1 0 0,-1 0 1 0 0,0-1 0 0 0,0 0-1 0 0,0 1 1 0 0,0-2-1 0 0,0 1 1 0 0,-7 0 0 0 0,5 0 14 0 0,1 0 0 0 0,-1 0 0 0 0,0 0 0 0 0,1 1 0 0 0,-8 3 0 0 0,11-4-15 0 0,0 0 0 0 0,0 0 1 0 0,0 0-1 0 0,-1 0 1 0 0,1 0-1 0 0,0-1 1 0 0,0 1-1 0 0,0-1 1 0 0,-1 0-1 0 0,1 1 0 0 0,0-1 1 0 0,-1 0-1 0 0,1-1 1 0 0,0 1-1 0 0,0 0 1 0 0,-1 0-1 0 0,1-1 1 0 0,0 1-1 0 0,0-1 0 0 0,0 0 1 0 0,0 0-1 0 0,0 0 1 0 0,-4-2-1 0 0,6 3 16 0 0,5-14 231 0 0,-4 13-242 0 0,3-1 39 0 0,11 0-27 0 0,-9 1-17 0 0,-1 0 0 0 0,0-1-1 0 0,1 2 1 0 0,-1-1-1 0 0,0 0 0 0 0,1 1 1 0 0,-1 0-1 0 0,0 0 1 0 0,1 1-1 0 0,-1 0 1 0 0,0 0-1 0 0,1 0 1 0 0,-1 0-1 0 0,0 1 0 0 0,0 0 1 0 0,7 3-1 0 0,-6-1 1 0 0,-1 0 0 0 0,0 1 0 0 0,0-1 0 0 0,-1 1 0 0 0,1 0-1 0 0,6 9 1 0 0,0 0-1 0 0,27 48 35 0 0,-34-55-36 0 0,-1-1 0 0 0,1 0 1 0 0,-2 1-1 0 0,1 0 0 0 0,-1 0 1 0 0,3 10-1 0 0,0 3 24 0 0,0-8-4 0 0,-3-8-19 0 0,-1-1-1 0 0,1 1 1 0 0,-1-1 0 0 0,0 1 0 0 0,0 0 0 0 0,0-1-1 0 0,-1 1 1 0 0,1 5 0 0 0,1 17 10 0 0,-2-20-7 0 0,0-5-5 0 0,0 0 1 0 0,-1 0-1 0 0,1 0 1 0 0,0-1-1 0 0,0 1 1 0 0,0 0-1 0 0,0 0 1 0 0,0 0 0 0 0,0 0-1 0 0,0 0 1 0 0,1 0-1 0 0,-1 0 1 0 0,0 0-1 0 0,0 0 1 0 0,1 0-1 0 0,-1-1 1 0 0,1 1-1 0 0,-1 0 1 0 0,1 0-1 0 0,-1 0 1 0 0,1-1-1 0 0,-1 1 1 0 0,1 0-1 0 0,0 0 1 0 0,-1-1 0 0 0,1 1-1 0 0,0-1 1 0 0,-1 1-1 0 0,1 0 1 0 0,0-1-1 0 0,0 0 1 0 0,0 1-1 0 0,0-1 1 0 0,0 1-1 0 0,-1-1 1 0 0,3 0-1 0 0,1-8-2078 0 0,19-27-1140 0 0,-18 29 746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29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39 142 4001 0 0,'-16'6'2048'0'0,"16"-5"-1984"0"0,-1-1 0 0 0,1 0 0 0 0,0 0 0 0 0,-1 1 0 0 0,1-1 0 0 0,0 0 0 0 0,-1 1 0 0 0,1-1 0 0 0,0 0 0 0 0,0 1 0 0 0,0-1 0 0 0,-1 0 0 0 0,1 1 0 0 0,0-1 0 0 0,0 1 0 0 0,0-1 0 0 0,0 0 0 0 0,0 1 0 0 0,0-1 0 0 0,0 1 0 0 0,-1-1 0 0 0,1 0 0 0 0,0 1 0 0 0,1-1 1 0 0,-1 1-1 0 0,0-1 0 0 0,0 1 0 0 0,1 3 1596 0 0,2-2-1404 0 0,27 20 320 0 0,-27-21-534 0 0,-1 0 1 0 0,1-1-1 0 0,0 1 0 0 0,-1-1 0 0 0,1 0 1 0 0,0 1-1 0 0,0-1 0 0 0,-1-1 0 0 0,1 1 0 0 0,0 0 1 0 0,-1-1-1 0 0,1 1 0 0 0,0-1 0 0 0,-1 0 1 0 0,1 0-1 0 0,4-2 0 0 0,15-4 36 0 0,-11 5-32 0 0,0-1 0 0 0,0-1 0 0 0,0 0 0 0 0,-1 0 0 0 0,16-9 0 0 0,-24 10-21 0 0,1 1 0 0 0,0 0 0 0 0,-1 0 0 0 0,1-1 0 0 0,-1 1 0 0 0,0-1 0 0 0,0 0 0 0 0,0 0 0 0 0,0 0 0 0 0,0 0 0 0 0,-1 0 0 0 0,1 0 0 0 0,-1 0 0 0 0,0-1 0 0 0,0 1 0 0 0,0 0 0 0 0,0-1 0 0 0,-1 1 0 0 0,1-1 0 0 0,-1 1 0 0 0,0-1 0 0 0,0 1 0 0 0,0-1 0 0 0,0 1 0 0 0,-1-1 0 0 0,0 1 0 0 0,1-1 0 0 0,-1 1 0 0 0,0 0 0 0 0,-1 0 0 0 0,1-1 0 0 0,-1 1 0 0 0,1 0 0 0 0,-1 0 0 0 0,0 0 0 0 0,0 0 0 0 0,0 1 0 0 0,-3-4 0 0 0,0 3 20 0 0,1 0 0 0 0,-1 1 0 0 0,0-1 0 0 0,1 1 0 0 0,-1 0-1 0 0,0 0 1 0 0,0 1 0 0 0,0-1 0 0 0,-1 1 0 0 0,1 0 0 0 0,0 1-1 0 0,0-1 1 0 0,-1 1 0 0 0,1 0 0 0 0,0 0 0 0 0,0 1 0 0 0,-1 0-1 0 0,1 0 1 0 0,0 0 0 0 0,0 0 0 0 0,0 1 0 0 0,0 0 0 0 0,-5 2 0 0 0,8-2-17 0 0,0 0 0 0 0,0 0 1 0 0,0 1-1 0 0,0-1 0 0 0,0 0 1 0 0,0 1-1 0 0,-1 3 0 0 0,6 0 6 0 0,-3-6-32 0 0,0 1 1 0 0,0-1-1 0 0,0 0 1 0 0,0 1 0 0 0,1-1-1 0 0,-1 0 1 0 0,0 1 0 0 0,0-1-1 0 0,0 1 1 0 0,0-1 0 0 0,0 0-1 0 0,0 1 1 0 0,0-1-1 0 0,0 1 1 0 0,0-1 0 0 0,0 0-1 0 0,0 1 1 0 0,0-1 0 0 0,0 0-1 0 0,0 1 1 0 0,0-1-1 0 0,0 1 1 0 0,-1-1 0 0 0,1 0-1 0 0,0 1 1 0 0,0-1 0 0 0,0 0-1 0 0,-1 1 1 0 0,1-1 0 0 0,0 0-1 0 0,0 1 1 0 0,-1-1-1 0 0,1 0 1 0 0,0 0 0 0 0,-1 1-1 0 0,1-1 1 0 0,-1 0 0 0 0,-6 10 35 0 0,-4 5 41 0 0,6-9-36 0 0,0 1 1 0 0,1-1-1 0 0,-1 1 0 0 0,2-1 0 0 0,-1 1 0 0 0,1 0 1 0 0,0 1-1 0 0,0-1 0 0 0,-3 14 0 0 0,-1 5 94 0 0,6-23-124 0 0,0 0-1 0 0,0-1 0 0 0,1 1 0 0 0,-1 0 1 0 0,0 0-1 0 0,1 0 0 0 0,0 0 1 0 0,-1 0-1 0 0,1-1 0 0 0,0 1 1 0 0,1 0-1 0 0,-1 0 0 0 0,0 0 1 0 0,1 0-1 0 0,0 0 0 0 0,-1-1 0 0 0,4 6 1 0 0,44 74 238 0 0,-45-79-245 0 0,-1 1 1 0 0,1 0 0 0 0,0 0 0 0 0,0-1 0 0 0,0 1 0 0 0,1-1 0 0 0,-1 0 0 0 0,1 0 0 0 0,5 3 0 0 0,42 21 110 0 0,-18-10-19 0 0,-26-13-56 0 0,0-1 0 0 0,0 0 0 0 0,0 0 0 0 0,0 0 0 0 0,0-1 0 0 0,1 0 0 0 0,-1 0 0 0 0,9 0 0 0 0,-4 3 5 0 0,-12-5-48 0 0,0 0 0 0 0,1 1 1 0 0,-1-1-1 0 0,0 0 0 0 0,1 1 0 0 0,-1-1 1 0 0,1 0-1 0 0,-1 0 0 0 0,0 1 1 0 0,1-1-1 0 0,-1 0 0 0 0,1 0 1 0 0,-1 0-1 0 0,1 1 0 0 0,-1-1 0 0 0,1 0 1 0 0,-1 0-1 0 0,1 0 0 0 0,-1 0 1 0 0,1 0-1 0 0,-1 0 0 0 0,1 0 1 0 0,-1 0-1 0 0,1 0 0 0 0,-1 0 1 0 0,1 0-1 0 0,-1-1 0 0 0,1 1 0 0 0,-1 0 1 0 0,1 0-1 0 0,-1 0 0 0 0,0-1 1 0 0,1 1-1 0 0,-1 0 0 0 0,1 0 1 0 0,-1-1-1 0 0,0 1 0 0 0,1 0 0 0 0,-1-1 1 0 0,1 1-1 0 0,-1-1 0 0 0,0 1 1 0 0,0 0-1 0 0,1-1 0 0 0,-1 1 1 0 0,0-1-1 0 0,0 1 0 0 0,0-1 1 0 0,1 1-1 0 0,-1-1 0 0 0,0 1 0 0 0,0-1 1 0 0,0 1-1 0 0,0-1 0 0 0,12-41-4580 0 0,-6 29 2359 0 0,-3 7 826 0 0,1-10-1331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30.4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45 7362 0 0,'-2'-13'222'0'0,"2"9"247"0"0,0 1-1 0 0,-1 0 0 0 0,0-1 0 0 0,0 1 1 0 0,0-1-1 0 0,-3-6 1647 0 0,6 15-1915 0 0,0 2-147 0 0,0 0-1 0 0,-1 1 0 0 0,0-1 1 0 0,0 1-1 0 0,0 8 0 0 0,4 27 82 0 0,-2-20-95 0 0,0 0 0 0 0,-1 31-1 0 0,-2-32 4 0 0,2 0-1 0 0,6 41 1 0 0,-4-47-26 0 0,-4-12-2 0 0,1 1-1 0 0,0-1 1 0 0,0 0-1 0 0,0 0 1 0 0,1 0 0 0 0,0 0-1 0 0,0 0 1 0 0,2 5-1 0 0,-3-8-8 0 0,0 1 0 0 0,0 0 0 0 0,-1-1-1 0 0,1 1 1 0 0,0 0 0 0 0,-1 0 0 0 0,1-1 0 0 0,-1 1-1 0 0,0 0 1 0 0,0 0 0 0 0,0 0 0 0 0,0 0-1 0 0,0 0 1 0 0,0-1 0 0 0,0 1 0 0 0,0 0 0 0 0,-1 0-1 0 0,1 0 1 0 0,-1 0 0 0 0,1-1 0 0 0,-2 4 0 0 0,0-3 263 0 0,-10-17 22 0 0,-1-39-102 0 0,9 33-178 0 0,0 1-1 0 0,1-1 0 0 0,2 0 1 0 0,0 1-1 0 0,3-32 0 0 0,-2 44-6 0 0,2 0-1 0 0,-1 0 0 0 0,1 0 1 0 0,1 0-1 0 0,-1 0 1 0 0,1 1-1 0 0,1-1 0 0 0,-1 1 1 0 0,1 0-1 0 0,0-1 0 0 0,1 2 1 0 0,0-1-1 0 0,0 1 1 0 0,0-1-1 0 0,1 2 0 0 0,0-1 1 0 0,10-7-1 0 0,-14 11-1 0 0,1 0 0 0 0,0 0 0 0 0,0 0 0 0 0,0 0 0 0 0,0 0 0 0 0,0 1 0 0 0,0-1 0 0 0,0 1 0 0 0,0 0 0 0 0,1 0 0 0 0,-1 0 0 0 0,0 1 0 0 0,1-1 0 0 0,-1 1 0 0 0,1 0 0 0 0,-1 0 0 0 0,1 0 0 0 0,-1 0 0 0 0,0 0 0 0 0,1 1 0 0 0,-1 0 0 0 0,1 0 0 0 0,-1 0 0 0 0,0 0 0 0 0,0 0 0 0 0,0 0 0 0 0,1 1 0 0 0,-1 0 0 0 0,-1-1 0 0 0,1 1 0 0 0,4 4 0 0 0,2 2-5 0 0,-1 1 0 0 0,-1 0 0 0 0,1 0 0 0 0,-2 0 0 0 0,1 1 0 0 0,-1 0 0 0 0,-1 0 0 0 0,0 1 0 0 0,0 0 0 0 0,5 18 0 0 0,-9-25 6 0 0,0 1 0 0 0,0 0 0 0 0,-1 0 0 0 0,1-1 0 0 0,-1 1 0 0 0,0 0 0 0 0,-1 7 0 0 0,0-8 1 0 0,1 1 0 0 0,0 0 0 0 0,0 0-1 0 0,0 0 1 0 0,1 0 0 0 0,-1 0 0 0 0,1 0 0 0 0,3 8-1 0 0,0-4 0 0 0,0 0-1 0 0,0-1 0 0 0,1 0 1 0 0,10 14-1 0 0,-15-22-1 0 0,0 0 0 0 0,1 0 1 0 0,-1 0-1 0 0,0 0 0 0 0,0 0 0 0 0,0 0 0 0 0,0 1 1 0 0,0-1-1 0 0,1 0 0 0 0,-1 0 0 0 0,0 0 0 0 0,0 0 0 0 0,0 0 1 0 0,0 1-1 0 0,0-1 0 0 0,0 0 0 0 0,0 0 0 0 0,0 0 1 0 0,0 0-1 0 0,0 1 0 0 0,0-1 0 0 0,0 0 0 0 0,0 0 0 0 0,0 0 1 0 0,0 0-1 0 0,0 1 0 0 0,0-1 0 0 0,0 0 0 0 0,0 0 1 0 0,0 0-1 0 0,0 0 0 0 0,0 1 0 0 0,0-1 0 0 0,0 0 0 0 0,0 0 1 0 0,0 0-1 0 0,0 0 0 0 0,0 1 0 0 0,0-1 0 0 0,0 0 1 0 0,-1 0-1 0 0,1 0 0 0 0,0 0 0 0 0,0 0 0 0 0,0 1 0 0 0,-9 1 17 0 0,5-1-9 0 0,3-1-8 0 0,1 1-1 0 0,-1-1 1 0 0,1 0-1 0 0,-1 0 0 0 0,1 0 1 0 0,-1 1-1 0 0,1-1 1 0 0,0 0-1 0 0,-1 1 0 0 0,1-1 1 0 0,-1 0-1 0 0,1 1 1 0 0,0-1-1 0 0,-1 1 0 0 0,1-1 1 0 0,0 0-1 0 0,-1 1 0 0 0,1-1 1 0 0,0 1-1 0 0,0-1 1 0 0,0 1-1 0 0,-1-1 0 0 0,1 1 1 0 0,0-1-1 0 0,0 1 1 0 0,0-1-1 0 0,0 1 0 0 0,0-1 1 0 0,0 1-1 0 0,0-1 1 0 0,0 1-1 0 0,0 0 0 0 0,0-1 1 0 0,0 1-1 0 0,0-1 1 0 0,1 1-1 0 0,-1 0 0 0 0,14 13-12 0 0,-6-8 103 0 0,-7-6-52 0 0,-3-1-36 0 0,1 0 0 0 0,0 0 0 0 0,0 0 0 0 0,0 0 0 0 0,0 0 0 0 0,0-1 0 0 0,0 1 0 0 0,1 0 0 0 0,-1 0 0 0 0,0-1 0 0 0,1 1 0 0 0,-1 0 0 0 0,0-1 0 0 0,1 1 0 0 0,0-1 0 0 0,-1 1 0 0 0,1-1 0 0 0,0 1 0 0 0,0-1 0 0 0,0 1 0 0 0,0-1 0 0 0,0 1 0 0 0,0-1 0 0 0,1-1 0 0 0,-1 1 2 0 0,1 1 1 0 0,-1-1 0 0 0,0 1-1 0 0,1 0 1 0 0,-1-1 0 0 0,0 1-1 0 0,0-1 1 0 0,0 1-1 0 0,0-1 1 0 0,0 1 0 0 0,0-1-1 0 0,0 1 1 0 0,-1-1-1 0 0,1 1 1 0 0,0 0 0 0 0,-1-1-1 0 0,1 1 1 0 0,-2-2 0 0 0,-2-20 52 0 0,2-10-50 0 0,2 29-7 0 0,-1 0-1 0 0,1 0 0 0 0,-1 0 1 0 0,1 0-1 0 0,0 0 1 0 0,1 0-1 0 0,-1-1 1 0 0,1 1-1 0 0,0 0 0 0 0,0 0 1 0 0,2-4-1 0 0,14-41-9 0 0,6 4 27 0 0,-20 40-9 0 0,0 0 0 0 0,1-1 0 0 0,1 1 0 0 0,-1-1 0 0 0,1 1 0 0 0,0 0 0 0 0,0 1 0 0 0,7-6 0 0 0,1-2-12 0 0,-12 11 4 0 0,0-1-1 0 0,0 1 1 0 0,0 0 0 0 0,1-1 0 0 0,-1 1-1 0 0,0 0 1 0 0,1 0 0 0 0,-1 0-1 0 0,1 0 1 0 0,-1 0 0 0 0,1 1-1 0 0,-1-1 1 0 0,1 0 0 0 0,0 1-1 0 0,-1-1 1 0 0,1 1 0 0 0,2-1 0 0 0,-1 1 2 0 0,1 0 0 0 0,-1 0 0 0 0,0 1 0 0 0,1-1 1 0 0,-1 1-1 0 0,0-1 0 0 0,0 1 0 0 0,1 0 0 0 0,-1 0 1 0 0,0 1-1 0 0,0-1 0 0 0,0 1 0 0 0,0-1 1 0 0,-1 1-1 0 0,1 0 0 0 0,0 0 0 0 0,-1 0 0 0 0,1 1 1 0 0,3 3-1 0 0,1 4 15 0 0,1 0 1 0 0,-1 1-1 0 0,10 20 1 0 0,-7-14-7 0 0,-4-3-1 0 0,-1-1 0 0 0,0 1 0 0 0,0 0 1 0 0,-1 1-1 0 0,3 23 0 0 0,4 18 26 0 0,-8-38-12 0 0,-1-1 0 0 0,0 1-1 0 0,-2 23 1 0 0,0-31 45 0 0,0-9-63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31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211 170 4185 0 0,'-6'-3'469'0'0,"9"3"-139"0"0,18-2 1806 0 0,-14 1-2102 0 0,-4 1-14 0 0,0 0 1 0 0,0-1-1 0 0,0 1 1 0 0,0-1 0 0 0,0 0-1 0 0,0 0 1 0 0,-1 0-1 0 0,5-2 1 0 0,-7 3-18 0 0,0 0 0 0 0,1 0 1 0 0,-1-1-1 0 0,1 1 0 0 0,-1 0 0 0 0,0 0 0 0 0,1 0 1 0 0,-1-1-1 0 0,0 1 0 0 0,1 0 0 0 0,-1-1 1 0 0,0 1-1 0 0,0 0 0 0 0,1-1 0 0 0,-1 1 0 0 0,0 0 1 0 0,0-1-1 0 0,1 1 0 0 0,-1-1 0 0 0,0 1 1 0 0,0 0-1 0 0,0-1 0 0 0,0 1 0 0 0,0-1 0 0 0,0 1 1 0 0,0-1-1 0 0,0 1 0 0 0,0 0 0 0 0,0-1 1 0 0,0 1-1 0 0,0-1 0 0 0,0 1 0 0 0,0-1 0 0 0,0 1 1 0 0,0 0-1 0 0,0-1 0 0 0,0 1 0 0 0,-1-1 1 0 0,1 1-1 0 0,0 0 0 0 0,0-1 0 0 0,-1 1 0 0 0,1 0 1 0 0,0-1-1 0 0,0 1 0 0 0,-1 0 0 0 0,1-1 1 0 0,0 1-1 0 0,-1-1 0 0 0,0 1-1 0 0,1-1 0 0 0,-1 1 0 0 0,1-1 0 0 0,0 1 0 0 0,-1-1 0 0 0,1 1 0 0 0,0-1 0 0 0,-1 1 0 0 0,1-1 0 0 0,0 1 0 0 0,-1-1 0 0 0,1 1 0 0 0,0-1 0 0 0,0 0 0 0 0,0 1 1 0 0,0-1-1 0 0,0 0 0 0 0,0 1 0 0 0,0-1 0 0 0,0 1 0 0 0,0-1 0 0 0,0 0 0 0 0,0 1 0 0 0,0-1 0 0 0,0 0 0 0 0,0 1 0 0 0,1-1 0 0 0,-1 0 0 0 0,2-2 158 0 0,1-1-1 0 0,-2 1 1 0 0,1-1 0 0 0,0 1 0 0 0,-1-1-1 0 0,1 0 1 0 0,-1 1 0 0 0,0-1-1 0 0,0 0 1 0 0,0-4 0 0 0,-1 6-70 0 0,0 0-1 0 0,0 0 1 0 0,0 0 0 0 0,0-1-1 0 0,0 1 1 0 0,-1 0 0 0 0,1 0-1 0 0,-1 0 1 0 0,1 0 0 0 0,-1 0-1 0 0,0 0 1 0 0,0 1 0 0 0,0-1-1 0 0,0 0 1 0 0,0 0 0 0 0,0 0-1 0 0,0 1 1 0 0,-1-1 0 0 0,1 1-1 0 0,-1-1 1 0 0,1 1 0 0 0,-4-3-1 0 0,1 0 22 0 0,-1 1 0 0 0,0 0 0 0 0,0-1 0 0 0,-1 2 0 0 0,1-1 0 0 0,-1 1 0 0 0,1-1 0 0 0,-1 1 0 0 0,0 1 0 0 0,1-1 0 0 0,-1 1 0 0 0,0 0 0 0 0,0 1 0 0 0,0-1 0 0 0,0 1 0 0 0,0 0 0 0 0,0 1 0 0 0,0-1 0 0 0,0 1 0 0 0,0 0 0 0 0,-7 3 0 0 0,7-1-54 0 0,-2-1 14 0 0,1 2 1 0 0,0-1 0 0 0,-11 8-1 0 0,15-10-50 0 0,1 1-1 0 0,0 0 0 0 0,0 1 1 0 0,0-1-1 0 0,0 0 0 0 0,0 1 0 0 0,0-1 1 0 0,0 1-1 0 0,1-1 0 0 0,0 1 1 0 0,-1 0-1 0 0,-1 5 0 0 0,-1 2 50 0 0,0 0 0 0 0,-1 0 0 0 0,-8 11 0 0 0,9-15-55 0 0,1 0 0 0 0,-1 0 1 0 0,1 0-1 0 0,0 0 1 0 0,0 1-1 0 0,1 0 0 0 0,0-1 1 0 0,0 1-1 0 0,-1 13 1 0 0,2-4 40 0 0,1 0 0 0 0,3 25 0 0 0,-3-36-47 0 0,1-1 0 0 0,0 1-1 0 0,0 0 1 0 0,1-1 0 0 0,-1 1 0 0 0,1 0 0 0 0,0-1-1 0 0,0 0 1 0 0,0 1 0 0 0,1-1 0 0 0,-1 0-1 0 0,5 4 1 0 0,2 1 25 0 0,1-1-1 0 0,0 0 1 0 0,0 0-1 0 0,1-1 1 0 0,-1-1-1 0 0,15 7 1 0 0,-24-13-30 0 0,1 1 0 0 0,-1 0-1 0 0,0 0 1 0 0,1 0 0 0 0,-1 0 0 0 0,0 0 0 0 0,0 0-1 0 0,0 0 1 0 0,0 0 0 0 0,0 0 0 0 0,0 0 0 0 0,0 1-1 0 0,1 1 1 0 0,-2-2 1 0 0,1 1 0 0 0,0-1 0 0 0,0 0 0 0 0,0 0 0 0 0,0 0 0 0 0,0 0 0 0 0,0 0 0 0 0,0 0 0 0 0,0 0 0 0 0,0 0 0 0 0,0 0 0 0 0,0 0 0 0 0,1 0 0 0 0,-1-1 0 0 0,0 1 0 0 0,1 0 0 0 0,-1-1 0 0 0,0 0 0 0 0,1 1 0 0 0,-1-1 0 0 0,1 0 0 0 0,-1 1 0 0 0,2-1 0 0 0,5 0 19 0 0,-1 0 0 0 0,1-1 0 0 0,-1 0 0 0 0,1 0 0 0 0,-1-1-1 0 0,0 1 1 0 0,0-2 0 0 0,0 1 0 0 0,0-1 0 0 0,8-4 0 0 0,17-6 41 0 0,-29 11-55 0 0,0 1 0 0 0,-1-2 1 0 0,1 1-1 0 0,-1 0 0 0 0,0-1 0 0 0,1 1 0 0 0,-1-1 0 0 0,0 1 0 0 0,-1-1 0 0 0,1 0 0 0 0,0 0 0 0 0,-1 0 0 0 0,0 0 0 0 0,1 0 0 0 0,-1 0 0 0 0,0 0 0 0 0,-1-1 0 0 0,2-2 0 0 0,-2 3-6 0 0,0 1 0 0 0,1 0 0 0 0,0 0-1 0 0,-1 0 1 0 0,1-1 0 0 0,0 1 0 0 0,0 0 0 0 0,0 0 0 0 0,2-2-1 0 0,-2 3-1 0 0,0-1 0 0 0,0 1 0 0 0,-1 0 0 0 0,1-1 0 0 0,0 1-1 0 0,-1-1 1 0 0,1 0 0 0 0,-1 1 0 0 0,1-1 0 0 0,-1 1-1 0 0,0-1 1 0 0,0 0 0 0 0,1 1 0 0 0,-1-1 0 0 0,0 1 0 0 0,-1-4-1 0 0,0-1 5 0 0,0-1-1 0 0,0 1 0 0 0,0 0 1 0 0,-1 0-1 0 0,0 0 0 0 0,0 0 1 0 0,-1 0-1 0 0,0 0 0 0 0,0 1 1 0 0,-6-9-1 0 0,8 11-2 0 0,-1 1 0 0 0,1-1 0 0 0,0 0 1 0 0,0 0-1 0 0,0 1 0 0 0,1-1 0 0 0,-1 0 0 0 0,1 0 0 0 0,-1 0 0 0 0,1 0 0 0 0,0 0 0 0 0,0 0 1 0 0,0 0-1 0 0,1 0 0 0 0,-1 0 0 0 0,1 0 0 0 0,1-4 0 0 0,-1 3-2 0 0,0 0 0 0 0,-1 0 1 0 0,1 1-1 0 0,-1-1 0 0 0,0 0 0 0 0,0 0 0 0 0,0 0 1 0 0,-1-5-1 0 0,0 8-1 0 0,0-1 0 0 0,0 1 0 0 0,0-1-1 0 0,0 0 1 0 0,0 1 0 0 0,0 0 0 0 0,-1-1 0 0 0,1 1 0 0 0,0 0 0 0 0,-1-1 0 0 0,1 1 0 0 0,-1 0 0 0 0,1 0 0 0 0,-1 0-1 0 0,0 1 1 0 0,1-1 0 0 0,-1 0 0 0 0,0 0 0 0 0,-2 0 0 0 0,3 1-12 0 0,0 0 1 0 0,-1-1 0 0 0,1 1-1 0 0,-1 0 1 0 0,1-1-1 0 0,0 0 1 0 0,0 1-1 0 0,-1-1 1 0 0,1 0 0 0 0,0 0-1 0 0,0 1 1 0 0,0-1-1 0 0,0 0 1 0 0,0 0-1 0 0,0 0 1 0 0,0 0-1 0 0,0-1 1 0 0,0 1 0 0 0,0 0-1 0 0,1 0 1 0 0,-1 0-1 0 0,0-1 1 0 0,1 1-1 0 0,-1 0 1 0 0,1-1 0 0 0,-1-1-1 0 0,1 2-62 0 0,1 0 0 0 0,-1 1 0 0 0,0-1 0 0 0,1 0 0 0 0,-1 1 0 0 0,1-1 0 0 0,-1 1 0 0 0,1-1 0 0 0,-1 1 0 0 0,1-1 0 0 0,-1 1 0 0 0,1-1 0 0 0,-1 1 0 0 0,1-1 0 0 0,0 1 0 0 0,-1 0 1 0 0,1-1-1 0 0,1 1 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31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66 1904 0 0,'0'0'4303'0'0,"1"-1"-4097"0"0,-1 1 0 0 0,0-1 1 0 0,0 1-1 0 0,0-1 0 0 0,0 0 1 0 0,0 1-1 0 0,0-1 0 0 0,0 1 1 0 0,0-1-1 0 0,0 1 0 0 0,-3-8 3302 0 0,1 7-3301 0 0,-13-12 227 0 0,12 9 625 0 0,7 8-723 0 0,5 16-233 0 0,-1 0 0 0 0,-1 0 0 0 0,6 30-1 0 0,-7-26-51 0 0,1 0 0 0 0,17 40-1 0 0,-23-64-51 0 0,11 25 89 0 0,28 42 0 0 0,-35-59-73 0 0,-4-7-8 0 0,0 1 0 0 0,0 0 0 0 0,0-1-1 0 0,0 1 1 0 0,0 0 0 0 0,0-1 0 0 0,1 1 0 0 0,-1-1 0 0 0,0 0 0 0 0,1 1 0 0 0,-1-1 0 0 0,1 0 0 0 0,-1 0 0 0 0,1 0 0 0 0,0 0 0 0 0,0 0 0 0 0,-1-1 0 0 0,1 1 0 0 0,0 0-1 0 0,0-1 1 0 0,0 1 0 0 0,0-1 0 0 0,2 1 0 0 0,13 3 58 0 0,-17-4-59 0 0,1 1-1 0 0,0-1 1 0 0,-1 1-1 0 0,1-1 1 0 0,0 0-1 0 0,-1 1 1 0 0,1-1-1 0 0,0 0 1 0 0,0 0-1 0 0,-1 0 1 0 0,1 0-1 0 0,0 0 1 0 0,0 1-1 0 0,0-1 1 0 0,-1-1-1 0 0,1 1 1 0 0,0 0-1 0 0,0 0 1 0 0,-1 0-1 0 0,1 0 1 0 0,0 0-1 0 0,0-1 1 0 0,-1 1-1 0 0,1 0 1 0 0,0-1-1 0 0,-1 1 1 0 0,1 0-1 0 0,0-1 1 0 0,-1 1-1 0 0,1-1 1 0 0,0 1-1 0 0,-1-1 1 0 0,1 1-1 0 0,-1-1 1 0 0,1 0-1 0 0,-1 1 1 0 0,1-1-1 0 0,-1 0 1 0 0,0 1-1 0 0,1-1 1 0 0,-1-1-1 0 0,5-7 34 0 0,-1 0-1 0 0,-1-1 0 0 0,0 1 1 0 0,0-1-1 0 0,-1 1 0 0 0,0-1 1 0 0,1-17-1 0 0,-2 0 3 0 0,-4-45 1 0 0,3 69-42 0 0,0 0 1 0 0,0 1 0 0 0,1-1-1 0 0,-1 0 1 0 0,1 0-1 0 0,-1 1 1 0 0,1-1 0 0 0,0 1-1 0 0,1-4 1 0 0,-1 4-1 0 0,0-1 0 0 0,0 0 0 0 0,0 0 1 0 0,-1 1-1 0 0,1-1 0 0 0,-1 0 0 0 0,0 0 0 0 0,1-3 1 0 0,-1 2 3 0 0,0-1 1 0 0,0 1 0 0 0,1-1 0 0 0,0 1-1 0 0,0-1 1 0 0,3-5 0 0 0,-3 7-1 0 0,0-1 0 0 0,0 1 0 0 0,0 0 0 0 0,0-1 0 0 0,-1 1 0 0 0,1-1 0 0 0,-1 1 0 0 0,0-1 0 0 0,0 0 0 0 0,-1-5 0 0 0,0-9-22 0 0,1 16 15 0 0,0 1 0 0 0,0-1 0 0 0,0 0-1 0 0,0 0 1 0 0,-1 0 0 0 0,1 0 0 0 0,0 1-1 0 0,-1-1 1 0 0,1 0 0 0 0,-2-2 0 0 0,0-6-107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32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99 2993 0 0,'-10'-8'6409'0'0,"9"8"-6148"0"0,-5 6 137 0 0,-20 32 343 0 0,25-37-733 0 0,1 0 0 0 0,0-1 0 0 0,0 1 0 0 0,0 0 0 0 0,0 0 0 0 0,0 0 0 0 0,1-1 0 0 0,-1 1 0 0 0,0 0 0 0 0,0 0-1 0 0,0 0 1 0 0,1-1 0 0 0,-1 1 0 0 0,0 0 0 0 0,1-1 0 0 0,-1 1 0 0 0,1 0 0 0 0,-1-1 0 0 0,1 1 0 0 0,-1 0 0 0 0,2 0 0 0 0,6 15 221 0 0,-7-14-210 0 0,-1 0-1 0 0,1-1 0 0 0,0 1 0 0 0,-1-1 0 0 0,1 1 0 0 0,0-1 0 0 0,0 1 0 0 0,0-1 1 0 0,0 0-1 0 0,0 1 0 0 0,1-1 0 0 0,-1 0 0 0 0,0 0 0 0 0,1 0 0 0 0,-1 0 0 0 0,0 0 1 0 0,1 0-1 0 0,-1 0 0 0 0,4 1 0 0 0,-4-1-9 0 0,4 3 72 0 0,-4-3-75 0 0,-1 0 0 0 0,1 0 0 0 0,0 0 0 0 0,0 0 0 0 0,-1 0 1 0 0,1-1-1 0 0,0 1 0 0 0,0 0 0 0 0,0-1 0 0 0,0 1 0 0 0,0 0 1 0 0,0-1-1 0 0,0 0 0 0 0,0 1 0 0 0,2 0 0 0 0,4 1 13 0 0,0-1 0 0 0,0 1 0 0 0,0-1 0 0 0,0-1 0 0 0,0 1-1 0 0,0-1 1 0 0,0 0 0 0 0,0-1 0 0 0,0 0 0 0 0,1 0 0 0 0,8-2 0 0 0,0-2 57 0 0,0 0 1 0 0,0 0 0 0 0,27-15 0 0 0,-40 18-71 0 0,1 0-1 0 0,-1 0 1 0 0,0-1 0 0 0,0 0 0 0 0,0 1 0 0 0,0-1 0 0 0,-1 0 0 0 0,1 0 0 0 0,-1-1 0 0 0,0 1-1 0 0,0 0 1 0 0,0-1 0 0 0,0 1 0 0 0,0-1 0 0 0,-1 0 0 0 0,1 0 0 0 0,-1 1 0 0 0,0-1 0 0 0,-1 0-1 0 0,1 0 1 0 0,0 0 0 0 0,-1 0 0 0 0,0 0 0 0 0,0 0 0 0 0,0 0 0 0 0,-1 0 0 0 0,1 0 0 0 0,-1 0 0 0 0,0 0-1 0 0,-3-6 1 0 0,1 5 24 0 0,0 0-1 0 0,0 1 0 0 0,-1-1 0 0 0,0 1 1 0 0,0 0-1 0 0,0 0 0 0 0,0 0 0 0 0,0 0 0 0 0,-1 1 1 0 0,0 0-1 0 0,0 0 0 0 0,-7-3 0 0 0,9 4 4 0 0,-1 1-1 0 0,1-1 0 0 0,0 1 0 0 0,-1 0 1 0 0,1 0-1 0 0,0 0 0 0 0,-1 0 0 0 0,1 1 1 0 0,-1-1-1 0 0,0 1 0 0 0,1 0 0 0 0,-1 0 1 0 0,1 1-1 0 0,-1-1 0 0 0,1 1 0 0 0,-1-1 1 0 0,1 1-1 0 0,-1 0 0 0 0,1 0 0 0 0,0 1 1 0 0,-5 1-1 0 0,7-1-17 0 0,-1-1 0 0 0,1 1 0 0 0,-1 0 0 0 0,1-1 1 0 0,-1 1-1 0 0,1 0 0 0 0,0 0 0 0 0,0 0 0 0 0,0 0 0 0 0,0 0 0 0 0,0 0 1 0 0,1 0-1 0 0,-1 0 0 0 0,0 1 0 0 0,1 1 0 0 0,-1-1 1 0 0,0 1 1 0 0,0-1-1 0 0,0 0 0 0 0,0 0 0 0 0,0 0 0 0 0,-1 0 1 0 0,0 0-1 0 0,-2 4 0 0 0,-2 0 17 0 0,3-4-22 0 0,0-1 1 0 0,1 1-1 0 0,-1 0 1 0 0,1 0-1 0 0,0 0 0 0 0,0 0 1 0 0,0 1-1 0 0,0-1 1 0 0,1 0-1 0 0,0 1 0 0 0,-1 0 1 0 0,1-1-1 0 0,0 1 1 0 0,0 4-1 0 0,-3 16 17 0 0,3-19-20 0 0,0-1 0 0 0,0 1-1 0 0,0 0 1 0 0,1-1 0 0 0,0 1-1 0 0,0 0 1 0 0,0 0 0 0 0,0 0-1 0 0,1-1 1 0 0,0 1 0 0 0,0 0-1 0 0,2 6 1 0 0,5 19 71 0 0,-7-26-72 0 0,-1 0-1 0 0,1 0 0 0 0,0 0 0 0 0,0 0 0 0 0,1 0 0 0 0,-1-1 0 0 0,1 1 0 0 0,0 0 1 0 0,0-1-1 0 0,4 7 0 0 0,53 60 100 0 0,-52-65-83 0 0,-1 0 1 0 0,1-1-1 0 0,0 1 0 0 0,1-1 0 0 0,-1-1 0 0 0,16 6 0 0 0,1 1 26 0 0,-23-9-40 0 0,0 0 0 0 0,1 0 0 0 0,-1-1 0 0 0,0 1 0 0 0,1 0 0 0 0,-1-1 0 0 0,1 0 0 0 0,-1 1 0 0 0,1-1 0 0 0,-1 0 0 0 0,1 1 0 0 0,0-1 0 0 0,-1 0 0 0 0,1 0 0 0 0,-1 0 0 0 0,1-1-1 0 0,-1 1 1 0 0,1 0 0 0 0,-1-1 0 0 0,1 1 0 0 0,-1 0 0 0 0,1-1 0 0 0,-1 0 0 0 0,1 1 0 0 0,-1-1 0 0 0,0 0 0 0 0,1 0 0 0 0,-1 0 0 0 0,0 0 0 0 0,0 0 0 0 0,2-1 0 0 0,11-9 5 0 0,-11 10-113 0 0,-1-1 0 0 0,0 1-1 0 0,0-1 1 0 0,0 0 0 0 0,1 1-1 0 0,-2-1 1 0 0,1 0 0 0 0,0-1-1 0 0,0 1 1 0 0,-1 0 0 0 0,1 0-1 0 0,-1-1 1 0 0,1 1 0 0 0,-1-1-1 0 0,1-4 1 0 0,14-49-4693 0 0,-13 46 2382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4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261 362 1880 0 0,'0'0'3889'0'0,"3"26"-193"0"0,-1-26-3440 0 0,4-2 176 0 0,3-13-289 0 0,5-18-98 0 0,-14 31-28 0 0,0 1-1 0 0,1-1 1 0 0,-1 1 0 0 0,0-1 0 0 0,0 1-1 0 0,0 0 1 0 0,0-1 0 0 0,0 1 0 0 0,0-1 0 0 0,0 1-1 0 0,-1-1 1 0 0,1 1 0 0 0,0 0 0 0 0,-1-1-1 0 0,1 1 1 0 0,-1 0 0 0 0,0-1 0 0 0,1 1-1 0 0,-1 0 1 0 0,0 0 0 0 0,0-1 0 0 0,0 1 0 0 0,0 0-1 0 0,0 0 1 0 0,0 0 0 0 0,0 0 0 0 0,0 0-1 0 0,-2 0 1 0 0,2 0 11 0 0,0 0 0 0 0,0 0 0 0 0,0 0 1 0 0,0 0-1 0 0,0 0 0 0 0,0 0 0 0 0,0 0 0 0 0,1 0 0 0 0,-1-1 0 0 0,0 1 0 0 0,0 0 0 0 0,1 0 1 0 0,-1-1-1 0 0,1 1 0 0 0,-1 0 0 0 0,1-1 0 0 0,0-1 0 0 0,-1 1 23 0 0,0 1 1 0 0,0-1-1 0 0,0 0 0 0 0,0 0 0 0 0,-1 0 1 0 0,1 1-1 0 0,0-1 0 0 0,-1 0 0 0 0,1 1 1 0 0,-1-1-1 0 0,1 1 0 0 0,-1 0 0 0 0,0-1 1 0 0,-2 0-1 0 0,-1-2 81 0 0,0 1 1 0 0,0 0-1 0 0,0 0 1 0 0,-10-3-1 0 0,-18 1 299 0 0,31 5-235 0 0,-10 4 589 0 0,5-1-769 0 0,0 0 65 0 0,-1 0 1 0 0,1 1-1 0 0,-1-1 1 0 0,1 2 0 0 0,1-1-1 0 0,-1 1 1 0 0,-9 9 0 0 0,6-3-60 0 0,1 0 0 0 0,0 0 0 0 0,1 1 0 0 0,1 0 0 0 0,0 1 0 0 0,0 0 0 0 0,1 0 0 0 0,1 0 0 0 0,0 1 0 0 0,1 0 0 0 0,1 0 0 0 0,0 0 0 0 0,1 0 0 0 0,-2 25 0 0 0,5-33-9 0 0,0 0 0 0 0,0 0 0 0 0,1 0 0 0 0,-1 0 0 0 0,1 0 0 0 0,0 0 0 0 0,1-1 0 0 0,0 1 0 0 0,4 6 0 0 0,-5-8-5 0 0,0 0 1 0 0,1 0 0 0 0,-1-1-1 0 0,1 1 1 0 0,0-1 0 0 0,0 0-1 0 0,0 0 1 0 0,0 0 0 0 0,1 0-1 0 0,-1 0 1 0 0,1-1 0 0 0,0 1-1 0 0,8 3 1 0 0,-9-5 1 0 0,1 1 0 0 0,0-1 1 0 0,0 1-1 0 0,-1 0 0 0 0,0 1 0 0 0,1-1 0 0 0,-1 1 1 0 0,0-1-1 0 0,3 4 0 0 0,-4-3-2 0 0,1-1 0 0 0,-1 1 0 0 0,1-1 0 0 0,0 0-1 0 0,0 0 1 0 0,0 0 0 0 0,0 0 0 0 0,0 0 0 0 0,0-1 0 0 0,1 0-1 0 0,-1 1 1 0 0,0-1 0 0 0,5 1 0 0 0,-1-2-3 0 0,-4 1 1 0 0,0 0 0 0 0,0-1 0 0 0,0 1 0 0 0,0-1 0 0 0,0 0 1 0 0,0 0-1 0 0,0 0 0 0 0,1 0 0 0 0,-1-1 0 0 0,0 1 0 0 0,0-1 0 0 0,0 0 0 0 0,0 1 0 0 0,0-2 0 0 0,0 1 0 0 0,0 0 0 0 0,-1-1 1 0 0,1 1-1 0 0,3-3 0 0 0,-2 1-5 0 0,-1 0 0 0 0,1-1 0 0 0,-1 1 1 0 0,0-1-1 0 0,0 0 0 0 0,0 1 0 0 0,-1-1 0 0 0,1-1 1 0 0,-1 1-1 0 0,3-8 0 0 0,1-4-11 0 0,-2-1-1 0 0,0 1 0 0 0,-1-1 1 0 0,-1 0-1 0 0,1-29 1 0 0,0 2 4 0 0,1 2 23 0 0,4-76-64 0 0,-12 85 29 0 0,1-2 10 0 0,10 15 6 0 0,-6 17 2 0 0,0 1 0 0 0,0-1 0 0 0,0 1 0 0 0,0-1 0 0 0,0 0 0 0 0,0 0 0 0 0,-1 1 0 0 0,1-7 0 0 0,0-6-1 0 0,0 12-2 0 0,0 0 0 0 0,-1 1 0 0 0,0-1 0 0 0,0 0 0 0 0,0 0 0 0 0,0 0 0 0 0,0 0 0 0 0,-1-5 0 0 0,-8-7-5 0 0,7 13 7 0 0,0-1-1 0 0,1 1 1 0 0,-1 0 0 0 0,1-1 0 0 0,0 0 0 0 0,-1 1 0 0 0,1-1 0 0 0,1 0-1 0 0,-2-4 1 0 0,0-5-22 0 0,2 12 20 0 0,0-1 1 0 0,0 0 0 0 0,0 0 0 0 0,-1 0-1 0 0,1 1 1 0 0,0-1 0 0 0,0 0 0 0 0,0 0 0 0 0,0 1-1 0 0,1-1 1 0 0,-1 0 0 0 0,0 0 0 0 0,0 1 0 0 0,0-1-1 0 0,1 0 1 0 0,-1 0 0 0 0,0 1 0 0 0,1-1 0 0 0,-1-1-1 0 0,1 1 4 0 0,-1 0-1 0 0,0 0 1 0 0,1 0-1 0 0,-1 0 0 0 0,0 0 1 0 0,0 0-1 0 0,0 0 1 0 0,0 0-1 0 0,0 0 1 0 0,0 0-1 0 0,0 0 0 0 0,-1 0 1 0 0,1 0-1 0 0,0 0 1 0 0,0 0-1 0 0,-1 0 1 0 0,0-2-1 0 0,1 3 0 0 0,0 0-1 0 0,0 0 1 0 0,0-1 0 0 0,0 1 0 0 0,0 0-1 0 0,0-1 1 0 0,0 1 0 0 0,0 0-1 0 0,0 0 1 0 0,0-1 0 0 0,0 1 0 0 0,0 0-1 0 0,0-1 1 0 0,0 1 0 0 0,-1 0-1 0 0,1 0 1 0 0,0-1 0 0 0,0 1 0 0 0,0 0-1 0 0,-1 0 1 0 0,1-1 0 0 0,0 1-1 0 0,0 0 1 0 0,0 0 0 0 0,-1 0 0 0 0,1 0-1 0 0,0-1 1 0 0,0 1 0 0 0,-1 0 0 0 0,1 0-1 0 0,0 0 1 0 0,0 0 0 0 0,-1 0-1 0 0,1 0 1 0 0,0 0 0 0 0,-1 0 0 0 0,1 0-1 0 0,0 0 1 0 0,-1 0 0 0 0,1 0-1 0 0,0 0 1 0 0,0 0 0 0 0,-1 0 0 0 0,1 0-1 0 0,-1 0 1 0 0,0 3-15 0 0,1-1 0 0 0,-1 1 1 0 0,1 0-1 0 0,-1 0 0 0 0,1 0 0 0 0,0-1 0 0 0,0 1 0 0 0,0 0 1 0 0,0 0-1 0 0,1 0 0 0 0,-1-1 0 0 0,2 6 0 0 0,2 25 5 0 0,-5-23 25 0 0,0 1-7 0 0,1-1-1 0 0,0 1 1 0 0,0 0-1 0 0,1-1 1 0 0,4 19-1 0 0,-3-23-8 0 0,2 7 1 0 0,0-1-1 0 0,0 1 0 0 0,-2 0 1 0 0,3 23-1 0 0,-6-7 1 0 0,1-21 3 0 0,-1 0-1 0 0,1 0 0 0 0,1 0 1 0 0,1 9-1 0 0,19 81 32 0 0,-21-96-33 0 0,1 1 1 0 0,-1-1 0 0 0,0 1 0 0 0,0-1-1 0 0,0 1 1 0 0,0-1 0 0 0,-1 6 0 0 0,0-7 0 0 0,1 1 1 0 0,0-1 0 0 0,0 1 0 0 0,0-1 0 0 0,0 1 0 0 0,0-1 0 0 0,0 0-1 0 0,0 1 1 0 0,0-1 0 0 0,0 1 0 0 0,1-1 0 0 0,-1 1 0 0 0,0-1 0 0 0,1 0 0 0 0,-1 1-1 0 0,2 1 1 0 0,4 9 2 0 0,6 7 9 0 0,0-8-9 0 0,17 17 28 0 0,-28-27-34 0 0,1 1-1 0 0,-1 0 0 0 0,1 0 0 0 0,-1 0 1 0 0,0 0-1 0 0,0 0 0 0 0,0 0 1 0 0,0 0-1 0 0,0 0 0 0 0,0 1 1 0 0,-1-1-1 0 0,1 0 0 0 0,0 4 1 0 0,-1-5 2 0 0,0 0 1 0 0,1 0-1 0 0,-1 0 1 0 0,1 0-1 0 0,-1 0 1 0 0,1 0-1 0 0,-1 0 1 0 0,1 0-1 0 0,-1-1 1 0 0,1 1-1 0 0,0 0 1 0 0,0 0-1 0 0,-1-1 0 0 0,1 1 1 0 0,0 0-1 0 0,0-1 1 0 0,0 1-1 0 0,0-1 1 0 0,0 1-1 0 0,-1-1 1 0 0,1 0-1 0 0,0 1 1 0 0,0-1-1 0 0,0 0 1 0 0,0 1-1 0 0,0-1 1 0 0,0 0-1 0 0,0 0 1 0 0,0 0-1 0 0,2 0 1 0 0,38 2 59 0 0,-34-2-58 0 0,-4 0-33 0 0,0-1 0 0 0,1 1 0 0 0,-1-1-1 0 0,0 0 1 0 0,1 0 0 0 0,-1 0 0 0 0,0 0-1 0 0,0-1 1 0 0,0 1 0 0 0,0-1-1 0 0,0 0 1 0 0,0 0 0 0 0,0 0 0 0 0,-1 0-1 0 0,1 0 1 0 0,-1-1 0 0 0,1 1 0 0 0,-1-1-1 0 0,0 1 1 0 0,3-5 0 0 0,2-5-132 0 0,0 0 0 0 0,0-1 0 0 0,8-24 0 0 0,-5 12 135 0 0,-5 17 17 0 0,-1-1 1 0 0,-1-1-1 0 0,0 1 0 0 0,0 0 0 0 0,-1-1 1 0 0,0 0-1 0 0,0-11 0 0 0,0-8 34 0 0,0 1 0 0 0,8-37 0 0 0,-9 60-16 0 0,-1-1 0 0 0,1 1 1 0 0,-1 0-1 0 0,0-1 0 0 0,0 1 0 0 0,-1 0 0 0 0,0 0 0 0 0,0-1 1 0 0,0 1-1 0 0,0 0 0 0 0,-1 0 0 0 0,0 0 0 0 0,0 0 1 0 0,-5-7-1 0 0,7 11 57 0 0,-1 1-46 0 0,0 0 0 0 0,0 0 1 0 0,-1 0-1 0 0,1 0 0 0 0,0 1 0 0 0,0-1 0 0 0,0 0 1 0 0,0 0-1 0 0,0 1 0 0 0,-1-1 0 0 0,1 1 0 0 0,-2 0 0 0 0,1 2-1 0 0,-1-1 0 0 0,1 1 0 0 0,-1 0 0 0 0,1 0-1 0 0,0 0 1 0 0,0 0 0 0 0,0 0 0 0 0,0 0 0 0 0,1 0-1 0 0,-1 1 1 0 0,-1 6 0 0 0,-3 6 23 0 0,4-12-34 0 0,1 0 0 0 0,-1 0 1 0 0,1 0-1 0 0,0 0 0 0 0,0 0 0 0 0,1 0 1 0 0,-1 0-1 0 0,1 0 0 0 0,0 0 0 0 0,0 1 1 0 0,1 5-1 0 0,4 28 22 0 0,16 58 1 0 0,-20-94-30 0 0,-1-1 0 0 0,0 1 1 0 0,1-1-1 0 0,-1 1 1 0 0,0-1-1 0 0,0 1 1 0 0,-1-1-1 0 0,1 1 0 0 0,0-1 1 0 0,0 1-1 0 0,-1-1 1 0 0,0 3-1 0 0,1-3 0 0 0,-1 1 0 0 0,1-1 0 0 0,-1 0 0 0 0,1 0 0 0 0,0 0 0 0 0,0 0 0 0 0,0 0 1 0 0,0 0-1 0 0,0 1 0 0 0,0-1 0 0 0,0 0 0 0 0,0 0 0 0 0,0 0 0 0 0,0 0 0 0 0,0 1 0 0 0,1-1 0 0 0,-1 0 0 0 0,1 0 0 0 0,0 1 0 0 0,1 1 3 0 0,0 1 1 0 0,0-1-1 0 0,1 0 0 0 0,-1 0 0 0 0,1 0 0 0 0,0 0 0 0 0,0-1 1 0 0,0 1-1 0 0,7 3 0 0 0,-6-3 4 0 0,0 0-1 0 0,0 0 1 0 0,0 0-1 0 0,0 0 1 0 0,-1 1-1 0 0,4 4 1 0 0,-4-4 0 0 0,0 0 0 0 0,0 1 0 0 0,0-1 0 0 0,1-1 0 0 0,-1 1 0 0 0,1 0 0 0 0,0-1 0 0 0,0 0 0 0 0,0 0 0 0 0,1 0 0 0 0,-1-1 0 0 0,1 1 0 0 0,-1-1 0 0 0,1 0 0 0 0,0 0 0 0 0,0 0 0 0 0,0-1 0 0 0,0 0 0 0 0,0 0 0 0 0,0 0 0 0 0,9-1 0 0 0,5 1-102 0 0,-16 0 56 0 0,0-1 0 0 0,-1 0-1 0 0,1 1 1 0 0,0-1 0 0 0,-1 0 0 0 0,1 0 0 0 0,0-1-1 0 0,-1 1 1 0 0,1-1 0 0 0,0 1 0 0 0,-1-1 0 0 0,1 0 0 0 0,-1 0-1 0 0,1 0 1 0 0,-1 0 0 0 0,1 0 0 0 0,-1-1 0 0 0,0 1-1 0 0,1-1 1 0 0,-1 0 0 0 0,3-3 0 0 0,10-8-126 0 0,-12 11 146 0 0,0-1 0 0 0,0 1 0 0 0,0-1 0 0 0,-1 0 0 0 0,1 0 0 0 0,-1 0 1 0 0,3-4-1 0 0,1-7 10 0 0,-1 0 1 0 0,0-1 0 0 0,-1 0 0 0 0,-1 0 0 0 0,0 0-1 0 0,2-28 1 0 0,2-11 35 0 0,-5 35 79 0 0,-1 0 0 0 0,-1 0 0 0 0,-4-38 0 0 0,0-8 737 0 0,4 65-832 0 0,0 0 1 0 0,0 0-1 0 0,0 0 1 0 0,0 0-1 0 0,0 0 1 0 0,0 0-1 0 0,0 0 1 0 0,0 0-1 0 0,0 0 1 0 0,0 0-1 0 0,-1 0 1 0 0,1 0-1 0 0,0 0 1 0 0,0 0-1 0 0,0 0 1 0 0,0 0-1 0 0,0 0 1 0 0,0 0-1 0 0,0 0 1 0 0,0 0-1 0 0,0 0 1 0 0,0 0-1 0 0,0 0 1 0 0,-1 0-1 0 0,1 0 1 0 0,0 0-1 0 0,0 0 1 0 0,0 0-1 0 0,0 0 1 0 0,0 0-1 0 0,0 0 1 0 0,0 0-1 0 0,0-1 1 0 0,0 1-1 0 0,0 0 1 0 0,0 0-1 0 0,0 0 1 0 0,0 0-1 0 0,0 0 1 0 0,-5 16 82 0 0,4-13-92 0 0,1 0 1 0 0,-1 0 0 0 0,1 1 0 0 0,0-1-1 0 0,-1 0 1 0 0,1 0 0 0 0,1 0 0 0 0,-1 1-1 0 0,0-1 1 0 0,1 0 0 0 0,1 5 0 0 0,0-5-1 0 0,0 0 0 0 0,0 0 1 0 0,0 0-1 0 0,-1 1 0 0 0,1-1 1 0 0,-1 1-1 0 0,0-1 0 0 0,0 1 1 0 0,0-1-1 0 0,-1 1 0 0 0,1-1 1 0 0,-1 1-1 0 0,0 0 0 0 0,0-1 1 0 0,-1 7-1 0 0,0-3 2 0 0,0-1 0 0 0,0 1 0 0 0,0 0-1 0 0,1-1 1 0 0,0 1 0 0 0,0-1 0 0 0,1 1 0 0 0,1 8 0 0 0,3 4 5 0 0,10 27 1 0 0,6 21 4 0 0,-18-41 14 0 0,-3-21-22 0 0,1 0 0 0 0,-1 0 0 0 0,1 0 0 0 0,0 0 0 0 0,0 0 0 0 0,0-1 0 0 0,3 7 0 0 0,-1-5-524 0 0,-1-1 0 0 0,0 0 0 0 0,0 0 0 0 0,2 9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2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53 132 5561 0 0,'-1'0'80'0'0,"0"0"1"0"0,0 0-1 0 0,0 0 0 0 0,0 0 0 0 0,1 0 1 0 0,-1 1-1 0 0,0-1 0 0 0,0 0 0 0 0,0 1 0 0 0,1-1 1 0 0,-1 0-1 0 0,0 1 0 0 0,0-1 0 0 0,1 1 1 0 0,-1-1-1 0 0,0 1 0 0 0,1-1 0 0 0,-1 1 0 0 0,1 0 1 0 0,-1-1-1 0 0,1 1 0 0 0,-1 0 0 0 0,1 0 1 0 0,-1-1-1 0 0,1 1 0 0 0,-1 0 0 0 0,1 0 0 0 0,0-1 1 0 0,0 1-1 0 0,-1 0 0 0 0,1 1 0 0 0,-2 3 242 0 0,2-4 102 0 0,1 3 141 0 0,0-2-548 0 0,0-1 1 0 0,0 0-1 0 0,-1 0 0 0 0,1 0 0 0 0,0 0 0 0 0,0 0 0 0 0,0 0 0 0 0,1 0 0 0 0,-1 0 1 0 0,0 0-1 0 0,0 0 0 0 0,0-1 0 0 0,1 1 0 0 0,-1-1 0 0 0,0 1 0 0 0,1-1 0 0 0,-1 1 0 0 0,3 0 1 0 0,0 0 15 0 0,1-1 0 0 0,0 1 0 0 0,0-1 0 0 0,0 0 0 0 0,7-1 0 0 0,6-2 59 0 0,-1 0 1 0 0,22-8 0 0 0,-35 9-82 0 0,0 0 0 0 0,1 0 0 0 0,-1 0 0 0 0,0-1 1 0 0,0 1-1 0 0,0-1 0 0 0,0 0 0 0 0,-1 0 0 0 0,1-1 0 0 0,-1 1 1 0 0,0-1-1 0 0,5-6 0 0 0,-7 8-6 0 0,1 0-1 0 0,-1-1 1 0 0,1 1-1 0 0,-1-1 1 0 0,0 1 0 0 0,0-1-1 0 0,0 1 1 0 0,0-1 0 0 0,0 0-1 0 0,0 0 1 0 0,-1 1 0 0 0,0-1-1 0 0,1 0 1 0 0,-1 0 0 0 0,0 0-1 0 0,0 1 1 0 0,-1-1 0 0 0,1 0-1 0 0,-1 0 1 0 0,1 0 0 0 0,-1 1-1 0 0,-1-4 1 0 0,0 2 28 0 0,0 1 1 0 0,0-1 0 0 0,0 1-1 0 0,0 0 1 0 0,-1 0-1 0 0,1 0 1 0 0,-1 0-1 0 0,0 0 1 0 0,0 1 0 0 0,0-1-1 0 0,0 1 1 0 0,0 0-1 0 0,-1 0 1 0 0,1 0-1 0 0,-1 0 1 0 0,1 1-1 0 0,-1-1 1 0 0,0 1 0 0 0,1 0-1 0 0,-1 0 1 0 0,0 0-1 0 0,0 1 1 0 0,0-1-1 0 0,0 1 1 0 0,0 0 0 0 0,0 0-1 0 0,1 0 1 0 0,-1 1-1 0 0,-5 0 1 0 0,-25 12 146 0 0,18-5-77 0 0,13-7-82 0 0,-1 0-1 0 0,1 1 1 0 0,0 0 0 0 0,0 0 0 0 0,0 0 0 0 0,0 0-1 0 0,0 0 1 0 0,0 1 0 0 0,1-1 0 0 0,-1 1 0 0 0,1 0-1 0 0,-4 4 1 0 0,0 4 9 0 0,1 0-1 0 0,0 0 0 0 0,1 0 0 0 0,0 1 1 0 0,1-1-1 0 0,0 1 0 0 0,1 0 0 0 0,0 0 1 0 0,0 22-1 0 0,2-26-19 0 0,0 0-1 0 0,1 0 1 0 0,0 0 0 0 0,0 0 0 0 0,1-1 0 0 0,0 1-1 0 0,0 0 1 0 0,1-1 0 0 0,0 0 0 0 0,0 1 0 0 0,1-1-1 0 0,0 0 1 0 0,0-1 0 0 0,0 1 0 0 0,11 11 0 0 0,-4-7 40 0 0,1 0 0 0 0,0-1 1 0 0,0-1-1 0 0,1 0 0 0 0,0-1 1 0 0,26 12-1 0 0,-32-17-55 0 0,0 0 1 0 0,-1-1-1 0 0,2 0 1 0 0,-1 0-1 0 0,0-1 1 0 0,0 0-1 0 0,0 0 0 0 0,1 0 1 0 0,-1-1-1 0 0,0 0 1 0 0,1-1-1 0 0,-1 0 1 0 0,0 0-1 0 0,0 0 1 0 0,0-1-1 0 0,12-5 0 0 0,-16 6-25 0 0,0-1 1 0 0,0 0-1 0 0,-1 1 0 0 0,1-1 0 0 0,-1 0 0 0 0,0-1 0 0 0,1 1 0 0 0,1-3 0 0 0,9-8-90 0 0,-5 7 87 0 0,0-1 0 0 0,-1 0 0 0 0,0 0 1 0 0,11-14-1 0 0,-15 16 34 0 0,-1 1 0 0 0,1-1 1 0 0,-1 1-1 0 0,0-1 0 0 0,0 0 1 0 0,0 0-1 0 0,-1 0 1 0 0,1 0-1 0 0,-1-1 0 0 0,0-8 1 0 0,2-10-20 0 0,11-44 1 0 0,-5 31-4 0 0,-8 28 52 0 0,0 1 1 0 0,-1-1 0 0 0,0 1 0 0 0,-1-10-1 0 0,0-8 48 0 0,0 24-71 0 0,1-1 0 0 0,-1 0 0 0 0,1 1 0 0 0,-1-1 0 0 0,0 1 0 0 0,0 0 0 0 0,0-1-1 0 0,-1 1 1 0 0,-1-3 0 0 0,3 4-3 0 0,0 1 0 0 0,0-1-1 0 0,0 1 1 0 0,-1 0-1 0 0,1-1 1 0 0,0 1 0 0 0,0-1-1 0 0,0 1 1 0 0,-1 0 0 0 0,1-1-1 0 0,0 1 1 0 0,-1 0-1 0 0,1-1 1 0 0,0 1 0 0 0,-1 0-1 0 0,1-1 1 0 0,0 1-1 0 0,-1 0 1 0 0,1 0 0 0 0,-1-1-1 0 0,1 1 1 0 0,0 0 0 0 0,-1 0-1 0 0,1 0 1 0 0,-1 0-1 0 0,1 0 1 0 0,-1 0 0 0 0,1-1-1 0 0,-1 1 1 0 0,1 0 0 0 0,0 0-1 0 0,-1 0 1 0 0,1 0-1 0 0,-1 1 1 0 0,1-1 0 0 0,-1 0-1 0 0,1 0 1 0 0,-1 0-1 0 0,1 0 1 0 0,0 0 0 0 0,-1 1-1 0 0,1-1 1 0 0,-1 0 0 0 0,1 0-1 0 0,0 1 1 0 0,-1-1-1 0 0,1 0 1 0 0,0 0 0 0 0,-1 1-1 0 0,1-1 1 0 0,0 0 0 0 0,-1 1-1 0 0,1-1 1 0 0,0 1-1 0 0,-2 3 4 0 0,0 0-1 0 0,1 1 0 0 0,0-1 0 0 0,0 0 1 0 0,0 1-1 0 0,1-1 0 0 0,0 0 0 0 0,-1 1 0 0 0,1-1 1 0 0,1 1-1 0 0,-1-1 0 0 0,1 1 0 0 0,1 3 1 0 0,0 33-2 0 0,-3-26 2 0 0,0-1 0 0 0,1 0-1 0 0,0 1 1 0 0,1-1 0 0 0,1 1-1 0 0,4 17 1 0 0,-1-11-5 0 0,-1-4 6 0 0,1 0 1 0 0,7 17 0 0 0,-3-4 0 0 0,-8-25 11 0 0,0 0 0 0 0,1 0 0 0 0,-1 0 0 0 0,1 0-1 0 0,0 0 1 0 0,1 0 0 0 0,-1-1 0 0 0,1 1 0 0 0,5 7-1 0 0,0-8 3 0 0,-7-3 36 0 0,-8-31-49 0 0,1 6-80 0 0,-1-9 80 0 0,5 27-3 0 0,0-1 0 0 0,1 0 0 0 0,-1 1 0 0 0,2-1 0 0 0,-1 0 0 0 0,1 0 0 0 0,0 0 0 0 0,0 0 0 0 0,3-12 0 0 0,7-41-18 0 0,-9 47 8 0 0,1 0 0 0 0,0 0 0 0 0,1 0 0 0 0,1 0 0 0 0,9-23 0 0 0,-13 35 4 0 0,1-1 0 0 0,0 0 1 0 0,-1 0-1 0 0,1 0 1 0 0,-1 0-1 0 0,1 1 0 0 0,-1-1 1 0 0,0 0-1 0 0,0 0 1 0 0,0-3-1 0 0,0 4-2 0 0,0-1 1 0 0,0 1-1 0 0,0-1 0 0 0,0 1 0 0 0,0 0 0 0 0,0-1 1 0 0,1 1-1 0 0,-1 0 0 0 0,0-1 0 0 0,1 1 0 0 0,-1 0 0 0 0,1-1 1 0 0,-1 1-1 0 0,1 0 0 0 0,1-3 0 0 0,2 0 3 0 0,-1 0 0 0 0,1 1-1 0 0,0-1 1 0 0,0 1 0 0 0,0-1 0 0 0,1 1-1 0 0,-1 0 1 0 0,1 1 0 0 0,0-1-1 0 0,5-1 1 0 0,-7 3-6 0 0,0-1 1 0 0,1 1-1 0 0,-1 0 0 0 0,1 0 0 0 0,0 1 0 0 0,-1-1 0 0 0,1 1 0 0 0,-1 0 0 0 0,1 0 1 0 0,0 0-1 0 0,-1 0 0 0 0,1 1 0 0 0,-1-1 0 0 0,1 1 0 0 0,5 2 0 0 0,-6-1 2 0 0,0 0 0 0 0,-1 0-1 0 0,1 0 1 0 0,-1 0-1 0 0,1 0 1 0 0,-1 1 0 0 0,0-1-1 0 0,0 1 1 0 0,0-1-1 0 0,0 1 1 0 0,0 0-1 0 0,1 4 1 0 0,17 40-24 0 0,-12-18 39 0 0,-2 2-1 0 0,-1-1 1 0 0,3 49 0 0 0,-6-44 3 0 0,15 84-54 0 0,-17-119 41 0 0,0 0 0 0 0,0 0-1 0 0,0 0 1 0 0,0 0 0 0 0,0 0-1 0 0,0 0 1 0 0,0 0-1 0 0,0 0 1 0 0,1 0 0 0 0,-1 0-1 0 0,0 0 1 0 0,0 0-1 0 0,0 0 1 0 0,0 0 0 0 0,0 0-1 0 0,0 0 1 0 0,0 0-1 0 0,0 0 1 0 0,0 0 0 0 0,0 0-1 0 0,0 0 1 0 0,1 0-1 0 0,-1 0 1 0 0,0 0 0 0 0,0 0-1 0 0,0 0 1 0 0,0 0 0 0 0,0 0-1 0 0,0 0 1 0 0,0 0-1 0 0,0 0 1 0 0,0 0 0 0 0,0 0-1 0 0,0 0 1 0 0,0 0-1 0 0,0 0 1 0 0,0 0 0 0 0,1 1-1 0 0,-1-1 1 0 0,0 0-1 0 0,0 0 1 0 0,0 0 0 0 0,0 0-1 0 0,0 0 1 0 0,0 0 0 0 0,0 0-1 0 0,0 0 1 0 0,0 0-1 0 0,0 0 1 0 0,0 0 0 0 0,0 0-1 0 0,0 1 1 0 0,0-1-1 0 0,0 0 1 0 0,0 0 0 0 0,0 0-1 0 0,0 0 1 0 0,0 0-1 0 0,0 0 1 0 0,0 0 0 0 0,0 0-1 0 0,0 0 1 0 0,0 0-1 0 0,0 0 1 0 0,0 0 0 0 0,-1 1-1 0 0,5-11 12 0 0,0-18-113 0 0,-7 2 79 0 0,2 0 0 0 0,1 0 0 0 0,1 0 0 0 0,6-41 0 0 0,-5 57 17 0 0,0 0 0 0 0,0 1 1 0 0,1 0-1 0 0,1 0 0 0 0,-1 0 0 0 0,2 0 1 0 0,-1 0-1 0 0,1 1 0 0 0,0-1 0 0 0,1 1 1 0 0,0 0-1 0 0,0 1 0 0 0,0 0 0 0 0,1 0 1 0 0,0 0-1 0 0,1 1 0 0 0,10-7 0 0 0,-16 12 2 0 0,0 0-1 0 0,-1 0 0 0 0,1 0 0 0 0,0 0 0 0 0,0 0 0 0 0,0 1 0 0 0,0-1 1 0 0,0 1-1 0 0,0 0 0 0 0,0-1 0 0 0,0 1 0 0 0,0 0 0 0 0,0 0 0 0 0,0 0 1 0 0,1 0-1 0 0,-1 1 0 0 0,0-1 0 0 0,0 1 0 0 0,0-1 0 0 0,2 2 0 0 0,-1-1 3 0 0,0 1-1 0 0,-1 0 0 0 0,1-1 0 0 0,0 1 0 0 0,-1 0 0 0 0,0 1 0 0 0,1-1 1 0 0,-1 0-1 0 0,0 1 0 0 0,0-1 0 0 0,2 5 0 0 0,1 1 17 0 0,-2 1 0 0 0,1-1 1 0 0,-1 1-1 0 0,0 0 0 0 0,-1 0 0 0 0,0 0 0 0 0,0 0 0 0 0,-1 0 1 0 0,0 0-1 0 0,-1 0 0 0 0,0 13 0 0 0,0-6 30 0 0,5 34-1 0 0,-3-32-28 0 0,-1-1 0 0 0,0 31 0 0 0,0 16 11 0 0,18 5 35 0 0,-19-68-87 0 0,0 0 1 0 0,0 0-1 0 0,0 0 0 0 0,0 0 1 0 0,1 0-1 0 0,-1 0 1 0 0,0 0-1 0 0,1 0 1 0 0,-1 0-1 0 0,1 0 1 0 0,-1 0-1 0 0,1-1 1 0 0,-1 1-1 0 0,1 0 1 0 0,0 0-1 0 0,-1 0 1 0 0,1-1-1 0 0,0 1 1 0 0,0 0-1 0 0,0-1 1 0 0,-1 1-1 0 0,1 0 0 0 0,0-1 1 0 0,0 1-1 0 0,0-1 1 0 0,0 0-1 0 0,0 1 1 0 0,0-1-1 0 0,0 0 1 0 0,0 1-1 0 0,0-1 1 0 0,0 0-1 0 0,0 0 1 0 0,0 0-1 0 0,0 0 1 0 0,0 0-1 0 0,0 0 1 0 0,1 0-1 0 0,-1 0 1 0 0,0-1-1 0 0,0 1 0 0 0,0 0 1 0 0,0-1-1 0 0,0 1 1 0 0,-1-1-1 0 0,1 1 1 0 0,0-1-1 0 0,0 1 1 0 0,0-1-1 0 0,0 1 1 0 0,0-1-1 0 0,-1 0 1 0 0,1 1-1 0 0,0-1 1 0 0,0 0-1 0 0,-1 0 1 0 0,1 0-1 0 0,-1 0 1 0 0,1 0-1 0 0,-1 0 0 0 0,1 1 1 0 0,-1-1-1 0 0,1-1 1 0 0,5-9-1574 0 0,5 0-522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5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39 6745 0 0,'-1'-1'388'0'0,"1"0"-1"0"0,-1 0 0 0 0,0 0 0 0 0,0 0 0 0 0,1 0 0 0 0,-1 0 0 0 0,0 0 0 0 0,1 0 0 0 0,-1 0 1 0 0,1 0-1 0 0,0-1 0 0 0,-1 1 0 0 0,1 0 0 0 0,0 0 0 0 0,0 0 0 0 0,-1-1 0 0 0,1 1 1 0 0,0 0-1 0 0,0 0 0 0 0,0 0 0 0 0,1-2 0 0 0,2-7-915 0 0,-3 10 539 0 0,0 0 1 0 0,0 0-1 0 0,0 0 1 0 0,0 0-1 0 0,0-1 1 0 0,1 1 0 0 0,-1 0-1 0 0,0 0 1 0 0,0 0-1 0 0,0 0 1 0 0,0 0-1 0 0,0-1 1 0 0,1 1-1 0 0,-1 0 1 0 0,0 0-1 0 0,0 0 1 0 0,0 0-1 0 0,0 0 1 0 0,1 0 0 0 0,-1 0-1 0 0,0 0 1 0 0,0 0-1 0 0,0 0 1 0 0,0 0-1 0 0,1 0 1 0 0,-1 0-1 0 0,0 0 1 0 0,0 0-1 0 0,0 0 1 0 0,1 0-1 0 0,-1 0 1 0 0,0 0-1 0 0,0 0 1 0 0,0 0 0 0 0,0 0-1 0 0,1 0 1 0 0,-1 0-1 0 0,0 0 1 0 0,0 0-1 0 0,0 1 1 0 0,1-1 160 0 0,-1 1-156 0 0,0-1-1 0 0,0 1 0 0 0,0 0 0 0 0,-1-1 1 0 0,1 1-1 0 0,0 0 0 0 0,0-1 1 0 0,0 1-1 0 0,0 0 0 0 0,1-1 1 0 0,-1 1-1 0 0,0 0 0 0 0,0-1 1 0 0,0 1-1 0 0,0 0 0 0 0,1-1 0 0 0,-1 1 1 0 0,0 0-1 0 0,1-1 0 0 0,-1 1 1 0 0,0-1-1 0 0,1 1 0 0 0,-1 0 1 0 0,1-1-1 0 0,0 1 0 0 0,0 1 5 0 0,0 0 0 0 0,0-1 0 0 0,0 1 0 0 0,0 0 0 0 0,0 0 0 0 0,-1 0 0 0 0,1 0 0 0 0,-1 0 0 0 0,1 0 0 0 0,-1 2 0 0 0,2 15 187 0 0,-1-17-189 0 0,-1 0-1 0 0,1 0 1 0 0,-1 0-1 0 0,0 0 1 0 0,0 0 0 0 0,0 0-1 0 0,0 1 1 0 0,-1 3-1 0 0,-1 10 32 0 0,0 1 0 0 0,2-1-1 0 0,-1 1 1 0 0,2-1 0 0 0,0 1 0 0 0,5 19 0 0 0,-6-33-49 0 0,2 6 9 0 0,0 0-1 0 0,-1 0 0 0 0,-1 0 0 0 0,1 1 0 0 0,-1-1 1 0 0,-1 0-1 0 0,0 0 0 0 0,-3 16 0 0 0,-5-8 13 0 0,7-14-15 0 0,0 0-1 0 0,0 0 1 0 0,1 1 0 0 0,-1-1-1 0 0,1 0 1 0 0,0 1-1 0 0,0-1 1 0 0,0 0-1 0 0,0 1 1 0 0,1 0-1 0 0,-1-1 1 0 0,1 5 0 0 0,0-6-3 0 0,0 3 0 0 0,0-1 0 0 0,0 1 0 0 0,0-1 0 0 0,1 0 0 0 0,-1 1 0 0 0,1-1 0 0 0,0 0 0 0 0,1 0 0 0 0,-1 0 0 0 0,1 0 0 0 0,-1 0 0 0 0,5 7 0 0 0,7 3 2 0 0,-10-12-3 0 0,-1 0 0 0 0,0 0 0 0 0,0 0-1 0 0,0 0 1 0 0,0 1 0 0 0,-1-1-1 0 0,1 1 1 0 0,0-1 0 0 0,-1 1 0 0 0,0 0-1 0 0,0-1 1 0 0,0 1 0 0 0,0 0 0 0 0,0 0-1 0 0,0 0 1 0 0,0 3 0 0 0,26 239 378 0 0,-26-198-243 0 0,3 12-119 0 0,0-46-1686 0 0,-11-39-6082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5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2 172 3809 0 0,'-1'-4'220'0'0,"1"1"0"0"0,0 0 0 0 0,0-1 0 0 0,0 1-1 0 0,1-1 1 0 0,-1 1 0 0 0,1 0 0 0 0,0-1 0 0 0,0 1 0 0 0,0 0 0 0 0,3-6 0 0 0,4-18 1995 0 0,-7 25-2053 0 0,-1 0 0 0 0,1-1-1 0 0,0 1 1 0 0,0 0 0 0 0,0 0 0 0 0,1 0-1 0 0,-1 0 1 0 0,0 0 0 0 0,1 0 0 0 0,-1 1-1 0 0,4-4 1 0 0,7-10 799 0 0,-11 12-865 0 0,1 1-1 0 0,0 0 0 0 0,0 0 1 0 0,-1 0-1 0 0,1 0 0 0 0,0 0 1 0 0,1 1-1 0 0,-1-1 1 0 0,0 0-1 0 0,0 1 0 0 0,1 0 1 0 0,-1-1-1 0 0,1 1 1 0 0,-1 0-1 0 0,1 0 0 0 0,0 1 1 0 0,-1-1-1 0 0,1 0 1 0 0,0 1-1 0 0,2 0 0 0 0,-1-1-39 0 0,0 0-1 0 0,0 0 0 0 0,0 0 1 0 0,-1 0-1 0 0,1 0 0 0 0,-1-1 1 0 0,1 1-1 0 0,-1-1 0 0 0,6-4 1 0 0,-7 5-45 0 0,0-1 1 0 0,0 1 0 0 0,0 0-1 0 0,0 0 1 0 0,1 0 0 0 0,-1 1-1 0 0,0-1 1 0 0,0 0 0 0 0,0 1-1 0 0,1 0 1 0 0,-1-1 0 0 0,0 1-1 0 0,0 0 1 0 0,1 0 0 0 0,-1 0-1 0 0,0 0 1 0 0,1 1 0 0 0,-1-1-1 0 0,0 1 1 0 0,4 0 0 0 0,-3 0-3 0 0,1 1 0 0 0,0-1 0 0 0,-1 0 1 0 0,1 1-1 0 0,-1 0 0 0 0,0 0 0 0 0,1 0 1 0 0,-1 1-1 0 0,0-1 0 0 0,0 0 0 0 0,4 6 1 0 0,1 0-5 0 0,-1 1 1 0 0,0 1-1 0 0,-1-1 1 0 0,1 1-1 0 0,-2 0 0 0 0,1 1 1 0 0,-2-1-1 0 0,1 1 1 0 0,-1 0-1 0 0,-1 0 1 0 0,3 19-1 0 0,-3-13 8 0 0,-2 0 1 0 0,0 0-1 0 0,-1 0 0 0 0,-1 0 0 0 0,0-1 0 0 0,-1 1 1 0 0,-1 0-1 0 0,-1-1 0 0 0,0 1 0 0 0,-1-1 1 0 0,-7 16-1 0 0,10-29 2 0 0,0 1 0 0 0,-1 0 1 0 0,1-1-1 0 0,-1 1 0 0 0,0-1 1 0 0,0 0-1 0 0,0 0 1 0 0,0 0-1 0 0,0 0 0 0 0,0-1 1 0 0,-1 1-1 0 0,0-1 0 0 0,1 0 1 0 0,-1 0-1 0 0,0 0 0 0 0,0 0 1 0 0,0-1-1 0 0,0 0 0 0 0,0 1 1 0 0,0-2-1 0 0,-1 1 0 0 0,1 0 1 0 0,0-1-1 0 0,0 0 0 0 0,-7 0 1 0 0,5-3-223 0 0,0-1 0 0 0,0 0 0 0 0,0 0 0 0 0,1 0 0 0 0,-1-1 0 0 0,1 0 1 0 0,1 0-1 0 0,-1 0 0 0 0,-5-7 0 0 0,9 10-145 0 0,-1 0-1 0 0,1 0 1 0 0,0 0-1 0 0,0 0 1 0 0,0 0-1 0 0,0 0 0 0 0,0-1 1 0 0,0 1-1 0 0,0 0 1 0 0,0-1-1 0 0,0-2 1 0 0,0-8-2393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6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1 574 5673 0 0,'0'0'47'0'0,"0"1"1"0"0,-1 0-1 0 0,1 0 0 0 0,0 0 0 0 0,0 0 1 0 0,0-1-1 0 0,0 1 0 0 0,0 0 0 0 0,0 0 1 0 0,0 0-1 0 0,1-1 0 0 0,-1 1 0 0 0,0 0 1 0 0,0 0-1 0 0,1-1 0 0 0,-1 1 0 0 0,0 0 1 0 0,1 0-1 0 0,-1-1 0 0 0,0 1 0 0 0,1 0 1 0 0,-1-1-1 0 0,1 1 0 0 0,0 0 0 0 0,-1-1 1 0 0,1 1-1 0 0,-1-1 0 0 0,1 1 0 0 0,0-1 1 0 0,-1 1-1 0 0,1-1 0 0 0,0 0 0 0 0,0 1 0 0 0,-1-1 1 0 0,1 0-1 0 0,0 0 0 0 0,0 1 0 0 0,0-1 1 0 0,-1 0-1 0 0,1 0 0 0 0,0 0 0 0 0,0 0 1 0 0,0 0-1 0 0,-1 0 0 0 0,1 0 0 0 0,0 0 1 0 0,0 0-1 0 0,0 0 0 0 0,-1-1 0 0 0,1 1 1 0 0,0 0-1 0 0,0-1 0 0 0,-1 1 0 0 0,1 0 1 0 0,1-1-1 0 0,4-2 17 0 0,-1 0 1 0 0,1 0-1 0 0,-1-1 1 0 0,0 0-1 0 0,0 0 0 0 0,5-5 1 0 0,0-1-24 0 0,0 0 0 0 0,-1-1 0 0 0,0 0 0 0 0,-1-1 0 0 0,0 1 0 0 0,-1-2 0 0 0,6-13 0 0 0,-8 16 64 0 0,-1-1 0 0 0,-1 0 0 0 0,0-1 1 0 0,-1 1-1 0 0,3-22 0 0 0,-4-60 929 0 0,-1 17-465 0 0,2 52-175 0 0,-1 0 0 0 0,-2 0 0 0 0,0 0 0 0 0,-9-44 0 0 0,10 66-347 0 0,-1-1 1 0 0,0 1 0 0 0,0 0 0 0 0,0-1 0 0 0,0 1 0 0 0,-1 0-1 0 0,1 0 1 0 0,-3-4 0 0 0,-6-8 304 0 0,9 12 389 0 0,-6 4-540 0 0,7-2-199 0 0,-1 0 0 0 0,1 0 0 0 0,0 0-1 0 0,-1 0 1 0 0,1 0 0 0 0,0 0 0 0 0,-1 0 0 0 0,1 0 0 0 0,0 0 0 0 0,-1 0 0 0 0,1 0 0 0 0,0 0-1 0 0,0 1 1 0 0,-1-1 0 0 0,1 0 0 0 0,0 0 0 0 0,0 0 0 0 0,-1 1 0 0 0,1-1 0 0 0,0 0 0 0 0,0 0-1 0 0,-1 0 1 0 0,1 1 0 0 0,0-1 0 0 0,0 0 0 0 0,0 1 0 0 0,-1-1 0 0 0,1 0 0 0 0,0 1 0 0 0,0-1-1 0 0,0 0 1 0 0,0 0 0 0 0,0 1 0 0 0,0-1 0 0 0,0 0 0 0 0,0 1 0 0 0,0-1 0 0 0,0 0-1 0 0,0 1 1 0 0,0-1 0 0 0,0 0 0 0 0,0 1 0 0 0,0-1 0 0 0,0 0 0 0 0,0 1 0 0 0,0-1 0 0 0,0 0-1 0 0,1 1 1 0 0,-1-1 0 0 0,0 0 0 0 0,0 1 0 0 0,0-1 0 0 0,1 0 0 0 0,-1 0 0 0 0,0 1 0 0 0,1-1-1 0 0,2 8 31 0 0,-14 20 61 0 0,11-26-92 0 0,0 0 1 0 0,0-1 0 0 0,0 1-1 0 0,-1 0 1 0 0,1-1-1 0 0,-1 1 1 0 0,1 0-1 0 0,-1-1 1 0 0,0 1 0 0 0,1-1-1 0 0,-1 1 1 0 0,0-1-1 0 0,0 0 1 0 0,0 1-1 0 0,0-1 1 0 0,0 0 0 0 0,0 1-1 0 0,-1-1 1 0 0,1 0-1 0 0,-2 1 1 0 0,1-1 0 0 0,1 0-1 0 0,0 0 1 0 0,-1 0 0 0 0,1 1-1 0 0,0-1 1 0 0,0 0 0 0 0,0 1 0 0 0,0-1-1 0 0,0 1 1 0 0,0-1 0 0 0,0 1-1 0 0,0-1 1 0 0,1 1 0 0 0,-1 0-1 0 0,0-1 1 0 0,1 1 0 0 0,0 0 0 0 0,-1 3-1 0 0,-1 18 23 0 0,0 0 0 0 0,2 1-1 0 0,1-1 1 0 0,0 0 0 0 0,2 1-1 0 0,1-1 1 0 0,1 0-1 0 0,1-1 1 0 0,0 1 0 0 0,2-1-1 0 0,1-1 1 0 0,0 1 0 0 0,2-1-1 0 0,26 38 1 0 0,-34-54-23 0 0,0-2 7 0 0,0 1 0 0 0,0 0 0 0 0,-1-1 0 0 0,1 1 0 0 0,-1 1-1 0 0,0-1 1 0 0,-1 0 0 0 0,1 0 0 0 0,2 9 0 0 0,-3-10 2 0 0,0-1-1 0 0,0 1 1 0 0,0 0-1 0 0,1 0 1 0 0,-1-1 0 0 0,1 1-1 0 0,0-1 1 0 0,0 0-1 0 0,0 1 1 0 0,0-1 0 0 0,0 0-1 0 0,1 0 1 0 0,3 2-1 0 0,35 23 13 0 0,-38-26-26 0 0,4 3-65 0 0,0-1 1 0 0,1 0-1 0 0,0-1 0 0 0,0 0 1 0 0,0 0-1 0 0,-1-1 0 0 0,1 0 1 0 0,1 0-1 0 0,-1-1 0 0 0,0 0 1 0 0,0 0-1 0 0,0-1 0 0 0,16-3 1 0 0,-21 3 23 0 0,1-1 0 0 0,-1 1 0 0 0,1-1 0 0 0,-1 1 0 0 0,0-1 0 0 0,0 0 0 0 0,0-1 0 0 0,0 1 0 0 0,0 0 0 0 0,0-1 0 0 0,0 1 0 0 0,-1-1 0 0 0,1 0 0 0 0,-1 0 0 0 0,0 0 0 0 0,0 0 0 0 0,2-5 0 0 0,1 0-65 0 0,-1-1 1 0 0,-1 1 0 0 0,0-1-1 0 0,0 0 1 0 0,3-17 0 0 0,-5 18 109 0 0,15-114-34 0 0,-15 103 38 0 0,0 0 1 0 0,-2 0-1 0 0,0-1 0 0 0,-6-25 1 0 0,6 42 65 0 0,0 0 1 0 0,0-1-1 0 0,-1 1 0 0 0,1 1 1 0 0,-1-1-1 0 0,1 0 0 0 0,-1 0 0 0 0,0 1 1 0 0,0-1-1 0 0,0 1 0 0 0,0-1 1 0 0,-1 1-1 0 0,1 0 0 0 0,-6-4 1 0 0,1 36 436 0 0,5-28-493 0 0,1-1 0 0 0,0 1 0 0 0,0 0-1 0 0,0-1 1 0 0,0 1 0 0 0,0 0 0 0 0,1 0 0 0 0,-1 0 0 0 0,0 0 0 0 0,1-1 0 0 0,0 1 0 0 0,-1 0 0 0 0,1 0 0 0 0,0 0 0 0 0,0 0 0 0 0,0 3 0 0 0,3 38 76 0 0,-1-29-72 0 0,10 78-34 0 0,2 21 129 0 0,-14-108-110 0 0,1-1-1 0 0,0 0 1 0 0,0 0-1 0 0,1 1 1 0 0,-1-1-1 0 0,1 0 1 0 0,0 0-1 0 0,0-1 1 0 0,0 1-1 0 0,0 0 1 0 0,1-1-1 0 0,0 1 1 0 0,4 4-1 0 0,7 10-1028 0 0,-4-11-1705 0 0,-5-7 540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6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6089 0 0,'0'-5'267'0'0,"0"1"-1"0"0,0-1 0 0 0,0 0 0 0 0,1 0 0 0 0,-1 1 1 0 0,1-1-1 0 0,3-6 0 0 0,-3 9-121 0 0,1-1-1 0 0,-1 1 0 0 0,1-1 1 0 0,0 1-1 0 0,0 0 1 0 0,0 0-1 0 0,0 0 1 0 0,0 0-1 0 0,0 0 1 0 0,1 0-1 0 0,-1 0 0 0 0,6-2 1 0 0,6-5 170 0 0,-9 6-198 0 0,0 0 0 0 0,0 0 0 0 0,0 0 0 0 0,9-3-1 0 0,-12 6-99 0 0,0-1 0 0 0,1 1 0 0 0,-1 0 0 0 0,0-1 0 0 0,0 1 0 0 0,1 0 0 0 0,-1 0 0 0 0,0 0 0 0 0,0 1-1 0 0,1-1 1 0 0,-1 1 0 0 0,0-1 0 0 0,0 1 0 0 0,0 0 0 0 0,0-1 0 0 0,3 2 0 0 0,2 2 21 0 0,0 0 0 0 0,0 0-1 0 0,0 0 1 0 0,8 7 0 0 0,-13-9-35 0 0,1 1 1 0 0,-1 0-1 0 0,0-1 0 0 0,0 1 0 0 0,0 0 0 0 0,0 0 0 0 0,0 0 1 0 0,-1 0-1 0 0,1 1 0 0 0,-1-1 0 0 0,0 0 0 0 0,1 7 0 0 0,-1-4 13 0 0,0-1 0 0 0,0 0-1 0 0,-1 1 1 0 0,0-1 0 0 0,0 0-1 0 0,-1 1 1 0 0,1-1 0 0 0,-1 0-1 0 0,0 1 1 0 0,-1-1-1 0 0,1 0 1 0 0,-1 0 0 0 0,-5 10-1 0 0,6-13 3 0 0,-1 1-1 0 0,1 0 0 0 0,-1-1 0 0 0,0 0 1 0 0,0 1-1 0 0,0-1 0 0 0,0 0 0 0 0,0 0 0 0 0,-1 0 1 0 0,1-1-1 0 0,-1 1 0 0 0,1 0 0 0 0,-1-1 1 0 0,0 0-1 0 0,1 1 0 0 0,-1-1 0 0 0,0 0 1 0 0,0 0-1 0 0,0-1 0 0 0,0 1 0 0 0,0-1 1 0 0,0 1-1 0 0,0-1 0 0 0,0 0 0 0 0,0 0 0 0 0,0 0 1 0 0,-3-1-1 0 0,-1-1 13 0 0,1 0-1 0 0,0 0 1 0 0,-1 0-1 0 0,1-1 1 0 0,0 0-1 0 0,0 0 1 0 0,0-1 0 0 0,1 1-1 0 0,-1-1 1 0 0,-8-9-1 0 0,13 12-220 0 0,0 0-1 0 0,0 0 0 0 0,1-1 1 0 0,-1 1-1 0 0,0 0 0 0 0,1-1 0 0 0,-1 1 1 0 0,1-1-1 0 0,-1 1 0 0 0,1-1 1 0 0,0 1-1 0 0,0-1 0 0 0,-1 1 0 0 0,1-1 1 0 0,0 1-1 0 0,1-1 0 0 0,-1 1 1 0 0,0-1-1 0 0,0 1 0 0 0,0 0 0 0 0,1-1 1 0 0,-1 1-1 0 0,1-1 0 0 0,-1 1 1 0 0,1-1-1 0 0,0 1 0 0 0,0 0 1 0 0,-1 0-1 0 0,1-1 0 0 0,0 1 0 0 0,1-1 1 0 0,5-9-3607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7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198 206 3433 0 0,'4'0'49'0'0,"-1"0"0"0"0,0 0-1 0 0,0 0 1 0 0,0-1 0 0 0,0 1 0 0 0,0-1 0 0 0,0 0 0 0 0,0 0 0 0 0,0 0 0 0 0,0 0 0 0 0,-1 0 0 0 0,1-1-1 0 0,0 1 1 0 0,-1-1 0 0 0,1 0 0 0 0,-1 0 0 0 0,4-4 0 0 0,4-4 319 0 0,5-7 280 0 0,-15 17-608 0 0,0-1 0 0 0,1 0 0 0 0,-1 1 0 0 0,0-1 0 0 0,0 0 0 0 0,1 1 0 0 0,-1-1 0 0 0,0 0 0 0 0,0 1 0 0 0,0-1 0 0 0,0 0 0 0 0,0 1 0 0 0,0-1 0 0 0,0 0 0 0 0,0 0 0 0 0,0 1 0 0 0,0-1 0 0 0,0 0 0 0 0,-1 1 0 0 0,1-1 0 0 0,0 0 0 0 0,0 1 0 0 0,-1-1 0 0 0,1 1 0 0 0,0-1 0 0 0,-1 0 0 0 0,0 0 0 0 0,0 0 11 0 0,-1-2 108 0 0,0 1 0 0 0,0 0 0 0 0,0-1-1 0 0,0 0 1 0 0,0 1 0 0 0,1-1 0 0 0,-1 0 0 0 0,1 0 0 0 0,0 0 0 0 0,0 0 0 0 0,0 0 0 0 0,0 0 0 0 0,0-4 0 0 0,2-3 229 0 0,0 9-331 0 0,-1 0-1 0 0,1 0 1 0 0,-1-1-1 0 0,0 1 1 0 0,1 0-1 0 0,-1 0 1 0 0,0-1-1 0 0,0 1 1 0 0,0 0-1 0 0,0-1 0 0 0,0 1 1 0 0,0 0-1 0 0,0 0 1 0 0,0-1-1 0 0,-1 1 1 0 0,1 0-1 0 0,-1 0 1 0 0,1-1-1 0 0,-1 1 1 0 0,1 0-1 0 0,-1 0 1 0 0,1 0-1 0 0,-1 0 1 0 0,0 0-1 0 0,0 0 1 0 0,0 0-1 0 0,1 0 1 0 0,-1 0-1 0 0,-2-1 1 0 0,0 0 65 0 0,-6-3 365 0 0,0-1-1 0 0,0 0 0 0 0,-12-11 0 0 0,19 16-433 0 0,1-1 0 0 0,-1 1 0 0 0,0 0 0 0 0,0 0 0 0 0,0 0 0 0 0,0 0 0 0 0,0 0 0 0 0,0 1 0 0 0,0-1 0 0 0,0 1 0 0 0,0-1 0 0 0,-1 1 0 0 0,1 0-1 0 0,0-1 1 0 0,0 1 0 0 0,0 0 0 0 0,-5 1 0 0 0,0 0 91 0 0,0 1 0 0 0,-1 0 0 0 0,1 0-1 0 0,-7 3 1 0 0,12-4-128 0 0,1 0 0 0 0,0 0 0 0 0,-1 0 0 0 0,1 0 0 0 0,0 1 0 0 0,0-1 0 0 0,-1 0 0 0 0,1 0 0 0 0,0 1 0 0 0,0-1-1 0 0,0 1 1 0 0,1-1 0 0 0,-1 1 0 0 0,0-1 0 0 0,0 4 0 0 0,0-3-4 0 0,0 0 0 0 0,0 1 1 0 0,-1-1-1 0 0,1 0 0 0 0,0 0 0 0 0,-1 0 0 0 0,-2 3 0 0 0,-9 5 39 0 0,10-7-32 0 0,0-1 0 0 0,-1 0 0 0 0,1 1 0 0 0,0 0 1 0 0,1 0-1 0 0,-1 0 0 0 0,0 0 0 0 0,1 0 0 0 0,0 0 1 0 0,-1 1-1 0 0,2-1 0 0 0,-4 8 0 0 0,-5 23 73 0 0,5-23-61 0 0,2 0 0 0 0,0 0 0 0 0,0 1 0 0 0,1 0 0 0 0,0-1 0 0 0,1 1 0 0 0,0 0 0 0 0,2 20 0 0 0,2-13 27 0 0,0 0 1 0 0,1-1-1 0 0,11 29 1 0 0,-12-39-39 0 0,0 0 1 0 0,1 0 0 0 0,0-1 0 0 0,1 1-1 0 0,0-1 1 0 0,0 0 0 0 0,0 0 0 0 0,1-1 0 0 0,13 12-1 0 0,-13-14 2 0 0,0 0 0 0 0,1 0 0 0 0,-1 0 0 0 0,14 4 0 0 0,12 6 115 0 0,-28-12-108 0 0,0-1-1 0 0,0 0 1 0 0,0 0 0 0 0,1 0-1 0 0,-1 0 1 0 0,8 0 0 0 0,7-3 4 0 0,-19 2-36 0 0,0 0 0 0 0,1 0 0 0 0,-1 0-1 0 0,0 0 1 0 0,1 0 0 0 0,-1 0 0 0 0,0-1-1 0 0,1 1 1 0 0,-1 0 0 0 0,0 0 0 0 0,1 0-1 0 0,-1-1 1 0 0,0 1 0 0 0,0 0 0 0 0,1 0-1 0 0,-1-1 1 0 0,0 1 0 0 0,0 0 0 0 0,1 0-1 0 0,-1-1 1 0 0,0 1 0 0 0,0 0-1 0 0,0-1 1 0 0,0 1 0 0 0,0 0 0 0 0,1-1-1 0 0,-1 1 1 0 0,0 0 0 0 0,0-1 0 0 0,0 1-1 0 0,0 0 1 0 0,0-1 0 0 0,4-7-418 0 0,-1 3-4 0 0,0-5-656 0 0,0 0-1 0 0,1 1 1 0 0,8-15-1 0 0,-1 10-1049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7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218 355 3833 0 0,'2'1'95'0'0,"0"1"0"0"0,0-1 1 0 0,0 0-1 0 0,-1 1 0 0 0,1-1 1 0 0,0 0-1 0 0,1 0 0 0 0,-1 0 1 0 0,0 0-1 0 0,0-1 0 0 0,0 1 1 0 0,0 0-1 0 0,1-1 0 0 0,-1 0 1 0 0,0 1-1 0 0,1-1 0 0 0,-1 0 1 0 0,3-1-1 0 0,-4 2-78 0 0,1-1-1 0 0,-1 0 1 0 0,1 0-1 0 0,-1 0 1 0 0,1-1 0 0 0,-1 1-1 0 0,1 0 1 0 0,-1 0-1 0 0,1-1 1 0 0,-1 1 0 0 0,1-1-1 0 0,-1 0 1 0 0,0 1-1 0 0,1-1 1 0 0,-1 0 0 0 0,0 0-1 0 0,1 1 1 0 0,-1-1-1 0 0,0 0 1 0 0,0 0 0 0 0,0-1-1 0 0,0 1 1 0 0,0 0-1 0 0,0 0 1 0 0,0 0 0 0 0,0-1-1 0 0,-1 1 1 0 0,2-3-1 0 0,6-22 162 0 0,-7 23-116 0 0,1 0 1 0 0,-1 0 0 0 0,0 0-1 0 0,0-1 1 0 0,-1 1 0 0 0,1-1-1 0 0,-1 1 1 0 0,1-1 0 0 0,-1 1-1 0 0,0-1 1 0 0,0 1 0 0 0,-1 0 0 0 0,0-5-1 0 0,0 2 289 0 0,-1 0 0 0 0,0 1 0 0 0,0-1 0 0 0,-1 0 0 0 0,0 1 0 0 0,1-1 0 0 0,-2 1 0 0 0,1 0 0 0 0,-1 0 0 0 0,-7-8 0 0 0,9 11-251 0 0,-1 0 0 0 0,1 0 0 0 0,-1 0 0 0 0,0 0 0 0 0,1 1 0 0 0,-1-1 0 0 0,0 1 0 0 0,0 0 0 0 0,0-1 0 0 0,0 1 0 0 0,0 1 0 0 0,0-1 0 0 0,0 0 0 0 0,0 1 0 0 0,0 0-1 0 0,0-1 1 0 0,0 1 0 0 0,-1 0 0 0 0,1 1 0 0 0,0-1 0 0 0,0 1 0 0 0,-4 0 0 0 0,-18 2 330 0 0,21-3-379 0 0,1 0 1 0 0,0 0-1 0 0,0 1 0 0 0,-1-1 0 0 0,1 1 1 0 0,0-1-1 0 0,0 1 0 0 0,0 0 0 0 0,0 0 1 0 0,0 0-1 0 0,0 1 0 0 0,0-1 1 0 0,0 1-1 0 0,-2 1 0 0 0,-10 14 110 0 0,-16 27 1 0 0,8-12-109 0 0,21-29-46 0 0,0-1 0 0 0,0 0-1 0 0,0 1 1 0 0,-1-1 0 0 0,1 0 0 0 0,-1 0-1 0 0,0-1 1 0 0,1 1 0 0 0,-1-1-1 0 0,-5 3 1 0 0,7-4-3 0 0,-1 1-1 0 0,1-1 1 0 0,-1 1-1 0 0,1 0 1 0 0,-1-1-1 0 0,1 1 1 0 0,-1 0-1 0 0,1 0 1 0 0,0 0 0 0 0,-1 0-1 0 0,1 0 1 0 0,0 1-1 0 0,0-1 1 0 0,0 0-1 0 0,0 1 1 0 0,0-1-1 0 0,0 0 1 0 0,0 1-1 0 0,0-1 1 0 0,1 1-1 0 0,-1-1 1 0 0,1 1 0 0 0,-1 0-1 0 0,1-1 1 0 0,-1 1-1 0 0,1-1 1 0 0,0 1-1 0 0,0 0 1 0 0,0-1-1 0 0,0 1 1 0 0,0 0-1 0 0,0 2 1 0 0,1-2-2 0 0,-1 0 0 0 0,0-1 0 0 0,0 1-1 0 0,1 0 1 0 0,-1-1 0 0 0,0 1 0 0 0,1-1 0 0 0,0 1 0 0 0,-1 0 0 0 0,1-1-1 0 0,0 1 1 0 0,0-1 0 0 0,0 0 0 0 0,0 1 0 0 0,0-1 0 0 0,0 0 0 0 0,0 0 0 0 0,0 1-1 0 0,1-1 1 0 0,1 1 0 0 0,-1-1 0 0 0,-1 1 0 0 0,1-1-1 0 0,-1 0 1 0 0,1 1 0 0 0,-1-1-1 0 0,0 1 1 0 0,1-1 0 0 0,-1 1-1 0 0,0 0 1 0 0,0 0 0 0 0,0 0-1 0 0,0-1 1 0 0,-1 1 0 0 0,1 0 0 0 0,0 0-1 0 0,0 2 1 0 0,0 4 16 0 0,0-1 0 0 0,0 0 0 0 0,1 0 0 0 0,0 0 0 0 0,1 0-1 0 0,0 0 1 0 0,0 0 0 0 0,0-1 0 0 0,1 1 0 0 0,0-1 0 0 0,0 0 0 0 0,0 0 0 0 0,1 0 0 0 0,0-1 0 0 0,0 0 0 0 0,1 0-1 0 0,-1 0 1 0 0,1 0 0 0 0,0-1 0 0 0,0 0 0 0 0,1 0 0 0 0,9 3 0 0 0,-7-2-92 0 0,0-1-1 0 0,0 0 1 0 0,1 0-1 0 0,-1-1 1 0 0,1-1 0 0 0,0 1-1 0 0,0-2 1 0 0,11 2-1 0 0,-18-3 5 0 0,1 0 0 0 0,-1-1-1 0 0,0 1 1 0 0,1-1 0 0 0,-1 1 0 0 0,0-1-1 0 0,0 0 1 0 0,1 0 0 0 0,-1 0 0 0 0,0-1-1 0 0,0 1 1 0 0,0-1 0 0 0,0 0 0 0 0,-1 1-1 0 0,1-1 1 0 0,0 0 0 0 0,-1-1 0 0 0,1 1-1 0 0,-1 0 1 0 0,0-1 0 0 0,0 0 0 0 0,0 1-1 0 0,0-1 1 0 0,0 0 0 0 0,-1 0 0 0 0,1 0-1 0 0,-1 0 1 0 0,2-4 0 0 0,2-6 71 0 0,0-1 0 0 0,0 0 0 0 0,-2 0 0 0 0,0-1 0 0 0,0 1 0 0 0,-1-1 0 0 0,-1 1 0 0 0,-1-1-1 0 0,0 0 1 0 0,-3-26 0 0 0,-3-19 161 0 0,6 43 100 0 0,-2 0-1 0 0,-3-19 1 0 0,3 31-85 0 0,0-1-1 0 0,0 1 1 0 0,-1 0-1 0 0,-5-10 1 0 0,7 13-125 0 0,0 1 491 0 0,-3 6-387 0 0,3-4-151 0 0,-1 1 3 0 0,1 0-1 0 0,0 0 1 0 0,0 0-1 0 0,-1-1 0 0 0,1 1 1 0 0,0 0-1 0 0,1 0 1 0 0,-1 0-1 0 0,0 1 0 0 0,1-1 1 0 0,-1 0-1 0 0,1 0 1 0 0,-1 0-1 0 0,1 0 0 0 0,0 1 1 0 0,0-1-1 0 0,0 4 1 0 0,4 33 130 0 0,3 24-48 0 0,-3-45-69 0 0,1 0 0 0 0,0 0 0 0 0,1-1 0 0 0,1 1 0 0 0,0-1-1 0 0,18 27 1 0 0,-16-28-9 0 0,-6-11 2 0 0,0 0 0 0 0,1 1 0 0 0,-1-1 0 0 0,1 0 0 0 0,0-1 0 0 0,0 1 0 0 0,0-1 0 0 0,1 0 0 0 0,0 0 0 0 0,6 5 0 0 0,1-4 13 0 0,-8-4-20 0 0,-1 1 0 0 0,0-1-1 0 0,1 1 1 0 0,-1 0 0 0 0,0-1 0 0 0,0 2-1 0 0,4 2 1 0 0,-6-4-39 0 0,1 0-1 0 0,0 1 1 0 0,-1-1-1 0 0,1 0 1 0 0,0 0 0 0 0,0 0-1 0 0,0 0 1 0 0,0 0-1 0 0,0 0 1 0 0,0-1-1 0 0,0 1 1 0 0,0-1 0 0 0,0 1-1 0 0,0-1 1 0 0,0 0-1 0 0,0 0 1 0 0,0 0-1 0 0,1 0 1 0 0,-1 0 0 0 0,3-1-1 0 0,-2 1-49 0 0,-1-4-170 0 0,-1 1-1 0 0,1 1 0 0 0,0-1 1 0 0,0 0-1 0 0,0 0 0 0 0,0 1 1 0 0,1-1-1 0 0,2-2 0 0 0,-2 3 149 0 0,0-1 0 0 0,-1 1 0 0 0,1-1 0 0 0,-1 0 0 0 0,0 1 0 0 0,0-1 0 0 0,0 0 0 0 0,0 0-1 0 0,2-5 1 0 0,12-17-125 0 0,-8 17 166 0 0,-6 6 54 0 0,0-1 1 0 0,0 1 0 0 0,0 0-1 0 0,0-1 1 0 0,0 1 0 0 0,0-1-1 0 0,-1 1 1 0 0,1-1 0 0 0,-1 0-1 0 0,0 0 1 0 0,2-4 0 0 0,-1-1 0 0 0,-1 1 1 0 0,1 0-1 0 0,-1-1 1 0 0,0 1 0 0 0,-1-1-1 0 0,0 1 1 0 0,0-1-1 0 0,-1 1 1 0 0,-1-9-1 0 0,0-3 16 0 0,0-1 0 0 0,2 0 0 0 0,2-25 1 0 0,-1 28 87 0 0,0 1 1 0 0,-1 0-1 0 0,-1-1 1 0 0,-1 1 0 0 0,-4-20-1 0 0,-5-29 702 0 0,9 47-88 0 0,-8-32 0 0 0,9 49-689 0 0,1 0 0 0 0,0 1 0 0 0,0-1 1 0 0,0 1-1 0 0,0-1 0 0 0,1 0 0 0 0,-1 1 0 0 0,0-1 0 0 0,0 1 0 0 0,0-1 0 0 0,0 0 0 0 0,1 1 1 0 0,-1-1-1 0 0,0 1 0 0 0,0-1 0 0 0,1 1 0 0 0,-1-1 0 0 0,0 1 0 0 0,1-1 0 0 0,-1 1 0 0 0,1-1 1 0 0,-1 1-15 0 0,1 0 0 0 0,-1 0-1 0 0,0 0 1 0 0,0-1 0 0 0,0 1 0 0 0,0 0 0 0 0,1 0 0 0 0,-1 0 0 0 0,0 0 0 0 0,0 0 0 0 0,0 0 0 0 0,0 0 0 0 0,0-1 0 0 0,0 1 0 0 0,1 0 0 0 0,-1 0 0 0 0,0 0 0 0 0,0 0 0 0 0,0-1 0 0 0,0 1 0 0 0,0 0 0 0 0,0 0 0 0 0,0 0 0 0 0,0-1 0 0 0,0 1 0 0 0,0 0 0 0 0,0 0 0 0 0,0 0 0 0 0,0 0 0 0 0,0-1 0 0 0,0 1 0 0 0,0 0 0 0 0,0 0 0 0 0,0 0-1 0 0,0-1 1 0 0,0 1 0 0 0,0 0 0 0 0,0 0 0 0 0,0 0 0 0 0,0 0 0 0 0,0-1 0 0 0,0 1 0 0 0,-1 0 0 0 0,1 0 0 0 0,0 0 0 0 0,0 0 0 0 0,0 0 0 0 0,0-1 0 0 0,0 1 0 0 0,-1 0 0 0 0,1 0 0 0 0,0 0 0 0 0,0 0 0 0 0,0 0 0 0 0,0 0 0 0 0,-1 0 0 0 0,1 0 0 0 0,0-1 0 0 0,0 1 0 0 0,0 0 0 0 0,1 3 118 0 0,-8 1 43 0 0,6-4-156 0 0,0 1 1 0 0,0-1-1 0 0,0 1 1 0 0,-1-1-1 0 0,1 1 1 0 0,0 0-1 0 0,0-1 1 0 0,0 1-1 0 0,0 0 1 0 0,0 0-1 0 0,0-1 1 0 0,0 1-1 0 0,1 0 1 0 0,-1 0-1 0 0,0 0 1 0 0,0 0-1 0 0,1 0 1 0 0,-1 1-1 0 0,0-1 1 0 0,1 0-1 0 0,-1 2 1 0 0,1 29 5 0 0,1-1 0 0 0,1 0 0 0 0,2 1 0 0 0,2-1 0 0 0,0-1 0 0 0,13 35 0 0 0,-15-51-4 0 0,0-1 0 0 0,-1 0 0 0 0,3 23 0 0 0,3 13 64 0 0,-3-15-49 0 0,-6-30-18 0 0,0 1 0 0 0,1 0 0 0 0,0-1 0 0 0,0 1 0 0 0,0-1 0 0 0,0 0 0 0 0,1 1 0 0 0,0-1 0 0 0,0 0 0 0 0,0 0 0 0 0,0 0 0 0 0,1 0 0 0 0,-1 0 0 0 0,6 6 1 0 0,2 0 49 0 0,-8-7-165 0 0,1 0 0 0 0,-1 0 0 0 0,1-1 1 0 0,0 1-1 0 0,0-1 0 0 0,4 3 0 0 0,-6-4-78 0 0,0-1-1 0 0,0 0 1 0 0,0 1-1 0 0,0-1 1 0 0,0 0 0 0 0,0 0-1 0 0,0 0 1 0 0,0 0-1 0 0,0 0 1 0 0,0 0-1 0 0,0 0 1 0 0,1 0-1 0 0,-1 0 1 0 0,0 0-1 0 0,0 0 1 0 0,0-1-1 0 0,0 1 1 0 0,0 0-1 0 0,0-1 1 0 0,0 1-1 0 0,-1-1 1 0 0,1 1-1 0 0,0-1 1 0 0,0 0-1 0 0,0 1 1 0 0,0-1-1 0 0,0-1 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8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55 6657 0 0,'-19'-18'5574'0'0,"10"22"-4819"0"0,8-3-692 0 0,-1 0-1 0 0,1-1 0 0 0,0 1 1 0 0,0 0-1 0 0,-1-1 1 0 0,1 0-1 0 0,0 1 1 0 0,-1-1-1 0 0,1 0 1 0 0,0 0-1 0 0,-1 1 0 0 0,1-1 1 0 0,-3-1-1 0 0,15 2 84 0 0,0-2 1 0 0,0 1-1 0 0,0-1 0 0 0,-1-1 0 0 0,1 0 0 0 0,13-5 0 0 0,34-5-189 0 0,-16 2-611 0 0,-35 7 35 0 0,0 1 1 0 0,0 0-1 0 0,0 1 0 0 0,1-1 1 0 0,-1 2-1 0 0,11-1 0 0 0,-9 2-1418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0:58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47 175 5521 0 0,'-7'4'5569'0'0,"7"-3"-5422"0"0,5 10 941 0 0,-4-10-1108 0 0,0 1 0 0 0,0-1 0 0 0,0 0 0 0 0,0 1 0 0 0,1-1 0 0 0,-1 0 0 0 0,0 0 0 0 0,1 0 0 0 0,-1 0 0 0 0,0-1 0 0 0,1 1 0 0 0,-1 0 0 0 0,1 0 0 0 0,0-1 0 0 0,1 1 0 0 0,8-1 93 0 0,-1 0-1 0 0,0-1 1 0 0,0-1-1 0 0,1 1 1 0 0,12-5-1 0 0,-18 4-43 0 0,-1 0-1 0 0,1 0 1 0 0,0 0 0 0 0,-1-1-1 0 0,1 1 1 0 0,-1-1-1 0 0,0 0 1 0 0,0 0 0 0 0,0 0-1 0 0,0-1 1 0 0,-1 0-1 0 0,6-7 1 0 0,-6 4-23 0 0,-1 0 1 0 0,0-1-1 0 0,-1 0 0 0 0,0 1 0 0 0,0-1 1 0 0,-1 0-1 0 0,0 1 0 0 0,0-1 0 0 0,-3-15 1 0 0,2 19-18 0 0,-1-1 1 0 0,1 1 0 0 0,-1 0 0 0 0,0 0-1 0 0,0-1 1 0 0,-6-6 0 0 0,1-1 46 0 0,7 12-29 0 0,0 0 1 0 0,0 0-1 0 0,0-1 1 0 0,-1 1-1 0 0,1 0 1 0 0,0 0 0 0 0,0 0-1 0 0,0-1 1 0 0,0 1-1 0 0,-1 0 1 0 0,1 0-1 0 0,0 0 1 0 0,0 0-1 0 0,0-1 1 0 0,-1 1-1 0 0,1 0 1 0 0,0 0-1 0 0,0 0 1 0 0,-1 0 0 0 0,1 0-1 0 0,0 0 1 0 0,0 0-1 0 0,-1 0 1 0 0,1 0-1 0 0,0 0 1 0 0,0 0-1 0 0,-1 0 1 0 0,1 0-1 0 0,0 0 1 0 0,0 0-1 0 0,0 0 1 0 0,-1 0 0 0 0,1 0-1 0 0,0 0 1 0 0,0 0-1 0 0,-1 0 1 0 0,1 0-1 0 0,0 0 1 0 0,0 1-1 0 0,-1-1 1 0 0,1 0-1 0 0,0 0 1 0 0,0 0-1 0 0,-1 1 1 0 0,1-1 27 0 0,-1 1-1 0 0,0-1 1 0 0,0 0-1 0 0,0 1 1 0 0,0-1-1 0 0,0 0 1 0 0,0 1-1 0 0,0-1 1 0 0,1 0-1 0 0,-1 0 1 0 0,0 0-1 0 0,0 0 1 0 0,0 0-1 0 0,0 0 1 0 0,0 0-1 0 0,0 0 1 0 0,0 0-1 0 0,0-1 1 0 0,-2 1-1 0 0,1-1 13 0 0,0 0-13 0 0,1 0 0 0 0,0 1 0 0 0,0-1 0 0 0,-1 1 0 0 0,1-1 0 0 0,0 1 0 0 0,-1-1-1 0 0,1 1 1 0 0,0 0 0 0 0,-1 0 0 0 0,1 0 0 0 0,-1 0 0 0 0,1 0 0 0 0,0 0 0 0 0,-1 0 0 0 0,1 0 0 0 0,-1 1 0 0 0,1-1-1 0 0,0 0 1 0 0,-1 1 0 0 0,1-1 0 0 0,0 1 0 0 0,0 0 0 0 0,-1-1 0 0 0,1 1 0 0 0,0 0 0 0 0,0 0 0 0 0,0 0 0 0 0,-2 1 0 0 0,-16 15 300 0 0,11-11-219 0 0,0 1 1 0 0,0 0-1 0 0,1 1 1 0 0,0-1-1 0 0,-9 15 0 0 0,10-12-84 0 0,1 0 0 0 0,0 1-1 0 0,0 0 1 0 0,1 0-1 0 0,1 1 1 0 0,0-1 0 0 0,0 1-1 0 0,1 0 1 0 0,1-1 0 0 0,0 1-1 0 0,0 0 1 0 0,1 0-1 0 0,1 0 1 0 0,0 0 0 0 0,1 0-1 0 0,0-1 1 0 0,0 1-1 0 0,2-1 1 0 0,-1 1 0 0 0,1-1-1 0 0,1 0 1 0 0,10 18 0 0 0,-14-28-31 0 0,9 19 55 0 0,1-1-1 0 0,14 17 1 0 0,-19-29-29 0 0,-1-1 1 0 0,1 0-1 0 0,0 0 0 0 0,1 0 1 0 0,0-1-1 0 0,0 0 0 0 0,0-1 1 0 0,10 6-1 0 0,-11-7 4 0 0,0 0 1 0 0,1-1-1 0 0,-1 1 1 0 0,0-2-1 0 0,1 1 1 0 0,0-1-1 0 0,6 1 1 0 0,-10-1-34 0 0,0-1-1 0 0,0 0 1 0 0,0-1 0 0 0,0 1 0 0 0,0 0 0 0 0,0-1 0 0 0,0 0 0 0 0,0 1-1 0 0,0-1 1 0 0,-1 0 0 0 0,1 0 0 0 0,0-1 0 0 0,-1 1 0 0 0,1-1 0 0 0,-1 1-1 0 0,1-1 1 0 0,-1 0 0 0 0,3-2 0 0 0,15-16-89 0 0,-1-1 1 0 0,25-35-1 0 0,-39 48 87 0 0,0 0 0 0 0,0 0-1 0 0,-1 0 1 0 0,0-1 0 0 0,0 1-1 0 0,-1-1 1 0 0,0 0 0 0 0,-1 0-1 0 0,0 0 1 0 0,0-1 0 0 0,0-13-1 0 0,0 2-6 0 0,0 0 0 0 0,2 1 0 0 0,0-1 0 0 0,11-29 0 0 0,0-4-2 0 0,6-21 15 0 0,-21 74-9 0 0,0 0-1 0 0,0 0 1 0 0,1 0-1 0 0,-1 0 1 0 0,0 0-1 0 0,0-1 1 0 0,-1 1 0 0 0,1 0-1 0 0,0 0 1 0 0,0 0-1 0 0,0 0 1 0 0,-1 0 0 0 0,1 0-1 0 0,-1 0 1 0 0,1 0-1 0 0,-1-2 1 0 0,0 3 5 0 0,1 0-1 0 0,-1-1 1 0 0,1 1 0 0 0,0 0-1 0 0,-1-1 1 0 0,1 1 0 0 0,-1 0 0 0 0,1 0-1 0 0,-1 0 1 0 0,1-1 0 0 0,-1 1-1 0 0,1 0 1 0 0,-1 0 0 0 0,1 0 0 0 0,-1 0-1 0 0,1 0 1 0 0,-1 0 0 0 0,1 0-1 0 0,-1 0 1 0 0,1 0 0 0 0,-1 0-1 0 0,1 0 1 0 0,-1 0 0 0 0,1 0 0 0 0,-1 1-1 0 0,1-1 1 0 0,-1 0 0 0 0,1 0-1 0 0,-1 1 1 0 0,1-1 0 0 0,-1 0 0 0 0,1 0-1 0 0,0 1 1 0 0,-1-1 0 0 0,1 0-1 0 0,-1 1 1 0 0,1 0 0 0 0,-13 5-18 0 0,12-6 18 0 0,0 1 1 0 0,-1-1 0 0 0,1 0-1 0 0,0 1 1 0 0,0-1-1 0 0,0 1 1 0 0,0 0 0 0 0,0-1-1 0 0,0 1 1 0 0,0 0-1 0 0,0-1 1 0 0,0 1 0 0 0,1 0-1 0 0,-1 0 1 0 0,0 0-1 0 0,0 0 1 0 0,1 0 0 0 0,-2 2-1 0 0,0 3 12 0 0,-1 1-1 0 0,1-1 0 0 0,1 1 1 0 0,-1 0-1 0 0,1 0 0 0 0,1 0 1 0 0,-1-1-1 0 0,1 1 0 0 0,0 0 1 0 0,1 0-1 0 0,-1 0 0 0 0,1 0 1 0 0,1 0-1 0 0,3 10 1 0 0,-4-14-7 0 0,0-1 1 0 0,0 0 0 0 0,1 0 0 0 0,-1 0 0 0 0,1 1 0 0 0,-1-1 0 0 0,1-1 0 0 0,0 1 0 0 0,0 0 0 0 0,-1 0 0 0 0,2-1-1 0 0,-1 1 1 0 0,0-1 0 0 0,0 1 0 0 0,0-1 0 0 0,5 2 0 0 0,18 13-30 0 0,-24-15 27 0 0,0-1 1 0 0,-1 1-1 0 0,1-1 0 0 0,-1 1 0 0 0,1 0 0 0 0,-1-1 0 0 0,1 1 0 0 0,-1 0 1 0 0,0-1-1 0 0,1 1 0 0 0,-1 0 0 0 0,0 0 0 0 0,1-1 0 0 0,-1 1 0 0 0,0 0 1 0 0,0 0-1 0 0,0-1 0 0 0,1 1 0 0 0,-1 0 0 0 0,0 1 0 0 0,0-1 2 0 0,0 0-1 0 0,0-1 0 0 0,0 1 1 0 0,0 0-1 0 0,0 0 0 0 0,0 0 0 0 0,0-1 1 0 0,1 1-1 0 0,-1 0 0 0 0,0 0 1 0 0,0-1-1 0 0,1 1 0 0 0,-1 0 1 0 0,1-1-1 0 0,-1 1 0 0 0,1 0 1 0 0,-1-1-1 0 0,1 1 0 0 0,0 0 1 0 0,21 17-3 0 0,-19-16 4 0 0,1 1 0 0 0,-1-1-1 0 0,1 1 1 0 0,-1 0 0 0 0,0-1 0 0 0,0 2 0 0 0,0-1 0 0 0,0 0 0 0 0,-1 0 0 0 0,1 1 0 0 0,-1 0 0 0 0,0-1 0 0 0,2 6 0 0 0,-3-4-2 0 0,1-1 0 0 0,0 1 0 0 0,0 0 0 0 0,0-1 0 0 0,1 1 0 0 0,-1-1 1 0 0,1 0-1 0 0,6 7 0 0 0,-5-6 0 0 0,-1-1 0 0 0,1 1 0 0 0,-1 0 0 0 0,0 1 0 0 0,-1-1 0 0 0,4 9 0 0 0,-6-13-1 0 0,1 0 0 0 0,-1 0 0 0 0,0 0 0 0 0,0 0 0 0 0,0 0 0 0 0,0 0 0 0 0,0 0 0 0 0,0 0 0 0 0,-1 0 0 0 0,1 0 0 0 0,0 0 1 0 0,0 0-1 0 0,-1 0 0 0 0,1 0 0 0 0,0 0 0 0 0,-2 1 0 0 0,-1 13 4 0 0,3-10-9 0 0,0-1 0 0 0,0 0-1 0 0,0 0 1 0 0,0 0 0 0 0,0 0-1 0 0,-1 0 1 0 0,0 1 0 0 0,-2 5-1 0 0,2-8 7 0 0,0 0 0 0 0,0 0 0 0 0,0 0 0 0 0,0-1 0 0 0,0 1 0 0 0,-1 0 0 0 0,1-1 0 0 0,-1 1 0 0 0,0-1-1 0 0,1 1 1 0 0,-1-1 0 0 0,0 0 0 0 0,0 1 0 0 0,0-1 0 0 0,0 0 0 0 0,0 0 0 0 0,0 0 0 0 0,-3 0 0 0 0,-10 5 25 0 0,12-5-22 0 0,0 1 0 0 0,0-1 0 0 0,0 0 0 0 0,0-1 0 0 0,0 1 0 0 0,0 0 0 0 0,0-1 0 0 0,-1 1 0 0 0,1-1 0 0 0,0 0 0 0 0,-6-1 0 0 0,-1 0-19 0 0,1-1-1 0 0,0 0 0 0 0,-1-1 0 0 0,-15-7 1 0 0,18 7-660 0 0,1 0 0 0 0,0-1 0 0 0,0 0 0 0 0,-7-5 1 0 0,2 0-2146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1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183 261 832 0 0,'16'3'-253'0'0,"-16"-3"268"0"0,0 0 0 0 0,0 0 0 0 0,0 0 0 0 0,0 0 0 0 0,0 0 0 0 0,-1 0 0 0 0,1 0 0 0 0,0 0 0 0 0,0 0-1 0 0,0 0 1 0 0,0 0 0 0 0,0 0 0 0 0,0 0 0 0 0,0 0 0 0 0,0-1 0 0 0,0 1 0 0 0,0 0 0 0 0,0 0 0 0 0,0 0 0 0 0,0 0 0 0 0,0 0 0 0 0,0 0 0 0 0,0 0 0 0 0,0 0 0 0 0,0 0 0 0 0,0 0 0 0 0,0 0 0 0 0,0 0 0 0 0,0 0 0 0 0,0 0 0 0 0,-1-1 0 0 0,1 1 0 0 0,0 0 0 0 0,0 0 0 0 0,1 0 0 0 0,-1 0 0 0 0,0 0 0 0 0,0 0 0 0 0,0 0 0 0 0,0 0 0 0 0,0 0 0 0 0,0 0 0 0 0,0 0-1 0 0,0 0 1 0 0,0 0 0 0 0,0-1 0 0 0,0 1 0 0 0,0 0 0 0 0,0 0 0 0 0,0 0 0 0 0,0 0 0 0 0,0 0 0 0 0,0 0 0 0 0,0 0 0 0 0,0 0 0 0 0,0 0 0 0 0,0 0 0 0 0,0 0 0 0 0,0 0 0 0 0,1 0 0 0 0,-1 0 0 0 0,0 0 0 0 0,0 0 0 0 0,-13-8 2069 0 0,7 6-1807 0 0,-1-1 1 0 0,1 1-1 0 0,-1 0 1 0 0,0 1 0 0 0,1 0-1 0 0,-1 0 1 0 0,-8 0-1 0 0,-5 1 704 0 0,12-1-688 0 0,0 1 0 0 0,-1 1-1 0 0,1-1 1 0 0,0 2-1 0 0,-11 1 1 0 0,13-1 61 0 0,-19 6 1536 0 0,24-8-1873 0 0,1 0 0 0 0,-1 0 0 0 0,0 1 0 0 0,0-1-1 0 0,1 0 1 0 0,-1 1 0 0 0,0-1 0 0 0,1 1 0 0 0,-1-1-1 0 0,1 1 1 0 0,-1-1 0 0 0,0 1 0 0 0,1 0 0 0 0,-1-1-1 0 0,1 1 1 0 0,-1 0 0 0 0,1-1 0 0 0,0 1 0 0 0,-1 0-1 0 0,1-1 1 0 0,0 1 0 0 0,0 0 0 0 0,-1 0 0 0 0,1 1-1 0 0,0-1 88 0 0,16 9 477 0 0,5-12-437 0 0,0 2 0 0 0,0 0 0 0 0,23 4 0 0 0,-18-1-49 0 0,43-1 0 0 0,191-24 97 0 0,-204 10-160 0 0,-43 8-31 0 0,-1 1 1 0 0,1 0 0 0 0,0 1-1 0 0,0 0 1 0 0,15 1 0 0 0,-14 2 2 0 0,-9 0 3 0 0,1 0 0 0 0,0-1 0 0 0,-1 0 0 0 0,1 0 1 0 0,0 0-1 0 0,-1-1 0 0 0,1 1 0 0 0,0-1 0 0 0,-1-1 1 0 0,1 1-1 0 0,-1-1 0 0 0,6-3 0 0 0,-6 3-7 0 0,-1 0-1 0 0,0 1 1 0 0,0-1-1 0 0,1 1 0 0 0,-1-1 1 0 0,0 1-1 0 0,1 1 1 0 0,8-2-1 0 0,43 3 3 0 0,-43 0 0 0 0,0-1 0 0 0,0 0 0 0 0,26-4 0 0 0,-15 4 0 0 0,10-1 12 0 0,-33 1-7 0 0,0 0 0 0 0,-1 0 0 0 0,1 0-1 0 0,0 0 1 0 0,0 0 0 0 0,-1 0 0 0 0,1-1 0 0 0,0 1-1 0 0,-1 0 1 0 0,1 0 0 0 0,0-1 0 0 0,-1 1 0 0 0,1-1-1 0 0,0 1 1 0 0,-1 0 0 0 0,1-1 0 0 0,-1 1 0 0 0,1-1-1 0 0,-1 1 1 0 0,1-1 0 0 0,-1 0 0 0 0,1 1-1 0 0,-1-1 1 0 0,0 1 0 0 0,1-1 0 0 0,-1 0 0 0 0,0 0-1 0 0,0 1 1 0 0,1-1 0 0 0,-1 0 0 0 0,0 1 0 0 0,0-1-1 0 0,0-1 1 0 0,0-2 39 0 0,0 4-41 0 0,0 0 0 0 0,0-1-1 0 0,0 1 1 0 0,0 0 0 0 0,0-1-1 0 0,0 1 1 0 0,0-1 0 0 0,0 1-1 0 0,0 0 1 0 0,0-1 0 0 0,0 1-1 0 0,0 0 1 0 0,0-1 0 0 0,-1 1-1 0 0,1 0 1 0 0,0 0 0 0 0,0-1-1 0 0,0 1 1 0 0,-1 0 0 0 0,1-1-1 0 0,0 1 1 0 0,0 0 0 0 0,-1 0-1 0 0,1 0 1 0 0,0-1 0 0 0,-1 1-1 0 0,-43-31 213 0 0,36 26-202 0 0,5 3-8 0 0,-17-13 10 0 0,20 15-18 0 0,0-1-1 0 0,0 1 1 0 0,0-1 0 0 0,0 1 0 0 0,0 0 0 0 0,0-1 0 0 0,0 1 0 0 0,0-1 0 0 0,0 1-1 0 0,0-1 1 0 0,1 1 0 0 0,-1-1 0 0 0,0 1 0 0 0,0 0 0 0 0,0-1 0 0 0,0 1-1 0 0,1-1 1 0 0,-1 1 0 0 0,0 0 0 0 0,0-1 0 0 0,1 1 0 0 0,-1 0 0 0 0,0-1 0 0 0,1 1-1 0 0,-1 0 1 0 0,0 0 0 0 0,1-1 0 0 0,1 0 0 0 0,-2 0 1 0 0,0 0 0 0 0,0 1 1 0 0,0-1-1 0 0,0 0 0 0 0,0 1 1 0 0,0-1-1 0 0,0 1 0 0 0,0-1 1 0 0,0 0-1 0 0,-1 1 0 0 0,1-1 0 0 0,0 0 1 0 0,0 1-1 0 0,-1-1 0 0 0,1 1 1 0 0,0-1-1 0 0,0 1 0 0 0,-1-1 0 0 0,1 0 1 0 0,-1 1-1 0 0,1-1 0 0 0,0 1 1 0 0,-1 0-1 0 0,1-1 0 0 0,-1 1 0 0 0,1-1 1 0 0,-1 1-1 0 0,0 0 0 0 0,1-1 1 0 0,-2 1-1 0 0,-18-14 56 0 0,0 3-31 0 0,12 6-40 0 0,-1 0 0 0 0,-1 0 0 0 0,-12-4-1 0 0,20 9 6 0 0,-2-2-2 0 0,3 1 10 0 0,1 0 2 0 0,-1 0-1 0 0,0 0 1 0 0,0 0 0 0 0,0 1-1 0 0,0-1 1 0 0,0 0-1 0 0,0 1 1 0 0,0-1 0 0 0,0 1-1 0 0,0-1 1 0 0,0 1-1 0 0,-2-1 1 0 0,1-8 84 0 0,1 7-87 0 0,1 1 1 0 0,-1 0-1 0 0,1 0 0 0 0,-1 0 1 0 0,1 0-1 0 0,0 0 1 0 0,-1 1-1 0 0,1-1 0 0 0,0 0 1 0 0,-1 0-1 0 0,1 0 1 0 0,0 0-1 0 0,0 0 0 0 0,0 0 1 0 0,0 0-1 0 0,0 0 1 0 0,0 0-1 0 0,0 0 0 0 0,1 0 1 0 0,-1-2-1 0 0,1 2 7 0 0,-21-9 8 0 0,19 11-2 0 0,1-1-9 0 0,-1 0 0 0 0,1 1 0 0 0,-1-1 0 0 0,1 0 0 0 0,0 0-1 0 0,-1 1 1 0 0,1-1 0 0 0,-1 0 0 0 0,1 0 0 0 0,0 1 0 0 0,-1-1-1 0 0,1 0 1 0 0,-1 1 0 0 0,1-1 0 0 0,0 1 0 0 0,-1-1 0 0 0,1 0-1 0 0,0 1 1 0 0,0-1 0 0 0,0 1 0 0 0,-1-1 0 0 0,1 1 0 0 0,0-1-1 0 0,0 1 1 0 0,0-1 0 0 0,0 1 0 0 0,0-1 0 0 0,0 1 0 0 0,0-1 0 0 0,0 1-1 0 0,0-1 1 0 0,0 1 0 0 0,0-1 0 0 0,0 1 0 0 0,0-1 0 0 0,0 1-1 0 0,0-1 1 0 0,0 1 0 0 0,0-1 0 0 0,1 1 0 0 0,-1 0 0 0 0,7 14 71 0 0,-7-14-70 0 0,0 0 0 0 0,1 0 0 0 0,-1 0 0 0 0,0 0 0 0 0,1 0 0 0 0,-1 0 0 0 0,1 0 0 0 0,-1 0 0 0 0,1 0 0 0 0,0 0 0 0 0,-1 0 0 0 0,1 0 0 0 0,0-1 0 0 0,0 1 0 0 0,-1 0 0 0 0,1 0 0 0 0,2 0 0 0 0,7 8 31 0 0,-10-2 8 0 0,-1-5-31 0 0,2-1-12 0 0,-1-1 1 0 0,0 1-1 0 0,1 0 1 0 0,-1-1 0 0 0,1 1-1 0 0,-1-1 1 0 0,0 1-1 0 0,1 0 1 0 0,-1-1 0 0 0,1 1-1 0 0,0-1 1 0 0,-1 0-1 0 0,1 1 1 0 0,-1-1 0 0 0,1 1-1 0 0,0-1 1 0 0,-1 0-1 0 0,1 1 1 0 0,0-1-1 0 0,-1 0 1 0 0,1 0 0 0 0,0 0-1 0 0,0 0 1 0 0,0 1-1 0 0,22 4 6 0 0,-3-3 11 0 0,35 6 54 0 0,-52-8-71 0 0,0 1-1 0 0,0-1 0 0 0,0 1 1 0 0,0 0-1 0 0,0 0 1 0 0,-1 0-1 0 0,1 1 0 0 0,0-1 1 0 0,0 1-1 0 0,-1-1 1 0 0,1 1-1 0 0,4 4 0 0 0,-5-4 3 0 0,0 1-1 0 0,1-1 0 0 0,-1 0 1 0 0,1 0-1 0 0,0-1 0 0 0,0 1 1 0 0,-1 0-1 0 0,1-1 0 0 0,0 0 1 0 0,0 0-1 0 0,1 0 0 0 0,3 1 1 0 0,-5-2 1 0 0,1 1 1 0 0,-1-1 0 0 0,1 1-1 0 0,-1-1 1 0 0,0 1 0 0 0,1 0 0 0 0,-1 0-1 0 0,0 0 1 0 0,0 0 0 0 0,0 1-1 0 0,0-1 1 0 0,0 0 0 0 0,0 1-1 0 0,0 0 1 0 0,0-1 0 0 0,-1 1-1 0 0,1 0 1 0 0,0 0 0 0 0,-1 0-1 0 0,0 0 1 0 0,1 0 0 0 0,-1 0-1 0 0,0 0 1 0 0,1 4 0 0 0,-1-3-3 0 0,0 0 0 0 0,0 1 1 0 0,1-1-1 0 0,-1 0 1 0 0,1 0-1 0 0,3 5 0 0 0,-3-6 4 0 0,-1 0 0 0 0,1 0 0 0 0,-1 1 0 0 0,0-1-1 0 0,0 0 1 0 0,0 1 0 0 0,0-1 0 0 0,0 1 0 0 0,0 0-1 0 0,0-1 1 0 0,-1 1 0 0 0,1 4 0 0 0,-1-6-1 0 0,0 1 0 0 0,0-1-1 0 0,0 0 1 0 0,0 0 0 0 0,0 0 0 0 0,0 1 0 0 0,-1-1 0 0 0,1 0 0 0 0,0 0 0 0 0,-1 0 0 0 0,1 0 0 0 0,0 0 0 0 0,-1 0 0 0 0,0 2 0 0 0,-13 1 102 0 0,-1 0-88 0 0,12-3-13 0 0,1 0 0 0 0,0 0 0 0 0,0 0 1 0 0,0 0-1 0 0,0 1 0 0 0,0-1 0 0 0,0 1 0 0 0,0-1 0 0 0,0 1 0 0 0,0 0 1 0 0,-1 2-1 0 0,-15 12 18 0 0,1-3-13 0 0,15-12-6 0 0,1 0 0 0 0,-1 1 1 0 0,0-1-1 0 0,0 0 0 0 0,1 0 0 0 0,-1 0 1 0 0,0 0-1 0 0,0 0 0 0 0,0 0 0 0 0,-1-1 1 0 0,1 1-1 0 0,-3 0 0 0 0,0 0-1 0 0,1 0-1 0 0,0 0 1 0 0,0 0-1 0 0,0 0 1 0 0,0 1-1 0 0,0 0 0 0 0,0 0 1 0 0,0 0-1 0 0,0 0 1 0 0,1 0-1 0 0,-1 1 1 0 0,1 0-1 0 0,0 0 1 0 0,0 0-1 0 0,0 0 1 0 0,0 0-1 0 0,0 0 1 0 0,-2 5-1 0 0,3-5-2 0 0,-1 1 0 0 0,0-1-1 0 0,1 0 1 0 0,-1 0 0 0 0,0 0-1 0 0,-1 0 1 0 0,1-1 0 0 0,0 1-1 0 0,-1-1 1 0 0,1 0-1 0 0,-1 0 1 0 0,0 0 0 0 0,0-1-1 0 0,0 1 1 0 0,0-1 0 0 0,-7 2-1 0 0,10-3 5 0 0,0 0-1 0 0,0 0 0 0 0,0 0 0 0 0,0 0 0 0 0,0 1 0 0 0,0-1 0 0 0,-1 0 1 0 0,1 1-1 0 0,0-1 0 0 0,0 1 0 0 0,0 0 0 0 0,0-1 0 0 0,1 1 0 0 0,-1 0 1 0 0,0-1-1 0 0,0 1 0 0 0,-1 1 0 0 0,2-1 1 0 0,0-1-1 0 0,0 1 1 0 0,0-1-1 0 0,0 1 1 0 0,0-1-1 0 0,0 1 1 0 0,0-1-1 0 0,0 1 1 0 0,0-1 0 0 0,0 1-1 0 0,0-1 1 0 0,0 1-1 0 0,0-1 1 0 0,0 0-1 0 0,1 1 1 0 0,-1-1 0 0 0,0 1-1 0 0,0-1 1 0 0,1 1-1 0 0,-1-1 1 0 0,0 0-1 0 0,0 1 1 0 0,1-1 0 0 0,-1 1-1 0 0,1-1 1 0 0,-1 0-1 0 0,0 1 1 0 0,1-1-1 0 0,-1 0 1 0 0,1 0-1 0 0,-1 1 1 0 0,0-1 0 0 0,1 0-1 0 0,-1 0 1 0 0,1 0-1 0 0,-1 0 1 0 0,2 1-1 0 0,-5-3 3 0 0,-4-2 34 0 0,14 0-14 0 0,-7 3-20 0 0,1 1-1 0 0,-1-1 1 0 0,1 1 0 0 0,-1 0 0 0 0,1-1-1 0 0,-1 1 1 0 0,1-1 0 0 0,-1 1 0 0 0,0-1-1 0 0,1 1 1 0 0,-1-1 0 0 0,0 1 0 0 0,1-1-1 0 0,-1 1 1 0 0,0-1 0 0 0,0 0 0 0 0,1 1-1 0 0,-1-1 1 0 0,0 1 0 0 0,0-1 0 0 0,0 0-1 0 0,0 1 1 0 0,0-1 0 0 0,0 1 0 0 0,0-1-1 0 0,0 0 1 0 0,0 1 0 0 0,0-1 0 0 0,0 0 0 0 0,0 1-1 0 0,-1-1 1 0 0,1 1 0 0 0,0-1 0 0 0,0 0-1 0 0,-1 1 1 0 0,1-1 0 0 0,-1 0 0 0 0,-14-26 74 0 0,11 21-87 0 0,1 0 15 0 0,1 0 0 0 0,0-1 1 0 0,0 1-1 0 0,1-1 0 0 0,0 1 0 0 0,-1-12 0 0 0,-3-14 20 0 0,2 19-17 0 0,1 0-1 0 0,0 1 0 0 0,1-1 1 0 0,0 0-1 0 0,1 0 0 0 0,2-17 1 0 0,-4-45-21 0 0,3 59 24 0 0,8-31 1 0 0,-8 46-14 0 0,-1 0 0 0 0,1 0 0 0 0,-1-1 0 0 0,0 1 1 0 0,0 0-1 0 0,0-1 0 0 0,1 1 0 0 0,-1 0 0 0 0,0-1 0 0 0,-1 1 0 0 0,1 0 0 0 0,0-1 0 0 0,0 1 0 0 0,-1-2 0 0 0,-12-5-4 0 0,12 8 2 0 0,1 0 0 0 0,-1 1-1 0 0,1-1 1 0 0,0 0-1 0 0,0 1 1 0 0,-1-1-1 0 0,1 0 1 0 0,0 1-1 0 0,0-1 1 0 0,-1 1-1 0 0,1-1 1 0 0,0 1 0 0 0,0-1-1 0 0,0 1 1 0 0,0-1-1 0 0,0 1 1 0 0,-1-1-1 0 0,1 1 1 0 0,0-1-1 0 0,0 1 1 0 0,0-1-1 0 0,0 0 1 0 0,1 1-1 0 0,-1-1 1 0 0,0 1 0 0 0,0-1-1 0 0,0 1 1 0 0,0-1-1 0 0,1 2 1 0 0,2 25-39 0 0,-2-20 37 0 0,-1-5 8 0 0,0 1 0 0 0,0-1 1 0 0,-1 1-1 0 0,1-1 0 0 0,-1 1 1 0 0,1-1-1 0 0,-1 1 0 0 0,-2 2 1 0 0,2-3-3 0 0,1 0 0 0 0,-1-1 0 0 0,0 1-1 0 0,0 0 1 0 0,1-1 0 0 0,-1 1 0 0 0,1 0 0 0 0,0 0 0 0 0,-1 0 0 0 0,1-1 0 0 0,0 1 0 0 0,0 0 0 0 0,0 0 0 0 0,0 0 0 0 0,0 0-1 0 0,1-1 1 0 0,-1 1 0 0 0,1 0 0 0 0,-1 0 0 0 0,1-1 0 0 0,-1 1 0 0 0,1 0 0 0 0,2 2 0 0 0,7 7-18 0 0,13 18-26 0 0,-22-28 45 0 0,0 1 0 0 0,0 0-1 0 0,0-1 1 0 0,-1 1 0 0 0,1 0-1 0 0,0-1 1 0 0,-1 1 0 0 0,0 0-1 0 0,1 0 1 0 0,-1-1 0 0 0,0 1-1 0 0,0 0 1 0 0,0 0 0 0 0,0 0-1 0 0,0 0 1 0 0,0-1-1 0 0,-1 1 1 0 0,0 2 0 0 0,0 5 4 0 0,-1 0 1 0 0,1 0 0 0 0,1 1-1 0 0,0 9 1 0 0,0-16-12 0 0,0-1 4 0 0,0 1 0 0 0,0-1 1 0 0,1 0-1 0 0,-1 0 0 0 0,1 0 0 0 0,0 0 0 0 0,-1 0 1 0 0,1 0-1 0 0,0 0 0 0 0,0 0 0 0 0,0 0 1 0 0,1 0-1 0 0,-1-1 0 0 0,0 1 0 0 0,1 0 1 0 0,-1-1-1 0 0,1 1 0 0 0,-1-1 0 0 0,4 2 1 0 0,12 16 75 0 0,-8-1-93 0 0,-8-14 14 0 0,1 0 0 0 0,0 0 0 0 0,1 0 0 0 0,-1-1 0 0 0,6 7 0 0 0,-5-5 50 0 0,2 3-32 0 0,-5-8-14 0 0,0 0-1 0 0,0 0 1 0 0,0 0 0 0 0,0 0-1 0 0,0 0 1 0 0,0 0 0 0 0,0 0-1 0 0,0 0 1 0 0,0 1 0 0 0,0-1 0 0 0,0 0-1 0 0,1 0 1 0 0,-1 0 0 0 0,0 0-1 0 0,0 0 1 0 0,0 0 0 0 0,0 0-1 0 0,0 0 1 0 0,0 0 0 0 0,0 0 0 0 0,0 0-1 0 0,1 0 1 0 0,-1 0 0 0 0,0 0-1 0 0,0 0 1 0 0,0 0 0 0 0,0 0 0 0 0,0 0-1 0 0,0 0 1 0 0,0 0 0 0 0,0-1-1 0 0,0 1 1 0 0,1 0 0 0 0,-1 0-1 0 0,0 0 1 0 0,0 0 0 0 0,0 0 0 0 0,0 0-1 0 0,0 0 1 0 0,0 0 0 0 0,0 0-1 0 0,0 0 1 0 0,0 0 0 0 0,0 0 0 0 0,0 0-1 0 0,0-1 1 0 0,0 1 0 0 0,0 0-1 0 0,0 0 1 0 0,0 0 0 0 0,0 0-1 0 0,0 0 1 0 0,0 0 0 0 0,1 0 0 0 0,-1 0-1 0 0,0-1 1 0 0,-1 1 0 0 0,1 0-1 0 0,0 0 1 0 0,0 0 0 0 0,0 0 0 0 0,0 0-1 0 0,0 0 1 0 0,0 0 0 0 0,0 0-1 0 0,0 0 1 0 0,0-1 0 0 0,0 1-1 0 0,0 0 1 0 0,-1-16 12 0 0,1 15-10 0 0,0-1 1 0 0,-1 1-1 0 0,1-1 1 0 0,0 1-1 0 0,0-1 1 0 0,0 1-1 0 0,0-1 1 0 0,1 1-1 0 0,-1-1 1 0 0,0 1-1 0 0,1-1 1 0 0,0-1-1 0 0,-1 0 2 0 0,1 0-1 0 0,-1-1 0 0 0,1 1 1 0 0,-1-1-1 0 0,0 1 1 0 0,0 0-1 0 0,-1-6 1 0 0,0 6-9 0 0,1 1 1 0 0,-1-1 0 0 0,1 0 0 0 0,0 1 0 0 0,0-1 0 0 0,0 0-1 0 0,1 1 1 0 0,-1-1 0 0 0,1 0 0 0 0,-1 1 0 0 0,1-1 0 0 0,2-4-1 0 0,-1 4 11 0 0,0-1 0 0 0,0 1 0 0 0,-1-1-1 0 0,1 1 1 0 0,-1-1 0 0 0,1 1-1 0 0,-1-1 1 0 0,0 0 0 0 0,-1 1-1 0 0,1-1 1 0 0,-1 0 0 0 0,1 0-1 0 0,-1 0 1 0 0,-1-6 0 0 0,0 8-7 0 0,0 0 1 0 0,0 0-1 0 0,1 1 1 0 0,-1-1-1 0 0,0 0 1 0 0,1 0 0 0 0,-1 0-1 0 0,1 0 1 0 0,0 0-1 0 0,0 0 1 0 0,0 0-1 0 0,0 0 1 0 0,0 0-1 0 0,0 0 1 0 0,0 0-1 0 0,1 0 1 0 0,-1 0-1 0 0,1 0 1 0 0,-1 0-1 0 0,1 0 1 0 0,0 0-1 0 0,0 0 1 0 0,0 0-1 0 0,0 1 1 0 0,0-1 0 0 0,0 0-1 0 0,0 1 1 0 0,0-1-1 0 0,1 1 1 0 0,2-2-1 0 0,2-2 0 0 0,-4 4 4 0 0,-1 0 0 0 0,0 0 0 0 0,0 0 0 0 0,1 0 0 0 0,-1 0 0 0 0,0 0 0 0 0,0-1 0 0 0,0 1 0 0 0,0 0 0 0 0,0 0 0 0 0,0-1 0 0 0,-1 1 1 0 0,1-1-1 0 0,0 1 0 0 0,-1 0 0 0 0,1-3 0 0 0,-1 4-4 0 0,0 0 1 0 0,0 0-1 0 0,0-1 1 0 0,0 1-1 0 0,0 0 1 0 0,0 0-1 0 0,0-1 1 0 0,0 1-1 0 0,0 0 1 0 0,0 0-1 0 0,0-1 1 0 0,0 1-1 0 0,0 0 1 0 0,0 0-1 0 0,0-1 1 0 0,0 1-1 0 0,0 0 0 0 0,-1 0 1 0 0,1 0-1 0 0,0-1 1 0 0,0 1-1 0 0,0 0 1 0 0,0 0-1 0 0,-1 0 1 0 0,1-1-1 0 0,0 1 1 0 0,0 0-1 0 0,0 0 1 0 0,-1 0-1 0 0,1 0 1 0 0,0 0-1 0 0,0 0 1 0 0,-1 0-1 0 0,1-1 1 0 0,0 1-1 0 0,0 0 1 0 0,-1 0-1 0 0,2 0-3 0 0,1 0 4 0 0,-1 0-31 0 0,-12 42-16 0 0,10-37 47 0 0,1 0-1 0 0,-1 1 0 0 0,0-1 0 0 0,0 0 0 0 0,0 0 0 0 0,-1 0 0 0 0,0 0 0 0 0,0 0 0 0 0,0 0 1 0 0,0 0-1 0 0,-4 4 0 0 0,5-6 3 0 0,0-1 1 0 0,1 0-1 0 0,-1 0 1 0 0,0 1-1 0 0,1-1 0 0 0,0 0 1 0 0,0 1-1 0 0,0-1 1 0 0,0 0-1 0 0,0 1 1 0 0,0-1-1 0 0,0 0 1 0 0,1 0-1 0 0,-1 1 0 0 0,1-1 1 0 0,-1 0-1 0 0,3 3 1 0 0,-1 4-21 0 0,-2-7-8 0 0,1 2 60 0 0,5-9-66 0 0,-1 2 37 0 0,-1 0 0 0 0,1 0 0 0 0,-1-1 1 0 0,0 1-1 0 0,0-1 0 0 0,0 0 1 0 0,-1 0-1 0 0,1 0 0 0 0,-1-1 1 0 0,4-6-1 0 0,3-11 48 0 0,-6 17-51 0 0,-4 4-16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3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96 1752 0 0,'0'-1'76'0'0,"-1"0"0"0"0,0 0 0 0 0,1-1-1 0 0,-1 1 1 0 0,1 0 0 0 0,-1 0-1 0 0,1 0 1 0 0,0 0 0 0 0,-1 0 0 0 0,1 0-1 0 0,0-1 1 0 0,0 1 0 0 0,0 0-1 0 0,0 0 1 0 0,0 0 0 0 0,0-1 0 0 0,0 1-1 0 0,0 0 1 0 0,0 0 0 0 0,1 0 0 0 0,-1-1-1 0 0,0 1 1 0 0,1 0 0 0 0,-1 0-1 0 0,1 0 1 0 0,-1 0 0 0 0,1 0 0 0 0,0 0-1 0 0,-1 0 1 0 0,2-1 0 0 0,4-8 1459 0 0,-7 9-1414 0 0,0 0 0 0 0,0 0 0 0 0,0 0 1 0 0,0 0-1 0 0,0 1 0 0 0,0-1 0 0 0,0 0 1 0 0,0 1-1 0 0,0-1 0 0 0,0 1 0 0 0,-3-1 1 0 0,4 0-58 0 0,-1 1 0 0 0,1-1 0 0 0,-1 1 0 0 0,1 0 0 0 0,0-1 1 0 0,-1 0-1 0 0,1 1 0 0 0,0-1 0 0 0,0 1 0 0 0,-1-1 0 0 0,1 1 1 0 0,0-1-1 0 0,0 0 0 0 0,0 1 0 0 0,0-1 0 0 0,0 1 0 0 0,0-1 1 0 0,0 0-1 0 0,0 1 0 0 0,0-1 0 0 0,0 1 0 0 0,0-1 0 0 0,0 0 1 0 0,0 1-1 0 0,0-1 0 0 0,0 1 0 0 0,1-1 0 0 0,-1 0 0 0 0,0 1 1 0 0,0-1-1 0 0,1 1 0 0 0,-1-1 0 0 0,0 1 0 0 0,1-1 0 0 0,2-10 961 0 0,5 1 2154 0 0,-8 18-2671 0 0,-2 2-427 0 0,0 0 0 0 0,1 1 0 0 0,0 19 0 0 0,4 16 55 0 0,3 1-1 0 0,14 55 1 0 0,-14-67-74 0 0,3 53 1 0 0,-3-17 25 0 0,-5-45-49 0 0,-1-20-36 0 0,0 0 1 0 0,1 0 0 0 0,-1 0 0 0 0,1-1 0 0 0,1 1 0 0 0,2 9 0 0 0,-3-12 10 0 0,0 0 1 0 0,0 0 0 0 0,-1-1 0 0 0,1 1 0 0 0,-1 0 0 0 0,0 0 0 0 0,1 0-1 0 0,-1 0 1 0 0,0 0 0 0 0,-1 0 0 0 0,1-1 0 0 0,-1 1 0 0 0,0 5 0 0 0,1-8-32 0 0,0 0 0 0 0,0 0 1 0 0,0 0-1 0 0,0 1 1 0 0,0-1-1 0 0,-1 0 0 0 0,1 0 1 0 0,0 0-1 0 0,0 0 1 0 0,0 0-1 0 0,0 0 0 0 0,0 1 1 0 0,0-1-1 0 0,0 0 1 0 0,0 0-1 0 0,0 0 0 0 0,0 0 1 0 0,0 0-1 0 0,0 0 1 0 0,0 0-1 0 0,-1 0 0 0 0,1 0 1 0 0,0 1-1 0 0,0-1 1 0 0,0 0-1 0 0,0 0 0 0 0,0 0 1 0 0,0 0-1 0 0,0 0 1 0 0,-1 0-1 0 0,1 0 0 0 0,0 0 1 0 0,0 0-1 0 0,0 0 1 0 0,0 0-1 0 0,0 0 1 0 0,0 0-1 0 0,-1 0 0 0 0,1 0 1 0 0,0 0-1 0 0,0 0 1 0 0,0 0-1 0 0,0 0 0 0 0,0 0 1 0 0,0 0-1 0 0,-1 0 1 0 0,1 0-1 0 0,0 0 0 0 0,0 0 1 0 0,0 0-1 0 0,0-1 1 0 0,-4-8-1018 0 0,1-14-607 0 0,3-9-1089 0 0,0 11 799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63 2377 0 0,'-1'-1'135'0'0,"-1"0"1"0"0,1 0 0 0 0,0 0 0 0 0,0 0 0 0 0,0 0 0 0 0,0-1 0 0 0,0 1 0 0 0,0 0 0 0 0,0-1 0 0 0,0 1 0 0 0,0 0 0 0 0,1-1 0 0 0,-1 1 0 0 0,0-1 0 0 0,1 1 0 0 0,-1-1-1 0 0,1 0 1 0 0,0 1 0 0 0,0-1 0 0 0,-1 1 0 0 0,1-1 0 0 0,0 0 0 0 0,0 1 0 0 0,0-1 0 0 0,1 1 0 0 0,-1-1 0 0 0,0 0 0 0 0,1 1 0 0 0,0-3 0 0 0,1-5 832 0 0,-2 9-934 0 0,0-1-1 0 0,0 1 1 0 0,0 0 0 0 0,0-1-1 0 0,0 1 1 0 0,0 0-1 0 0,0 0 1 0 0,0-1 0 0 0,0 1-1 0 0,0 0 1 0 0,0-1 0 0 0,0 1-1 0 0,0 0 1 0 0,0 0-1 0 0,0-1 1 0 0,1 1 0 0 0,-1 0-1 0 0,0 0 1 0 0,0-1 0 0 0,0 1-1 0 0,0 0 1 0 0,1 0-1 0 0,-1-1 1 0 0,0 1 0 0 0,0 0-1 0 0,1 0 1 0 0,-1 0 0 0 0,0 0-1 0 0,4-1 1564 0 0,-9 98-1261 0 0,-13 133-59 0 0,17-218-270 0 0,1-1 1 0 0,0 1-1 0 0,0-1 1 0 0,2 1-1 0 0,-1-1 1 0 0,4 12 0 0 0,22 66 132 0 0,-24-82-99 0 0,0 0 1 0 0,0 0-1 0 0,1 0 1 0 0,0-1-1 0 0,0 1 0 0 0,9 10 1 0 0,-10-14-56 0 0,-1-1 0 0 0,1 1 0 0 0,-1-1 0 0 0,1 0 1 0 0,0 0-1 0 0,0 0 0 0 0,0 0 0 0 0,0 0 0 0 0,0-1 1 0 0,1 0-1 0 0,-1 1 0 0 0,0-1 0 0 0,1 0 1 0 0,-1-1-1 0 0,1 1 0 0 0,-1 0 0 0 0,5-1 0 0 0,-7 0-462 0 0,13-7-1516 0 0,5-5-957 0 0,-12 4 1013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4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89 3425 0 0,'-39'0'2482'0'0,"37"0"-1797"0"0,-17 1 1572 0 0,8 1 1482 0 0,27 1-3186 0 0,32-5-282 0 0,90-19 0 0 0,-61 8-222 0 0,148-17-10 0 0,-168 16 43 0 0,-47 10-51 0 0,0 1-1 0 0,0 1 1 0 0,1 0-1 0 0,20-2 1 0 0,-25 4-18 0 0,-5 0-26 0 0,-3 5-282 0 0,0-2 179 0 0,-1 1 0 0 0,0-1 0 0 0,0 0 0 0 0,0 0 0 0 0,0 0 0 0 0,-1 0 0 0 0,1 0 0 0 0,-5 2 0 0 0,2-1-1090 0 0,0 1-1 0 0,1-1 1 0 0,-1 1-1 0 0,-4 5 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5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134 213 4017 0 0,'0'1'142'0'0,"1"0"0"0"0,0 0-1 0 0,-1-1 1 0 0,1 1 0 0 0,0 0 0 0 0,0-1 0 0 0,0 1 0 0 0,0-1 0 0 0,0 1 0 0 0,0-1 0 0 0,0 1-1 0 0,0-1 1 0 0,0 0 0 0 0,0 0 0 0 0,0 1 0 0 0,0-1 0 0 0,0 0 0 0 0,0 0 0 0 0,0 0-1 0 0,0 0 1 0 0,0 0 0 0 0,1 0 0 0 0,28-4-88 0 0,-23 3 287 0 0,-1 0-242 0 0,0 0 1 0 0,1-1-1 0 0,-1 0 0 0 0,0 0 1 0 0,0 0-1 0 0,9-6 0 0 0,7-2 46 0 0,-21 10-141 0 0,-1 0 0 0 0,1-1 0 0 0,-1 1-1 0 0,1 0 1 0 0,-1-1 0 0 0,0 1 0 0 0,1 0 0 0 0,-1-1-1 0 0,0 1 1 0 0,1 0 0 0 0,-1-1 0 0 0,0 1 0 0 0,1-1-1 0 0,-1 1 1 0 0,0 0 0 0 0,0-1 0 0 0,1 1-1 0 0,-1-1 1 0 0,0 1 0 0 0,0-1 0 0 0,0 1 0 0 0,0-1-1 0 0,0 1 1 0 0,0-1 0 0 0,0 1 0 0 0,0-1 0 0 0,0 1-1 0 0,0-1 1 0 0,0 1 0 0 0,0-1 0 0 0,0 1 0 0 0,0-1-1 0 0,-1 0 6 0 0,1 0 0 0 0,0 0 0 0 0,0 0 0 0 0,0 1 0 0 0,0-1 0 0 0,0 0 0 0 0,0 0 0 0 0,0 0 0 0 0,0 1 0 0 0,1-1 0 0 0,-1 0 0 0 0,0 0 0 0 0,0 1 0 0 0,1-1 0 0 0,-1 0 0 0 0,0 0 0 0 0,1 1 0 0 0,-1-1 0 0 0,1 0 0 0 0,-1 1 0 0 0,1-1 0 0 0,1-1 18 0 0,-1 1 0 0 0,1-1 0 0 0,-1 1 0 0 0,1-1 0 0 0,-1 0-1 0 0,0 1 1 0 0,0-1 0 0 0,0 0 0 0 0,0 0 0 0 0,0 0 0 0 0,0 0 0 0 0,0 0 0 0 0,-1 0 0 0 0,1 0 0 0 0,-1 0 0 0 0,1 0 0 0 0,-1 0 0 0 0,0 0-1 0 0,0 0 1 0 0,0 0 0 0 0,0-4 0 0 0,-2 0 105 0 0,1 1-1 0 0,-1 0 0 0 0,0 0 1 0 0,0-1-1 0 0,0 1 1 0 0,-1 1-1 0 0,1-1 1 0 0,-5-5-1 0 0,-1-9 439 0 0,7 18-537 0 0,1-1-1 0 0,-1 1 1 0 0,1-1 0 0 0,-1 0 0 0 0,0 1-1 0 0,0-1 1 0 0,1 1 0 0 0,-1-1 0 0 0,0 1-1 0 0,0 0 1 0 0,-1-1 0 0 0,1 1 0 0 0,0 0-1 0 0,0 0 1 0 0,-1-1 0 0 0,1 1 0 0 0,0 0-1 0 0,-1 1 1 0 0,1-1 0 0 0,-1 0 0 0 0,1 0 0 0 0,-1 0-1 0 0,0 1 1 0 0,1-1 0 0 0,-3 1 0 0 0,-7-4 73 0 0,-1 1 0 0 0,0 1 1 0 0,0 0-1 0 0,0 1 1 0 0,-1 0-1 0 0,1 1 0 0 0,0 0 1 0 0,-13 3-1 0 0,21-1-57 0 0,0 0 0 0 0,0 1-1 0 0,0 0 1 0 0,0 0 0 0 0,0 0 0 0 0,0 0-1 0 0,1 1 1 0 0,0-1 0 0 0,-5 8-1 0 0,-7 5 120 0 0,-17 19 55 0 0,30-33-212 0 0,0 0-1 0 0,0 1 1 0 0,0-1 0 0 0,0 1 0 0 0,1-1 0 0 0,-1 1 0 0 0,1 0 0 0 0,-1 0 0 0 0,1 0 0 0 0,0-1-1 0 0,0 1 1 0 0,1 0 0 0 0,-2 4 0 0 0,1 42 59 0 0,1-34-86 0 0,0-2 32 0 0,0-1-1 0 0,2 1 1 0 0,-1-1-1 0 0,2 0 0 0 0,-1 0 1 0 0,2 0-1 0 0,0 0 1 0 0,10 22-1 0 0,-10-26-1 0 0,1-1-1 0 0,0 1 1 0 0,0 0 0 0 0,1-1 0 0 0,-1 0-1 0 0,2-1 1 0 0,-1 1 0 0 0,1-1 0 0 0,0 0-1 0 0,0-1 1 0 0,1 0 0 0 0,13 7 0 0 0,9 5 47 0 0,-28-15-61 0 0,1 0 1 0 0,-1 0-1 0 0,1-1 0 0 0,-1 0 0 0 0,1 1 0 0 0,0-1 0 0 0,0 0 0 0 0,0 0 0 0 0,-1 0 0 0 0,1-1 0 0 0,0 1 0 0 0,0-1 0 0 0,0 1 0 0 0,0-1 0 0 0,0 0 0 0 0,6-1 0 0 0,22 0 45 0 0,-22 1-55 0 0,-1 0 1 0 0,1-1 0 0 0,0 0 0 0 0,11-3 0 0 0,-18 3 7 0 0,0 1 1 0 0,0-1-1 0 0,-1 1 1 0 0,1-1-1 0 0,0 0 1 0 0,-1 0-1 0 0,1 0 1 0 0,-1 0-1 0 0,1 0 1 0 0,-1-1 0 0 0,1 1-1 0 0,-1 0 1 0 0,0-1-1 0 0,0 1 1 0 0,1-1-1 0 0,-1 1 1 0 0,0-1-1 0 0,0 1 1 0 0,-1-1-1 0 0,1 0 1 0 0,0 1-1 0 0,0-1 1 0 0,-1 0-1 0 0,1-3 1 0 0,3-8 0 0 0,-4 12 3 0 0,1-1 1 0 0,-1 0 0 0 0,1 0 0 0 0,-1 0-1 0 0,1 0 1 0 0,-1 1 0 0 0,0-1 0 0 0,0 0-1 0 0,0 0 1 0 0,0 0 0 0 0,-1-3 0 0 0,-3-5 1 0 0,4 10-5 0 0,-1-1 0 0 0,1 0 0 0 0,-1 0 0 0 0,1 0 0 0 0,-1 0 1 0 0,1 0-1 0 0,0 0 0 0 0,0 0 0 0 0,-1 0 0 0 0,1 1 0 0 0,0-1 0 0 0,0 0 0 0 0,0 0 1 0 0,0 0-1 0 0,0 0 0 0 0,0 0 0 0 0,0 0 0 0 0,1 0 0 0 0,-1 0 0 0 0,0 0 0 0 0,0 0 1 0 0,2-2-1 0 0,0-6 1 0 0,0 0 0 0 0,-1 0 1 0 0,1 0-1 0 0,-2 0 0 0 0,1 0 1 0 0,-1-1-1 0 0,-3-17 1 0 0,2 14 2 0 0,0-1 1 0 0,2-17 0 0 0,-1 26-4 0 0,1 1 0 0 0,-2 0-1 0 0,1-1 1 0 0,0 1-1 0 0,-1 0 1 0 0,0-1 0 0 0,0 1-1 0 0,0 0 1 0 0,0 0-1 0 0,-1 0 1 0 0,0 0 0 0 0,1 0-1 0 0,-2 0 1 0 0,1 1-1 0 0,-3-5 1 0 0,-13-28 1 0 0,12 21-359 0 0,4 12 133 0 0,1-1 0 0 0,-1 0 0 0 0,1 1 0 0 0,0-1 0 0 0,0 0 0 0 0,1 0 0 0 0,-2-6 0 0 0,-6-2-3343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5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17 8762 0 0,'0'-1'129'0'0,"0"0"-1"0"0,0 1 1 0 0,0-1 0 0 0,0 0 0 0 0,-1 0 0 0 0,1 1-1 0 0,0-1 1 0 0,-1 0 0 0 0,1 1 0 0 0,0-1 0 0 0,-1 0-1 0 0,1 1 1 0 0,-1-1 0 0 0,1 1 0 0 0,0-1 0 0 0,-1 0-1 0 0,0 1 1 0 0,1-1 0 0 0,-1 1 0 0 0,1 0-1 0 0,-1-1 1 0 0,0 1 0 0 0,1-1 0 0 0,-1 1 0 0 0,0 0-1 0 0,1 0 1 0 0,-1-1 0 0 0,0 1 0 0 0,0 0 0 0 0,1 0-1 0 0,-1 0 1 0 0,0 0 0 0 0,1 0 0 0 0,-1 0 0 0 0,0 0-1 0 0,0 0 1 0 0,1 0 0 0 0,-3 0 0 0 0,3 1-128 0 0,-1-1-1 0 0,0 1 1 0 0,0 0 0 0 0,0-1 0 0 0,1 1 0 0 0,-1 0 0 0 0,0 0 0 0 0,1-1-1 0 0,-1 1 1 0 0,0 0 0 0 0,1 0 0 0 0,-1 0 0 0 0,1 0 0 0 0,0 0 0 0 0,-1 0-1 0 0,1 0 1 0 0,0 0 0 0 0,-1 0 0 0 0,1 0 0 0 0,0 0 0 0 0,0 0 0 0 0,0 0-1 0 0,0 0 1 0 0,0 0 0 0 0,0 0 0 0 0,0 0 0 0 0,0 0 0 0 0,1 1 0 0 0,4 30 117 0 0,0 51 1 0 0,1 3 10 0 0,10 120 89 0 0,-13-157-161 0 0,-3-36-28 0 0,0 0 0 0 0,1 0 0 0 0,1 0 0 0 0,4 15 0 0 0,-6-27-17 0 0,2 15 76 0 0,-2-10-52 0 0,0-4 119 0 0,-1-12-33 0 0,1-7-117 0 0,-1 0 0 0 0,2 0 0 0 0,0 0 0 0 0,1 0 0 0 0,1 1 1 0 0,0-1-1 0 0,1 1 0 0 0,11-28 0 0 0,3 4-102 0 0,-6 12-93 0 0,0 0 0 0 0,2 1 0 0 0,1 1 1 0 0,1 0-1 0 0,28-33 0 0 0,-19 27 31 0 0,-21 26 146 0 0,0 0 1 0 0,0 0-1 0 0,1 1 1 0 0,0-1-1 0 0,0 1 1 0 0,0 0-1 0 0,1 1 1 0 0,-1-1-1 0 0,12-5 1 0 0,-17 9 8 0 0,1 0 0 0 0,0 1 0 0 0,0-1 0 0 0,0 1 0 0 0,0-1 1 0 0,0 1-1 0 0,0 0 0 0 0,0-1 0 0 0,0 1 0 0 0,0 0 0 0 0,0 0 0 0 0,0-1 0 0 0,1 1 1 0 0,-1 0-1 0 0,0 0 0 0 0,0 0 0 0 0,0 1 0 0 0,0-1 0 0 0,0 0 0 0 0,0 0 0 0 0,0 0 1 0 0,0 1-1 0 0,0-1 0 0 0,0 1 0 0 0,0-1 0 0 0,0 1 0 0 0,0-1 0 0 0,0 1 0 0 0,0-1 1 0 0,0 1-1 0 0,-1 0 0 0 0,2 1 0 0 0,-4 33-21 0 0,1-31 30 0 0,-1 0 1 0 0,1 0 0 0 0,0 0 0 0 0,-1 0 0 0 0,0 0 0 0 0,0-1 0 0 0,0 1-1 0 0,0-1 1 0 0,-1 1 0 0 0,-4 4 0 0 0,-10 16 42 0 0,15-20-50 0 0,-1-1 0 0 0,0 1 0 0 0,0-1 1 0 0,-1 1-1 0 0,1-1 0 0 0,0 0 0 0 0,-1 0 1 0 0,0-1-1 0 0,0 1 0 0 0,-7 3 0 0 0,6-3 1 0 0,0 0 0 0 0,-1 0 0 0 0,2 0 0 0 0,-1 1 0 0 0,-7 7 0 0 0,9-7 38 0 0,0 1 0 0 0,-1-1 0 0 0,1-1 0 0 0,-1 1 0 0 0,0-1-1 0 0,0 1 1 0 0,0-1 0 0 0,-1 0 0 0 0,1 0 0 0 0,-1-1 0 0 0,1 1 0 0 0,-1-1 0 0 0,0 0-1 0 0,0-1 1 0 0,0 1 0 0 0,-8 1 0 0 0,22-4 86 0 0,0 0 0 0 0,0 1 0 0 0,0 0 0 0 0,0 1 1 0 0,12 2-1 0 0,-15-3-131 0 0,-1 2 1 0 0,0-1 0 0 0,1 1 0 0 0,-1-1-1 0 0,0 1 1 0 0,0 1 0 0 0,0-1-1 0 0,0 1 1 0 0,0 0 0 0 0,-1 0 0 0 0,1 0-1 0 0,4 5 1 0 0,5 7 17 0 0,-1 0-1 0 0,-1 1 1 0 0,0 1-1 0 0,-2-1 1 0 0,0 2-1 0 0,12 28 1 0 0,-21-44-2 0 0,0 1 0 0 0,0 0 0 0 0,-1-1 1 0 0,1 1-1 0 0,-1-1 0 0 0,0 1 0 0 0,0 0 0 0 0,0-1 1 0 0,0 1-1 0 0,0 0 0 0 0,-1-1 0 0 0,1 1 0 0 0,-1-1 1 0 0,-1 6-1 0 0,-2 9-8 0 0,4-17-2 0 0,0 1 1 0 0,-1-1 0 0 0,1 1 0 0 0,0-1 0 0 0,0 1 0 0 0,0-1 0 0 0,0 1 0 0 0,0-1 0 0 0,-1 0 0 0 0,1 1 0 0 0,0-1 0 0 0,0 1 0 0 0,-1-1 0 0 0,1 0 0 0 0,0 1 0 0 0,-1-1 0 0 0,1 0 0 0 0,0 1 0 0 0,-1-1 0 0 0,1 0 0 0 0,-1 1-1 0 0,1-1 1 0 0,0 0 0 0 0,-1 1 0 0 0,-2 2 12 0 0,8 3 5 0 0,-4-5-55 0 0,0 0 1 0 0,0 0 0 0 0,0-1-1 0 0,-1 1 1 0 0,1-1 0 0 0,0 1-1 0 0,0-1 1 0 0,0 1 0 0 0,0-1-1 0 0,0 0 1 0 0,0 1 0 0 0,0-1 0 0 0,0 0-1 0 0,2 1 1 0 0,-3-1-5 0 0,0-1 0 0 0,1 1 0 0 0,-1 0 0 0 0,0 0 0 0 0,1 0 0 0 0,-1-1 0 0 0,0 1 0 0 0,1 0 0 0 0,-1 0 0 0 0,0-1 0 0 0,1 1 0 0 0,-1 0 1 0 0,0-1-1 0 0,0 1 0 0 0,1 0 0 0 0,-1-1 0 0 0,0 1 0 0 0,0-1 0 0 0,0 1 0 0 0,0 0 0 0 0,1-1 0 0 0,-1 1 0 0 0,0-1 0 0 0,0 1 0 0 0,0 0 0 0 0,0-1 0 0 0,0 1 0 0 0,0-1 0 0 0,0 1 0 0 0,0 0 0 0 0,0-1 0 0 0,0 1 0 0 0,0-1 0 0 0,-1 1 1 0 0,1 0-1 0 0,0-1 0 0 0,0 1 0 0 0,0-1 0 0 0,0 0-91 0 0,0 0 0 0 0,0 1 0 0 0,0-1 0 0 0,0 0 0 0 0,0 1 0 0 0,0-1 0 0 0,0 0 0 0 0,0 1 0 0 0,1-1 0 0 0,-1 0 0 0 0,0 1 0 0 0,1-1 0 0 0,-1 0 0 0 0,0 1 0 0 0,1-1 0 0 0,-1 1 0 0 0,2-2 0 0 0,-1 0-399 0 0,6-9-1695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6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81 158 3577 0 0,'-1'0'207'0'0,"-1"0"0"0"0,1 0 0 0 0,-1 0 1 0 0,1 0-1 0 0,-1 1 0 0 0,1-1 0 0 0,0 0 1 0 0,-1 1-1 0 0,1 0 0 0 0,-1-1 0 0 0,1 1 1 0 0,0 0-1 0 0,0-1 0 0 0,-1 1 0 0 0,1 0 1 0 0,0 0-1 0 0,0 0 0 0 0,0 0 0 0 0,0 0 0 0 0,0 0 1 0 0,0 1-1 0 0,0-1 0 0 0,-1 2 0 0 0,2-2-164 0 0,-1 0 0 0 0,1 0 0 0 0,0 0 0 0 0,0 0 0 0 0,-1 0-1 0 0,1 0 1 0 0,0 0 0 0 0,0 1 0 0 0,0-1 0 0 0,0 0-1 0 0,0 0 1 0 0,0 0 0 0 0,0 0 0 0 0,0 0 0 0 0,1 0 0 0 0,-1 0-1 0 0,0 0 1 0 0,1 0 0 0 0,-1 0 0 0 0,0 0 0 0 0,1 0-1 0 0,-1 0 1 0 0,1 0 0 0 0,0-1 0 0 0,-1 1 0 0 0,1 0 0 0 0,0 0-1 0 0,-1 0 1 0 0,1-1 0 0 0,0 1 0 0 0,0 0 0 0 0,1 0-1 0 0,0 0-21 0 0,0 0-1 0 0,0-1 1 0 0,0 1-1 0 0,0-1 1 0 0,0 1-1 0 0,0-1 1 0 0,0 0-1 0 0,0 0 0 0 0,0 0 1 0 0,0 0-1 0 0,0 0 1 0 0,1 0-1 0 0,2-1 1 0 0,30-8 72 0 0,-28 7-82 0 0,9-2 40 0 0,28-9 90 0 0,-41 13-128 0 0,-1-1-1 0 0,0 0 0 0 0,0 0 0 0 0,0 0 0 0 0,0 0 0 0 0,-1-1 0 0 0,1 1 1 0 0,0-1-1 0 0,0 1 0 0 0,-1-1 0 0 0,1 1 0 0 0,-1-1 0 0 0,0 0 1 0 0,1 0-1 0 0,-1 0 0 0 0,2-3 0 0 0,-2 2 6 0 0,1-1 1 0 0,0 1-1 0 0,0 0 0 0 0,0 0 1 0 0,0 0-1 0 0,5-5 0 0 0,-6 7-5 0 0,1 0-1 0 0,-1-1 0 0 0,0 1 0 0 0,1-1 0 0 0,-1 1 0 0 0,0-1 0 0 0,0 0 0 0 0,0 0 0 0 0,0 1 0 0 0,0-1 0 0 0,0 0 0 0 0,-1 0 1 0 0,1 0-1 0 0,-1 0 0 0 0,1 0 0 0 0,-1 0 0 0 0,1 0 0 0 0,-1 0 0 0 0,0 0 0 0 0,0 0 0 0 0,0 0 0 0 0,-1 0 0 0 0,1 0 1 0 0,0 0-1 0 0,-1-2 0 0 0,-1-1 56 0 0,-1 0 1 0 0,1 0-1 0 0,-1 0 0 0 0,0 1 1 0 0,0-1-1 0 0,0 1 1 0 0,-1 0-1 0 0,1 0 1 0 0,-1 0-1 0 0,0 0 0 0 0,0 1 1 0 0,-1-1-1 0 0,1 1 1 0 0,-1 0-1 0 0,1 1 1 0 0,-1-1-1 0 0,0 1 1 0 0,0 0-1 0 0,0 0 0 0 0,0 0 1 0 0,-1 1-1 0 0,1 0 1 0 0,0 0-1 0 0,-1 0 1 0 0,1 1-1 0 0,0 0 0 0 0,-1 0 1 0 0,1 0-1 0 0,-1 0 1 0 0,1 1-1 0 0,0 0 1 0 0,-1 0-1 0 0,1 1 0 0 0,-7 2 1 0 0,10-3-26 0 0,0 1-1 0 0,0-1 1 0 0,0 1 0 0 0,0 0 0 0 0,0 0-1 0 0,0 0 1 0 0,0 0 0 0 0,-1 3 0 0 0,0-1-6 0 0,1-1 1 0 0,-1 0-1 0 0,0 1 0 0 0,0-1 1 0 0,0-1-1 0 0,-4 4 1 0 0,3-4-3 0 0,0 1 0 0 0,1-1 1 0 0,-1 1-1 0 0,1 0 0 0 0,0 0 1 0 0,0 0-1 0 0,0 1 0 0 0,0-1 1 0 0,0 1-1 0 0,1-1 0 0 0,-1 1 1 0 0,1 0-1 0 0,0 0 0 0 0,0 0 1 0 0,1 0-1 0 0,-1 0 0 0 0,0 6 1 0 0,1-6-20 0 0,0 0 1 0 0,1 0-1 0 0,-1 1 0 0 0,1-1 1 0 0,0 0-1 0 0,1 0 1 0 0,-1 1-1 0 0,1-1 0 0 0,0 0 1 0 0,0 0-1 0 0,0 0 0 0 0,0 0 1 0 0,4 8-1 0 0,-3-6 9 0 0,-1 0 1 0 0,0 0-1 0 0,0 0 0 0 0,-1 0 0 0 0,1 0 0 0 0,-1 1 0 0 0,-2 9 1 0 0,2 9 32 0 0,0-11-23 0 0,-1-12-28 0 0,1 0 1 0 0,0 0 0 0 0,0 0-1 0 0,0 0 1 0 0,1 0 0 0 0,-1 0 0 0 0,0 0-1 0 0,1 0 1 0 0,-1 0 0 0 0,1 0-1 0 0,-1 0 1 0 0,1 0 0 0 0,0-1 0 0 0,0 1-1 0 0,0 0 1 0 0,2 2 0 0 0,15 19 58 0 0,2-1 0 0 0,0-1 1 0 0,44 35-1 0 0,-58-52-48 0 0,-1-1 0 0 0,1 0 1 0 0,0 0-1 0 0,0-1 0 0 0,0 1 0 0 0,0-1 0 0 0,1-1 1 0 0,-1 1-1 0 0,1-1 0 0 0,-1 0 0 0 0,0-1 0 0 0,1 1 1 0 0,11-2-1 0 0,-16 1-85 0 0,0 0-1 0 0,0-1 1 0 0,0 1 0 0 0,0 0-1 0 0,1-1 1 0 0,-1 0 0 0 0,0 0 0 0 0,0 1-1 0 0,0-1 1 0 0,0 0 0 0 0,0 0 0 0 0,-1-1-1 0 0,1 1 1 0 0,0 0 0 0 0,3-4 0 0 0,-2 1-385 0 0,0 0 0 0 0,0 0 0 0 0,-1-1 1 0 0,1 1-1 0 0,1-6 0 0 0,2-4-1157 0 0,-1-3-2583 0 0,-2 5 756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7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4305 0 0,'2'-12'8151'0'0,"1"30"-7105"0"0,2 56-573 0 0,0 42-342 0 0,-4-104-136 0 0,0 0 1 0 0,6 23 0 0 0,-1-1 73 0 0,-7 3 16 0 0,4-12 55 0 0,3 10-19 0 0,-5-33-85 0 0,-1-3 19 0 0,1-5-7 0 0,0 5 67 0 0,-2-3-127 0 0,-4-32-16 0 0,3 27 32 0 0,0-1 0 0 0,0 1 1 0 0,1-1-1 0 0,1 1 1 0 0,0-1-1 0 0,1-15 0 0 0,0 17 1 0 0,0 0 0 0 0,-1 0 0 0 0,0 0 0 0 0,-1-10 0 0 0,0 12-4 0 0,0-1 1 0 0,1 1 0 0 0,0 0-1 0 0,0-1 1 0 0,1 1 0 0 0,0-1-1 0 0,3-11 1 0 0,-3 14-5 0 0,0-1 0 0 0,0 1 0 0 0,-1-1 0 0 0,1 0 0 0 0,-1 1 1 0 0,-1-10-1 0 0,1 10 0 0 0,-1 0 1 0 0,1 0 0 0 0,0 0 0 0 0,0 0-1 0 0,1 0 1 0 0,-1 0 0 0 0,1 0 0 0 0,0 0-1 0 0,0 0 1 0 0,0 0 0 0 0,1 1 0 0 0,2-7-1 0 0,57-61-35 0 0,-57 68 37 0 0,0-1 1 0 0,-1 1 0 0 0,1 0-1 0 0,0 0 1 0 0,1 1 0 0 0,-1-1-1 0 0,1 1 1 0 0,-1 0 0 0 0,1 0-1 0 0,-1 0 1 0 0,1 1 0 0 0,0-1-1 0 0,8 0 1 0 0,6-3-5 0 0,-16 4 21 0 0,1 0 0 0 0,0 1 0 0 0,-1 0 0 0 0,1-1 0 0 0,0 1 0 0 0,-1 1-1 0 0,1-1 1 0 0,0 0 0 0 0,-1 1 0 0 0,1 0 0 0 0,0 0 0 0 0,-1 0 0 0 0,1 0-1 0 0,-1 0 1 0 0,0 1 0 0 0,1 0 0 0 0,-1 0 0 0 0,0-1 0 0 0,0 2 0 0 0,0-1-1 0 0,4 4 1 0 0,-3-2-7 0 0,1 0-1 0 0,-1 1 1 0 0,0-1-1 0 0,-1 1 1 0 0,1 0-1 0 0,-1 0 1 0 0,0 0-1 0 0,0 1 0 0 0,-1-1 1 0 0,1 1-1 0 0,-1 0 1 0 0,2 9-1 0 0,-2-7 5 0 0,0-1-1 0 0,1 1 1 0 0,0-1-1 0 0,6 12 0 0 0,-6-14 0 0 0,0 0 0 0 0,0 1-1 0 0,-1-1 1 0 0,0 1 0 0 0,0 0-1 0 0,-1-1 1 0 0,1 1 0 0 0,-1 0-1 0 0,0 7 1 0 0,-1 2 1 0 0,0-1-1 0 0,1 0 1 0 0,1 1-1 0 0,0-1 1 0 0,1 0 0 0 0,0 0-1 0 0,1 0 1 0 0,7 14-1 0 0,-9-19 4 0 0,-2-7-19 0 0,1-1-1 0 0,-1 1 0 0 0,0 0 1 0 0,1-1-1 0 0,0 1 1 0 0,-1 0-1 0 0,1-1 0 0 0,0 1 1 0 0,0-1-1 0 0,-1 1 0 0 0,1-1 1 0 0,1 1-1 0 0,-1-1 0 0 0,2 2 1 0 0,15 15 15 0 0,-11-7 28 0 0,-7-11-39 0 0,0 0 1 0 0,0 0-1 0 0,0 1 0 0 0,0-1 0 0 0,0 0 0 0 0,0 0 1 0 0,0 0-1 0 0,0 0 0 0 0,0 0 0 0 0,0 1 1 0 0,0-1-1 0 0,0 0 0 0 0,0 0 0 0 0,0 0 0 0 0,0 0 1 0 0,0 0-1 0 0,0 1 0 0 0,0-1 0 0 0,0 0 1 0 0,0 0-1 0 0,0 0 0 0 0,0 0 0 0 0,0 0 0 0 0,0 1 1 0 0,0-1-1 0 0,0 0 0 0 0,0 0 0 0 0,-1 0 1 0 0,1 0-1 0 0,0 0 0 0 0,0 0 0 0 0,0 0 0 0 0,0 0 1 0 0,0 1-1 0 0,0-1 0 0 0,-1 0 0 0 0,1 0 1 0 0,0 0-1 0 0,0 0 0 0 0,0 0 0 0 0,0 0 0 0 0,0 0 1 0 0,-1 0-1 0 0,1 0 0 0 0,0 0 0 0 0,0 0 1 0 0,0 0-1 0 0,0 0 0 0 0,0 0 0 0 0,-1 0 1 0 0,1 0-1 0 0,0 0 0 0 0,27 0 200 0 0,-22 1-205 0 0,-1-1-1 0 0,0 0 1 0 0,0-1-1 0 0,1 1 0 0 0,-1-1 1 0 0,0 0-1 0 0,0 0 0 0 0,0 0 1 0 0,0-1-1 0 0,0 1 1 0 0,0-1-1 0 0,0 0 0 0 0,0 0 1 0 0,3-3-1 0 0,10-3-235 0 0,-11 5 148 0 0,0 0 1 0 0,0 0 0 0 0,-1-1-1 0 0,1 0 1 0 0,-1 0-1 0 0,1 0 1 0 0,-1 0-1 0 0,-1-1 1 0 0,1 0-1 0 0,-1 0 1 0 0,1 0-1 0 0,-2-1 1 0 0,1 1-1 0 0,0-1 1 0 0,-1 0 0 0 0,3-8-1 0 0,-1-2 77 0 0,0 0 0 0 0,-2-1 0 0 0,0 1 0 0 0,-1-1 1 0 0,0-22-1 0 0,3-1 25 0 0,-4 31 95 0 0,0-1 1 0 0,0 0-1 0 0,0 0 1 0 0,-1 0-1 0 0,-1 1 0 0 0,-1-12 1 0 0,22 112 1805 0 0,-5-21-1869 0 0,-11-41 16 0 0,16 47 1 0 0,-15-58 13 0 0,-5-15-61 0 0,1-1 0 0 0,-1 1 1 0 0,1-1-1 0 0,0 1 0 0 0,0 0 1 0 0,0-1-1 0 0,0 0 0 0 0,0 1 1 0 0,1-1-1 0 0,-1 0 0 0 0,4 5 1 0 0,-5-3-231 0 0,0-2-103 0 0,0 1-1 0 0,0 0 1 0 0,0-1-1 0 0,0 1 1 0 0,1 0-1 0 0,-1-1 0 0 0,1 1 1 0 0,-1-1-1 0 0,1 1 1 0 0,0-1-1 0 0,0 1 1 0 0,2 2-1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7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2120 0 0,'0'-9'2241'0'0,"-1"6"-1866"0"0,1 0 0 0 0,0 0 0 0 0,0 0 1 0 0,1 0-1 0 0,-1 0 0 0 0,1 0 1 0 0,-1 0-1 0 0,1 0 0 0 0,0 0 0 0 0,0 1 1 0 0,0-1-1 0 0,2-4 0 0 0,4-6 464 0 0,-7 11-771 0 0,1 0 0 0 0,0-1 1 0 0,0 1-1 0 0,0 0 0 0 0,0 0 1 0 0,0 0-1 0 0,0 0 0 0 0,1 0 0 0 0,-1 0 1 0 0,1 0-1 0 0,-1 1 0 0 0,1-1 1 0 0,0 0-1 0 0,0 1 0 0 0,-1-1 0 0 0,1 1 1 0 0,0 0-1 0 0,0 0 0 0 0,0-1 1 0 0,5 0-1 0 0,-5 1-18 0 0,0 1 0 0 0,0-1-1 0 0,0 0 1 0 0,-1 0 0 0 0,1 0 0 0 0,0 0 0 0 0,0 0 0 0 0,0 0 0 0 0,2-3-1 0 0,-3 3-24 0 0,0 0 0 0 0,0 0 0 0 0,0 0 0 0 0,0 0-1 0 0,0 0 1 0 0,0 0 0 0 0,1 0 0 0 0,-1 1-1 0 0,0-1 1 0 0,1 1 0 0 0,-1-1 0 0 0,0 0 0 0 0,1 1-1 0 0,-1 0 1 0 0,1-1 0 0 0,-1 1 0 0 0,1 0 0 0 0,-1 0-1 0 0,1 0 1 0 0,-1 0 0 0 0,1 0 0 0 0,-1 0 0 0 0,2 1-1 0 0,1 1-11 0 0,1 1-1 0 0,-1 0 1 0 0,0 0-1 0 0,0 0 0 0 0,0 0 1 0 0,0 1-1 0 0,-1 0 0 0 0,1-1 1 0 0,-1 1-1 0 0,0 1 1 0 0,0-1-1 0 0,-1 0 0 0 0,1 1 1 0 0,-1-1-1 0 0,0 1 1 0 0,0 0-1 0 0,-1 0 0 0 0,1 0 1 0 0,-1 0-1 0 0,0 0 1 0 0,0 0-1 0 0,-1 0 0 0 0,1 8 1 0 0,-1-5 2 0 0,0-6-9 0 0,0 1 0 0 0,0-1 0 0 0,1 0 0 0 0,-2 0 0 0 0,1 1 1 0 0,0-1-1 0 0,0 0 0 0 0,-1 0 0 0 0,1 1 0 0 0,-1-1 0 0 0,0 0 0 0 0,0 0 0 0 0,1 0 0 0 0,-1 0 0 0 0,-1 0 0 0 0,1 0 0 0 0,0 0 0 0 0,-3 3 0 0 0,2-3 13 0 0,0-1-1 0 0,0 1 0 0 0,0-1 1 0 0,0 0-1 0 0,-1 1 0 0 0,1-1 0 0 0,0 0 1 0 0,-1 0-1 0 0,1-1 0 0 0,0 1 1 0 0,-1 0-1 0 0,1-1 0 0 0,-1 0 0 0 0,1 1 1 0 0,-1-1-1 0 0,1 0 0 0 0,-1 0 1 0 0,1-1-1 0 0,-1 1 0 0 0,1 0 0 0 0,-6-2 1 0 0,5 1-123 0 0,-1 0 1 0 0,0-1-1 0 0,0 1 1 0 0,0-1-1 0 0,1 0 1 0 0,-1 0-1 0 0,1 0 1 0 0,-1 0-1 0 0,1-1 1 0 0,0 0-1 0 0,0 1 1 0 0,0-1-1 0 0,-3-4 1 0 0,1-3-1384 0 0,3 2-1459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08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30 2825 0 0,'0'0'1345'0'0,"-6"-10"1289"0"0,45-3 2472 0 0,4 7-3420 0 0,47 5-2498 0 0,-49 2 1296 0 0,49 1-378 0 0,-78 1-71 0 0,-11-2-22 0 0,1 0 0 0 0,0 0 0 0 0,0-1 0 0 0,-1 1 0 0 0,1-1 0 0 0,0 1-1 0 0,0-1 1 0 0,0 0 0 0 0,0 0 0 0 0,2 0 0 0 0,-4 11 126 0 0,-1-5-135 0 0,0-1 11 0 0,1 0 0 0 0,-1 0 0 0 0,0 0 0 0 0,0 0 0 0 0,0 0 0 0 0,-1 0 0 0 0,0 0 0 0 0,0-1 0 0 0,0 1 0 0 0,-1-1-1 0 0,1 1 1 0 0,-4 3 0 0 0,-1-1 37 0 0,1 1 0 0 0,0 0 0 0 0,0-1-1 0 0,-5 13 1 0 0,7-14-32 0 0,0 0 0 0 0,-1-1 0 0 0,1 0 0 0 0,-1 1 0 0 0,0-2 0 0 0,0 1 0 0 0,-11 7 0 0 0,11-9-8 0 0,0 1 0 0 0,0-1 1 0 0,1 1-1 0 0,0 0 0 0 0,-1 0 1 0 0,1 0-1 0 0,1 1 0 0 0,-1 0 0 0 0,1 0 1 0 0,-1 0-1 0 0,1 0 0 0 0,1 0 1 0 0,-4 7-1 0 0,-7 24-7 0 0,10-31 10 0 0,1 0-1 0 0,-1 1 0 0 0,1-1 1 0 0,1 1-1 0 0,-1-1 1 0 0,1 1-1 0 0,0 0 1 0 0,0 0-1 0 0,0 6 0 0 0,1-10-10 0 0,0-1 0 0 0,0 1 0 0 0,0-1 0 0 0,0 1-1 0 0,0-1 1 0 0,-1 0 0 0 0,1 1 0 0 0,-1-1 0 0 0,1 1 0 0 0,-1-1-1 0 0,0 0 1 0 0,1 0 0 0 0,-1 1 0 0 0,0-1 0 0 0,0 0-1 0 0,0 0 1 0 0,0 0 0 0 0,-1 1 0 0 0,1 0-2 0 0,0-1-1 0 0,0 0 1 0 0,0 0 0 0 0,0 1 0 0 0,0-1-1 0 0,0 0 1 0 0,0 1 0 0 0,0-1 0 0 0,1 1 0 0 0,-1-1-1 0 0,1 1 1 0 0,-1 0 0 0 0,1-1 0 0 0,-1 1 0 0 0,1-1-1 0 0,0 3 1 0 0,-4 11 48 0 0,3-14-44 0 0,1-1-1 0 0,0 1 1 0 0,-1 0 0 0 0,1-1 0 0 0,-1 1 0 0 0,1 0-1 0 0,0 0 1 0 0,0 0 0 0 0,-1-1 0 0 0,1 1-1 0 0,0 0 1 0 0,0 0 0 0 0,0 0 0 0 0,0 0-1 0 0,0 0 1 0 0,0-1 0 0 0,0 1 0 0 0,0 0 0 0 0,0 0-1 0 0,1 0 1 0 0,-1-1 0 0 0,0 1 0 0 0,0 0-1 0 0,1 0 1 0 0,-1 0 0 0 0,0-1 0 0 0,1 1-1 0 0,-1 0 1 0 0,1-1 0 0 0,-1 1 0 0 0,1 0-1 0 0,-1-1 1 0 0,1 1 0 0 0,0 0 0 0 0,0 0 0 0 0,1-1 16 0 0,0 1 1 0 0,0 0 0 0 0,1-1-1 0 0,-1 1 1 0 0,0-1 0 0 0,0 0-1 0 0,0 0 1 0 0,0 1 0 0 0,1-2 0 0 0,-1 1-1 0 0,0 0 1 0 0,0 0 0 0 0,0-1-1 0 0,3 0 1 0 0,25-2 142 0 0,-25 4-156 0 0,-1-1 1 0 0,0 0-1 0 0,1 0 1 0 0,-1 0-1 0 0,0 0 0 0 0,1-1 1 0 0,-1 0-1 0 0,0 0 1 0 0,1 0-1 0 0,-1 0 0 0 0,0-1 1 0 0,0 0-1 0 0,0 0 1 0 0,0 0-1 0 0,0 0 0 0 0,-1 0 1 0 0,1-1-1 0 0,0 0 1 0 0,4-4-1 0 0,-5 3-5 0 0,-1 1 0 0 0,1 0-1 0 0,1 0 1 0 0,-1 0 0 0 0,0 1 0 0 0,1-1 0 0 0,-1 1-1 0 0,1-1 1 0 0,0 1 0 0 0,0 1 0 0 0,0-1-1 0 0,0 0 1 0 0,0 1 0 0 0,0 0 0 0 0,0 0 0 0 0,0 0-1 0 0,0 0 1 0 0,9 0 0 0 0,22 0 41 0 0,-25-5-18 0 0,-10 6-27 0 0,1-1 0 0 0,-1 1 0 0 0,0-1-1 0 0,1 1 1 0 0,-1 0 0 0 0,0-1-1 0 0,1 1 1 0 0,-1 0 0 0 0,1 0-1 0 0,-1-1 1 0 0,1 1 0 0 0,-1 0 0 0 0,1 0-1 0 0,-1-1 1 0 0,1 1 0 0 0,-1 0-1 0 0,1 0 1 0 0,-1 0 0 0 0,1 0-1 0 0,-1 0 1 0 0,1 0 0 0 0,-1 0 0 0 0,1 0-1 0 0,-1 0 1 0 0,1 0 0 0 0,0 0-1 0 0,0 1 1 0 0,8-4-297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0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176 351 3145 0 0,'-10'5'2937'0'0,"32"-4"-1964"0"0,-19-2-949 0 0,0 1 1 0 0,-1-1-1 0 0,1 0 1 0 0,-1 0-1 0 0,1 0 1 0 0,-1 0-1 0 0,1 0 1 0 0,-1-1-1 0 0,0 1 1 0 0,1-1-1 0 0,-1 1 1 0 0,0-1-1 0 0,0 0 1 0 0,0 0-1 0 0,-1 0 0 0 0,4-4 1 0 0,-5 4-20 0 0,1 1 1 0 0,-1-1-1 0 0,0 1 1 0 0,1-1-1 0 0,-1 1 1 0 0,1-1-1 0 0,0 1 1 0 0,0-1-1 0 0,-1 1 1 0 0,1 0-1 0 0,0-1 1 0 0,0 1-1 0 0,0 0 0 0 0,0 0 1 0 0,0 0-1 0 0,0-1 1 0 0,1 1-1 0 0,-1 0 1 0 0,0 1-1 0 0,2-2 1 0 0,-1 1 21 0 0,-1 0 1 0 0,1 0-1 0 0,-1 0 1 0 0,0 0-1 0 0,1 0 1 0 0,-1-1-1 0 0,0 1 1 0 0,0 0-1 0 0,0 0 1 0 0,0-1-1 0 0,0 1 1 0 0,0-1-1 0 0,0 1 0 0 0,-1-1 1 0 0,1 1-1 0 0,0-1 1 0 0,0-3-1 0 0,5-8 417 0 0,-6 13-410 0 0,1-1-1 0 0,-1 0 1 0 0,1 1 0 0 0,-1-1-1 0 0,1 0 1 0 0,-1 0-1 0 0,0 1 1 0 0,1-1 0 0 0,-1 0-1 0 0,0 0 1 0 0,1 0 0 0 0,-1 1-1 0 0,0-1 1 0 0,0 0-1 0 0,0 0 1 0 0,0 0 0 0 0,0 0-1 0 0,0 1 1 0 0,0-1 0 0 0,0 0-1 0 0,0 0 1 0 0,0 0-1 0 0,-1 0 1 0 0,1 0 0 0 0,-5-10 278 0 0,4 9-235 0 0,1 0 0 0 0,-1 0 0 0 0,0 0 0 0 0,0 0 0 0 0,0 0 0 0 0,0 1 0 0 0,0-1 0 0 0,-1 0 0 0 0,1 1 0 0 0,0-1 0 0 0,-3-1 0 0 0,-44-26 929 0 0,44 27-929 0 0,0 0 1 0 0,-1 0 0 0 0,1 0 0 0 0,-1 1 0 0 0,1 0 0 0 0,-1 0 0 0 0,0 0 0 0 0,0 0-1 0 0,-7 0 1 0 0,4 3-24 0 0,0-1 0 0 0,0 1 0 0 0,1 1 0 0 0,-1-1 0 0 0,1 1 0 0 0,0 0 0 0 0,-1 1 0 0 0,2 0 0 0 0,-1 0 0 0 0,0 0 0 0 0,1 1 0 0 0,0 0 0 0 0,0 0 0 0 0,0 1 0 0 0,0 0 1 0 0,1 0-1 0 0,0 0 0 0 0,1 0 0 0 0,-1 1 0 0 0,1 0 0 0 0,0 0 0 0 0,1 0 0 0 0,0 0 0 0 0,0 1 0 0 0,0-1 0 0 0,1 1 0 0 0,0 0 0 0 0,1 0 0 0 0,-2 12 0 0 0,3-7-35 0 0,0 0 1 0 0,1 0 0 0 0,1 0-1 0 0,0 0 1 0 0,0 0 0 0 0,1 0-1 0 0,6 12 1 0 0,-4-13-1 0 0,1 0 0 0 0,0 0 0 0 0,1-1 0 0 0,0 0-1 0 0,15 17 1 0 0,-19-23-12 0 0,1-1 1 0 0,0 0-1 0 0,0 0 0 0 0,0-1 0 0 0,1 1 0 0 0,-1-1 0 0 0,1 0 0 0 0,0 0 0 0 0,0 0 0 0 0,0-1 0 0 0,0 0 0 0 0,0 0 0 0 0,0 0 1 0 0,1 0-1 0 0,8 0 0 0 0,1-1-27 0 0,-11 0-1 0 0,1 0 0 0 0,-1-1-1 0 0,1 0 1 0 0,0 0 0 0 0,-1 0-1 0 0,1 0 1 0 0,-1-1 0 0 0,1 0 0 0 0,-1 0-1 0 0,1 0 1 0 0,-1 0 0 0 0,0-1-1 0 0,1 1 1 0 0,-1-1 0 0 0,0-1 0 0 0,4-2-1 0 0,-4 3-1 0 0,0-1 1 0 0,-1 0-1 0 0,1 0 0 0 0,-1 0 0 0 0,0 0 0 0 0,0-1 0 0 0,0 1 1 0 0,0-1-1 0 0,-1 0 0 0 0,1 0 0 0 0,-1 0 0 0 0,0 0 0 0 0,0 0 0 0 0,2-9 1 0 0,-1 2 17 0 0,-1 5 11 0 0,0 1-1 0 0,-1-1 1 0 0,0 1-1 0 0,0-1 1 0 0,0 0-1 0 0,-1 0 1 0 0,0 1-1 0 0,-1-13 1 0 0,-3-35-8 0 0,5 44 10 0 0,-1 0 0 0 0,-1 0 0 0 0,0 1 0 0 0,0-1 0 0 0,0 0 0 0 0,-4-8 1 0 0,1 7-6 0 0,0-1 1 0 0,1 1-1 0 0,1 0 1 0 0,-1-1 0 0 0,2 0-1 0 0,-1 1 1 0 0,1-1-1 0 0,1 0 1 0 0,1-12 0 0 0,7 9 31 0 0,-1 0 67 0 0,-6 14-97 0 0,-1-1 0 0 0,0 1 0 0 0,0 0-1 0 0,0-1 1 0 0,0 1 0 0 0,0 0 0 0 0,0-1 0 0 0,-1 1 0 0 0,1-1 0 0 0,0 1 0 0 0,0 0 0 0 0,0-1 0 0 0,0 1 0 0 0,0 0-1 0 0,0-1 1 0 0,-1 1 0 0 0,1 0 0 0 0,0-1 0 0 0,0 1 0 0 0,0 0 0 0 0,-1 0 0 0 0,1-1 0 0 0,0 1 0 0 0,0 0-1 0 0,-1 0 1 0 0,1-1 0 0 0,0 1 0 0 0,-1 0 0 0 0,1 0 0 0 0,0 0 0 0 0,-1 0 0 0 0,1-1 0 0 0,0 1 0 0 0,-1 0 0 0 0,1 0-1 0 0,-1 0 1 0 0,1 0-3 0 0,0 0 0 0 0,0 0 1 0 0,1 0-1 0 0,-1 0 0 0 0,0 0 0 0 0,0 0 0 0 0,0 0 0 0 0,0 1 0 0 0,0-1 0 0 0,0 0 0 0 0,1 0 0 0 0,-1 0 0 0 0,0 0 0 0 0,0 0 0 0 0,0 0 0 0 0,0 0 0 0 0,0 1 0 0 0,0-1 0 0 0,0 0 0 0 0,0 0 0 0 0,0 0 0 0 0,0 0 1 0 0,0 0-1 0 0,0 0 0 0 0,1 1 0 0 0,-1-1 0 0 0,0 0 0 0 0,0 0 0 0 0,0 0 0 0 0,0 0 0 0 0,0 1 0 0 0,0-1 0 0 0,0 0 0 0 0,0 0 0 0 0,0 0 0 0 0,-1 0 0 0 0,1 0 0 0 0,0 1 0 0 0,0-1 0 0 0,0 0 0 0 0,0 0 0 0 0,0 0 0 0 0,0 0 1 0 0,0 0-1 0 0,0 0 0 0 0,0 1 0 0 0,0-1 0 0 0,0 0 0 0 0,-1 0 0 0 0,1 0 0 0 0,0 0 0 0 0,0 0 0 0 0,0 0 0 0 0,0 0 0 0 0,0 0 0 0 0,0 0 0 0 0,-1 1 0 0 0,1-1 0 0 0,0 0 0 0 0,0 0 0 0 0,0 0 0 0 0,0 0 0 0 0,0 0 1 0 0,-1 0-1 0 0,1 0 0 0 0,0 0 0 0 0,6 2 18 0 0,-5-2-17 0 0,0 1 1 0 0,0-1-1 0 0,-1 0 1 0 0,1 0-1 0 0,0 1 1 0 0,0-1-1 0 0,-1 0 1 0 0,1 1-1 0 0,0-1 1 0 0,0 1-1 0 0,-1-1 1 0 0,1 1-1 0 0,-1-1 1 0 0,1 1-1 0 0,0 0 1 0 0,-1-1-1 0 0,1 1 1 0 0,-1 0 0 0 0,1-1-1 0 0,-1 1 1 0 0,0 0-1 0 0,1 0 1 0 0,-1-1-1 0 0,0 1 1 0 0,0 0-1 0 0,1 0 1 0 0,-1 0-1 0 0,0-1 1 0 0,0 1-1 0 0,0 0 1 0 0,0 0-1 0 0,0 0 1 0 0,0 0-1 0 0,0-1 1 0 0,0 2-1 0 0,0-1-1 0 0,0 0 0 0 0,-1 0-1 0 0,1 0 1 0 0,0 0-1 0 0,0 0 1 0 0,0-1 0 0 0,-1 1-1 0 0,1 0 1 0 0,0 0-1 0 0,-1 0 1 0 0,1-1-1 0 0,-1 1 1 0 0,1 0 0 0 0,-1 0-1 0 0,1-1 1 0 0,-1 1-1 0 0,1 0 1 0 0,-1-1 0 0 0,0 1-1 0 0,1-1 1 0 0,-1 1-1 0 0,0-1 1 0 0,0 1-1 0 0,1-1 1 0 0,-1 1 0 0 0,0-1-1 0 0,0 0 1 0 0,0 1-1 0 0,0-1 1 0 0,1 0 0 0 0,-1 0-1 0 0,0 0 1 0 0,0 1-1 0 0,-1-1 1 0 0,1 0-1 0 0,-1 0 0 0 0,1 0 0 0 0,0 0 0 0 0,0 0 1 0 0,0 1-1 0 0,0-1 0 0 0,0 0 0 0 0,0 1 0 0 0,0-1 0 0 0,0 1 0 0 0,0-1 1 0 0,0 1-1 0 0,0-1 0 0 0,1 1 0 0 0,-1 0 0 0 0,0 0 0 0 0,0-1 0 0 0,0 1 1 0 0,1 0-1 0 0,-1 0 0 0 0,0 0 0 0 0,1 0 0 0 0,-1 0 0 0 0,1 0 0 0 0,-1-1 1 0 0,1 2-1 0 0,-1-1 0 0 0,1 0 0 0 0,0 0 0 0 0,0 0 0 0 0,-1 1 0 0 0,1 0 3 0 0,0 0-1 0 0,0 0 0 0 0,0-1 1 0 0,0 1-1 0 0,0 0 0 0 0,0 0 0 0 0,1 0 1 0 0,-1 0-1 0 0,1 0 0 0 0,-1-1 0 0 0,1 1 1 0 0,0 0-1 0 0,-1 0 0 0 0,1-1 1 0 0,0 1-1 0 0,0 0 0 0 0,0-1 0 0 0,1 1 1 0 0,-1-1-1 0 0,0 0 0 0 0,0 1 1 0 0,1-1-1 0 0,-1 0 0 0 0,3 2 0 0 0,-3-2 1 0 0,1 0-1 0 0,0 0 1 0 0,-1 1-1 0 0,0-1 0 0 0,1 1 1 0 0,-1-1-1 0 0,0 1 0 0 0,0 0 1 0 0,1-1-1 0 0,-1 1 1 0 0,0 0-1 0 0,-1 0 0 0 0,1 0 1 0 0,0-1-1 0 0,-1 1 0 0 0,1 0 1 0 0,0 4-1 0 0,-1-1 1 0 0,1-3-2 0 0,-1 1 0 0 0,0-1-1 0 0,1 1 1 0 0,-1-1 0 0 0,-1 0 0 0 0,1 1-1 0 0,0-1 1 0 0,0 1 0 0 0,-1-1 0 0 0,0 0-1 0 0,1 1 1 0 0,-2 1 0 0 0,0-1 0 0 0,1-1 1 0 0,-1 0 0 0 0,1 1-1 0 0,0-1 1 0 0,0 1 0 0 0,0-1-1 0 0,0 1 1 0 0,0-1 0 0 0,0 1-1 0 0,1 0 1 0 0,-1-1 0 0 0,1 1-1 0 0,0 0 1 0 0,0 0 0 0 0,0-1-1 0 0,0 1 1 0 0,0 0 0 0 0,1 0-1 0 0,-1-1 1 0 0,1 1 0 0 0,1 4-1 0 0,0 10-15 0 0,-2-15 12 0 0,0 0 0 0 0,0-1 0 0 0,0 1-1 0 0,0 0 1 0 0,1 0 0 0 0,-1-1 0 0 0,0 1-1 0 0,1 0 1 0 0,-1-1 0 0 0,1 1 0 0 0,0 0-1 0 0,1 2 1 0 0,10 12 37 0 0,0-1 1 0 0,1 0-1 0 0,21 18 1 0 0,-26-27-75 0 0,1-1 0 0 0,0 0 0 0 0,0 0 0 0 0,1-1 0 0 0,0 0 0 0 0,17 5 0 0 0,-18-11-143 0 0,-1 0-1 0 0,1-1 1 0 0,13-5-1 0 0,-12 4 63 0 0,-6 2 49 0 0,0 0 0 0 0,0-1 0 0 0,0 1 0 0 0,0-1 0 0 0,0 0 1 0 0,-1 0-1 0 0,1-1 0 0 0,-1 1 0 0 0,3-5 0 0 0,9-7-120 0 0,-12 12 175 0 0,-1 0 0 0 0,1 0 0 0 0,0 0 0 0 0,-1-1 0 0 0,0 0-1 0 0,0 1 1 0 0,0-1 0 0 0,0 0 0 0 0,0 0 0 0 0,-1 0 0 0 0,2-8 0 0 0,6-49 70 0 0,-7 42-39 0 0,5-44 218 0 0,-3 0 0 0 0,-3 0 1 0 0,-8-75-1 0 0,6 133-125 0 0,0-1 1 0 0,0 1-1 0 0,-1 0 0 0 0,0-1 0 0 0,-4-9 371 0 0,-1 17-252 0 0,4 0-217 0 0,1 1 1 0 0,-1 0 0 0 0,1-1-1 0 0,0 1 1 0 0,0 0-1 0 0,0 0 1 0 0,0 0 0 0 0,0 0-1 0 0,0 0 1 0 0,1 1-1 0 0,0-1 1 0 0,0 0-1 0 0,0 1 1 0 0,0-1 0 0 0,0 1-1 0 0,1-1 1 0 0,-1 1-1 0 0,1 6 1 0 0,-1 12 83 0 0,2 40 1 0 0,3-21-69 0 0,11 51 1 0 0,-11-72-9 0 0,2 0-1 0 0,0-1 1 0 0,1 1-1 0 0,16 27 1 0 0,-16-34 18 0 0,2 0 0 0 0,-1-1 0 0 0,2 0 0 0 0,0 0 1 0 0,0-1-1 0 0,1-1 0 0 0,12 10 0 0 0,-20-19-58 0 0,-1 0-1 0 0,1 0 1 0 0,0 0-1 0 0,0 0 1 0 0,-1 0-1 0 0,1-1 1 0 0,0 1-1 0 0,0-1 1 0 0,0 0-1 0 0,-1 0 1 0 0,1 0-1 0 0,0 0 1 0 0,0 0-1 0 0,4-1 1 0 0,14 0-448 0 0,-19 1 406 0 0,0 0 1 0 0,0 0-1 0 0,0-1 0 0 0,0 1 1 0 0,0-1-1 0 0,-1 1 0 0 0,1-1 1 0 0,0 1-1 0 0,0-1 0 0 0,0 0 0 0 0,0 0 1 0 0,-1 0-1 0 0,1 0 0 0 0,0 0 1 0 0,-1-1-1 0 0,1 1 0 0 0,-1 0 1 0 0,3-4-1 0 0,22-32-952 0 0,-19 24 797 0 0,-2 5 195 0 0,-2 1 1 0 0,1-1 0 0 0,-1-1-1 0 0,0 1 1 0 0,-1 0-1 0 0,3-15 1 0 0,3-56-14 0 0,-7 76 27 0 0,5-33-11 0 0,-4 27 46 0 0,-1 0-1 0 0,1 0 1 0 0,-1-11 0 0 0,-1 15-3 0 0,1 0 1 0 0,0 0-1 0 0,0 1 1 0 0,0-1-1 0 0,2-5 1 0 0,3-23 223 0 0,-6 32-233 0 0,-1 0 1 0 0,1 0-1 0 0,-1 0 0 0 0,1 0 1 0 0,-1 0-1 0 0,0-1 0 0 0,0 1 1 0 0,1 0-1 0 0,-1 0 0 0 0,0 1 1 0 0,0-1-1 0 0,0 0 0 0 0,0 0 1 0 0,0 0-1 0 0,0 1 0 0 0,-3-2 1 0 0,-8-8 151 0 0,12 9-155 0 0,0 1 0 0 0,0 0-1 0 0,-1 0 1 0 0,1-1-1 0 0,0 1 1 0 0,0 0-1 0 0,0-1 1 0 0,0 1 0 0 0,0 0-1 0 0,-1-1 1 0 0,1 1-1 0 0,0 0 1 0 0,0 0-1 0 0,0-1 1 0 0,0 1 0 0 0,0 0-1 0 0,0-1 1 0 0,0 1-1 0 0,0 0 1 0 0,0-1-1 0 0,0 1 1 0 0,0 0 0 0 0,0-1-1 0 0,1 1 1 0 0,-1 0-1 0 0,0-1 1 0 0,0 1-1 0 0,0 0 1 0 0,0 0 0 0 0,0-1-1 0 0,1 1 1 0 0,1-2 807 0 0,-4 8-578 0 0,0 4-178 0 0,0 0-1 0 0,0 0 1 0 0,1 0-1 0 0,0 0 1 0 0,1 0-1 0 0,1 12 1 0 0,1 40 52 0 0,-1-39-94 0 0,5 43-1 0 0,12 1 48 0 0,-17-62-58 0 0,1 0 0 0 0,-1 0 0 0 0,1-1-1 0 0,0 1 1 0 0,1-1 0 0 0,-1 1 0 0 0,1-1 0 0 0,0 0 0 0 0,0 0 0 0 0,0 0-1 0 0,1 0 1 0 0,0-1 0 0 0,-1 1 0 0 0,1-1 0 0 0,0 0 0 0 0,0 0 0 0 0,1 0 0 0 0,-1-1-1 0 0,5 3 1 0 0,7 6 109 0 0,-15-10-120 0 0,0 0-1 0 0,0 0 1 0 0,0 0 0 0 0,0 0 0 0 0,0 0-1 0 0,0 0 1 0 0,1-1 0 0 0,-1 1-1 0 0,0 0 1 0 0,0-1 0 0 0,1 1 0 0 0,1 0-1 0 0,4 1-93 0 0,-1-1-1 0 0,0 1 1 0 0,1-1 0 0 0,-1-1-1 0 0,1 1 1 0 0,0-1-1 0 0,-1 0 1 0 0,9-2 0 0 0,-13 2 30 0 0,0-1-1 0 0,0 1 1 0 0,1-1 0 0 0,-1 0 0 0 0,0 0 0 0 0,0 0 0 0 0,0 0 0 0 0,0 0 0 0 0,0-1 0 0 0,0 1 0 0 0,-1 0 0 0 0,1-1 0 0 0,0 1 0 0 0,-1-1 0 0 0,1 0 0 0 0,-1 0 0 0 0,1 1 0 0 0,-1-1 0 0 0,0 0-1 0 0,0 0 1 0 0,0 0 0 0 0,0 0 0 0 0,0-1 0 0 0,0 1 0 0 0,-1 0 0 0 0,1-4 0 0 0,1 2-4 0 0,-1 0 0 0 0,0 1 1 0 0,1-1-1 0 0,0 1 0 0 0,-1-1 0 0 0,2 1 0 0 0,-1 0 1 0 0,0-1-1 0 0,0 1 0 0 0,1 0 0 0 0,0 1 0 0 0,0-1 1 0 0,0 0-1 0 0,4-2 0 0 0,-4 2 59 0 0,0 1 0 0 0,1-1 0 0 0,-1 0 0 0 0,-1 0 0 0 0,1 0 0 0 0,0 0 0 0 0,-1 0 0 0 0,1-1 1 0 0,-1 1-1 0 0,0-1 0 0 0,0 0 0 0 0,-1 1 0 0 0,3-9 0 0 0,-2 2 1 0 0,-1 0 1 0 0,0 0 0 0 0,-2-16-1 0 0,2-16 65 0 0,-4-40 421 0 0,-1 49-70 0 0,1 11-1 0 0,3 22-393 0 0,0-1 0 0 0,0 0 0 0 0,0 1 0 0 0,0-1 0 0 0,0 1-1 0 0,1-1 1 0 0,-1 0 0 0 0,0 1 0 0 0,0-1 0 0 0,1 1 0 0 0,-1-1 0 0 0,0 1 0 0 0,1-1-1 0 0,-1 1 1 0 0,0-1 0 0 0,1 1 0 0 0,-1-1 0 0 0,1 1 0 0 0,-1 0 0 0 0,1-1 0 0 0,-1 1 0 0 0,1 0-1 0 0,-1-1 1 0 0,1 1 0 0 0,-1 0 0 0 0,2-1 0 0 0,-2 1-6 0 0,0 0 0 0 0,0 0 0 0 0,1 0 1 0 0,-1 0-1 0 0,0 0 0 0 0,0 0 0 0 0,1 0 0 0 0,-1 0 0 0 0,0 0 1 0 0,0 0-1 0 0,0 0 0 0 0,1 0 0 0 0,-1 0 0 0 0,0-1 0 0 0,0 1 1 0 0,0 0-1 0 0,1 0 0 0 0,-1 0 0 0 0,0 0 0 0 0,0 0 0 0 0,0-1 1 0 0,0 1-1 0 0,1 0 0 0 0,-1 0 0 0 0,0 0 0 0 0,0-1 0 0 0,0 1 0 0 0,0 0 1 0 0,0 0-1 0 0,0-1 0 0 0,0 1 0 0 0,0 0 0 0 0,0 0 0 0 0,0 0 1 0 0,0-1-1 0 0,0 1 0 0 0,0 0 0 0 0,0 0 0 0 0,0-1 0 0 0,0 1 1 0 0,0 0-1 0 0,0 0 0 0 0,0-1 0 0 0,0 1 0 0 0,0 0 0 0 0,0 0 1 0 0,0 0-1 0 0,0-1 0 0 0,0 1 0 0 0,-1 0 0 0 0,1 0 0 0 0,0 0 1 0 0,0-1-1 0 0,0 1 0 0 0,0 0 0 0 0,-1 0 0 0 0,1 0 0 0 0,0 0 0 0 0,0 0 1 0 0,0-1-1 0 0,0 1 0 0 0,-1 0 0 0 0,1 0 0 0 0,0 0 0 0 0,0 0 1 0 0,-1 0-1 0 0,1 0 0 0 0,0 0 0 0 0,0 0 0 0 0,-20-1 909 0 0,16 43-356 0 0,5-37-539 0 0,-1 1 0 0 0,1-1 0 0 0,-1 0 0 0 0,-1 1 0 0 0,1-1-1 0 0,-1 0 1 0 0,0 1 0 0 0,0-1 0 0 0,0 0 0 0 0,-3 8 0 0 0,2-9-12 0 0,1 1-1 0 0,0-1 1 0 0,1 1-1 0 0,-1-1 0 0 0,1 1 1 0 0,0 0-1 0 0,0-1 1 0 0,0 1-1 0 0,1 0 1 0 0,-1-1-1 0 0,1 1 1 0 0,0-1-1 0 0,1 1 0 0 0,1 4 1 0 0,0-2-5 0 0,-1 0 0 0 0,0 0 0 0 0,-1 1 1 0 0,1 6-1 0 0,-1-8 3 0 0,0 0 0 0 0,0 0 0 0 0,0-1 1 0 0,1 1-1 0 0,0-1 0 0 0,0 1 0 0 0,1-1 1 0 0,-1 0-1 0 0,1 0 0 0 0,0 0 0 0 0,1 0 1 0 0,5 7-1 0 0,6 4 69 0 0,33 28-1 0 0,-12-25 68 0 0,-33-16-141 0 0,0-1 1 0 0,0 0 0 0 0,0 0-1 0 0,1 0 1 0 0,-1 0-1 0 0,1 0 1 0 0,-1 0 0 0 0,1-1-1 0 0,0 0 1 0 0,0 0-1 0 0,0 0 1 0 0,0 0 0 0 0,-1-1-1 0 0,1 1 1 0 0,0-1 0 0 0,0 0-1 0 0,0 0 1 0 0,0 0-1 0 0,0-1 1 0 0,0 0 0 0 0,0 1-1 0 0,0-1 1 0 0,5-2-1 0 0,1-3-100 0 0,-5 5 34 0 0,1-2 0 0 0,-2 1 0 0 0,1 0 1 0 0,0-1-1 0 0,0 0 0 0 0,-1 0 0 0 0,1-1 0 0 0,-1 1 0 0 0,0-1 0 0 0,0 0 0 0 0,-1 0 0 0 0,1 0 1 0 0,-1 0-1 0 0,0-1 0 0 0,3-5 0 0 0,12-21-197 0 0,-14 25 251 0 0,0 1-1 0 0,-1-1 1 0 0,0 0 0 0 0,0 0 0 0 0,-1 0 0 0 0,1 0-1 0 0,-1 0 1 0 0,2-13 0 0 0,-2-5 36 0 0,0 1-1 0 0,-4-40 1 0 0,1 53 6 0 0,0-1-1 0 0,-1 1 1 0 0,0 0 0 0 0,-1 0-1 0 0,-1 0 1 0 0,1 0-1 0 0,-1 0 1 0 0,-8-13 0 0 0,8 18-16 0 0,1 0 1 0 0,-1 1 0 0 0,0-1 0 0 0,-1 1 0 0 0,1 0 0 0 0,-1 0-1 0 0,0 0 1 0 0,-6-3 0 0 0,-46-24 30 0 0,28 17-44 0 0,24 12-52 0 0,0 0-1 0 0,-1 0 1 0 0,1 0-1 0 0,-1 1 1 0 0,-11-2 0 0 0,15 3-275 0 0,0 0 1 0 0,-1 0 0 0 0,1 0-1 0 0,0 0 1 0 0,0 0 0 0 0,-1 0-1 0 0,1 0 1 0 0,0 1 0 0 0,0 0-1 0 0,-4 1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0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87 6353 0 0,'-1'-1'202'0'0,"0"-1"1"0"0,0 0-1 0 0,0 0 0 0 0,0 0 0 0 0,0 0 0 0 0,0 0 0 0 0,1 0 0 0 0,-1 0 0 0 0,1 0 0 0 0,-1-1 1 0 0,1 1-1 0 0,0 0 0 0 0,0 0 0 0 0,0 0 0 0 0,0-4 0 0 0,1 4-114 0 0,0 1-1 0 0,-1-1 0 0 0,1 0 1 0 0,0 1-1 0 0,0-1 1 0 0,-1 1-1 0 0,1 0 1 0 0,0-1-1 0 0,1 1 1 0 0,-1 0-1 0 0,0 0 0 0 0,0-1 1 0 0,0 1-1 0 0,1 0 1 0 0,-1 0-1 0 0,1 0 1 0 0,1-1-1 0 0,40-23 184 0 0,-40 26-259 0 0,0 1 1 0 0,1-1-1 0 0,-1 1 1 0 0,0 0-1 0 0,0 0 0 0 0,0 0 1 0 0,0 0-1 0 0,0 1 1 0 0,2 2-1 0 0,2 1-4 0 0,-6-4-1 0 0,0-1 0 0 0,0 0-1 0 0,0 1 1 0 0,0 0 0 0 0,0-1 0 0 0,-1 1 0 0 0,1-1 0 0 0,-1 1 0 0 0,1 0 0 0 0,-1-1 0 0 0,0 1-1 0 0,0 0 1 0 0,1 0 0 0 0,-1 2 0 0 0,3 12 61 0 0,-3-16-71 0 0,0 1 1 0 0,0-1 0 0 0,-1 1 0 0 0,1-1 0 0 0,0 0 0 0 0,0 1 0 0 0,0-1 0 0 0,0 0 0 0 0,0 1-1 0 0,0-1 1 0 0,-1 1 0 0 0,1-1 0 0 0,0 0 0 0 0,0 1 0 0 0,0-1 0 0 0,-1 0 0 0 0,1 0 0 0 0,0 1-1 0 0,-1-1 1 0 0,1 0 0 0 0,0 0 0 0 0,-1 1 0 0 0,1-1 0 0 0,0 0 0 0 0,-1 0 0 0 0,1 0 0 0 0,0 1-1 0 0,-1-1 1 0 0,1 0 0 0 0,0 0 0 0 0,-1 0 0 0 0,1 0 0 0 0,-1 0 0 0 0,1 0 0 0 0,0 0 0 0 0,-1 0-1 0 0,-14 4-91 0 0,9-3-331 0 0,0-1 0 0 0,0 0-1 0 0,0 0 1 0 0,0 0-1 0 0,0-1 1 0 0,-10-2 0 0 0,3 0-1151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1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59 7354 0 0,'-5'1'3020'0'0,"5"-1"-2973"0"0,0 0 1 0 0,0 0-1 0 0,0-4 780 0 0,12 0-1110 0 0,143-32-1048 0 0,-104 25-1378 0 0,-25 7 378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5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35 371 4497 0 0,'-23'-7'540'0'0,"23"7"-508"0"0,-1 0-1 0 0,1 0 1 0 0,-1 0-1 0 0,1 0 1 0 0,-1-1-1 0 0,1 1 1 0 0,-1 0 0 0 0,1 0-1 0 0,-1 0 1 0 0,1-1-1 0 0,-1 1 1 0 0,1 0-1 0 0,-1 0 1 0 0,1-1-1 0 0,0 1 1 0 0,-1 0-1 0 0,1-1 1 0 0,0 1-1 0 0,-1 0 1 0 0,1-1-1 0 0,0 1 1 0 0,0-1-1 0 0,-1 1 1 0 0,1-1 0 0 0,0 1-1 0 0,0-1 1 0 0,-1 1-1 0 0,1 0 1 0 0,0-1-1 0 0,0 1 1 0 0,0-1-1 0 0,0 1 1 0 0,0-1-1 0 0,0 1 1 0 0,0-1-1 0 0,0 1 1 0 0,0-1-1 0 0,0 1 1 0 0,0-1-1 0 0,0 1 1 0 0,0-1-1 0 0,1 1 1 0 0,-1-1 0 0 0,0 0-1 0 0,3 0-10 0 0,-1-1 1 0 0,1 1-1 0 0,-1 0 1 0 0,1 0-1 0 0,-1 0 0 0 0,1 0 1 0 0,0 0-1 0 0,4 0 0 0 0,14-5 11 0 0,-1-2-1 0 0,0 1 0 0 0,0 0 0 0 0,25-3 0 0 0,-26 6-19 0 0,-1 0-1 0 0,0-1 1 0 0,0-1-1 0 0,30-14 0 0 0,-24 6 41 0 0,-9 7-13 0 0,-1-1 0 0 0,0-1 0 0 0,24-19 0 0 0,-34 25-31 0 0,0 0 1 0 0,-1-1 0 0 0,0 0 0 0 0,0 0 0 0 0,0 1 0 0 0,-1-2 0 0 0,1 1 0 0 0,-1 0-1 0 0,0 0 1 0 0,0-1 0 0 0,0 1 0 0 0,-1-1 0 0 0,1 0 0 0 0,-1 1 0 0 0,0-1-1 0 0,-1 0 1 0 0,1-8 0 0 0,-1 7 136 0 0,0 0 0 0 0,0 1-1 0 0,-1-1 1 0 0,0 0 0 0 0,0 1 0 0 0,0-1-1 0 0,-1 1 1 0 0,0-1 0 0 0,0 1 0 0 0,0 0-1 0 0,-1 0 1 0 0,0 0 0 0 0,0 0-1 0 0,0 0 1 0 0,0 1 0 0 0,-1-1 0 0 0,1 1-1 0 0,-1 0 1 0 0,-1 0 0 0 0,-3-3 0 0 0,7 6 93 0 0,1 1-231 0 0,-1 0 0 0 0,1 0 0 0 0,-1 0 0 0 0,1 0 0 0 0,0 0 0 0 0,-1 0 0 0 0,1 0-1 0 0,0 0 1 0 0,-1 0 0 0 0,1 0 0 0 0,0 0 0 0 0,-1 0 0 0 0,1 0 0 0 0,0 1 0 0 0,-1-1 0 0 0,1 0-1 0 0,0 0 1 0 0,-1 0 0 0 0,1 0 0 0 0,0 1 0 0 0,0-1 0 0 0,-1 0 0 0 0,1 0 0 0 0,0 1 0 0 0,-1-1 0 0 0,1 0-1 0 0,0 0 1 0 0,0 1 0 0 0,0-1 0 0 0,-1 0 0 0 0,1 1 0 0 0,0-1 0 0 0,0 0 0 0 0,0 1 0 0 0,0-1 0 0 0,0 0-1 0 0,0 1 1 0 0,0-1 0 0 0,0 0 0 0 0,-1 1 0 0 0,-1 6-1 0 0,1 0 0 0 0,-1-1 0 0 0,1 1 0 0 0,0 0 0 0 0,1 0 0 0 0,0 0 0 0 0,0 0 0 0 0,0 0 1 0 0,1 0-1 0 0,2 11 0 0 0,15 126 100 0 0,15 100 5 0 0,-29-226-74 0 0,11 31 1 0 0,-1-4 152 0 0,-13-43 175 0 0,-10-80-195 0 0,9 53-171 0 0,0-9 49 0 0,4-39 0 0 0,-3 63-45 0 0,1 0-1 0 0,0-1 1 0 0,1 1 0 0 0,0 0-1 0 0,1 0 1 0 0,0 0 0 0 0,0 0-1 0 0,6-8 1 0 0,-8 14 7 0 0,4-6-15 0 0,1 0 1 0 0,0 1-1 0 0,12-13 1 0 0,-17 19-6 0 0,1 1 0 0 0,-1 0 0 0 0,1-1 0 0 0,0 2 0 0 0,0-1 1 0 0,0 0-1 0 0,0 0 0 0 0,0 1 0 0 0,0-1 0 0 0,0 1 0 0 0,0 0 1 0 0,1 0-1 0 0,-1 0 0 0 0,0 1 0 0 0,1-1 0 0 0,-1 1 0 0 0,5 0 1 0 0,-4 0 9 0 0,0 0 0 0 0,0 1 0 0 0,0 0 0 0 0,0 0 0 0 0,-1 0 1 0 0,1 0-1 0 0,0 0 0 0 0,-1 1 0 0 0,1-1 0 0 0,-1 1 1 0 0,1 0-1 0 0,-1 0 0 0 0,0 1 0 0 0,0-1 0 0 0,0 1 1 0 0,0-1-1 0 0,0 1 0 0 0,-1 0 0 0 0,1 0 0 0 0,-1 0 1 0 0,1 0-1 0 0,-1 1 0 0 0,0-1 0 0 0,-1 1 0 0 0,1-1 0 0 0,-1 1 1 0 0,1 0-1 0 0,-1-1 0 0 0,0 1 0 0 0,0 0 0 0 0,-1 0 1 0 0,1 0-1 0 0,-1 0 0 0 0,0 7 0 0 0,0 2 22 0 0,1-1 0 0 0,1 1 0 0 0,4 18 0 0 0,-3-16-27 0 0,3 30 0 0 0,-4-25 27 0 0,7 33 0 0 0,-1-3 4 0 0,-1 18 57 0 0,-7-68-109 0 0,0 0 1 0 0,0 0-1 0 0,0 1 1 0 0,0-1-1 0 0,0 0 0 0 0,0 1 1 0 0,0-1-1 0 0,0 0 1 0 0,0 0-1 0 0,0 1 0 0 0,0-1 1 0 0,0 0-1 0 0,-1 0 1 0 0,1 1-1 0 0,0-1 1 0 0,0 0-1 0 0,0 0 0 0 0,0 1 1 0 0,-1-1-1 0 0,1 0 1 0 0,0 0-1 0 0,0 0 0 0 0,0 0 1 0 0,-1 1-1 0 0,1-1 1 0 0,0 0-1 0 0,0 0 0 0 0,-1 0 1 0 0,1 0-1 0 0,0 0 1 0 0,-1 0-1 0 0,1 1 1 0 0,-1-1-1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1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66 5377 0 0,'0'-1'48'0'0,"0"1"-1"0"0,-1-1 0 0 0,1 1 1 0 0,0-1-1 0 0,-1 1 1 0 0,1-1-1 0 0,0 1 0 0 0,0-1 1 0 0,-1 1-1 0 0,1-1 1 0 0,0 1-1 0 0,0-1 0 0 0,0 1 1 0 0,0-1-1 0 0,0 1 1 0 0,0-1-1 0 0,-1 1 1 0 0,1-1-1 0 0,1 1 0 0 0,-1-1 1 0 0,0 0-1 0 0,0 1 1 0 0,0-1-1 0 0,0 1 0 0 0,0-1 1 0 0,0 1-1 0 0,1-1 1 0 0,-1 1-1 0 0,0-1 0 0 0,0 1 1 0 0,1-1-1 0 0,-1 1 1 0 0,0-1-1 0 0,1 1 0 0 0,-1 0 1 0 0,0-1-1 0 0,1 1 1 0 0,-1-1-1 0 0,1 1 0 0 0,-1 0 1 0 0,1 0-1 0 0,-1-1 1 0 0,1 1-1 0 0,0-1 12 0 0,-1 1 0 0 0,1 0 0 0 0,-1 0 0 0 0,1-1 0 0 0,-1 1 0 0 0,1-1 0 0 0,-1 1 0 0 0,0 0 0 0 0,1-1 0 0 0,-1 1 0 0 0,1-1 0 0 0,-1 1 0 0 0,0-1 0 0 0,1 1 0 0 0,-1-1 0 0 0,0 1 0 0 0,0-1 0 0 0,1 0 0 0 0,-1 1 0 0 0,0-1 0 0 0,0 1 0 0 0,0-1 0 0 0,0 0 0 0 0,0 0 0 0 0,2-7 1170 0 0,-3 4-556 0 0,1 3-612 0 0,0 0 1 0 0,0 1 0 0 0,0-1 0 0 0,0 1-1 0 0,0-1 1 0 0,0 0 0 0 0,0 1-1 0 0,0-1 1 0 0,0 1 0 0 0,1-1 0 0 0,-1 0-1 0 0,0 1 1 0 0,0-1 0 0 0,1 1-1 0 0,-1-1 1 0 0,0 1 0 0 0,1-1-1 0 0,-1 1 1 0 0,0-1 0 0 0,1 1 0 0 0,-1-1-1 0 0,1 1 1 0 0,-1 0 0 0 0,1-1-1 0 0,-1 1 1 0 0,1 0 0 0 0,-1-1 0 0 0,1 1-1 0 0,-1 0 1 0 0,1 0 0 0 0,-1-1-1 0 0,1 1 1 0 0,0 0 0 0 0,-1 0 0 0 0,2 0-1 0 0,-1-1-19 0 0,-1 1 1 0 0,1 0-1 0 0,-1-1 0 0 0,1 1 0 0 0,-1 0 0 0 0,1 0 0 0 0,0-1 0 0 0,-1 1 0 0 0,1 0 0 0 0,0 0 1 0 0,-1 0-1 0 0,1 0 0 0 0,0 0 0 0 0,-1 0 0 0 0,1 0 0 0 0,0 0 0 0 0,-1 0 0 0 0,1 0 0 0 0,-1 0 1 0 0,1 0-1 0 0,0 1 0 0 0,-1-1 0 0 0,1 0 0 0 0,0 0 0 0 0,-1 1 0 0 0,1-1 0 0 0,0 1 0 0 0,-10 3 359 0 0,8-4-393 0 0,0 0-1 0 0,0 0 0 0 0,0 1 1 0 0,1-1-1 0 0,-1 0 1 0 0,0 0-1 0 0,0 1 0 0 0,1-1 1 0 0,-1 0-1 0 0,0 1 1 0 0,0-1-1 0 0,1 1 0 0 0,-1-1 1 0 0,0 1-1 0 0,1-1 1 0 0,-2 2-1 0 0,16 29 180 0 0,-12-27-172 0 0,-1 1 0 0 0,0-1-1 0 0,0 1 1 0 0,-1-1 0 0 0,1 1 0 0 0,-1 0 0 0 0,0-1 0 0 0,-1 1 0 0 0,1-1-1 0 0,-2 9 1 0 0,1-7-14 0 0,0-1 0 0 0,0 1 0 0 0,1 0-1 0 0,0-1 1 0 0,0 1 0 0 0,1 0 0 0 0,1 8-1 0 0,6 8-11 0 0,-6-18 14 0 0,0 0-1 0 0,0 0 1 0 0,-1 0 0 0 0,1 1 0 0 0,-1-1 0 0 0,0 0 0 0 0,0 0 0 0 0,-1 1-1 0 0,1-1 1 0 0,-1 1 0 0 0,-1 8 0 0 0,0-9 1 0 0,0 0 1 0 0,0 1-1 0 0,1-1 0 0 0,-1 0 0 0 0,1 1 1 0 0,0-1-1 0 0,0 1 0 0 0,1-1 1 0 0,-1 1-1 0 0,1-1 0 0 0,0 0 1 0 0,2 8-1 0 0,-2-11-1 0 0,-1 1 0 0 0,1-1-1 0 0,-1 1 1 0 0,0-1 0 0 0,0 1 0 0 0,0-1 0 0 0,0 1 0 0 0,0-1-1 0 0,0 1 1 0 0,0-1 0 0 0,0 1 0 0 0,0-1 0 0 0,-1 1-1 0 0,1-1 1 0 0,-1 1 0 0 0,0 1 0 0 0,1-1-1 0 0,0-1 0 0 0,-1 1 0 0 0,1 0 0 0 0,0-1 1 0 0,0 1-1 0 0,0 0 0 0 0,1 0 0 0 0,-1-1 0 0 0,0 1 0 0 0,1 0 0 0 0,-1-1 0 0 0,1 1 1 0 0,-1 0-1 0 0,1-1 0 0 0,0 1 0 0 0,-1-1 0 0 0,1 1 0 0 0,2 1 0 0 0,-2-2 3 0 0,-1 0 0 0 0,1 0 0 0 0,0 1 0 0 0,0-1 0 0 0,-1 0 0 0 0,1 1 0 0 0,-1-1 0 0 0,1 0 0 0 0,-1 1 0 0 0,1-1 0 0 0,-1 0 0 0 0,0 1 0 0 0,0-1 0 0 0,0 1 0 0 0,0-1 0 0 0,0 1 0 0 0,0-1 0 0 0,0 2 0 0 0,-1-3-3 0 0,1 1 1 0 0,0-1-1 0 0,-1 0 1 0 0,1 1 0 0 0,0-1-1 0 0,0 1 1 0 0,0-1-1 0 0,-1 1 1 0 0,1-1 0 0 0,0 0-1 0 0,0 1 1 0 0,0-1 0 0 0,0 1-1 0 0,0-1 1 0 0,0 1-1 0 0,0-1 1 0 0,0 1 0 0 0,0-1-1 0 0,0 1 1 0 0,0-1-1 0 0,0 1 1 0 0,0-1 0 0 0,0 1-1 0 0,0-1 1 0 0,1 1-1 0 0,-1-1 1 0 0,0 0 0 0 0,0 1-1 0 0,1-1 1 0 0,-1 1-1 0 0,0-1 1 0 0,0 0 0 0 0,1 1-1 0 0,-1-1 1 0 0,0 0-1 0 0,1 1 1 0 0,-1-1 0 0 0,1 0-1 0 0,-1 1 1 0 0,0-1 0 0 0,1 0-1 0 0,-1 0 1 0 0,1 1-1 0 0,-1-1 1 0 0,1 0 0 0 0,-1 0-1 0 0,0 0 1 0 0,1 0-1 0 0,-1 0 1 0 0,1 0 0 0 0,-1 0-1 0 0,1 0 1 0 0,-1 0-1 0 0,1 0 1 0 0,0 0 0 0 0,13-2 237 0 0,-28 3-165 0 0,10-1-24 0 0,4-6-33 0 0,0 0 0 0 0,-1 0 1 0 0,0 0-1 0 0,-1 1 0 0 0,-2-9 0 0 0,-3-15 7 0 0,9-15 27 0 0,-1 18-42 0 0,0 9 2 0 0,0-1 0 0 0,6-32 0 0 0,-4 44-16 0 0,-1 0 1 0 0,1 0-1 0 0,0 1 0 0 0,0-1 1 0 0,1 1-1 0 0,-1-1 1 0 0,1 1-1 0 0,1 0 1 0 0,-1 0-1 0 0,1 1 0 0 0,-1-1 1 0 0,1 1-1 0 0,11-7 1 0 0,16-15 45 0 0,-27 22-46 0 0,0 0 1 0 0,0 0 0 0 0,0 1-1 0 0,0 0 1 0 0,1 0 0 0 0,-1 0-1 0 0,1 1 1 0 0,0 0 0 0 0,0 0-1 0 0,-1 0 1 0 0,13-1 0 0 0,-15 2 1 0 0,0 1 1 0 0,0-1-1 0 0,0 1 0 0 0,0 0 1 0 0,0 0-1 0 0,-1 1 0 0 0,1-1 1 0 0,0 1-1 0 0,0-1 0 0 0,0 1 1 0 0,0 0-1 0 0,0 0 0 0 0,0 0 1 0 0,-1 0-1 0 0,1 1 1 0 0,0-1-1 0 0,-1 1 0 0 0,1-1 1 0 0,-1 1-1 0 0,0 0 0 0 0,0 0 1 0 0,1 0-1 0 0,-1 0 0 0 0,0 1 1 0 0,2 2-1 0 0,-3-3 0 0 0,-1 0 0 0 0,1 0 0 0 0,-1 0 0 0 0,1 0 0 0 0,-1 0 0 0 0,0 0 0 0 0,1 0 0 0 0,-1 0 0 0 0,0 0 0 0 0,0 0 1 0 0,0 0-1 0 0,-1 3 0 0 0,1 11 16 0 0,7 25 28 0 0,-4-28-22 0 0,-1 0-1 0 0,0 1 1 0 0,-1-1 0 0 0,-1 23-1 0 0,1 80 133 0 0,2-40 6 0 0,-3-73-149 0 0,0 0 0 0 0,0 1 0 0 0,1-1 0 0 0,-1 0 0 0 0,1 0 0 0 0,0 1 0 0 0,0-1 0 0 0,0 0 1 0 0,1 0-1 0 0,-1 0 0 0 0,1 0 0 0 0,0-1 0 0 0,-1 1 0 0 0,1 0 0 0 0,0-1 0 0 0,1 1 0 0 0,-1-1 0 0 0,0 0 0 0 0,1 1 0 0 0,-1-1 0 0 0,1 0 0 0 0,0-1 1 0 0,0 1-1 0 0,-1 0 0 0 0,1-1 0 0 0,0 0 0 0 0,0 1 0 0 0,1-1 0 0 0,-1 0 0 0 0,0-1 0 0 0,0 1 0 0 0,0 0 0 0 0,1-1 0 0 0,-1 0 0 0 0,0 0 1 0 0,1 0-1 0 0,-1 0 0 0 0,0-1 0 0 0,0 1 0 0 0,1-1 0 0 0,-1 1 0 0 0,0-1 0 0 0,0 0 0 0 0,0-1 0 0 0,0 1 0 0 0,0 0 0 0 0,0-1 0 0 0,0 0 0 0 0,0 0 1 0 0,2-2-1 0 0,4-2-609 0 0,-1 0 0 0 0,0-1 0 0 0,0-1 1 0 0,0 1-1 0 0,-1-1 0 0 0,8-10 0 0 0,-5 0-1571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3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107 202 2473 0 0,'-2'-2'175'0'0,"0"1"0"0"0,0 0 0 0 0,0-1 1 0 0,0 1-1 0 0,0 0 0 0 0,0 0 0 0 0,0 0 1 0 0,0 0-1 0 0,0 0 0 0 0,0 0 0 0 0,-1 1 0 0 0,1-1 1 0 0,0 1-1 0 0,-1 0 0 0 0,1-1 0 0 0,0 1 1 0 0,-1 0-1 0 0,1 0 0 0 0,0 0 0 0 0,0 1 1 0 0,-1-1-1 0 0,1 1 0 0 0,0-1 0 0 0,-1 1 1 0 0,1 0-1 0 0,-4 2 0 0 0,5-3-73 0 0,0 0-1 0 0,0 1 1 0 0,1-1 0 0 0,-1 0-1 0 0,0 1 1 0 0,0-1-1 0 0,0 0 1 0 0,0 0-1 0 0,0 0 1 0 0,0 0 0 0 0,0 0-1 0 0,0 0 1 0 0,-1 0-1 0 0,1 0 1 0 0,-1 0-1 0 0,-4 0 1404 0 0,3 10-818 0 0,3-7-183 0 0,-16-8-31 0 0,14 4-311 0 0,6 5 53 0 0,-3-3-184 0 0,0-1 0 0 0,0 1 0 0 0,0 0 0 0 0,1-1 1 0 0,-1 1-1 0 0,0-1 0 0 0,1 1 0 0 0,-1-1 1 0 0,0 0-1 0 0,1 0 0 0 0,1 1 0 0 0,12 3 133 0 0,-9-2-104 0 0,0 0 0 0 0,0 0 0 0 0,0 0 0 0 0,0 0 0 0 0,1-1 0 0 0,-1 0 0 0 0,10 0-1 0 0,48-3 195 0 0,-21 0-198 0 0,-2 0 14 0 0,64-11 0 0 0,24-2 19 0 0,-24 11 7 0 0,272-21-67 0 0,-345 25 12 0 0,-27 1-23 0 0,0-1 0 0 0,0 0-1 0 0,-1 0 1 0 0,1 0-1 0 0,0 0 1 0 0,7-2-1 0 0,-5-2 59 0 0,-7 1 25 0 0,-14-2 17 0 0,4 4-120 0 0,7 1 5 0 0,-1-1 0 0 0,1 1 0 0 0,0-1 0 0 0,-1 0-1 0 0,1 0 1 0 0,0 0 0 0 0,0 0 0 0 0,-1-1 0 0 0,-3-2 0 0 0,0-1-11 0 0,0 0 1 0 0,0 1-1 0 0,0 0 1 0 0,-13-5-1 0 0,14 6 12 0 0,-1 1-1 0 0,1-1 1 0 0,0-1-1 0 0,1 1 0 0 0,-1-1 1 0 0,0 0-1 0 0,1 0 1 0 0,-6-6-1 0 0,5 4-6 0 0,1 1 0 0 0,-1 1 0 0 0,-13-9-1 0 0,16 11 10 0 0,-4-2 0 0 0,-1 0 0 0 0,0 0-1 0 0,0 1 1 0 0,0-1 0 0 0,0 2-1 0 0,0-1 1 0 0,-16-1 0 0 0,23 4-6 0 0,0-1 0 0 0,0 1 1 0 0,0 0-1 0 0,0 0 0 0 0,0 0 1 0 0,0-1-1 0 0,-1 1 0 0 0,1 0 0 0 0,0-1 1 0 0,1 1-1 0 0,-1-1 0 0 0,0 1 1 0 0,0-1-1 0 0,0 0 0 0 0,0 1 0 0 0,0-1 1 0 0,0 0-1 0 0,1 1 0 0 0,-1-1 1 0 0,0 0-1 0 0,1 0 0 0 0,-2-1 0 0 0,-2-4-22 0 0,40 21 11 0 0,-20-1 17 0 0,-13-12-3 0 0,-1 1 1 0 0,1-1-1 0 0,-1 0 1 0 0,1 0-1 0 0,0 0 1 0 0,0 0-1 0 0,5 2 0 0 0,25 6 4 0 0,-22-8-10 0 0,0 2 1 0 0,-1-1-1 0 0,11 6 0 0 0,-15-6 4 0 0,0-1-1 0 0,0 0 0 0 0,0 0 0 0 0,1-1 0 0 0,7 2 0 0 0,-8-2 2 0 0,0 0 1 0 0,0 0-1 0 0,0 1 0 0 0,0 0 1 0 0,7 3-1 0 0,8 5 11 0 0,-15-8-9 0 0,-1 0 1 0 0,0 1-1 0 0,1 0 1 0 0,-1 0-1 0 0,0 0 1 0 0,5 5-1 0 0,-9-7-3 0 0,0 0-1 0 0,1 1 1 0 0,-1-1 0 0 0,0 1-1 0 0,0 0 1 0 0,0-1 0 0 0,0 1-1 0 0,0 0 1 0 0,-1 0 0 0 0,1-1-1 0 0,-1 1 1 0 0,1 0 0 0 0,-1 0-1 0 0,1 0 1 0 0,-1 0 0 0 0,0 0-1 0 0,0 0 1 0 0,0-1 0 0 0,0 1-1 0 0,0 0 1 0 0,0 0 0 0 0,-1 0-1 0 0,0 4 1 0 0,-1-3 5 0 0,0 0-1 0 0,0 0 1 0 0,0 0-1 0 0,-1 0 1 0 0,1 0-1 0 0,-1-1 1 0 0,1 1-1 0 0,-1-1 1 0 0,0 1-1 0 0,-6 2 1 0 0,-5 6 8 0 0,-4-1-7 0 0,16-9-6 0 0,0-1 0 0 0,0 1 0 0 0,1-1 0 0 0,-1 1 0 0 0,0 0 0 0 0,1 0 0 0 0,-1 0 0 0 0,1 0 0 0 0,-1 0 0 0 0,-1 3 0 0 0,-13 13 13 0 0,12-11-3 0 0,-1-1-1 0 0,1 0 1 0 0,-1-1-1 0 0,0 1 0 0 0,0-1 1 0 0,-11 7-1 0 0,11-7-16 0 0,-1 0 0 0 0,2 0-1 0 0,-1 0 1 0 0,-8 10 0 0 0,10-10 6 0 0,-1 0 0 0 0,0 0 1 0 0,1 0-1 0 0,-1 0 1 0 0,-1-1-1 0 0,1 0 1 0 0,-8 5-1 0 0,7-6 2 0 0,1 0-1 0 0,-1 0 0 0 0,1 0 0 0 0,-1 1 1 0 0,1-1-1 0 0,0 1 0 0 0,0 0 1 0 0,1 1-1 0 0,-6 4 0 0 0,-5 0 36 0 0,13-8-38 0 0,1 0 0 0 0,-1 0-1 0 0,1 0 1 0 0,-1 0 0 0 0,1 1 0 0 0,-1-1 0 0 0,1 0 0 0 0,-1 0 0 0 0,1 0-1 0 0,-1 0 1 0 0,1 0 0 0 0,-1 1 0 0 0,1-1 0 0 0,0 0 0 0 0,-1 0-1 0 0,1 1 1 0 0,-1-1 0 0 0,1 0 0 0 0,0 1 0 0 0,-1-1 0 0 0,1 1-1 0 0,0-1 1 0 0,-1 0 0 0 0,1 1 0 0 0,0-1 0 0 0,0 1 0 0 0,-1-1 0 0 0,1 1-1 0 0,0-1 1 0 0,0 0 0 0 0,0 1 0 0 0,0-1 0 0 0,0 1 0 0 0,-1-1-1 0 0,1 1 1 0 0,0-1 0 0 0,0 1 0 0 0,0-1 0 0 0,0 1 0 0 0,0-1-1 0 0,1 1 1 0 0,-1 0 0 0 0,0 0-4 0 0,1-1 6 0 0,-1 0-1 0 0,0 0 1 0 0,0 0 0 0 0,0 0-1 0 0,0 0 1 0 0,1 0 0 0 0,-1 0-1 0 0,0 0 1 0 0,0 0 0 0 0,0 0-1 0 0,0 0 1 0 0,0 0 0 0 0,1-1-1 0 0,-1 1 1 0 0,0 0 0 0 0,0 0-1 0 0,0 0 1 0 0,0 0 0 0 0,0 0-1 0 0,0 0 1 0 0,1-1 0 0 0,-1 1-1 0 0,0 0 1 0 0,0 0 0 0 0,0 0-1 0 0,0 0 1 0 0,0-1 0 0 0,0 1-1 0 0,0 0 1 0 0,0 0 0 0 0,0 0-1 0 0,0 0 1 0 0,0-1 0 0 0,0 1-1 0 0,0 0 1 0 0,0 0 0 0 0,0 0-1 0 0,0 0 1 0 0,0-1 0 0 0,0 1-1 0 0,0 0 1 0 0,0 0 0 0 0,0 0-1 0 0,0 0 1 0 0,0-1 0 0 0,0 1-1 0 0,-1 0 1 0 0,1 0 0 0 0,0 0-1 0 0,0 0 1 0 0,0 0 0 0 0,0-1-1 0 0,0 1 1 0 0,0 0 0 0 0,-1 0 0 0 0,1 0-1 0 0,0 0 1 0 0,0 0 0 0 0,-9-10 40 0 0,8 10-42 0 0,0-1-1 0 0,0 1 1 0 0,0-1 0 0 0,0 1-1 0 0,0-1 1 0 0,1 1 0 0 0,-1-1-1 0 0,0 0 1 0 0,0 1 0 0 0,1-1-1 0 0,-1 0 1 0 0,0 0 0 0 0,1 0-1 0 0,-1 1 1 0 0,1-1-1 0 0,-1 0 1 0 0,1 0 0 0 0,-1-1-1 0 0,6-7-6 0 0,-2 4 13 0 0,-4-3 11 0 0,1 7-14 0 0,0 0 0 0 0,0 0-1 0 0,-1 0 1 0 0,1 1 0 0 0,0-1 0 0 0,0 0 0 0 0,0 0 0 0 0,0 0 0 0 0,0 0 0 0 0,0 0 0 0 0,1 0-1 0 0,-1 0 1 0 0,0 0 0 0 0,0 0 0 0 0,1 1 0 0 0,0-3 0 0 0,-1 2 2 0 0,1 0-1 0 0,-1 0 1 0 0,0 0 0 0 0,1 0-1 0 0,-1 0 1 0 0,0 0 0 0 0,0 0-1 0 0,1 0 1 0 0,-1 0 0 0 0,0 0-1 0 0,0 0 1 0 0,0 0 0 0 0,0 0-1 0 0,0 0 1 0 0,-1 0 0 0 0,1 0-1 0 0,0 0 1 0 0,0 0 0 0 0,-2-2-1 0 0,-1-16 11 0 0,3 15-16 0 0,-1 1 0 0 0,0-1 0 0 0,0 1 1 0 0,0-1-1 0 0,0 1 0 0 0,0 0 0 0 0,-1 0 1 0 0,1 0-1 0 0,-1-1 0 0 0,0 1 0 0 0,0 1 1 0 0,-3-5-1 0 0,2 4 4 0 0,1-1-1 0 0,-1 0 1 0 0,1 0 0 0 0,0 0-1 0 0,-3-7 1 0 0,5 9-1 0 0,-1 0 1 0 0,1 1-1 0 0,0-1 1 0 0,0 0-1 0 0,0 0 1 0 0,0 0-1 0 0,0 1 0 0 0,0-1 1 0 0,0 0-1 0 0,1 0 1 0 0,-1 0-1 0 0,0 1 1 0 0,1-1-1 0 0,0 0 0 0 0,-1 0 1 0 0,1 1-1 0 0,0-1 1 0 0,1-2-1 0 0,1 0-3 0 0,-1 0 0 0 0,0 0-1 0 0,0 0 1 0 0,0 0 0 0 0,-1 0 0 0 0,0-1-1 0 0,0 1 1 0 0,0-1 0 0 0,1-7 0 0 0,-2 10 2 0 0,0 0 1 0 0,0 1 0 0 0,1-1-1 0 0,-1 1 1 0 0,0-1 0 0 0,1 1 0 0 0,0-1-1 0 0,-1 1 1 0 0,1-1 0 0 0,0 1-1 0 0,-1 0 1 0 0,1-1 0 0 0,0 1 0 0 0,0 0-1 0 0,0 0 1 0 0,0 0 0 0 0,0-1-1 0 0,1 1 1 0 0,-1 0 0 0 0,3-1-1 0 0,-3 1 2 0 0,0 0-1 0 0,0 0 0 0 0,0 0 0 0 0,1 0 0 0 0,-1 0 0 0 0,0 0 0 0 0,0 0 1 0 0,0 0-1 0 0,-1 0 0 0 0,1 0 0 0 0,0-1 0 0 0,0 1 0 0 0,-1 0 0 0 0,1-1 0 0 0,0 1 1 0 0,-1 0-1 0 0,0-1 0 0 0,1 1 0 0 0,-1-1 0 0 0,0-1 0 0 0,1-5 5 0 0,0 7-5 0 0,-1-1-1 0 0,0 1 0 0 0,0-1 0 0 0,0 1 0 0 0,0-1 1 0 0,0 1-1 0 0,0-1 0 0 0,0 1 0 0 0,0-1 0 0 0,0 0 1 0 0,-1 1-1 0 0,1-1 0 0 0,-1 1 0 0 0,1 0 0 0 0,-2-3 1 0 0,4-11-41 0 0,-3 12 23 0 0,1 2 18 0 0,0 0 0 0 0,0 1-1 0 0,0-1 1 0 0,-1 0 0 0 0,1 0-1 0 0,0 0 1 0 0,-1 0-1 0 0,1 1 1 0 0,-1-1 0 0 0,1 0-1 0 0,-1 0 1 0 0,1 1 0 0 0,-1-1-1 0 0,0 0 1 0 0,1 1 0 0 0,-1-1-1 0 0,0 0 1 0 0,1 1 0 0 0,-1-1-1 0 0,0 1 1 0 0,0 0 0 0 0,0-1-1 0 0,1 1 1 0 0,-1 0 0 0 0,0-1-1 0 0,0 1 1 0 0,0 0 0 0 0,0 0-1 0 0,0 0 1 0 0,-1-1 0 0 0,1 1 9 0 0,-5 2-23 0 0,4-1 16 0 0,0-1 0 0 0,0 1 0 0 0,0 0-1 0 0,0 0 1 0 0,0 0 0 0 0,0 0 0 0 0,0 0 0 0 0,0 0 0 0 0,0 1 0 0 0,0-1 0 0 0,0 1 0 0 0,1-1-1 0 0,-1 1 1 0 0,1 0 0 0 0,-1 0 0 0 0,1-1 0 0 0,0 1 0 0 0,0 0 0 0 0,-1 0 0 0 0,1 0 0 0 0,1 1-1 0 0,-1-1 1 0 0,0 0 0 0 0,0 0 0 0 0,1 0 0 0 0,0 1 0 0 0,-1-1 0 0 0,1 0 0 0 0,0 4 0 0 0,1 0-4 0 0,0 0 0 0 0,0-1 0 0 0,1 1 0 0 0,-1 0 0 0 0,4 6 0 0 0,-4-10 1 0 0,-1 0 3 0 0,1 1-1 0 0,-1-1 1 0 0,1 1-1 0 0,-1-1 1 0 0,0 1-1 0 0,0-1 1 0 0,-1 6-1 0 0,1-6 2 0 0,0 1 0 0 0,0 0-1 0 0,0-1 1 0 0,0 1 0 0 0,0 0 0 0 0,0-1-1 0 0,1 1 1 0 0,-1 0 0 0 0,2 2 0 0 0,11 19 25 0 0,-11-21-28 0 0,1 1-1 0 0,-1 0 1 0 0,0-1 0 0 0,0 1-1 0 0,-1 0 1 0 0,1 0 0 0 0,-1 1-1 0 0,0-1 1 0 0,0 0 0 0 0,0 0-1 0 0,0 6 1 0 0,-1-8 0 0 0,0-1 1 0 0,1 1-1 0 0,-1 0 1 0 0,0 0-1 0 0,1-1 1 0 0,-1 1-1 0 0,1 0 1 0 0,-1-1-1 0 0,1 1 1 0 0,1 1-1 0 0,3 8-1 0 0,0-1 28 0 0,4 2 44 0 0,-9-11-71 0 0,1-1 0 0 0,-1 0 0 0 0,0 1 0 0 0,1-1 0 0 0,-1 0 0 0 0,0 1 0 0 0,0-1 0 0 0,1 1 0 0 0,-1-1 0 0 0,0 0 1 0 0,0 1-1 0 0,0-1 0 0 0,0 1 0 0 0,1-1 0 0 0,-1 1 0 0 0,0-1 0 0 0,0 1 0 0 0,0-1 0 0 0,0 1 0 0 0,0-1 0 0 0,0 1 1 0 0,0-1-1 0 0,0 1 0 0 0,-1-1 0 0 0,1 1 0 0 0,-2-3 69 0 0,6-9 45 0 0,-3 8-105 0 0,1-1-1 0 0,-1 1 0 0 0,0 0 1 0 0,0-1-1 0 0,0 1 0 0 0,0-1 1 0 0,0-5-1 0 0,0 5-1 0 0,0-1 1 0 0,0 0-1 0 0,0 0 1 0 0,0 1-1 0 0,5-9 1 0 0,-3 6 2 0 0,0-1 0 0 0,-1 1-1 0 0,0 0 1 0 0,0-1 0 0 0,0 1 0 0 0,1-14 0 0 0,-3 13-18 0 0,1 1 0 0 0,0-1 0 0 0,1 1 0 0 0,0-1 0 0 0,0 1-1 0 0,5-10 1 0 0,-6 15 7 0 0,0 1 0 0 0,-1 0 0 0 0,1 0 0 0 0,0 0 0 0 0,0 0 0 0 0,0 0 0 0 0,0 1 0 0 0,0-1-1 0 0,0 0 1 0 0,0 0 0 0 0,0 1 0 0 0,0-1 0 0 0,0 0 0 0 0,0 1 0 0 0,1-1 0 0 0,-1 1 0 0 0,0-1 0 0 0,0 1 0 0 0,1 0-1 0 0,-1 0 1 0 0,0-1 0 0 0,1 1 0 0 0,-1 0 0 0 0,0 0 0 0 0,0 0 0 0 0,1 0 0 0 0,2 1 0 0 0,-4-1-1 0 0,1 1 1 0 0,-1-1-1 0 0,1 0 0 0 0,-1 1 1 0 0,1-1-1 0 0,-1 0 1 0 0,0 1-1 0 0,1-1 1 0 0,-1 1-1 0 0,1-1 1 0 0,-1 0-1 0 0,0 1 0 0 0,1-1 1 0 0,-1 1-1 0 0,0 0 1 0 0,1-1-1 0 0,-1 1 1 0 0,0-1-1 0 0,0 1 1 0 0,0-1-1 0 0,0 1 1 0 0,1-1-1 0 0,-1 1 0 0 0,0 0 1 0 0,0-1-1 0 0,0 1 1 0 0,0-1-1 0 0,0 2 1 0 0,-1 17-16 0 0,-1-14 16 0 0,0 0 1 0 0,1 0-1 0 0,0 0 1 0 0,-1 0 0 0 0,1 0-1 0 0,1 0 1 0 0,-1 0 0 0 0,1 0 0 0 0,0 0-1 0 0,0 0 1 0 0,2 8 0 0 0,-1-4-18 0 0,-1-7 17 0 0,1 0 0 0 0,-1 0 1 0 0,0 0-1 0 0,1 0 0 0 0,0-1 1 0 0,-1 1-1 0 0,1 0 0 0 0,0 0 1 0 0,0-1-1 0 0,0 1 1 0 0,0-1-1 0 0,0 1 0 0 0,3 2 1 0 0,-2-1-7 0 0,14 12-12 0 0,-15-14 30 0 0,0-2-10 0 0,-1-1 0 0 0,0 1 1 0 0,1 0-1 0 0,-1 0 1 0 0,0 0-1 0 0,0 0 1 0 0,0-1-1 0 0,1 1 0 0 0,-1 0 1 0 0,-1 0-1 0 0,1 0 1 0 0,0-1-1 0 0,0 1 0 0 0,0 0 1 0 0,-1 0-1 0 0,1 0 1 0 0,0-1-1 0 0,-1 1 1 0 0,1 0-1 0 0,-2-1 0 0 0,2 1-113 0 0,-11-33 234 0 0,9 18-2981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4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55 3385 0 0,'-2'-2'227'0'0,"0"0"1"0"0,0 1-1 0 0,0-1 0 0 0,0 1 1 0 0,0-1-1 0 0,0 1 1 0 0,-1 0-1 0 0,1 0 0 0 0,0 0 1 0 0,-4-1-1 0 0,-1-1 68 0 0,7 4-266 0 0,0-1 0 0 0,0 0 0 0 0,-1 0 0 0 0,1 0 0 0 0,0-1 0 0 0,0 1 0 0 0,0 0 1 0 0,0 0-1 0 0,0 0 0 0 0,0 0 0 0 0,0 0 0 0 0,-1 0 0 0 0,1 0 0 0 0,0 0 0 0 0,0 0 0 0 0,0 0 0 0 0,0 0 0 0 0,0 0 0 0 0,0 0 0 0 0,0 0 0 0 0,0 0 0 0 0,-1-1 0 0 0,1 1 0 0 0,0 0 0 0 0,0 0 0 0 0,0 0 0 0 0,0 0 0 0 0,0 0 0 0 0,0 0 0 0 0,0 0 0 0 0,0-1 0 0 0,0 1 0 0 0,0 0 0 0 0,0 0 0 0 0,0 0 0 0 0,0 0 0 0 0,0 0 0 0 0,0 0 0 0 0,0-1 0 0 0,0 1 0 0 0,0 0 0 0 0,0 0 0 0 0,0 0 0 0 0,0 0 0 0 0,0 0 0 0 0,0 0 0 0 0,0 0 0 0 0,0-1 0 0 0,0 1 0 0 0,0 0 0 0 0,0 0 0 0 0,0 0 1 0 0,0 0-1 0 0,0 0 0 0 0,1 0 0 0 0,-1 0 0 0 0,0 0 0 0 0,0-1 0 0 0,0 1 0 0 0,0 0 0 0 0,0 0 0 0 0,0 0 0 0 0,0 0 0 0 0,0 0 0 0 0,1 0 0 0 0,-1 0 0 0 0,0 0 0 0 0,11-5 1441 0 0,-7 4 2 0 0,3-3-674 0 0,-1 1-1 0 0,0-1 1 0 0,11-9-1 0 0,-17 30 76 0 0,1-12-833 0 0,0 1-1 0 0,-1-1 1 0 0,0 1-1 0 0,0-1 1 0 0,-1 1 0 0 0,0-1-1 0 0,-1 6 1 0 0,1-6-22 0 0,-1 0 1 0 0,1 0 0 0 0,1 0 0 0 0,-1 0-1 0 0,1 0 1 0 0,0 0 0 0 0,0 0 0 0 0,0 0 0 0 0,1 0-1 0 0,-1 0 1 0 0,1 0 0 0 0,2 5 0 0 0,3 23 91 0 0,-6-31-100 0 0,0 1 0 0 0,-1 0-1 0 0,1-1 1 0 0,0 1 0 0 0,-1-1 0 0 0,1 1-1 0 0,-1-1 1 0 0,0 1 0 0 0,0-1-1 0 0,-1 4 1 0 0,0-4-1 0 0,1 1 1 0 0,0 0-1 0 0,0 0 0 0 0,0 0 1 0 0,1 0-1 0 0,-1 0 0 0 0,0 3 1 0 0,2 62 83 0 0,0-48-60 0 0,-1 0 0 0 0,-1 0 0 0 0,-1 0 0 0 0,-5 27 0 0 0,-20 61 178 0 0,26-105-207 0 0,1 1-1 0 0,0-1 1 0 0,0 1 0 0 0,0-1-1 0 0,0 0 1 0 0,0 1 0 0 0,1-1-1 0 0,-1 1 1 0 0,1-1 0 0 0,0 0-1 0 0,0 1 1 0 0,0-1 0 0 0,1 0-1 0 0,-1 0 1 0 0,1 0 0 0 0,0 0-1 0 0,-1 0 1 0 0,5 4 0 0 0,-1 11 8 0 0,-1-6 398 0 0,-4-12-404 0 0,0 0 1 0 0,1 0-1 0 0,-1 0 1 0 0,0 1-1 0 0,1-1 0 0 0,-1 0 1 0 0,0 0-1 0 0,1 0 1 0 0,-1 0-1 0 0,0 0 1 0 0,1 0-1 0 0,-1 0 1 0 0,1 0-1 0 0,-1 0 1 0 0,0 0-1 0 0,1 0 1 0 0,-1 0-1 0 0,0 0 1 0 0,1 0-1 0 0,-1 0 1 0 0,0 0-1 0 0,1 0 1 0 0,-1-1-1 0 0,0 1 1 0 0,1 0-1 0 0,-1 0 1 0 0,0 0-1 0 0,1 0 1 0 0,-1-1-1 0 0,0 1 1 0 0,1 0-1 0 0,-1 0 1 0 0,0-1-1 0 0,6-2 5 0 0,-1 1 0 0 0,1 0 0 0 0,0 0 0 0 0,-1 0 0 0 0,10-1 0 0 0,9-3 1 0 0,-8 2-4 0 0,-1 1 1 0 0,29-3-1 0 0,4-1-1 0 0,-48 7-7 0 0,0 0 1 0 0,0 0-1 0 0,0 0 1 0 0,0 0-1 0 0,0 0 1 0 0,0 0-1 0 0,0 0 1 0 0,0 0-1 0 0,0 0 1 0 0,0 0-1 0 0,0 0 1 0 0,0 0-1 0 0,0-1 1 0 0,-1 1-1 0 0,1 0 1 0 0,0 0-1 0 0,0 0 1 0 0,0 0 0 0 0,0 0-1 0 0,0 0 1 0 0,0 0-1 0 0,0 0 1 0 0,0 0-1 0 0,0 0 1 0 0,0-1-1 0 0,0 1 1 0 0,0 0-1 0 0,0 0 1 0 0,0 0-1 0 0,0 0 1 0 0,0 0-1 0 0,0 0 1 0 0,0 0-1 0 0,1 0 1 0 0,-1 0-1 0 0,0 0 1 0 0,0 0-1 0 0,0-1 1 0 0,0 1-1 0 0,0 0 1 0 0,0 0-1 0 0,0 0 1 0 0,0 0-1 0 0,0 0 1 0 0,0 0 0 0 0,0 0-1 0 0,0 0 1 0 0,0 0-1 0 0,0 0 1 0 0,0 0-1 0 0,1 0 1 0 0,-1 0-1 0 0,0 0 1 0 0,0 0-1 0 0,0 0 1 0 0,0 0-1 0 0,0 0 1 0 0,0 0-1 0 0,0 0 1 0 0,0 0-1 0 0,0 0 1 0 0,-1-3 36 0 0,11 2-46 0 0,26 1-134 0 0,-32 0-2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4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64 141 6985 0 0,'0'0'3293'0'0,"2"5"-2830"0"0,0-1-409 0 0,-1-1 0 0 0,1 0 0 0 0,0 0 1 0 0,0 0-1 0 0,0-1 0 0 0,0 1 0 0 0,0 0 0 0 0,1-1 0 0 0,-1 1 1 0 0,1-1-1 0 0,0 0 0 0 0,3 2 0 0 0,8 2 68 0 0,-12-5-99 0 0,0 0 1 0 0,1 0 0 0 0,-1 0 0 0 0,1 0-1 0 0,-1-1 1 0 0,1 1 0 0 0,-1-1 0 0 0,1 1-1 0 0,-1-1 1 0 0,5 0 0 0 0,27-5 123 0 0,-8 0-49 0 0,-25 4-91 0 0,0 1 1 0 0,1-1-1 0 0,-1 1 0 0 0,0-1 0 0 0,1 0 0 0 0,-1 0 1 0 0,0 0-1 0 0,0 0 0 0 0,1 0 0 0 0,-1 0 0 0 0,0 0 0 0 0,0 0 1 0 0,0 0-1 0 0,0 0 0 0 0,-1 0 0 0 0,1-1 0 0 0,0 1 1 0 0,0 0-1 0 0,-1-1 0 0 0,1 1 0 0 0,0-3 0 0 0,0 3 0 0 0,-1-1 0 0 0,1 0-1 0 0,0 0 1 0 0,0 0 0 0 0,0 0 0 0 0,1 1-1 0 0,-1-1 1 0 0,0 1 0 0 0,1-1 0 0 0,-1 1-1 0 0,2-2 1 0 0,13-17 55 0 0,-10 10-20 0 0,-5 9-41 0 0,0 0 1 0 0,-1 1-1 0 0,1-1 1 0 0,-1 1-1 0 0,1-1 1 0 0,0 0-1 0 0,-1 1 1 0 0,1-1-1 0 0,-1 0 1 0 0,0 0-1 0 0,1 1 1 0 0,-1-1-1 0 0,0 0 0 0 0,1 0 1 0 0,-1 0-1 0 0,0 0 1 0 0,0 1-1 0 0,0-1 1 0 0,0 0-1 0 0,0 0 1 0 0,1 0-1 0 0,-2 0 1 0 0,1 0-1 0 0,0 0 1 0 0,0 1-1 0 0,0-1 0 0 0,0 0 1 0 0,-1 0-1 0 0,1 0 1 0 0,0 0-1 0 0,0 1 1 0 0,-1-1-1 0 0,1 0 1 0 0,-1 0-1 0 0,1 1 1 0 0,-1-1-1 0 0,1 0 1 0 0,-1 1-1 0 0,0-1 0 0 0,1 0 1 0 0,-2 0-1 0 0,-3-7 110 0 0,1 2-86 0 0,0 0 0 0 0,-1 0 0 0 0,0 1-1 0 0,0-1 1 0 0,-1 1 0 0 0,1 1 0 0 0,-1-1 0 0 0,0 1-1 0 0,0 0 1 0 0,-11-5 0 0 0,14 7 34 0 0,-1 1 0 0 0,1 0 0 0 0,-1 0-1 0 0,1 0 1 0 0,-1 0 0 0 0,0 0 0 0 0,0 1 0 0 0,1-1-1 0 0,-1 1 1 0 0,0 0 0 0 0,0 0 0 0 0,1 1 0 0 0,-1-1-1 0 0,0 1 1 0 0,0 0 0 0 0,1 0 0 0 0,-1 0 0 0 0,1 0-1 0 0,-1 1 1 0 0,1-1 0 0 0,-1 1 0 0 0,1 0 0 0 0,-5 4-1 0 0,-1 0 113 0 0,0 2 0 0 0,0-1 0 0 0,0 1 1 0 0,1 1-1 0 0,-11 14 0 0 0,15-16-111 0 0,0 0 1 0 0,0 0 0 0 0,1 0 0 0 0,0 0 0 0 0,0 1 0 0 0,1-1 0 0 0,0 1 0 0 0,0-1 0 0 0,0 12-1 0 0,0-5-17 0 0,0 0 0 0 0,1 0 0 0 0,1 0 0 0 0,0 0 0 0 0,1 1 0 0 0,1-1 0 0 0,0 0-1 0 0,1 0 1 0 0,0-1 0 0 0,1 1 0 0 0,0-1 0 0 0,9 17 0 0 0,-6-19-17 0 0,0-2 0 0 0,1 1 0 0 0,0-1 0 0 0,0 0 0 0 0,1-1 0 0 0,0 0 0 0 0,0-1 0 0 0,1 1 0 0 0,0-2 0 0 0,0 1 0 0 0,13 4 0 0 0,-19-9 12 0 0,0 0 0 0 0,0 0 0 0 0,0-1 0 0 0,0 0 0 0 0,1 0 0 0 0,-1 0 0 0 0,0 0 0 0 0,1-1 1 0 0,-1 1-1 0 0,9-1 0 0 0,-11-1-74 0 0,-1 1 0 0 0,1-1 1 0 0,0 1-1 0 0,0-1 0 0 0,0 1 0 0 0,0-1 1 0 0,-1 0-1 0 0,1 0 0 0 0,0 0 1 0 0,-1 0-1 0 0,1 0 0 0 0,-1 0 0 0 0,1-1 1 0 0,-1 1-1 0 0,1 0 0 0 0,-1-1 1 0 0,0 1-1 0 0,0-1 0 0 0,0 0 0 0 0,0 1 1 0 0,0-1-1 0 0,0 0 0 0 0,0 0 1 0 0,-1 1-1 0 0,1-1 0 0 0,0-2 0 0 0,18-40-5285 0 0,-16 35 3309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5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66 101 6769 0 0,'-1'-6'895'0'0,"0"1"0"0"0,-1 0 0 0 0,0 0 0 0 0,0 0 0 0 0,0 0-1 0 0,-5-8 1 0 0,-3 0-1068 0 0,10 13 185 0 0,-1 0-1 0 0,1-1 1 0 0,0 1-1 0 0,0 0 1 0 0,0 0-1 0 0,-1 0 1 0 0,1 0-1 0 0,0 0 1 0 0,0 0-1 0 0,0 0 1 0 0,-1 0 0 0 0,1 0-1 0 0,0 0 1 0 0,0 0-1 0 0,0 0 1 0 0,-1 1-1 0 0,1-1 1 0 0,0 0-1 0 0,0 0 1 0 0,0 0-1 0 0,-1 0 1 0 0,1 0-1 0 0,0 0 1 0 0,0 0 0 0 0,0 0-1 0 0,0 1 1 0 0,-1-1-1 0 0,1 0 1 0 0,0 0-1 0 0,0 0 1 0 0,0 0-1 0 0,0 1 1 0 0,0-1-1 0 0,0 0 1 0 0,-1 0-1 0 0,1 0 1 0 0,0 1 0 0 0,0-1-1 0 0,0 0 1 0 0,0 0-1 0 0,0 0 1 0 0,0 1-1 0 0,0-1 1 0 0,0 0-1 0 0,0 0 1 0 0,0 0-1 0 0,0 1 1 0 0,0-1-1 0 0,0 0 1 0 0,0 0 0 0 0,0 1-1 0 0,0-1 1 0 0,0 0-1 0 0,0 0 1 0 0,1 1-1 0 0,-2 10 115 0 0,-2-4-14 0 0,3-7-95 0 0,-1 1-1 0 0,1 0 0 0 0,-1-1 1 0 0,1 1-1 0 0,0-1 0 0 0,0 1 1 0 0,-1 0-1 0 0,1 0 0 0 0,0-1 1 0 0,0 1-1 0 0,0 0 0 0 0,0-1 1 0 0,0 1-1 0 0,0 0 0 0 0,0-1 1 0 0,0 1-1 0 0,0 0 1 0 0,0-1-1 0 0,0 1 0 0 0,1 0 1 0 0,-1 0-1 0 0,0-1 0 0 0,0 1 1 0 0,1-1-1 0 0,-1 1 0 0 0,0 0 1 0 0,1-1-1 0 0,-1 1 0 0 0,1-1 1 0 0,0 2-1 0 0,4 3 52 0 0,-4-5-63 0 0,0 1-1 0 0,-1-1 1 0 0,1 0 0 0 0,-1 1-1 0 0,1-1 1 0 0,-1 1-1 0 0,1-1 1 0 0,-1 0 0 0 0,1 1-1 0 0,-1-1 1 0 0,1 1-1 0 0,-1 0 1 0 0,0-1-1 0 0,1 1 1 0 0,-1-1 0 0 0,0 1-1 0 0,1-1 1 0 0,-1 1-1 0 0,0 0 1 0 0,0-1 0 0 0,0 1-1 0 0,0 0 1 0 0,1-1-1 0 0,-1 1 1 0 0,0 0 0 0 0,0-1-1 0 0,0 1 1 0 0,0 0-1 0 0,-1-1 1 0 0,1 1 0 0 0,0 0-1 0 0,0-1 1 0 0,0 1-1 0 0,0 0 1 0 0,-1-1 0 0 0,1 1-1 0 0,-1 0 1 0 0,0 2 11 0 0,-1 1 0 0 0,1-1 1 0 0,0 1-1 0 0,0-1 0 0 0,0 1 0 0 0,0-1 1 0 0,1 1-1 0 0,0-1 0 0 0,-1 1 0 0 0,1 4 1 0 0,5 42 79 0 0,-2-25-71 0 0,-3-19-21 0 0,0 1-1 0 0,0-1 1 0 0,-1 1 0 0 0,-3 11-1 0 0,3-14 5 0 0,0 0-1 0 0,0 0 0 0 0,0 0 1 0 0,1 0-1 0 0,-1 0 0 0 0,1 0 0 0 0,0 0 1 0 0,0 0-1 0 0,1 1 0 0 0,-1-1 1 0 0,1 0-1 0 0,0 0 0 0 0,0 0 1 0 0,3 7-1 0 0,-2-6 13 0 0,1 0-1 0 0,-1 0 1 0 0,0 0 0 0 0,0 1-1 0 0,0-1 1 0 0,-1 0 0 0 0,0 1-1 0 0,0 0 1 0 0,0-1 0 0 0,-1 1-1 0 0,0 8 1 0 0,-12-9 205 0 0,11-5-223 0 0,1 0 1 0 0,0 0-1 0 0,0 0 0 0 0,0 0 1 0 0,0 0-1 0 0,-1 0 0 0 0,1 0 1 0 0,0 0-1 0 0,0 0 0 0 0,0 0 1 0 0,-1 1-1 0 0,1-1 0 0 0,0-1 1 0 0,0 1-1 0 0,0 0 0 0 0,-1 0 1 0 0,1 0-1 0 0,0 0 0 0 0,0 0 1 0 0,0 0-1 0 0,0 0 0 0 0,-1 0 1 0 0,1 0-1 0 0,0 0 1 0 0,0 0-1 0 0,0 0 0 0 0,0-1 1 0 0,-1 1-1 0 0,1 0 0 0 0,0 0 1 0 0,0 0-1 0 0,0 0 0 0 0,0 0 1 0 0,0-1-1 0 0,0 1 0 0 0,-1 0 1 0 0,1 0-1 0 0,0 0 0 0 0,0 0 1 0 0,0-1-1 0 0,0 1 0 0 0,0 0 1 0 0,0 0-1 0 0,0 0 0 0 0,0-1 1 0 0,0 1-1 0 0,0 0 0 0 0,0 0 1 0 0,0 0-1 0 0,0-1 0 0 0,0 1 1 0 0,0 0-1 0 0,0 0 0 0 0,0 0 1 0 0,0 0-1 0 0,0-1 1 0 0,0 1-1 0 0,0 0 0 0 0,1 0 1 0 0,-1 0-1 0 0,0-1 0 0 0,0 1 1 0 0,0 0-1 0 0,0 0 0 0 0,0 0 1 0 0,0 0-1 0 0,1 0 0 0 0,-1-1 1 0 0,0 1-2 0 0,0-1 0 0 0,1 1 1 0 0,-1-1-1 0 0,0 1 1 0 0,0-1-1 0 0,0 1 0 0 0,0-1 1 0 0,1 1-1 0 0,-1-1 1 0 0,0 1-1 0 0,0-1 0 0 0,0 1 1 0 0,0-1-1 0 0,0 1 1 0 0,0-1-1 0 0,-1 1 0 0 0,1-1 1 0 0,0 1-1 0 0,0-1 1 0 0,0 1-1 0 0,0-1 0 0 0,-1 1 1 0 0,1-1-1 0 0,0 1 0 0 0,0-1 1 0 0,-1 1-1 0 0,1 0 1 0 0,0-1-1 0 0,-1 1 0 0 0,0-1 1 0 0,1 0 0 0 0,-1 1-1 0 0,1-1 1 0 0,-1 1 0 0 0,1-1 0 0 0,0 1 0 0 0,-1-1 0 0 0,1 1-1 0 0,0-1 1 0 0,-1 0 0 0 0,1 1 0 0 0,0-1 0 0 0,0 0 0 0 0,-1 1-1 0 0,1-1 1 0 0,0 1 0 0 0,0-1 0 0 0,0 0 0 0 0,0 1 0 0 0,0-1-1 0 0,0 0 1 0 0,0 1 0 0 0,0-1 0 0 0,0 0 0 0 0,1 1 0 0 0,-1-2-1 0 0,4-5 5 0 0,-3 6-7 0 0,0 0 0 0 0,0-1 1 0 0,-1 1-1 0 0,1 0 0 0 0,0-1 0 0 0,0 1 1 0 0,-1-1-1 0 0,1 1 0 0 0,-1 0 1 0 0,1-1-1 0 0,-1 1 0 0 0,0-1 0 0 0,1 1 1 0 0,-1-1-1 0 0,0 0 0 0 0,0 1 1 0 0,0-1-1 0 0,0 1 0 0 0,0-1 1 0 0,-1 1-1 0 0,1-1 0 0 0,0 1 0 0 0,-1-1 1 0 0,1 1-1 0 0,-1-1 0 0 0,1 1 1 0 0,-1 0-1 0 0,0-1 0 0 0,0 1 0 0 0,0 0 1 0 0,-1-3-1 0 0,-4-1-1 0 0,3 2 6 0 0,-1 0 1 0 0,1-1 0 0 0,-1 1-1 0 0,1-1 1 0 0,0 0 0 0 0,-3-5-1 0 0,6 7-3 0 0,-1 0-1 0 0,0 0 0 0 0,0-1 1 0 0,1 1-1 0 0,-1 0 1 0 0,1 0-1 0 0,0 0 0 0 0,0-1 1 0 0,-1 1-1 0 0,1 0 0 0 0,1 0 1 0 0,-1-1-1 0 0,0 1 0 0 0,1 0 1 0 0,-1 0-1 0 0,1 0 1 0 0,-1-1-1 0 0,3-2 0 0 0,1-5-7 0 0,-2 6 8 0 0,0 1 0 0 0,-1-1-1 0 0,0 0 1 0 0,1 1 0 0 0,-1-1 0 0 0,-1 0-1 0 0,2-7 1 0 0,-2 2-10 0 0,1 0 0 0 0,0 0-1 0 0,1 0 1 0 0,0 0 0 0 0,0 0 0 0 0,1 1 0 0 0,0-1-1 0 0,1 1 1 0 0,5-11 0 0 0,37-40 64 0 0,-36 45-64 0 0,-9 12 8 0 0,0 0-1 0 0,1 0 0 0 0,-1 0 0 0 0,0 0 0 0 0,1 1 0 0 0,-1-1 0 0 0,1 0 0 0 0,0 0 1 0 0,-1 1-1 0 0,1-1 0 0 0,0 1 0 0 0,0 0 0 0 0,0 0 0 0 0,0-1 0 0 0,0 1 1 0 0,0 0-1 0 0,1 1 0 0 0,-1-1 0 0 0,0 0 0 0 0,0 1 0 0 0,3-1 0 0 0,14-1 14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5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15579 0 0,'4'3'3'0'0,"1"0"-1"0"0,-1 0 0 0 0,0 0 0 0 0,0 0 0 0 0,0 1 0 0 0,-1-1 1 0 0,1 1-1 0 0,-1 0 0 0 0,0 0 0 0 0,0 0 0 0 0,0 1 1 0 0,-1-1-1 0 0,1 1 0 0 0,-1 0 0 0 0,2 6 0 0 0,4 12 56 0 0,9 47-1 0 0,-14-57-79 0 0,25 94 66 0 0,-27-102-4 0 0,0 1 0 0 0,0 0 0 0 0,-1 0-1 0 0,0 0 1 0 0,0 0 0 0 0,-2 7 0 0 0,-1-7 104 0 0,2-29-148 0 0,2-16-10 0 0,-1 20 19 0 0,1-1 0 0 0,0 1 0 0 0,1 0 0 0 0,1 1 0 0 0,8-29 0 0 0,-6 37-6 0 0,0 0 0 0 0,0 0-1 0 0,1 1 1 0 0,1 0 0 0 0,-1 0 0 0 0,1 1-1 0 0,1-1 1 0 0,-1 2 0 0 0,1-1 0 0 0,1 1-1 0 0,-1 0 1 0 0,1 1 0 0 0,1 0-1 0 0,-1 0 1 0 0,1 1 0 0 0,0 0 0 0 0,12-4-1 0 0,-20 9 3 0 0,1-1 0 0 0,-1 1-1 0 0,1-1 1 0 0,-1 1-1 0 0,1 0 1 0 0,-1 0-1 0 0,1 0 1 0 0,-1 0 0 0 0,1 1-1 0 0,-1-1 1 0 0,1 1-1 0 0,-1-1 1 0 0,1 1-1 0 0,-1 0 1 0 0,0 0 0 0 0,3 1-1 0 0,-3-1 0 0 0,-1-1 1 0 0,1 1-1 0 0,-1 0 0 0 0,0 0 1 0 0,1 0-1 0 0,-1 0 0 0 0,0 1 1 0 0,0-1-1 0 0,0 0 0 0 0,1 0 1 0 0,-1 1-1 0 0,0-1 0 0 0,-1 0 1 0 0,1 1-1 0 0,0-1 0 0 0,0 1 1 0 0,-1 0-1 0 0,1-1 0 0 0,-1 1 1 0 0,1-1-1 0 0,-1 1 0 0 0,0 0 0 0 0,1 1 1 0 0,-1 2 2 0 0,1 1 1 0 0,0-1-1 0 0,0 0 1 0 0,1 0-1 0 0,-1 0 1 0 0,1 0-1 0 0,0 0 1 0 0,0 0-1 0 0,4 5 0 0 0,-3-4 0 0 0,0 0 0 0 0,0 0-1 0 0,0 0 1 0 0,1 10 0 0 0,15 89 107 0 0,-17-96-98 0 0,-1 0 0 0 0,-1 1-1 0 0,0-1 1 0 0,-1 15-1 0 0,0-14-16 0 0,1 0-1 0 0,0 0 1 0 0,0-1 0 0 0,3 11-1 0 0,-2-15 17 0 0,0-1 0 0 0,-1 1 0 0 0,1-1 0 0 0,-1 1 0 0 0,0-1 0 0 0,0 1 0 0 0,-2 5 0 0 0,3-10-10 0 0,-1 1 0 0 0,0-1-1 0 0,0 0 1 0 0,0 1 0 0 0,0-1-1 0 0,0 1 1 0 0,0-1 0 0 0,1 0-1 0 0,-1 1 1 0 0,0-1 0 0 0,0 0 0 0 0,1 1-1 0 0,-1-1 1 0 0,0 0 0 0 0,0 1-1 0 0,1-1 1 0 0,-1 0 0 0 0,0 1-1 0 0,1-1 1 0 0,-1 0 0 0 0,0 0-1 0 0,1 0 1 0 0,-1 1 0 0 0,1-1 0 0 0,-1 0-1 0 0,0 0 1 0 0,1 0 0 0 0,-1 0-1 0 0,1 0 1 0 0,-1 0 0 0 0,1 0-1 0 0,-1 0 1 0 0,0 0 0 0 0,1 0-1 0 0,-1 0 1 0 0,1 0 0 0 0,0 0 0 0 0,0 0 0 0 0,-1 0 0 0 0,1 0 0 0 0,0 0 0 0 0,-1 1 0 0 0,1-1 0 0 0,0 0-1 0 0,-1 0 1 0 0,1 0 0 0 0,-1 1 0 0 0,1-1 0 0 0,0 0 0 0 0,-1 1 0 0 0,1-1 0 0 0,-1 0 0 0 0,1 1 0 0 0,-1-1 0 0 0,1 1 0 0 0,-1-1 0 0 0,1 1 0 0 0,-1 0 0 0 0,0-1-3 0 0,0 0 0 0 0,1 0 0 0 0,-1 1 1 0 0,0-1-1 0 0,0 0 0 0 0,0 0 0 0 0,0 0 0 0 0,-1 0 0 0 0,1 1 1 0 0,0-1-1 0 0,0 0 0 0 0,0 0 0 0 0,0 0 0 0 0,0 1 1 0 0,0-1-1 0 0,0 0 0 0 0,0 0 0 0 0,0 0 0 0 0,0 0 0 0 0,0 1 1 0 0,-1-1-1 0 0,1 0 0 0 0,0 0 0 0 0,0 0 0 0 0,0 0 0 0 0,0 0 1 0 0,0 0-1 0 0,-1 1 0 0 0,1-1 0 0 0,0 0 0 0 0,0 0 0 0 0,0 0 1 0 0,-1 0-1 0 0,1 0 0 0 0,0 0 0 0 0,0 0 0 0 0,0 0 1 0 0,0 0-1 0 0,-1 0 0 0 0,1 0 0 0 0,0 0 0 0 0,0 0 0 0 0,-1 0 1 0 0,-12 0-163 0 0,9 0-150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7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89 1576 0 0,'-1'-4'4633'0'0,"2"-10"-1488"0"0,1 11-3044 0 0,-2 1-47 0 0,1 1-1 0 0,0 0 1 0 0,-1 0-1 0 0,1 0 1 0 0,-1-1-1 0 0,0 1 1 0 0,1 0-1 0 0,-1 0 1 0 0,0-1-1 0 0,0 1 1 0 0,0 0-1 0 0,0-1 1 0 0,0 1-1 0 0,0 0 1 0 0,0 0-1 0 0,0-1 1 0 0,0 1-1 0 0,-1 0 1 0 0,1-1-1 0 0,0 1 1 0 0,-1 0-1 0 0,1 0 1 0 0,-1 0-1 0 0,-1-2 1 0 0,2 3-30 0 0,0-1 1 0 0,0 1-1 0 0,0 0 0 0 0,0 0 1 0 0,0-1-1 0 0,0 1 1 0 0,0 0-1 0 0,0 0 0 0 0,1-1 1 0 0,-1 1-1 0 0,0 0 0 0 0,0 0 1 0 0,0-1-1 0 0,0 1 0 0 0,0 0 1 0 0,0 0-1 0 0,0 0 1 0 0,1-1-1 0 0,-1 1 0 0 0,0 0 1 0 0,0 0-1 0 0,0 0 0 0 0,1-1 1 0 0,-1 1-1 0 0,0 0 0 0 0,0 0 1 0 0,0 0-1 0 0,1 0 1 0 0,-1 0-1 0 0,0 0 0 0 0,0 0 1 0 0,1-1-1 0 0,-1 1 0 0 0,0 0 1 0 0,0 0-1 0 0,1 0 0 0 0,-1 0 1 0 0,0 0-1 0 0,0 0 1 0 0,1 0-1 0 0,-1 0 0 0 0,0 0 1 0 0,0 0-1 0 0,1 0 0 0 0,-1 1 1 0 0,0-1-1 0 0,0 0 0 0 0,1 0 1 0 0,4 1 265 0 0,-11 2 77 0 0,5-2-352 0 0,1-1 0 0 0,0 0 0 0 0,-1 0 0 0 0,1 1 0 0 0,-1-1 0 0 0,1 0 0 0 0,0 1 0 0 0,-1-1 0 0 0,1 0 0 0 0,-1 1 0 0 0,1-1 0 0 0,0 1 0 0 0,0-1 0 0 0,-1 0 0 0 0,1 1 0 0 0,0-1 0 0 0,0 1 0 0 0,-1-1 0 0 0,1 1 0 0 0,0-1 0 0 0,0 1 0 0 0,0-1 0 0 0,0 1 0 0 0,0-1 0 0 0,0 1 0 0 0,0-1 0 0 0,0 1 0 0 0,0-1 0 0 0,0 1 0 0 0,0-1 0 0 0,0 1 0 0 0,0-1 0 0 0,0 1 0 0 0,0-1 0 0 0,1 1 0 0 0,-1-1 0 0 0,1 2 0 0 0,-1-1-7 0 0,0 0 0 0 0,0 0 1 0 0,1 0-1 0 0,-1 1 0 0 0,0-1 0 0 0,0 0 1 0 0,0 0-1 0 0,0 1 0 0 0,0-1 0 0 0,0 0 1 0 0,-1 0-1 0 0,1 0 0 0 0,0 1 0 0 0,-1 1 1 0 0,-2 1 11 0 0,2-2-10 0 0,0-1-1 0 0,0 0 1 0 0,1 1-1 0 0,-1-1 1 0 0,0 1-1 0 0,1-1 1 0 0,-1 1-1 0 0,1-1 1 0 0,0 1-1 0 0,-1-1 1 0 0,1 1-1 0 0,0 0 1 0 0,0-1-1 0 0,0 1 1 0 0,0-1-1 0 0,0 1 0 0 0,0 0 1 0 0,0-1-1 0 0,1 1 1 0 0,-1-1-1 0 0,2 4 1 0 0,-2-3-2 0 0,4 6 2 0 0,-2 0-1 0 0,1 1 0 0 0,-1-1 0 0 0,-1 1 1 0 0,1 0-1 0 0,-1 0 0 0 0,-1 9 1 0 0,0-12 0 0 0,0-1 0 0 0,1 1 0 0 0,0 0 0 0 0,-1-1 1 0 0,2 1-1 0 0,-1-1 0 0 0,1 1 0 0 0,0-1 0 0 0,0 1 1 0 0,0-1-1 0 0,4 5 0 0 0,-2-2 3 0 0,-1-1 0 0 0,0 0 0 0 0,0 1 0 0 0,3 15 1 0 0,4 68 187 0 0,-6-81-133 0 0,-4-10-66 0 0,-1 0 1 0 0,1 0-1 0 0,0-1 1 0 0,0 1 0 0 0,0 0-1 0 0,-1 0 1 0 0,1 0-1 0 0,0 0 1 0 0,0 0 0 0 0,0 0-1 0 0,-1 0 1 0 0,1 0-1 0 0,0 0 1 0 0,0 0 0 0 0,-1 0-1 0 0,1 0 1 0 0,0 0-1 0 0,0 1 1 0 0,0-1 0 0 0,-1 0-1 0 0,1 0 1 0 0,0 0-1 0 0,0 0 1 0 0,0 0-1 0 0,-1 0 1 0 0,1 0 0 0 0,0 1-1 0 0,0-1 1 0 0,0 0-1 0 0,0 0 1 0 0,-1 0 0 0 0,1 0-1 0 0,0 1 1 0 0,0-1-1 0 0,0 0 1 0 0,0 0 0 0 0,0 0-1 0 0,0 1 1 0 0,0-1-1 0 0,0 0 1 0 0,-1 0 0 0 0,1 0-1 0 0,0 1 1 0 0,0-1-1 0 0,0 0 1 0 0,0 0 0 0 0,0 1-1 0 0,0-1 1 0 0,0 0-1 0 0,0 0 1 0 0,0 0 0 0 0,0 1-1 0 0,1-1 1 0 0,-1 0-1 0 0,0 0 1 0 0,0 0 0 0 0,0 1-1 0 0,0-1 1 0 0,0 0-1 0 0,0 0 1 0 0,0 0-1 0 0,0 1 1 0 0,1-1 0 0 0,-1 0-1 0 0,0 0 1 0 0,0 0-1 0 0,0 1 1 0 0,1-1 3 0 0,-1 0-1 0 0,1 0 1 0 0,-1 0-1 0 0,1-1 1 0 0,-1 1-1 0 0,0 0 1 0 0,1 0-1 0 0,-1 0 1 0 0,1 0 0 0 0,-1 0-1 0 0,0 0 1 0 0,1 0-1 0 0,-1-1 1 0 0,0 1-1 0 0,1 0 1 0 0,-1 0-1 0 0,0-1 1 0 0,1 1 0 0 0,-1 0-1 0 0,0 0 1 0 0,1-1-1 0 0,-1 1 1 0 0,0 0-1 0 0,0-1 1 0 0,1 1-1 0 0,-1 0 1 0 0,0-1 0 0 0,0 1-1 0 0,0-1 1 0 0,1 1-1 0 0,-1 0 1 0 0,0-1-1 0 0,0 1 1 0 0,0-1-1 0 0,0 1 1 0 0,0 0 0 0 0,0-1-1 0 0,0 0 1 0 0,-3-19 178 0 0,1 10-204 0 0,-7-34 67 0 0,7 35-41 0 0,0 0-1 0 0,0-1 1 0 0,1 1 0 0 0,0 0 0 0 0,1-1 0 0 0,0 1 0 0 0,0-1-1 0 0,3-15 1 0 0,7-16-19 0 0,23-57-1 0 0,-31 95 16 0 0,0 0-1 0 0,0 0 0 0 0,0 0 1 0 0,1 0-1 0 0,-1 0 0 0 0,1 0 1 0 0,-1 1-1 0 0,1-1 0 0 0,0 1 1 0 0,0 0-1 0 0,0 0 0 0 0,0 0 1 0 0,0 0-1 0 0,1 1 0 0 0,3-2 1 0 0,-6 2-3 0 0,0 1 0 0 0,0-1 1 0 0,0 0-1 0 0,-1 1 0 0 0,1-1 1 0 0,0 0-1 0 0,0 0 0 0 0,0 1 0 0 0,-1-1 1 0 0,1 0-1 0 0,-1 0 0 0 0,1 0 0 0 0,0-1 1 0 0,0 1 0 0 0,-1 0 0 0 0,1 0 0 0 0,-1 0 0 0 0,1 0 0 0 0,0 0 0 0 0,-1 1-1 0 0,1-1 1 0 0,0 0 0 0 0,0 0 0 0 0,0 1 0 0 0,-1-1 0 0 0,1 0 0 0 0,0 1 0 0 0,1-1 0 0 0,8-4 0 0 0,-1 1-1 0 0,1 0 1 0 0,19-4 0 0 0,-25 8 4 0 0,-1-1 0 0 0,1 1 1 0 0,0 0-1 0 0,-1-1 0 0 0,1 2 0 0 0,0-1 1 0 0,0 0-1 0 0,-1 1 0 0 0,1 0 0 0 0,-1-1 1 0 0,1 2-1 0 0,-1-1 0 0 0,1 0 1 0 0,5 3-1 0 0,7 4 41 0 0,-14-7-40 0 0,0 0 0 0 0,0-1 0 0 0,1 2 0 0 0,-1-1 0 0 0,0 0 0 0 0,0 0 0 0 0,0 1 0 0 0,0-1 0 0 0,-1 1 0 0 0,1-1 0 0 0,0 1 0 0 0,0 0 0 0 0,2 4 0 0 0,2 5-6 0 0,0 0 0 0 0,-1 0 0 0 0,0 1 0 0 0,0-1 0 0 0,3 21 0 0 0,9 63 71 0 0,-11-56-28 0 0,-3-17-3 0 0,-1 39 0 0 0,-2-47-46 0 0,0-6-9 0 0,-2 15 481 0 0,2-29-439 0 0,-2-20-21 0 0,-1-13 18 0 0,2 0-1 0 0,4-46 0 0 0,-2 74-18 0 0,0 0 0 0 0,1 0-1 0 0,1 0 1 0 0,-1 1 0 0 0,2-1-1 0 0,0 1 1 0 0,0 0 0 0 0,1 0-1 0 0,0 0 1 0 0,0 0-1 0 0,1 1 1 0 0,13-15 0 0 0,-10 15-18 0 0,0 1 1 0 0,22-15 0 0 0,-7 5-3 0 0,-22 17 16 0 0,-1 0 0 0 0,1 1 0 0 0,-1-1 1 0 0,1 1-1 0 0,-1-1 0 0 0,1 1 1 0 0,-1-1-1 0 0,1 1 0 0 0,-1 0 0 0 0,1 0 1 0 0,0 0-1 0 0,-1 0 0 0 0,1 0 0 0 0,0 0 1 0 0,-1 0-1 0 0,1 1 0 0 0,-1-1 0 0 0,1 0 1 0 0,-1 1-1 0 0,1 0 0 0 0,0-1 1 0 0,-1 1-1 0 0,0 0 0 0 0,1-1 0 0 0,-1 1 1 0 0,0 0-1 0 0,1 0 0 0 0,-1 0 0 0 0,0 0 1 0 0,0 1-1 0 0,0-1 0 0 0,2 2 1 0 0,1 1-1 0 0,0 1 0 0 0,0-1 0 0 0,-1 1 0 0 0,1 0 0 0 0,-1 0 0 0 0,0 0 0 0 0,4 10 0 0 0,-6-11 3 0 0,-1 0 0 0 0,1 0-1 0 0,-1 0 1 0 0,1 1 0 0 0,-1 7 0 0 0,1 14-4 0 0,2-9 9 0 0,-3-11-2 0 0,1-1 0 0 0,0 1 0 0 0,0-1 1 0 0,1 0-1 0 0,-1 0 0 0 0,1 1 0 0 0,0-1 0 0 0,6 9 0 0 0,-4-9-6 0 0,0 0 0 0 0,0 0 1 0 0,-1 0 0 0 0,1 0-1 0 0,2 7 1 0 0,-5-11 0 0 0,0 1-1 0 0,0 0 1 0 0,-1 0-1 0 0,1 0 1 0 0,-1 0-1 0 0,1 0 1 0 0,-1 0-1 0 0,0 0 1 0 0,0 0-1 0 0,0 0 1 0 0,0 0-1 0 0,0 0 1 0 0,0 0-1 0 0,-1-1 1 0 0,1 1-1 0 0,-1 0 1 0 0,1 0 0 0 0,-3 4-1 0 0,-1 1 7 0 0,3-5-7 0 0,0-1 0 0 0,0 1 1 0 0,0 0-1 0 0,1 0 0 0 0,-1-1 0 0 0,0 1 1 0 0,1 0-1 0 0,-1 0 0 0 0,1 0 1 0 0,0-1-1 0 0,-1 1 0 0 0,1 0 1 0 0,0 0-1 0 0,0 0 0 0 0,0 0 0 0 0,0 0 1 0 0,1 0-1 0 0,-1-1 0 0 0,0 1 1 0 0,1 0-1 0 0,-1 0 0 0 0,1 0 0 0 0,0-1 1 0 0,0 1-1 0 0,0 0 0 0 0,1 1 1 0 0,-1 0-2 0 0,0-1 1 0 0,1 0 0 0 0,-1 1 0 0 0,0 0 0 0 0,0-1 0 0 0,0 1 0 0 0,0 0 0 0 0,-1-1 0 0 0,1 1 0 0 0,0 0 0 0 0,-1 0 0 0 0,0 0 0 0 0,0-1-1 0 0,0 1 1 0 0,0 3 0 0 0,-1-4 2 0 0,1-1 0 0 0,0 1 0 0 0,0-1-1 0 0,0 0 1 0 0,0 1 0 0 0,0-1 0 0 0,0 1-1 0 0,0-1 1 0 0,1 1 0 0 0,-1-1-1 0 0,0 0 1 0 0,1 1 0 0 0,-1-1 0 0 0,1 0-1 0 0,-1 1 1 0 0,1-1 0 0 0,0 0 0 0 0,0 0-1 0 0,-1 0 1 0 0,1 1 0 0 0,0-1 0 0 0,0 0-1 0 0,0 0 1 0 0,0 0 0 0 0,0-1 0 0 0,1 1-1 0 0,-1 0 1 0 0,0 0 0 0 0,0 0 0 0 0,0-1-1 0 0,1 1 1 0 0,1 0 0 0 0,-1-1-70 0 0,-2-4-1769 0 0,0 3 1775 0 0,1 1-1 0 0,-1 0 1 0 0,0 0 0 0 0,0-1 0 0 0,0 1-1 0 0,0 0 1 0 0,1 0 0 0 0,-1-1 0 0 0,0 1-1 0 0,0 0 1 0 0,0 0 0 0 0,1-1 0 0 0,-1 1-1 0 0,0 0 1 0 0,0 0 0 0 0,1 0 0 0 0,-1 0-1 0 0,0-1 1 0 0,1 1 0 0 0,-1 0 0 0 0,0 0 0 0 0,0 0-1 0 0,1 0 1 0 0,-1 0 0 0 0,0 0 0 0 0,1 0-1 0 0,0 0-14 0 0,-1 0 0 0 0,0 0 0 0 0,1 0-1 0 0,-1 0 1 0 0,0-1 0 0 0,1 1 0 0 0,-1 0 0 0 0,0 0-1 0 0,1 0 1 0 0,-1 0 0 0 0,0 0 0 0 0,1-1-1 0 0,-1 1 1 0 0,0 0 0 0 0,1 0 0 0 0,-1 0 0 0 0,0-1-1 0 0,0 1 1 0 0,1 0 0 0 0,-1-1 0 0 0,0 1-1 0 0,0 0 1 0 0,0-1 0 0 0,1 1 0 0 0,-1 0 0 0 0,0-1-1 0 0,0 1 1 0 0,0 0 0 0 0,0-1 0 0 0,0 1-1 0 0,0 0 1 0 0,0-1 0 0 0,0 1 0 0 0,0 0 0 0 0,0-1-1 0 0,1-7-2720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8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252 353 1624 0 0,'0'0'73'0'0,"0"1"-1"0"0,0-1 1 0 0,0 1-1 0 0,0-1 0 0 0,0 0 1 0 0,0 1-1 0 0,0-1 0 0 0,0 1 1 0 0,0-1-1 0 0,0 0 1 0 0,0 1-1 0 0,0-1 0 0 0,0 0 1 0 0,0 1-1 0 0,0-1 1 0 0,1 1-1 0 0,-1-1 0 0 0,0 0 1 0 0,0 1-1 0 0,0-1 1 0 0,0 0-1 0 0,1 1 0 0 0,-1-1 1 0 0,0 0-1 0 0,1 1 1 0 0,-1-1-1 0 0,0 0 0 0 0,0 0 1 0 0,1 1-1 0 0,-1-1 1 0 0,0 0-1 0 0,1 0 0 0 0,-1 0 1 0 0,1 1-1 0 0,-1-1 0 0 0,1 0 1 0 0,14-8 768 0 0,11-19-736 0 0,-23 22 58 0 0,0 1-1 0 0,0-1 0 0 0,0 1 1 0 0,-1-1-1 0 0,0 0 1 0 0,0 0-1 0 0,0 0 1 0 0,0 0-1 0 0,-1-1 0 0 0,0 1 1 0 0,0 0-1 0 0,-1 0 1 0 0,1-1-1 0 0,-1-5 1 0 0,-1 6 31 0 0,0 1 1 0 0,0-1-1 0 0,0 1 1 0 0,0 0-1 0 0,-1 0 0 0 0,0 0 1 0 0,0 0-1 0 0,0 0 1 0 0,0 0-1 0 0,0 0 1 0 0,-1 1-1 0 0,0-1 1 0 0,0 1-1 0 0,0 0 1 0 0,0-1-1 0 0,0 1 1 0 0,-7-4-1 0 0,3 3-69 0 0,-1-1 1 0 0,0 2-1 0 0,0-1 0 0 0,0 1 0 0 0,0 0 0 0 0,0 0 0 0 0,-1 1 0 0 0,1 0 0 0 0,-1 1 0 0 0,1 0 0 0 0,-1 0 0 0 0,0 1 0 0 0,-16 2 0 0 0,19 0-53 0 0,1 0-1 0 0,0 1 1 0 0,-1 0-1 0 0,1 0 1 0 0,0 1-1 0 0,0-1 1 0 0,1 1-1 0 0,-1 0 1 0 0,1 0-1 0 0,0 1 1 0 0,-6 7-1 0 0,-17 15 300 0 0,24-23-333 0 0,0-1-1 0 0,0 0 1 0 0,0 1 0 0 0,1 0 0 0 0,-1 0 0 0 0,1-1-1 0 0,0 1 1 0 0,0 1 0 0 0,0-1 0 0 0,1 0 0 0 0,0 0-1 0 0,-2 6 1 0 0,-1 9 43 0 0,-1 29 0 0 0,4-40-59 0 0,2 8 32 0 0,0-14-52 0 0,-1 0 0 0 0,0 0 1 0 0,0 0-1 0 0,1-1 0 0 0,-1 1 0 0 0,0 0 0 0 0,0 0 1 0 0,-1 0-1 0 0,1 0 0 0 0,0 0 0 0 0,-1-1 0 0 0,1 1 1 0 0,-1 0-1 0 0,1 0 0 0 0,-1-1 0 0 0,-1 4 1 0 0,0-4-3 0 0,1 0 1 0 0,0 1 0 0 0,0-1 0 0 0,-1 1 0 0 0,1-1 0 0 0,0 1 0 0 0,1-1 0 0 0,-1 1 0 0 0,0-1 0 0 0,0 1 0 0 0,1 0 0 0 0,-1-1 0 0 0,1 1 0 0 0,-1 0-1 0 0,1 0 1 0 0,0 0 0 0 0,0-1 0 0 0,0 1 0 0 0,0 0 0 0 0,0 0 0 0 0,0 0 0 0 0,0-1 0 0 0,0 1 0 0 0,1 0 0 0 0,-1 0 0 0 0,1-1 0 0 0,-1 1 0 0 0,1 0 0 0 0,0-1-1 0 0,0 1 1 0 0,0 0 0 0 0,0-1 0 0 0,0 1 0 0 0,0-1 0 0 0,0 0 0 0 0,0 1 0 0 0,0-1 0 0 0,1 0 0 0 0,-1 0 0 0 0,1 0 0 0 0,-1 0 0 0 0,2 1 0 0 0,6 4 6 0 0,-1 0 1 0 0,0 0-1 0 0,0 1 1 0 0,0 0-1 0 0,11 14 1 0 0,-15-17 9 0 0,-1-1 1 0 0,1 1-1 0 0,0-1 0 0 0,0 0 1 0 0,0 0-1 0 0,0-1 0 0 0,0 1 1 0 0,1-1-1 0 0,-1 0 0 0 0,1 0 1 0 0,8 2-1 0 0,3 1 18 0 0,1-1 0 0 0,18 1 0 0 0,-32-5-49 0 0,-1 0-1 0 0,1 1 0 0 0,0-1 1 0 0,-1-1-1 0 0,1 1 1 0 0,0 0-1 0 0,-1-1 0 0 0,1 1 1 0 0,0-1-1 0 0,-1 0 1 0 0,1 0-1 0 0,-1 0 0 0 0,0 0 1 0 0,1 0-1 0 0,-1-1 1 0 0,3-1-1 0 0,-1-1-34 0 0,0 1 0 0 0,-1 0 1 0 0,0-1-1 0 0,0 1 0 0 0,0-1 0 0 0,0 0 0 0 0,-1 0 1 0 0,4-8-1 0 0,-1 2 1 0 0,-1-1 1 0 0,-1 0-1 0 0,0-1 1 0 0,0 1-1 0 0,-1-1 1 0 0,1-20-1 0 0,2-34 44 0 0,-2 44 7 0 0,-2 0 0 0 0,0 0 0 0 0,-1 0 0 0 0,-1 0 0 0 0,-5-24-1 0 0,5 12 265 0 0,1 34-262 0 0,0 0-1 0 0,0 0 1 0 0,0 1-1 0 0,0-1 1 0 0,0 0-1 0 0,0 0 1 0 0,0 0-1 0 0,0 0 1 0 0,0 0-1 0 0,-1 0 1 0 0,1 1 0 0 0,0-1-1 0 0,0 0 1 0 0,0 0-1 0 0,0 0 1 0 0,0 0-1 0 0,0 0 1 0 0,-1 0-1 0 0,1 0 1 0 0,0 0-1 0 0,0 0 1 0 0,0 0-1 0 0,0 0 1 0 0,0 0 0 0 0,0 1-1 0 0,-1-1 1 0 0,1 0-1 0 0,0 0 1 0 0,0 0-1 0 0,0 0 1 0 0,0 0-1 0 0,-1 0 1 0 0,1 0-1 0 0,0 0 1 0 0,0-1-1 0 0,0 1 1 0 0,0 0 0 0 0,0 0-1 0 0,0 0 1 0 0,-1 0-1 0 0,1 0 1 0 0,0 0-1 0 0,0 0 1 0 0,0 0-1 0 0,0 0 1 0 0,0 0-1 0 0,0 0 1 0 0,-1 0-1 0 0,1-1 1 0 0,0 1 0 0 0,0 0-1 0 0,0 0 1 0 0,0 0-1 0 0,-4 14 65 0 0,3-13-53 0 0,0 18 27 0 0,0 0 1 0 0,1 0 0 0 0,1 0 0 0 0,0-1 0 0 0,6 22 0 0 0,1 36-45 0 0,-6-68 13 0 0,0 1-1 0 0,0-1 1 0 0,1 0 0 0 0,0 1-1 0 0,0-1 1 0 0,0 0 0 0 0,1-1-1 0 0,1 1 1 0 0,7 11-1 0 0,1 1-9 0 0,-10-15 11 0 0,1 0 1 0 0,-1 0 0 0 0,1-1 0 0 0,0 0 0 0 0,0 0-1 0 0,0 0 1 0 0,1 0 0 0 0,-1 0 0 0 0,1-1 0 0 0,0 0-1 0 0,0 0 1 0 0,10 4 0 0 0,-11-5-44 0 0,-1-1 1 0 0,1 0-1 0 0,0 0 0 0 0,-1 0 1 0 0,1-1-1 0 0,0 1 1 0 0,0-1-1 0 0,0 0 0 0 0,0 0 1 0 0,-1 0-1 0 0,1 0 0 0 0,0-1 1 0 0,0 1-1 0 0,0-1 1 0 0,-1 0-1 0 0,1-1 0 0 0,-1 1 1 0 0,1 0-1 0 0,-1-1 0 0 0,6-3 1 0 0,5-4-332 0 0,-10 8 275 0 0,-1-1-1 0 0,1-1 1 0 0,-1 1-1 0 0,0 0 1 0 0,0-1 0 0 0,0 1-1 0 0,3-5 1 0 0,6-7-162 0 0,-6 8 215 0 0,-1 0 1 0 0,0-1-1 0 0,0 1 1 0 0,0-1-1 0 0,-1-1 1 0 0,1 1-1 0 0,-2 0 1 0 0,1-1 0 0 0,-1 0-1 0 0,-1 0 1 0 0,4-12-1 0 0,6-37 22 0 0,-6 27 20 0 0,4-34 0 0 0,-10 57-3 0 0,0 0 0 0 0,0-1 1 0 0,-1 1-1 0 0,-3-13 0 0 0,2 13-2 0 0,1 0 0 0 0,0 0 0 0 0,0 0 1 0 0,1-9-1 0 0,2-12 37 0 0,0 15 54 0 0,-2-1 0 0 0,1 1 0 0 0,-4-27 0 0 0,3 39-76 0 0,0 0 0 0 0,0-1-1 0 0,1 1 1 0 0,-1 0 0 0 0,0-1 0 0 0,0 1-1 0 0,1 0 1 0 0,-1-1 0 0 0,1 1 0 0 0,-1 0-1 0 0,2-2 1 0 0,-2 2-9 0 0,1 0 0 0 0,0 1 0 0 0,-1-1-1 0 0,0 0 1 0 0,1 1 0 0 0,-1-1 0 0 0,0 0 0 0 0,1 0-1 0 0,-1 1 1 0 0,0-1 0 0 0,0 0 0 0 0,1 0 0 0 0,-1 0-1 0 0,0 0 1 0 0,0 1 0 0 0,0-1 0 0 0,0 0-1 0 0,0 0 1 0 0,0 0 0 0 0,0 0 0 0 0,-1 1 0 0 0,1-1-1 0 0,0 0 1 0 0,0 0 0 0 0,-1 0 0 0 0,1 1 0 0 0,0-1-1 0 0,-1 0 1 0 0,1 0 0 0 0,-1 1 0 0 0,1-1 0 0 0,-1 0-1 0 0,1 1 1 0 0,-1-1 0 0 0,1 1 0 0 0,-1-1 0 0 0,0 1-1 0 0,1-1 1 0 0,-1 1 0 0 0,0-1 0 0 0,1 1 0 0 0,-1-1-1 0 0,0 1 1 0 0,0 0 0 0 0,0 0 0 0 0,1-1 0 0 0,-1 1-1 0 0,0 0 1 0 0,-1 0 0 0 0,-13-4 101 0 0,11 3 362 0 0,4 2-461 0 0,-1-1-1 0 0,1 1 1 0 0,0 0-1 0 0,0 0 0 0 0,-1 0 1 0 0,1 0-1 0 0,-1 0 1 0 0,1-1-1 0 0,-1 1 1 0 0,1 0-1 0 0,-1 0 0 0 0,1-1 1 0 0,-1 1-1 0 0,1 0 1 0 0,-1-1-1 0 0,0 1 1 0 0,0 0-1 0 0,-1 0 1 0 0,-22 18 132 0 0,23-18-139 0 0,0 0 0 0 0,0 0 1 0 0,0 0-1 0 0,0 0 0 0 0,0 1 0 0 0,1-1 1 0 0,-1 0-1 0 0,0 0 0 0 0,1 1 0 0 0,-1-1 1 0 0,1 1-1 0 0,-1-1 0 0 0,1 0 1 0 0,0 1-1 0 0,-1-1 0 0 0,1 1 0 0 0,0-1 1 0 0,0 1-1 0 0,0-1 0 0 0,0 1 0 0 0,0-1 1 0 0,1 3-1 0 0,6 8 24 0 0,-6-10-25 0 0,0 0 0 0 0,0 1 0 0 0,0-1 0 0 0,0 0 0 0 0,0 0 0 0 0,0 0 0 0 0,0 1 0 0 0,-1-1 0 0 0,1 0 0 0 0,0 4 0 0 0,-2 28 10 0 0,0-28-7 0 0,1 1 1 0 0,-1-1-1 0 0,1 1 0 0 0,1 0 0 0 0,-1-1 1 0 0,1 1-1 0 0,0-1 0 0 0,1 1 0 0 0,-1-1 1 0 0,1 1-1 0 0,1-1 0 0 0,4 11 0 0 0,2-5 0 0 0,-6-8-4 0 0,0 0 1 0 0,0-1 0 0 0,-1 1-1 0 0,1 0 1 0 0,-1 0 0 0 0,0 1-1 0 0,0-1 1 0 0,-1 0 0 0 0,1 1-1 0 0,0 6 1 0 0,-1-10-5 0 0,-1 1-1 0 0,0-1 1 0 0,0 1-1 0 0,0-1 1 0 0,0 0-1 0 0,0 1 1 0 0,0-1-1 0 0,-1 0 1 0 0,1 1-1 0 0,0-1 1 0 0,-1 0-1 0 0,1 1 1 0 0,-1-1 0 0 0,1 0-1 0 0,-2 2 1 0 0,1-2 1 0 0,0 0-1 0 0,1 0 1 0 0,-1 0 0 0 0,1 0 0 0 0,0 0 0 0 0,-1 0 0 0 0,1 1 0 0 0,0-1-1 0 0,0 0 1 0 0,-1 0 0 0 0,1 0 0 0 0,0 0 0 0 0,0 0 0 0 0,0 0 0 0 0,0 1 0 0 0,0-1-1 0 0,1 0 1 0 0,-1 0 0 0 0,0 0 0 0 0,1 0 0 0 0,-1 0 0 0 0,0 0 0 0 0,1 0 0 0 0,-1 0-1 0 0,2 2 1 0 0,6 11 8 0 0,-6-10 0 0 0,1-1-1 0 0,-1 1 0 0 0,0-1 0 0 0,-1 1 0 0 0,1 0 1 0 0,-1 0-1 0 0,1 0 0 0 0,-1-1 0 0 0,-1 1 1 0 0,1 0-1 0 0,0 7 0 0 0,-1-7-1 0 0,0-1 0 0 0,0 0-1 0 0,1 0 1 0 0,-1 0 0 0 0,1 0-1 0 0,0 0 1 0 0,0 0 0 0 0,0 0 0 0 0,0 0-1 0 0,0 0 1 0 0,0 0 0 0 0,1-1 0 0 0,0 1-1 0 0,-1 0 1 0 0,4 2 0 0 0,2 3 22 0 0,1 0-1 0 0,16 13 1 0 0,-13-12 17 0 0,-9-7-36 0 0,1-1 0 0 0,-1 0 0 0 0,1 0 0 0 0,0 0-1 0 0,0 0 1 0 0,-1 0 0 0 0,1 0 0 0 0,0-1 0 0 0,0 1 0 0 0,0-1 0 0 0,0 0-1 0 0,3 0 1 0 0,15 3-141 0 0,-18-2 50 0 0,1-1 0 0 0,-1 1 0 0 0,1-1 1 0 0,0 0-1 0 0,-1 0 0 0 0,1 0 0 0 0,-1-1 1 0 0,1 1-1 0 0,-1-1 0 0 0,1 1 0 0 0,-1-1 1 0 0,0-1-1 0 0,1 1 0 0 0,-1 0 0 0 0,0-1 1 0 0,0 1-1 0 0,0-1 0 0 0,0 0 0 0 0,0 0 1 0 0,4-3-1 0 0,3-4-212 0 0,0 0 1 0 0,-1-1-1 0 0,16-20 0 0 0,-21 24 291 0 0,0-1-1 0 0,-1 0 1 0 0,0 0-1 0 0,0 0 1 0 0,-1 0-1 0 0,0 0 0 0 0,0 0 1 0 0,0-1-1 0 0,0-11 1 0 0,3-13 2 0 0,2-11 498 0 0,-2-2 0 0 0,-1-86 0 0 0,-4 127 141 0 0,-2 7-529 0 0,-1 3-90 0 0,1-1-1 0 0,0 1 1 0 0,0 0-1 0 0,1-1 1 0 0,0 1-1 0 0,0 0 0 0 0,0 0 1 0 0,1 0-1 0 0,0 0 1 0 0,0 0-1 0 0,2 10 1 0 0,0 12 7 0 0,1-1 0 0 0,1-1 0 0 0,1 1 0 0 0,2 0 0 0 0,0-1 0 0 0,2-1 0 0 0,18 39 0 0 0,-16-39 17 0 0,-7-17-16 0 0,-1 0 1 0 0,1 0 0 0 0,0 0-1 0 0,8 10 1 0 0,-10-16-26 0 0,0 0 0 0 0,0 0 0 0 0,0 0 1 0 0,0 0-1 0 0,1 0 0 0 0,-1 0 0 0 0,1-1 0 0 0,-1 1 0 0 0,1-1 0 0 0,-1 0 1 0 0,1 1-1 0 0,0-1 0 0 0,0 0 0 0 0,-1-1 0 0 0,1 1 0 0 0,0 0 1 0 0,5-1-1 0 0,-5 0-91 0 0,0 0 0 0 0,0-1-1 0 0,0 0 1 0 0,0 0 0 0 0,0 0 0 0 0,0 0 0 0 0,-1 0 0 0 0,1 0 0 0 0,0-1 0 0 0,-1 1 0 0 0,1-1 0 0 0,-1 0 0 0 0,1 0 0 0 0,-1 0-1 0 0,0 0 1 0 0,0 0 0 0 0,0-1 0 0 0,0 1 0 0 0,3-5 0 0 0,-3 4 40 0 0,0-1 1 0 0,-1 1-1 0 0,1 1 1 0 0,1-1-1 0 0,-1 0 0 0 0,0 0 1 0 0,1 1-1 0 0,-1-1 0 0 0,1 1 1 0 0,0 0-1 0 0,0 0 1 0 0,3-3-1 0 0,-2 3 25 0 0,0 0 1 0 0,-1-1-1 0 0,1 0 1 0 0,-1 0-1 0 0,0 0 0 0 0,0 0 1 0 0,0 0-1 0 0,-1-1 0 0 0,4-5 1 0 0,-3 3 9 0 0,0-1-1 0 0,-1 0 1 0 0,0 0 0 0 0,-1-1-1 0 0,1 1 1 0 0,0-11 0 0 0,4-24-4 0 0,-3 26 21 0 0,7-19 36 0 0,10-16-58 0 0,-19 47 18 0 0,0 0-1 0 0,1-1 1 0 0,-1 1-1 0 0,-1-1 1 0 0,1 1-1 0 0,-1-1 1 0 0,0 1 0 0 0,0-1-1 0 0,0 1 1 0 0,-2-8-1 0 0,-1 4 6 0 0,1 3 4 0 0,1 0 0 0 0,-1 0 0 0 0,1-1 0 0 0,0 1-1 0 0,0-6 1 0 0,1 10-1 0 0,0-1-1 0 0,0 0 1 0 0,0 1 0 0 0,0-1-1 0 0,1 0 1 0 0,-1 1-1 0 0,0-1 1 0 0,1 1 0 0 0,0-1-1 0 0,-1 0 1 0 0,1 1-1 0 0,0-1 1 0 0,0 1-1 0 0,0-1 1 0 0,0 1 0 0 0,0 0-1 0 0,0-1 1 0 0,0 1-1 0 0,0 0 1 0 0,0 0 0 0 0,3-2-1 0 0,0 1 19 0 0,12-9 62 0 0,-16 11-81 0 0,0-1 0 0 0,1 1 1 0 0,-1 0-1 0 0,0-1 0 0 0,1 1 0 0 0,-1-1 0 0 0,0 1 0 0 0,0 0 0 0 0,1-1 0 0 0,-1 1 1 0 0,0-1-1 0 0,0 1 0 0 0,0-1 0 0 0,0 1 0 0 0,0-1 0 0 0,0 1 0 0 0,0-1 0 0 0,0 1 1 0 0,0 0-1 0 0,0-1 0 0 0,0 1 0 0 0,0-1 0 0 0,0 1 0 0 0,0-1 0 0 0,0 1 1 0 0,0-1-1 0 0,0 1 0 0 0,-1-1 0 0 0,1 1 0 0 0,0 0 0 0 0,0-1 0 0 0,0 1 0 0 0,-1-1 1 0 0,1 1-1 0 0,0 0 0 0 0,-1-1 0 0 0,0 0 20 0 0,1 0-1 0 0,-1 1 1 0 0,1-1-1 0 0,-1 0 1 0 0,1 1 0 0 0,-1-1-1 0 0,0 0 1 0 0,1 1 0 0 0,-1-1-1 0 0,0 1 1 0 0,1-1-1 0 0,-1 1 1 0 0,0-1 0 0 0,0 1-1 0 0,0 0 1 0 0,1-1-1 0 0,-3 1 1 0 0,-15 10 630 0 0,16-8-654 0 0,1-1 16 0 0,0 0 1 0 0,0 0-1 0 0,0 0 1 0 0,1 1 0 0 0,-1-1-1 0 0,0 0 1 0 0,1 0-1 0 0,-1 1 1 0 0,1-1-1 0 0,-1 0 1 0 0,1 1-1 0 0,0-1 1 0 0,0 1-1 0 0,0-1 1 0 0,-1 2 0 0 0,-4 17 35 0 0,4-18-50 0 0,0-1-1 0 0,-1 1 1 0 0,1-1 0 0 0,0 1 0 0 0,0 0 0 0 0,0-1 0 0 0,1 1 0 0 0,-1 0 0 0 0,0 0 0 0 0,1 0 0 0 0,-1 0 0 0 0,1 0 0 0 0,-1 0 0 0 0,1 0 0 0 0,0 0 0 0 0,0 0 0 0 0,0 0 0 0 0,0 0 0 0 0,0 0 0 0 0,0-1 0 0 0,1 1-1 0 0,-1 0 1 0 0,1 0 0 0 0,-1 0 0 0 0,1 0 0 0 0,1 3 0 0 0,4 20 5 0 0,-6-23-6 0 0,0 1 1 0 0,1 0-1 0 0,-1-1 0 0 0,1 1 1 0 0,-1 0-1 0 0,1-1 0 0 0,0 1 1 0 0,2 3-1 0 0,6 8 36 0 0,1-1 0 0 0,13 14 0 0 0,-16-20-34 0 0,0 0-1 0 0,0 1 1 0 0,-1 0-1 0 0,-1 0 1 0 0,1 1-1 0 0,-1-1 1 0 0,-1 1-1 0 0,1 0 1 0 0,-1 0-1 0 0,2 10 1 0 0,5 7 32 0 0,-9-22-30 0 0,0 0-1 0 0,0 0 0 0 0,0 0 1 0 0,0 1-1 0 0,-1-1 0 0 0,0 0 1 0 0,0 1-1 0 0,1 8 0 0 0,0 5-14 0 0,-2-17 8 0 0,1 0-1 0 0,-1 0 1 0 0,0 0-1 0 0,0 0 0 0 0,1 0 1 0 0,-1 0-1 0 0,0-1 0 0 0,0 1 1 0 0,0 0-1 0 0,0 0 1 0 0,0 0-1 0 0,0 0 0 0 0,-1 0 1 0 0,1 0-1 0 0,0 0 0 0 0,0 0 1 0 0,-1-1-1 0 0,1 1 0 0 0,0 0 1 0 0,-1 0-1 0 0,1 0 1 0 0,-1-1-1 0 0,1 1 0 0 0,-1 0 1 0 0,0 0-1 0 0,1-1 0 0 0,-1 1 1 0 0,1-1-1 0 0,-1 1 1 0 0,0 0-1 0 0,0-1 0 0 0,1 1 1 0 0,-2-1-1 0 0,-3 4-4 0 0,-5 3-1 0 0,10-7 2 0 0,0 0 1 0 0,0 0 0 0 0,0 0-1 0 0,-1 0 1 0 0,1 0 0 0 0,0 0-1 0 0,0 0 1 0 0,0 0 0 0 0,0 1-1 0 0,0-1 1 0 0,0 0 0 0 0,0 0 0 0 0,0 0-1 0 0,0 0 1 0 0,0 0 0 0 0,0 0-1 0 0,0 0 1 0 0,0 0 0 0 0,0 0-1 0 0,0 1 1 0 0,0-1 0 0 0,0 0-1 0 0,0 0 1 0 0,0 0 0 0 0,0 0-1 0 0,0 0 1 0 0,0 0 0 0 0,0 0 0 0 0,0 0-1 0 0,0 0 1 0 0,0 1 0 0 0,0-1-1 0 0,0 0 1 0 0,0 0 0 0 0,0 0-1 0 0,0 0 1 0 0,0 0 0 0 0,0 0-1 0 0,0 0 1 0 0,0 0 0 0 0,0 0-1 0 0,0 0 1 0 0,1 1 0 0 0,-1-1 0 0 0,0 0-1 0 0,0 0 1 0 0,0 0 0 0 0,0 0-1 0 0,0 0 1 0 0,0 0 0 0 0,0 0-1 0 0,0 0 1 0 0,0 0 0 0 0,0 0-1 0 0,1 0 1 0 0,-1 0 0 0 0,0 0-1 0 0,0 0 1 0 0,0 0 0 0 0,0 0 0 0 0,0 0-1 0 0,0 0 1 0 0,0 0 0 0 0,1 0-1 0 0,-30 0-1767 0 0,22-2 1279 0 0,0 0 0 0 0,0-1 0 0 0,0 0 0 0 0,0 0 0 0 0,0-1 0 0 0,1 0 0 0 0,0 0 0 0 0,0-1 0 0 0,0 1 0 0 0,0-1 0 0 0,1 0 0 0 0,-10-12 0 0 0,2 3-1775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9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40 8122 0 0,'-9'-1'1230'0'0,"-6"3"1047"0"0,15-1-2263 0 0,-1 0 1 0 0,1-1 0 0 0,-1 1 0 0 0,1 0-1 0 0,0 0 1 0 0,-1 0 0 0 0,1 0 0 0 0,0-1-1 0 0,0 1 1 0 0,-1 0 0 0 0,1 0 0 0 0,0 0 0 0 0,0 0-1 0 0,0 0 1 0 0,0 0 0 0 0,0 0 0 0 0,0 0-1 0 0,0-1 1 0 0,1 3 0 0 0,-1 1 7 0 0,1 0 1 0 0,0 1 0 0 0,0-1-1 0 0,1 0 1 0 0,-1 0-1 0 0,1 0 1 0 0,-1 0 0 0 0,1 0-1 0 0,1 0 1 0 0,-1-1-1 0 0,0 1 1 0 0,1-1-1 0 0,0 1 1 0 0,0-1 0 0 0,0 0-1 0 0,0 0 1 0 0,0 0-1 0 0,1 0 1 0 0,-1-1-1 0 0,1 0 1 0 0,0 1 0 0 0,0-1-1 0 0,-1 0 1 0 0,2-1-1 0 0,-1 1 1 0 0,0-1 0 0 0,0 0-1 0 0,6 1 1 0 0,-9-2-14 0 0,0 0 1 0 0,0 0-1 0 0,0 0 1 0 0,0 0 0 0 0,-1 0-1 0 0,1 0 1 0 0,0 0-1 0 0,0 0 1 0 0,0-1 0 0 0,0 1-1 0 0,0 0 1 0 0,0-1-1 0 0,0 1 1 0 0,0 0 0 0 0,-1-1-1 0 0,1 1 1 0 0,0-1-1 0 0,0 0 1 0 0,-1 1-1 0 0,1-1 1 0 0,0 0 0 0 0,-1 1-1 0 0,2-2 1 0 0,-1-1 8 0 0,1 1 0 0 0,-1 0 0 0 0,0 0 0 0 0,-1-1 0 0 0,1 1 0 0 0,0 0 0 0 0,-1-1 0 0 0,1 1 0 0 0,0-4 0 0 0,-1 1-5 0 0,0-1-1 0 0,0 1 1 0 0,0 0-1 0 0,-1-1 1 0 0,1 1-1 0 0,-1 0 1 0 0,0-1-1 0 0,-3-6 0 0 0,2 8-76 0 0,0 0-1 0 0,0 1 0 0 0,-1-1 0 0 0,1 0 0 0 0,-1 1 1 0 0,0 0-1 0 0,0 0 0 0 0,0 0 0 0 0,0 0 1 0 0,-1 0-1 0 0,1 1 0 0 0,-1-1 0 0 0,-4-1 0 0 0,5 2-347 0 0,-1 0 1 0 0,1 1-1 0 0,-1 0 0 0 0,0-1 0 0 0,0 2 0 0 0,0-1 0 0 0,0 0 0 0 0,-7 0 0 0 0,-1 1-2242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19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48 8026 0 0,'-10'-3'1608'0'0,"8"1"-1280"0"0,-1 2-88 0 0,5 0 440 0 0,11-7-584 0 0,8 6-80 0 0,-1 1-8 0 0,6-4-32 0 0,-4 1-8 0 0,-17-2-240 0 0,21-2-232 0 0,-6 0-320 0 0,4 2 64 0 0,12 2-720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6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142 369 5697 0 0,'0'0'1138'0'0,"3"1"-929"0"0,0 0-188 0 0,1-1-1 0 0,0 1 1 0 0,-1-1 0 0 0,1 0-1 0 0,0 0 1 0 0,0 0 0 0 0,-1 0-1 0 0,1-1 1 0 0,0 0-1 0 0,-1 1 1 0 0,1-1 0 0 0,0-1-1 0 0,4-1 1 0 0,0 0 36 0 0,-1-1 0 0 0,1 1 1 0 0,-1-1-1 0 0,0-1 0 0 0,11-8 0 0 0,-15 9-44 0 0,0 1 0 0 0,0 0-1 0 0,-1-1 1 0 0,1 1 0 0 0,-1-1 0 0 0,0 0-1 0 0,0 0 1 0 0,-1 0 0 0 0,1 0-1 0 0,-1 0 1 0 0,0 0 0 0 0,0-1 0 0 0,0 1-1 0 0,0 0 1 0 0,-1 0 0 0 0,0-1-1 0 0,0-3 1 0 0,0 2 126 0 0,0 0 1 0 0,-1 0-1 0 0,0 0 0 0 0,0 0 1 0 0,0 0-1 0 0,-1 0 0 0 0,0 0 1 0 0,0 1-1 0 0,0-1 0 0 0,-1 1 0 0 0,-5-9 1 0 0,5 10-86 0 0,1 1 1 0 0,-2-1 0 0 0,1 1 0 0 0,0 0-1 0 0,-1 0 1 0 0,1 0 0 0 0,-1 0-1 0 0,0 1 1 0 0,0-1 0 0 0,0 1-1 0 0,0 0 1 0 0,0 0 0 0 0,0 0-1 0 0,-1 1 1 0 0,1 0 0 0 0,0 0 0 0 0,-1 0-1 0 0,0 0 1 0 0,1 1 0 0 0,-8-1-1 0 0,6 2-39 0 0,0-1 0 0 0,1 1-1 0 0,-1 0 1 0 0,1 1-1 0 0,-1-1 1 0 0,1 1-1 0 0,0 0 1 0 0,0 0-1 0 0,0 1 1 0 0,0-1 0 0 0,0 1-1 0 0,0 1 1 0 0,1-1-1 0 0,-1 0 1 0 0,1 1-1 0 0,-6 7 1 0 0,4-5 3 0 0,-1 1-7 0 0,0 0-1 0 0,0 1 1 0 0,1 0 0 0 0,0 0 0 0 0,1 0-1 0 0,0 1 1 0 0,0-1 0 0 0,1 1-1 0 0,0 0 1 0 0,0 1 0 0 0,-4 18 0 0 0,6-15-5 0 0,0 1-1 0 0,1 0 1 0 0,1-1 0 0 0,0 1 0 0 0,1 0 0 0 0,3 16 0 0 0,-2-21-9 0 0,1 0 1 0 0,0 0-1 0 0,0 0 0 0 0,1-1 1 0 0,0 1-1 0 0,0-1 0 0 0,1 1 1 0 0,0-2-1 0 0,12 15 0 0 0,-8-12 39 0 0,-1-1 0 0 0,1 0 0 0 0,1-1 0 0 0,0 0 0 0 0,0-1 0 0 0,0 0-1 0 0,23 12 1 0 0,-30-18-40 0 0,0 1-1 0 0,1-1 0 0 0,-1 0 0 0 0,0 0 1 0 0,0 0-1 0 0,1 0 0 0 0,-1-1 1 0 0,0 1-1 0 0,1-1 0 0 0,-1 0 0 0 0,1 0 1 0 0,-1 0-1 0 0,0 0 0 0 0,1-1 1 0 0,-1 0-1 0 0,1 1 0 0 0,-1-1 0 0 0,0 0 1 0 0,0 0-1 0 0,0-1 0 0 0,1 1 1 0 0,-1-1-1 0 0,0 1 0 0 0,-1-1 0 0 0,1 0 1 0 0,0 0-1 0 0,0-1 0 0 0,-1 1 1 0 0,0 0-1 0 0,1-1 0 0 0,-1 1 1 0 0,0-1-1 0 0,3-6 0 0 0,0 2 14 0 0,-1-1 1 0 0,-1 0-1 0 0,1 0 0 0 0,-2-1 1 0 0,1 1-1 0 0,-1 0 1 0 0,0-1-1 0 0,1-14 0 0 0,-2-7-20 0 0,-2-36 0 0 0,0 36 20 0 0,0-1 33 0 0,1-6 36 0 0,-10-69 0 0 0,10 104 89 0 0,-2 3-161 0 0,1 0 1 0 0,0 0-1 0 0,0 0 0 0 0,0 0 0 0 0,0 0 1 0 0,0 0-1 0 0,0 1 0 0 0,0-1 0 0 0,0 0 1 0 0,0 1-1 0 0,1-1 0 0 0,-1 0 0 0 0,1 1 1 0 0,-1-1-1 0 0,1 1 0 0 0,-1-1 0 0 0,1 1 1 0 0,0-1-1 0 0,0 1 0 0 0,-1-1 0 0 0,1 3 1 0 0,1 28 1 0 0,2 1 0 0 0,0 0 1 0 0,2-1-1 0 0,2 0 1 0 0,10 31-1 0 0,-14-56-4 0 0,-1-1 0 0 0,1 1-1 0 0,1-1 1 0 0,-1 0 0 0 0,1 0-1 0 0,0-1 1 0 0,1 1 0 0 0,-1-1-1 0 0,1 0 1 0 0,0 0 0 0 0,0 0 0 0 0,10 6-1 0 0,18 18 83 0 0,-30-27-109 0 0,0 1 1 0 0,0 0-1 0 0,1-1 1 0 0,0 1-1 0 0,-1-1 1 0 0,1 0 0 0 0,0 0-1 0 0,0 0 1 0 0,0-1-1 0 0,0 0 1 0 0,0 1-1 0 0,0-1 1 0 0,1-1 0 0 0,-1 1-1 0 0,0-1 1 0 0,0 1-1 0 0,1-1 1 0 0,-1 0 0 0 0,0-1-1 0 0,0 1 1 0 0,1-1-1 0 0,-1 0 1 0 0,0 0-1 0 0,0 0 1 0 0,0-1 0 0 0,7-2-1 0 0,-10 3 7 0 0,1 0 0 0 0,0 0 0 0 0,-1 0 0 0 0,1 0 0 0 0,0 0-1 0 0,-1 0 1 0 0,1-1 0 0 0,-1 1 0 0 0,0 0 0 0 0,1-1 0 0 0,-1 1 0 0 0,0-1 0 0 0,0 0 0 0 0,0 1 0 0 0,0-1-1 0 0,0 0 1 0 0,-1 1 0 0 0,2-3 0 0 0,7-40-89 0 0,-4 19 117 0 0,-2 7 1 0 0,0 0 0 0 0,-1-1 0 0 0,-1 1 0 0 0,-2-24 0 0 0,-11-74 216 0 0,11 103-172 0 0,0 0 1 0 0,1 0-1 0 0,3-14 1 0 0,-2 18-17 0 0,0 1 0 0 0,-1-1 0 0 0,1 0 0 0 0,-2 0 0 0 0,1 0 0 0 0,-1 0 0 0 0,-1 1 0 0 0,-4-17 0 0 0,1 15-14 0 0,-9-21 133 0 0,13 31-153 0 0,1-1 0 0 0,0 0 1 0 0,-1 1-1 0 0,1-1 0 0 0,0 0 1 0 0,-1 0-1 0 0,1 1 0 0 0,0-1 0 0 0,0 0 1 0 0,0 0-1 0 0,-1 1 0 0 0,1-1 0 0 0,0 0 1 0 0,0 0-1 0 0,0 1 0 0 0,1-1 0 0 0,-1 0 1 0 0,0 0-1 0 0,0 0 0 0 0,0 1 0 0 0,0-1 1 0 0,1 0-1 0 0,-1 0 0 0 0,0 1 1 0 0,1-1-1 0 0,-1 0 0 0 0,1 0 0 0 0,0 0 81 0 0,-2 4-16 0 0,-1 7-58 0 0,0-1 0 0 0,0 0-1 0 0,1 1 1 0 0,0-1 0 0 0,0 19-1 0 0,9 53-5 0 0,-1-4 12 0 0,-4-43 6 0 0,2 0 0 0 0,17 61 0 0 0,-8-37 34 0 0,-12-49-48 0 0,2 0 0 0 0,-1 0 0 0 0,1-1 0 0 0,0 0 0 0 0,9 13 0 0 0,-2-2-344 0 0,-11-18 150 0 0,1 0-1 0 0,-1 0 0 0 0,1 0 0 0 0,0 0 0 0 0,-1 0 0 0 0,1 0 1 0 0,0 0-1 0 0,0 0 0 0 0,-1 0 0 0 0,1 0 0 0 0,0-1 0 0 0,0 1 1 0 0,0 0-1 0 0,0-1 0 0 0,0 1 0 0 0,0 0 0 0 0,0-1 1 0 0,0 1-1 0 0,1-1 0 0 0,-1 0 0 0 0,0 1 0 0 0,1-1 0 0 0,5 1-1904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23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12 381 1632 0 0,'0'0'-959'0'0,"-7"21"8831"0"0,5-39-6473 0 0,1 14-1367 0 0,1-1-1 0 0,0 1 1 0 0,0 0-1 0 0,0-1 1 0 0,1 1-1 0 0,-1 0 1 0 0,1-1 0 0 0,0 1-1 0 0,2-6 1 0 0,1 4 65 0 0,-1 0 0 0 0,-1 0 1 0 0,1 0-1 0 0,2-13 1 0 0,-3 13-29 0 0,0 0 1 0 0,0 0 0 0 0,0 0 0 0 0,6-10 0 0 0,20-41 476 0 0,-25 48-460 0 0,0 1 0 0 0,1 0 0 0 0,0-1 0 0 0,0 1 0 0 0,1 1 0 0 0,0-1 0 0 0,0 1 0 0 0,1 0 0 0 0,0 0 0 0 0,0 0-1 0 0,8-5 1 0 0,0 2 121 0 0,0-1 0 0 0,-1 0 0 0 0,12-14-1 0 0,-20 22-175 0 0,0-1-1 0 0,0 1 0 0 0,0 0 0 0 0,0 0 1 0 0,0 1-1 0 0,0-1 0 0 0,1 1 0 0 0,-1 0 1 0 0,1 1-1 0 0,6-2 0 0 0,12-4 56 0 0,-22 6-84 0 0,0 1 0 0 0,0-1 0 0 0,0 0 0 0 0,0 1 0 0 0,0-1 0 0 0,0 1 0 0 0,0 0 0 0 0,0 0 0 0 0,0 0 0 0 0,0 0 0 0 0,0 0 0 0 0,0 0 0 0 0,0 1 0 0 0,0-1 0 0 0,0 0 0 0 0,0 1 0 0 0,0 0 0 0 0,0-1 0 0 0,0 1 0 0 0,0 0 0 0 0,2 2 0 0 0,-1-1 4 0 0,-1 0 0 0 0,0 0 0 0 0,0 1-1 0 0,0-1 1 0 0,0 1 0 0 0,0-1 0 0 0,-1 1-1 0 0,1 0 1 0 0,-1 0 0 0 0,1 0 0 0 0,-1-1-1 0 0,1 7 1 0 0,0-1 4 0 0,0 1 0 0 0,-1-1 0 0 0,0 1 0 0 0,0-1 1 0 0,-1 1-1 0 0,0-1 0 0 0,-1 1 0 0 0,0 0 0 0 0,-3 13 0 0 0,-7 15 3 0 0,7-19 4 0 0,-1-1 0 0 0,-1 1 0 0 0,-1-1 1 0 0,0 0-1 0 0,-17 27 0 0 0,19-35-1 0 0,1-1 0 0 0,0 0 0 0 0,0 1 0 0 0,-3 13 0 0 0,5-16-11 0 0,0 0 1 0 0,0 0 0 0 0,0 0-1 0 0,-1 0 1 0 0,1 0 0 0 0,-1-1 0 0 0,-1 1-1 0 0,1-1 1 0 0,-1 0 0 0 0,0 0-1 0 0,-7 6 1 0 0,10-9-8 0 0,0-1 0 0 0,-1 0 0 0 0,1 1 0 0 0,0-1 0 0 0,0 1 0 0 0,0 0 0 0 0,0-1 0 0 0,0 1 0 0 0,1 0 0 0 0,-1-1 0 0 0,0 1 0 0 0,1 0 0 0 0,-1 0 0 0 0,1 0 0 0 0,0 0 0 0 0,-1 0 0 0 0,1-1 0 0 0,0 1 0 0 0,0 0 0 0 0,1 3 0 0 0,-1-2 14 0 0,0 0 0 0 0,0 0 0 0 0,-1 1 0 0 0,1-1 0 0 0,-1 0 0 0 0,1 0 1 0 0,-3 5-1 0 0,3-7-8 0 0,-1 0-1 0 0,0 0 1 0 0,1-1 0 0 0,-1 1 0 0 0,0 0 0 0 0,0 0 0 0 0,1-1 0 0 0,-1 1-1 0 0,0 0 1 0 0,0-1 0 0 0,0 1 0 0 0,0-1 0 0 0,0 1 0 0 0,0-1-1 0 0,0 1 1 0 0,0-1 0 0 0,0 0 0 0 0,-2 1 0 0 0,-11 6 44 0 0,14-6-45 0 0,-1-1-1 0 0,1 0 1 0 0,0 0-1 0 0,0 0 1 0 0,0 0-1 0 0,0 0 1 0 0,0 0 0 0 0,0 0-1 0 0,0 0 1 0 0,0 1-1 0 0,-1-1 1 0 0,1 0-1 0 0,0 0 1 0 0,0 0 0 0 0,0 0-1 0 0,0 0 1 0 0,0 0-1 0 0,0 0 1 0 0,-1 0-1 0 0,1 0 1 0 0,0 0-1 0 0,0 0 1 0 0,0 0 0 0 0,0 0-1 0 0,0 0 1 0 0,-1 0-1 0 0,1 0 1 0 0,0 0-1 0 0,0 0 1 0 0,0 0 0 0 0,0 0-1 0 0,0 0 1 0 0,0 0-1 0 0,-1 0 1 0 0,1 0-1 0 0,0 0 1 0 0,0 0-1 0 0,0-1 1 0 0,0 1 0 0 0,0 0-1 0 0,0 0 1 0 0,0 0-1 0 0,-1 0 1 0 0,1 0-1 0 0,0 0 1 0 0,0 0-1 0 0,0 0 1 0 0,0-1 0 0 0,0 1-1 0 0,0 0 1 0 0,0 0-1 0 0,-11-7 1 0 0,18 7 57 0 0,21-1-40 0 0,-26 1-21 0 0,-1 0 1 0 0,0 0 0 0 0,0 0 0 0 0,0-1 0 0 0,1 1 0 0 0,-1 0 0 0 0,0 0 0 0 0,0-1 0 0 0,0 1 0 0 0,0-1 0 0 0,0 1 0 0 0,0-1 0 0 0,0 1 0 0 0,0-1 0 0 0,0 0 0 0 0,2-1 0 0 0,-2 0-1 0 0,-1 1 1 0 0,1-1 1 0 0,0 1-1 0 0,-1-1 0 0 0,1 1 1 0 0,0-1-1 0 0,0 1 0 0 0,0-1 1 0 0,0 1-1 0 0,0 0 0 0 0,0-1 1 0 0,1 1-1 0 0,-1 0 0 0 0,0 0 0 0 0,0 0 1 0 0,1 0-1 0 0,-1 0 0 0 0,1 0 1 0 0,-1 1-1 0 0,1-1 0 0 0,-1 0 1 0 0,1 1-1 0 0,0-1 0 0 0,2 0 1 0 0,10-3 20 0 0,1 0 0 0 0,13-7 1 0 0,-17 6-20 0 0,-9 5-22 0 0,0 0 17 0 0,-1 1 1 0 0,1-1-1 0 0,0 1 0 0 0,0 0 0 0 0,0 0 1 0 0,0 0-1 0 0,-1 0 0 0 0,1 0 1 0 0,0 0-1 0 0,-1 0 0 0 0,1 1 0 0 0,-1-1 1 0 0,1 1-1 0 0,-1-1 0 0 0,0 1 0 0 0,0-1 1 0 0,0 1-1 0 0,0 0 0 0 0,0 0 0 0 0,0-1 1 0 0,0 1-1 0 0,0 0 0 0 0,-1 0 0 0 0,2 4 1 0 0,0 2 12 0 0,1 0 0 0 0,-2 0 1 0 0,1 0-1 0 0,-1 0 0 0 0,1 11 1 0 0,-2-8-17 0 0,0 1 0 0 0,-1-1 0 0 0,0 1 0 0 0,0-1 0 0 0,-2 0 0 0 0,1 1 1 0 0,-5 11-1 0 0,-12 32 67 0 0,15-42-61 0 0,0 1 0 0 0,-1-1 1 0 0,-1 0-1 0 0,0 0 0 0 0,-8 12 1 0 0,-1 0-78 0 0,13-20 87 0 0,-1-1 1 0 0,1 1 0 0 0,-1-1 0 0 0,0 1-1 0 0,-1-1 1 0 0,1 0 0 0 0,-1 0 0 0 0,0 0-1 0 0,0-1 1 0 0,0 1 0 0 0,-6 3 0 0 0,8-6-12 0 0,-8 5 5 0 0,1-1 1 0 0,-1 0 0 0 0,1 0-1 0 0,-1-1 1 0 0,-1-1 0 0 0,1 1-1 0 0,0-2 1 0 0,-12 2 0 0 0,8-5 33 0 0,-1-1 0 0 0,1 0 0 0 0,0-1 0 0 0,-18-7 1 0 0,31 10-37 0 0,-1 0 0 0 0,0-1 0 0 0,1 1 0 0 0,-1-1 0 0 0,0 0 0 0 0,1 0 0 0 0,-1 1 0 0 0,1-1 0 0 0,-1 0 1 0 0,1 0-1 0 0,-1-1 0 0 0,1 1 0 0 0,0 0 0 0 0,0 0 0 0 0,-1-1 0 0 0,1 1 0 0 0,0 0 0 0 0,0-1 0 0 0,0 1 1 0 0,0-1-1 0 0,1 0 0 0 0,-1 1 0 0 0,0-1 0 0 0,1 0 0 0 0,-1 1 0 0 0,1-1 0 0 0,0 0 0 0 0,-1 0 0 0 0,1-2 1 0 0,-3-10 22 0 0,2 12-56 0 0,1 0 1 0 0,-1 0-1 0 0,1 0 1 0 0,-1 1-1 0 0,1-1 1 0 0,0 0 0 0 0,0 0-1 0 0,0 0 1 0 0,0 0-1 0 0,0 0 1 0 0,0 0 0 0 0,1 0-1 0 0,-1 0 1 0 0,1 0-1 0 0,-1 0 1 0 0,1 0-1 0 0,0 0 1 0 0,0 1 0 0 0,1-4-1 0 0,2-1-452 0 0,1 1-1 0 0,-1 0 0 0 0,1 0 1 0 0,7-6-1 0 0,2-2-996 0 0,-2-1-456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25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133 337 2200 0 0,'0'0'2076'0'0,"0"5"-1175"0"0,2 22 14 0 0,0-26-454 0 0,-1 0-439 0 0,0-1-1 0 0,0 0 0 0 0,0 1 0 0 0,0-1 0 0 0,0 0 1 0 0,0 0-1 0 0,0 0 0 0 0,0 0 0 0 0,0 0 1 0 0,0 0-1 0 0,0 0 0 0 0,0 0 0 0 0,0 0 0 0 0,0 0 1 0 0,-1 0-1 0 0,1-1 0 0 0,0 1 0 0 0,0 0 1 0 0,0-1-1 0 0,0 1 0 0 0,1-1 0 0 0,13-5 146 0 0,-14 5-156 0 0,0 1-1 0 0,1 0 1 0 0,-1-1 0 0 0,0 1-1 0 0,0-1 1 0 0,1 1 0 0 0,-1-1-1 0 0,0 0 1 0 0,0 0 0 0 0,0 1-1 0 0,0-1 1 0 0,0 0 0 0 0,0 0-1 0 0,0 0 1 0 0,0 0 0 0 0,-1 0-1 0 0,1 0 1 0 0,1-2 0 0 0,18-24 45 0 0,-17 24 24 0 0,0 0 0 0 0,0-1-1 0 0,-1 1 1 0 0,1-1 0 0 0,-1 0 0 0 0,3-6 0 0 0,-4 8 12 0 0,-1-1 1 0 0,1 1 0 0 0,-1 0-1 0 0,0-1 1 0 0,1 1-1 0 0,-1-1 1 0 0,-1 1 0 0 0,1 0-1 0 0,0-1 1 0 0,0 1 0 0 0,-1 0-1 0 0,0-1 1 0 0,1 1-1 0 0,-1 0 1 0 0,0 0 0 0 0,-1-3-1 0 0,-2-3 197 0 0,-1 0 0 0 0,1 0-1 0 0,-1 1 1 0 0,-6-7-1 0 0,9 12-219 0 0,1-1 0 0 0,-1 1 0 0 0,0 0-1 0 0,0 0 1 0 0,0 1 0 0 0,-1-1-1 0 0,1 0 1 0 0,0 1 0 0 0,0-1 0 0 0,-1 1-1 0 0,1 0 1 0 0,-1 0 0 0 0,1 0-1 0 0,-1 0 1 0 0,0 0 0 0 0,-5-1 0 0 0,8 2 37 0 0,-17 3 84 0 0,11-1-157 0 0,-1 0 1 0 0,0 1 0 0 0,1 0-1 0 0,-1 0 1 0 0,1 0 0 0 0,0 1-1 0 0,0 0 1 0 0,0 1 0 0 0,1-1-1 0 0,-1 1 1 0 0,1 0 0 0 0,0 0-1 0 0,1 0 1 0 0,-1 1-1 0 0,1 0 1 0 0,-4 7 0 0 0,7-11-21 0 0,0-1 0 0 0,0 1 0 0 0,0 0 0 0 0,0 0 0 0 0,0-1 0 0 0,0 1 0 0 0,0 0 0 0 0,1 0 0 0 0,-1 0 0 0 0,1 0 0 0 0,-1 0 0 0 0,1 0 0 0 0,0 0 0 0 0,0 4 0 0 0,-1-3 1 0 0,1 1 1 0 0,-1-1-1 0 0,0 1 1 0 0,-1-1 0 0 0,1 1-1 0 0,-1-1 1 0 0,1 0 0 0 0,-1 0-1 0 0,-3 4 1 0 0,-5 12 12 0 0,8-11-3 0 0,0 0 0 0 0,1 0-1 0 0,0 0 1 0 0,0 0 0 0 0,1 0 0 0 0,0 0 0 0 0,1 1-1 0 0,2 12 1 0 0,0 15-2 0 0,-3-30-14 0 0,0 0-1 0 0,1 0 1 0 0,0 0-1 0 0,0-1 1 0 0,0 1-1 0 0,0 0 1 0 0,1 0 0 0 0,0 0-1 0 0,0-1 1 0 0,1 1-1 0 0,0-1 1 0 0,0 0 0 0 0,0 0-1 0 0,0 0 1 0 0,6 6-1 0 0,-3-5 20 0 0,0 0 1 0 0,1 0-1 0 0,-1-1 0 0 0,1 0 0 0 0,0-1 0 0 0,0 1 1 0 0,1-1-1 0 0,11 5 0 0 0,-15-8-13 0 0,-1 0 0 0 0,1-1 0 0 0,-1 1 0 0 0,1 0 0 0 0,-1-1 0 0 0,1 0 1 0 0,-1 0-1 0 0,1 0 0 0 0,0 0 0 0 0,-1-1 0 0 0,1 1 0 0 0,-1-1 0 0 0,1 0 0 0 0,-1 0 0 0 0,1 0 0 0 0,-1 0 1 0 0,0-1-1 0 0,0 0 0 0 0,0 1 0 0 0,0-1 0 0 0,5-4 0 0 0,-4 4-2 0 0,0-1-1 0 0,-1 1 1 0 0,1-1-1 0 0,-1 0 1 0 0,0 0-1 0 0,0-1 1 0 0,0 1-1 0 0,0 0 1 0 0,0-1-1 0 0,-1 0 1 0 0,0 0-1 0 0,0 0 0 0 0,0 0 1 0 0,0 0-1 0 0,0 0 1 0 0,-1 0-1 0 0,0 0 1 0 0,0-1-1 0 0,0 1 1 0 0,0-6-1 0 0,3-26 37 0 0,-3 17-10 0 0,1 1 1 0 0,9-36-1 0 0,-9 48-41 0 0,0-1 0 0 0,-1 0 0 0 0,0 1-1 0 0,0-1 1 0 0,-1 0 0 0 0,1 0 0 0 0,-1 0 0 0 0,-1 1-1 0 0,-2-13 1 0 0,3 15 6 0 0,-1 0 0 0 0,1 0 0 0 0,0 0 0 0 0,0 0 0 0 0,0 0 0 0 0,1 0 0 0 0,-1 0 0 0 0,1 0 0 0 0,2-5 1 0 0,2-23 9 0 0,-9 13 52 0 0,3 17-46 0 0,0 2-49 0 0,0 0 27 0 0,0 0 1 0 0,0-1 0 0 0,0 1-1 0 0,0 0 1 0 0,0-1-1 0 0,0 1 1 0 0,0 0-1 0 0,0-1 1 0 0,0 0 0 0 0,0 1-1 0 0,0-1 1 0 0,-1 0-1 0 0,2 0 1 0 0,-1 1 0 0 0,1 0-1 0 0,0-1 1 0 0,-1 1 0 0 0,1 0 0 0 0,-1-1-1 0 0,1 1 1 0 0,-1 0 0 0 0,1 0-1 0 0,0-1 1 0 0,-1 1 0 0 0,1 0-1 0 0,-1 0 1 0 0,1 0 0 0 0,-1 0-1 0 0,1 0 1 0 0,-1 0 0 0 0,1-1-1 0 0,-1 1 1 0 0,1 0 0 0 0,-1 1 0 0 0,1-1-1 0 0,-1 0 1 0 0,1 0 0 0 0,-1 0-1 0 0,1 0 1 0 0,-1 0 0 0 0,1 0-1 0 0,-1 0 1 0 0,1 1 0 0 0,-1-1-1 0 0,1 0 1 0 0,-1 0 0 0 0,1 1-1 0 0,0-1 1 0 0,-1 0 0 0 0,1 1 0 0 0,-1-1-1 0 0,1 1 1 0 0,0-1 0 0 0,-1 0-1 0 0,1 1 1 0 0,0-1 0 0 0,0 1-1 0 0,-1-1 1 0 0,1 1 0 0 0,0-1-1 0 0,0 0 1 0 0,0 2 0 0 0,-1-2 2 0 0,1 0-1 0 0,0 1 1 0 0,-1-1 0 0 0,1 1 0 0 0,0-1 0 0 0,0 1 0 0 0,0-1-1 0 0,0 1 1 0 0,0-1 0 0 0,-1 1 0 0 0,1-1 0 0 0,0 1 0 0 0,0-1-1 0 0,0 1 1 0 0,0-1 0 0 0,0 1 0 0 0,0-1 0 0 0,0 1 0 0 0,1-1-1 0 0,-1 0 1 0 0,0 1 0 0 0,0-1 0 0 0,0 1 0 0 0,0-1 0 0 0,1 1-1 0 0,-1-1 1 0 0,0 1 0 0 0,0-1 0 0 0,1 0 0 0 0,-1 1 0 0 0,0-1-1 0 0,1 1 1 0 0,0-1 2 0 0,-1 1 0 0 0,1 0 0 0 0,-1-1 0 0 0,0 1 0 0 0,1-1 0 0 0,-1 1 0 0 0,0 0 0 0 0,1-1 0 0 0,-1 1 0 0 0,0 0 0 0 0,0-1 0 0 0,1 1 0 0 0,-1 0 0 0 0,0-1 0 0 0,0 1 0 0 0,0 0-1 0 0,0 0 1 0 0,0-1 0 0 0,0 1 0 0 0,0 0 0 0 0,0-1 0 0 0,0 1 0 0 0,-1 1 0 0 0,-11 35-63 0 0,11-35 61 0 0,0 0 0 0 0,1 0 0 0 0,-1 1 0 0 0,1-1 0 0 0,-1 0-1 0 0,1 0 1 0 0,0 1 0 0 0,0-1 0 0 0,0 0 0 0 0,0 0 0 0 0,0 1 0 0 0,1-1 0 0 0,-1 0 0 0 0,1 0 0 0 0,-1 1 0 0 0,1-1 0 0 0,0 0 0 0 0,0 0 0 0 0,0 0 0 0 0,0 0 0 0 0,0 0 0 0 0,0 0-1 0 0,1 0 1 0 0,2 3 0 0 0,-2-4 1 0 0,-1 1-1 0 0,0-1 0 0 0,1 1 0 0 0,-1 0 0 0 0,0 0 1 0 0,0 0-1 0 0,0 0 0 0 0,0 0 0 0 0,0-1 0 0 0,0 2 1 0 0,-1-1-1 0 0,1 0 0 0 0,-1 0 0 0 0,1 0 0 0 0,-1 0 0 0 0,0 0 1 0 0,0 0-1 0 0,0 0 0 0 0,0 1 0 0 0,0-1 0 0 0,-1 0 1 0 0,1 0-1 0 0,0 0 0 0 0,-1 0 0 0 0,0 0 0 0 0,1 0 1 0 0,-3 4-1 0 0,0-1-8 0 0,2-4 5 0 0,0 0 1 0 0,0 0 0 0 0,1 0 0 0 0,-1 1-1 0 0,0-1 1 0 0,1 0 0 0 0,-1 1 0 0 0,0-1-1 0 0,1 1 1 0 0,0-1 0 0 0,-1 1 0 0 0,1-1-1 0 0,0 0 1 0 0,0 1 0 0 0,0-1-1 0 0,0 1 1 0 0,0-1 0 0 0,0 1 0 0 0,0-1-1 0 0,0 1 1 0 0,1-1 0 0 0,-1 1 0 0 0,0-1-1 0 0,1 0 1 0 0,0 1 0 0 0,1 2-1 0 0,36 63 93 0 0,-35-61-89 0 0,1-1 1 0 0,0 0-1 0 0,0 0 1 0 0,0 0-1 0 0,0 0 0 0 0,1-1 1 0 0,5 5-1 0 0,10 11 9 0 0,-14-7 24 0 0,-4-8-22 0 0,11 0-5 0 0,-9-4-9 0 0,0-1-1 0 0,0 1 0 0 0,0-1 0 0 0,0 0 1 0 0,0 0-1 0 0,0 0 0 0 0,0-1 0 0 0,0 1 1 0 0,0-1-1 0 0,0 0 0 0 0,-1 0 0 0 0,8-3 0 0 0,22-4-10 0 0,-30 6 11 0 0,1 1 1 0 0,0 0-1 0 0,0-1 0 0 0,-1 0 1 0 0,1 0-1 0 0,-1 0 0 0 0,1 0 0 0 0,-1 0 1 0 0,0-1-1 0 0,0 1 0 0 0,0-1 1 0 0,0 0-1 0 0,-1 0 0 0 0,1 0 0 0 0,-1-1 1 0 0,1 1-1 0 0,-1 0 0 0 0,0-1 1 0 0,2-5-1 0 0,3-9-13 0 0,0 0 0 0 0,7-34-1 0 0,-10 38 13 0 0,0-4 0 0 0,-1-1 0 0 0,-1 0 0 0 0,-1-1-1 0 0,-1 1 1 0 0,0 0 0 0 0,-5-33 0 0 0,4 40 0 0 0,0-1 0 0 0,1 0 0 0 0,1 0 0 0 0,4-22 0 0 0,-3 22-12 0 0,-1 0-1 0 0,0 0 1 0 0,0 0-1 0 0,-2-14 1 0 0,0 8 31 0 0,1 14-15 0 0,0 0 0 0 0,-1 0 0 0 0,1 0 0 0 0,-1 0 0 0 0,0 1 1 0 0,-2-7-1 0 0,2 10 83 0 0,-6 13-60 0 0,5-1-28 0 0,1-1 0 0 0,0 1 0 0 0,0 0 0 0 0,2 20 0 0 0,0-13 6 0 0,1 0-1 0 0,1-1 1 0 0,1 1 0 0 0,0-1 0 0 0,13 31-1 0 0,14 44 26 0 0,-16-56 50 0 0,-11-23-63 0 0,1-1 1 0 0,13 23 0 0 0,-15-31-7 0 0,0 1 0 0 0,0-1 0 0 0,1 0 0 0 0,-1 0-1 0 0,1 0 1 0 0,0-1 0 0 0,1 1 0 0 0,-1-1 0 0 0,0 0 0 0 0,9 4 0 0 0,-3-2-18 0 0,-10-4 8 0 0,1 0 0 0 0,0-1 0 0 0,0 1 0 0 0,0 0 0 0 0,-1-1 1 0 0,1 1-1 0 0,0-1 0 0 0,0 1 0 0 0,0-1 0 0 0,0 1 0 0 0,0-1 0 0 0,0 0 0 0 0,0 1 0 0 0,0-1 1 0 0,0 0-1 0 0,0 0 0 0 0,0 0 0 0 0,0 0 0 0 0,0 0 0 0 0,0 0 0 0 0,0 0 0 0 0,0 0 1 0 0,0 0-1 0 0,0-1 0 0 0,0 1 0 0 0,0 0 0 0 0,0 0 0 0 0,0-1 0 0 0,0 1 0 0 0,0-1 1 0 0,0 1-1 0 0,-1-1 0 0 0,1 1 0 0 0,0-1 0 0 0,0 0 0 0 0,0 1 0 0 0,-1-1 0 0 0,1 0 0 0 0,0 0 1 0 0,-1 1-1 0 0,1-2 0 0 0,23-26-155 0 0,-19 23 132 0 0,0 0 1 0 0,-1 0-1 0 0,1-1 0 0 0,-1 0 0 0 0,0 1 0 0 0,0-2 0 0 0,-1 1 1 0 0,0 0-1 0 0,0-1 0 0 0,0 1 0 0 0,-1-1 0 0 0,0 0 1 0 0,2-10-1 0 0,-3 6 24 0 0,1 1 1 0 0,1-1-1 0 0,0 1 1 0 0,5-11-1 0 0,7-29-8 0 0,0 5-11 0 0,-13 40 15 0 0,1-1 0 0 0,-1 0 0 0 0,0 0 0 0 0,0 0 0 0 0,-1 0-1 0 0,0 0 1 0 0,0-1 0 0 0,0-8 0 0 0,2-13-30 0 0,-2 25 29 0 0,-1 1-1 0 0,1 0 1 0 0,-1 0-1 0 0,1 0 1 0 0,-1-1 0 0 0,0 1-1 0 0,0 0 1 0 0,0 0 0 0 0,0 0-1 0 0,-1-1 1 0 0,1 1 0 0 0,-1 0-1 0 0,1 0 1 0 0,-2-4 0 0 0,1 5 5 0 0,1 1 0 0 0,0-1 1 0 0,-1 1-1 0 0,1-1 1 0 0,0 0-1 0 0,0 1 1 0 0,-1-1-1 0 0,1 0 0 0 0,0 1 1 0 0,0-1-1 0 0,0 0 1 0 0,0 1-1 0 0,0-1 0 0 0,0 1 1 0 0,0-1-1 0 0,0 0 1 0 0,0 1-1 0 0,0-1 0 0 0,0 0 1 0 0,1 1-1 0 0,-1-1 1 0 0,0 0-1 0 0,0 1 1 0 0,1-1-1 0 0,-1 1 0 0 0,0-1 1 0 0,1 0-1 0 0,-1 1 1 0 0,0-1-1 0 0,1 1 0 0 0,-1-1 1 0 0,1 1-1 0 0,-1-1 1 0 0,1 1-1 0 0,-1 0 0 0 0,1-1 1 0 0,-1 1-1 0 0,1 0 1 0 0,0-1-1 0 0,-1 1 0 0 0,1 0 1 0 0,0-1-1 0 0,1 1 116 0 0,-4 1-96 0 0,0 3-7 0 0,0-1 0 0 0,0 1 0 0 0,1-1 0 0 0,-1 1 0 0 0,1 0 0 0 0,0-1 1 0 0,0 1-1 0 0,0 0 0 0 0,1 0 0 0 0,-1 0 0 0 0,1 4 0 0 0,-5 22 19 0 0,3-19-11 0 0,0 0 1 0 0,1 0 0 0 0,0 0-1 0 0,1 12 1 0 0,-1 12-18 0 0,1-29-1 0 0,0 0 0 0 0,1-1-1 0 0,-1 1 1 0 0,1-1 0 0 0,0 1-1 0 0,0-1 1 0 0,1 1-1 0 0,-1-1 1 0 0,5 8 0 0 0,6 24 47 0 0,-12-36-48 0 0,0 0 1 0 0,0 0-1 0 0,0 0 1 0 0,0 0-1 0 0,0 0 1 0 0,0 1 0 0 0,0-1-1 0 0,0 0 1 0 0,0 0-1 0 0,-1 0 1 0 0,1 0-1 0 0,0 0 1 0 0,-1 0-1 0 0,1 0 1 0 0,-1 0-1 0 0,1 0 1 0 0,-2 2 0 0 0,1-3-3 0 0,1 1 0 0 0,-1 0 1 0 0,1 0-1 0 0,-1 0 1 0 0,1-1-1 0 0,0 1 1 0 0,-1 0-1 0 0,1 0 1 0 0,0 0-1 0 0,0 0 1 0 0,-1 0-1 0 0,1 0 1 0 0,0 0-1 0 0,0 0 1 0 0,0 0-1 0 0,0-1 1 0 0,0 1-1 0 0,0 0 1 0 0,0 0-1 0 0,1 0 1 0 0,-1 0-1 0 0,0 0 0 0 0,1 0 1 0 0,0 1-1 0 0,5 9 21 0 0,1 0-1 0 0,1-1 0 0 0,0 0 0 0 0,0 0 1 0 0,1-1-1 0 0,0 0 0 0 0,15 10 0 0 0,-11-7-13 0 0,-10-10-4 0 0,0 1 0 0 0,-1-1 0 0 0,1 0 0 0 0,0 0-1 0 0,0 0 1 0 0,0-1 0 0 0,0 1 0 0 0,1 0 0 0 0,-1-1-1 0 0,0 0 1 0 0,1 0 0 0 0,-1 0 0 0 0,1 0 0 0 0,-1-1-1 0 0,1 1 1 0 0,-1-1 0 0 0,1 0 0 0 0,-1 0 0 0 0,1 0-1 0 0,-1-1 1 0 0,1 1 0 0 0,-1-1 0 0 0,1 0 0 0 0,-1 0-1 0 0,1 0 1 0 0,-1 0 0 0 0,0 0 0 0 0,6-4-1 0 0,11-7-60 0 0,9-5 43 0 0,-27 16 13 0 0,-1 0 0 0 0,0 0 1 0 0,0 0-1 0 0,1 0 0 0 0,-1 0 1 0 0,0 0-1 0 0,0 0 0 0 0,0 0 1 0 0,0-1-1 0 0,-1 1 0 0 0,1 0 1 0 0,0-1-1 0 0,0 1 0 0 0,-1 0 0 0 0,1-1 1 0 0,0-1-1 0 0,-2-7-29 0 0,1 9 29 0 0,0 0 1 0 0,0 0-1 0 0,0 0 1 0 0,0 0-1 0 0,0 0 1 0 0,0 0-1 0 0,0 0 1 0 0,0 0-1 0 0,0 0 1 0 0,1 0-1 0 0,-1 0 1 0 0,0 0-1 0 0,1 0 1 0 0,-1 0-1 0 0,1 0 1 0 0,-1 1-1 0 0,1-1 1 0 0,0-2-1 0 0,5-4-1 0 0,-1-1 1 0 0,0-1-1 0 0,0 1 0 0 0,-1-1 1 0 0,0 1-1 0 0,0-1 0 0 0,-1 0 1 0 0,0-1-1 0 0,-1 1 0 0 0,0 0 1 0 0,-1-1-1 0 0,0 1 0 0 0,0-1 0 0 0,-1 1 1 0 0,0-1-1 0 0,-2-10 0 0 0,1 2-10 0 0,1-1-1 0 0,1 1 0 0 0,3-24 1 0 0,-4 38 13 0 0,0-1 1 0 0,0 0 0 0 0,0 1-1 0 0,0-1 1 0 0,-3-8-1 0 0,0-3 24 0 0,3 15-22 0 0,0 0 0 0 0,0 0 1 0 0,0 0-1 0 0,0 0 0 0 0,0 0 0 0 0,-1 0 1 0 0,1 0-1 0 0,0 1 0 0 0,-1-1 0 0 0,1 0 1 0 0,-1 0-1 0 0,1 0 0 0 0,-1 1 1 0 0,1-1-1 0 0,-1 0 0 0 0,1 0 0 0 0,-1 1 1 0 0,0-1-1 0 0,1 0 0 0 0,-1 1 0 0 0,0-1 1 0 0,0 1-1 0 0,0-1 0 0 0,1 1 0 0 0,-2-1 1 0 0,-24-2 53 0 0,23 3-45 0 0,4 0-6 0 0,-1 0-1 0 0,1 0 0 0 0,0 0 1 0 0,0 0-1 0 0,0 1 0 0 0,0-1 1 0 0,-1 0-1 0 0,1 0 0 0 0,0 0 1 0 0,0 1-1 0 0,-1-1 0 0 0,1 0 1 0 0,0 1-1 0 0,0-1 0 0 0,-1 1 1 0 0,1-1-1 0 0,0 1 0 0 0,-1-1 1 0 0,1 1-1 0 0,-1 0 0 0 0,1-1 1 0 0,0 2-1 0 0,0-1 1 0 0,-1 0-1 0 0,0 0 1 0 0,1 0 0 0 0,-1 0-1 0 0,0 0 1 0 0,0 1-1 0 0,0-1 1 0 0,0 0 0 0 0,0 0-1 0 0,0 0 1 0 0,0 0 0 0 0,0 0-1 0 0,0 1 1 0 0,-1-1 0 0 0,1 0-1 0 0,0 0 1 0 0,-1 0 0 0 0,1 0-1 0 0,-2 2 1 0 0,1 2-1 0 0,-1 1 0 0 0,1-1 1 0 0,0 1-1 0 0,0 0 0 0 0,0-1 1 0 0,1 1-1 0 0,0 0 0 0 0,0-1 0 0 0,0 1 1 0 0,1 0-1 0 0,0-1 0 0 0,0 1 1 0 0,2 6-1 0 0,-1-3-1 0 0,0 0 0 0 0,-1 1 0 0 0,0-1 0 0 0,0 16 0 0 0,-4 46 47 0 0,3-70-49 0 0,0 0 0 0 0,0 1 0 0 0,0-1 0 0 0,0 0 0 0 0,0 1 0 0 0,0-1 0 0 0,0 1 0 0 0,0-1 0 0 0,1 0 0 0 0,-1 1-1 0 0,0-1 1 0 0,1 0 0 0 0,0 1 0 0 0,-1-1 0 0 0,1 0 0 0 0,0 0 0 0 0,-1 0 0 0 0,3 2 0 0 0,20 17 49 0 0,-20-18-38 0 0,1 1-1 0 0,-1-1 1 0 0,1 1 0 0 0,-1 0-1 0 0,4 5 1 0 0,3 7-15 0 0,-4-5 14 0 0,0-1 0 0 0,1-1 0 0 0,-1 1-1 0 0,17 13 1 0 0,-21-20-5 0 0,1 0 1 0 0,-1 0-1 0 0,1 0 0 0 0,0-1 0 0 0,0 1 1 0 0,-1-1-1 0 0,1 0 0 0 0,0 0 1 0 0,0 0-1 0 0,0 0 0 0 0,1-1 1 0 0,-1 1-1 0 0,0-1 0 0 0,0 0 0 0 0,0 0 1 0 0,0 0-1 0 0,0 0 0 0 0,1 0 1 0 0,-1-1-1 0 0,0 1 0 0 0,5-3 1 0 0,26-2 10 0 0,-31 5-16 0 0,-1 0 0 0 0,1 0 0 0 0,0 0 0 0 0,0-1 0 0 0,0 1 0 0 0,0-1 0 0 0,0 0 0 0 0,-1 1 0 0 0,1-1 0 0 0,0-1 0 0 0,-1 1 0 0 0,1 0 1 0 0,-1-1-1 0 0,1 1 0 0 0,-1-1 0 0 0,1 0 0 0 0,-1 1 0 0 0,3-5 0 0 0,2-2 0 0 0,-1 0 1 0 0,0 0-1 0 0,0-1 1 0 0,-1 0-1 0 0,0 0 1 0 0,0 0-1 0 0,-1-1 1 0 0,0 1-1 0 0,-1-1 1 0 0,0 0-1 0 0,-1 0 1 0 0,0 0-1 0 0,-1-1 1 0 0,1 1 0 0 0,-2 0-1 0 0,0-1 1 0 0,0 1-1 0 0,-1 0 1 0 0,0 0-1 0 0,-3-13 1 0 0,-2 0 17 0 0,0-1 1 0 0,-1 1 0 0 0,-18-37 0 0 0,21 52-21 0 0,0-1 0 0 0,-1 1 0 0 0,0 1 0 0 0,0-1 1 0 0,-1 1-1 0 0,0-1 0 0 0,0 2 0 0 0,-1-1 0 0 0,0 1 0 0 0,0 0 0 0 0,0 0 0 0 0,-12-6 0 0 0,13 9-211 0 0,-1 1 0 0 0,1 0 0 0 0,0 0 0 0 0,0 1 0 0 0,-1 0 0 0 0,1 0-1 0 0,-1 1 1 0 0,1 0 0 0 0,-1 0 0 0 0,1 0 0 0 0,-1 1 0 0 0,1 0 0 0 0,0 0 0 0 0,-13 4 0 0 0,5 0-1804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25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10 3993 0 0,'0'0'2035'0'0,"5"-9"1128"0"0,29 8-2933 0 0,-34 1-230 0 0,0 0 1 0 0,0 0 0 0 0,1 0-1 0 0,-1 0 1 0 0,0 0 0 0 0,1 0-1 0 0,-1 0 1 0 0,0 1 0 0 0,1-1-1 0 0,-1 0 1 0 0,0 0 0 0 0,0 0-1 0 0,1 0 1 0 0,-1 0 0 0 0,0 0-1 0 0,1 0 1 0 0,-1 1 0 0 0,0-1-1 0 0,0 0 1 0 0,0 0 0 0 0,1 0 0 0 0,-1 1-1 0 0,0-1 1 0 0,0 0 0 0 0,1 0-1 0 0,-1 0 1 0 0,0 1 0 0 0,0-1-1 0 0,0 0 1 0 0,0 1 0 0 0,0-1-1 0 0,0 0 1 0 0,1 0 0 0 0,-1 1-1 0 0,0-1 1 0 0,0 0 0 0 0,0 1-1 0 0,0-1 1 0 0,0 0 0 0 0,0 1-1 0 0,0-1 1 0 0,0 0 0 0 0,0 0-1 0 0,0 1 1 0 0,0-1 0 0 0,-1 0-1 0 0,1 1 1 0 0,0-1 0 0 0,0 0-1 0 0,0 0 1 0 0,0 1 0 0 0,0-1-1 0 0,0 0 1 0 0,-1 0 0 0 0,1 1-1 0 0,0-1 1 0 0,-1 0 0 0 0,-10 10 45 0 0,11-10-41 0 0,0 0 0 0 0,0 0 0 0 0,-1 0 0 0 0,1 0 0 0 0,0 0-1 0 0,-1 0 1 0 0,1 0 0 0 0,0 0 0 0 0,-1 0 0 0 0,1 0 0 0 0,0 0 0 0 0,-1 0 0 0 0,1 0 0 0 0,0 0 0 0 0,-1 1-1 0 0,1-1 1 0 0,0 0 0 0 0,0 0 0 0 0,-1 0 0 0 0,1 0 0 0 0,0 1 0 0 0,0-1 0 0 0,0 0 0 0 0,-1 0 0 0 0,1 1 0 0 0,0-1-1 0 0,0 0 1 0 0,0 1 0 0 0,-1-1 0 0 0,1 0 0 0 0,0 0 0 0 0,0 1 0 0 0,0-1 0 0 0,7 7 71 0 0,2 2-17 0 0,-9-9-56 0 0,0 0 1 0 0,0 1-1 0 0,-1-1 0 0 0,1 0 1 0 0,0 1-1 0 0,0-1 0 0 0,0 0 0 0 0,0 1 1 0 0,0-1-1 0 0,0 0 0 0 0,0 1 1 0 0,-1-1-1 0 0,1 0 0 0 0,0 1 1 0 0,0-1-1 0 0,0 0 0 0 0,-1 1 1 0 0,1-1-1 0 0,0 0 0 0 0,0 0 1 0 0,-1 1-1 0 0,1-1 0 0 0,0 0 1 0 0,-1 0-1 0 0,1 0 0 0 0,0 1 1 0 0,-1-1-1 0 0,1 0 0 0 0,0 0 1 0 0,-1 0-1 0 0,1 0 0 0 0,0 0 1 0 0,-1 0-1 0 0,1 0 0 0 0,-1 1 0 0 0,-61 28-316 0 0,48-26-754 0 0,3-3-759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26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8026 0 0,'0'0'88'0'0,"19"-20"-208"0"0,-5 16 128 0 0,4-4-8 0 0,11-1 48 0 0,0-1 104 0 0,3-2-432 0 0,2 3-192 0 0,-3-1-137 0 0,1 2-855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26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48 3625 0 0,'-10'-10'1016'0'0,"5"4"292"0"0,0 0-1 0 0,-1 1 0 0 0,0 0 1 0 0,0 0-1 0 0,-10-6 1546 0 0,15 14-2821 0 0,1 0 0 0 0,0-1-1 0 0,-1 1 1 0 0,0-1 0 0 0,0 1 0 0 0,0-1 0 0 0,0 1-1 0 0,-1 2 1 0 0,1-3-22 0 0,0-1 0 0 0,0 1 0 0 0,0 0 0 0 0,0-1 0 0 0,1 1 0 0 0,-1 0 0 0 0,1 0 0 0 0,-1-1 0 0 0,1 1 1 0 0,0 0-1 0 0,-1 0 0 0 0,1 0 0 0 0,0 0 0 0 0,0 0 0 0 0,0 0 0 0 0,1-1 0 0 0,0 5 0 0 0,3 5 15 0 0,0 0-1 0 0,0 1 1 0 0,-1 0 0 0 0,0 0-1 0 0,-1 0 1 0 0,-1 0 0 0 0,0 0 0 0 0,-1 18-1 0 0,1-23-14 0 0,-1 0 0 0 0,1-1 0 0 0,0 1 0 0 0,0 0-1 0 0,5 12 1 0 0,-5-14-2 0 0,1-1 1 0 0,-1 1-1 0 0,1 0 0 0 0,-2 0 0 0 0,1 0 0 0 0,0 0 1 0 0,-1 0-1 0 0,0 0 0 0 0,0 0 0 0 0,0 0 0 0 0,-1-1 1 0 0,-1 8-1 0 0,1-10-7 0 0,0 2 2 0 0,-1 0 1 0 0,1 0-1 0 0,0 0 1 0 0,0-1-1 0 0,1 1 0 0 0,-1 0 1 0 0,1 0-1 0 0,0 0 1 0 0,0 0-1 0 0,0 0 0 0 0,0 0 1 0 0,2 7-1 0 0,3 28 62 0 0,-5-34-40 0 0,0-1-1 0 0,0 1 1 0 0,1-1-1 0 0,0 1 1 0 0,0-1-1 0 0,0 1 1 0 0,0-1 0 0 0,0 1-1 0 0,1-1 1 0 0,0 0-1 0 0,0 0 1 0 0,5 7-1 0 0,-6-6 148 0 0,-1-2 59 0 0,7-6-164 0 0,-7 2-63 0 0,1 1 0 0 0,-1-1 1 0 0,1 1-1 0 0,-1 0 1 0 0,0-1-1 0 0,1 0 0 0 0,-1 1 1 0 0,0-1-1 0 0,1 1 1 0 0,-1-1-1 0 0,0 1 0 0 0,0-1 1 0 0,1 0-1 0 0,-1 1 1 0 0,0-1-1 0 0,0 1 0 0 0,0-1 1 0 0,0 0-1 0 0,0 1 0 0 0,0-1 1 0 0,0 1-1 0 0,0-1 1 0 0,0 0-1 0 0,0 1 0 0 0,-1-1 1 0 0,1 0-1 0 0,-9-20 99 0 0,3 6-55 0 0,5 7-42 0 0,0 0-1 0 0,1-1 0 0 0,-1 1 1 0 0,2 0-1 0 0,0-9 1 0 0,1-24 38 0 0,-3 12-28 0 0,2-37 0 0 0,1 56-16 0 0,0 0 0 0 0,1-1 0 0 0,0 1-1 0 0,0 0 1 0 0,1 1 0 0 0,1-1-1 0 0,0 1 1 0 0,9-15 0 0 0,-4 8 18 0 0,-7 10-20 0 0,0 1 1 0 0,1 0-1 0 0,-1 0 0 0 0,1 0 1 0 0,0 0-1 0 0,0 0 0 0 0,1 1 1 0 0,-1 0-1 0 0,1 0 0 0 0,0 0 1 0 0,0 1-1 0 0,0-1 0 0 0,7-2 0 0 0,8-3 13 0 0,1 1 0 0 0,27-6-1 0 0,-44 13-7 0 0,-1 1-1 0 0,0-1 0 0 0,1 1 0 0 0,-1 0 1 0 0,0 1-1 0 0,1-1 0 0 0,-1 0 0 0 0,0 1 1 0 0,1 0-1 0 0,-1 0 0 0 0,0 0 0 0 0,0 0 1 0 0,0 0-1 0 0,0 1 0 0 0,0-1 0 0 0,0 1 0 0 0,0 0 1 0 0,0 0-1 0 0,-1 0 0 0 0,1 0 0 0 0,-1 0 1 0 0,1 1-1 0 0,-1-1 0 0 0,3 5 0 0 0,-1-2 6 0 0,-1 0 1 0 0,0 1-1 0 0,0-1 0 0 0,0 1 0 0 0,0-1 0 0 0,-1 1 0 0 0,0 0 0 0 0,-1 0 0 0 0,1 0 0 0 0,-1 0 1 0 0,0 1-1 0 0,0 8 0 0 0,-2 13 46 0 0,-9 45 1 0 0,0 14 29 0 0,7-45-76 0 0,1-31-1 0 0,1 1 0 0 0,0-1 0 0 0,1 1 0 0 0,0-1 0 0 0,1 0 0 0 0,0 1 0 0 0,1-1 0 0 0,6 21 0 0 0,-2-12 107 0 0,-6-17-107 0 0,1 0 1 0 0,-1 0-1 0 0,1 0 0 0 0,0 0 0 0 0,0-1 1 0 0,0 1-1 0 0,0 0 0 0 0,0-1 0 0 0,1 1 1 0 0,-1 0-1 0 0,1-1 0 0 0,0 0 0 0 0,0 1 1 0 0,0-1-1 0 0,0 0 0 0 0,4 4 0 0 0,-4-6 6 0 0,0 0-1 0 0,-1 1 1 0 0,1-1-1 0 0,0 0 1 0 0,0 0-1 0 0,0 0 0 0 0,0 0 1 0 0,0 0-1 0 0,0 0 1 0 0,-1-1-1 0 0,1 1 1 0 0,0-1-1 0 0,0 1 1 0 0,0-1-1 0 0,-1 0 0 0 0,1 1 1 0 0,3-3-1 0 0,28-19-328 0 0,-23 14-871 0 0,-1 0-1 0 0,1-1 0 0 0,14-18 1 0 0,-14 12-1027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43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61 217 3481 0 0,'-4'-1'323'0'0,"0"1"1"0"0,0 0-1 0 0,0 0 1 0 0,0 0-1 0 0,0 0 1 0 0,0 1-1 0 0,0-1 1 0 0,0 1-1 0 0,0 0 1 0 0,1 0-1 0 0,-1 1 1 0 0,0-1-1 0 0,-6 5 1844 0 0,25-2-1296 0 0,-13-3-825 0 0,0 0 0 0 0,0-1 0 0 0,-1 1 0 0 0,1-1 0 0 0,0 1 1 0 0,0-1-1 0 0,0 0 0 0 0,0 0 0 0 0,0 0 0 0 0,-1 0 1 0 0,1 0-1 0 0,0 0 0 0 0,0 0 0 0 0,0-1 0 0 0,0 1 1 0 0,-1-1-1 0 0,1 1 0 0 0,2-2 0 0 0,6 0 53 0 0,1-1-1 0 0,-1 2 1 0 0,1-1-1 0 0,0 2 1 0 0,19 0-1 0 0,-15 0 3 0 0,-1 0-1 0 0,19-4 0 0 0,-6 0-13 0 0,0 1 0 0 0,0 1 0 0 0,40 3 0 0 0,-45 0-41 0 0,179 11 155 0 0,-174-11-142 0 0,49-4-1 0 0,-9 0 21 0 0,-8 2 13 0 0,-32-2-16 0 0,-23 3-55 0 0,-1-1 0 0 0,1 0-1 0 0,0 1 1 0 0,0 0 0 0 0,7 0-1 0 0,-11 0-13 0 0,1 0 0 0 0,-1 1 0 0 0,0-1 0 0 0,0 0 0 0 0,1 0 0 0 0,-1 0 0 0 0,0 0 0 0 0,0 0 0 0 0,1 0 0 0 0,-1 0 0 0 0,0 0 0 0 0,0 0-1 0 0,1 0 1 0 0,-1 0 0 0 0,0 0 0 0 0,0 0 0 0 0,1 0 0 0 0,-1 0 0 0 0,0 0 0 0 0,0 0 0 0 0,1 0 0 0 0,-1 0 0 0 0,0 0 0 0 0,0 0 0 0 0,1 0 0 0 0,-1 0 0 0 0,0-1 0 0 0,0 1 0 0 0,1 0-1 0 0,-1 0 1 0 0,0 0 0 0 0,0 0 0 0 0,0-1 0 0 0,0 1 0 0 0,1 0 0 0 0,-1 0 0 0 0,0 0 0 0 0,0-1 0 0 0,0 1 0 0 0,0 0 0 0 0,0 0 0 0 0,1-1 0 0 0,-1 1 0 0 0,0 0 0 0 0,0 0 0 0 0,0-1-1 0 0,0 1 1 0 0,0 0 0 0 0,0 0 0 0 0,0-1 0 0 0,0 1 0 0 0,0 0 0 0 0,0 0 0 0 0,0-1 0 0 0,0 1 0 0 0,0 0 0 0 0,0 0 0 0 0,0-1 0 0 0,-1 1 0 0 0,1 0 0 0 0,0 0 0 0 0,0-1 0 0 0,0 1-1 0 0,0 0 1 0 0,-16-25 138 0 0,14 23-167 0 0,-6-9 38 0 0,-2 0 1 0 0,1 0 0 0 0,-16-12-1 0 0,-11-12-16 0 0,30 28 34 0 0,5 4-29 0 0,-2 0 1 0 0,1 1-1 0 0,0-1 1 0 0,-1 1-1 0 0,1-1 1 0 0,-1 1-1 0 0,-4-3 1 0 0,4 3-15 0 0,0 0 1 0 0,0-1-1 0 0,1 1 1 0 0,-1 0-1 0 0,1-1 1 0 0,0 1-1 0 0,-3-4 1 0 0,-13-11 23 0 0,17 15-16 0 0,-1 1 1 0 0,0 0-1 0 0,0-1 0 0 0,1 0 1 0 0,-1 1-1 0 0,0-1 0 0 0,1 0 1 0 0,-2-2-1 0 0,3 3-39 0 0,-5-1 416 0 0,10 4-153 0 0,27 17-18 0 0,33 20-62 0 0,-34-23-49 0 0,57 21 0 0 0,-85-36-93 0 0,-1 0 1 0 0,1 1-1 0 0,0-1 1 0 0,0 1-1 0 0,0 0 1 0 0,-1 0-1 0 0,1 0 1 0 0,-1 0-1 0 0,0 0 1 0 0,1 1-1 0 0,-1-1 1 0 0,0 1-1 0 0,0-1 1 0 0,-1 1-1 0 0,1 0 1 0 0,2 5-1 0 0,6 9-2 0 0,-9-16 32 0 0,-4 8 137 0 0,-40 48-91 0 0,41-56-76 0 0,0 1 0 0 0,0-1 0 0 0,1 1 0 0 0,-1-1 0 0 0,0 0 0 0 0,-1 0 0 0 0,1 0 0 0 0,0 0 0 0 0,0 0 0 0 0,0-1 0 0 0,-1 1 0 0 0,-3 0 0 0 0,4-1 3 0 0,0 1-1 0 0,-1-1 0 0 0,1 1 1 0 0,0 0-1 0 0,-1-1 1 0 0,1 1-1 0 0,0 0 0 0 0,0 0 1 0 0,0 1-1 0 0,0-1 0 0 0,0 0 1 0 0,0 1-1 0 0,0-1 1 0 0,0 1-1 0 0,0 0 0 0 0,-1 1 1 0 0,1 0 3 0 0,0 0-1 0 0,0 0 1 0 0,-1-1 0 0 0,1 1 0 0 0,-1-1 0 0 0,1 1 0 0 0,-1-1 0 0 0,0 0 0 0 0,0 0-1 0 0,0-1 1 0 0,0 1 0 0 0,-6 2 0 0 0,6-3-10 0 0,1 1 1 0 0,-1-1-1 0 0,1 1 0 0 0,0 0 1 0 0,-1 0-1 0 0,1 0 0 0 0,0 0 0 0 0,0 0 1 0 0,1 0-1 0 0,-3 3 0 0 0,3-3 3 0 0,-1 0-1 0 0,1 0 0 0 0,0 0 1 0 0,-1-1-1 0 0,1 1 1 0 0,-1-1-1 0 0,0 1 0 0 0,0-1 1 0 0,-3 2-1 0 0,3-2 4 0 0,1 0 0 0 0,-1 0 0 0 0,0 0 0 0 0,0 0 0 0 0,1 0 0 0 0,-1 0 0 0 0,1 0 0 0 0,-1 1 1 0 0,1-1-1 0 0,-1 1 0 0 0,1-1 0 0 0,0 1 0 0 0,0-1 0 0 0,0 1 0 0 0,0 0 0 0 0,0-1 0 0 0,0 1 0 0 0,0 0 0 0 0,0 0 0 0 0,1 0 0 0 0,-1 0 0 0 0,1-1 0 0 0,-1 5 0 0 0,0-4 0 0 0,1-1-2 0 0,0-1 1 0 0,0 1-1 0 0,0-1 0 0 0,0 1 0 0 0,0-1 0 0 0,0 1 0 0 0,0-1 1 0 0,-1 0-1 0 0,1 1 0 0 0,0-1 0 0 0,0 1 0 0 0,-1-1 0 0 0,1 1 0 0 0,0-1 1 0 0,0 0-1 0 0,-1 1 0 0 0,1-1 0 0 0,0 0 0 0 0,-1 1 0 0 0,1-1 1 0 0,-1 0-1 0 0,1 0 0 0 0,0 1 0 0 0,-1-1 0 0 0,1 0 0 0 0,-1 0 0 0 0,1 1 1 0 0,-1-1-1 0 0,1 0 0 0 0,0 0 0 0 0,-1 0 0 0 0,1 0 0 0 0,-1 0 1 0 0,1 0-1 0 0,-1 0 0 0 0,1 0 0 0 0,-1 0 0 0 0,0 0 0 0 0,1 0 91 0 0,-3-16 4 0 0,2 14-91 0 0,0 1-1 0 0,1-1 1 0 0,-1 0-1 0 0,1 0 0 0 0,-1 1 1 0 0,1-1-1 0 0,0 0 1 0 0,0 0-1 0 0,0 0 1 0 0,0 1-1 0 0,0-1 0 0 0,0 0 1 0 0,0 0-1 0 0,1 0 1 0 0,-1 0-1 0 0,1 1 0 0 0,-1-1 1 0 0,1 0-1 0 0,0 1 1 0 0,0-1-1 0 0,-1 0 0 0 0,1 1 1 0 0,0-1-1 0 0,0 1 1 0 0,3-3-1 0 0,-3 1-5 0 0,0 0 0 0 0,0 0 1 0 0,0 0-1 0 0,-1 0 0 0 0,1-1 0 0 0,-1 1 0 0 0,0 0 1 0 0,0 0-1 0 0,0-1 0 0 0,0 1 0 0 0,0 0 0 0 0,-1 0 1 0 0,1 0-1 0 0,-1 0 0 0 0,-2-6 0 0 0,0-11-7 0 0,6-18 43 0 0,-2 31-20 0 0,0 0-1 0 0,0 1 1 0 0,-1-1-1 0 0,0 0 1 0 0,-2-11-1 0 0,0 6-13 0 0,0 0-1 0 0,1 0 0 0 0,0-1 0 0 0,1 1 0 0 0,1 0 1 0 0,2-22-1 0 0,-5 44-54 0 0,0-1 0 0 0,1 1 1 0 0,-1 12-1 0 0,1 8 72 0 0,1-24-18 0 0,0 0 0 0 0,0 0 0 0 0,0 0 1 0 0,1 0-1 0 0,-1 0 0 0 0,4 11 0 0 0,2 18 6 0 0,-5-27 1 0 0,0 0 0 0 0,0 0 0 0 0,1 0 0 0 0,0 0 0 0 0,0 0 0 0 0,5 10-1 0 0,-3-3 37 0 0,-4-15-40 0 0,0 0-1 0 0,0 1 0 0 0,0-1 1 0 0,0 0-1 0 0,0 1 1 0 0,0-1-1 0 0,0 0 1 0 0,0 1-1 0 0,0-1 0 0 0,0 0 1 0 0,0 1-1 0 0,0-1 1 0 0,0 0-1 0 0,1 1 0 0 0,-1-1 1 0 0,0 0-1 0 0,0 0 1 0 0,0 1-1 0 0,0-1 1 0 0,1 0-1 0 0,-1 1 0 0 0,0-1 1 0 0,0 0-1 0 0,1 0 1 0 0,-1 0-1 0 0,0 1 1 0 0,0-1-1 0 0,1 0 0 0 0,-1 0 1 0 0,0 0-1 0 0,1 1 1 0 0,-1-1-1 0 0,0 0 1 0 0,0 0-1 0 0,1 0 0 0 0,-1 0 1 0 0,0 0-1 0 0,1 0 1 0 0,-1 0-1 0 0,0 0 0 0 0,1 0 1 0 0,-1 0-1 0 0,0 0 1 0 0,1 0-1 0 0,-1 0 1 0 0,0 0-1 0 0,1 0 0 0 0,-1 0 1 0 0,0 0-1 0 0,1 0 1 0 0,-1-1-1 0 0,0 1 1 0 0,1 0-1 0 0,-1 0 0 0 0,0 0 1 0 0,0 0-1 0 0,1-1 1 0 0,-1 1-1 0 0,0 0 0 0 0,1-1-1 0 0,-1 1-1 0 0,1 0 0 0 0,-1-1 0 0 0,0 1 0 0 0,1-1 0 0 0,-1 1 0 0 0,0 0 0 0 0,0-1 0 0 0,1 1 0 0 0,-1-1 0 0 0,0 1 1 0 0,0-1-1 0 0,0 1 0 0 0,1-1 0 0 0,-1 1 0 0 0,0-1 0 0 0,0 1 0 0 0,0-1 0 0 0,0 1 0 0 0,0-1 0 0 0,0 1 0 0 0,0-1 0 0 0,0 1 1 0 0,0-1-1 0 0,0 1 0 0 0,0-1 0 0 0,-1 0 0 0 0,-4-15-15 0 0,4 14 7 0 0,-2-12 23 0 0,1-1-1 0 0,0 1 0 0 0,1-19 0 0 0,0 17 10 0 0,0 1 0 0 0,-5-27 0 0 0,5 34-28 0 0,0 0 0 0 0,0 0 1 0 0,1 0-1 0 0,0 0 0 0 0,2-12 1 0 0,1-13-13 0 0,-3 32-7 0 0,-1 3-43 0 0,-3 19 45 0 0,2-16 15 0 0,1-1 0 0 0,0 0-1 0 0,0 1 1 0 0,0-1 0 0 0,1 1-1 0 0,-1-1 1 0 0,1 1 0 0 0,1 7-1 0 0,0-8 8 0 0,0 1 0 0 0,-1-1 0 0 0,0 0 0 0 0,0 0 0 0 0,0 0-1 0 0,0 0 1 0 0,-1 0 0 0 0,1 0 0 0 0,-2 5 0 0 0,-1 3 4 0 0,3-10-5 0 0,0 0-1 0 0,0-1 1 0 0,0 1 0 0 0,0 0-1 0 0,0-1 1 0 0,1 1 0 0 0,-1 0-1 0 0,0-1 1 0 0,1 1 0 0 0,0 2 0 0 0,4 17 61 0 0,8-7-111 0 0,-11-12-21 0 0,2-1-761 0 0,-2-1 826 0 0,-1 1-20 0 0,-1-1-1 0 0,1 1 1 0 0,0-1-1 0 0,0 0 0 0 0,-1 1 1 0 0,1-1-1 0 0,0 0 1 0 0,0 0-1 0 0,0 0 1 0 0,-1 1-1 0 0,1-1 1 0 0,0 0-1 0 0,0 0 1 0 0,0 0-1 0 0,-1 0 1 0 0,1-1-1 0 0,0 1 1 0 0,0 0-1 0 0,0 0 1 0 0,-1 0-1 0 0,1-1 0 0 0,0 1 1 0 0,0 0-1 0 0,-1-1 1 0 0,1 1-1 0 0,0 0 1 0 0,0-1-1 0 0,-1 1 1 0 0,1-1-1 0 0,-1 0 1 0 0,1 1-1 0 0,0-1 1 0 0,-1 1-1 0 0,1-1 1 0 0,-1 0-1 0 0,1 1 1 0 0,-1-1-1 0 0,0 0 0 0 0,1 0 1 0 0,0-1-1 0 0,15-13-561 0 0,-14 14 571 0 0,-1 0-1 0 0,0 0 1 0 0,1 0 0 0 0,-1 0 0 0 0,0 0 0 0 0,1 0 0 0 0,-1-1 0 0 0,0 1 0 0 0,0 0 0 0 0,0-1 0 0 0,0 1-1 0 0,0 0 1 0 0,0-3 0 0 0,1-1 14 0 0,-2 5 1 0 0,0 1 1 0 0,0-1 0 0 0,0 0-1 0 0,0 0 1 0 0,0 0 0 0 0,1 0-1 0 0,-1 1 1 0 0,0-1 0 0 0,0 0 0 0 0,0 0-1 0 0,0 0 1 0 0,0 0 0 0 0,1 0-1 0 0,-1 0 1 0 0,0 1 0 0 0,0-1 0 0 0,0 0-1 0 0,0 0 1 0 0,1 0 0 0 0,-1 0-1 0 0,0 0 1 0 0,0 0 0 0 0,0 0-1 0 0,1 0 1 0 0,-1 0 0 0 0,0 0 0 0 0,0 0-1 0 0,0 0 1 0 0,0 0 0 0 0,1 0-1 0 0,-1 0 1 0 0,0 0 0 0 0,0 0 0 0 0,0 0-1 0 0,1 0 1 0 0,-1 0 0 0 0,0-1-1 0 0,0 1 1 0 0,0 0 0 0 0,0 0-1 0 0,1 0 1 0 0,-1 0 0 0 0,0 0 0 0 0,0 0-1 0 0,0 0 1 0 0,0-1 0 0 0,0 1-1 0 0,0 0 1 0 0,1 0 0 0 0,-1 0-1 0 0,0 0 1 0 0,0-1 0 0 0,0 1 0 0 0,0 0-1 0 0,0 0 1 0 0,0 0 0 0 0,0-1-1 0 0,0 1 1 0 0,0 0 0 0 0,0 0 0 0 0,0 0-10 0 0,0 0-162 0 0,0 1 191 0 0,0 0 1 0 0,0-1-1 0 0,0 1 0 0 0,0-1 0 0 0,0 1 0 0 0,-1-1 0 0 0,1 1 0 0 0,0 0 1 0 0,0-1-1 0 0,-1 1 0 0 0,1-1 0 0 0,0 1 0 0 0,-1-1 0 0 0,1 0 0 0 0,-1 1 0 0 0,1-1 1 0 0,0 1-1 0 0,-1-1 0 0 0,0 0-14 0 0,1 0 1 0 0,-1 0-1 0 0,1 0 1 0 0,0 0-1 0 0,-1 0 0 0 0,1 0 1 0 0,0 0-1 0 0,-1 0 1 0 0,1 0-1 0 0,0 0 1 0 0,-1 0-1 0 0,1 0 1 0 0,0 0-1 0 0,-1 0 0 0 0,1 1 1 0 0,0-1-1 0 0,-1 0 1 0 0,1 0-1 0 0,0 0 1 0 0,-1 0-1 0 0,1 1 0 0 0,0-1 1 0 0,0 0-1 0 0,-1 0 1 0 0,1 1-1 0 0,0-1 1 0 0,0 0-1 0 0,-1 0 0 0 0,1 1 1 0 0,0-1-1 0 0,0 0 1 0 0,0 1-1 0 0,0-1 1 0 0,-1 0-1 0 0,1 1 0 0 0,0-1 1 0 0,0 0-1 0 0,0 1 1 0 0,0-1-1 0 0,0 0 1 0 0,0 1-1 0 0,0-1 1 0 0,0 1-1 0 0,0 0 5 0 0,0-1 0 0 0,0 1 1 0 0,0-1-1 0 0,0 1 0 0 0,0-1 0 0 0,-1 1 0 0 0,1-1 0 0 0,0 0 1 0 0,0 1-1 0 0,0-1 0 0 0,-1 1 0 0 0,1-1 0 0 0,0 1 1 0 0,0-1-1 0 0,-1 0 0 0 0,1 1 0 0 0,0-1 0 0 0,-1 0 1 0 0,1 1-1 0 0,-2 0 452 0 0,2-1-459 0 0,0 0-1 0 0,0 0 1 0 0,0 0-1 0 0,0 0 1 0 0,-1 0-1 0 0,1 0 1 0 0,0-1-1 0 0,0 1 1 0 0,0 0-1 0 0,0 0 1 0 0,0 0 0 0 0,0 0-1 0 0,-1 0 1 0 0,1 0-1 0 0,0 0 1 0 0,0 0-1 0 0,0 0 1 0 0,0-1-1 0 0,0 1 1 0 0,0 0-1 0 0,0 0 1 0 0,0 0 0 0 0,0 0-1 0 0,-1 0 1 0 0,1-1-1 0 0,0 1 1 0 0,0 0-1 0 0,0 0 1 0 0,0 0-1 0 0,0 0 1 0 0,0 0-1 0 0,0-1 1 0 0,0 1-1 0 0,0 0 1 0 0,0 0 0 0 0,0 0-1 0 0,0 0 1 0 0,0 0-1 0 0,0-1 1 0 0,0 1-1 0 0,0 0 1 0 0,0 0-1 0 0,1 0 1 0 0,-1 0-1 0 0,0 0 1 0 0,0-1-1 0 0,0 1 1 0 0,0 0 0 0 0,0 0-1 0 0,0 0 1 0 0,0 0-1 0 0,0 0 1 0 0,0 0-1 0 0,1 0 1 0 0,-1-1-1 0 0,0 1 1 0 0,7-9-942 0 0,-6 1-555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48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92 936 0 0,'0'0'2710'0'0,"24"3"423"0"0,-24-2-3114 0 0,25 20 550 0 0,-24-21-539 0 0,0 1 0 0 0,0 0 0 0 0,0-1-1 0 0,1 1 1 0 0,-1 0 0 0 0,0-1 0 0 0,0 1-1 0 0,1-1 1 0 0,-1 0 0 0 0,0 1 0 0 0,1-1-1 0 0,-1 0 1 0 0,1 0 0 0 0,-1 0 0 0 0,0 0-1 0 0,1 0 1 0 0,-1 0 0 0 0,0 0-1 0 0,1-1 1 0 0,-1 1 0 0 0,3-1 0 0 0,-3-23 1339 0 0,3-13-1051 0 0,-4 36-296 0 0,0 0-1 0 0,0 0 1 0 0,0-1 0 0 0,0 1 0 0 0,-1 0 0 0 0,1 0-1 0 0,0 0 1 0 0,-1-1 0 0 0,1 1 0 0 0,-1 0 0 0 0,0 0-1 0 0,1 0 1 0 0,-1 0 0 0 0,0 0 0 0 0,1 0 0 0 0,-1 0 0 0 0,0 1-1 0 0,0-1 1 0 0,0 0 0 0 0,0 0 0 0 0,0 0 0 0 0,0 1-1 0 0,0-1 1 0 0,0 1 0 0 0,0-1 0 0 0,0 1 0 0 0,0-1-1 0 0,-1 1 1 0 0,1-1 0 0 0,0 1 0 0 0,0 0 0 0 0,-2 0 0 0 0,2 0 10 0 0,0-1 1 0 0,-1 1 0 0 0,1 0 0 0 0,0-1 0 0 0,0 1 0 0 0,0 0 0 0 0,0-1 0 0 0,0 0 0 0 0,0 1-1 0 0,-1-1 1 0 0,1 1 0 0 0,0-1 0 0 0,1 0 0 0 0,-1 0 0 0 0,0 0 0 0 0,0 0 0 0 0,0 0 0 0 0,0 1-1 0 0,1-1 1 0 0,-1-1 0 0 0,0 1 0 0 0,0-2 0 0 0,1 2-2 0 0,-1 1 0 0 0,1-1 0 0 0,-1 0 0 0 0,1 0 0 0 0,-1 0 0 0 0,1 0 0 0 0,-1 1 0 0 0,1-1 0 0 0,-1 0 0 0 0,0 1 0 0 0,1-1 1 0 0,-1 0-1 0 0,0 1 0 0 0,0-1 0 0 0,1 1 0 0 0,-1-1 0 0 0,0 1 0 0 0,0-1 0 0 0,0 1 0 0 0,0 0 0 0 0,0-1 0 0 0,0 1 0 0 0,0 0 0 0 0,0 0 0 0 0,1-1 0 0 0,-1 1 0 0 0,0 0 0 0 0,0 0 0 0 0,0 0 0 0 0,0 0 0 0 0,0 1 0 0 0,0-1 0 0 0,0 0 0 0 0,0 0 0 0 0,0 0 0 0 0,0 1 1 0 0,0-1-1 0 0,0 1 0 0 0,1-1 0 0 0,-3 1 0 0 0,-32 18 562 0 0,34-19-631 0 0,-6 5 152 0 0,0 0 0 0 0,1 1 1 0 0,0-1-1 0 0,0 1 0 0 0,-7 9 0 0 0,-5 5 79 0 0,16-18-176 0 0,0 1 0 0 0,0-1 0 0 0,1 0 0 0 0,-1 1 0 0 0,1-1 0 0 0,0 1 0 0 0,0-1 0 0 0,0 1 0 0 0,0 0 1 0 0,0 0-1 0 0,0-1 0 0 0,1 1 0 0 0,-1 0 0 0 0,1 0 0 0 0,0 0 0 0 0,0 5 0 0 0,-5 25 136 0 0,-2 5 21 0 0,6-32-155 0 0,0 1 0 0 0,0 0 0 0 0,-1 0 0 0 0,0-1 0 0 0,-4 11 0 0 0,4-12-7 0 0,1-4-7 0 0,0 0 0 0 0,0 0 0 0 0,1 1 1 0 0,-1-1-1 0 0,0 0 0 0 0,1 1 1 0 0,-1-1-1 0 0,1 1 0 0 0,-1-1 0 0 0,1 1 1 0 0,0-1-1 0 0,0 1 0 0 0,-1-1 1 0 0,1 1-1 0 0,0-1 0 0 0,0 1 1 0 0,1-1-1 0 0,-1 1 0 0 0,0-1 0 0 0,0 1 1 0 0,1-1-1 0 0,-1 1 0 0 0,1-1 1 0 0,-1 0-1 0 0,1 1 0 0 0,0-1 1 0 0,1 2-1 0 0,40 93 166 0 0,-39-91-157 0 0,0-1 1 0 0,1 1-1 0 0,0-1 1 0 0,-1 1-1 0 0,2-1 0 0 0,-1 0 1 0 0,0-1-1 0 0,1 1 1 0 0,10 5-1 0 0,-5-4 7 0 0,0 0-1 0 0,0 0 0 0 0,1-1 0 0 0,14 4 0 0 0,-14-8-15 0 0,0 1 1 0 0,0-2-1 0 0,-1 1 0 0 0,1-1 1 0 0,0-1-1 0 0,0 0 0 0 0,-1 0 1 0 0,1-1-1 0 0,10-5 0 0 0,-16 6-29 0 0,-1 0-1 0 0,1 0 1 0 0,0 0-1 0 0,-1 0 0 0 0,0-1 1 0 0,0 0-1 0 0,1 0 1 0 0,-2 0-1 0 0,1 0 0 0 0,0-1 1 0 0,-1 1-1 0 0,1-1 1 0 0,3-6-1 0 0,10-11-37 0 0,-9 11 48 0 0,0-1 0 0 0,0 0 0 0 0,-1 0 0 0 0,0-1 0 0 0,5-13-1 0 0,-1-1 30 0 0,-2-1-1 0 0,-1 0 0 0 0,-1 0 0 0 0,6-39 0 0 0,-8 10 706 0 0,-9 57-665 0 0,2-1-47 0 0,0 1-1 0 0,0 0 1 0 0,0 0 0 0 0,0-1 0 0 0,1 1-1 0 0,-1 1 1 0 0,0-1 0 0 0,0 0 0 0 0,1 0-1 0 0,-1 0 1 0 0,1 1 0 0 0,-1-1 0 0 0,1 1-1 0 0,-1-1 1 0 0,1 1 0 0 0,0 0 0 0 0,0 0-1 0 0,0-1 1 0 0,0 1 0 0 0,0 0 0 0 0,0 0-1 0 0,0 0 1 0 0,0 4 0 0 0,-3 7 62 0 0,1 0 0 0 0,-2 25 1 0 0,1-3-29 0 0,2-27-28 0 0,0 0 0 0 0,0 0 0 0 0,1 0 0 0 0,1 0 1 0 0,-1 0-1 0 0,1 0 0 0 0,1 0 0 0 0,-1 0 0 0 0,2 0 0 0 0,-1 0 0 0 0,1 0 1 0 0,0 0-1 0 0,0 0 0 0 0,1 0 0 0 0,0-1 0 0 0,1 0 0 0 0,5 11 0 0 0,6 3 33 0 0,-13-17-43 0 0,0 1 0 0 0,1-1 0 0 0,0 0 0 0 0,0 0 0 0 0,0 0 0 0 0,0 0 0 0 0,1-1 0 0 0,-1 1 0 0 0,1-1 0 0 0,0 0 0 0 0,5 3 0 0 0,-3-4 6 0 0,8 4 28 0 0,0 0 0 0 0,19 3 0 0 0,-28-8-42 0 0,-1 0 0 0 0,1 0 1 0 0,0-1-1 0 0,0 0 0 0 0,0 0 0 0 0,0 0 1 0 0,0-1-1 0 0,0 1 0 0 0,0-1 1 0 0,8-3-1 0 0,-8 3-27 0 0,0-1 1 0 0,0 0 0 0 0,0 0-1 0 0,0 0 1 0 0,0 0 0 0 0,0-1-1 0 0,0 0 1 0 0,-1 0 0 0 0,0 0-1 0 0,1 0 1 0 0,-1-1-1 0 0,0 0 1 0 0,-1 0 0 0 0,1 0-1 0 0,-1 0 1 0 0,0 0 0 0 0,0-1-1 0 0,0 1 1 0 0,0-1-1 0 0,-1 0 1 0 0,3-8 0 0 0,1 1 27 0 0,-1-1 1 0 0,-1 0-1 0 0,0 0 1 0 0,0 0-1 0 0,-1-1 1 0 0,-1 1 0 0 0,0-1-1 0 0,-1 1 1 0 0,-1-1-1 0 0,0 0 1 0 0,-3-22-1 0 0,0 26 74 0 0,1 0-1 0 0,-2 0 0 0 0,-7-18 0 0 0,-6-13 169 0 0,16 38-233 0 0,0 1-1 0 0,-1 0 0 0 0,1-1 0 0 0,-1 1 0 0 0,1 0 0 0 0,-1 0 0 0 0,0 0 0 0 0,0 0 0 0 0,0 0 0 0 0,0 1 0 0 0,0-1 0 0 0,0 1 0 0 0,-1-1 0 0 0,1 1 0 0 0,0 0 0 0 0,-1 0 0 0 0,1 0 0 0 0,-1 0 0 0 0,1 0 0 0 0,-1 0 0 0 0,1 1 0 0 0,-5-1 0 0 0,-3-1 0 0 0,-1 1 0 0 0,1 0 1 0 0,-1 0-1 0 0,-13 2 0 0 0,11 2 39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48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62 4201 0 0,'-9'-14'3027'0'0,"9"14"-2929"0"0,0-1-1 0 0,0 1 1 0 0,0-1 0 0 0,-1 1-1 0 0,1 0 1 0 0,0-1 0 0 0,0 1-1 0 0,0 0 1 0 0,0-1-1 0 0,0 1 1 0 0,0-1 0 0 0,0 1-1 0 0,0 0 1 0 0,0-1-1 0 0,0 1 1 0 0,0 0 0 0 0,0-1-1 0 0,1 1 1 0 0,-1-1-1 0 0,0 1 1 0 0,0 0 0 0 0,0-1-1 0 0,0 1 1 0 0,1 0 0 0 0,-1-1-1 0 0,0 1 1 0 0,0 0-1 0 0,0 0 1 0 0,1-1 0 0 0,-1 1-1 0 0,0 0 1 0 0,1 0-1 0 0,-1-1 1 0 0,0 1 0 0 0,1 0-1 0 0,-1 0 1 0 0,0 0 0 0 0,1-1-1 0 0,-1 1 1 0 0,1 0-1 0 0,4-1 1899 0 0,-10 12-1590 0 0,4-10-386 0 0,0 0 0 0 0,1 1-1 0 0,-1-1 1 0 0,1 0 0 0 0,-1 1-1 0 0,1-1 1 0 0,0 1 0 0 0,-1-1-1 0 0,1 1 1 0 0,0-1 0 0 0,0 1-1 0 0,0-1 1 0 0,0 1 0 0 0,0-1 0 0 0,0 1-1 0 0,1-1 1 0 0,-1 1 0 0 0,0-1-1 0 0,1 0 1 0 0,-1 1 0 0 0,1-1-1 0 0,-1 0 1 0 0,1 1 0 0 0,1 1-1 0 0,-1-1-8 0 0,0 0-1 0 0,0 0 1 0 0,0 0-1 0 0,0 0 1 0 0,-1 0-1 0 0,1 0 1 0 0,-1 0-1 0 0,1 0 1 0 0,-1 1-1 0 0,0-1 0 0 0,0 0 1 0 0,0 3-1 0 0,-1 1 7 0 0,0-1-1 0 0,0 1 0 0 0,1-1 0 0 0,-1 1 0 0 0,1-1 1 0 0,1 1-1 0 0,-1-1 0 0 0,1 1 0 0 0,0-1 0 0 0,0 1 1 0 0,1-1-1 0 0,0 0 0 0 0,3 7 0 0 0,-3-3 7 0 0,0-1 0 0 0,0 0 0 0 0,1 14 0 0 0,5 18 46 0 0,-4-4-19 0 0,-4-29-39 0 0,0 0 1 0 0,0 0-1 0 0,4 13 0 0 0,-3-15-9 0 0,0 0 4 0 0,1 1 1 0 0,-1-1-1 0 0,1 0 0 0 0,0 0 0 0 0,1 0 0 0 0,2 5 0 0 0,-3-8 135 0 0,-2-2-138 0 0,0 0 0 0 0,0 0 0 0 0,0 0 0 0 0,0 0 1 0 0,0 1-1 0 0,0-1 0 0 0,0 0 0 0 0,0 0 1 0 0,0 0-1 0 0,0 0 0 0 0,0 0 0 0 0,0 0 0 0 0,0 0 1 0 0,0 0-1 0 0,0 0 0 0 0,0 0 0 0 0,0 0 1 0 0,-1 1-1 0 0,1-1 0 0 0,0 0 0 0 0,0 0 1 0 0,0 0-1 0 0,0 0 0 0 0,0 0 0 0 0,0 0 0 0 0,0 0 1 0 0,0 0-1 0 0,0 0 0 0 0,0 0 0 0 0,0 0 1 0 0,0 0-1 0 0,0 0 0 0 0,-1 0 0 0 0,1 0 0 0 0,0 0 1 0 0,0 0-1 0 0,0 0 0 0 0,0 0 0 0 0,0 0 1 0 0,0 0-1 0 0,0 0 0 0 0,0 0 0 0 0,0 0 1 0 0,0 0-1 0 0,-1 0 0 0 0,1 0 0 0 0,0 0 0 0 0,0 0 1 0 0,0 0-1 0 0,0 0 0 0 0,0 0 0 0 0,0 0 1 0 0,0 0-1 0 0,0 0 0 0 0,0 0 0 0 0,0 0 0 0 0,0 0 1 0 0,0 0-1 0 0,-1 0 0 0 0,1 0 0 0 0,0 0 1 0 0,0 0-1 0 0,0-1 0 0 0,-9-6 80 0 0,7 5-85 0 0,0 0-1 0 0,0 0 1 0 0,0-1 0 0 0,1 1 0 0 0,-1 0-1 0 0,1-1 1 0 0,-1 1 0 0 0,1-1 0 0 0,-1-2-1 0 0,0-21 26 0 0,-3-10 29 0 0,1 21-53 0 0,0-1 1 0 0,1 0-1 0 0,-3-28 0 0 0,3 15 47 0 0,2 17-37 0 0,-1 0 1 0 0,2 0-1 0 0,0 1 1 0 0,1-15-1 0 0,0 22-11 0 0,0 0 0 0 0,0 0 0 0 0,0 0 1 0 0,0 0-1 0 0,1 0 0 0 0,0 0 0 0 0,0 0 0 0 0,0 0 0 0 0,0 1 0 0 0,0-1 0 0 0,1 1 0 0 0,0 0 1 0 0,-1 0-1 0 0,1 0 0 0 0,6-5 0 0 0,2-1 12 0 0,0 0 1 0 0,1 1-1 0 0,23-12 0 0 0,-31 18 2 0 0,0 0 0 0 0,0 1 0 0 0,0 0 0 0 0,1-1 0 0 0,-1 1 0 0 0,1 1 0 0 0,-1-1 0 0 0,1 1-1 0 0,-1 0 1 0 0,1 0 0 0 0,-1 0 0 0 0,1 0 0 0 0,-1 1 0 0 0,1 0 0 0 0,6 1 0 0 0,-4 1 9 0 0,0 0-1 0 0,0 1 1 0 0,0-1-1 0 0,0 1 1 0 0,0 1 0 0 0,-1-1-1 0 0,0 1 1 0 0,0 0 0 0 0,0 1-1 0 0,-1-1 1 0 0,0 1-1 0 0,0 0 1 0 0,0 1 0 0 0,4 7-1 0 0,5 10 71 0 0,-2 0-1 0 0,16 42 1 0 0,-23-53-64 0 0,4 13 13 0 0,0 1 1 0 0,-2 0-1 0 0,-1 0 0 0 0,-1 1 0 0 0,1 28 1 0 0,-5-38-3834 0 0,-3-32 261 0 0,1 2-378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49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3 101 8530 0 0,'-2'-17'7827'0'0,"9"28"-7766"0"0,-1 0 1 0 0,0 0-1 0 0,-1 1 1 0 0,0-1-1 0 0,-1 1 1 0 0,0 0-1 0 0,4 23 1 0 0,0-3 25 0 0,-6-23-65 0 0,1 1 0 0 0,-1-1 1 0 0,0 11-1 0 0,-1-15-16 0 0,-1-1 0 0 0,1 0-1 0 0,0 0 1 0 0,0 1 0 0 0,0-1 0 0 0,1 0 0 0 0,-1 0-1 0 0,1 0 1 0 0,0-1 0 0 0,0 1 0 0 0,0 0 0 0 0,4 3-1 0 0,2 2 11 0 0,0 0 0 0 0,0-1 0 0 0,11 7 0 0 0,-16-11-2 0 0,0-1 1 0 0,0 0 0 0 0,0 1-1 0 0,-1-1 1 0 0,1 1 0 0 0,2 7 0 0 0,-3-8-7 0 0,-1-1 1 0 0,0 1 0 0 0,1-1 0 0 0,0 1-1 0 0,-1-1 1 0 0,1 0 0 0 0,0 0 0 0 0,0 1 0 0 0,3 1-1 0 0,6-3 94 0 0,-2 2-84 0 0,-6-1-2 0 0,1-1 1 0 0,0 0 0 0 0,-1 1 0 0 0,1-1 0 0 0,0-1 0 0 0,0 1 0 0 0,0 0 0 0 0,0-1 0 0 0,0 0 0 0 0,7-1 0 0 0,-8-1 0 0 0,0-1 1 0 0,-1 0 0 0 0,1 0-1 0 0,-1 0 1 0 0,0 0-1 0 0,0 0 1 0 0,0 0 0 0 0,0-1-1 0 0,2-6 1 0 0,-3 9-16 0 0,-1 0 0 0 0,1 0 0 0 0,-1 0 0 0 0,1 0 0 0 0,0 0 0 0 0,0 0 0 0 0,-1 0 0 0 0,1 1 0 0 0,0-1 0 0 0,0 0 0 0 0,0 1 0 0 0,0-1 0 0 0,0 0 0 0 0,0 1 0 0 0,0-1 0 0 0,0 1 0 0 0,0-1 0 0 0,0 1 0 0 0,2-1 0 0 0,-2 1 0 0 0,1 0 0 0 0,-1-1 0 0 0,0 1 0 0 0,0 0 0 0 0,0-1 0 0 0,0 0 0 0 0,0 1 0 0 0,0-1 0 0 0,0 1 0 0 0,0-1 1 0 0,0 0-1 0 0,0 0 0 0 0,0 0 0 0 0,-1 1 0 0 0,1-1 0 0 0,0 0 0 0 0,0-1 0 0 0,2-4 0 0 0,-1 1 0 0 0,0 0 0 0 0,-1-1 0 0 0,1 1 0 0 0,-1-1 0 0 0,0-7 0 0 0,7-21 28 0 0,-4 19-18 0 0,-1 0 0 0 0,0-1 0 0 0,-1 1-1 0 0,-1-1 1 0 0,0-21 0 0 0,-1 10 15 0 0,-2-12-53 0 0,1 32 31 0 0,0 1-1 0 0,1 0 1 0 0,0 0-1 0 0,0 0 1 0 0,0 0 0 0 0,0 0-1 0 0,1 0 1 0 0,3-11 0 0 0,-3 15-3 0 0,-1 0-2 0 0,1 1-1 0 0,0-1 1 0 0,0 0 0 0 0,-1 0-1 0 0,1 0 1 0 0,-1 0-1 0 0,1 0 1 0 0,-1-1 0 0 0,0 1-1 0 0,0 0 1 0 0,0 0-1 0 0,0 0 1 0 0,0 0-1 0 0,-1 0 1 0 0,1 0 0 0 0,-1 0-1 0 0,1 0 1 0 0,-1 0-1 0 0,0 0 1 0 0,1 0 0 0 0,-1 0-1 0 0,0 0 1 0 0,0 1-1 0 0,0-1 1 0 0,-3-3 0 0 0,2 6-114 0 0,1-1 1 0 0,0 1 0 0 0,-1 0-1 0 0,1-1 1 0 0,0 1 0 0 0,0 0 0 0 0,0 0-1 0 0,-1 0 1 0 0,1 0 0 0 0,0 0-1 0 0,0 0 1 0 0,0 0 0 0 0,1 0 0 0 0,-1 0-1 0 0,0 1 1 0 0,-1 1 0 0 0,1 25-4112 0 0,-2-21 1403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0.7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59 206 4841 0 0,'0'0'2673'0'0,"2"12"-580"0"0,-1-8-2067 0 0,0-3-17 0 0,-1 1 1 0 0,1-1 0 0 0,-1 1 0 0 0,1-1-1 0 0,0 0 1 0 0,-1 1 0 0 0,1-1-1 0 0,0 0 1 0 0,0 0 0 0 0,0 0 0 0 0,0 1-1 0 0,0-1 1 0 0,2 1 0 0 0,-2-1 144 0 0,0-1-144 0 0,-1 1 0 0 0,1 0-1 0 0,0-1 1 0 0,0 1-1 0 0,0 0 1 0 0,-1-1 0 0 0,1 1-1 0 0,0-1 1 0 0,0 1 0 0 0,0-1-1 0 0,0 1 1 0 0,0-1-1 0 0,0 0 1 0 0,0 0 0 0 0,0 1-1 0 0,0-1 1 0 0,0 0-1 0 0,0 0 1 0 0,0 0 0 0 0,2 0-1 0 0,19-2 95 0 0,-20 1-138 0 0,1 0 0 0 0,-1 1 0 0 0,1-1-1 0 0,-1 0 1 0 0,1 0 0 0 0,-1 0 0 0 0,0 0 0 0 0,1 0 0 0 0,-1-1 0 0 0,0 1 0 0 0,0-1-1 0 0,0 0 1 0 0,0 1 0 0 0,0-1 0 0 0,-1 0 0 0 0,1 0 0 0 0,0 0 0 0 0,-1 0 0 0 0,0-1-1 0 0,1 1 1 0 0,-1 0 0 0 0,0 0 0 0 0,1-3 0 0 0,3-10-48 0 0,-4 11 105 0 0,0 1 1 0 0,1-1-1 0 0,-1 0 0 0 0,-1 1 1 0 0,1-1-1 0 0,0 0 0 0 0,-1 0 1 0 0,0 0-1 0 0,0 0 0 0 0,-1-4 1 0 0,1 4 12 0 0,0 1 28 0 0,0 1-1 0 0,0 0 0 0 0,0 0 1 0 0,-1 0-1 0 0,1-1 1 0 0,-1 1-1 0 0,1 0 0 0 0,-1 0 1 0 0,0 0-1 0 0,0 0 0 0 0,0 0 1 0 0,0 0-1 0 0,0 0 0 0 0,0 0 1 0 0,-1 0-1 0 0,1 1 0 0 0,0-1 1 0 0,-1 0-1 0 0,0 1 0 0 0,1-1 1 0 0,-1 1-1 0 0,-2-2 0 0 0,2 2 75 0 0,-1-1 0 0 0,1 1 0 0 0,-1-1 0 0 0,1 1 0 0 0,-1 0 0 0 0,0 0 0 0 0,0 0 0 0 0,1 1 0 0 0,-1-1 0 0 0,0 1 0 0 0,0-1-1 0 0,0 1 1 0 0,0 0 0 0 0,0 0 0 0 0,1 0 0 0 0,-1 1 0 0 0,0-1 0 0 0,-3 1 0 0 0,2 1-30 0 0,0-1 1 0 0,0 1-1 0 0,0 0 1 0 0,0 0-1 0 0,1 0 0 0 0,-1 1 1 0 0,1-1-1 0 0,-1 1 1 0 0,1 0-1 0 0,0 0 1 0 0,-3 4-1 0 0,0 0-42 0 0,1 0-1 0 0,1 0 1 0 0,-1 0-1 0 0,1 0 1 0 0,0 1-1 0 0,1 0 1 0 0,0-1-1 0 0,0 2 1 0 0,0-1-1 0 0,1 0 1 0 0,-2 17-1 0 0,2 6 2 0 0,1-22-46 0 0,0-1 0 0 0,0 0 1 0 0,1 0-1 0 0,0 1 1 0 0,0-1-1 0 0,1 0 1 0 0,0 0-1 0 0,1 0 1 0 0,-1 0-1 0 0,2 0 1 0 0,-1 0-1 0 0,6 13 0 0 0,1-6 5 0 0,14 26 19 0 0,-21-39-37 0 0,0 1 0 0 0,-1-1 0 0 0,1 1 0 0 0,1-1 0 0 0,-1 0 0 0 0,0 1 0 0 0,1-1 0 0 0,-1 0 0 0 0,1-1 0 0 0,-1 1 0 0 0,4 1 0 0 0,10 6 52 0 0,-14-8-54 0 0,0 1-1 0 0,0-1 1 0 0,0 0-1 0 0,0 0 1 0 0,0 0-1 0 0,0 0 1 0 0,0 0-1 0 0,4 0 1 0 0,-2 0-22 0 0,0 1 1 0 0,-1-1 0 0 0,1 1 0 0 0,0 0 0 0 0,-1 0 0 0 0,1 0 0 0 0,3 4 0 0 0,-3-4-56 0 0,0 1 0 0 0,-1-1 0 0 0,1 0 1 0 0,0 0-1 0 0,7 3 0 0 0,-9-5 31 0 0,-1 1 0 0 0,1-1 0 0 0,-1 0 0 0 0,1 0 0 0 0,-1 0-1 0 0,1 0 1 0 0,0 0 0 0 0,-1 0 0 0 0,1 0 0 0 0,-1-1 0 0 0,1 1 0 0 0,-1 0-1 0 0,1-1 1 0 0,-1 1 0 0 0,1-1 0 0 0,-1 0 0 0 0,0 1 0 0 0,1-1 0 0 0,-1 0-1 0 0,2-2 1 0 0,23-13-383 0 0,-22 15 389 0 0,0-1 1 0 0,0 0 0 0 0,0-1-1 0 0,0 1 1 0 0,-1-1-1 0 0,1 0 1 0 0,-1 1 0 0 0,1-2-1 0 0,-1 1 1 0 0,0 0 0 0 0,-1-1-1 0 0,1 1 1 0 0,4-9-1 0 0,-1-5 45 0 0,-2-2-1 0 0,4-19 0 0 0,4-20 42 0 0,-10 50-49 0 0,0 1 1 0 0,-1-1-1 0 0,0 1 0 0 0,-1-13 0 0 0,1-8-2 0 0,0 13 59 0 0,-1-1 1 0 0,-4-31-1 0 0,0 12 214 0 0,4 28-226 0 0,-1-7 195 0 0,0 14-235 0 0,1 0-1 0 0,0-1 0 0 0,0 1 0 0 0,0 0 0 0 0,-1-1 0 0 0,1 1 0 0 0,0 0 0 0 0,0 0 0 0 0,-1-1 1 0 0,1 1-1 0 0,0 0 0 0 0,0 0 0 0 0,-1-1 0 0 0,1 1 0 0 0,0 0 0 0 0,-1 0 0 0 0,1 0 1 0 0,0 0-1 0 0,-1 0 0 0 0,1-1 0 0 0,0 1 0 0 0,-1 0 0 0 0,1 0 0 0 0,-1 0 0 0 0,1 0 1 0 0,0 0-1 0 0,-1 0 0 0 0,1 0 0 0 0,0 0 0 0 0,-1 0 0 0 0,1 0 0 0 0,0 0 0 0 0,-1 1 1 0 0,-11 16 272 0 0,11-16-272 0 0,-1 1 1 0 0,1-1-1 0 0,0 1 1 0 0,-1-1 0 0 0,1 1-1 0 0,0 0 1 0 0,0-1-1 0 0,0 1 1 0 0,0 0-1 0 0,0 0 1 0 0,0 0 0 0 0,1 0-1 0 0,-1 0 1 0 0,0 0-1 0 0,0 4 1 0 0,2-4 3 0 0,-1 1 0 0 0,1 0 0 0 0,-1 0 0 0 0,1 0 0 0 0,0-1 0 0 0,0 1 0 0 0,0 0 0 0 0,0-1 0 0 0,1 1 0 0 0,-1-1 0 0 0,4 5 0 0 0,5 11 20 0 0,-10-16-27 0 0,1 0 0 0 0,0 0-1 0 0,0 0 1 0 0,0 0 0 0 0,0 0 0 0 0,0 0 0 0 0,0-1 0 0 0,0 1 0 0 0,1 0 0 0 0,-1-1 0 0 0,1 1 0 0 0,-1-1 0 0 0,1 0 0 0 0,0 1 0 0 0,-1-1 0 0 0,1 0 0 0 0,0 0-1 0 0,2 1 1 0 0,19 7 7 0 0,-15-5-14 0 0,-1-1 0 0 0,1 0-1 0 0,0-1 1 0 0,0 0 0 0 0,0 0 0 0 0,0 0 0 0 0,0-1 0 0 0,10 0-1 0 0,-7-1-148 0 0,0-1 0 0 0,0 0 0 0 0,1 0 0 0 0,-1-1-1 0 0,0 0 1 0 0,17-7 0 0 0,-23 7 114 0 0,1 0 1 0 0,-1-1-1 0 0,0 0 0 0 0,0 0 1 0 0,0 0-1 0 0,0-1 0 0 0,-1 0 1 0 0,1 0-1 0 0,-1 0 0 0 0,0 0 1 0 0,0-1-1 0 0,-1 1 0 0 0,1-1 1 0 0,4-8-1 0 0,-5 8 90 0 0,0-1-1 0 0,-1 1 1 0 0,1-1 0 0 0,-1 0-1 0 0,0 0 1 0 0,-1 0-1 0 0,0 0 1 0 0,1 0 0 0 0,-2-1-1 0 0,1 1 1 0 0,-1 0 0 0 0,-1-13 509 0 0,-4 19-365 0 0,2 0-136 0 0,0 0-1 0 0,0 0 1 0 0,0 0 0 0 0,0 1-1 0 0,0-1 1 0 0,0 1 0 0 0,-3 0 0 0 0,5 0-51 0 0,0 0-1 0 0,-1-1 1 0 0,1 1 0 0 0,0 0 0 0 0,0 0 0 0 0,0 0 0 0 0,0 0 0 0 0,1 0 0 0 0,-1 0 0 0 0,0 0 0 0 0,0 0-1 0 0,0 0 1 0 0,1 0 0 0 0,-1 0 0 0 0,1 0 0 0 0,-1 1 0 0 0,1-1 0 0 0,-1 0 0 0 0,1 0 0 0 0,-1 2-1 0 0,-6 26 184 0 0,-4 31-1 0 0,10-48-152 0 0,1 0 1 0 0,-1 0 0 0 0,2 0-1 0 0,0 0 1 0 0,4 19 0 0 0,1-3 1 0 0,0-1 1 0 0,16 37 0 0 0,-18-55-31 0 0,0 0 1 0 0,1 0-1 0 0,0 0 1 0 0,1-1-1 0 0,0 0 1 0 0,0 0-1 0 0,1 0 1 0 0,0-1-1 0 0,0 0 1 0 0,10 7-1 0 0,8 9 68 0 0,-21-18-73 0 0,1 0-1 0 0,-1-1 0 0 0,1 0 0 0 0,0 0 0 0 0,0 0 0 0 0,0-1 0 0 0,7 4 0 0 0,-8-6-121 0 0,0-1-1 0 0,0 1 1 0 0,0-1-1 0 0,0 1 1 0 0,0-1-1 0 0,0-1 1 0 0,0 1-1 0 0,-1 0 1 0 0,1-1-1 0 0,0 0 1 0 0,0 0-1 0 0,0 0 1 0 0,0 0 0 0 0,-1-1-1 0 0,1 1 1 0 0,-1-1-1 0 0,1 0 1 0 0,-1 0-1 0 0,6-5 1 0 0,-4 2 18 0 0,-1 0 0 0 0,1 0 0 0 0,-2-1 0 0 0,1 1 1 0 0,-1-1-1 0 0,1 0 0 0 0,-2 0 0 0 0,5-11 0 0 0,-2-2 42 0 0,6-31 0 0 0,-5 16 72 0 0,1-11 64 0 0,-2 0 0 0 0,-1-71 0 0 0,1-15 710 0 0,-3 122-776 0 0,-2-19 574 0 0,0 28-571 0 0,0-1 0 0 0,0 1 0 0 0,-1-1 0 0 0,1 0 0 0 0,0 1 0 0 0,-1-1 0 0 0,1 1 0 0 0,0-1 0 0 0,-1 1 0 0 0,1-1 0 0 0,-1 1 0 0 0,1-1 0 0 0,-1 1 0 0 0,1-1 0 0 0,-1 1 0 0 0,1 0 0 0 0,-1-1 0 0 0,1 1 0 0 0,-1 0 0 0 0,1-1 0 0 0,-1 1 0 0 0,0 0 0 0 0,1 0 0 0 0,-1 0-1 0 0,0-1 1 0 0,1 1 0 0 0,-1 0 0 0 0,1 0 0 0 0,-1 0 0 0 0,0 0 0 0 0,1 0 0 0 0,-1 0 0 0 0,0 0 0 0 0,1 1 0 0 0,-1-1 0 0 0,0 0 0 0 0,1 0 0 0 0,-1 0 0 0 0,0 1 0 0 0,0-1-9 0 0,0 1 0 0 0,1-1 0 0 0,-1 1-1 0 0,1-1 1 0 0,-1 1 0 0 0,1-1 0 0 0,-1 1 0 0 0,1-1 0 0 0,-1 1 0 0 0,1-1 0 0 0,-1 1 0 0 0,1 0 0 0 0,0-1 0 0 0,-1 1-1 0 0,1-1 1 0 0,0 1 0 0 0,0 0 0 0 0,-1-1 0 0 0,1 1 0 0 0,0 0 0 0 0,0 0 0 0 0,0-1 0 0 0,0 1 0 0 0,0 1-1 0 0,-1 22 133 0 0,1-15-65 0 0,-3 30 57 0 0,1-22-90 0 0,1 0 0 0 0,0 0 0 0 0,1 0 0 0 0,4 25 0 0 0,1 13-10 0 0,-5-43-35 0 0,1 1 1 0 0,1-1-1 0 0,0 0 1 0 0,4 17-1 0 0,4 10 27 0 0,-8-29-7 0 0,0 0-1 0 0,1-1 0 0 0,0 0 1 0 0,0 1-1 0 0,1-1 0 0 0,6 10 1 0 0,4 5-10 0 0,-11-18-14 0 0,1 1-1 0 0,0 0 1 0 0,0-1-1 0 0,0 0 1 0 0,1 0-1 0 0,0 0 1 0 0,0-1 0 0 0,0 0-1 0 0,13 10 1 0 0,-16-15-50 0 0,0 1 1 0 0,0-1-1 0 0,0 0 1 0 0,0 1-1 0 0,0-1 1 0 0,1 0-1 0 0,-1 0 1 0 0,0 0-1 0 0,0 0 1 0 0,0-1-1 0 0,0 1 1 0 0,0-1-1 0 0,1 1 1 0 0,-1-1-1 0 0,0 0 1 0 0,0 0-1 0 0,0 0 1 0 0,0 0-1 0 0,-1 0 1 0 0,1 0-1 0 0,2-2 1 0 0,13-5-391 0 0,-14 7 383 0 0,0-1 1 0 0,0 0-1 0 0,0 0 1 0 0,0-1-1 0 0,0 1 1 0 0,0-1-1 0 0,-1 1 0 0 0,1-1 1 0 0,-1 0-1 0 0,0 0 1 0 0,0 0-1 0 0,0 0 1 0 0,3-6-1 0 0,13-17-203 0 0,-12 20 257 0 0,-1 0-1 0 0,0-1 1 0 0,0 0-1 0 0,-1 1 1 0 0,0-2-1 0 0,0 1 1 0 0,3-9-1 0 0,16-57-9 0 0,-13 41 18 0 0,-6 15 242 0 0,-1 0 0 0 0,3-33 0 0 0,-2 6 99 0 0,-3 44-328 0 0,-1-1 1 0 0,0 0-1 0 0,0 0 1 0 0,0 1-1 0 0,0-1 0 0 0,0 0 1 0 0,-1 0-1 0 0,1 1 1 0 0,0-1-1 0 0,0 0 0 0 0,0 0 1 0 0,-1 1-1 0 0,1-1 1 0 0,0 0-1 0 0,-1 1 0 0 0,1-1 1 0 0,0 0-1 0 0,-1 1 0 0 0,1-1 1 0 0,-1 0-1 0 0,1 1 1 0 0,-1-1-1 0 0,-1 0 0 0 0,2 0 19 0 0,-1 1-1 0 0,0-1 0 0 0,1 1 0 0 0,-1-1 0 0 0,1 1 0 0 0,-1-1 0 0 0,1 0 1 0 0,-1 1-1 0 0,1-1 0 0 0,0 0 0 0 0,-1 0 0 0 0,1 1 0 0 0,0-1 0 0 0,-1 0 0 0 0,1 0 1 0 0,0 0-1 0 0,0 1 0 0 0,0-1 0 0 0,0-1 0 0 0,-1 2-22 0 0,1 0 0 0 0,0 0 0 0 0,0 0 0 0 0,0 0 1 0 0,0 0-1 0 0,-1 0 0 0 0,1 0 0 0 0,0 0 0 0 0,0 0 0 0 0,0 0 0 0 0,0 0 0 0 0,-1 0 0 0 0,1 0 0 0 0,0 0 0 0 0,0 0 0 0 0,0 0 0 0 0,0 1 0 0 0,-1-1 1 0 0,1 0-1 0 0,0 0 0 0 0,0 0 0 0 0,0 0 0 0 0,0 0 0 0 0,0 0 0 0 0,0 0 0 0 0,-1 1 0 0 0,1-1 0 0 0,0 0 0 0 0,0 0 0 0 0,0 0 0 0 0,0 0 0 0 0,0 1 0 0 0,0-1 1 0 0,0 0-1 0 0,0 0 0 0 0,0 0 0 0 0,0 0 0 0 0,0 1 0 0 0,0-1 0 0 0,0 0 0 0 0,0 0 0 0 0,0 0 0 0 0,0 0 0 0 0,0 1 0 0 0,0-1 0 0 0,0 0 0 0 0,0 0 1 0 0,0 0-1 0 0,0 0 0 0 0,0 1 0 0 0,0-1 0 0 0,0 0 0 0 0,0 0 0 0 0,0 0 0 0 0,1 0 0 0 0,-1 0 0 0 0,0 1 0 0 0,0-1 0 0 0,1 1 5 0 0,1 0 0 0 0,-1 1 0 0 0,0-1-1 0 0,1 1 1 0 0,-1-1 0 0 0,0 1 0 0 0,0-1 0 0 0,0 1-1 0 0,0 0 1 0 0,-1-1 0 0 0,1 1 0 0 0,0 0-1 0 0,-1 0 1 0 0,1 0 0 0 0,-1-1 0 0 0,0 1 0 0 0,1 0-1 0 0,-1 0 1 0 0,0 0 0 0 0,0 0 0 0 0,0 0-1 0 0,0 0 1 0 0,-1 3 0 0 0,1 6 19 0 0,1 0-1 0 0,0 0 1 0 0,1 1-1 0 0,0-1 1 0 0,7 20 0 0 0,3 13 47 0 0,3 8-19 0 0,-7-24-22 0 0,-6-25-34 0 0,-1 1-1 0 0,0-1 1 0 0,0 1-1 0 0,0 0 1 0 0,0-1-1 0 0,0 5 1 0 0,0-2-157 0 0,1 0 1 0 0,0 1-1 0 0,0-2 0 0 0,0 1 1 0 0,1 0-1 0 0,0 0 0 0 0,0-1 1 0 0,0 1-1 0 0,1-1 0 0 0,0 0 1 0 0,0 0-1 0 0,0-1 1 0 0,1 1-1 0 0,-1-1 0 0 0,1 0 1 0 0,5 4-1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51 3121 0 0,'9'-17'4689'0'0,"-8"15"-4543"0"0,0 0 0 0 0,0 0 0 0 0,0 0 0 0 0,1 1 0 0 0,-1-1 0 0 0,0 0 0 0 0,1 0 0 0 0,-1 1 1 0 0,1-1-1 0 0,3-2 0 0 0,-5 4-105 0 0,13-8 814 0 0,-13 8-791 0 0,0 0 1 0 0,0-1-1 0 0,0 1 0 0 0,1 0 0 0 0,-1 0 0 0 0,0 0 1 0 0,0 0-1 0 0,0-1 0 0 0,1 1 0 0 0,-1 0 1 0 0,0 0-1 0 0,0 0 0 0 0,0 0 0 0 0,1 0 0 0 0,-1 0 1 0 0,0-1-1 0 0,0 1 0 0 0,1 0 0 0 0,-1 0 1 0 0,0 0-1 0 0,0 0 0 0 0,1 0 0 0 0,-1 0 0 0 0,0 0 1 0 0,1 0-1 0 0,-1 0 0 0 0,0 0 0 0 0,0 0 1 0 0,1 1-1 0 0,-1-1 0 0 0,0 0 0 0 0,0 0 0 0 0,1 0 1 0 0,-1 0-1 0 0,0 0 0 0 0,0 0 0 0 0,0 0 1 0 0,1 1-1 0 0,-1-1 0 0 0,0 0 0 0 0,0 0 0 0 0,0 0 1 0 0,1 1-1 0 0,-1-1 0 0 0,0 0 0 0 0,0 0 1 0 0,0 0-1 0 0,0 1 0 0 0,0-1 0 0 0,1 0-50 0 0,0-1-1 0 0,-1 1 1 0 0,1-1 0 0 0,0 1-1 0 0,-1 0 1 0 0,1-1 0 0 0,0 1-1 0 0,0 0 1 0 0,-1-1-1 0 0,1 1 1 0 0,0 0 0 0 0,0 0-1 0 0,-1 0 1 0 0,1 0-1 0 0,0 0 1 0 0,0 0 0 0 0,1 0-1 0 0,0-1 28 0 0,1 5-12 0 0,-1-1 1 0 0,1 0 0 0 0,-1 1 0 0 0,0 0 0 0 0,0-1 0 0 0,0 1 0 0 0,3 6 0 0 0,-1-1 1 0 0,-2-4-22 0 0,1 0 0 0 0,-1 1 0 0 0,0-1 0 0 0,0 0 0 0 0,-1 1 0 0 0,0-1 0 0 0,0 1 0 0 0,0-1 0 0 0,0 1 0 0 0,-1 0 0 0 0,0-1 0 0 0,0 1 0 0 0,-1 0 0 0 0,1-1 0 0 0,-1 1 1 0 0,-2 5-1 0 0,-1 0 21 0 0,0 1 0 0 0,-1-1 0 0 0,-1 0 1 0 0,0 0-1 0 0,0-1 0 0 0,-12 14 1 0 0,6-8 29 0 0,0 1-429 0 0,-27 29-1 0 0,21-34-1170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6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50 4289 0 0,'-5'-2'579'0'0,"-1"1"1"0"0,0-1-1 0 0,0 1 1 0 0,1 0-1 0 0,-12-1 4644 0 0,96-10-5000 0 0,-8 2-204 0 0,-18 6 70 0 0,-46 5-145 0 0,0-1-1 0 0,0 0 1 0 0,0-1-1 0 0,0 1 1 0 0,0-1-1 0 0,0-1 1 0 0,0 1-1 0 0,0-1 1 0 0,0 0-1 0 0,9-5 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1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61 6369 0 0,'-10'-9'6114'0'0,"141"-32"-8905"0"0,-112 36 1381 0 0,4 0-999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1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57 6049 0 0,'-6'-6'734'0'0,"-1"1"34"0"0,0 0-1 0 0,0 0 1 0 0,-11-5 0 0 0,17 9-630 0 0,0 0 1 0 0,-1 0 0 0 0,1 1-1 0 0,-1-1 1 0 0,0 1-1 0 0,1-1 1 0 0,-1 1 0 0 0,1 0-1 0 0,-1-1 1 0 0,0 1-1 0 0,1 0 1 0 0,-1 0 0 0 0,0 0-1 0 0,1 1 1 0 0,-1-1-1 0 0,0 0 1 0 0,1 1 0 0 0,-1-1-1 0 0,1 0 1 0 0,-1 1-1 0 0,1 0 1 0 0,-1-1 0 0 0,-1 3-1 0 0,0-2-5 0 0,-1 1-1 0 0,1-1 1 0 0,0 0 0 0 0,0 0-1 0 0,0 0 1 0 0,-1 0 0 0 0,1 0-1 0 0,-5 0 1 0 0,6-1-92 0 0,0 0-1 0 0,0 0 1 0 0,0 0-1 0 0,0 0 1 0 0,0 1 0 0 0,0-1-1 0 0,0 1 1 0 0,0-1-1 0 0,0 1 1 0 0,1 0 0 0 0,-1 0-1 0 0,0-1 1 0 0,0 1-1 0 0,1 1 1 0 0,-1-1 0 0 0,0 0-1 0 0,1 0 1 0 0,0 1-1 0 0,-1-1 1 0 0,1 0 0 0 0,-2 3-1 0 0,-17 53 480 0 0,20-56-517 0 0,0 0-1 0 0,1 0 1 0 0,-1-1-1 0 0,0 1 1 0 0,0 0-1 0 0,1 0 1 0 0,-1-1-1 0 0,0 1 1 0 0,1 0-1 0 0,-1-1 1 0 0,1 1-1 0 0,-1-1 1 0 0,1 1-1 0 0,-1 0 0 0 0,1-1 1 0 0,-1 1-1 0 0,1-1 1 0 0,0 1-1 0 0,6 7 31 0 0,-3 4-2 0 0,-3-10-23 0 0,0 0 0 0 0,-1 0 0 0 0,1 0 0 0 0,0-1-1 0 0,0 1 1 0 0,0 0 0 0 0,0 0 0 0 0,0-1 0 0 0,1 1 0 0 0,-1 0-1 0 0,1-1 1 0 0,-1 1 0 0 0,1-1 0 0 0,-1 0 0 0 0,1 1 0 0 0,2 0-1 0 0,1 2 8 0 0,1-1 0 0 0,0 0-1 0 0,0-1 1 0 0,11 4-1 0 0,-15-5-7 0 0,1 0 0 0 0,-1-1 0 0 0,0 1 0 0 0,1-1-1 0 0,-1 0 1 0 0,1 0 0 0 0,-1 0 0 0 0,1 0 0 0 0,-1 0 0 0 0,1-1 0 0 0,-1 1 0 0 0,1-1-1 0 0,-1 1 1 0 0,1-1 0 0 0,-1 0 0 0 0,3-1 0 0 0,-2 0 4 0 0,1 1 1 0 0,-1 0-1 0 0,1 0 1 0 0,0 0-1 0 0,0 0 1 0 0,0 0-1 0 0,0 1 1 0 0,0 0-1 0 0,-1 0 1 0 0,6 0-1 0 0,-6 0-4 0 0,1 0-1 0 0,0 0 0 0 0,0 0 1 0 0,0 0-1 0 0,-1-1 0 0 0,1 1 1 0 0,0-1-1 0 0,0 0 0 0 0,-1-1 1 0 0,1 1-1 0 0,5-3 1 0 0,-5 1-21 0 0,1 0 0 0 0,-1-1 0 0 0,1 1 0 0 0,-1-1 0 0 0,0 0 0 0 0,-1 0 0 0 0,6-6 0 0 0,-8 7 6 0 0,1 1-1 0 0,-1-1 1 0 0,0 0-1 0 0,1 1 0 0 0,-1-1 1 0 0,0 0-1 0 0,-1 0 1 0 0,1 0-1 0 0,0 0 0 0 0,-1 0 1 0 0,0 0-1 0 0,0 0 1 0 0,0 0-1 0 0,0 1 0 0 0,0-1 1 0 0,-1-3-1 0 0,1 2 5 0 0,-1 0-1 0 0,0 0 0 0 0,0 1 1 0 0,0-1-1 0 0,0 1 0 0 0,-1-1 1 0 0,0 1-1 0 0,1 0 1 0 0,-1-1-1 0 0,0 1 0 0 0,-1 0 1 0 0,1 0-1 0 0,0 0 1 0 0,-1 1-1 0 0,0-1 0 0 0,0 1 1 0 0,1-1-1 0 0,-1 1 0 0 0,-1 0 1 0 0,1 0-1 0 0,-4-2 1 0 0,-3 0-10 0 0,1 1 0 0 0,-1 0 1 0 0,-1 1-1 0 0,1 0 0 0 0,0 1 0 0 0,-14-1 1 0 0,2 3 7 0 0,14 1-141 0 0,0 1-1 0 0,0 1 0 0 0,0-1 0 0 0,1 1 0 0 0,-9 6 0 0 0,-5 3-640 0 0,7-5-861 0 0,6 0-1068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1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3305 0 0,'7'-51'11838'0'0,"-5"55"-11788"0"0,3 8-16 0 0,0 1 0 0 0,-1 0 0 0 0,-1 0 0 0 0,0 0 0 0 0,-1 0 0 0 0,0 1 0 0 0,-1-1 0 0 0,-1 25 0 0 0,4 34 48 0 0,-1-47-140 0 0,4 55-355 0 0,-7-81 412 0 0,0 0 0 0 0,0 0 1 0 0,0 0-1 0 0,-1-1 0 0 0,1 1 0 0 0,0 0 1 0 0,-1 0-1 0 0,1 0 0 0 0,-1 0 0 0 0,1 0 1 0 0,-1 0-1 0 0,1 0 0 0 0,-1 0 0 0 0,0 0 1 0 0,-1-1-1 0 0,1 0 1 0 0,0 1 1 0 0,1 0 0 0 0,-1 0-1 0 0,0-1 1 0 0,0 1-1 0 0,0 0 1 0 0,1-1-1 0 0,-1 1 1 0 0,1-1 0 0 0,-1 1-1 0 0,1-1 1 0 0,0 1-1 0 0,-1-4 1 0 0,-4-49 41 0 0,-1-41 163 0 0,6 82-152 0 0,0 0-1 0 0,1 0 1 0 0,1 1-1 0 0,0-1 1 0 0,6-17 0 0 0,-6 24-28 0 0,1 1 0 0 0,0-1 1 0 0,0 1-1 0 0,0-1 0 0 0,1 1 1 0 0,-1 0-1 0 0,1 0 0 0 0,0 0 1 0 0,1 1-1 0 0,-1 0 0 0 0,1 0 1 0 0,0 0-1 0 0,0 0 0 0 0,0 0 1 0 0,0 1-1 0 0,7-3 0 0 0,-10 6-16 0 0,1 0 0 0 0,-1 0 0 0 0,0 0 0 0 0,0 0 0 0 0,0 0 0 0 0,0 1 0 0 0,0-1 0 0 0,0 1 0 0 0,0-1 0 0 0,0 1 0 0 0,0 0 0 0 0,0 0 0 0 0,0-1 0 0 0,0 1 0 0 0,-1 1 0 0 0,1-1 0 0 0,0 0 0 0 0,-1 0 0 0 0,1 1 0 0 0,-1-1 0 0 0,3 3 0 0 0,-1 0 7 0 0,1-1 0 0 0,-1 1 0 0 0,0 0 0 0 0,0 0 1 0 0,0 0-1 0 0,0 0 0 0 0,-1 0 0 0 0,3 6 0 0 0,-4-7-4 0 0,0 0 1 0 0,0 0-1 0 0,1 0 0 0 0,-1 0 1 0 0,1-1-1 0 0,0 1 0 0 0,0 0 0 0 0,0-1 1 0 0,3 4-1 0 0,-3-4-5 0 0,0 0-1 0 0,0 0 1 0 0,0 0 0 0 0,0 0 0 0 0,-1 0-1 0 0,1 1 1 0 0,-1-1 0 0 0,0 1 0 0 0,1-1-1 0 0,-1 1 1 0 0,-1-1 0 0 0,1 1 0 0 0,0 0-1 0 0,0-1 1 0 0,0 6 0 0 0,-1-3-3 0 0,-1 1 1 0 0,1-1-1 0 0,-1 1 0 0 0,1 0 1 0 0,-4 9-1 0 0,2-8-2 0 0,0-1 0 0 0,1 0 0 0 0,0 0 0 0 0,0 12 0 0 0,2 4 3 0 0,-2-12 5 0 0,2 0 1 0 0,-1-1-1 0 0,1 1 1 0 0,3 11-1 0 0,-2-12 4 0 0,-1 0 0 0 0,0 0 0 0 0,0 0 0 0 0,-2 18 0 0 0,0-19-6 0 0,0 0 0 0 0,1 1 0 0 0,1-1 0 0 0,-1 0 0 0 0,1 0 0 0 0,1 0 0 0 0,-1 0 0 0 0,4 10 0 0 0,-4-17 54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2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234 206 4905 0 0,'2'4'1770'0'0,"11"-6"-889"0"0,-10 1-863 0 0,0 0-1 0 0,0 0 1 0 0,0 0 0 0 0,0 0-1 0 0,0 0 1 0 0,0-1-1 0 0,-1 1 1 0 0,1-1 0 0 0,0 0-1 0 0,-1 0 1 0 0,1 0-1 0 0,-1 0 1 0 0,0 0-1 0 0,1 0 1 0 0,-1-1 0 0 0,0 1-1 0 0,0-1 1 0 0,-1 0-1 0 0,1 1 1 0 0,-1-1-1 0 0,2-4 1 0 0,0-2 334 0 0,-1 0-1 0 0,0 0 1 0 0,0 0-1 0 0,-1 0 1 0 0,0 0-1 0 0,-1 0 1 0 0,0 0-1 0 0,0 0 1 0 0,-3-16 0 0 0,2 23-257 0 0,1-1 1 0 0,-1 0 0 0 0,1 1 0 0 0,-1-1 0 0 0,0 1 0 0 0,0-1 0 0 0,0 1 0 0 0,0 0 0 0 0,0-1 0 0 0,-1 1 0 0 0,1 0 0 0 0,-1 0-1 0 0,1 0 1 0 0,-1 0 0 0 0,0 0 0 0 0,0 0 0 0 0,0 0 0 0 0,0 1 0 0 0,0-1 0 0 0,0 0 0 0 0,0 1 0 0 0,-1 0 0 0 0,1 0-1 0 0,0 0 1 0 0,-1 0 0 0 0,1 0 0 0 0,-1 0 0 0 0,1 0 0 0 0,-1 1 0 0 0,0-1 0 0 0,1 1 0 0 0,-1 0 0 0 0,1 0 0 0 0,-1 0-1 0 0,0 0 1 0 0,1 0 0 0 0,-4 2 0 0 0,-79 20 491 0 0,77-19-562 0 0,3-2-8 0 0,1 1 0 0 0,0 0 0 0 0,-1 0 0 0 0,1 0 0 0 0,0 0 0 0 0,0 1 0 0 0,0-1-1 0 0,0 1 1 0 0,0 0 0 0 0,1 0 0 0 0,-5 6 0 0 0,7 1 54 0 0,1-9-66 0 0,0 0-1 0 0,0 0 0 0 0,0-1 1 0 0,0 1-1 0 0,0 0 0 0 0,-1 0 1 0 0,1 0-1 0 0,0 0 0 0 0,0-1 1 0 0,-1 1-1 0 0,1 0 0 0 0,0 0 1 0 0,-1-1-1 0 0,1 1 0 0 0,0 0 1 0 0,-1 0-1 0 0,1-1 0 0 0,-1 1 1 0 0,0 0-1 0 0,1-1 0 0 0,-2 2 1 0 0,-6 8 26 0 0,5-7-22 0 0,0 1 0 0 0,1-1 0 0 0,-1 0 0 0 0,0 0 0 0 0,-6 4 0 0 0,-1 0-1 0 0,7-6-2 0 0,1 0-1 0 0,-1 0 1 0 0,1 1-1 0 0,-1-1 0 0 0,1 1 1 0 0,0 0-1 0 0,0 0 0 0 0,0 0 1 0 0,0 0-1 0 0,0 0 1 0 0,0 0-1 0 0,0 0 0 0 0,1 1 1 0 0,-1-1-1 0 0,1 1 0 0 0,0-1 1 0 0,-1 1-1 0 0,1-1 1 0 0,1 1-1 0 0,-1 0 0 0 0,0-1 1 0 0,0 1-1 0 0,1 0 0 0 0,0 0 1 0 0,-1 5-1 0 0,2-1 2 0 0,-1-1-3 0 0,0 1 1 0 0,0 0-1 0 0,1 0 0 0 0,0 0 1 0 0,0 0-1 0 0,5 12 0 0 0,5-2 9 0 0,-8-10 0 0 0,2 0 0 0 0,-1-1-1 0 0,1 1 1 0 0,0-1 0 0 0,0 0 0 0 0,1 0 0 0 0,0-1-1 0 0,0 1 1 0 0,0-1 0 0 0,8 5 0 0 0,11 6-8 0 0,-21-13-57 0 0,0 0 0 0 0,0 0 0 0 0,0-1 0 0 0,0 1 0 0 0,0-1 0 0 0,0 0 0 0 0,0 0 0 0 0,1 0 0 0 0,-1-1 0 0 0,1 1 0 0 0,0-1 0 0 0,-1 0 0 0 0,1-1 0 0 0,0 1 0 0 0,5-1 0 0 0,7-4-179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2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344 257 15275 0 0,'5'-2'-25'0'0,"-1"-1"-1"0"0,1 0 1 0 0,-1 0 0 0 0,0 0-1 0 0,0 0 1 0 0,0-1-1 0 0,0 0 1 0 0,-1 0 0 0 0,0 0-1 0 0,1 0 1 0 0,-2 0-1 0 0,1-1 1 0 0,0 0-1 0 0,-1 1 1 0 0,4-10 0 0 0,-1 0 110 0 0,0 1 0 0 0,-1-1 0 0 0,-1 0 0 0 0,3-23 0 0 0,-4 21 85 0 0,0 4 32 0 0,-1 1 1 0 0,-1-1-1 0 0,1 0 0 0 0,-3-14 1 0 0,2 25-188 0 0,0 1 0 0 0,0 0 0 0 0,0 0 0 0 0,0-1 0 0 0,0 1 0 0 0,0 0 0 0 0,0 0 0 0 0,0 0 0 0 0,0-1 0 0 0,0 1 0 0 0,-1 0 1 0 0,1 0-1 0 0,0-1 0 0 0,0 1 0 0 0,0 0 0 0 0,0 0 0 0 0,0 0 0 0 0,0-1 0 0 0,-1 1 0 0 0,1 0 0 0 0,0 0 0 0 0,0 0 1 0 0,0-1-1 0 0,0 1 0 0 0,-1 0 0 0 0,1 0 0 0 0,0 0 0 0 0,0 0 0 0 0,0 0 0 0 0,-1 0 0 0 0,1 0 0 0 0,0-1 0 0 0,0 1 0 0 0,-1 0 1 0 0,1 0-1 0 0,0 0 0 0 0,0 0 0 0 0,-1 0 0 0 0,1 0 0 0 0,0 0 0 0 0,0 0 0 0 0,-1 0 0 0 0,1 0 0 0 0,0 0 0 0 0,0 0 1 0 0,-1 1-1 0 0,1-1 0 0 0,0 0 0 0 0,0 0 0 0 0,0 0 0 0 0,-1 0 0 0 0,1 0 0 0 0,0 0 0 0 0,0 0 0 0 0,0 1 0 0 0,-1-1 1 0 0,1 0-1 0 0,0 0 0 0 0,0 0 0 0 0,0 1 0 0 0,0-1 0 0 0,-1 0 0 0 0,1 0 0 0 0,0 0 0 0 0,0 1 0 0 0,-10 16 474 0 0,9-10-446 0 0,1 1 0 0 0,0-1 0 0 0,0 1 0 0 0,2 13 1 0 0,-1-13-19 0 0,0 0 0 0 0,0 0 1 0 0,-1 0-1 0 0,-2 13 1 0 0,-2 3-6 0 0,1-1 1 0 0,1 1 0 0 0,1 26-1 0 0,6 48 52 0 0,-9-69-51 0 0,-27 83 38 0 0,-121 351 168 0 0,145-443-215 0 0,-1 0 0 0 0,-18 35 1 0 0,26-54-13 0 0,-1-1-1 0 0,1 1 1 0 0,0-1 0 0 0,0 1 0 0 0,0-1 0 0 0,0 0 0 0 0,-1 1-1 0 0,1-1 1 0 0,0 1 0 0 0,0-1 0 0 0,-1 0 0 0 0,1 1 0 0 0,0-1-1 0 0,-1 0 1 0 0,1 1 0 0 0,0-1 0 0 0,-1 0 0 0 0,1 1 0 0 0,-1-1 0 0 0,1 0-1 0 0,-1 0 1 0 0,1 0 0 0 0,0 1 0 0 0,-1-1 0 0 0,1 0 0 0 0,-1 0-1 0 0,1 0 1 0 0,-1 0 0 0 0,1 0 0 0 0,-1 0 0 0 0,1 0 0 0 0,-1 0 0 0 0,1 0-1 0 0,0 0 1 0 0,-1 0 0 0 0,1 0 0 0 0,-1 0 0 0 0,1 0 0 0 0,-1-1-1 0 0,1 1 1 0 0,-1 0 0 0 0,1 0 0 0 0,0 0 0 0 0,-1-1 0 0 0,1 1-1 0 0,-1-1 1 0 0,-9-7-8 0 0,-1-1 1 0 0,2 0-1 0 0,-1 0 0 0 0,1-1 0 0 0,1-1 0 0 0,0 0 0 0 0,1 0 1 0 0,-7-13-1 0 0,-4-6-17 0 0,14 24 20 0 0,1 0 1 0 0,-1 0-1 0 0,1 0 1 0 0,1-1-1 0 0,-3-7 1 0 0,-12-26-17 0 0,15 35-5 0 0,-1 0 0 0 0,1 0 0 0 0,0 0 0 0 0,0 0 0 0 0,1 0 1 0 0,0 0-1 0 0,0-1 0 0 0,-1-8 0 0 0,1-4-94 0 0,0 10 36 0 0,1 0-1 0 0,0-1 0 0 0,0 1 0 0 0,1 0 0 0 0,0 0 0 0 0,0 0 0 0 0,1 0 0 0 0,4-12 0 0 0,2-12-270 0 0,-7 26 259 0 0,0 0 0 0 0,1 0-1 0 0,-1 0 1 0 0,6-10 0 0 0,5-3-504 0 0,1 1-1 0 0,1 0 1 0 0,0 0-1 0 0,32-27 1 0 0,7-3-2039 0 0,-26 31 393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4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 1480 0 0,'15'-19'13060'0'0,"-15"15"-12263"0"0,3 14-436 0 0,-2-10-347 0 0,-1 1 0 0 0,0-1 0 0 0,0 1 1 0 0,1-1-1 0 0,-1 1 0 0 0,0 0 0 0 0,0-1 0 0 0,1 1 0 0 0,-1-1 1 0 0,0 1-1 0 0,0 0 0 0 0,0-1 0 0 0,0 1 0 0 0,0 0 0 0 0,0-1 1 0 0,0 1-1 0 0,0 0 0 0 0,0-1 0 0 0,-1 1 0 0 0,1-1 0 0 0,0 1 0 0 0,0 0 1 0 0,0-1-1 0 0,-1 1 0 0 0,0 0 0 0 0,0 2 22 0 0,1-1 0 0 0,-1 0 0 0 0,0 1 0 0 0,1-1-1 0 0,-1 1 1 0 0,1-1 0 0 0,0 0 0 0 0,0 1 0 0 0,0-1 0 0 0,0 1 0 0 0,0-1 0 0 0,0 1-1 0 0,1-1 1 0 0,-1 1 0 0 0,1-1 0 0 0,1 4 0 0 0,-1-3-11 0 0,0 0 0 0 0,-1 0-1 0 0,1 0 1 0 0,0 0 0 0 0,-1 0 0 0 0,0 0 0 0 0,0 0-1 0 0,0 0 1 0 0,0 0 0 0 0,-1 5 0 0 0,-1-1 17 0 0,1 0 1 0 0,0 1-1 0 0,1-1 1 0 0,0 0-1 0 0,0 0 1 0 0,1 0-1 0 0,-1 1 1 0 0,4 11-1 0 0,-2-10-23 0 0,0 0 0 0 0,-1-1 0 0 0,-1 1 0 0 0,1 0 0 0 0,-2 14 0 0 0,-2 6 10 0 0,3-22-15 0 0,-1 0 0 0 0,0 0 1 0 0,0-1-1 0 0,-3 9 0 0 0,3-8-4 0 0,-1 0 0 0 0,1 0 1 0 0,1 0-1 0 0,-1-1 0 0 0,1 1 0 0 0,0 0 0 0 0,1 0 0 0 0,-1 0 1 0 0,1 0-1 0 0,4 11 0 0 0,-3-10 4 0 0,-1 1 0 0 0,1-1 0 0 0,-2 1 0 0 0,1 0 0 0 0,-1-1 0 0 0,-1 10-1 0 0,3 3 10 0 0,-1-20-16 0 0,-1 1-1 0 0,1 0 1 0 0,-1-1-1 0 0,0 1 1 0 0,1 0 0 0 0,-1-1-1 0 0,0 1 1 0 0,0 0-1 0 0,0-1 1 0 0,0 1 0 0 0,0 0-1 0 0,-1-1 1 0 0,1 1 0 0 0,0 0-1 0 0,-1-1 1 0 0,1 1-1 0 0,-1-1 1 0 0,0 1 0 0 0,1 0-1 0 0,-1-1 1 0 0,-2 3 0 0 0,1-3 11 0 0,-11 9 40 0 0,14-6 9 0 0,11-2 80 0 0,-15-7-12 0 0,3 4-159 0 0,-1 1 1 0 0,1-1 0 0 0,-1 1 0 0 0,1-1-1 0 0,-1 1 1 0 0,1-1 0 0 0,0 1 0 0 0,-1-1-1 0 0,1 1 1 0 0,0-1 0 0 0,-1 0-1 0 0,1 1 1 0 0,0-1 0 0 0,0 1 0 0 0,0-1-1 0 0,0 0 1 0 0,-1 1 0 0 0,1-1 0 0 0,0 0-1 0 0,0 1 1 0 0,0-1 0 0 0,0 0-1 0 0,1 0 1 0 0,0 0-105 0 0,0 0 0 0 0,1-1 1 0 0,-1 1-1 0 0,0 0 0 0 0,0 0 0 0 0,0-1 0 0 0,0 1 0 0 0,0-1 0 0 0,0 1 0 0 0,-1-1 1 0 0,1 1-1 0 0,0-1 0 0 0,-1 1 0 0 0,1-1 0 0 0,-1 0 0 0 0,0 1 0 0 0,1-1 1 0 0,-1 0-1 0 0,0 1 0 0 0,0-1 0 0 0,0 0 0 0 0,0 1 0 0 0,0-1 0 0 0,-1-2 0 0 0,0-21-2902 0 0,2 13 558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4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33 102 3409 0 0,'-14'-14'5859'0'0,"12"13"-5059"0"0,0-1 0 0 0,0 1 0 0 0,0 0 0 0 0,0 0-1 0 0,0 0 1 0 0,-5-2 0 0 0,9-4-8 0 0,0 5-764 0 0,0-1-1 0 0,1 1 1 0 0,-1 0-1 0 0,1 0 1 0 0,0 1-1 0 0,0-1 1 0 0,0 0-1 0 0,0 1 1 0 0,0 0-1 0 0,0 0 1 0 0,0 0 0 0 0,0 0-1 0 0,0 0 1 0 0,0 1-1 0 0,4-1 1 0 0,61-8 109 0 0,-64 9-125 0 0,132-14 81 0 0,72-6-7 0 0,-184 18-40 0 0,-13 1-23 0 0,0 0 0 0 0,0 0 1 0 0,1 1-1 0 0,-1 1 1 0 0,11 1-1 0 0,-21-2 88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5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1 162 7042 0 0,'4'13'5205'0'0,"13"4"-3443"0"0,-14-15-1771 0 0,0 0-1 0 0,0 0 1 0 0,1-1 0 0 0,-1 1-1 0 0,0-1 1 0 0,1 0-1 0 0,0 1 1 0 0,5 0-1 0 0,-5-2 44 0 0,-1 1-1 0 0,0 0 0 0 0,1 0 0 0 0,-1 0 0 0 0,0 1 1 0 0,0-1-1 0 0,4 3 0 0 0,-5-2-14 0 0,1-1 0 0 0,0 1 1 0 0,0-1-1 0 0,0 0 0 0 0,0 1 0 0 0,1-1 0 0 0,-1-1 0 0 0,0 1 1 0 0,5 0-1 0 0,-3-1 3 0 0,0 0 1 0 0,1 0 0 0 0,-1-1-1 0 0,0 0 1 0 0,0 0 0 0 0,1 0-1 0 0,-1 0 1 0 0,8-4 0 0 0,15-12 114 0 0,-23 14-103 0 0,-1-1-1 0 0,1 2 1 0 0,0-1-1 0 0,0 1 1 0 0,6-3 0 0 0,-9 4-27 0 0,0-1 1 0 0,0 1 0 0 0,-1-1 0 0 0,1 0 0 0 0,0 0 0 0 0,-1 0 0 0 0,1 1 0 0 0,-1-2 0 0 0,1 1 0 0 0,-1 0 0 0 0,0 0 0 0 0,0 0 0 0 0,0-1 0 0 0,0 1-1 0 0,0 0 1 0 0,-1-1 0 0 0,1 1 0 0 0,0-3 0 0 0,0 1 4 0 0,0 0 0 0 0,-1 0 0 0 0,1 0 0 0 0,-1 0 0 0 0,1 1 0 0 0,-1-1 0 0 0,-1 0-1 0 0,1 0 1 0 0,0 0 0 0 0,-1 0 0 0 0,0 0 0 0 0,-2-7 0 0 0,-3 2 10 0 0,0 0 0 0 0,-14-16 1 0 0,-5-6-71 0 0,24 30 51 0 0,1 0 1 0 0,-1 0-1 0 0,0 0 0 0 0,1 1 1 0 0,-1-1-1 0 0,0 0 1 0 0,0 1-1 0 0,0-1 1 0 0,0 1-1 0 0,0-1 1 0 0,1 1-1 0 0,-1-1 1 0 0,0 1-1 0 0,0 0 0 0 0,0 0 1 0 0,0-1-1 0 0,0 1 1 0 0,0 0-1 0 0,0 0 1 0 0,0 0-1 0 0,-1 0 1 0 0,1 0-1 0 0,-1 0 1 0 0,-27 7 352 0 0,10-2-143 0 0,17-5-166 0 0,-1 0 0 0 0,0 0-1 0 0,1 1 1 0 0,-1-1 0 0 0,0 1 0 0 0,1 0 0 0 0,-1-1 0 0 0,1 1 0 0 0,0 1 0 0 0,-1-1 0 0 0,1 0-1 0 0,0 1 1 0 0,-1-1 0 0 0,-3 4 0 0 0,3-1 4 0 0,-1 0 0 0 0,1 1 0 0 0,0-1 0 0 0,0 1 0 0 0,0 0 0 0 0,-3 9 0 0 0,0-1 8 0 0,-9 22 190 0 0,-17 55 0 0 0,29-79-221 0 0,0 1 0 0 0,1 0 0 0 0,1 1 0 0 0,-1-1 0 0 0,2 0 0 0 0,0 0 0 0 0,0 1 0 0 0,1-1 0 0 0,3 12 0 0 0,-1-16-12 0 0,0 0-1 0 0,0 0 0 0 0,1 0 0 0 0,0 0 0 0 0,7 9 0 0 0,3 7 25 0 0,-10-17-25 0 0,0-1-1 0 0,1 1 1 0 0,-1-1-1 0 0,2 0 1 0 0,-1-1 0 0 0,0 1-1 0 0,1-1 1 0 0,0 0-1 0 0,1-1 1 0 0,-1 1 0 0 0,10 4-1 0 0,-10-6 13 0 0,0 0 0 0 0,0 0 0 0 0,0-1-1 0 0,0 0 1 0 0,1 0 0 0 0,-1-1 0 0 0,1 0 0 0 0,-1 0 0 0 0,1 0 0 0 0,-1-1-1 0 0,1 0 1 0 0,0 0 0 0 0,10-2 0 0 0,-1-8 10 0 0,-7 2-43 0 0,-8 7-17 0 0,0 1 0 0 0,0-1 0 0 0,0 1 0 0 0,0-1 0 0 0,0 0 0 0 0,-1 1 0 0 0,1-1 0 0 0,0 0 0 0 0,-1 1 0 0 0,1-1 0 0 0,0 0 0 0 0,-1 0 0 0 0,1 0 0 0 0,-1 0 0 0 0,1 1 1 0 0,-1-1-1 0 0,1 0 0 0 0,-1 0 0 0 0,0 0 0 0 0,0 0 0 0 0,1 0 0 0 0,-1 0 0 0 0,0 0 0 0 0,0 0 0 0 0,0 0 0 0 0,0 0 0 0 0,0 0 0 0 0,0 0 0 0 0,-1-2 0 0 0,1 2-32 0 0,0 0-1 0 0,0 0 0 0 0,0 0 0 0 0,0 0 1 0 0,0 0-1 0 0,0 0 0 0 0,0 0 0 0 0,0 0 1 0 0,0 0-1 0 0,0 0 0 0 0,1 0 1 0 0,-1 0-1 0 0,0 0 0 0 0,1 0 0 0 0,-1 1 1 0 0,1-1-1 0 0,-1 0 0 0 0,1 0 0 0 0,-1 0 1 0 0,1 0-1 0 0,0 1 0 0 0,-1-1 1 0 0,1 0-1 0 0,0 0 0 0 0,-1 1 0 0 0,1-1 1 0 0,0 1-1 0 0,1-2 0 0 0,5-1-395 0 0,-6 2 282 0 0,0 1-1 0 0,1-1 0 0 0,-1 1 0 0 0,0-1 0 0 0,0 0 1 0 0,0 0-1 0 0,1 1 0 0 0,-1-1 0 0 0,0 0 0 0 0,0 0 0 0 0,0 0 1 0 0,0 0-1 0 0,-1 0 0 0 0,1 0 0 0 0,0-1 0 0 0,0 1 1 0 0,-1 0-1 0 0,1 0 0 0 0,0-1 0 0 0,0-1 0 0 0,-1-7-2305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5.8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38 6857 0 0,'0'-2'243'0'0,"1"0"-1"0"0,0 1 0 0 0,0-1 0 0 0,0 0 1 0 0,0 0-1 0 0,0 0 0 0 0,1 1 0 0 0,-1-1 1 0 0,1 1-1 0 0,1-2 0 0 0,8-14 6742 0 0,-16 21-6602 0 0,0 0-334 0 0,1 0 0 0 0,0 0 1 0 0,0 1-1 0 0,0-1 1 0 0,0 1-1 0 0,1 0 1 0 0,0 0-1 0 0,0 0 0 0 0,0 1 1 0 0,1-1-1 0 0,-1 1 1 0 0,-1 8-1 0 0,-45 120 402 0 0,0-1-222 0 0,37-98-148 0 0,-17 36-1 0 0,25-61-49 0 0,-5 25 153 0 0,8-26-3445 0 0,1-10 3218 0 0,0 1 0 0 0,0 0 0 0 0,-1 0-1 0 0,1 0 1 0 0,0 0 0 0 0,0 0 0 0 0,0-1 0 0 0,-1 1 0 0 0,1 0 0 0 0,0 0 0 0 0,0 0 0 0 0,0 0 0 0 0,0-1 0 0 0,0 1 0 0 0,-1 0 0 0 0,1 0 0 0 0,0-1 0 0 0,0 1 0 0 0,0 0 0 0 0,0 0 0 0 0,0-1 0 0 0,0 1 0 0 0,0 0 0 0 0,0 0 0 0 0,0 0 0 0 0,0-1 0 0 0,0 1 0 0 0,0 0 0 0 0,0 0 0 0 0,0-1 0 0 0,0 1 0 0 0,0 0 0 0 0,0 0 0 0 0,0-1-1 0 0,0 1 1 0 0,1 0 0 0 0,-1 0 0 0 0,0 0 0 0 0,0-1 0 0 0,0 1 0 0 0,0 0 0 0 0,0 0 0 0 0,1 0 0 0 0,-1-1 0 0 0,0 1 0 0 0,0 0 0 0 0,0 0 0 0 0,1 0 0 0 0,-1 0 0 0 0,0 0 0 0 0,0-1 0 0 0,8-12-2430 0 0,-6 0 47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6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37 3705 0 0,'-22'-22'8893'0'0,"16"15"-9110"0"0,4 4 1647 0 0,-8-2 706 0 0,32 33-1507 0 0,-21-26-471 0 0,1 4 106 0 0,5 6-181 0 0,-1 1 0 0 0,2-1 0 0 0,17 22 0 0 0,14 22 128 0 0,-27-35-179 0 0,1 4 27 0 0,2-1 0 0 0,28 36-1 0 0,-34-49-12 0 0,-1 1-1 0 0,8 14 1 0 0,-11-18-8 0 0,1 1 0 0 0,-1-1 0 0 0,1 0 0 0 0,1 0 0 0 0,8 8 1 0 0,-10-11-182 0 0,4 5 387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7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176 194 1720 0 0,'0'0'1075'0'0,"26"-2"176"0"0,-21 2-1225 0 0,0 0 1 0 0,-1 0-1 0 0,1-1 0 0 0,0 1 0 0 0,0-1 1 0 0,0 0-1 0 0,-1-1 0 0 0,1 1 0 0 0,-1-1 0 0 0,1 0 1 0 0,-1 0-1 0 0,0 0 0 0 0,8-6 0 0 0,-10 6 37 0 0,0 0-1 0 0,0 0 0 0 0,0 0 0 0 0,0-1 0 0 0,-1 1 0 0 0,1-1 1 0 0,0 0-1 0 0,-1 1 0 0 0,0-1 0 0 0,0 0 0 0 0,0 0 0 0 0,0 1 0 0 0,0-1 1 0 0,-1 0-1 0 0,1 0 0 0 0,-1 0 0 0 0,1 0 0 0 0,-1 0 0 0 0,0 0 1 0 0,-1 0-1 0 0,1 0 0 0 0,0 0 0 0 0,-2-5 0 0 0,0 2 178 0 0,1 1 0 0 0,-1-1 0 0 0,0 1 0 0 0,-1 0 0 0 0,0 0 0 0 0,1 0 0 0 0,-2 0 1 0 0,1 0-1 0 0,0 1 0 0 0,-1-1 0 0 0,0 1 0 0 0,0 0 0 0 0,0 0 0 0 0,-1 0 0 0 0,1 1 0 0 0,-1-1 0 0 0,-9-4 0 0 0,10 6-204 0 0,1 0 0 0 0,0 1 1 0 0,-1 0-1 0 0,1-1 0 0 0,-1 1 0 0 0,0 0 1 0 0,1 0-1 0 0,-1 1 0 0 0,0-1 0 0 0,1 1 1 0 0,-1 0-1 0 0,0 0 0 0 0,0 0 0 0 0,1 1 1 0 0,-1-1-1 0 0,0 1 0 0 0,1 0 0 0 0,-1 0 1 0 0,0 0-1 0 0,1 0 0 0 0,0 1 0 0 0,-1-1 1 0 0,1 1-1 0 0,0 0 0 0 0,-1 0 0 0 0,1 0 1 0 0,0 0-1 0 0,-2 3 0 0 0,-26 21 64 0 0,27-23-89 0 0,-1 0 1 0 0,0 0 0 0 0,1 1-1 0 0,0 0 1 0 0,0 0 0 0 0,0 0 0 0 0,0 0-1 0 0,1 1 1 0 0,0-1 0 0 0,0 1-1 0 0,-5 10 1 0 0,5-8 11 0 0,-7 19 55 0 0,1 1 0 0 0,-6 32 1 0 0,14-51-54 0 0,1 0 0 0 0,0 0 1 0 0,0 1-1 0 0,1-1 1 0 0,0 0-1 0 0,1 0 0 0 0,0 1 1 0 0,0-1-1 0 0,1-1 0 0 0,5 14 1 0 0,-2-4 7 0 0,-1-9-3 0 0,-1 1 1 0 0,1-1 0 0 0,0 0-1 0 0,1-1 1 0 0,0 1 0 0 0,0-1-1 0 0,1 0 1 0 0,0 0 0 0 0,0-1-1 0 0,0 0 1 0 0,1 0 0 0 0,0-1-1 0 0,0 0 1 0 0,0 0 0 0 0,1-1-1 0 0,0 0 1 0 0,0-1 0 0 0,0 0-1 0 0,0 0 1 0 0,0-1 0 0 0,1 0-1 0 0,17 1 1 0 0,-23-3-29 0 0,-1 0-1 0 0,0-1 1 0 0,1 1-1 0 0,-1-1 1 0 0,0 0-1 0 0,0 0 1 0 0,0-1-1 0 0,0 1 1 0 0,0-1-1 0 0,0 1 1 0 0,0-1-1 0 0,0 0 1 0 0,-1 0-1 0 0,1 0 1 0 0,-1 0-1 0 0,4-4 1 0 0,-1 1-375 0 0,-1 0 0 0 0,0-1 0 0 0,0 1 1 0 0,-1-1-1 0 0,0 0 0 0 0,1 0 0 0 0,2-9 0 0 0,-1-3-1148 0 0,0 0-704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6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26 5993 0 0,'-3'-2'277'0'0,"2"2"-165"0"0,0-1 0 0 0,0 1 0 0 0,0-1 0 0 0,0 1 0 0 0,0-1 0 0 0,0 1 0 0 0,0-1-1 0 0,1 0 1 0 0,-1 1 0 0 0,0-1 0 0 0,0 0 0 0 0,1 0 0 0 0,-1 0 0 0 0,1 1 0 0 0,-1-1 0 0 0,1 0 0 0 0,-1 0 0 0 0,1 0 0 0 0,-1 0 0 0 0,0-5 2304 0 0,23 2 1082 0 0,-32 5-3153 0 0,3 0 18 0 0,7 2 423 0 0,3-2-762 0 0,-3-1-2 0 0,1 0 0 0 0,0 0 0 0 0,0 1 0 0 0,-1-1 1 0 0,1 0-1 0 0,0 0 0 0 0,-1 1 0 0 0,1-1 0 0 0,0 0 0 0 0,-1 1 0 0 0,1-1 1 0 0,-1 1-1 0 0,1-1 0 0 0,-1 1 0 0 0,1-1 0 0 0,-1 1 0 0 0,1 0 1 0 0,-1-1-1 0 0,1 1 0 0 0,-1-1 0 0 0,0 1 0 0 0,1 0 0 0 0,-1-1 0 0 0,0 1 1 0 0,0 0-1 0 0,1 0 0 0 0,-1-1 0 0 0,0 1 0 0 0,0 0 0 0 0,0-1 1 0 0,0 1-1 0 0,0 0 0 0 0,0 0 0 0 0,0-1 0 0 0,0 1 0 0 0,0 0 0 0 0,0 0 1 0 0,0-1-1 0 0,-1 1 0 0 0,1 0 0 0 0,0-1 0 0 0,-1 1 0 0 0,1 0 1 0 0,0-1-1 0 0,-1 1 0 0 0,1 0 0 0 0,-1-1 0 0 0,0 2 0 0 0,-1 4 89 0 0,-1 1 0 0 0,1-1-1 0 0,0 1 1 0 0,1 0-1 0 0,0 0 1 0 0,0 0 0 0 0,0 13-1 0 0,-4 25 298 0 0,1-14-172 0 0,4-25-211 0 0,-1-1 0 0 0,1 1 0 0 0,-1-1 0 0 0,0 0 1 0 0,-1 0-1 0 0,-3 9 0 0 0,4-11-11 0 0,-1 0 0 0 0,0 1 1 0 0,0-1-1 0 0,1 1 1 0 0,0-1-1 0 0,0 1 0 0 0,0-1 1 0 0,0 1-1 0 0,0-1 1 0 0,1 1-1 0 0,-1 0 1 0 0,1 0-1 0 0,0-1 0 0 0,1 1 1 0 0,-1 0-1 0 0,0-1 1 0 0,1 1-1 0 0,0 0 0 0 0,1 3 1 0 0,1 5 5 0 0,-1-1 0 0 0,0 1-1 0 0,0 0 1 0 0,-1 11 0 0 0,-1-12 1 0 0,0 0-1 0 0,1-1 1 0 0,1 1-1 0 0,0-1 1 0 0,6 20-1 0 0,22 57 91 0 0,-25-72-62 0 0,-5-13-38 0 0,0 0-1 0 0,1-1 0 0 0,-1 1 1 0 0,1 0-1 0 0,-1 0 0 0 0,1 0 1 0 0,0 0-1 0 0,0 0 0 0 0,0-1 1 0 0,0 1-1 0 0,0 0 1 0 0,0-1-1 0 0,0 1 0 0 0,0-1 1 0 0,1 1-1 0 0,-1-1 0 0 0,1 0 1 0 0,-1 0-1 0 0,1 1 0 0 0,0-1 1 0 0,-1 0-1 0 0,1 0 0 0 0,0-1 1 0 0,0 1-1 0 0,-1 0 0 0 0,1 0 1 0 0,0-1-1 0 0,2 1 1 0 0,3-1-137 0 0,0 0 1 0 0,0-1 0 0 0,-1 1-1 0 0,1-2 1 0 0,-1 1 0 0 0,1-1 0 0 0,-1 0-1 0 0,1 0 1 0 0,-1 0 0 0 0,0-1 0 0 0,0 0-1 0 0,0 0 1 0 0,0-1 0 0 0,7-6-1 0 0,-4 4-514 0 0,-1 1-984 0 0,0-1-1 0 0,-1 1 1 0 0,13-14 0 0 0,-11 9-1219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6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60 5129 0 0,'-2'-17'1832'0'0,"-3"10"-575"0"0,-2 9-409 0 0,-3 0 16 0 0,0-1 128 0 0,-2 4 3353 0 0</inkml:trace>
  <inkml:trace contextRef="#ctx0" brushRef="#br0" timeOffset="1">0 46 15427 0 0,'0'0'384'0'0,"17"6"-296"0"0,-8-10 24 0 0,16-3-24 0 0,-4 7 56 0 0,-4-10-144 0 0,1 10 72 0 0,-1 0-80 0 0,-1-5 89 0 0,2 5-81 0 0,1-5 16 0 0,-2-2-16 0 0,0-1 32 0 0,0 3-8 0 0,-3 5 8 0 0,-1 0-8 0 0,-1 5-8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7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68 236 6713 0 0,'-51'-10'8326'0'0,"50"10"-8309"0"0,0 0 0 0 0,0 1 0 0 0,0-1 0 0 0,1 0 0 0 0,-1 1 0 0 0,0-1-1 0 0,0 1 1 0 0,0-1 0 0 0,0 1 0 0 0,1 0 0 0 0,-1-1 0 0 0,0 1 0 0 0,1 0 0 0 0,-1-1 0 0 0,0 1-1 0 0,1 0 1 0 0,-1 0 0 0 0,1 0 0 0 0,-1 0 0 0 0,1-1 0 0 0,0 1 0 0 0,-1 0 0 0 0,1 0 0 0 0,0 0 0 0 0,-1 0-1 0 0,1 1 1 0 0,0-1 243 0 0,1-1-249 0 0,0 0 0 0 0,-1 0 0 0 0,1 0 0 0 0,0 0 0 0 0,-1-1 0 0 0,1 1 0 0 0,0 0-1 0 0,-1 0 1 0 0,1-1 0 0 0,-1 1 0 0 0,1 0 0 0 0,0-1 0 0 0,-1 1 0 0 0,1 0 0 0 0,-1-1-1 0 0,1 1 1 0 0,0-2 0 0 0,0 2-2 0 0,-1-1 0 0 0,1 1 0 0 0,-1-1 0 0 0,1 0 1 0 0,0 1-1 0 0,0-1 0 0 0,-1 1 0 0 0,1 0 0 0 0,0-1 0 0 0,0 1 0 0 0,-1 0 0 0 0,1-1 0 0 0,0 1 0 0 0,0 0 0 0 0,0 0 0 0 0,0 0 0 0 0,0 0 0 0 0,0 0 0 0 0,50-7 416 0 0,33-7-205 0 0,12 2-153 0 0,-63 7-31 0 0,56-3 1 0 0,-28 10-45 0 0,-34-1 25 0 0,0 0 1 0 0,0-2-1 0 0,0-1 1 0 0,46-9 0 0 0,-39 4-17 0 0,15-5 70 0 0,-17 7-27 0 0,1-1-46 0 0,-30 3 123 0 0,-7-3-159 0 0,-10-10 26 0 0,8 7 12 0 0,-6-10-8 0 0,-1 2 0 0 0,-16-17 0 0 0,22 27 5 0 0,-1 2 0 0 0,1-1 0 0 0,-1 1 0 0 0,0 0-1 0 0,-10-4 1 0 0,3 4-20 0 0,8 4 36 0 0,7 4 229 0 0,3 1-233 0 0,0 0 0 0 0,1 0-1 0 0,-1-1 1 0 0,1 1 0 0 0,0-1-1 0 0,0 0 1 0 0,0 0 0 0 0,6 3-1 0 0,41 22 83 0 0,-48-27-86 0 0,101 62 79 0 0,-100-61-76 0 0,0 1 1 0 0,0-1-1 0 0,0 1 1 0 0,0 0-1 0 0,-1 0 1 0 0,1 1-1 0 0,3 3 1 0 0,-7-6 11 0 0,1 12 31 0 0,-1-11-47 0 0,0 0 0 0 0,0 0 0 0 0,0 0 0 0 0,0 0 0 0 0,0 0 0 0 0,0 0 0 0 0,0 0 0 0 0,0 0 0 0 0,-1-1 0 0 0,1 1 0 0 0,-1 0 0 0 0,0 0 0 0 0,1 0 0 0 0,-1-1-1 0 0,-2 4 1 0 0,-8 25 33 0 0,10-25-29 0 0,0 0 1 0 0,-1-1-1 0 0,1 1 0 0 0,-1-1 0 0 0,-3 6 0 0 0,-7 15 17 0 0,12-23-22 0 0,-1 0 0 0 0,0 1 0 0 0,1-1-1 0 0,-1 0 1 0 0,0 0 0 0 0,0 0 0 0 0,0 0 0 0 0,-1 0 0 0 0,1 0-1 0 0,0 0 1 0 0,-1-1 0 0 0,1 1 0 0 0,-1 0 0 0 0,0-1 0 0 0,1 1-1 0 0,-1-1 1 0 0,0 1 0 0 0,0-1 0 0 0,0 0 0 0 0,0 0 0 0 0,0 0-1 0 0,0 0 1 0 0,0 0 0 0 0,-5 0 0 0 0,5 0-155 0 0,0 0-1 0 0,0 0 1 0 0,0 0 0 0 0,0 0 0 0 0,1 0 0 0 0,-1 0 0 0 0,0 0-1 0 0,1 1 1 0 0,-1-1 0 0 0,0 1 0 0 0,1-1 0 0 0,0 1-1 0 0,-1-1 1 0 0,1 1 0 0 0,0 0 0 0 0,0 0 0 0 0,0 0 0 0 0,0 0-1 0 0,-1 2 1 0 0,1-2-98 0 0,0 0-1 0 0,0 0 1 0 0,0 0-1 0 0,0 0 1 0 0,0 0-1 0 0,-1-1 1 0 0,1 1-1 0 0,-1 0 1 0 0,1-1-1 0 0,-1 1 1 0 0,-1 0 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8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37 3153 0 0,'-8'-8'271'0'0,"5"-4"5024"0"0,-1-2 372 0 0,0 12-4264 0 0,2 7-1080 0 0,0 7-280 0 0,6 35 313 0 0,2 36-14 0 0,11 236 170 0 0,-17-281-229 0 0,0-19-3423 0 0,-4-38 427 0 0,0-7-1128 0 0,5 13 1280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8.9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41 3897 0 0,'-2'-2'438'0'0,"0"1"-23"0"0,0-1 1 0 0,1 1 0 0 0,-1-1 0 0 0,0 0-1 0 0,1 0 1 0 0,-1 0 0 0 0,1 0 0 0 0,0 0-1 0 0,-1 0 1 0 0,1 0 0 0 0,0 0 0 0 0,0 0-1 0 0,0-1 1 0 0,-1-9 4319 0 0,5 13-4639 0 0,1-1 0 0 0,-1 1 0 0 0,0 0 1 0 0,1 0-1 0 0,-1 0 0 0 0,0 0 0 0 0,0 0 0 0 0,0 1 1 0 0,0-1-1 0 0,3 3 0 0 0,33 24 331 0 0,-20-13-266 0 0,14 12-19 0 0,0 2 1 0 0,-2 2 0 0 0,-1 0-1 0 0,-1 2 1 0 0,38 59 0 0 0,-57-79-109 0 0,1 0 0 0 0,1-1 0 0 0,0 0 0 0 0,0-1 0 0 0,19 13 1 0 0,-15-13-11 0 0,-8-4 31 0 0,0-1 0 0 0,-1 2 0 0 0,1-1 0 0 0,9 13 0 0 0,-16-17-13 0 0,-1-3-38 0 0,0 0-1 0 0,0 1 1 0 0,1-1 0 0 0,-1 0 0 0 0,0 0 0 0 0,0 1 0 0 0,0-1-1 0 0,0 0 1 0 0,1 0 0 0 0,-1 1 0 0 0,0-1 0 0 0,0 0 0 0 0,1 0-1 0 0,-1 0 1 0 0,0 1 0 0 0,0-1 0 0 0,1 0 0 0 0,-1 0 0 0 0,0 0-1 0 0,0 0 1 0 0,1 0 0 0 0,-1 0 0 0 0,0 0 0 0 0,1 1 0 0 0,-1-1-1 0 0,0 0 1 0 0,0 0 0 0 0,1 0 0 0 0,-1 0 0 0 0,0 0 0 0 0,1 0 0 0 0,-1 0-1 0 0,0-1 1 0 0,0 1 0 0 0,1 0 0 0 0,0 0 52 0 0,-31-58-8137 0 0,24 46 6072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9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31 6521 0 0,'-2'-13'2140'0'0,"2"12"-1993"0"0,0 0 1 0 0,0 0 0 0 0,0 0-1 0 0,0 0 1 0 0,0 0 0 0 0,0 0 0 0 0,0 1-1 0 0,0-1 1 0 0,0 0 0 0 0,-1 0 0 0 0,1 0-1 0 0,0 0 1 0 0,-4-5 2311 0 0,3 7-2357 0 0,1-1 1 0 0,0 1-1 0 0,0-1 0 0 0,-1 1 1 0 0,1-1-1 0 0,0 1 0 0 0,0-1 0 0 0,-1 1 1 0 0,1-1-1 0 0,0 1 0 0 0,0-1 1 0 0,0 1-1 0 0,0 0 0 0 0,0-1 0 0 0,0 1 1 0 0,0-1-1 0 0,0 1 0 0 0,0-1 0 0 0,0 1 1 0 0,0-1-1 0 0,0 1 0 0 0,1 1 1 0 0,2 7 5 0 0,-2-8-83 0 0,-1 1 0 0 0,1-1 1 0 0,0 1-1 0 0,-1 0 0 0 0,1 0 0 0 0,-1-1 0 0 0,0 1 0 0 0,0 0 0 0 0,0 0 0 0 0,0 0 0 0 0,0-1 0 0 0,0 1 0 0 0,0 0 0 0 0,0 0 0 0 0,-1-1 0 0 0,1 1 0 0 0,-1 0 0 0 0,1 0 0 0 0,-1-1 0 0 0,-1 3 0 0 0,1 2 14 0 0,-1 1 0 0 0,1-1-1 0 0,0 0 1 0 0,1 0 0 0 0,0 1-1 0 0,0-1 1 0 0,0 0 0 0 0,1 1-1 0 0,0-1 1 0 0,3 12 0 0 0,2 24 78 0 0,-6-34-103 0 0,1-2 4 0 0,-1 1 0 0 0,0-1 0 0 0,0 0 0 0 0,-1 1 0 0 0,1-1 0 0 0,-1 0 0 0 0,-1 0 0 0 0,-2 8 0 0 0,3-7 1 0 0,0 0 1 0 0,0 0-1 0 0,0 0 0 0 0,1 1 0 0 0,0-1 0 0 0,1 0 0 0 0,-1 0 1 0 0,1 0-1 0 0,1 0 0 0 0,-1 0 0 0 0,5 13 0 0 0,-2-10 2 0 0,-2 0 0 0 0,0 1 0 0 0,2 20 0 0 0,-4-24-5 0 0,0 2 4 0 0,-1-1 0 0 0,2 1 0 0 0,-1-1 0 0 0,1 1 0 0 0,1-1 1 0 0,-1 0-1 0 0,1 0 0 0 0,5 13 0 0 0,-6-21-17 0 0,-1 1 0 0 0,0-1 1 0 0,1 0-1 0 0,-1 1 0 0 0,0-1 0 0 0,0 1 0 0 0,0-1 0 0 0,1 0 1 0 0,-1 1-1 0 0,0-1 0 0 0,0 1 0 0 0,0-1 0 0 0,0 1 0 0 0,0-1 1 0 0,0 0-1 0 0,0 1 0 0 0,0-1 0 0 0,0 1 0 0 0,0-1 1 0 0,0 1-1 0 0,0-1 0 0 0,0 0 0 0 0,0 1 0 0 0,0-1 0 0 0,0 1 1 0 0,0-1-1 0 0,-1 1 0 0 0,1-1 0 0 0,0 0 0 0 0,0 1 0 0 0,-1-1 1 0 0,1 0-1 0 0,0 1 0 0 0,0-1 0 0 0,-1 0 0 0 0,1 1 1 0 0,0-1-1 0 0,-1 0 0 0 0,1 1 0 0 0,0-1 0 0 0,-1 0 0 0 0,1 0 1 0 0,-1 0-1 0 0,1 1 0 0 0,0-1 0 0 0,-1 0 0 0 0,1 0 0 0 0,-1 0 1 0 0,1 0-1 0 0,0 0 0 0 0,-1 0 0 0 0,0 0 0 0 0,-4 2 6 0 0,5-2-8 0 0,-1 0-1 0 0,1 0 0 0 0,0 0 0 0 0,0 0 0 0 0,-1 0 1 0 0,1 0-1 0 0,0 0 0 0 0,0 1 0 0 0,0-1 0 0 0,-1 0 1 0 0,1 0-1 0 0,0 0 0 0 0,0 0 0 0 0,0 0 0 0 0,-1 1 1 0 0,1-1-1 0 0,0 0 0 0 0,0 0 0 0 0,0 0 0 0 0,0 1 1 0 0,-1-1-1 0 0,1 0 0 0 0,0 0 0 0 0,0 1 0 0 0,0-1 1 0 0,0 0-1 0 0,0 0 0 0 0,0 1 0 0 0,0-1 0 0 0,0 0 1 0 0,0 0-1 0 0,0 1 0 0 0,0-1 0 0 0,0 0 0 0 0,0 0 1 0 0,0 1-1 0 0,0-1 0 0 0,0 0 0 0 0,0 0 0 0 0,0 1 1 0 0,0-1-1 0 0,0 0 0 0 0,0 0 0 0 0,0 0 0 0 0,1 1 1 0 0,-1-1-1 0 0,0 0 0 0 0,0 0 0 0 0,0 1 0 0 0,0-1 1 0 0,1 0-1 0 0,-1 0 0 0 0,0 0 0 0 0,0 0 0 0 0,0 1 1 0 0,1-1-1 0 0,-1 0 0 0 0,11 8-132 0 0,-11-8 119 0 0,3 1-372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1:59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38 7226 0 0,'-5'-3'7600'0'0,"-5"9"-5181"0"0,9-4-2464 0 0,0-1 0 0 0,0 0 1 0 0,-1 1-1 0 0,1-1 0 0 0,0 1 1 0 0,0 0-1 0 0,1-1 0 0 0,-1 1 1 0 0,0 0-1 0 0,0-1 1 0 0,0 3-1 0 0,0 14 171 0 0,1 0 0 0 0,1 0 0 0 0,4 31 0 0 0,0 4 117 0 0,-3-39-219 0 0,-1 0 0 0 0,2 0 0 0 0,0-1 0 0 0,1 1 0 0 0,0-1 0 0 0,10 21 0 0 0,-10-27-10 0 0,0 0 0 0 0,1 0 1 0 0,0-1-1 0 0,0 1 0 0 0,1-1 0 0 0,0 0 0 0 0,9 7 1 0 0,-10-9-1 0 0,-1-1 0 0 0,0 0 0 0 0,1-1 0 0 0,-1 1 0 0 0,1-1 0 0 0,0 0 0 0 0,0 0 0 0 0,0 0 0 0 0,0-1 0 0 0,0 0 0 0 0,0 0 0 0 0,10 1 0 0 0,-8-2 8 0 0,0 0 6 0 0,1 0 0 0 0,0 0 0 0 0,0-1 1 0 0,9-2-1 0 0,-15 2-21 0 0,1 0 0 0 0,0 0 0 0 0,-1 0 1 0 0,1 0-1 0 0,-1-1 0 0 0,1 1 0 0 0,-1-1 1 0 0,0 1-1 0 0,0-1 0 0 0,1 0 0 0 0,-1 0 1 0 0,0 0-1 0 0,-1 0 0 0 0,1 0 0 0 0,2-3 1 0 0,2-5 8 0 0,0-1 0 0 0,-1 1 0 0 0,0-1 0 0 0,-1 0 0 0 0,0 0 0 0 0,4-18 0 0 0,-3 9 4 0 0,0 0 0 0 0,-2 0 1 0 0,0 0-1 0 0,-1 0 1 0 0,-1-1-1 0 0,-2-25 0 0 0,-1 38-17 0 0,0 0 0 0 0,0 0 0 0 0,-1 1 0 0 0,-4-10 0 0 0,-5-12 2 0 0,11 26-222 0 0,0 0 0 0 0,0 0 0 0 0,0 0 0 0 0,-1 0 0 0 0,1 0 0 0 0,-1 1 0 0 0,1-1 0 0 0,-1 0 1 0 0,0 1-1 0 0,0 0 0 0 0,0-1 0 0 0,-1 1 0 0 0,1 0 0 0 0,0 0 0 0 0,-1 0 0 0 0,1 1 0 0 0,-1-1 0 0 0,0 0 0 0 0,0 1 0 0 0,0 0 0 0 0,1 0 0 0 0,-5-1 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00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9 8018 0 0,'-7'-2'851'0'0,"-12"6"5245"0"0,19-3-5943 0 0,7 43-18 0 0,-4-31-87 0 0,-1 1 1 0 0,2 18 0 0 0,-3-14-28 0 0,-1-15-15 0 0,1 0-1 0 0,-1 0 1 0 0,0 0-1 0 0,0 1 1 0 0,0-1 0 0 0,-1 0-1 0 0,1 0 1 0 0,-1 0-1 0 0,1 0 1 0 0,-1 0 0 0 0,-1 3-1 0 0,0-2-4 0 0,0 0 0 0 0,1 0 0 0 0,0 1 0 0 0,0-1 0 0 0,0 1 0 0 0,1-1 0 0 0,-1 1 0 0 0,1-1 0 0 0,0 1 1 0 0,0-1-1 0 0,1 1 0 0 0,-1-1 0 0 0,1 0 0 0 0,0 1 0 0 0,0-1 0 0 0,3 7 0 0 0,5 1 21 0 0,8 12 26 0 0,-16-22-47 0 0,-1-1 0 0 0,1 0 1 0 0,-1 0-1 0 0,1 0 0 0 0,-1 1 1 0 0,1-1-1 0 0,-1 0 0 0 0,0 0 0 0 0,0 1 1 0 0,0-1-1 0 0,1 0 0 0 0,-1 0 1 0 0,-1 1-1 0 0,1-1 0 0 0,0 0 0 0 0,0 1 1 0 0,0-1-1 0 0,-1 0 0 0 0,1 2 1 0 0,-3 1-1 0 0,3-3 0 0 0,-1 0 1 0 0,0 0 0 0 0,1 1 0 0 0,-1-1 0 0 0,1 0-1 0 0,-1 0 1 0 0,1 1 0 0 0,0-1 0 0 0,-1 0 0 0 0,1 0-1 0 0,0 1 1 0 0,0-1 0 0 0,0 0 0 0 0,0 1 0 0 0,0-1-1 0 0,0 0 1 0 0,0 1 0 0 0,1-1 0 0 0,-1 0 0 0 0,0 0 0 0 0,1 1-1 0 0,-1-1 1 0 0,1 0 0 0 0,-1 0 0 0 0,1 0 0 0 0,0 0-1 0 0,-1 0 1 0 0,2 2 0 0 0,5 4 80 0 0,-2-9-139 0 0,-5 1 52 0 0,1-1-1 0 0,-1 1 1 0 0,0 0 0 0 0,0-1 0 0 0,1 1-1 0 0,-1-1 1 0 0,0 1 0 0 0,0 0-1 0 0,0-1 1 0 0,-1 1 0 0 0,1-1-1 0 0,0 1 1 0 0,-1-2 0 0 0,-3-11 13 0 0,1 2 1 0 0,0 0 0 0 0,0 0 1 0 0,0-16-1 0 0,-6-22 4 0 0,-1-6-19 0 0,10 52 2 0 0,0 0 0 0 0,0 0 0 0 0,0 0 0 0 0,0 0-1 0 0,1 0 1 0 0,0 0 0 0 0,0 1 0 0 0,0-1 0 0 0,0 0 0 0 0,0 0 0 0 0,4-5-1 0 0,6-13-10 0 0,-10 19 22 0 0,0-1 1 0 0,1 0 0 0 0,-1 1 0 0 0,1 0-1 0 0,0-1 1 0 0,0 1 0 0 0,0 0 0 0 0,1 0-1 0 0,-1 0 1 0 0,1 0 0 0 0,0 0 0 0 0,0 1-1 0 0,0-1 1 0 0,0 1 0 0 0,0 0 0 0 0,4-3-1 0 0,-2 4-1 0 0,2-2 15 0 0,0 0-1 0 0,0 1 1 0 0,1 0-1 0 0,12-2 0 0 0,-17 4-13 0 0,0-1 0 0 0,-1 2 0 0 0,1-1 0 0 0,0 0 0 0 0,-1 0 0 0 0,1 1 0 0 0,0 0 0 0 0,-1-1-1 0 0,1 1 1 0 0,0 0 0 0 0,-1 0 0 0 0,0 0 0 0 0,1 1 0 0 0,-1-1 0 0 0,0 1 0 0 0,1-1 0 0 0,3 5-1 0 0,-1-1 9 0 0,0 0-1 0 0,0 0 0 0 0,0 1 1 0 0,-1 0-1 0 0,0 0 1 0 0,0 0-1 0 0,0 0 0 0 0,-1 1 1 0 0,0 0-1 0 0,0-1 0 0 0,-1 1 1 0 0,2 9-1 0 0,28 91 30 0 0,-30-95-26 0 0,1-1 0 0 0,-2 1 0 0 0,1 0 0 0 0,-1 0 0 0 0,-2 13 0 0 0,1-23-13 0 0,0 0 0 0 0,0 0-1 0 0,0 0 1 0 0,1 0 0 0 0,-1 0-1 0 0,0 0 1 0 0,1 1 0 0 0,-1-1 0 0 0,1 0-1 0 0,0 0 1 0 0,0-1 0 0 0,0 1-1 0 0,0 0 1 0 0,0 0 0 0 0,0 0-1 0 0,2 2 1 0 0,0 14 42 0 0,-2-11 0 0 0,-2-13 182 0 0,-5-46-200 0 0,0-97-1 0 0,6 137-27 0 0,1 0 1 0 0,1 0-1 0 0,5-19 0 0 0,-6 26-5 0 0,0 0 0 0 0,1 1-1 0 0,0-1 1 0 0,0 1 0 0 0,0-1-1 0 0,1 1 1 0 0,-1 0 0 0 0,1 0-1 0 0,0 0 1 0 0,0 0 0 0 0,6-5 0 0 0,-2 3-6 0 0,1 0 0 0 0,0 0 1 0 0,0 1-1 0 0,0 0 1 0 0,11-5-1 0 0,-16 9 26 0 0,0 0-1 0 0,0 0 1 0 0,-1 1-1 0 0,1-1 1 0 0,0 1-1 0 0,0 0 1 0 0,0 0-1 0 0,0 0 1 0 0,0 0-1 0 0,0 0 1 0 0,0 0-1 0 0,0 1 1 0 0,0-1 0 0 0,0 1-1 0 0,-1 0 1 0 0,1 0-1 0 0,0 0 1 0 0,0 1-1 0 0,-1-1 1 0 0,1 0-1 0 0,2 3 1 0 0,0 0 11 0 0,0 0 1 0 0,0 1-1 0 0,-1 0 0 0 0,0 0 1 0 0,0 0-1 0 0,0 0 1 0 0,0 0-1 0 0,-1 1 1 0 0,0 0-1 0 0,0-1 1 0 0,-1 1-1 0 0,3 8 0 0 0,3 14 83 0 0,8 39-1 0 0,-14-57-78 0 0,2 17 28 0 0,-1 1 0 0 0,-2 40-1 0 0,-3-36-10 0 0,1-24-24 0 0,0-1 1 0 0,1 1-1 0 0,0 0 1 0 0,0 0-1 0 0,1 0 1 0 0,1 7-1 0 0,1-10 92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01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20 4441 0 0,'-29'-18'11994'0'0,"19"17"-10505"0"0,4 1-747 0 0,5 0-710 0 0,1 0 0 0 0,0 0 0 0 0,0 0 0 0 0,0 0 0 0 0,-1 0 0 0 0,1 0 0 0 0,0-1 0 0 0,0 1-1 0 0,0 0 1 0 0,-1 0 0 0 0,1 1 0 0 0,0-1 0 0 0,0 0 0 0 0,0 0 0 0 0,-1 0 0 0 0,1 0 0 0 0,0 0 0 0 0,0 0-1 0 0,0 0 1 0 0,0 0 0 0 0,-1 0 0 0 0,1 0 0 0 0,0 0 0 0 0,0 0 0 0 0,0 1 0 0 0,0-1 0 0 0,-1 0 0 0 0,1 0-1 0 0,0 0 1 0 0,0 0 0 0 0,0 1 0 0 0,0-1 0 0 0,0 0 0 0 0,0 0 0 0 0,0 0 0 0 0,-1 0 0 0 0,1 1 0 0 0,0-1-1 0 0,0 0 1 0 0,0 0 0 0 0,0 0 0 0 0,0 1 0 0 0,0-1 0 0 0,0 0 0 0 0,0 0 0 0 0,0 0 0 0 0,0 1 0 0 0,0-1-1 0 0,0 0 1 0 0,0 0 0 0 0,0 0 0 0 0,0 0 0 0 0,1 1 0 0 0,-1-1 0 0 0,0 0 0 0 0,0 0 0 0 0,0 0 0 0 0,0 1-1 0 0,0-1 1 0 0,27 6 147 0 0,0 1-139 0 0,-19-6-78 0 0,-10-4-161 0 0,1 2 104 0 0,0 1-1 0 0,0-1 1 0 0,0 1 0 0 0,1 0 0 0 0,-1-1 0 0 0,0 1 0 0 0,0 0-1 0 0,0 0 1 0 0,0 0 0 0 0,0 0 0 0 0,0-1 0 0 0,1 1 0 0 0,-1 0-1 0 0,0 0 1 0 0,0 1 0 0 0,0-1 0 0 0,-1 0 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06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52 268 2665 0 0,'-51'0'11874'0'0,"68"5"-11290"0"0,51-4-99 0 0,-27 1-352 0 0,62-7 0 0 0,333-35 54 0 0,-280 24-82 0 0,-51 12 206 0 0,-105 4-310 0 0,1 0-1 0 0,-1-1 1 0 0,0 1 0 0 0,1 0 0 0 0,-1-1 0 0 0,1 1-1 0 0,-1-1 1 0 0,0 1 0 0 0,0 0 0 0 0,1-1 0 0 0,-1 1-1 0 0,0-1 1 0 0,0 1 0 0 0,1-1 0 0 0,-1 1-1 0 0,0-1 1 0 0,0 1 0 0 0,0-1 0 0 0,0 1 0 0 0,0-1-1 0 0,0 0 1 0 0,0 1 0 0 0,0-2 0 0 0,0 2 3 0 0,-23-16-8 0 0,22 15 81 0 0,-1-2-64 0 0,-33-31 15 0 0,1 2-24 0 0,-61-59-37 0 0,81 70 80 0 0,14 20 14 0 0,8 16 22 0 0,-5-9-62 0 0,1 0-1 0 0,-1 0 1 0 0,1-1 0 0 0,1 0 0 0 0,-1 0 0 0 0,1 0 0 0 0,6 5 0 0 0,14 16 17 0 0,-13-15-26 0 0,0-1 0 0 0,1 1-1 0 0,0-2 1 0 0,0 0 0 0 0,1 0 0 0 0,1-2 0 0 0,17 8 0 0 0,-5-5-15 0 0,-23-10 4 0 0,0 1 0 0 0,0 0 0 0 0,0 1 0 0 0,0-1 0 0 0,-1 1 1 0 0,1 0-1 0 0,-1 0 0 0 0,1 0 0 0 0,5 4 0 0 0,-7 1 7 0 0,-2-6-6 0 0,1 0 1 0 0,-1 1-1 0 0,0-1 0 0 0,1 0 0 0 0,-1 0 1 0 0,1 0-1 0 0,-1 0 0 0 0,1 0 0 0 0,-1 0 0 0 0,1 0 1 0 0,0 0-1 0 0,1 2 0 0 0,5 3 17 0 0,8 9 12 0 0,-15-15-30 0 0,0 0 0 0 0,0 1 0 0 0,1-1-1 0 0,-1 1 1 0 0,0-1 0 0 0,0 1 0 0 0,0-1 0 0 0,0 0 0 0 0,0 1 0 0 0,0-1 0 0 0,0 1 0 0 0,0-1 0 0 0,0 1-1 0 0,0-1 1 0 0,0 1 0 0 0,0-1 0 0 0,0 0 0 0 0,0 1 0 0 0,-1-1 0 0 0,1 1 0 0 0,0-1 0 0 0,0 1 0 0 0,0-1-1 0 0,-1 0 1 0 0,1 1 0 0 0,0-1 0 0 0,0 0 0 0 0,-1 1 0 0 0,1-1 0 0 0,0 0 0 0 0,-1 1 0 0 0,1-1 0 0 0,0 0-1 0 0,-1 0 1 0 0,1 1 0 0 0,-1-1 0 0 0,0 0 0 0 0,-12 19 54 0 0,7-12-49 0 0,0 0 0 0 0,-1 0 0 0 0,0 0 0 0 0,-1-1 0 0 0,1 0 0 0 0,-1-1 0 0 0,-12 7 0 0 0,-22 17 2 0 0,-55 42 26 0 0,91-66-32 0 0,3-4 1 0 0,1 1-1 0 0,-1 0 1 0 0,0 0-1 0 0,1 0 1 0 0,0 0-1 0 0,0 0 1 0 0,-1 1-1 0 0,1-1 1 0 0,-2 5-1 0 0,4-7 89 0 0,-1-1-89 0 0,1 1 1 0 0,-1-1 0 0 0,1 0 0 0 0,-1 0-1 0 0,1 0 1 0 0,0 0 0 0 0,-1 0 0 0 0,1 0-1 0 0,0 0 1 0 0,0 0 0 0 0,0 0 0 0 0,0 0-1 0 0,0 0 1 0 0,0 0 0 0 0,0 0-1 0 0,0 0 1 0 0,0 0 0 0 0,0 0 0 0 0,1-2-1 0 0,2-10 19 0 0,-1-1 0 0 0,0 1-1 0 0,-1-1 1 0 0,-1-21 0 0 0,0 27-19 0 0,-1-21-1 0 0,-7-34 1 0 0,5 38 2 0 0,0 1 1 0 0,1-36-1 0 0,4 38 25 0 0,-1 12-27 0 0,-1 0 1 0 0,0 1 0 0 0,-1-16 0 0 0,0 46-75 0 0,-1 2 76 0 0,1 0 1 0 0,3 41-1 0 0,5-28-16 0 0,1-1-1 0 0,16 38 1 0 0,-16-39 74 0 0,-8-31-13 0 0,-3-20-43 0 0,1-3-3 0 0,0 0-1 0 0,1 0 1 0 0,2-32 0 0 0,0 43-4 0 0,1-1 1 0 0,0 0 0 0 0,0 1-1 0 0,1-1 1 0 0,0 1-1 0 0,1 0 1 0 0,0 0 0 0 0,0 0-1 0 0,7-10 1 0 0,-10 18-2 0 0,-1 1 2 0 0,1 0 0 0 0,-1-1 0 0 0,0 1 0 0 0,1-1 0 0 0,-1 1 0 0 0,0-1 0 0 0,1 1 0 0 0,-1 0 0 0 0,1-1 0 0 0,-1 1 0 0 0,0 0 0 0 0,1 0 0 0 0,-1-1 0 0 0,1 1 0 0 0,-1 0 0 0 0,1 0 0 0 0,-1 0 0 0 0,1-1 0 0 0,-1 1 0 0 0,1 0 0 0 0,-1 0 0 0 0,1 0 0 0 0,-1 0 0 0 0,1 0 0 0 0,-1 0 0 0 0,1 0 0 0 0,0 0 0 0 0,-1 0 0 0 0,1 1 0 0 0,0-1-28 0 0,-1 2 27 0 0,0-1-1 0 0,0 1 1 0 0,0 0-1 0 0,0 0 1 0 0,1 0-1 0 0,-1 0 1 0 0,1 0-1 0 0,-1 0 1 0 0,1-1-1 0 0,0 1 1 0 0,2 3-1 0 0,-2-3 4 0 0,0 0 0 0 0,0 0-1 0 0,0 1 1 0 0,0-1 0 0 0,0 0-1 0 0,-1 1 1 0 0,1-1 0 0 0,-1 0-1 0 0,1 5 1 0 0,0 15-14 0 0,-1-8 10 0 0,1-1 0 0 0,1 0 0 0 0,5 22 0 0 0,-6-32 3 0 0,0 0 1 0 0,1 0-1 0 0,0-1 0 0 0,0 1 1 0 0,0 0-1 0 0,0-1 0 0 0,5 5 1 0 0,-6-5 2 0 0,-1-2-5 0 0,1 0 0 0 0,-1 0 0 0 0,0 0 0 0 0,1 0 0 0 0,-1 0 0 0 0,1 0 0 0 0,-1 0 0 0 0,1 1 0 0 0,-1-1 0 0 0,1-1 0 0 0,-1 1 0 0 0,1 0-1 0 0,-1 0 1 0 0,0 0 0 0 0,1 0 0 0 0,-1 0 0 0 0,1 0 0 0 0,-1 0 0 0 0,1-1 0 0 0,-1 1 0 0 0,0 0 0 0 0,1 0 0 0 0,-1 0 0 0 0,1-1 0 0 0,-1 1 0 0 0,0 0 0 0 0,1-1 0 0 0,-1 1 0 0 0,1-1 0 0 0,0 0 2 0 0,0 0-1 0 0,0 0 0 0 0,0 0 1 0 0,0-1-1 0 0,0 1 1 0 0,0 0-1 0 0,0-1 0 0 0,0 1 1 0 0,0 0-1 0 0,-1-1 1 0 0,1 1-1 0 0,-1-1 0 0 0,1 1 1 0 0,-1-1-1 0 0,1 1 1 0 0,-1-1-1 0 0,0 0 1 0 0,0 1-1 0 0,0-1 0 0 0,0 1 1 0 0,0-1-1 0 0,0 0 1 0 0,0 1-1 0 0,0-1 0 0 0,-1 1 1 0 0,1-1-1 0 0,-1 1 1 0 0,0-3-1 0 0,1 2-1 0 0,-1 1-1 0 0,1-1 1 0 0,0 1 0 0 0,-1-1-1 0 0,1 0 1 0 0,0 1 0 0 0,0-1-1 0 0,1 0 1 0 0,-1 1 0 0 0,0-1-1 0 0,0 1 1 0 0,1-1 0 0 0,-1 1-1 0 0,1-1 1 0 0,-1 1-1 0 0,1-1 1 0 0,0 1 0 0 0,-1-1-1 0 0,3-1 1 0 0,-2 1 2 0 0,0 1 1 0 0,0-1-1 0 0,-1 0 1 0 0,1 0-1 0 0,0 1 1 0 0,-1-1-1 0 0,1 0 1 0 0,-1 0-1 0 0,1 0 0 0 0,-1 0 1 0 0,0 1-1 0 0,0-1 1 0 0,0 0-1 0 0,0 0 1 0 0,0-4-1 0 0,-1 6-20 0 0,15 0-31 0 0,-14 0 50 0 0,0 0 0 0 0,0 0 0 0 0,1 0 1 0 0,-1 0-1 0 0,0 0 0 0 0,0 0 0 0 0,0 0 0 0 0,0 0 1 0 0,1 0-1 0 0,-1 1 0 0 0,0-1 0 0 0,0 0 1 0 0,0 0-1 0 0,1 0 0 0 0,-1 0 0 0 0,0 0 0 0 0,0 0 1 0 0,0 0-1 0 0,0 0 0 0 0,0 0 0 0 0,1 1 0 0 0,-1-1 1 0 0,0 0-1 0 0,0 0 0 0 0,0 0 0 0 0,0 0 0 0 0,0 0 1 0 0,0 1-1 0 0,0-1 0 0 0,1 0 0 0 0,-1 0 1 0 0,0 0-1 0 0,0 1 0 0 0,0-1 0 0 0,0 0 0 0 0,0 0 1 0 0,0 0-1 0 0,0 0 0 0 0,0 1 0 0 0,0-1 0 0 0,0 0 1 0 0,0 0-1 0 0,0 0 0 0 0,0 1 0 0 0,0-1 0 0 0,0 0 1 0 0,0 0-1 0 0,0 0 0 0 0,0 0 0 0 0,-1 1 1 0 0,1-1-1 0 0,0 0 0 0 0,0 0 0 0 0,0 0 0 0 0,0 1 1 0 0,-11 8-27 0 0,2-1 12 0 0,4 7 13 0 0,4-12 4 0 0,0-1 1 0 0,0 1-1 0 0,0-1 0 0 0,1 1 0 0 0,-1-1 0 0 0,1 1 0 0 0,-1 0 0 0 0,1-1 0 0 0,0 6 0 0 0,0 7 119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18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164 238 3097 0 0,'-21'-6'811'0'0,"16"3"344"0"0,16 2 82 0 0,-8 2-1206 0 0,0-1 0 0 0,0 0 0 0 0,0 0 0 0 0,-1 0 0 0 0,1 0 1 0 0,0-1-1 0 0,0 1 0 0 0,0-1 0 0 0,0 1 0 0 0,0-1 0 0 0,0 0 0 0 0,-1 0 0 0 0,1-1 0 0 0,0 1 0 0 0,-1-1 0 0 0,1 1 0 0 0,-1-1 1 0 0,1 0-1 0 0,-1 1 0 0 0,0-1 0 0 0,0-1 0 0 0,0 1 0 0 0,0 0 0 0 0,0 0 0 0 0,1-3 0 0 0,9-9-21 0 0,-11 13-3 0 0,0 0 1 0 0,0 0-1 0 0,0 0 0 0 0,0 0 0 0 0,0-1 0 0 0,0 1 1 0 0,0 0-1 0 0,0 0 0 0 0,0-1 0 0 0,-1 1 0 0 0,1-1 1 0 0,0 1-1 0 0,-1-1 0 0 0,0 1 0 0 0,1-1 0 0 0,-1 1 1 0 0,0-1-1 0 0,1 1 0 0 0,-1-1 0 0 0,0 0 0 0 0,0 1 0 0 0,0-1 1 0 0,-1-2-1 0 0,-3-23 688 0 0,3 17-298 0 0,0 1-1 0 0,-1 0 1 0 0,-3-12 0 0 0,3 17-314 0 0,1 1 0 0 0,-1-1 0 0 0,0 1 0 0 0,0-1 0 0 0,0 1 0 0 0,-1 0 0 0 0,1 0 0 0 0,-1 0 0 0 0,1 0 0 0 0,-1 0 0 0 0,-4-2 0 0 0,3 1-21 0 0,-1 1 0 0 0,1 0 0 0 0,0 0-1 0 0,-1 1 1 0 0,0-1 0 0 0,0 1 0 0 0,0 0 0 0 0,0 0 0 0 0,0 1 0 0 0,0-1 0 0 0,-6 0 0 0 0,8 2-46 0 0,-1 0 1 0 0,1 0-1 0 0,0 0 1 0 0,0 1-1 0 0,-1-1 1 0 0,1 1-1 0 0,0 0 1 0 0,0 0-1 0 0,0 0 1 0 0,0 0-1 0 0,0 0 1 0 0,0 1-1 0 0,0-1 1 0 0,0 1-1 0 0,1 0 1 0 0,-1 0-1 0 0,0 0 1 0 0,-3 5-1 0 0,-2 1-7 0 0,1 0-1 0 0,0 0 1 0 0,0 1 0 0 0,1 0-1 0 0,1 1 1 0 0,-1-1-1 0 0,2 1 1 0 0,-1 0 0 0 0,1 0-1 0 0,1 0 1 0 0,0 1-1 0 0,0-1 1 0 0,1 1 0 0 0,0 0-1 0 0,1 0 1 0 0,0 0-1 0 0,1 0 1 0 0,0 0 0 0 0,1-1-1 0 0,0 1 1 0 0,5 18 0 0 0,-4-17 17 0 0,1 0 0 0 0,1 0 1 0 0,0 0-1 0 0,1-1 1 0 0,0 1-1 0 0,0-1 1 0 0,2 0-1 0 0,-1-1 1 0 0,1 1-1 0 0,1-1 0 0 0,13 14 1 0 0,-17-21-15 0 0,0 0-1 0 0,0-1 1 0 0,1 0-1 0 0,-1 1 1 0 0,1-2 0 0 0,-1 1-1 0 0,1 0 1 0 0,0-1 0 0 0,0 0-1 0 0,6 1 1 0 0,-7-1-30 0 0,0-1 0 0 0,0 1 0 0 0,-1-1 0 0 0,1 0 0 0 0,0 0 0 0 0,0 0 0 0 0,0-1 0 0 0,0 1 0 0 0,0-1 0 0 0,0 0 0 0 0,-1 0 0 0 0,1 0 0 0 0,4-3 0 0 0,-3 1-31 0 0,-1-1 0 0 0,0 0 0 0 0,0-1 1 0 0,-1 1-1 0 0,1-1 0 0 0,-1 1 0 0 0,0-1 0 0 0,2-5 1 0 0,8-12-3 0 0,-7 12 55 0 0,0-1 0 0 0,-1 0 0 0 0,0 0 0 0 0,0 0 0 0 0,-2 0-1 0 0,1-1 1 0 0,-2 0 0 0 0,1 0 0 0 0,-1 0 0 0 0,-1 0 0 0 0,-1 0-1 0 0,1 0 1 0 0,-2 0 0 0 0,0 0 0 0 0,-2-13 0 0 0,2 19 19 0 0,1-1-1 0 0,0 1 1 0 0,0 0 0 0 0,0 0 0 0 0,1 0 0 0 0,1-9 0 0 0,2-14 69 0 0,-4 26-76 0 0,-1 0 0 0 0,1 0 0 0 0,-1-1 0 0 0,0 1 0 0 0,0 0-1 0 0,0 0 1 0 0,0 0 0 0 0,-1 0 0 0 0,1 0 0 0 0,-1 0 0 0 0,1 1 0 0 0,-1-1 0 0 0,0 1 0 0 0,-3-4 0 0 0,5 6-15 0 0,0 0 2 0 0,0-1 0 0 0,-1 1 1 0 0,1 0-1 0 0,0-1 0 0 0,0 1 0 0 0,-1 0 0 0 0,1-1 1 0 0,0 1-1 0 0,0 0 0 0 0,-1-1 0 0 0,1 1 1 0 0,0 0-1 0 0,-1 0 0 0 0,1 0 0 0 0,-1-1 1 0 0,1 1-1 0 0,0 0 0 0 0,-1 0 0 0 0,1 0 0 0 0,0 0 1 0 0,-1 0-1 0 0,1 0 0 0 0,-1-1 0 0 0,1 1 1 0 0,-1 0-1 0 0,1 0 0 0 0,0 0 0 0 0,-1 0 0 0 0,1 1 1 0 0,-1-1-1 0 0,1 0 0 0 0,0 0 0 0 0,-1 0 1 0 0,1 0-1 0 0,-1 0 0 0 0,1 0 0 0 0,0 1 0 0 0,-1-1 1 0 0,1 0-1 0 0,0 0 0 0 0,-1 1 0 0 0,1-1 1 0 0,0 0-1 0 0,-1 0 0 0 0,1 1 0 0 0,0-1 1 0 0,0 0-1 0 0,-1 1 0 0 0,1-1 0 0 0,0 0 0 0 0,0 1 1 0 0,0-1-1 0 0,0 1 0 0 0,-1-1 0 0 0,1 0 1 0 0,0 1-1 0 0,-1 2 2 0 0,0-1 0 0 0,0 0 0 0 0,1 0 0 0 0,-1 0 0 0 0,0 0 0 0 0,1 1 0 0 0,0-1 0 0 0,-1 0 1 0 0,1 4-1 0 0,1 7 44 0 0,0 1 0 0 0,-3 19 1 0 0,1-20-47 0 0,1 0 0 0 0,0 0 1 0 0,2 15-1 0 0,-1 2 18 0 0,-2-25-17 0 0,1 1 0 0 0,0-1 0 0 0,1 0 0 0 0,1 10 0 0 0,1-2 12 0 0,2-1 0 0 0,-1 1 0 0 0,2-1 0 0 0,0 0 0 0 0,0 0 0 0 0,1 0-1 0 0,14 17 1 0 0,-16-23-7 0 0,0 0 0 0 0,0 0 0 0 0,1-1 0 0 0,0 0 0 0 0,0 0 0 0 0,0-1-1 0 0,1 1 1 0 0,-1-1 0 0 0,1-1 0 0 0,0 1 0 0 0,0-1 0 0 0,1-1 0 0 0,-1 1 0 0 0,13 2-1 0 0,-16-5-45 0 0,0 0 0 0 0,0 0-1 0 0,1 0 1 0 0,-1 0-1 0 0,0-1 1 0 0,0 1 0 0 0,0-1-1 0 0,0 0 1 0 0,0-1 0 0 0,0 1-1 0 0,0-1 1 0 0,0 1-1 0 0,0-1 1 0 0,-1 0 0 0 0,1-1-1 0 0,-1 1 1 0 0,1 0-1 0 0,-1-1 1 0 0,0 0 0 0 0,0 0-1 0 0,0 0 1 0 0,0 0-1 0 0,-1-1 1 0 0,1 1 0 0 0,3-7-1 0 0,1-3 6 0 0,0 1-1 0 0,-1-1 0 0 0,0-1 0 0 0,-1 1 0 0 0,-1-1 1 0 0,4-19-1 0 0,0-8 171 0 0,-2-1 0 0 0,-2 0 0 0 0,-1-64 0 0 0,-4 102-114 0 0,1 1 1 0 0,0-1-1 0 0,-1 1 1 0 0,0 0-1 0 0,0-1 1 0 0,0 1-1 0 0,-2-5 1 0 0,2 7 206 0 0,-3 4-214 0 0,1 1-9 0 0,1-1-1 0 0,-1 1 1 0 0,1-1 0 0 0,0 1-1 0 0,0 0 1 0 0,0 0-1 0 0,0 0 1 0 0,1 0 0 0 0,0 0-1 0 0,-1 1 1 0 0,1-1 0 0 0,1 0-1 0 0,-1 1 1 0 0,1-1 0 0 0,0 0-1 0 0,0 8 1 0 0,2 11-8 0 0,1-1-1 0 0,6 26 1 0 0,0 0 36 0 0,-5-25-23 0 0,15 45 0 0 0,1 3 217 0 0,-17-60-196 0 0,-3-24-40 0 0,-4-27 1 0 0,1 23 13 0 0,0-1-1 0 0,1 1 1 0 0,1-1 0 0 0,2-30 0 0 0,0 36-17 0 0,1 0 0 0 0,1 0 0 0 0,0 0 0 0 0,0 1 0 0 0,1-1 0 0 0,1 1 0 0 0,9-19 0 0 0,-5 14-8 0 0,-3 5 11 0 0,0 0 0 0 0,0 0 0 0 0,17-19 0 0 0,-21 28 7 0 0,0 0-1 0 0,0 0 1 0 0,1-1 0 0 0,-1 1-1 0 0,1 0 1 0 0,0 1 0 0 0,-1-1-1 0 0,1 0 1 0 0,0 1 0 0 0,0 0-1 0 0,0 0 1 0 0,0 0 0 0 0,0 0-1 0 0,0 0 1 0 0,1 0 0 0 0,-1 1-1 0 0,0-1 1 0 0,0 1 0 0 0,0 0-1 0 0,6 1 1 0 0,-5 0 6 0 0,-1 0 1 0 0,1 0-1 0 0,-1 1 0 0 0,1-1 0 0 0,-1 1 1 0 0,0 0-1 0 0,1 0 0 0 0,-1 0 1 0 0,0 1-1 0 0,0-1 0 0 0,-1 1 0 0 0,1-1 1 0 0,0 1-1 0 0,-1 0 0 0 0,0 0 0 0 0,1 0 1 0 0,-1 0-1 0 0,-1 1 0 0 0,4 5 1 0 0,0 2 28 0 0,0 1 1 0 0,-1-1-1 0 0,0 1 1 0 0,4 23-1 0 0,-3 20 48 0 0,-5-40-84 0 0,1 0-1 0 0,6 26 1 0 0,-6-34 1 0 0,0 0 0 0 0,0-1-1 0 0,0 1 1 0 0,-1 0 0 0 0,0-1 0 0 0,0 1 0 0 0,0 0 0 0 0,-3 10 0 0 0,0 2 32 0 0,0 30 1 0 0,3-41 8 0 0,0-1 0 0 0,1 0 1 0 0,-1 1-1 0 0,4 11 1 0 0,-4-19-93 0 0,1 1 1 0 0,-1-1-1 0 0,0 0 1 0 0,1 1 0 0 0,-1-1-1 0 0,0 1 1 0 0,1-1 0 0 0,-1 0-1 0 0,1 1 1 0 0,-1-1-1 0 0,1 0 1 0 0,-1 1 0 0 0,1-1-1 0 0,-1 0 1 0 0,1 0-1 0 0,-1 0 1 0 0,1 1 0 0 0,-1-1-1 0 0,1 0 1 0 0,-1 0 0 0 0,1 0-1 0 0,0 0 1 0 0,-1 0-1 0 0,1 0 1 0 0,-1 0 0 0 0,1 0-1 0 0,-1 0 1 0 0,1 0 0 0 0,-1 0-1 0 0,1-1 1 0 0,-1 1-1 0 0,1 0 1 0 0,-1 0 0 0 0,1 0-1 0 0,0-1 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4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16 121 2921 0 0,'-1'0'314'0'0,"-1"-1"1"0"0,1 0-1 0 0,0 0 1 0 0,0 0-1 0 0,0 0 1 0 0,0 0 0 0 0,1 0-1 0 0,-1 0 1 0 0,0-1-1 0 0,0 1 1 0 0,1 0-1 0 0,-1 0 1 0 0,0-1 0 0 0,1 1-1 0 0,0 0 1 0 0,-1-1-1 0 0,1 1 1 0 0,-1-2-1 0 0,0-16 4347 0 0,1 19-4512 0 0,2 0-125 0 0,-1 0-1 0 0,0 0 1 0 0,0 0 0 0 0,0 1 0 0 0,0-1 0 0 0,0 0-1 0 0,0 1 1 0 0,0-1 0 0 0,0 1 0 0 0,0-1 0 0 0,0 1-1 0 0,0 0 1 0 0,0-1 0 0 0,0 1 0 0 0,0 0-1 0 0,0-1 1 0 0,-1 1 0 0 0,1 0 0 0 0,0 0 0 0 0,-1 0-1 0 0,1 0 1 0 0,0 0 0 0 0,-1 0 0 0 0,1 1-1 0 0,11 32 152 0 0,-3-7-17 0 0,-5-20-133 0 0,-1 1 0 0 0,0 0 0 0 0,0 0 1 0 0,2 10-1 0 0,9 24 96 0 0,-10-33-110 0 0,-1 1 1 0 0,0-1 0 0 0,0 0-1 0 0,2 20 1 0 0,-4-18-2 0 0,1 0-1 0 0,1 0 0 0 0,5 14 1 0 0,-3-12 12 0 0,1 2-6 0 0,1 1 0 0 0,0-1 0 0 0,1-1 0 0 0,14 21 0 0 0,-16-26-2 0 0,-1 1-1 0 0,0 0 0 0 0,0 0 1 0 0,-1 0-1 0 0,0 0 0 0 0,3 17 1 0 0,-8-10 24 0 0,0-15-37 0 0,1-1 0 0 0,0 1 0 0 0,-1 0 1 0 0,1 0-1 0 0,0 0 0 0 0,0-1 0 0 0,0 1 0 0 0,0 0 0 0 0,0 0 0 0 0,1 0 0 0 0,-1-1 0 0 0,1 1 0 0 0,0 2 0 0 0,2 3 23 0 0,0-1-1 0 0,0 0 1 0 0,0 0 0 0 0,9 11 0 0 0,-10-15-14 0 0,0 0 0 0 0,-1-1 1 0 0,1 1-1 0 0,0 0 0 0 0,0-1 1 0 0,0 0-1 0 0,0 1 0 0 0,0-1 1 0 0,1 0-1 0 0,-1 0 1 0 0,0 0-1 0 0,0-1 0 0 0,1 1 1 0 0,-1 0-1 0 0,0-1 0 0 0,6 1 1 0 0,-8-1-6 0 0,1 0 1 0 0,-1 0 0 0 0,1 0-1 0 0,0 0 1 0 0,-1 0 0 0 0,1 0-1 0 0,-1-1 1 0 0,1 1 0 0 0,0 0-1 0 0,-1 0 1 0 0,1 0 0 0 0,-1-1-1 0 0,1 1 1 0 0,-1 0 0 0 0,1-1-1 0 0,-1 1 1 0 0,1 0 0 0 0,-1-1-1 0 0,1 1 1 0 0,-1-1 0 0 0,0 1-1 0 0,1-1 1 0 0,-1 1 0 0 0,0-1-1 0 0,1 1 1 0 0,-1-1 0 0 0,0 1-1 0 0,0-1 1 0 0,1 1 0 0 0,-1-1-1 0 0,0 0 1 0 0,0 1 0 0 0,0-1-1 0 0,0 1 1 0 0,0-1 0 0 0,0-1-1 0 0,0 2 2 0 0,1-1 0 0 0,-1 0 0 0 0,0 0 0 0 0,0 1 0 0 0,0-1 0 0 0,0 0 0 0 0,1 0-1 0 0,-1 1 1 0 0,0-1 0 0 0,1 0 0 0 0,-1 0 0 0 0,1 1 0 0 0,-1-1 0 0 0,1 1 0 0 0,-1-1-1 0 0,1 0 1 0 0,-1 1 0 0 0,1-1 0 0 0,0 1 0 0 0,-1-1 0 0 0,1 1 0 0 0,0-1 0 0 0,0 1-1 0 0,2-1 3 0 0,0 0 0 0 0,0 0-1 0 0,0 0 1 0 0,0 0 0 0 0,0-1-1 0 0,-1 1 1 0 0,1 0 0 0 0,-1-1-1 0 0,1 0 1 0 0,-1 0-1 0 0,0 0 1 0 0,1 0 0 0 0,-1 0-1 0 0,0 0 1 0 0,0-1 0 0 0,0 1-1 0 0,-1 0 1 0 0,1-1 0 0 0,-1 0-1 0 0,1 1 1 0 0,-1-1 0 0 0,0 0-1 0 0,0 0 1 0 0,0 0 0 0 0,0 0-1 0 0,0-4 1 0 0,0 0 1 0 0,1 0 0 0 0,0 0 0 0 0,0 0 0 0 0,1 1 0 0 0,0-1-1 0 0,0 1 1 0 0,1-1 0 0 0,5-7 0 0 0,-4 7-1 0 0,-1-1 0 0 0,0 1 0 0 0,0-1 0 0 0,5-13 0 0 0,22-134 75 0 0,-2 1-13 0 0,-18 91-39 0 0,-10 57-28 0 0,0-1 3 0 0,1-1-1 0 0,-1 0 1 0 0,-1 0-1 0 0,1 0 0 0 0,-2-13 1 0 0,1 20-6 0 0,-1-1-1 0 0,0 1 1 0 0,1 0 0 0 0,-1 0 0 0 0,1 0 0 0 0,-1 0-1 0 0,0 0 1 0 0,0 0 0 0 0,0 0 0 0 0,0 0 0 0 0,0 0-1 0 0,0 0 1 0 0,0 0 0 0 0,0 1 0 0 0,0-1 0 0 0,0 0-1 0 0,0 1 1 0 0,0-1 0 0 0,-1 1 0 0 0,1-1 0 0 0,0 1-1 0 0,-3-1 1 0 0,-28-2 12 0 0,33 3-76 0 0,0 1-1 0 0,-1-1 1 0 0,1 1 0 0 0,0 0 0 0 0,-1-1 0 0 0,1 1 0 0 0,0 0 0 0 0,-1-1 0 0 0,1 1 0 0 0,-1 0 0 0 0,1 0 0 0 0,-1 0 0 0 0,0 0 0 0 0,1-1 0 0 0,-1 1 0 0 0,0 0 0 0 0,0 0 0 0 0,1 0 0 0 0,-1 0 0 0 0,0 0 0 0 0,0 0 0 0 0,0 1 0 0 0,2 27-2179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5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0 111 4049 0 0,'0'0'4394'0'0,"5"18"-1941"0"0,25 20-2296 0 0,-28-37-140 0 0,0 1 1 0 0,0 0-1 0 0,-1-1 0 0 0,1 1 1 0 0,0-1-1 0 0,0 1 0 0 0,0-1 1 0 0,1 0-1 0 0,-1 0 0 0 0,0 0 1 0 0,0 0-1 0 0,1 0 0 0 0,-1-1 1 0 0,0 1-1 0 0,1-1 0 0 0,3 1 0 0 0,1-1 20 0 0,-1 0 0 0 0,1-1-1 0 0,0 0 1 0 0,8-2 0 0 0,8-1 85 0 0,-19 4-112 0 0,-1 0-1 0 0,0 0 0 0 0,0 0 1 0 0,0-1-1 0 0,0 0 0 0 0,0 0 1 0 0,0 0-1 0 0,0 0 0 0 0,0 0 1 0 0,0 0-1 0 0,3-3 0 0 0,-2 1 26 0 0,0-1 0 0 0,0 0 0 0 0,0 0 0 0 0,-1-1 0 0 0,5-5 0 0 0,-8 9-30 0 0,2-1-1 0 0,-1 1 1 0 0,0-1-1 0 0,0 1 1 0 0,1-1-1 0 0,-1 1 1 0 0,0-1-1 0 0,-1 0 1 0 0,1 0-1 0 0,0 1 1 0 0,0-1-1 0 0,-1 0 1 0 0,1 0-1 0 0,-1 0 1 0 0,0 0-1 0 0,0 0 1 0 0,1 0-1 0 0,-1 0 1 0 0,0 0-1 0 0,0 0 1 0 0,-1 0-1 0 0,1 0 1 0 0,0 1-1 0 0,-1-1 1 0 0,1 0-1 0 0,-1 0 1 0 0,0 0-1 0 0,1 0 1 0 0,-1 1-1 0 0,-1-3 1 0 0,-9-20 95 0 0,10 20-82 0 0,0 1-1 0 0,-1-1 1 0 0,1 1 0 0 0,-1 0-1 0 0,1-1 1 0 0,-1 1 0 0 0,0 0-1 0 0,0 0 1 0 0,0 1 0 0 0,-1-1-1 0 0,1 0 1 0 0,-1 1 0 0 0,0-1-1 0 0,-5-3 1 0 0,4 5 83 0 0,1-1 0 0 0,-1 1 0 0 0,1 1 0 0 0,-1-1 1 0 0,0 1-1 0 0,1-1 0 0 0,-1 1 0 0 0,0 0 0 0 0,1 0 0 0 0,-1 1 0 0 0,0-1 0 0 0,1 1 0 0 0,-1 0 0 0 0,-5 1 1 0 0,3 0-36 0 0,3-2-31 0 0,0 1 1 0 0,0 1-1 0 0,0-1 0 0 0,-1 0 1 0 0,1 1-1 0 0,0-1 0 0 0,1 1 1 0 0,-1 0-1 0 0,0 0 0 0 0,0 0 1 0 0,1 1-1 0 0,0-1 0 0 0,-1 0 1 0 0,1 1-1 0 0,0 0 0 0 0,0-1 1 0 0,0 1-1 0 0,-2 4 0 0 0,-1 4 39 0 0,0 0-1 0 0,1 1 1 0 0,-5 18-1 0 0,4-13-26 0 0,2-7-19 0 0,0 0 1 0 0,0-1-1 0 0,1 1 0 0 0,0 0 0 0 0,1 0 1 0 0,0 0-1 0 0,1 0 0 0 0,0 1 1 0 0,1-1-1 0 0,0 0 0 0 0,0 0 0 0 0,1 0 1 0 0,0-1-1 0 0,1 1 0 0 0,4 11 0 0 0,2 0-30 0 0,-6-12 21 0 0,1 0 0 0 0,0 0 0 0 0,1 0 0 0 0,0-1 0 0 0,0 1 0 0 0,1-1 0 0 0,0-1-1 0 0,8 9 1 0 0,0-3 57 0 0,-10-9-56 0 0,0 1 1 0 0,0-1-1 0 0,1 0 1 0 0,0-1-1 0 0,0 1 1 0 0,0-1-1 0 0,0 0 1 0 0,0 0-1 0 0,0-1 1 0 0,1 1-1 0 0,7 1 1 0 0,-11-3-12 0 0,0 0 1 0 0,0-1-1 0 0,0 0 0 0 0,-1 1 1 0 0,1-1-1 0 0,0 0 1 0 0,0 0-1 0 0,0 0 1 0 0,0 0-1 0 0,0 0 0 0 0,0 0 1 0 0,-1-1-1 0 0,1 1 1 0 0,0 0-1 0 0,0-1 1 0 0,0 0-1 0 0,-1 1 0 0 0,1-1 1 0 0,0 0-1 0 0,-1 0 1 0 0,1 0-1 0 0,-1 0 1 0 0,1 0-1 0 0,-1 0 0 0 0,1-1 1 0 0,-1 1-1 0 0,0 0 1 0 0,2-2-1 0 0,7-15-1336 0 0,19-26 0 0 0,-4 23-1156 0 0,-22 9 780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5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200 263 4369 0 0,'39'1'1928'0'0,"-37"-1"-1922"0"0,-1-1-1 0 0,1 1 0 0 0,0 0 1 0 0,-1 0-1 0 0,1-1 0 0 0,0 0 1 0 0,-1 1-1 0 0,1-1 0 0 0,0 0 1 0 0,-1 1-1 0 0,1-1 0 0 0,-1 0 1 0 0,1 0-1 0 0,-1 0 0 0 0,0 0 1 0 0,1-1-1 0 0,-1 1 0 0 0,0 0 1 0 0,0-1-1 0 0,0 1 0 0 0,0 0 1 0 0,0-1-1 0 0,0 1 0 0 0,0-1 1 0 0,0 0-1 0 0,-1 1 0 0 0,1-1 1 0 0,-1 0-1 0 0,1-1 0 0 0,0-2 139 0 0,0-1-1 0 0,0 1 0 0 0,0-1 1 0 0,-1 1-1 0 0,0-1 1 0 0,0 1-1 0 0,-1-7 0 0 0,0 9 18 0 0,1-1 0 0 0,-1 1 1 0 0,0-1-1 0 0,0 1 0 0 0,0-1 0 0 0,0 1 0 0 0,0 0 0 0 0,-1-1 0 0 0,0 1 0 0 0,0 0 0 0 0,1 0 1 0 0,-2 0-1 0 0,1 1 0 0 0,0-1 0 0 0,-1 0 0 0 0,1 1 0 0 0,-1-1 0 0 0,1 1 0 0 0,-1 0 0 0 0,0 0 0 0 0,0 0 1 0 0,0 0-1 0 0,-1 1 0 0 0,1-1 0 0 0,0 1 0 0 0,-1 0 0 0 0,1 0 0 0 0,-7-1 0 0 0,5 1-78 0 0,-1 1 1 0 0,1-1-1 0 0,0 2 0 0 0,0-1 0 0 0,-1 0 0 0 0,1 1 0 0 0,0 0 0 0 0,0 1 0 0 0,0-1 1 0 0,0 1-1 0 0,0 0 0 0 0,0 0 0 0 0,1 0 0 0 0,-1 1 0 0 0,1-1 0 0 0,-1 1 1 0 0,1 0-1 0 0,0 1 0 0 0,-4 3 0 0 0,-17 15 111 0 0,19-19-161 0 0,1 1 0 0 0,0 0-1 0 0,0 1 1 0 0,1-1 0 0 0,-1 1 0 0 0,1 0-1 0 0,0 0 1 0 0,0 1 0 0 0,-3 6-1 0 0,3-2 8 0 0,-6 12 6 0 0,9-20-37 0 0,-1 1 1 0 0,0 0 0 0 0,1 0 0 0 0,0-1-1 0 0,0 1 1 0 0,0 0 0 0 0,-1 5-1 0 0,-4 10 66 0 0,6-16-70 0 0,-1 1 0 0 0,0-1 0 0 0,1 1 0 0 0,-1-1 0 0 0,1 1 1 0 0,0-1-1 0 0,0 1 0 0 0,0 0 0 0 0,0-1 0 0 0,0 1 0 0 0,1-1 0 0 0,-1 1 1 0 0,1-1-1 0 0,-1 1 0 0 0,3 3 0 0 0,19 38 62 0 0,-8-15 3 0 0,-10-22-60 0 0,-1 0 0 0 0,1-1 1 0 0,1 1-1 0 0,-1-1 1 0 0,1 0-1 0 0,0 0 1 0 0,0-1-1 0 0,0 1 1 0 0,1-1-1 0 0,0 0 1 0 0,0-1-1 0 0,10 6 1 0 0,-6-6 17 0 0,0 0 0 0 0,1-1 0 0 0,-1 0 0 0 0,1-1 0 0 0,0 0 0 0 0,14 1 0 0 0,-11-2 31 0 0,0 1 1 0 0,19 5-1 0 0,-27-5-78 0 0,-1-1 0 0 0,0 0 0 0 0,1 0 0 0 0,-1-1 0 0 0,0 1 0 0 0,1-1 0 0 0,-1 0 0 0 0,1-1 0 0 0,-1 1 0 0 0,0-1 0 0 0,1 0 0 0 0,-1 0 0 0 0,0-1 0 0 0,0 0 0 0 0,0 0 0 0 0,0 0 0 0 0,0 0 0 0 0,0-1 0 0 0,7-5 0 0 0,-5 3-32 0 0,1-2 0 0 0,-1 1 0 0 0,0-1 1 0 0,-1 0-1 0 0,0-1 0 0 0,0 0 0 0 0,0 0 1 0 0,-1 0-1 0 0,8-17 0 0 0,-7 10 54 0 0,0-1-1 0 0,0 0 1 0 0,-2 0-1 0 0,0 0 1 0 0,-1 0-1 0 0,0-1 1 0 0,-1 1-1 0 0,-1-27 1 0 0,1-19-25 0 0,-1 27 122 0 0,-3-41 0 0 0,2 64-9 0 0,-3-24 160 0 0,3 35-240 0 0,0 0 0 0 0,0 1 0 0 0,0-1 0 0 0,0 0 0 0 0,0 0 0 0 0,-1 0 0 0 0,1 0 1 0 0,0 0-1 0 0,0 1 0 0 0,-1-1 0 0 0,1 0 0 0 0,-1 0 0 0 0,1 0 0 0 0,-1 1 0 0 0,1-1 1 0 0,-1 0-1 0 0,1 1 0 0 0,-1-1 0 0 0,1 0 0 0 0,-1 1 0 0 0,0-1 0 0 0,0 1 0 0 0,1-1 1 0 0,-1 1-1 0 0,0-1 0 0 0,0 1 0 0 0,1 0 0 0 0,-1-1 0 0 0,-1 1 0 0 0,1 0 141 0 0,-3 4-30 0 0,2 0-109 0 0,0 0 0 0 0,1 1-1 0 0,-1-1 1 0 0,1 1 0 0 0,-1-1 0 0 0,1 1 0 0 0,1-1 0 0 0,-1 1 0 0 0,1 0 0 0 0,0 5 0 0 0,3 56 87 0 0,0-26-6 0 0,1 6-39 0 0,10 48 0 0 0,2 34 44 0 0,-15-122-81 0 0,0 0-1 0 0,1 0 1 0 0,-1 0-1 0 0,1 0 0 0 0,1 0 1 0 0,-1-1-1 0 0,1 1 1 0 0,5 8-1 0 0,9 19 110 0 0,-17-32-113 0 0,0 0-16 0 0,0 1 0 0 0,0-1 0 0 0,1 0 0 0 0,-1 0 0 0 0,0 0 0 0 0,1 0 0 0 0,-1 0 0 0 0,1 0 0 0 0,-1 0 0 0 0,1 0 0 0 0,0 0 0 0 0,-1 0 0 0 0,1 0 0 0 0,0 0 0 0 0,0 0 0 0 0,0 0 0 0 0,-1 0 0 0 0,1-1 0 0 0,0 1 0 0 0,0 0 0 0 0,0-1 0 0 0,0 1 0 0 0,2 0 0 0 0,-3-2-108 0 0,1 1 1 0 0,0-1 0 0 0,-1 0 0 0 0,1 0 0 0 0,0 0 0 0 0,-1 0 0 0 0,1 0 0 0 0,-1 0 0 0 0,0 1 0 0 0,1-1 0 0 0,-1 0 0 0 0,0-1 0 0 0,1 1 0 0 0,-1 0 0 0 0,0 0 0 0 0,0 0 0 0 0,0 0 0 0 0,0-1 0 0 0,2-6-655 0 0,7-19-2203 0 0,-6 13 616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6.2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20 3233 0 0,'-44'-2'9038'0'0,"44"8"-7692"0"0,4 7-1699 0 0,-3-12 364 0 0,0 0 0 0 0,0 0-1 0 0,0-1 1 0 0,0 1 0 0 0,0 0-1 0 0,0-1 1 0 0,0 1 0 0 0,0-1 0 0 0,0 0-1 0 0,0 1 1 0 0,1-1 0 0 0,-1 0-1 0 0,0 0 1 0 0,0 1 0 0 0,0-1-1 0 0,1 0 1 0 0,-1 0 0 0 0,0 0 0 0 0,2-1-1 0 0,23-2 186 0 0,3-5-78 0 0,-21 5-81 0 0,0 1-1 0 0,-1 0 1 0 0,2 0-1 0 0,14-1 1 0 0,-22 3-45 0 0,0 0-1 0 0,1 0 1 0 0,-1-1-1 0 0,1 1 1 0 0,-1-1 0 0 0,0 1-1 0 0,1-1 1 0 0,-1 1-1 0 0,0-1 1 0 0,1 0-1 0 0,-1 0 1 0 0,2-1 0 0 0,6-4-34 0 0,27 0-231 0 0,-20 6-4120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6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235 198 4329 0 0,'0'0'181'0'0,"21"-4"1561"0"0,-16 2-1710 0 0,0-1 0 0 0,0 0 0 0 0,0 0 0 0 0,-1-1-1 0 0,1 1 1 0 0,4-5 0 0 0,-2 1 14 0 0,-5 5 63 0 0,0 0-1 0 0,-1-1 1 0 0,1 1-1 0 0,0-1 1 0 0,-1 1-1 0 0,0-1 1 0 0,0 1-1 0 0,0-1 1 0 0,0 0-1 0 0,0 1 1 0 0,0-1-1 0 0,0 0 1 0 0,-1 0-1 0 0,0 0 1 0 0,1 0-1 0 0,-1 0 1 0 0,0 1-1 0 0,-1-1 1 0 0,1 0-1 0 0,0 0 1 0 0,-1 0-1 0 0,1 0 1 0 0,-1 0-1 0 0,0 1 1 0 0,-2-5-1 0 0,-1-2 398 0 0,-1-1 0 0 0,0 2-1 0 0,-1-1 1 0 0,-10-12 0 0 0,13 18-416 0 0,1 0 0 0 0,-1 1 1 0 0,0 0-1 0 0,0-1 0 0 0,0 1 0 0 0,-1 0 1 0 0,1 0-1 0 0,0 1 0 0 0,-1-1 0 0 0,1 1 1 0 0,-1 0-1 0 0,1 0 0 0 0,-1 0 0 0 0,1 0 1 0 0,-9 0-1 0 0,6 0-32 0 0,0 0 0 0 0,0 1 1 0 0,-1 0-1 0 0,1 1 0 0 0,0 0 1 0 0,0 0-1 0 0,-1 0 0 0 0,1 0 0 0 0,0 1 1 0 0,0 0-1 0 0,1 0 0 0 0,-1 1 0 0 0,0 0 1 0 0,1 0-1 0 0,-1 0 0 0 0,1 0 1 0 0,0 1-1 0 0,0 0 0 0 0,-4 5 0 0 0,2-4-22 0 0,0 1 0 0 0,0 0-1 0 0,1 0 1 0 0,0 1-1 0 0,0-1 1 0 0,1 1 0 0 0,0 1-1 0 0,0-1 1 0 0,1 1-1 0 0,0-1 1 0 0,0 1 0 0 0,-3 12-1 0 0,2 0 27 0 0,-1-2-3 0 0,2 1 1 0 0,-2 24-1 0 0,5-37-51 0 0,1-1 0 0 0,0 0-1 0 0,0 0 1 0 0,1 1 0 0 0,-1-1-1 0 0,1 0 1 0 0,0 0 0 0 0,1 1-1 0 0,-1-1 1 0 0,1 0 0 0 0,0 0 0 0 0,5 8-1 0 0,0 0 15 0 0,1-1 0 0 0,0 0 1 0 0,1 0-1 0 0,0-1 0 0 0,1 0 0 0 0,0-1 0 0 0,0 0 0 0 0,19 13 0 0 0,-20-17 4 0 0,-2-1 12 0 0,0 0 0 0 0,1 0 0 0 0,14 6 1 0 0,-19-10-33 0 0,0 0 0 0 0,0 0 0 0 0,0-1 1 0 0,0 1-1 0 0,1-1 0 0 0,-1 0 1 0 0,0 1-1 0 0,1-1 0 0 0,-1-1 0 0 0,0 1 1 0 0,0 0-1 0 0,1-1 0 0 0,4-2 1 0 0,14-2 55 0 0,-20 5-55 0 0,1 0-1 0 0,0-1 1 0 0,-1 1 0 0 0,1-1-1 0 0,-1 0 1 0 0,0 0-1 0 0,1 0 1 0 0,-1 0 0 0 0,0 0-1 0 0,1 0 1 0 0,-1-1-1 0 0,0 1 1 0 0,0-1 0 0 0,0 0-1 0 0,0 1 1 0 0,2-4-1 0 0,1-1 12 0 0,-1 0-1 0 0,0 0 1 0 0,-1-1-1 0 0,1 1 1 0 0,-1 0-1 0 0,-1-1 0 0 0,1 0 1 0 0,-1 0-1 0 0,0 0 1 0 0,-1 0-1 0 0,2-11 0 0 0,-2-9 18 0 0,-2-48 0 0 0,0 49-18 0 0,-1 8-51 0 0,0-1 0 0 0,-1 1 0 0 0,0 0 0 0 0,-2 0 0 0 0,-9-25 0 0 0,13 41-102 0 0,0-1-72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7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 9658 0 0,'10'-6'4479'0'0,"-10"6"-4454"0"0,0 0 0 0 0,1 0 0 0 0,-1 0 0 0 0,1 1 0 0 0,-1-1 0 0 0,0 0 0 0 0,1 0 0 0 0,-1 1 0 0 0,0-1 0 0 0,0 0 0 0 0,1 1 0 0 0,-1-1 0 0 0,0 0 0 0 0,0 1 0 0 0,1-1 0 0 0,-1 1 0 0 0,0-1 0 0 0,0 0 0 0 0,0 1 0 0 0,1-1 0 0 0,-1 1 0 0 0,0-1 0 0 0,0 0 0 0 0,0 1 0 0 0,0-1 0 0 0,0 1 0 0 0,0-1 0 0 0,0 1 0 0 0,0-1 0 0 0,0 0 0 0 0,0 1 0 0 0,-1 0 0 0 0,-2 21 22 0 0,3-19-42 0 0,-1-1 0 0 0,0 0 0 0 0,1 0 0 0 0,0 1 0 0 0,-1-1 0 0 0,1 0 0 0 0,0 1 0 0 0,0-1 0 0 0,1 1 0 0 0,-1-1 0 0 0,1 4 0 0 0,4 5 11 0 0,-1 0 1 0 0,-1 0 0 0 0,0 1 0 0 0,0-1 0 0 0,-1 0 0 0 0,0 1-1 0 0,-1 21 1 0 0,-1-20-6 0 0,1-1 0 0 0,0 0-1 0 0,1 1 1 0 0,0-1 0 0 0,1 0-1 0 0,0 0 1 0 0,1 0 0 0 0,0 0-1 0 0,7 13 1 0 0,-9-20 4 0 0,0 0 0 0 0,0 1 0 0 0,-1-1 0 0 0,0 1 0 0 0,0 0 0 0 0,0 6 0 0 0,2 11 97 0 0,-5-8-90 0 0,0-10 69 0 0,1-6 294 0 0,-10-52-280 0 0,9 44-97 0 0,-1 1 1 0 0,1-1 0 0 0,0 0-1 0 0,1 0 1 0 0,0 0 0 0 0,0 0-1 0 0,1 0 1 0 0,2-17-1 0 0,0 14 2 0 0,-1 0-1 0 0,0 0 0 0 0,0 0 0 0 0,-2 0 1 0 0,-1-19-1 0 0,0 17-3 0 0,1-1 0 0 0,2-25 0 0 0,0 35-10 0 0,0 0 0 0 0,0 0-1 0 0,0 1 1 0 0,0-1 0 0 0,1 0 0 0 0,0 1 0 0 0,0 0 0 0 0,0-1 0 0 0,0 1 0 0 0,1 0 0 0 0,0 0 0 0 0,4-5-1 0 0,-3 5 13 0 0,0-2 1 0 0,1 1-1 0 0,-1 1 0 0 0,12-9 1 0 0,-13 11-254 0 0,0 0-1 0 0,1 1 1 0 0,-1-1 0 0 0,1 1 0 0 0,-1 0 0 0 0,1 0 0 0 0,-1 1-1 0 0,1-1 1 0 0,-1 1 0 0 0,1-1 0 0 0,0 1 0 0 0,-1 0-1 0 0,1 1 1 0 0,-1-1 0 0 0,1 0 0 0 0,0 1 0 0 0,-1 0-1 0 0,1 0 1 0 0,5 3 0 0 0,2-1-2382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7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6 4609 0 0,'-8'-6'12860'0'0,"13"37"-14116"0"0,-1-10 1927 0 0,2 56-518 0 0,12 85 255 0 0,-16-153-370 0 0,1-1 0 0 0,0 1 0 0 0,0-1 0 0 0,0 1 1 0 0,1-1-1 0 0,5 8 0 0 0,-6-13-285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7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6 128 6345 0 0,'-1'-5'368'0'0,"0"0"1"0"0,-1 0-1 0 0,2-1 0 0 0,-1 1 0 0 0,1 0 0 0 0,-1 0 0 0 0,1 0 0 0 0,1-1 0 0 0,-1 1 0 0 0,1 0 0 0 0,0 0 0 0 0,0 0 0 0 0,0 0 0 0 0,1 0 1 0 0,4-9-1 0 0,-4 11-284 0 0,1 1 0 0 0,-1-1 1 0 0,0 1-1 0 0,1 0 0 0 0,0 0 1 0 0,0 0-1 0 0,-1 0 0 0 0,1 0 1 0 0,0 1-1 0 0,1 0 0 0 0,-1-1 1 0 0,5 0-1 0 0,41-6-42 0 0,-30 6 65 0 0,-16 1-105 0 0,0 1 0 0 0,0 0-1 0 0,0 1 1 0 0,0-1 0 0 0,0 1 0 0 0,0-1 0 0 0,0 1-1 0 0,0 0 1 0 0,0 0 0 0 0,-1 0 0 0 0,1 0-1 0 0,0 0 1 0 0,0 1 0 0 0,-1-1 0 0 0,1 1-1 0 0,-1 0 1 0 0,0 0 0 0 0,1 0 0 0 0,-1 0-1 0 0,0 0 1 0 0,0 1 0 0 0,0-1 0 0 0,0 0-1 0 0,-1 1 1 0 0,1-1 0 0 0,-1 1 0 0 0,0 0-1 0 0,1 0 1 0 0,0 4 0 0 0,1-1 7 0 0,-1 0 1 0 0,0 0-1 0 0,-1 1 0 0 0,1 0 0 0 0,-1-1 1 0 0,0 1-1 0 0,-1-1 0 0 0,0 1 0 0 0,0 0 1 0 0,0 0-1 0 0,-1-1 0 0 0,-2 13 1 0 0,2-17-5 0 0,0 0 1 0 0,1 0 0 0 0,-1 0 0 0 0,0 0-1 0 0,0 0 1 0 0,0 0 0 0 0,0-1 0 0 0,0 1-1 0 0,-1 0 1 0 0,1-1 0 0 0,-1 1 0 0 0,1-1-1 0 0,-1 1 1 0 0,1-1 0 0 0,-1 1 0 0 0,0-1-1 0 0,0 0 1 0 0,1 0 0 0 0,-1 0 0 0 0,0 0-1 0 0,0 0 1 0 0,0-1 0 0 0,0 1 0 0 0,0 0-1 0 0,0-1 1 0 0,0 0 0 0 0,-4 1 0 0 0,3-1 8 0 0,0 0 1 0 0,-1-1-1 0 0,1 1 0 0 0,-1-1 1 0 0,1 1-1 0 0,0-1 1 0 0,-1 0-1 0 0,1 0 1 0 0,0-1-1 0 0,0 1 1 0 0,0-1-1 0 0,0 1 1 0 0,0-1-1 0 0,0 0 0 0 0,0 0 1 0 0,-4-5-1 0 0,4 3-117 0 0,-1 1 1 0 0,1-1-1 0 0,0 0 0 0 0,0 0 0 0 0,0 0 0 0 0,1-1 0 0 0,0 1 0 0 0,-1-1 1 0 0,2 1-1 0 0,-1-1 0 0 0,0 0 0 0 0,1 0 0 0 0,0 1 0 0 0,0-1 1 0 0,0-9-1 0 0,2-2-1614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8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33 2288 0 0,'-23'-16'7643'0'0,"5"12"-3858"0"0,26 2-3667 0 0,88-8 164 0 0,-85 10-278 0 0,49 2 23 0 0,-55-2-18 0 0,1 1 0 0 0,0 0 0 0 0,-1 0 0 0 0,1 1 0 0 0,-1-1 0 0 0,0 1 0 0 0,0 0 0 0 0,6 3 0 0 0,-11-5-7 0 0,0 0-1 0 0,1 0 0 0 0,-1 1 0 0 0,0-1 0 0 0,0 0 0 0 0,0 0 0 0 0,1 0 0 0 0,-1 0 1 0 0,0 0-1 0 0,0 1 0 0 0,1-1 0 0 0,-1 0 0 0 0,0 0 0 0 0,0 0 0 0 0,0 1 1 0 0,0-1-1 0 0,1 0 0 0 0,-1 0 0 0 0,0 1 0 0 0,0-1 0 0 0,0 0 0 0 0,0 0 0 0 0,0 1 1 0 0,0-1-1 0 0,0 0 0 0 0,0 0 0 0 0,1 1 0 0 0,-1-1 0 0 0,0 0 0 0 0,0 1 1 0 0,0-1-1 0 0,0 0 0 0 0,-1 0 0 0 0,1 1 0 0 0,0-1 0 0 0,0 0 0 0 0,0 0 0 0 0,0 1 1 0 0,0-1-1 0 0,0 1 0 0 0,0-1-1 0 0,-1 0 0 0 0,1 0 0 0 0,0 1 0 0 0,0-1 0 0 0,0 0 0 0 0,0 0 0 0 0,0 1 0 0 0,0-1 0 0 0,0 0 0 0 0,0 1 1 0 0,0-1-1 0 0,0 0 0 0 0,0 0 0 0 0,0 1 0 0 0,0-1 0 0 0,0 0 0 0 0,0 0 0 0 0,1 1 0 0 0,-1-1 0 0 0,0 0 0 0 0,0 0 0 0 0,0 1 0 0 0,0-1 0 0 0,0 0 0 0 0,1 0 0 0 0,-1 1 0 0 0,0-1 1 0 0,0 0-1 0 0,0 0 0 0 0,1 0 0 0 0,-1 1 0 0 0,0-1 0 0 0,0 0 0 0 0,0 0 0 0 0,1 0 0 0 0,-1 0 0 0 0,0 0 0 0 0,0 0 0 0 0,1 1 0 0 0,-1-1 0 0 0,0 0 0 0 0,1 0 0 0 0,-1 0 0 0 0,0 0 1 0 0,0 0-1 0 0,1 0 0 0 0,-1 0 0 0 0,6 2 6 0 0,13 8 61 0 0,-19-10-65 0 0,0 0 0 0 0,1 1 0 0 0,-1-1 0 0 0,0 1 0 0 0,0-1 0 0 0,1 1 0 0 0,-1-1 0 0 0,0 1 0 0 0,0-1 0 0 0,0 1 1 0 0,0-1-1 0 0,0 1 0 0 0,0-1 0 0 0,0 1 0 0 0,0-1 0 0 0,0 1 0 0 0,0-1 0 0 0,0 1 0 0 0,0-1 0 0 0,0 1 0 0 0,0-1 0 0 0,0 1 0 0 0,0-1 0 0 0,-1 1 0 0 0,1-1 0 0 0,0 1 0 0 0,0-1 0 0 0,-1 1 1 0 0,1-1-1 0 0,0 1 0 0 0,0-1 0 0 0,-1 0 0 0 0,1 1 0 0 0,-1-1 0 0 0,1 0 0 0 0,0 1 0 0 0,-1-1 0 0 0,0 1 0 0 0,-18 25 51 0 0,17-22-43 0 0,0 0 0 0 0,-1 0-1 0 0,1-1 1 0 0,-1 1-1 0 0,0-1 1 0 0,0 0-1 0 0,0 0 1 0 0,0 0-1 0 0,0 0 1 0 0,-1 0 0 0 0,-7 4-1 0 0,8-5-10 0 0,-29 16 48 0 0,31-17-42 0 0,-1 0 1 0 0,1 1-1 0 0,-1-1 1 0 0,1 0-1 0 0,0 1 0 0 0,-1-1 1 0 0,1 1-1 0 0,0-1 0 0 0,0 1 1 0 0,0-1-1 0 0,1 1 1 0 0,-1 0-1 0 0,0-1 0 0 0,0 1 1 0 0,1 0-1 0 0,-1 0 0 0 0,1 0 1 0 0,-1 3-1 0 0,1-3 5 0 0,1 0-1 0 0,-1-1 1 0 0,-1 1-1 0 0,1 0 1 0 0,0 0-1 0 0,0-1 1 0 0,-1 1-1 0 0,1 0 1 0 0,-1 0 0 0 0,1-1-1 0 0,-1 1 1 0 0,0-1-1 0 0,1 1 1 0 0,-1 0-1 0 0,0-1 1 0 0,0 0-1 0 0,0 1 1 0 0,-1-1-1 0 0,1 0 1 0 0,0 1-1 0 0,-3 1 1 0 0,0 1-4 0 0,-7 8 14 0 0,-36 43 211 0 0,46-52-228 0 0,-1-1 1 0 0,1 1-1 0 0,0 1 0 0 0,0-1 1 0 0,0 0-1 0 0,0 0 0 0 0,0 6 1 0 0,0-6 7 0 0,1 0-1 0 0,-1 1 1 0 0,0-1 0 0 0,0 0 0 0 0,0 0 0 0 0,0 0-1 0 0,-2 3 1 0 0,3-5-6 0 0,0 0 0 0 0,0-1-1 0 0,0 1 1 0 0,0 0 0 0 0,0 0 0 0 0,0-1-1 0 0,0 1 1 0 0,0 0 0 0 0,0-1-1 0 0,0 1 1 0 0,1 0 0 0 0,-1 0 0 0 0,0-1-1 0 0,0 1 1 0 0,1 0 0 0 0,-1-1-1 0 0,1 1 1 0 0,-1-1 0 0 0,1 1 0 0 0,-1 0-1 0 0,1-1 1 0 0,-1 1 0 0 0,1-1-1 0 0,-1 1 1 0 0,2 0 0 0 0,-1 0 12 0 0,0 0 1 0 0,0 0-1 0 0,0 0 0 0 0,1 0 1 0 0,-1 0-1 0 0,0-1 0 0 0,1 1 1 0 0,-1 0-1 0 0,0-1 0 0 0,1 1 1 0 0,1 0-1 0 0,8-2-4 0 0,0 0-1 0 0,0 0 1 0 0,0 1-1 0 0,16 2 1 0 0,-19-2 23 0 0,0 0-1 0 0,0 0 1 0 0,-1-1 0 0 0,9-1 0 0 0,28-3 15 0 0,-38 6-24 0 0,-4-1-21 0 0,-1 0 1 0 0,1 0 0 0 0,-1 0 0 0 0,1 0-1 0 0,-1 0 1 0 0,1 0 0 0 0,-1 0-1 0 0,1-1 1 0 0,-1 1 0 0 0,0 0-1 0 0,1-1 1 0 0,-1 1 0 0 0,1-1-1 0 0,-1 0 1 0 0,3-1 0 0 0,6-2 28 0 0,-9 4-31 0 0,0 0 0 0 0,0-1 0 0 0,-1 1 0 0 0,1 0 1 0 0,0 0-1 0 0,0-1 0 0 0,0 1 0 0 0,-1-1 1 0 0,1 1-1 0 0,0 0 0 0 0,0-1 0 0 0,-1 0 0 0 0,1 1 1 0 0,0-1-1 0 0,-1 1 0 0 0,1-1 0 0 0,1-1 0 0 0,-2 1 2 0 0,1 0 0 0 0,0 0 0 0 0,0 0-1 0 0,0 0 1 0 0,0 0 0 0 0,0 0-1 0 0,0 0 1 0 0,0 1 0 0 0,0-1-1 0 0,0 0 1 0 0,0 1 0 0 0,0-1-1 0 0,0 1 1 0 0,1-1 0 0 0,-1 1-1 0 0,2-1 1 0 0,11-6-4 0 0,-21 3-224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19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223 347 4681 0 0,'0'0'3066'0'0,"3"-1"-2966"0"0,0 1-78 0 0,0 0-1 0 0,0-1 1 0 0,-1 0 0 0 0,1 1-1 0 0,0-1 1 0 0,0 0 0 0 0,-1-1-1 0 0,1 1 1 0 0,0 0 0 0 0,-1-1-1 0 0,5-2 1 0 0,7-3 19 0 0,9-4 39 0 0,-22 10-77 0 0,-1 1 0 0 0,1 0-1 0 0,-1 0 1 0 0,1-1-1 0 0,-1 1 1 0 0,1-1 0 0 0,-1 1-1 0 0,1-1 1 0 0,-1 1-1 0 0,0 0 1 0 0,1-1-1 0 0,-1 1 1 0 0,0-1 0 0 0,1 0-1 0 0,-1 1 1 0 0,0-1-1 0 0,0 1 1 0 0,1-1-1 0 0,-1 1 1 0 0,0-1 0 0 0,0 0-1 0 0,0 1 1 0 0,0-1-1 0 0,0 1 1 0 0,0-1 0 0 0,0 0-1 0 0,0 1 1 0 0,0-1-1 0 0,0 0 1 0 0,0 0-1 0 0,-1-1 3 0 0,1 1-4 0 0,-1-1 1 0 0,0 1 0 0 0,1-1-1 0 0,0 1 1 0 0,-1-1-1 0 0,1 0 1 0 0,0 1 0 0 0,0-1-1 0 0,0 1 1 0 0,0-1-1 0 0,0 0 1 0 0,0 1 0 0 0,0-1-1 0 0,0 0 1 0 0,1 1-1 0 0,-1-1 1 0 0,1 1 0 0 0,0-3-1 0 0,0 0 143 0 0,0-1 0 0 0,0 1 0 0 0,-1-1-1 0 0,0 1 1 0 0,0-1 0 0 0,0 1 0 0 0,0-1 0 0 0,-1 1 0 0 0,0-1-1 0 0,0 1 1 0 0,0-1 0 0 0,0 1 0 0 0,-1 0 0 0 0,1 0 0 0 0,-1 0-1 0 0,0 0 1 0 0,0 0 0 0 0,-1 0 0 0 0,1 0 0 0 0,-1 1 0 0 0,0-1-1 0 0,0 1 1 0 0,0 0 0 0 0,-4-4 0 0 0,3 4-30 0 0,0-1-1 0 0,0 1 1 0 0,0 0 0 0 0,-1 0-1 0 0,1 0 1 0 0,-1 0 0 0 0,1 1-1 0 0,-1 0 1 0 0,0 0 0 0 0,0 0-1 0 0,0 1 1 0 0,0-1-1 0 0,0 1 1 0 0,0 0 0 0 0,0 1-1 0 0,0-1 1 0 0,-1 1 0 0 0,1 0-1 0 0,0 1 1 0 0,-10 1 0 0 0,7 0-71 0 0,0 0 0 0 0,0 1 1 0 0,1 1-1 0 0,-1-1 0 0 0,1 1 1 0 0,0 0-1 0 0,0 1 0 0 0,0 0 0 0 0,0 0 1 0 0,1 0-1 0 0,0 1 0 0 0,0 0 1 0 0,0 0-1 0 0,1 0 0 0 0,0 1 1 0 0,-6 10-1 0 0,5-6-29 0 0,1-4-3 0 0,0 1 1 0 0,1-1-1 0 0,0 1 1 0 0,1 0-1 0 0,0 0 1 0 0,0 0-1 0 0,0 1 0 0 0,1-1 1 0 0,0 1-1 0 0,1-1 1 0 0,0 1-1 0 0,0 14 1 0 0,2-15 1 0 0,0 0-1 0 0,0 1 1 0 0,1-1 0 0 0,0 0 0 0 0,0 0 0 0 0,1 0 0 0 0,0 0 0 0 0,0 0 0 0 0,1-1 0 0 0,0 0 0 0 0,1 1 0 0 0,-1-1 0 0 0,1-1 0 0 0,1 1 0 0 0,-1-1-1 0 0,1 0 1 0 0,0 0 0 0 0,0-1 0 0 0,1 1 0 0 0,0-1 0 0 0,0-1 0 0 0,9 5 0 0 0,-9-5 1 0 0,-2-1-2 0 0,0 0 0 0 0,0-1 0 0 0,0 0 0 0 0,0 0 0 0 0,1 0 0 0 0,-1-1 0 0 0,1 0-1 0 0,-1 1 1 0 0,8-1 0 0 0,0 0 33 0 0,-11 0-37 0 0,0-1 0 0 0,0 0 0 0 0,0 0-1 0 0,0 1 1 0 0,0-1 0 0 0,0 0 0 0 0,0-1 0 0 0,0 1 0 0 0,0 0 0 0 0,0-1 0 0 0,0 1 0 0 0,0-1-1 0 0,0 1 1 0 0,0-1 0 0 0,0 0 0 0 0,3-2 0 0 0,0 0-8 0 0,-1 0-1 0 0,1-1 0 0 0,0 1 0 0 0,-1-1 0 0 0,0 0 0 0 0,0 0 0 0 0,0-1 0 0 0,0 1 0 0 0,4-8 0 0 0,-2-3 8 0 0,-4 11-5 0 0,0 0 0 0 0,0 0 0 0 0,-1 0 0 0 0,0 0 1 0 0,1 0-1 0 0,-1 0 0 0 0,-1-1 0 0 0,1 1 0 0 0,-1-6 0 0 0,-1-16 1 0 0,1 0 0 0 0,1-1 0 0 0,1 1 1 0 0,7-38-1 0 0,-8 61-5 0 0,0-1 0 0 0,0 1-1 0 0,0-1 1 0 0,-1 0 0 0 0,0 1 0 0 0,0-1 0 0 0,0 1 0 0 0,0-1 0 0 0,0 0 0 0 0,-1 1 0 0 0,0-1 0 0 0,1 1 0 0 0,-1-1 0 0 0,-1 1-1 0 0,-1-5 1 0 0,1-3-20 0 0,2 11 22 0 0,0-1-1 0 0,1 1 1 0 0,-1 0-1 0 0,0-1 1 0 0,0 1 0 0 0,0-1-1 0 0,0 1 1 0 0,0-1 0 0 0,0 1-1 0 0,0-1 1 0 0,0 1-1 0 0,0 0 1 0 0,-1-1 0 0 0,1 1-1 0 0,0-1 1 0 0,0 1 0 0 0,0 0-1 0 0,0-1 1 0 0,-1 1-1 0 0,1-1 1 0 0,0 1 0 0 0,0 0-1 0 0,-1-1 1 0 0,1 1 0 0 0,0 0-1 0 0,-1-1 1 0 0,1 1-1 0 0,0 0 1 0 0,-1 0 0 0 0,1-1-1 0 0,0 1 1 0 0,-1 0 0 0 0,1 0-1 0 0,-1-1 1 0 0,1 1 0 0 0,0 0-1 0 0,-1 0 1 0 0,1 0-1 0 0,-1 0 1 0 0,0 5 41 0 0,-2 16-21 0 0,0 0 0 0 0,2 0 0 0 0,0 0 0 0 0,1 0 0 0 0,2 0-1 0 0,0 0 1 0 0,7 31 0 0 0,-6-46-16 0 0,-1 0-1 0 0,1 1 1 0 0,0-1 0 0 0,1 0-1 0 0,6 9 1 0 0,10 18 33 0 0,-17-29-35 0 0,-1-1 1 0 0,1 1 0 0 0,0-1-1 0 0,0 1 1 0 0,1-1 0 0 0,-1 0-1 0 0,1 0 1 0 0,0 0 0 0 0,-1-1-1 0 0,1 1 1 0 0,0-1-1 0 0,1 0 1 0 0,-1 0 0 0 0,0-1-1 0 0,9 3 1 0 0,25 14 63 0 0,-35-17-69 0 0,-1-1 1 0 0,1 1 0 0 0,-1 0 0 0 0,0-1-1 0 0,1 0 1 0 0,-1 1 0 0 0,1-1-1 0 0,-1 0 1 0 0,1 0 0 0 0,-1 0-1 0 0,1-1 1 0 0,-1 1 0 0 0,1-1-1 0 0,4-1 1 0 0,34-13-226 0 0,-33 9 191 0 0,-1-1-1 0 0,1 0 1 0 0,-1 0-1 0 0,-1 0 1 0 0,1-1-1 0 0,-1 0 1 0 0,-1 0-1 0 0,7-11 1 0 0,-9 12 36 0 0,0 0 1 0 0,-1 0 0 0 0,0 0 0 0 0,-1 0-1 0 0,1 0 1 0 0,-1-1 0 0 0,-1 1-1 0 0,1-13 1 0 0,1-18-9 0 0,1 13-3 0 0,-1-42 0 0 0,-3 44-3 0 0,2 0 0 0 0,5-35 1 0 0,-5 51 26 0 0,-1-1-1 0 0,1 0 1 0 0,-1 1 0 0 0,-1-1 0 0 0,0 1 0 0 0,-1-10 0 0 0,-1-6 147 0 0,2 21-150 0 0,0 1-1 0 0,0 0 1 0 0,0-1-1 0 0,0 1 0 0 0,0 0 1 0 0,0 0-1 0 0,-1 0 1 0 0,1-1-1 0 0,0 1 0 0 0,0 1 1 0 0,-1-1-1 0 0,1 0 1 0 0,-1 0-1 0 0,1 0 0 0 0,-1 1 1 0 0,1-1-1 0 0,-1 1 1 0 0,1-1-1 0 0,-3 0 0 0 0,-13 0 99 0 0,17 1-103 0 0,-1 0 0 0 0,1 0-1 0 0,0 0 1 0 0,0 0 0 0 0,-1 0 0 0 0,1 0 0 0 0,0 0 0 0 0,0 0 0 0 0,-1 0 0 0 0,1 1 0 0 0,0-1 0 0 0,0 0 0 0 0,-1 0-1 0 0,1 0 1 0 0,0 0 0 0 0,0 1 0 0 0,0-1 0 0 0,-1 0 0 0 0,1 0 0 0 0,0 0 0 0 0,0 1 0 0 0,0-1 0 0 0,0 0 0 0 0,0 0 0 0 0,-1 1-1 0 0,1-1 1 0 0,0 0 0 0 0,0 0 0 0 0,0 1 0 0 0,0-1 0 0 0,0 0 0 0 0,0 0 0 0 0,0 1 0 0 0,0-1 0 0 0,0 0 0 0 0,0 1-1 0 0,0-1 1 0 0,0 0 0 0 0,0 0 0 0 0,0 1 0 0 0,-6 21 171 0 0,6-16-164 0 0,0 4 10 0 0,0-1 0 0 0,1 1 1 0 0,-1-1-1 0 0,5 14 0 0 0,-4-13 5 0 0,0-1-1 0 0,0 0 1 0 0,-1 0-1 0 0,0 1 1 0 0,-2 15-1 0 0,0 12 38 0 0,1-29-59 0 0,1-5-4 0 0,0 1 1 0 0,0-1-1 0 0,0 1 0 0 0,0 0 0 0 0,1-1 0 0 0,-1 1 0 0 0,1-1 0 0 0,0 0 0 0 0,3 7 1 0 0,7 5 5 0 0,-9-12-3 0 0,1 0 1 0 0,0 1-1 0 0,-1-1 0 0 0,0 1 1 0 0,0-1-1 0 0,0 1 1 0 0,2 5-1 0 0,-1 1 2 0 0,-1-8-5 0 0,-1 0-1 0 0,0 1 1 0 0,-1-1-1 0 0,1 0 1 0 0,0 1-1 0 0,-1-1 1 0 0,1 0-1 0 0,-1 1 1 0 0,0-1-1 0 0,0 1 1 0 0,0-1 0 0 0,0 0-1 0 0,-1 5 1 0 0,-5 6-2 0 0,5-11 5 0 0,0 0-1 0 0,0 0 1 0 0,-1 0-1 0 0,2 0 1 0 0,-1 0 0 0 0,0 0-1 0 0,0 0 1 0 0,1 1-1 0 0,-1-1 1 0 0,1 0-1 0 0,-1 0 1 0 0,1 1-1 0 0,0-1 1 0 0,0 0-1 0 0,0 1 1 0 0,0-1-1 0 0,1 0 1 0 0,-1 1-1 0 0,0-1 1 0 0,1 0-1 0 0,0 0 1 0 0,0 1-1 0 0,-1-1 1 0 0,1 0-1 0 0,0 0 1 0 0,1 0 0 0 0,-1 0-1 0 0,2 2 1 0 0,4 4 12 0 0,11 13 40 0 0,-17-21-47 0 0,-1 1 0 0 0,1 0-1 0 0,0 0 1 0 0,-1 0 0 0 0,1 0 0 0 0,-1 0 0 0 0,1 0 0 0 0,-1 0 0 0 0,0 0 0 0 0,1 0 0 0 0,-1 0-1 0 0,0 0 1 0 0,0 0 0 0 0,1 0 0 0 0,-1 0 0 0 0,0 0 0 0 0,0 0 0 0 0,0 0 0 0 0,-1 1 0 0 0,1 0-4 0 0,0-1 0 0 0,-1 1 0 0 0,1-1 0 0 0,0 1 0 0 0,0-1 0 0 0,0 1 0 0 0,0-1 0 0 0,0 0 0 0 0,1 1 0 0 0,-1-1 0 0 0,0 1 0 0 0,1-1 0 0 0,-1 1 0 0 0,1-1 0 0 0,-1 0 0 0 0,1 1 0 0 0,0-1 0 0 0,-1 0 0 0 0,1 1 0 0 0,0-1 0 0 0,0 0 0 0 0,0 0 0 0 0,0 0 0 0 0,0 0 0 0 0,0 0 0 0 0,0 0 0 0 0,1 0 0 0 0,-1 0 0 0 0,0-1 0 0 0,0 1 0 0 0,1 0 0 0 0,1 0 0 0 0,-2 0 34 0 0,6 0-889 0 0,1-3-90 0 0,-5 2 731 0 0,0-1-1 0 0,1 0 1 0 0,-1 0 0 0 0,0 0 0 0 0,0 0-1 0 0,0 0 1 0 0,0 0 0 0 0,5-4-1 0 0,15-18-4816 0 0,-16 13 1802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0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47 135 2312 0 0,'-13'-32'2802'0'0,"10"22"-965"0"0,4-6 116 0 0,0 14-957 0 0,-4 19-468 0 0,-2 12-470 0 0,1 1 1 0 0,0 33 0 0 0,-1-19-36 0 0,3-39-23 0 0,1 0-1 0 0,0 0 0 0 0,1 0 1 0 0,-1-1-1 0 0,1 1 1 0 0,0 0-1 0 0,0 0 0 0 0,0 0 1 0 0,1 0-1 0 0,-1 0 1 0 0,1 0-1 0 0,0 0 0 0 0,1 0 1 0 0,3 8-1 0 0,-3-9 3 0 0,-1 0 1 0 0,0 0-1 0 0,1 0 0 0 0,-1 0 0 0 0,-1 0 1 0 0,1 0-1 0 0,0 5 0 0 0,-1-5 2 0 0,0-1-1 0 0,1 0 0 0 0,-1 1 1 0 0,1-1-1 0 0,0 1 1 0 0,0-1-1 0 0,1 4 1 0 0,1 1 292 0 0,-3-16-147 0 0,-1-1-116 0 0,0 0 0 0 0,-1 0 0 0 0,0 0 0 0 0,0 0 0 0 0,-1 1 0 0 0,-4-11-1 0 0,4 12-26 0 0,0-1-1 0 0,1 1 0 0 0,-1-1 0 0 0,2 0 0 0 0,-1 0 0 0 0,1 0 0 0 0,0 1 0 0 0,0-14 0 0 0,13-79-29 0 0,-10 93 21 0 0,-1 0-1 0 0,1 0 1 0 0,1 0-1 0 0,-1 0 1 0 0,1 0-1 0 0,0 1 1 0 0,1-1-1 0 0,0 1 1 0 0,0 0-1 0 0,0 0 1 0 0,0 0-1 0 0,8-7 1 0 0,4-6-33 0 0,-13 16 33 0 0,0 0 1 0 0,0 0 0 0 0,1 1-1 0 0,-1-1 1 0 0,0 1-1 0 0,1 0 1 0 0,0 0-1 0 0,-1 0 1 0 0,1 1 0 0 0,0-1-1 0 0,0 1 1 0 0,0 0-1 0 0,0 0 1 0 0,0 0 0 0 0,0 0-1 0 0,0 1 1 0 0,0 0-1 0 0,1 0 1 0 0,-1 0 0 0 0,0 0-1 0 0,0 1 1 0 0,0-1-1 0 0,0 1 1 0 0,0 0-1 0 0,6 2 1 0 0,-7 0 5 0 0,0-1 0 0 0,1 0 1 0 0,-1 1-1 0 0,0 0 0 0 0,0 0 0 0 0,0 0 0 0 0,-1 0 0 0 0,1 0 0 0 0,-1 1 1 0 0,3 4-1 0 0,17 37-105 0 0,-18-34 98 0 0,-1 0 0 0 0,0 0-1 0 0,2 12 1 0 0,-3-12 26 0 0,0 0-1 0 0,1 0 1 0 0,5 14 0 0 0,-5-16-18 0 0,0 0-1 0 0,-1 0 1 0 0,-1 0 0 0 0,1 0 0 0 0,-1 0 0 0 0,-1 19-1 0 0,3 24-8 0 0,-6-73 76 0 0,0-1 0 0 0,1 0 1 0 0,1 0-1 0 0,1 0 0 0 0,5-41 0 0 0,-3 52-75 0 0,0 1-1 0 0,0 0 1 0 0,1-1 0 0 0,0 1-1 0 0,0 0 1 0 0,2 0-1 0 0,-1 1 1 0 0,1-1-1 0 0,0 1 1 0 0,1 0-1 0 0,0 0 1 0 0,1 1-1 0 0,-1 0 1 0 0,2 0 0 0 0,7-7-1 0 0,-12 13-3 0 0,0 0 1 0 0,-1 0-1 0 0,1 0 1 0 0,0 0-1 0 0,0 1 0 0 0,0-1 1 0 0,0 1-1 0 0,0 0 0 0 0,0 0 1 0 0,0 0-1 0 0,1 0 0 0 0,-1 1 1 0 0,0-1-1 0 0,1 1 0 0 0,-1 0 1 0 0,0 0-1 0 0,1 0 0 0 0,2 0 1 0 0,-3 1 0 0 0,0 0 0 0 0,0 0 1 0 0,0 0-1 0 0,-1 1 0 0 0,1-1 1 0 0,0 0-1 0 0,-1 1 0 0 0,1 0 1 0 0,-1 0-1 0 0,0 0 0 0 0,0 0 1 0 0,1 0-1 0 0,-1 0 0 0 0,0 0 1 0 0,-1 1-1 0 0,1-1 0 0 0,0 1 1 0 0,-1-1-1 0 0,3 6 0 0 0,2 6 10 0 0,-1 0 0 0 0,-1 0-1 0 0,0 0 1 0 0,4 30-1 0 0,-1 62 60 0 0,-6-87-25 0 0,0 24-54 0 0,-1-21 42 0 0,4 36-1 0 0,-4-56-30 0 0,0 3-1072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20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38 6641 0 0,'-25'-2'4199'0'0,"6"2"-2201"0"0,31 6-1268 0 0,-9-5-567 0 0,2-1-51 0 0,10 1-29 0 0,0 0 0 0 0,1-1 1 0 0,-1-1-1 0 0,28-5 0 0 0,76-20 94 0 0,-50 14-790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20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8858 0 0,'0'0'509'0'0,"1"5"1216"0"0,3 7 1314 0 0,-1-1-2695 0 0,0 0 0 0 0,-1-1 0 0 0,0 1 0 0 0,-1 0 0 0 0,0 0 0 0 0,-1 13 1 0 0,-1-12-335 0 0,0 0 1 0 0,1 1 0 0 0,0-1 0 0 0,2 18 0 0 0,0-15 25 0 0,-1 0 0 0 0,-1 23 0 0 0,0-18 10 0 0,0 0 0 0 0,2 0 0 0 0,6 27 0 0 0,-7-36-219 0 0,3-3-560 0 0,1-9-860 0 0,-5 0 1363 0 0,1 0 0 0 0,-1 0 0 0 0,1 0 0 0 0,-1 0 0 0 0,1-1 0 0 0,-1 1 0 0 0,1 0 1 0 0,-1 0-1 0 0,0 0 0 0 0,0 0 0 0 0,0-1 0 0 0,0 1 0 0 0,0 0 0 0 0,0-2 0 0 0,-1-5-2058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20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84 6577 0 0,'1'-5'468'0'0,"0"1"-1"0"0,0-1 0 0 0,1 1 0 0 0,-1-1 1 0 0,1 1-1 0 0,0 0 0 0 0,0 0 0 0 0,4-5 0 0 0,1-4 160 0 0,-6 11-552 0 0,1 0-1 0 0,-1 0 1 0 0,1 1 0 0 0,0-1-1 0 0,-1 0 1 0 0,1 1 0 0 0,0 0-1 0 0,0-1 1 0 0,0 1 0 0 0,1 0 0 0 0,-1 0-1 0 0,0 0 1 0 0,0 0 0 0 0,1 0-1 0 0,-1 0 1 0 0,4 0 0 0 0,-2 0-40 0 0,1 0 1 0 0,-1 1-1 0 0,0-1 1 0 0,0 1-1 0 0,0 0 1 0 0,1 0 0 0 0,-1 0-1 0 0,8 1 1 0 0,34 18 45 0 0,-43-18-76 0 0,0 0-1 0 0,-1 1 1 0 0,1 0 0 0 0,0-1 0 0 0,-1 1 0 0 0,1 0-1 0 0,-1 1 1 0 0,0-1 0 0 0,0 0 0 0 0,0 0-1 0 0,0 1 1 0 0,0 0 0 0 0,2 3 0 0 0,-4-3-3 0 0,1 0 0 0 0,-1 0 0 0 0,0 0 0 0 0,0 0 0 0 0,-1 0 0 0 0,1 0 1 0 0,-1 0-1 0 0,1 0 0 0 0,-3 5 0 0 0,-1 11 19 0 0,3-15-9 0 0,1-1 0 0 0,-1 1 0 0 0,1-1-1 0 0,-1 1 1 0 0,0-1 0 0 0,-1 0-1 0 0,1 1 1 0 0,-3 3 0 0 0,4-6-9 0 0,-1 0 0 0 0,0 0 1 0 0,0 0-1 0 0,0-1 0 0 0,1 1 0 0 0,-1 0 0 0 0,0 0 1 0 0,0-1-1 0 0,0 1 0 0 0,0-1 0 0 0,0 1 1 0 0,0-1-1 0 0,-1 1 0 0 0,1-1 0 0 0,0 0 0 0 0,0 1 1 0 0,0-1-1 0 0,0 0 0 0 0,0 0 0 0 0,-1 0 1 0 0,1 0-1 0 0,0 0 0 0 0,0 0 0 0 0,0 0 1 0 0,0 0-1 0 0,0-1 0 0 0,-1 1 0 0 0,1 0 0 0 0,0-1 1 0 0,-2 0-1 0 0,1 0 7 0 0,0 1 1 0 0,0-1-1 0 0,0 1 1 0 0,-1 0-1 0 0,1-1 0 0 0,0 1 1 0 0,-1 0-1 0 0,1 1 1 0 0,0-1-1 0 0,0 0 0 0 0,-1 1 1 0 0,1-1-1 0 0,0 1 1 0 0,0-1-1 0 0,-3 2 1 0 0,3-2-6 0 0,1 0 0 0 0,-1 1 0 0 0,0-2 0 0 0,0 1 1 0 0,0 0-1 0 0,0 0 0 0 0,0-1 0 0 0,0 1 1 0 0,1-1-1 0 0,-1 1 0 0 0,0-1 0 0 0,0 0 1 0 0,1 0-1 0 0,-1 0 0 0 0,-2-1 0 0 0,-26-20 198 0 0,28 19-188 0 0,0 0-1 0 0,0-1 1 0 0,1 1-1 0 0,-1 0 0 0 0,1 0 1 0 0,0-1-1 0 0,-1 1 1 0 0,2-1-1 0 0,-1 1 0 0 0,0-1 1 0 0,0-3-1 0 0,1 6-144 0 0,-1-1-1 0 0,1 1 1 0 0,0-1-1 0 0,0 1 1 0 0,0-1-1 0 0,-1 0 1 0 0,1 1-1 0 0,1-1 1 0 0,-1 1-1 0 0,0-1 1 0 0,0 1-1 0 0,0-1 1 0 0,1 1-1 0 0,-1-1 1 0 0,1 1-1 0 0,-1 0 1 0 0,1-1-1 0 0,0 1 1 0 0,0 0-1 0 0,-1-1 1 0 0,1 1-1 0 0,0 0 1 0 0,0 0-1 0 0,0 0 1 0 0,0-1-1 0 0,0 1 1 0 0,1 0-1 0 0,-1 1 1 0 0,1-2-1 0 0,8 1-2357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21.2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209 147 2977 0 0,'0'0'522'0'0,"19"-11"3994"0"0,9-10-4193 0 0,-26 19-247 0 0,-1 1 1 0 0,1-1-1 0 0,-1 1 1 0 0,0-1-1 0 0,0 1 1 0 0,0-1-1 0 0,1 0 1 0 0,-1 1-1 0 0,-1-1 1 0 0,1 0-1 0 0,0 0 1 0 0,0 0-1 0 0,-1 0 0 0 0,1 0 1 0 0,-1 0-1 0 0,0 0 1 0 0,1 0-1 0 0,-1 0 1 0 0,0 0-1 0 0,0 0 1 0 0,0 0-1 0 0,-1 0 1 0 0,1 0-1 0 0,-1-2 1 0 0,0 1 114 0 0,1 0 0 0 0,-1 0 0 0 0,-1 0 0 0 0,1 0 0 0 0,0 0 0 0 0,-1 0 0 0 0,1 0-1 0 0,-1 0 1 0 0,0 0 0 0 0,0 1 0 0 0,-5-5 0 0 0,3 4-110 0 0,0 0-1 0 0,0 0 0 0 0,-1 0 0 0 0,1 1 0 0 0,-1-1 0 0 0,0 1 1 0 0,0 1-1 0 0,0-1 0 0 0,0 1 0 0 0,0-1 0 0 0,0 2 1 0 0,0-1-1 0 0,0 0 0 0 0,-1 1 0 0 0,1 0 0 0 0,0 0 0 0 0,0 1 1 0 0,0-1-1 0 0,0 1 0 0 0,-1 0 0 0 0,1 0 0 0 0,0 1 1 0 0,1 0-1 0 0,-1 0 0 0 0,0 0 0 0 0,0 0 0 0 0,1 1 1 0 0,-1 0-1 0 0,1 0 0 0 0,0 0 0 0 0,-7 6 0 0 0,0 1-17 0 0,1-2-23 0 0,0 0 0 0 0,1 1 0 0 0,0 1 0 0 0,-9 11 0 0 0,18-19-37 0 0,-1-1 0 0 0,0 0 0 0 0,1 0 0 0 0,-1 1 0 0 0,1-1 0 0 0,-1 0 0 0 0,1 1 0 0 0,0-1 0 0 0,-1 1 0 0 0,1-1 0 0 0,0 0 0 0 0,0 1 0 0 0,0-1 0 0 0,0 1 0 0 0,0-1 0 0 0,1 0 0 0 0,-1 1 0 0 0,0-1-1 0 0,1 3 1 0 0,2 16 53 0 0,-1-3-29 0 0,-1-15-22 0 0,-1 0 0 0 0,0 0 0 0 0,1 0 0 0 0,-1 0 0 0 0,0 0 0 0 0,0 0 0 0 0,0 0 0 0 0,0 0 0 0 0,-1 2 0 0 0,-9 21 9 0 0,8-22-12 0 0,0 1 1 0 0,0-1 0 0 0,1 1 0 0 0,-1 0-1 0 0,1 0 1 0 0,0-1 0 0 0,0 1-1 0 0,0 0 1 0 0,0 0 0 0 0,1 0 0 0 0,-1 0-1 0 0,1 0 1 0 0,0 0 0 0 0,0 0-1 0 0,1 0 1 0 0,-1 0 0 0 0,1 0 0 0 0,2 7-1 0 0,2-1 16 0 0,0-1 0 0 0,0 0 0 0 0,1 0 0 0 0,0-1 0 0 0,1 1 0 0 0,0-1 0 0 0,0-1 0 0 0,1 1 0 0 0,0-1 0 0 0,0-1 0 0 0,1 0 0 0 0,0 0 0 0 0,0 0 0 0 0,0-1 0 0 0,11 4 0 0 0,-8-6 26 0 0,0-1 0 0 0,1-1-1 0 0,-1 0 1 0 0,0-1 0 0 0,0 0-1 0 0,21-3 1 0 0,-30 3-41 0 0,0-1 1 0 0,0 1-1 0 0,-1-1 1 0 0,1 0 0 0 0,0 0-1 0 0,0 0 1 0 0,-1 0-1 0 0,1 0 1 0 0,0-1-1 0 0,-1 1 1 0 0,0-1-1 0 0,1 0 1 0 0,-1 0-1 0 0,0 1 1 0 0,3-5 0 0 0,-1 2 8 0 0,-1 0 0 0 0,0-1 0 0 0,0 1 0 0 0,-1-1 0 0 0,1 0 0 0 0,-1 0 0 0 0,3-10 0 0 0,-1 1 10 0 0,-1 0-1 0 0,-1-1 1 0 0,0 1 0 0 0,-1-1 0 0 0,-1-20 0 0 0,-2 19-35 0 0,-1-1 1 0 0,0 1 0 0 0,-1 0-1 0 0,-10-26 1 0 0,9 25 2 0 0,2 11-127 0 0,0 1-1 0 0,0-1 1 0 0,0 1 0 0 0,-1 0-1 0 0,1 0 1 0 0,-1 0 0 0 0,-6-6 0 0 0,-8-2-4886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2:21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 9922 0 0,'0'0'1396'0'0,"0"0"-1267"0"0,0-1 0 0 0,0 1 0 0 0,0 0-1 0 0,0-1 1 0 0,0 1 0 0 0,-1 0-1 0 0,1-1 1 0 0,0 1 0 0 0,0 0-1 0 0,0-1 1 0 0,0 1 0 0 0,0 0-1 0 0,1-1 1 0 0,-1 1 0 0 0,0 0 0 0 0,1-3 1029 0 0,0 2-1030 0 0,1 5-112 0 0,0-1 0 0 0,1 1 0 0 0,-1 0 0 0 0,-1 0 0 0 0,1 0 0 0 0,0 0 0 0 0,-1 0 0 0 0,0 0 0 0 0,1 8 0 0 0,3 45-23 0 0,-1-7 25 0 0,-2-37-21 0 0,0-1 1 0 0,-2 1-1 0 0,0 23 1 0 0,0-26 25 0 0,0-1 1 0 0,0 1 0 0 0,4 15 0 0 0,0 5 22 0 0,-4-30-42 0 0,0 1-1 0 0,0-1 1 0 0,0 1 0 0 0,0-1 0 0 0,0 1-1 0 0,0-1 1 0 0,0 1 0 0 0,0 0 0 0 0,0-1-1 0 0,0 1 1 0 0,0-1 0 0 0,1 1 0 0 0,-1-1 0 0 0,0 1-1 0 0,0-1 1 0 0,1 1 0 0 0,-1-1 0 0 0,0 0-1 0 0,1 1 1 0 0,-1-1 0 0 0,1 1 0 0 0,-1-1-1 0 0,0 0 1 0 0,1 1 0 0 0,-1-1 0 0 0,1 0-1 0 0,-1 1 1 0 0,1-1 0 0 0,-1 0 0 0 0,1 0 0 0 0,-1 0-1 0 0,1 1 1 0 0,-1-1 0 0 0,1 0 0 0 0,0 0-1 0 0,0 0-3 0 0,-1 0 0 0 0,1-1 0 0 0,-1 1 0 0 0,0 0 0 0 0,1 0 0 0 0,-1-1 0 0 0,0 1 0 0 0,1 0 0 0 0,-1 0 0 0 0,0-1 0 0 0,1 1 0 0 0,-1 0 1 0 0,0-1-1 0 0,0 1 0 0 0,1-1 0 0 0,-1 1 0 0 0,0 0 0 0 0,0-1 0 0 0,0 1 0 0 0,1-1 0 0 0,-1 1 0 0 0,0-1 0 0 0,0 1 0 0 0,0 0 0 0 0,0-1 0 0 0,0 1 0 0 0,0-1 0 0 0,0 1 0 0 0,0-1 0 0 0,0 1 0 0 0,0-1 0 0 0,0 1 0 0 0,0 0 0 0 0,0-1 0 0 0,-1 1 0 0 0,1-1 0 0 0,0 1 0 0 0,0 0 0 0 0,0-1 0 0 0,-1 1 0 0 0,1-1 0 0 0,0 1 0 0 0,-3-7 3 0 0,2 0 0 0 0,-1 1 0 0 0,1-1 0 0 0,-1-13 0 0 0,-2-12-1 0 0,0 13 5 0 0,1 0 0 0 0,1 0-1 0 0,0 0 1 0 0,2-31-1 0 0,1 40 14 0 0,1-1-1 0 0,0 1 1 0 0,0 0-1 0 0,1 0 1 0 0,0 0-1 0 0,0 0 0 0 0,2 1 1 0 0,-1-1-1 0 0,1 1 1 0 0,7-10-1 0 0,-11 16-8 0 0,1 0 0 0 0,-1 1-1 0 0,1-1 1 0 0,0 0 0 0 0,0 1 0 0 0,0 0-1 0 0,0-1 1 0 0,1 1 0 0 0,-1 0 0 0 0,1 0-1 0 0,-1 0 1 0 0,1 1 0 0 0,0-1 0 0 0,-1 1 0 0 0,1-1-1 0 0,0 1 1 0 0,0 0 0 0 0,0 0 0 0 0,0 0-1 0 0,0 0 1 0 0,0 1 0 0 0,1-1 0 0 0,-1 1 0 0 0,3 0-1 0 0,12-2 70 0 0,-16 2-75 0 0,1-1 0 0 0,-1 1 1 0 0,0-1-1 0 0,0 1 0 0 0,0 0 0 0 0,1 0 1 0 0,-1 0-1 0 0,0 0 0 0 0,0 1 0 0 0,0-1 0 0 0,1 0 1 0 0,-1 1-1 0 0,0 0 0 0 0,0-1 0 0 0,0 1 1 0 0,0 0-1 0 0,0 0 0 0 0,0 0 0 0 0,0 0 1 0 0,0 1-1 0 0,-1-1 0 0 0,3 2 0 0 0,0 2 9 0 0,1 0 0 0 0,-1 1 1 0 0,0-1-1 0 0,-1 1 0 0 0,1 0 0 0 0,-1 0 0 0 0,-1 0 0 0 0,1 0 0 0 0,-1 1 0 0 0,0-1 0 0 0,0 1 0 0 0,-1-1 0 0 0,0 1 0 0 0,1 10 0 0 0,1 12 42 0 0,-1 12-28 0 0,-3-22-14 0 0,1 1-1 0 0,3 28 1 0 0,-1-29 39 0 0,-1 0-1 0 0,-1 32 1 0 0,-2-25-35 0 0,2-21 12 0 0,0 1 0 0 0,0-1 1 0 0,-1 0-1 0 0,0 1 0 0 0,0-1 0 0 0,-3 9 0 0 0,4-13-28 0 0,0-1-1 0 0,0 1 1 0 0,-1 0-1 0 0,1 0 1 0 0,0-1-1 0 0,0 1 1 0 0,0 0 0 0 0,0 0-1 0 0,0-1 1 0 0,0 1-1 0 0,0 0 1 0 0,1 0-1 0 0,-1-1 1 0 0,0 1-1 0 0,0 0 1 0 0,0 0-1 0 0,1-1 1 0 0,-1 1 0 0 0,0 0-1 0 0,1-1 1 0 0,-1 1-1 0 0,1 0 1 0 0,-1-1-1 0 0,1 2 1 0 0,2 2-521 0 0,-3-4 434 0 0,0 1 1 0 0,0-1-1 0 0,-1 0 0 0 0,1 0 1 0 0,0 0-1 0 0,0 0 0 0 0,-1 1 0 0 0,1-1 1 0 0,0 0-1 0 0,0 0 0 0 0,-1 0 1 0 0,1 0-1 0 0,0 0 0 0 0,0 0 1 0 0,-1 0-1 0 0,1 0 0 0 0,0 1 0 0 0,0-1 1 0 0,-1 0-1 0 0,1 0 0 0 0,0 0 1 0 0,-1 0-1 0 0,1 0 0 0 0,0-1 1 0 0,0 1-1 0 0,-1 0 0 0 0,1 0 0 0 0,0 0 1 0 0,0 0-1 0 0,-1 0 0 0 0,1 0 1 0 0,0 0-1 0 0,0 0 0 0 0,-1-1 1 0 0,1 1-1 0 0,0 0 0 0 0,0 0 0 0 0,-1-1 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3:58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54 1824 0 0,'3'-11'7352'0'0,"-3"-18"-3262"0"0,0 24-2916 0 0,0-3-281 0 0,-1 11-421 0 0,-3 25-269 0 0,-1 8-29 0 0,2-11-124 0 0,1 0 0 0 0,0 1 1 0 0,2 0-1 0 0,4 31 0 0 0,-1-16 22 0 0,-2 12-35 0 0,3 36 38 0 0,-4-38-59 0 0,-2-22 44 0 0,2-28-28 0 0,1-1-68 0 0,-1 1 0 0 0,0-1 1 0 0,0 0-1 0 0,0 0 0 0 0,0 1 0 0 0,0-1 0 0 0,1 0 1 0 0,-1 0-1 0 0,0 1 0 0 0,0-1 0 0 0,0 0 1 0 0,1 0-1 0 0,-1 0 0 0 0,0 1 0 0 0,0-1 0 0 0,1 0 1 0 0,-1 0-1 0 0,0 0 0 0 0,0 0 0 0 0,1 0 1 0 0,-1 1-1 0 0,0-1 0 0 0,1 0 0 0 0,-1 0 0 0 0,0 0 1 0 0,0 0-1 0 0,1 0 0 0 0,0 0 0 0 0,2-24-2193 0 0,-2 9-55 0 0,-1 5 256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3:59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45 3681 0 0,'-16'-5'9161'0'0,"-6"3"-6493"0"0,11 2-2881 0 0,27 2 729 0 0,-4-2-475 0 0,0 0 0 0 0,0-1 0 0 0,15-3 0 0 0,-11 2-23 0 0,-1 0 0 0 0,18 1 0 0 0,-3 1-4 0 0,1-1 0 0 0,-1-2-1 0 0,33-6 1 0 0,53-7 183 0 0,-93 16-93 0 0,-4 1-47 0 0,-19-1 43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0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96 2953 0 0,'-24'-29'4765'0'0,"32"12"1648"0"0,-9 17-6375 0 0,1-1 0 0 0,0 1-1 0 0,-1 0 1 0 0,1-1 0 0 0,-1 1 0 0 0,1 0-1 0 0,-1-1 1 0 0,1 1 0 0 0,-1 0 0 0 0,1 0 0 0 0,-1 0-1 0 0,1-1 1 0 0,-1 1 0 0 0,1 0 0 0 0,-1 0 0 0 0,1 0-1 0 0,-1 0 1 0 0,1 0 0 0 0,-1 0 0 0 0,1 0 0 0 0,-1 0-1 0 0,1 0 1 0 0,-2 1 0 0 0,1-1-23 0 0,0 0 1 0 0,0 0-1 0 0,0 0 0 0 0,0 1 1 0 0,-1-1-1 0 0,1 1 1 0 0,0-1-1 0 0,0 1 0 0 0,0-1 1 0 0,0 1-1 0 0,0 0 1 0 0,0-1-1 0 0,0 1 0 0 0,0 0 1 0 0,0 0-1 0 0,1 0 1 0 0,-1-1-1 0 0,0 1 0 0 0,0 0 1 0 0,1 0-1 0 0,-1 0 1 0 0,0 0-1 0 0,1 1 0 0 0,-1-1 1 0 0,1 0-1 0 0,0 0 1 0 0,-1 0-1 0 0,1 0 0 0 0,0 2 1 0 0,-6 41 165 0 0,5-31-103 0 0,-2 20 13 0 0,1 0-1 0 0,6 52 0 0 0,-5-49-81 0 0,0-30-6 0 0,1 0 1 0 0,-1 1 0 0 0,2-1 0 0 0,-1 0 0 0 0,1 0 0 0 0,2 12 0 0 0,-1-10 9 0 0,-1 0 0 0 0,1 0 0 0 0,-1 11 0 0 0,-1-13-2 0 0,1 0 0 0 0,-1 0 0 0 0,1 0 0 0 0,0 0 0 0 0,1-1 0 0 0,3 12 0 0 0,0 7 19 0 0,-5-23-22 0 0,0 1 1 0 0,0 0 0 0 0,0 0 0 0 0,1 0-1 0 0,-1 0 1 0 0,0 0 0 0 0,1 0 0 0 0,0 0-1 0 0,-1-1 1 0 0,3 4 0 0 0,-3-4 51 0 0,1-1-32 0 0,0 0 0 0 0,0 0 0 0 0,0-1 0 0 0,0 1 0 0 0,0 0 0 0 0,0-1 0 0 0,0 1 1 0 0,0 0-1 0 0,0-1 0 0 0,0 1 0 0 0,0-1 0 0 0,0 0 0 0 0,0 1 0 0 0,0-2 0 0 0,-4-19 45 0 0,-2 2-38 0 0,2-40 13 0 0,-6-59 12 0 0,3 5-52 0 0,5 91 5 0 0,1 17-16 0 0,0 0-1 0 0,0 1 1 0 0,0-1 0 0 0,-1 0 0 0 0,-1-5 0 0 0,2-34 8 0 0,-2 36-16 0 0,-4-13 19 0 0,5 21-12 0 0,3-21-32 0 0,-2 18 41 0 0,0 2-4 0 0,0 0 0 0 0,0 1-1 0 0,0-1 1 0 0,0 1 0 0 0,0-1 0 0 0,0 0 0 0 0,0 1 0 0 0,0-1 0 0 0,1 0 0 0 0,-1 1 0 0 0,0-1 0 0 0,0 1-1 0 0,1-1 1 0 0,-1 0 0 0 0,0 1 0 0 0,0-1 0 0 0,1 1 0 0 0,-1-1 0 0 0,1 1 0 0 0,-1-1 0 0 0,1 1 0 0 0,-1-1-1 0 0,0 1 1 0 0,1 0 0 0 0,0-1 0 0 0,-1 1 0 0 0,1 0 0 0 0,-1-1 0 0 0,1 1 0 0 0,-1 0 0 0 0,1 0 0 0 0,0-1-1 0 0,-1 1 1 0 0,1 0 0 0 0,-1 0 0 0 0,1 0 0 0 0,0 0 0 0 0,-1 0 0 0 0,1 0 0 0 0,0 0 0 0 0,-1 0-1 0 0,1 0 1 0 0,0 0 0 0 0,-1 0 0 0 0,1 0 0 0 0,0 1 0 0 0,8 2-7 0 0,5 2 37 0 0,-14-5-31 0 0,1 0 1 0 0,-1 0 0 0 0,0 0 0 0 0,1 0-1 0 0,-1 0 1 0 0,0 0 0 0 0,1 0-1 0 0,-1 0 1 0 0,0 0 0 0 0,1 0 0 0 0,-1 0-1 0 0,0-1 1 0 0,1 1 0 0 0,-1 0-1 0 0,0 0 1 0 0,1 0 0 0 0,-1-1-1 0 0,0 1 1 0 0,1 0 0 0 0,-1 0 0 0 0,0 0-1 0 0,0-1 1 0 0,1 1 0 0 0,-1 0-1 0 0,0-1 1 0 0,0 1 0 0 0,0 0-1 0 0,1-1 1 0 0,-1 1 0 0 0,0 0 0 0 0,0-1-1 0 0,0 1 1 0 0,1-1 2 0 0,0 0 0 0 0,1 1 0 0 0,-1-1 0 0 0,0 1 0 0 0,0 0 0 0 0,1-1 0 0 0,-1 1 0 0 0,0 0 0 0 0,0 0-1 0 0,1-1 1 0 0,-1 1 0 0 0,0 0 0 0 0,1 1 0 0 0,-1-1 0 0 0,0 0 0 0 0,2 0 0 0 0,3 1 2 0 0,151-6 1 0 0,-57 9 44 0 0,-96-5 974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0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3905 0 0,'0'0'8478'0'0,"0"0"-8429"0"0,1 1 1 0 0,0 0-1 0 0,-1-1 1 0 0,1 1 0 0 0,0-1-1 0 0,-1 1 1 0 0,1-1-1 0 0,0 0 1 0 0,0 1 0 0 0,-1-1-1 0 0,1 0 1 0 0,0 1-1 0 0,0-1 1 0 0,0 0 0 0 0,1 0-1 0 0,159-5 710 0 0,-136 2-674 0 0,0-1 1 0 0,32-9-1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1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19 3721 0 0,'-10'0'9324'0'0,"10"0"-9292"0"0,-1 0 0 0 0,1 0 1 0 0,0 0-1 0 0,0 0 0 0 0,0 0 0 0 0,0 0 1 0 0,0 0-1 0 0,-1 1 0 0 0,1-1 1 0 0,0 0-1 0 0,0 0 0 0 0,0 0 0 0 0,0 0 1 0 0,-1 0-1 0 0,1 0 0 0 0,0 0 0 0 0,0 0 1 0 0,0 0-1 0 0,0 0 0 0 0,-1 0 0 0 0,1 0 1 0 0,0-1-1 0 0,0 1 0 0 0,0 0 0 0 0,0 0 1 0 0,-1 0-1 0 0,1 0 0 0 0,0 0 0 0 0,0 0 1 0 0,0 0-1 0 0,0 0 0 0 0,0 0 0 0 0,0 0 1 0 0,-1-1-1 0 0,1 1 0 0 0,0 0 1 0 0,0 0-1 0 0,0 0 0 0 0,0 0 0 0 0,0 0 1 0 0,0-1-1 0 0,0 1 0 0 0,0 0 0 0 0,0 0 1 0 0,0 0-1 0 0,0 0 0 0 0,0-1 0 0 0,-1 1 1 0 0,1 0-1 0 0,0 0 0 0 0,0 0 0 0 0,0 0 1 0 0,0 0-1 0 0,1-1 0 0 0,1-1-20 0 0,1 0 0 0 0,0 1 1 0 0,0-1-1 0 0,0 1 0 0 0,0 0 0 0 0,0-1 0 0 0,0 1 0 0 0,1 1 0 0 0,-1-1 1 0 0,0 0-1 0 0,0 1 0 0 0,1 0 0 0 0,-1-1 0 0 0,5 2 0 0 0,57 5 102 0 0,-14-1-108 0 0,-12-6 275 0 0,-31-4-576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1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169 317 2761 0 0,'3'-2'148'0'0,"-1"1"0"0"0,0-1 1 0 0,1 1-1 0 0,-1-1 0 0 0,1 1 1 0 0,-1 0-1 0 0,1 0 1 0 0,-1 0-1 0 0,1 1 0 0 0,0-1 1 0 0,0 1-1 0 0,-1-1 1 0 0,5 1-1 0 0,11-4 24 0 0,-13 3-159 0 0,0-1-1 0 0,1 0 0 0 0,-1 0 0 0 0,0-1 0 0 0,-1 1 0 0 0,1-1 1 0 0,0 0-1 0 0,-1-1 0 0 0,5-4 0 0 0,-7 6 47 0 0,1 0 1 0 0,-1-1-1 0 0,0 0 0 0 0,0 1 0 0 0,-1-1 1 0 0,1 0-1 0 0,-1 0 0 0 0,1 0 1 0 0,-1 0-1 0 0,0 0 0 0 0,0 0 1 0 0,0-1-1 0 0,-1 1 0 0 0,1 0 0 0 0,-1 0 1 0 0,0-6-1 0 0,0 3 105 0 0,0-1-1 0 0,-1 0 1 0 0,0 1-1 0 0,0-1 1 0 0,-1 1-1 0 0,0-1 1 0 0,0 1-1 0 0,0 0 1 0 0,-1-1-1 0 0,0 1 1 0 0,0 0-1 0 0,-1 1 1 0 0,0-1 0 0 0,0 1-1 0 0,0 0 1 0 0,0-1-1 0 0,-1 2 1 0 0,0-1-1 0 0,0 1 1 0 0,0-1-1 0 0,-1 1 1 0 0,1 1-1 0 0,-1-1 1 0 0,0 1 0 0 0,0 0-1 0 0,-7-2 1 0 0,9 4-134 0 0,-1 0 0 0 0,0 0 1 0 0,1 1-1 0 0,-1-1 0 0 0,0 1 1 0 0,1 0-1 0 0,-1 0 0 0 0,0 1 1 0 0,-5 1-1 0 0,7-2-23 0 0,0 1 0 0 0,1-1-1 0 0,-1 1 1 0 0,1 0 0 0 0,-1 0 0 0 0,1 0-1 0 0,-1 0 1 0 0,1 1 0 0 0,-1-1 0 0 0,1 0 0 0 0,0 1-1 0 0,0 0 1 0 0,0 0 0 0 0,0-1 0 0 0,0 1-1 0 0,0 0 1 0 0,-1 3 0 0 0,-1 1 20 0 0,0-1 1 0 0,0 1-1 0 0,-1-1 0 0 0,-8 8 1 0 0,7-8-15 0 0,1 1 1 0 0,0-1 0 0 0,0 1 0 0 0,-6 9-1 0 0,1 7 10 0 0,0-1 0 0 0,-9 35-1 0 0,18-50-22 0 0,0 0 0 0 0,0 0 0 0 0,0 0-1 0 0,1 1 1 0 0,0-1 0 0 0,1 0-1 0 0,-1 0 1 0 0,1 1 0 0 0,0-1 0 0 0,1 0-1 0 0,-1 0 1 0 0,1 0 0 0 0,0 0-1 0 0,1-1 1 0 0,-1 1 0 0 0,5 6 0 0 0,1 2 5 0 0,1-1 0 0 0,0-1 0 0 0,0 0 1 0 0,1 0-1 0 0,16 14 0 0 0,-24-23-2 0 0,0-1 0 0 0,1 0 0 0 0,-1 1 0 0 0,0-1 0 0 0,1 0 0 0 0,0 0 0 0 0,0-1 0 0 0,0 1 0 0 0,-1 0 0 0 0,1-1 0 0 0,1 0 0 0 0,-1 0 0 0 0,0 0 1 0 0,0 0-1 0 0,0 0 0 0 0,1-1 0 0 0,-1 1 0 0 0,0-1 0 0 0,0 0 0 0 0,1 0 0 0 0,3 0 0 0 0,-1 0-11 0 0,-1-1 1 0 0,0 1 0 0 0,1-1-1 0 0,-1 0 1 0 0,0 0-1 0 0,0-1 1 0 0,0 0 0 0 0,0 1-1 0 0,0-2 1 0 0,0 1-1 0 0,-1-1 1 0 0,1 1 0 0 0,0-1-1 0 0,-1 0 1 0 0,0-1-1 0 0,0 1 1 0 0,0-1 0 0 0,0 0-1 0 0,-1 0 1 0 0,0 0-1 0 0,1 0 1 0 0,-1-1 0 0 0,-1 1-1 0 0,1-1 1 0 0,-1 0-1 0 0,0 0 1 0 0,0 0 0 0 0,0 0-1 0 0,0 0 1 0 0,-1 0 0 0 0,0 0-1 0 0,1-10 1 0 0,1-29 74 0 0,-2 1 0 0 0,-1-1 0 0 0,-2 0-1 0 0,-10-51 1 0 0,12 95-65 0 0,0 1-1 0 0,0-1 0 0 0,0 0 0 0 0,0 0 0 0 0,-1 0 1 0 0,1 0-1 0 0,0 0 0 0 0,0 0 0 0 0,0 0 0 0 0,0 0 0 0 0,0 0 1 0 0,0 0-1 0 0,0 0 0 0 0,0 0 0 0 0,0 1 0 0 0,0-1 1 0 0,0 0-1 0 0,0 0 0 0 0,0 0 0 0 0,0 0 0 0 0,0 0 0 0 0,0 0 1 0 0,0 0-1 0 0,0 0 0 0 0,-1 0 0 0 0,1 0 0 0 0,0 0 1 0 0,0 0-1 0 0,0 0 0 0 0,0 0 0 0 0,0 0 0 0 0,0 0 0 0 0,0 0 1 0 0,0 0-1 0 0,0 0 0 0 0,0 0 0 0 0,0 0 0 0 0,-1 0 0 0 0,1 0 1 0 0,0 0-1 0 0,0 0 0 0 0,0 0 0 0 0,0 0 0 0 0,0 0 1 0 0,0 0-1 0 0,0 0 0 0 0,0 0 0 0 0,0 0 0 0 0,0 0 0 0 0,-1 0 1 0 0,-3 16-14 0 0,-4 22-26 0 0,8-21 53 0 0,-1 1 1 0 0,2-1-1 0 0,0 1 1 0 0,2-1-1 0 0,-1 0 0 0 0,2 0 1 0 0,8 24-1 0 0,-9-32-11 0 0,1-1 0 0 0,0 0 0 0 0,0 0 0 0 0,1 0 0 0 0,0 0-1 0 0,0-1 1 0 0,1 0 0 0 0,0 0 0 0 0,0 0 0 0 0,0-1 0 0 0,1 0 0 0 0,0 0 0 0 0,1-1 0 0 0,-1 1 0 0 0,1-2 0 0 0,10 6-1 0 0,-15-8-29 0 0,0-1-1 0 0,0 1 0 0 0,0-1 0 0 0,0 0 1 0 0,0 0-1 0 0,1 0 0 0 0,-1 0 0 0 0,1 0 0 0 0,-1-1 1 0 0,0 0-1 0 0,1 1 0 0 0,-1-1 0 0 0,1-1 0 0 0,-1 1 1 0 0,1 0-1 0 0,-1-1 0 0 0,0 0 0 0 0,1 1 1 0 0,-1-1-1 0 0,0-1 0 0 0,0 1 0 0 0,1 0 0 0 0,-1-1 1 0 0,0 0-1 0 0,0 1 0 0 0,-1-1 0 0 0,1 0 0 0 0,0-1 1 0 0,-1 1-1 0 0,1 0 0 0 0,-1-1 0 0 0,0 1 1 0 0,1-1-1 0 0,1-4 0 0 0,1 0 0 0 0,-1 0 1 0 0,0 0-1 0 0,0 0 1 0 0,0-1-1 0 0,-1 0 0 0 0,0 0 1 0 0,2-10-1 0 0,-1-3 62 0 0,1-35 1 0 0,-4 49-34 0 0,1-16-51 0 0,3-89 314 0 0,-5 96-142 0 0,-1-1-1 0 0,-1 0 0 0 0,0 1 1 0 0,-7-26-1 0 0,1 24 80 0 0,8 17-200 0 0,0 1 0 0 0,0 0 0 0 0,0 0 0 0 0,0 0 0 0 0,0 0 0 0 0,0 0 0 0 0,0 0 0 0 0,0 0 0 0 0,0 0 0 0 0,0 0 1 0 0,0 0-1 0 0,0 0 0 0 0,-1 0 0 0 0,1 0 0 0 0,0 0 0 0 0,0-1 0 0 0,0 1 0 0 0,0 0 0 0 0,0 0 0 0 0,0 0 0 0 0,0 0 0 0 0,0 0 0 0 0,0 0 0 0 0,-1 0 1 0 0,1 0-1 0 0,0 0 0 0 0,0 0 0 0 0,0 0 0 0 0,0 0 0 0 0,0 0 0 0 0,0 0 0 0 0,0 0 0 0 0,0 0 0 0 0,0 1 0 0 0,-1-1 0 0 0,1 0 0 0 0,0 0 0 0 0,0 0 1 0 0,0 0-1 0 0,0 0 0 0 0,0 0 0 0 0,0 0 0 0 0,0 0 0 0 0,0 0 0 0 0,0 0 0 0 0,0 0 0 0 0,0 0 0 0 0,0 0 0 0 0,-1 0 0 0 0,1 1 0 0 0,0-1 0 0 0,0 0 1 0 0,0 0-1 0 0,0 0 0 0 0,0 0 0 0 0,0 0 0 0 0,0 0 0 0 0,0 0 0 0 0,0 0 0 0 0,0 0 0 0 0,0 1 0 0 0,0-1 0 0 0,0 0 0 0 0,0 0 0 0 0,0 0 1 0 0,0 0-1 0 0,-2 33 92 0 0,1-21-115 0 0,2 150 67 0 0,1-132-36 0 0,2-1 0 0 0,1 1-1 0 0,12 39 1 0 0,-11-52-120 0 0,1 0 0 0 0,12 21 0 0 0,-10-30-635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1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43 3745 0 0,'-9'-25'11866'0'0,"8"14"-11354"0"0,-5 5-413 0 0,6 6-98 0 0,0 0 1 0 0,0 0-1 0 0,0 0 1 0 0,0 0-1 0 0,0 0 1 0 0,-1 0 0 0 0,1-1-1 0 0,0 1 1 0 0,0 0-1 0 0,0 0 1 0 0,0 0 0 0 0,0 0-1 0 0,0 0 1 0 0,-1 0-1 0 0,1 0 1 0 0,0 0-1 0 0,0 0 1 0 0,0 0 0 0 0,0 0-1 0 0,0 0 1 0 0,-1 0-1 0 0,1 0 1 0 0,0 1 0 0 0,0-1-1 0 0,0 0 1 0 0,0 0-1 0 0,0 0 1 0 0,0 0-1 0 0,0 0 1 0 0,-1 0 0 0 0,1 0-1 0 0,0 0 1 0 0,0 0-1 0 0,0 0 1 0 0,0 0 0 0 0,0 1-1 0 0,0-1 1 0 0,0 0-1 0 0,0 0 1 0 0,0 0-1 0 0,0 0 1 0 0,-1 0 0 0 0,1 0-1 0 0,0 1 1 0 0,0-1-1 0 0,0 0 1 0 0,0 0 0 0 0,0 0-1 0 0,0 0 1 0 0,0 0-1 0 0,0 0 1 0 0,0 1-1 0 0,0-1 1 0 0,0 0 0 0 0,0 0-1 0 0,0 0 1 0 0,0 0-1 0 0,0 0 1 0 0,0 0 0 0 0,1 1-1 0 0,1 179 639 0 0,-2-21-437 0 0,11-95-102 0 0,-8-47-3 0 0,0-1 0 0 0,1 29 0 0 0,-4-44 95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2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51 6081 0 0,'-3'-2'7076'0'0,"10"-3"-4084"0"0,-2 5-4078 0 0,1 1 1150 0 0,-1-1 1 0 0,0 0-1 0 0,1 1 0 0 0,-1-2 0 0 0,0 1 1 0 0,1-1-1 0 0,4 0 0 0 0,21-3 164 0 0,-19 4-168 0 0,0-1 0 0 0,-1-1 0 0 0,12-3 0 0 0,-12 3-30 0 0,1-1-1 0 0,-1 2 1 0 0,12-1-1 0 0,15 0 77 0 0,59-11-1 0 0,-92 12-101 0 0,11-6-1216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2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53 100 2088 0 0,'-53'-32'13185'0'0,"78"22"-13107"0"0,-18 6-49 0 0,1 0 0 0 0,1 1-1 0 0,-1 0 1 0 0,0 1 0 0 0,1 0 0 0 0,-1 0 0 0 0,11-1 0 0 0,6 4-12 0 0,0-2 1 0 0,0 0-1 0 0,-1-2 0 0 0,34-8 1 0 0,42-7 156 0 0,-92 17-196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3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26 4521 0 0,'-1'0'175'0'0,"1"0"0"0"0,-1-1 1 0 0,0 1-1 0 0,0-1 0 0 0,0 1 0 0 0,0-1 1 0 0,0 1-1 0 0,1-1 0 0 0,-1 0 0 0 0,-20-19 8778 0 0,16 20-8440 0 0,4 1-493 0 0,0 0 0 0 0,0 0 1 0 0,0 0-1 0 0,0 0 0 0 0,0 0 0 0 0,0 1 0 0 0,0-1 0 0 0,0 0 0 0 0,1 0 0 0 0,-1 1 0 0 0,0-1 0 0 0,1 1 0 0 0,-1-1 0 0 0,1 0 0 0 0,0 1 0 0 0,-1-1 0 0 0,1 1 0 0 0,0-1 0 0 0,0 1 0 0 0,0-1 0 0 0,0 4 0 0 0,-2 41 164 0 0,2-45-181 0 0,0 49 120 0 0,8 246 191 0 0,-7-281-274 0 0,1 8 100 0 0,0-1 1 0 0,2 1-1 0 0,8 29 0 0 0,-12-51-140 0 0,0-3-502 0 0,0 0 170 0 0,0 0-1 0 0,1-1 1 0 0,-1 1-1 0 0,0 0 1 0 0,1 0-1 0 0,0 0 1 0 0,-1 0-1 0 0,3-4 1 0 0,-2 4 224 0 0,0 1 1 0 0,-1-1-1 0 0,1 0 1 0 0,-1 1-1 0 0,1-1 0 0 0,-1 0 1 0 0,1 1-1 0 0,-1-1 1 0 0,0 0-1 0 0,0 0 1 0 0,0 1-1 0 0,0-1 1 0 0,0 0-1 0 0,0 0 1 0 0,-1 1-1 0 0,0-3 1 0 0,-2-23-3410 0 0,4 13 1160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3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11 121 2312 0 0,'0'0'1202'0'0,"-2"-6"593"0"0,-6-26 1443 0 0,11 16 105 0 0,-1-20-1485 0 0,1 35-1754 0 0,1 0 0 0 0,-1 1-1 0 0,1-1 1 0 0,-1 0-1 0 0,1-1 1 0 0,-1 1 0 0 0,0-1-1 0 0,1 1 1 0 0,3-4 0 0 0,-4 3-59 0 0,0 0 1 0 0,0 0-1 0 0,1 0 1 0 0,-1 1-1 0 0,0 0 1 0 0,1-1 0 0 0,-1 1-1 0 0,1 0 1 0 0,0 1-1 0 0,-1-1 1 0 0,5 0-1 0 0,33 2 229 0 0,-25-1-174 0 0,1 1 0 0 0,22 3 0 0 0,-34-3-83 0 0,1 0 0 0 0,-1 1 0 0 0,0-1 0 0 0,0 1 0 0 0,0 1 1 0 0,0-1-1 0 0,0 1 0 0 0,0 0 0 0 0,0 0 0 0 0,-1 0 0 0 0,5 5 0 0 0,7 8 27 0 0,0 1 0 0 0,-2 1 0 0 0,0 0 0 0 0,-1 1 0 0 0,-1 1 0 0 0,17 36 0 0 0,-23-44-54 0 0,-3-6 25 0 0,1 1-1 0 0,-1 0 1 0 0,0 0 0 0 0,0 1 0 0 0,-1-1-1 0 0,0 1 1 0 0,-1-1 0 0 0,1 1 0 0 0,-1-1-1 0 0,0 16 1 0 0,-1-16 1 0 0,0 1 0 0 0,1-1 0 0 0,0 1 0 0 0,2 8 0 0 0,-2-12-5 0 0,1 1 1 0 0,-1 0-1 0 0,-1-1 0 0 0,1 1 0 0 0,-1 0 0 0 0,1 0 0 0 0,-2 0 1 0 0,1-1-1 0 0,0 1 0 0 0,-1 0 0 0 0,0 0 0 0 0,-2 5 1 0 0,-6 15 55 0 0,7-19-44 0 0,0-1 1 0 0,1 0 0 0 0,-2 0 0 0 0,1 0 0 0 0,-1 0-1 0 0,1 0 1 0 0,-1-1 0 0 0,-1 1 0 0 0,1-1 0 0 0,-1 0-1 0 0,1 1 1 0 0,-1-2 0 0 0,-7 7 0 0 0,4-6 2 0 0,1 0 1 0 0,-1-1 0 0 0,0 1 0 0 0,0-1 0 0 0,0-1 0 0 0,-1 1-1 0 0,1-1 1 0 0,-1-1 0 0 0,-9 2 0 0 0,-6-1-4 0 0,-41-2 0 0 0,24-1-115 0 0,37 1-74 0 0,0 0 1 0 0,0-1-1 0 0,0 1 0 0 0,0-1 0 0 0,0 0 0 0 0,0 0 0 0 0,-4-1 0 0 0,6 1-143 0 0,0 1-1 0 0,0-1 1 0 0,0 1-1 0 0,0-1 1 0 0,0 1-1 0 0,1-1 1 0 0,-1 1 0 0 0,0-1-1 0 0,0 0 1 0 0,0 0-1 0 0,1 1 1 0 0,-1-1-1 0 0,0 0 1 0 0,1 0-1 0 0,-1 0 1 0 0,1 0 0 0 0,-1 0-1 0 0,1 0 1 0 0,-1 0-1 0 0,1 0 1 0 0,0 0-1 0 0,-1 0 1 0 0,1 0 0 0 0,0-1-1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4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85 9594 0 0,'0'0'172'0'0,"0"-1"-1"0"0,0 0 1 0 0,1 1 0 0 0,-1-1 0 0 0,0 0-1 0 0,0 1 1 0 0,0-1 0 0 0,0 0-1 0 0,0 1 1 0 0,0-1 0 0 0,0 0-1 0 0,0 0 1 0 0,0 1 0 0 0,0-1 0 0 0,0 0-1 0 0,0 1 1 0 0,0-1 0 0 0,-1 0-1 0 0,1 1 1 0 0,0-1 0 0 0,0 1-1 0 0,-1-1 1 0 0,1 0 0 0 0,0 1 0 0 0,-2-2-1 0 0,-3-8 426 0 0,5 10-587 0 0,0 0 0 0 0,0 0 0 0 0,0 0-1 0 0,0 0 1 0 0,0 0 0 0 0,0 0 0 0 0,0 0 0 0 0,0 0-1 0 0,0 0 1 0 0,0 0 0 0 0,0 0 0 0 0,0 0 0 0 0,0 0-1 0 0,0 0 1 0 0,0 0 0 0 0,-1 0 0 0 0,1 0 0 0 0,0 0-1 0 0,0 0 1 0 0,0 0 0 0 0,0 0 0 0 0,0 0 0 0 0,0 0-1 0 0,0 0 1 0 0,0 0 0 0 0,0 0 0 0 0,0 0-1 0 0,0 0 1 0 0,0 0 0 0 0,-1 0 0 0 0,1 0 0 0 0,0 0-1 0 0,0 0 1 0 0,0 0 0 0 0,0 0 0 0 0,0 0 0 0 0,0 0-1 0 0,0 0 1 0 0,0 0 0 0 0,0 0 0 0 0,0 0 0 0 0,0 0-1 0 0,0 0 1 0 0,0 0 0 0 0,0 0 0 0 0,0-1 0 0 0,0 1-1 0 0,0 0 1 0 0,0 0 0 0 0,0 0 0 0 0,0 0 0 0 0,0 0-1 0 0,0 0 1 0 0,0 0 0 0 0,0 0 0 0 0,0 0 0 0 0,0 0-1 0 0,0-1 1 0 0,0 2 1 0 0,0-1-1 0 0,0 0 0 0 0,0 0 0 0 0,0 1 0 0 0,0-1 1 0 0,0 0-1 0 0,0 0 0 0 0,0 0 0 0 0,0 1 1 0 0,0-1-1 0 0,1 0 0 0 0,-1 0 0 0 0,0 0 1 0 0,0 0-1 0 0,0 1 0 0 0,0-1 0 0 0,0 0 1 0 0,1 0-1 0 0,-1 0 0 0 0,0 0 0 0 0,0 0 1 0 0,0 0-1 0 0,1 0 0 0 0,-1 1 0 0 0,0-1 1 0 0,0 0-1 0 0,0 0 0 0 0,1 0 0 0 0,-1 0 0 0 0,0 0 1 0 0,0 0-1 0 0,0 0 0 0 0,1 0 0 0 0,-1 0 1 0 0,0 0-1 0 0,0 0 0 0 0,1 0 0 0 0,-1 0 1 0 0,2 2 27 0 0,-1 1 1 0 0,0 0-1 0 0,0 0 1 0 0,0 0-1 0 0,0 0 1 0 0,0 0-1 0 0,0 0 1 0 0,-1 0-1 0 0,1 4 0 0 0,-1-7-24 0 0,9 51 171 0 0,-4-27-134 0 0,2 32-1 0 0,-8 2 78 0 0,0-45-116 0 0,0 0-1 0 0,1 0 0 0 0,0 0 0 0 0,2-1 1 0 0,3 23-1 0 0,-3-28-5 0 0,-1-1 0 0 0,-1 1 0 0 0,1-1 0 0 0,-1 9 0 0 0,-1-10 5 0 0,1-1-1 0 0,0 1 1 0 0,0-1 0 0 0,1 0-1 0 0,-1 1 1 0 0,1-1 0 0 0,0 1 0 0 0,0-1-1 0 0,1 0 1 0 0,1 5 0 0 0,0-4 3 0 0,-1 1 0 0 0,1-1 0 0 0,-2 1 0 0 0,1 0 0 0 0,2 10 0 0 0,2 11 167 0 0,-6-27 90 0 0,0-8-234 0 0,-1-7-42 0 0,0 1-1 0 0,-1-1 1 0 0,0 1-1 0 0,-2 0 1 0 0,-8-27-1 0 0,8 31 4 0 0,1 1 0 0 0,0-1 0 0 0,1 0 0 0 0,0 0 0 0 0,1 0 0 0 0,0 0 0 0 0,1-15 0 0 0,-3-25 21 0 0,-10-3-11 0 0,9 39 3 0 0,0 0 0 0 0,-2-15 0 0 0,5 21-22 0 0,-1 1 0 0 0,0-1 0 0 0,-6-11 0 0 0,6 15 12 0 0,0 0 1 0 0,1 0-1 0 0,-1 0 0 0 0,1 0 0 0 0,-1 0 0 0 0,1-1 0 0 0,1 1 0 0 0,-1 0 0 0 0,1-1 0 0 0,-1 1 0 0 0,1-1 0 0 0,0 1 0 0 0,1-6 0 0 0,13 1-36 0 0,-15 4 32 0 0,1 5 3 0 0,0-1 0 0 0,-1 1 0 0 0,1 0 1 0 0,0-1-1 0 0,0 1 0 0 0,0-1 0 0 0,-1 1 0 0 0,1-1 1 0 0,0 1-1 0 0,0 0 0 0 0,0-1 0 0 0,0 1 1 0 0,0-1-1 0 0,0 1 0 0 0,0-1 0 0 0,0 1 1 0 0,0-1-1 0 0,0 1 0 0 0,0 0 0 0 0,0-1 0 0 0,0 1 1 0 0,0-1-1 0 0,1 1 0 0 0,-1-1 0 0 0,0 1 1 0 0,0 0-1 0 0,0-1 0 0 0,1 1 0 0 0,-1 0 0 0 0,0-1 1 0 0,1 1-1 0 0,-1 0 0 0 0,0-1 0 0 0,0 1 1 0 0,1 0-1 0 0,-1-1 0 0 0,1 1 0 0 0,-1 0 0 0 0,0 0 1 0 0,1-1-1 0 0,-1 1 0 0 0,1 0 0 0 0,-1 0 1 0 0,0 0-1 0 0,1 0 0 0 0,-1 0 0 0 0,1 0 1 0 0,-1-1-1 0 0,1 1 0 0 0,-1 0 0 0 0,1 0 0 0 0,-1 0 1 0 0,0 1-1 0 0,1-1 0 0 0,0 0 0 0 0,3-1 11 0 0,0 0-1 0 0,0 0 1 0 0,1 0-1 0 0,-1-1 0 0 0,0 1 1 0 0,0-1-1 0 0,5-3 1 0 0,-7 3-8 0 0,0 1 0 0 0,0 0 0 0 0,1-1 0 0 0,-1 1-1 0 0,0 0 1 0 0,1 0 0 0 0,-1 1 0 0 0,1-1 0 0 0,-1 0 0 0 0,1 1 0 0 0,-1 0 0 0 0,1 0 0 0 0,0-1 0 0 0,-1 1 0 0 0,6 1 0 0 0,1 1-17 0 0,8 3 16 0 0,0-2 1 0 0,-1 0-1 0 0,2-1 0 0 0,-1 0 1 0 0,33-2-1 0 0,-1-3 15 0 0,-42 2-14 0 0,-1 0 0 0 0,1 0 0 0 0,-1 0 0 0 0,0-1 0 0 0,12-4 0 0 0,17-5-483 0 0,-32 11 487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04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 4145 0 0,'7'2'9293'0'0,"31"2"-8908"0"0,75-21 79 0 0,-5 0-304 0 0,-87 16-133 0 0,33-7 1 0 0,-52 7-11 0 0,-1 1 308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16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86 164 1376 0 0,'-32'-5'3818'0'0,"1"5"2489"0"0,30 0-6245 0 0,1 0 0 0 0,-1 0-1 0 0,0 0 1 0 0,0 0 0 0 0,0 0 0 0 0,0 0-1 0 0,0 0 1 0 0,1 0 0 0 0,-1 0 0 0 0,0 0 0 0 0,0 1-1 0 0,0-1 1 0 0,1 0 0 0 0,-1 1 0 0 0,0-1-1 0 0,0 0 1 0 0,1 1 0 0 0,-1-1 0 0 0,0 1-1 0 0,1-1 1 0 0,-1 1 0 0 0,0 0 0 0 0,1-1 0 0 0,-1 1-1 0 0,1 0 1 0 0,-1-1 0 0 0,1 1 0 0 0,-1 0-1 0 0,1-1 1 0 0,0 1 0 0 0,-1 0 0 0 0,1 0-1 0 0,0 0 1 0 0,-1 1 0 0 0,2-2-47 0 0,-1 1 0 0 0,0 0 0 0 0,0 0 0 0 0,1 0 0 0 0,-1 0 0 0 0,0 0 0 0 0,1-1 0 0 0,-1 1 0 0 0,1 0 0 0 0,-1 0 0 0 0,1-1 0 0 0,0 1 0 0 0,-1 0 0 0 0,1-1 0 0 0,-1 1 0 0 0,1 0 0 0 0,0-1 0 0 0,0 1 0 0 0,-1-1 0 0 0,1 1 0 0 0,0-1 0 0 0,0 0 0 0 0,0 1 0 0 0,0-1 0 0 0,-1 0 1 0 0,1 0-1 0 0,0 1 0 0 0,0-1 0 0 0,0 0 0 0 0,0 0 0 0 0,0 0 0 0 0,0 0 0 0 0,1 0 0 0 0,158 2 339 0 0,-35-3-205 0 0,-73-1-146 0 0,261-17 61 0 0,-269 13-23 0 0,-32 3-16 0 0,0 1-1 0 0,18 0 0 0 0,-11 0 276 0 0,-40-20-64 0 0,-49-39-268 0 0,16 10 40 0 0,53 49-10 0 0,0 1 0 0 0,0-1-1 0 0,-1 1 1 0 0,1 0 0 0 0,-1-1 0 0 0,1 1-1 0 0,-1 0 1 0 0,0 0 0 0 0,0 0 0 0 0,1 1 0 0 0,-1-1-1 0 0,0 0 1 0 0,0 1 0 0 0,0-1 0 0 0,1 1-1 0 0,-1-1 1 0 0,-3 1 0 0 0,7 0 4 0 0,0 1 0 0 0,0 0 0 0 0,0 0 1 0 0,0-1-1 0 0,-1 1 0 0 0,1 1 0 0 0,0-1 0 0 0,0 0 0 0 0,-1 0 0 0 0,1 1 0 0 0,-1-1 1 0 0,3 3-1 0 0,14 11 23 0 0,97 41 33 0 0,-108-53-45 0 0,33 16-19 0 0,-39-18 10 0 0,1 0-1 0 0,0 0 1 0 0,-1 0 0 0 0,1 0-1 0 0,-1 0 1 0 0,0 1-1 0 0,1-1 1 0 0,-1 0-1 0 0,0 1 1 0 0,0-1 0 0 0,0 1-1 0 0,0 0 1 0 0,0-1-1 0 0,0 1 1 0 0,0 0-1 0 0,-1-1 1 0 0,1 1 0 0 0,0 0-1 0 0,-1 0 1 0 0,1 3-1 0 0,-1-5-4 0 0,-2 4 15 0 0,-6 4-3 0 0,-25 21-16 0 0,-1-2-1 0 0,-51 32 0 0 0,80-55 18 0 0,1 0 1 0 0,0 0-1 0 0,-1 1 0 0 0,-5 8 1 0 0,7-9-11 0 0,0-1 0 0 0,0 1 0 0 0,0-1 1 0 0,0 0-1 0 0,0 0 0 0 0,0 0 0 0 0,-1 0 1 0 0,0 0-1 0 0,-5 3 0 0 0,7-6 7 0 0,-4 0 114 0 0,6 0-120 0 0,-1 0 0 0 0,1 0 1 0 0,-1 0-1 0 0,1 0 0 0 0,-1 0 0 0 0,1-1 1 0 0,-1 1-1 0 0,1 0 0 0 0,-1 0 0 0 0,1 0 0 0 0,-1-1 1 0 0,1 1-1 0 0,-1 0 0 0 0,1-1 0 0 0,-1 1 0 0 0,1 0 1 0 0,0-1-1 0 0,-1 1 0 0 0,1 0 0 0 0,0-1 1 0 0,-1 1-1 0 0,1-1 0 0 0,0 1 0 0 0,-1-1 0 0 0,1 1 1 0 0,0-1-1 0 0,0 1 0 0 0,0-1 0 0 0,-1 0 1 0 0,-2-22 16 0 0,3 20-16 0 0,-1-1 1 0 0,1 1-1 0 0,0-1 0 0 0,-1 1 1 0 0,0 0-1 0 0,0-1 1 0 0,-2-4-1 0 0,1 3-1 0 0,0 0 0 0 0,0 0 0 0 0,0 0 0 0 0,1 0-1 0 0,0 0 1 0 0,0 0 0 0 0,0 0 0 0 0,0-10 0 0 0,4-43 7 0 0,-1 14-2 0 0,-2 28-8 0 0,1 0 1 0 0,1 0 0 0 0,5-20 0 0 0,-7 35-4 0 0,0 0 1 0 0,0-1-1 0 0,0 1 0 0 0,0 0 1 0 0,0 0-1 0 0,0 0 1 0 0,0-1-1 0 0,0 1 0 0 0,0 0 1 0 0,-1 0-1 0 0,1 0 1 0 0,0 0-1 0 0,-2-2 0 0 0,-1-13-28 0 0,-4 23 69 0 0,4-4-35 0 0,1-2-3 0 0,0 1 1 0 0,0-1 0 0 0,0 1-1 0 0,1 0 1 0 0,-1 0-1 0 0,0 0 1 0 0,1 0-1 0 0,0 0 1 0 0,-1 1 0 0 0,1-1-1 0 0,0 0 1 0 0,0 1-1 0 0,0-1 1 0 0,1 0-1 0 0,-1 1 1 0 0,1-1 0 0 0,-1 1-1 0 0,1 3 1 0 0,1 14 15 0 0,-1-1 0 0 0,0 0 0 0 0,-6 34 0 0 0,2-2-14 0 0,4-49 0 0 0,0 0 0 0 0,1 0-1 0 0,-1 0 1 0 0,0 0-1 0 0,1 0 1 0 0,-1 0-1 0 0,1 0 1 0 0,-1 0-1 0 0,1 0 1 0 0,0 0-1 0 0,0 0 1 0 0,0 0-1 0 0,2 2 1 0 0,-2-2 0 0 0,0 0-1 0 0,0-1 1 0 0,0 1-1 0 0,0 0 1 0 0,0 0-1 0 0,0 1 1 0 0,-1-1-1 0 0,1 0 1 0 0,-1 0-1 0 0,1 0 1 0 0,-1 0-1 0 0,0 5 1 0 0,0 3 0 0 0,1-8 68 0 0,-1-10 151 0 0,0-117-125 0 0,1 119-94 0 0,0 0 0 0 0,0-1 1 0 0,1 1-1 0 0,0 0 0 0 0,2-6 0 0 0,7-25 25 0 0,-10 29-39 0 0,-1 6 9 0 0,0-1 0 0 0,0 1 0 0 0,1 0 0 0 0,-1-1 0 0 0,0 1 0 0 0,1 0 0 0 0,0 0 0 0 0,-1-1 0 0 0,1 1 0 0 0,0 0 0 0 0,0 0 0 0 0,0 0 0 0 0,1 0 0 0 0,1-2 0 0 0,-3 3 16 0 0,2 1-31 0 0,-1 2-29 0 0,2 6 44 0 0,0 0-3 0 0,0-1 0 0 0,-1 1 0 0 0,-1 0 0 0 0,1 0 0 0 0,-1 0 0 0 0,-1 1 0 0 0,1-1 0 0 0,-2 15-1 0 0,0-15 12 0 0,1-1-1 0 0,1 1 0 0 0,0 0 1 0 0,0 0-1 0 0,0-1 0 0 0,1 1 1 0 0,0-1-1 0 0,0 1 0 0 0,1-1 1 0 0,0 0-1 0 0,5 9 0 0 0,-6-11-18 0 0,3 6 60 0 0,-4-11-44 0 0,-1 0 1 0 0,1 0-1 0 0,-1 0 0 0 0,1 0 1 0 0,-1 0-1 0 0,1-1 1 0 0,-1 1-1 0 0,1 0 0 0 0,-1 0 1 0 0,1 0-1 0 0,-1-1 1 0 0,0 1-1 0 0,1 0 0 0 0,-1 0 1 0 0,1-1-1 0 0,-1 1 1 0 0,0 0-1 0 0,1-1 0 0 0,-1 1 1 0 0,0-1-1 0 0,1 1 1 0 0,-1 0-1 0 0,0-1 0 0 0,0 1 1 0 0,1-1-1 0 0,-1 1 1 0 0,0-1-1 0 0,0 1 0 0 0,0-1 1 0 0,0 1-1 0 0,1-1 1 0 0,52-121-1 0 0,-46 103-36 0 0,-31 83 4 0 0,22-60-125 0 0,0 1 0 0 0,1-1-1 0 0,-1 1 1 0 0,1 0 0 0 0,0-1-1 0 0,0 1 1 0 0,1 0 0 0 0,-1 6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18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49 132 3001 0 0,'-7'-74'11126'0'0,"7"73"-11097"0"0,-1 0-1 0 0,1 1 1 0 0,0-1-1 0 0,-1 0 1 0 0,1 0-1 0 0,-1 0 1 0 0,0 0-1 0 0,1 1 1 0 0,-1-1 0 0 0,0 0-1 0 0,1 1 1 0 0,-1-1-1 0 0,0 0 1 0 0,0 1-1 0 0,0-1 1 0 0,0 1-1 0 0,1-1 1 0 0,-1 1 0 0 0,0 0-1 0 0,0-1 1 0 0,-1 1-1 0 0,-12 44 331 0 0,12-37-319 0 0,0-1 0 0 0,1 1 0 0 0,-1-1 0 0 0,1 1 0 0 0,0 0 0 0 0,1-1-1 0 0,0 1 1 0 0,0 11 0 0 0,0 6 8 0 0,-2 23 33 0 0,2 0 0 0 0,2-1 1 0 0,11 71-1 0 0,-11-111-69 0 0,0 0 1 0 0,0 1-1 0 0,1-1 0 0 0,-1 0 0 0 0,1 0 1 0 0,1 0-1 0 0,-1-1 0 0 0,1 1 1 0 0,0-1-1 0 0,0 0 0 0 0,1 0 0 0 0,9 9 1 0 0,2-1 76 0 0,1-1 0 0 0,33 19 0 0 0,-46-29-72 0 0,-1-1 0 0 0,1 1 0 0 0,-1-1-1 0 0,1 0 1 0 0,0 0 0 0 0,0 0 0 0 0,-1-1 0 0 0,1 1 0 0 0,0-1 0 0 0,0 0 0 0 0,0 0 0 0 0,0 0 0 0 0,-1-1 0 0 0,1 1 0 0 0,0-1 0 0 0,0 0-1 0 0,0 0 1 0 0,-1 0 0 0 0,6-3 0 0 0,0 0 15 0 0,1-1-1 0 0,-1-1 1 0 0,0 0 0 0 0,-1 0-1 0 0,16-14 1 0 0,-18 13-11 0 0,-1 0-1 0 0,0 0 1 0 0,-1-1 0 0 0,0 0-1 0 0,0 0 1 0 0,0 0 0 0 0,-1 0-1 0 0,0-1 1 0 0,1-8 0 0 0,4-7 1 0 0,-5 10-13 0 0,1 0 1 0 0,-2 0-1 0 0,0 0 0 0 0,-1 0 0 0 0,0-1 0 0 0,-2-22 0 0 0,0 15 27 0 0,4-40 0 0 0,-1 36-38 0 0,-2 1-1 0 0,-1-1 0 0 0,-7-48 1 0 0,1 27 8 0 0,2 34-16 0 0,5 13 9 0 0,0 0 0 0 0,0 0 1 0 0,0 0-1 0 0,0-1 0 0 0,0 1 0 0 0,0 0 0 0 0,0 0 0 0 0,-1 0 1 0 0,1-1-1 0 0,0 1 0 0 0,0 0 0 0 0,0 0 0 0 0,0 0 1 0 0,0-1-1 0 0,0 1 0 0 0,-1 0 0 0 0,1 0 0 0 0,0 0 0 0 0,0 0 1 0 0,0 0-1 0 0,0 0 0 0 0,-1-1 0 0 0,1 1 0 0 0,0 0 1 0 0,0 0-1 0 0,0 0 0 0 0,-1 0 0 0 0,1 0 0 0 0,0 0 0 0 0,0 0 1 0 0,0 0-1 0 0,-1 0 0 0 0,1 0 0 0 0,0 0 0 0 0,0 0 1 0 0,0 0-1 0 0,-1 0 0 0 0,1 0 0 0 0,0 0 0 0 0,0 0 0 0 0,-1 0 1 0 0,1 0-1 0 0,0 0 0 0 0,0 0 0 0 0,0 0 0 0 0,0 1 1 0 0,-1-1-1 0 0,1 0 0 0 0,0 0 0 0 0,0 0 0 0 0,0 0 0 0 0,0 0 1 0 0,-1 1-1 0 0,1-1 0 0 0,0 0 0 0 0,0 0 0 0 0,0 0 1 0 0,0 0-1 0 0,0 1 0 0 0,0-1 0 0 0,0 0 0 0 0,-1 0 0 0 0,1 1 1 0 0,-6 6 28 0 0,6-6-27 0 0,0-1-1 0 0,-1 0 1 0 0,1 1-1 0 0,0-1 1 0 0,-1 0-1 0 0,1 1 1 0 0,0-1-1 0 0,0 0 1 0 0,-1 1-1 0 0,1-1 1 0 0,0 1-1 0 0,0-1 1 0 0,0 1-1 0 0,0-1 1 0 0,0 1-1 0 0,-1-1 1 0 0,1 0-1 0 0,0 1 0 0 0,0-1 1 0 0,0 1-1 0 0,0-1 1 0 0,0 1-1 0 0,1-1 1 0 0,-1 1-1 0 0,0-1 1 0 0,0 1-1 0 0,0-1 1 0 0,0 1-1 0 0,-1 17-50 0 0,1 10-1157 0 0,6-8-3638 0 0,-2-8 2351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19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205 155 2008 0 0,'0'0'6186'0'0,"14"-2"-4737"0"0,-11 1-1384 0 0,0-1 0 0 0,0 1 1 0 0,0-1-1 0 0,0 1 0 0 0,0-1 0 0 0,0 0 0 0 0,0 0 0 0 0,-1-1 0 0 0,1 1 0 0 0,-1 0 0 0 0,1-1 0 0 0,-1 0 0 0 0,0 1 0 0 0,0-1 0 0 0,0 0 0 0 0,-1 0 0 0 0,1 0 0 0 0,-1 0 0 0 0,1-1 0 0 0,-1 1 0 0 0,0 0 0 0 0,0-1 0 0 0,-1 1 0 0 0,1 0 0 0 0,0-5 0 0 0,-3-21 889 0 0,2 27-665 0 0,-2-1-50 0 0,-1-2-162 0 0,0 1 0 0 0,0 0 0 0 0,-1 0-1 0 0,1 0 1 0 0,-1 1 0 0 0,0-1 0 0 0,0 1 0 0 0,-6-4 0 0 0,8 6-50 0 0,0 0 1 0 0,0-1-1 0 0,0 1 1 0 0,0 0 0 0 0,-1 0-1 0 0,1 1 1 0 0,0-1-1 0 0,-1 1 1 0 0,1-1-1 0 0,0 1 1 0 0,-1-1-1 0 0,1 1 1 0 0,-1 0 0 0 0,1 0-1 0 0,0 0 1 0 0,-1 1-1 0 0,1-1 1 0 0,-1 1-1 0 0,1-1 1 0 0,0 1 0 0 0,0 0-1 0 0,-5 1 1 0 0,-29 15 138 0 0,28-15-131 0 0,1 1 1 0 0,0 0 0 0 0,0 1 0 0 0,0 0 0 0 0,0 0 0 0 0,0 0 0 0 0,1 1 0 0 0,0 0 0 0 0,0 0 0 0 0,-6 7 0 0 0,-11 10-25 0 0,20-20 4 0 0,0 1 0 0 0,0 0 0 0 0,0 0 0 0 0,0 0 0 0 0,0 0 0 0 0,1 0 0 0 0,-1 0 0 0 0,-3 7 0 0 0,6-9-13 0 0,-1 0 0 0 0,1-1 1 0 0,-1 1-1 0 0,1-1 0 0 0,0 1 1 0 0,-1 0-1 0 0,1-1 0 0 0,0 1 1 0 0,-1 0-1 0 0,1 0 0 0 0,0-1 1 0 0,0 1-1 0 0,0 0 0 0 0,-1-1 1 0 0,1 1-1 0 0,0 0 1 0 0,0 0-1 0 0,0 0 0 0 0,0-1 1 0 0,0 1-1 0 0,1 0 0 0 0,-1 0 1 0 0,0-1-1 0 0,0 1 0 0 0,0 0 1 0 0,1-1-1 0 0,-1 1 0 0 0,0 0 1 0 0,1-1-1 0 0,-1 1 1 0 0,0 0-1 0 0,1-1 0 0 0,-1 1 1 0 0,1 0-1 0 0,-1-1 0 0 0,1 1 1 0 0,0-1-1 0 0,-1 1 0 0 0,1-1 1 0 0,-1 0-1 0 0,1 1 0 0 0,1 0 1 0 0,5 5 21 0 0,0-1-12 0 0,0-1 0 0 0,1 1-1 0 0,-1-1 1 0 0,1-1 0 0 0,0 0 0 0 0,0 0 0 0 0,0 0 0 0 0,0-1-1 0 0,0 0 1 0 0,15 1 0 0 0,-10-1 0 0 0,-1 0 0 0 0,1 1 0 0 0,22 9 1 0 0,-28-9-4 0 0,0 1 0 0 0,-1-1 0 0 0,1 1 0 0 0,-1 0 0 0 0,0 1 0 0 0,0-1 0 0 0,-1 1 0 0 0,1 0 0 0 0,-1 1 0 0 0,7 9 0 0 0,-10-11-8 0 0,1 0 1 0 0,-1 0-1 0 0,-1 0 0 0 0,1 0 1 0 0,-1 0-1 0 0,1 0 1 0 0,-1 0-1 0 0,-1 1 1 0 0,1-1-1 0 0,0 0 1 0 0,-1 1-1 0 0,0-1 0 0 0,0 0 1 0 0,0 1-1 0 0,-1-1 1 0 0,1 0-1 0 0,-1 1 1 0 0,0-1-1 0 0,-3 6 1 0 0,2-3 11 0 0,-1 1-1 0 0,0-1 1 0 0,-1 0 0 0 0,0 0 0 0 0,0-1 0 0 0,-1 1 0 0 0,1-1 0 0 0,-2 0 0 0 0,1 0 0 0 0,0-1 0 0 0,-1 1 0 0 0,-12 8 0 0 0,14-11 4 0 0,0 0 0 0 0,1-1-1 0 0,-1 1 1 0 0,-1-1 0 0 0,1 0 0 0 0,0 0 0 0 0,-1 0 0 0 0,1 0 0 0 0,-1-1 0 0 0,1 0 0 0 0,-1 0 0 0 0,0 0 0 0 0,1-1 0 0 0,-1 1 0 0 0,0-1 0 0 0,0 0 0 0 0,1 0 0 0 0,-1-1 0 0 0,0 1-1 0 0,1-1 1 0 0,-1 0 0 0 0,0-1 0 0 0,1 1 0 0 0,-1-1 0 0 0,1 0 0 0 0,0 0 0 0 0,-1 0 0 0 0,1 0 0 0 0,0-1 0 0 0,1 0 0 0 0,-1 0 0 0 0,0 0 0 0 0,1 0 0 0 0,-1 0 0 0 0,1-1 0 0 0,-5-7-1 0 0,7 9-52 0 0,-1 1 0 0 0,1-1 0 0 0,0 0 0 0 0,0 0 0 0 0,-1 0 0 0 0,2-1 0 0 0,-1 1 0 0 0,0 0 0 0 0,0 0 0 0 0,1 0 0 0 0,-1-1 0 0 0,1 1 0 0 0,0 0 0 0 0,-1-1-1 0 0,1 1 1 0 0,0 0 0 0 0,1-1 0 0 0,-1 1 0 0 0,0 0 0 0 0,1 0 0 0 0,-1-1 0 0 0,1 1 0 0 0,0-2 0 0 0,6-12-1264 0 0,-6 14 973 0 0,0-1 1 0 0,0 1-1 0 0,0 0 1 0 0,0-1-1 0 0,0 1 1 0 0,0 0 0 0 0,1 0-1 0 0,1-2 1 0 0,9-5-1860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1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4105 0 0,'16'-5'6578'0'0,"30"-1"-6415"0"0,13-3-309 0 0,-35 3 190 0 0,-14 3-188 0 0,-1 1 1 0 0,1 0-1 0 0,13 0 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19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16 131 4385 0 0,'-13'8'9606'0'0,"12"5"-10673"0"0,0-10 1070 0 0,0 26 86 0 0,1-27-81 0 0,0-1 1 0 0,1 0-1 0 0,-1 0 0 0 0,0 1 1 0 0,1-1-1 0 0,-1 0 0 0 0,1 0 0 0 0,-1 0 1 0 0,1 0-1 0 0,-1 0 0 0 0,1 1 1 0 0,0-1-1 0 0,0 0 0 0 0,-1 0 1 0 0,1-1-1 0 0,0 1 0 0 0,0 0 1 0 0,0 0-1 0 0,0 0 0 0 0,0 0 1 0 0,0-1-1 0 0,0 1 0 0 0,1-1 1 0 0,-1 1-1 0 0,2 0 0 0 0,1 0 14 0 0,1 1 0 0 0,0-1-1 0 0,0-1 1 0 0,0 1 0 0 0,0-1-1 0 0,0 0 1 0 0,0 0 0 0 0,0 0 0 0 0,0-1-1 0 0,0 1 1 0 0,0-1 0 0 0,0-1 0 0 0,0 1-1 0 0,0-1 1 0 0,-1 0 0 0 0,1 0-1 0 0,-1 0 1 0 0,1 0 0 0 0,-1-1 0 0 0,7-5-1 0 0,18-9 59 0 0,-25 16-72 0 0,0-1-1 0 0,0 0 0 0 0,0 0 0 0 0,-1 0 1 0 0,1-1-1 0 0,-1 1 0 0 0,1-1 0 0 0,4-5 1 0 0,-3 2 12 0 0,-1 0 1 0 0,1 0 0 0 0,-1-1-1 0 0,-1 1 1 0 0,1-1 0 0 0,2-8 0 0 0,-5 13-7 0 0,0 0 0 0 0,-1 0-1 0 0,1 0 1 0 0,-1-1 0 0 0,1 1 0 0 0,-1 0 0 0 0,0 0 0 0 0,0 0 0 0 0,0-1 0 0 0,0 1 0 0 0,0 0 0 0 0,0 0 0 0 0,-1 0 0 0 0,1-1 0 0 0,-1 1 0 0 0,1 0 0 0 0,-1 0 0 0 0,0 0-1 0 0,0 0 1 0 0,0 0 0 0 0,0 0 0 0 0,0 0 0 0 0,-1 1 0 0 0,-1-4 0 0 0,1 4 182 0 0,-11-12 155 0 0,12 12-302 0 0,-2-2 7 0 0,0 1-1 0 0,-1 0 0 0 0,0-1 1 0 0,1 1-1 0 0,-1 0 1 0 0,0 0-1 0 0,0 1 0 0 0,0-1 1 0 0,0 1-1 0 0,0 0 1 0 0,-7-1-1 0 0,8 2-16 0 0,1 0 1 0 0,-1-1-1 0 0,1 1 0 0 0,0 0 1 0 0,-1 0-1 0 0,1 0 0 0 0,-1 1 1 0 0,1-1-1 0 0,-1 1 0 0 0,1-1 0 0 0,0 1 1 0 0,0 0-1 0 0,-1 0 0 0 0,1 0 1 0 0,0 0-1 0 0,0 0 0 0 0,0 0 1 0 0,0 1-1 0 0,-4 2 0 0 0,-13 10 284 0 0,18-13-301 0 0,-1 0-1 0 0,0 0 0 0 0,0 0 1 0 0,0 0-1 0 0,1 0 0 0 0,-1 1 1 0 0,1-1-1 0 0,-1 1 0 0 0,1-1 0 0 0,-1 1 1 0 0,1-1-1 0 0,0 1 0 0 0,-2 3 1 0 0,-11 22 194 0 0,11-23-191 0 0,1 1 0 0 0,-1-1 0 0 0,1 0 0 0 0,0 1 0 0 0,1-1 0 0 0,-1 1 0 0 0,1 0 0 0 0,-1 7 0 0 0,-4 28 47 0 0,4-31-53 0 0,0 0 0 0 0,1-1-1 0 0,0 1 1 0 0,0 0 0 0 0,1 0-1 0 0,0 0 1 0 0,1 0 0 0 0,0 0-1 0 0,0 0 1 0 0,4 10-1 0 0,-1-6 12 0 0,0-1-1 0 0,1 0 0 0 0,1 0 1 0 0,0 0-1 0 0,1-1 0 0 0,0 1 1 0 0,0-2-1 0 0,2 1 1 0 0,14 15-1 0 0,-16-20 19 0 0,-1 0 1 0 0,2 0-1 0 0,-1-1 1 0 0,0 0-1 0 0,15 7 1 0 0,-17-10-15 0 0,0 0 1 0 0,0 0 0 0 0,1 0 0 0 0,-1-1 0 0 0,10 2-1 0 0,-14-3-29 0 0,1 1 0 0 0,0-1-1 0 0,-1 0 1 0 0,1 0 0 0 0,0 0-1 0 0,-1 0 1 0 0,1 0 0 0 0,-1 0-1 0 0,1-1 1 0 0,0 1 0 0 0,-1 0-1 0 0,1-1 1 0 0,-1 1 0 0 0,1-1-1 0 0,-1 0 1 0 0,1 0 0 0 0,-1 1-1 0 0,0-1 1 0 0,1 0 0 0 0,-1 0-1 0 0,0 0 1 0 0,0 0 0 0 0,1 0-1 0 0,1-3 1 0 0,-2-7-82 0 0,-1 11 67 0 0,0 0-1 0 0,0-1 1 0 0,0 1 0 0 0,0-1-1 0 0,0 1 1 0 0,0 0 0 0 0,0-1-1 0 0,0 1 1 0 0,0-1 0 0 0,0 1-1 0 0,0 0 1 0 0,0-1 0 0 0,0 1-1 0 0,0-1 1 0 0,0 1 0 0 0,1 0-1 0 0,-1-1 1 0 0,0 1 0 0 0,0 0-1 0 0,0-1 1 0 0,1 1-1 0 0,-1 0 1 0 0,0 0 0 0 0,0-1-1 0 0,1 1 1 0 0,-1 0 0 0 0,0-1-1 0 0,1 1 1 0 0,-1 0 0 0 0,0 0-1 0 0,1 0 1 0 0,-1-1 0 0 0,0 1-1 0 0,1 0 1 0 0,-1 0 0 0 0,1 0-1 0 0,-1 0 1 0 0,0 0 0 0 0,1 0-1 0 0,5-4-482 0 0,0 0 0 0 0,0 0-1 0 0,-1 0 1 0 0,1-1 0 0 0,-1 0 0 0 0,0 0-1 0 0,-1 0 1 0 0,1-1 0 0 0,-1 1 0 0 0,0-1-1 0 0,-1 0 1 0 0,1 0 0 0 0,2-9 0 0 0,2 3-2269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0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199 325 4825 0 0,'3'-1'4433'0'0,"6"-2"-2149"0"0,-8 2-2302 0 0,0 1 0 0 0,0-1-1 0 0,0 0 1 0 0,0 1 0 0 0,0-1 0 0 0,0 0-1 0 0,0 0 1 0 0,0 0 0 0 0,0 0 0 0 0,0 0-1 0 0,0 0 1 0 0,0 0 0 0 0,-1 0 0 0 0,1-1-1 0 0,-1 1 1 0 0,1 0 0 0 0,-1 0 0 0 0,1-1-1 0 0,-1 1 1 0 0,1 0 0 0 0,-1 0 0 0 0,0-1-1 0 0,0 1 1 0 0,0 0 0 0 0,0-3 0 0 0,5-29 193 0 0,-4 28-27 0 0,0 0 0 0 0,-1 0 0 0 0,1 0 0 0 0,-1 0 0 0 0,0 0 0 0 0,0-8 0 0 0,-1-5 437 0 0,1 16-551 0 0,0 1 0 0 0,0 0 1 0 0,0 0-1 0 0,0 0 0 0 0,0-1 0 0 0,0 1 1 0 0,0 0-1 0 0,0 0 0 0 0,0-1 0 0 0,-1 1 1 0 0,1 0-1 0 0,0 0 0 0 0,-1 0 1 0 0,1 0-1 0 0,-1-1 0 0 0,0 1 0 0 0,1 0 1 0 0,-1 0-1 0 0,0 0 0 0 0,1 0 0 0 0,-1 0 1 0 0,0 1-1 0 0,0-1 0 0 0,0 0 1 0 0,0 0-1 0 0,0 0 0 0 0,0 1 0 0 0,-2-2 1 0 0,-2-1 109 0 0,0 0 0 0 0,-1 0 0 0 0,0 0 0 0 0,1 1 0 0 0,-1 0 0 0 0,0 0 1 0 0,0 0-1 0 0,-12-1 0 0 0,14 3-98 0 0,0 0 1 0 0,0 0-1 0 0,0 0 1 0 0,0 1-1 0 0,0 0 1 0 0,0-1-1 0 0,0 1 0 0 0,0 0 1 0 0,1 1-1 0 0,-1-1 1 0 0,0 1-1 0 0,1 0 1 0 0,-1 0-1 0 0,1 0 1 0 0,-4 3-1 0 0,-1 2-10 0 0,0 0-1 0 0,0 1 1 0 0,1 1-1 0 0,0-1 1 0 0,0 1-1 0 0,1 0 1 0 0,0 1 0 0 0,1-1-1 0 0,0 1 1 0 0,1 0-1 0 0,0 1 1 0 0,0-1-1 0 0,1 1 1 0 0,0 0 0 0 0,1-1-1 0 0,0 1 1 0 0,1 0-1 0 0,0 0 1 0 0,1 0-1 0 0,1 17 1 0 0,1-20-14 0 0,-1 0-1 0 0,1 0 1 0 0,0 0 0 0 0,1 0 0 0 0,0 0-1 0 0,0-1 1 0 0,0 1 0 0 0,1-1-1 0 0,0 0 1 0 0,1 0 0 0 0,0 0 0 0 0,0 0-1 0 0,0-1 1 0 0,1 0 0 0 0,0 0 0 0 0,10 8-1 0 0,-3-5 19 0 0,-11-7-31 0 0,-1 0 1 0 0,1-1-1 0 0,0 1 0 0 0,0-1 1 0 0,0 1-1 0 0,0-1 0 0 0,0 0 1 0 0,1 0-1 0 0,-1 0 0 0 0,0 0 1 0 0,0 0-1 0 0,1-1 0 0 0,-1 1 1 0 0,0-1-1 0 0,1 1 1 0 0,-1-1-1 0 0,1 0 0 0 0,-1 0 1 0 0,0 0-1 0 0,1 0 0 0 0,-1 0 1 0 0,1 0-1 0 0,2-2 0 0 0,0 1 5 0 0,0-1 0 0 0,0 0 0 0 0,0 0 0 0 0,-1-1 0 0 0,1 1 0 0 0,-1-1 0 0 0,1 0 0 0 0,-1 0 0 0 0,0 0 0 0 0,0-1 0 0 0,-1 0 0 0 0,1 1 0 0 0,-1-1 0 0 0,0-1 0 0 0,0 1 0 0 0,4-6 0 0 0,-2-5-6 0 0,0 5-4 0 0,-1-2 0 0 0,0 1 0 0 0,-1 0 1 0 0,0-1-1 0 0,-1 1 0 0 0,2-24 0 0 0,-1-133 36 0 0,-4 89-31 0 0,0 72-8 0 0,0-1 0 0 0,0 0 1 0 0,-1 1-1 0 0,0 0 0 0 0,0-1 0 0 0,-1 1 1 0 0,-6-12-1 0 0,8 18-2 0 0,1-1 0 0 0,-1 0 1 0 0,0 0-1 0 0,1 0 0 0 0,-1 1 1 0 0,1-1-1 0 0,0 0 0 0 0,-1 0 1 0 0,1 0-1 0 0,0 0 0 0 0,0 0 0 0 0,1-2 1 0 0,-1 3 2 0 0,0 1 0 0 0,0-1 0 0 0,0 0-1 0 0,0 0 1 0 0,0 0 0 0 0,0 0 0 0 0,0 1 0 0 0,0-1 0 0 0,0 0 0 0 0,0 0 0 0 0,0 0 0 0 0,-1 1 0 0 0,1-1 0 0 0,0 0 0 0 0,0 0 0 0 0,-1 1-1 0 0,1-1 1 0 0,-1 0 0 0 0,1 0 0 0 0,-1 1 0 0 0,0-2 0 0 0,0 1 234 0 0,-5 3-114 0 0,4 0-119 0 0,1-1 1 0 0,-1 1 0 0 0,1 0 0 0 0,-1 0 0 0 0,1-1 0 0 0,0 1 0 0 0,0 0 0 0 0,0 0 0 0 0,0 0 0 0 0,0 0 0 0 0,0 0 0 0 0,1 0 0 0 0,-1 1 0 0 0,0-1 0 0 0,1 0 0 0 0,0 0 0 0 0,0 0 0 0 0,0 5 0 0 0,0 4 19 0 0,1 0 0 0 0,4 20 0 0 0,-3-22-18 0 0,0 0 1 0 0,-1 0-1 0 0,0 1 1 0 0,-1 10 0 0 0,0 1 11 0 0,1 0 1 0 0,0-1-1 0 0,1 1 1 0 0,2 0 0 0 0,0 0-1 0 0,10 27 1 0 0,-10-33-16 0 0,-2-3 8 0 0,0 0 1 0 0,1 18-1 0 0,-3-24-4 0 0,0 0 0 0 0,1 0 1 0 0,0 0-1 0 0,0 0 0 0 0,0 0 0 0 0,0 0 0 0 0,1 0 0 0 0,0 0 1 0 0,0-1-1 0 0,1 1 0 0 0,0-1 0 0 0,0 1 0 0 0,5 7 0 0 0,-6-11 5 0 0,-1 0 1 0 0,0 0-1 0 0,0 0 0 0 0,0 0 0 0 0,0 0 0 0 0,0 0 1 0 0,0 1-1 0 0,-1-1 0 0 0,1 0 0 0 0,-1 1 0 0 0,1-1 0 0 0,-1 0 1 0 0,0 1-1 0 0,0-1 0 0 0,-1 3 0 0 0,1-1-46 0 0,0-3-37 0 0,-13-36-6928 0 0,11 26 4617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3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46 2937 0 0,'0'-7'4632'0'0,"0"-17"1746"0"0,0 24-6342 0 0,0-1 1 0 0,0 0-1 0 0,-1 1 1 0 0,1-1-1 0 0,0 0 0 0 0,0 0 1 0 0,0 1-1 0 0,-1-1 0 0 0,1 0 1 0 0,0 1-1 0 0,0-1 0 0 0,-1 0 1 0 0,1 1-1 0 0,-1-1 1 0 0,1 0-1 0 0,-1 1 0 0 0,1-1 1 0 0,-1 1-1 0 0,1-1 0 0 0,-1 1 1 0 0,0-1-1 0 0,-1 51 482 0 0,0-15-406 0 0,1 0 0 0 0,3 0 1 0 0,0 0-1 0 0,2 0 1 0 0,2 0-1 0 0,14 47 0 0 0,-13-59-28 0 0,0 1 0 0 0,4 38 0 0 0,-10-61-78 0 0,-1-1-1 0 0,0 0 0 0 0,0 1 1 0 0,0-1-1 0 0,1 1 0 0 0,-1-1 1 0 0,0 0-1 0 0,0 1 0 0 0,0-1 1 0 0,0 1-1 0 0,0-1 0 0 0,0 1 1 0 0,0-1-1 0 0,0 1 0 0 0,0-1 0 0 0,0 0 1 0 0,0 1-1 0 0,0-1 0 0 0,0 1 1 0 0,-1-1-1 0 0,1 1 0 0 0,0-1 1 0 0,0 0-1 0 0,0 1 0 0 0,-1-1 1 0 0,1 1-1 0 0,0-1 0 0 0,0 0 1 0 0,-1 1-1 0 0,1-1 0 0 0,0 0 0 0 0,-1 0 1 0 0,1 1-1 0 0,0-1 0 0 0,-1 0 1 0 0,1 0-1 0 0,-1 1 0 0 0,0-2-264 0 0,0 1 1 0 0,0-1-1 0 0,0 1 0 0 0,0-1 0 0 0,1 0 0 0 0,-1 1 0 0 0,0-1 0 0 0,0 0 0 0 0,1 0 0 0 0,-1 1 0 0 0,0-1 0 0 0,1 0 1 0 0,-1 0-1 0 0,1 0 0 0 0,-1 0 0 0 0,0-1 0 0 0,-5-14-2600 0 0,-7-28 800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3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60 2977 0 0,'0'-3'1081'0'0,"1"1"-750"0"0,-1 0-1 0 0,1 0 0 0 0,0 0 0 0 0,0 0 1 0 0,0 0-1 0 0,0 0 0 0 0,0 0 1 0 0,0 1-1 0 0,1-1 0 0 0,-1 0 1 0 0,0 1-1 0 0,1-1 0 0 0,0 1 1 0 0,-1-1-1 0 0,3-1 0 0 0,14-15 1552 0 0,-13 14-1340 0 0,0 0 214 0 0,-11 5 1141 0 0,3 1-1857 0 0,-1 0-1 0 0,0 0 0 0 0,1 0 1 0 0,-1 1-1 0 0,1-1 0 0 0,0 1 1 0 0,0 0-1 0 0,0 0 0 0 0,0 0 1 0 0,1 0-1 0 0,-4 4 1 0 0,2-2 5 0 0,0-1 0 0 0,0 0 0 0 0,0 0 0 0 0,-1-1 0 0 0,0 1 0 0 0,-5 2 0 0 0,-15 11 41 0 0,15-8-46 0 0,3-4-22 0 0,1 0 0 0 0,-1 1 1 0 0,1-1-1 0 0,1 1 0 0 0,-1 0 1 0 0,-4 9-1 0 0,3-5 4 0 0,0 0 0 0 0,-1-1 0 0 0,0 0 0 0 0,-1 0 0 0 0,-10 9 0 0 0,6-7-11 0 0,-20 24 1 0 0,25-26 37 0 0,6-8-19 0 0,0 1 1 0 0,1-1 0 0 0,-1 1-1 0 0,0 0 1 0 0,1-1 0 0 0,-1 1 0 0 0,1 0-1 0 0,0 0 1 0 0,0 0 0 0 0,-2 3-1 0 0,14-10 145 0 0,67-36-170 0 0,-77 40-2 0 0,1 0-1 0 0,0 0 1 0 0,0 0-1 0 0,0 0 1 0 0,0 0-1 0 0,0 0 1 0 0,-1 1 0 0 0,1-1-1 0 0,1 1 1 0 0,-1 0-1 0 0,0-1 1 0 0,0 1-1 0 0,0 0 1 0 0,0 0-1 0 0,0 0 1 0 0,0 1-1 0 0,0-1 1 0 0,0 0-1 0 0,0 1 1 0 0,0-1-1 0 0,0 1 1 0 0,0 0-1 0 0,0 0 1 0 0,0-1-1 0 0,-1 1 1 0 0,1 1-1 0 0,0-1 1 0 0,-1 0-1 0 0,1 0 1 0 0,0 1-1 0 0,-1-1 1 0 0,2 2-1 0 0,38 57 34 0 0,-35-53-23 0 0,0 0 0 0 0,0 1 0 0 0,-1 0 0 0 0,0-1 0 0 0,0 2 0 0 0,-1-1 0 0 0,7 18 0 0 0,-4-12-26 0 0,-6-12 14 0 0,0-1 1 0 0,0 0-1 0 0,0 0 0 0 0,0 1 0 0 0,0-1 0 0 0,0 1 0 0 0,-1-1 1 0 0,1 1-1 0 0,-1-1 0 0 0,1 1 0 0 0,-1-1 0 0 0,0 1 0 0 0,1-1 1 0 0,-1 1-1 0 0,0-1 0 0 0,0 1 0 0 0,0 0 0 0 0,0 2 1 0 0,-1-3 1 0 0,1 0 1 0 0,-1 0-1 0 0,1-1 1 0 0,-1 2-1 0 0,1-1 1 0 0,-1 0-1 0 0,1 0 1 0 0,0 0-1 0 0,0 0 1 0 0,-1 0-1 0 0,1 0 1 0 0,0 0-1 0 0,0 0 1 0 0,0 0-1 0 0,0 0 1 0 0,0 0-1 0 0,1 1 1 0 0,-1-1-1 0 0,0 0 1 0 0,0 0-1 0 0,1 0 1 0 0,-1 0-1 0 0,1 0 1 0 0,-1 0-1 0 0,1 0 1 0 0,-1 0-1 0 0,1 0 1 0 0,0-1-1 0 0,0 2 1 0 0,0 0 23 0 0,-1-2-37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4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 7234 0 0,'2'-1'382'0'0,"0"-1"0"0"0,-1 1 0 0 0,1-1 1 0 0,-1 1-1 0 0,1-1 0 0 0,-1 1 0 0 0,0-1 1 0 0,0 0-1 0 0,0 0 0 0 0,0 0 1 0 0,0 0-1 0 0,0 0 0 0 0,1-3 0 0 0,0 5-65 0 0,0 0 0 0 0,1 0-1 0 0,-1 0 1 0 0,0 0-1 0 0,0 0 1 0 0,0 1 0 0 0,0-1-1 0 0,0 1 1 0 0,4 1-1 0 0,-5 2-282 0 0,0-1 0 0 0,-1 0-1 0 0,1 1 1 0 0,-1-1-1 0 0,0 0 1 0 0,-1 6 0 0 0,1 6 69 0 0,0 8 39 0 0,-1 1 0 0 0,-5 32-1 0 0,1-15-34 0 0,2-12-5 0 0,0-2-25 0 0,1 0 1 0 0,2 41 0 0 0,2-33 121 0 0,-2-34-101 0 0,0-1-289 0 0,1 0-1 0 0,-1 0 1 0 0,1 0 0 0 0,-1 0-1 0 0,1 0 1 0 0,-1 0-1 0 0,1-1 1 0 0,-1 1-1 0 0,1 0 1 0 0,-1 0-1 0 0,1-1 1 0 0,-1 1 0 0 0,1 0-1 0 0,-1-1 1 0 0,4-3-1724 0 0,-4 3 1724 0 0,0 1-1 0 0,0-1 1 0 0,0 1-1 0 0,1-1 1 0 0,-1 1-1 0 0,0-1 1 0 0,0 1 0 0 0,0-1-1 0 0,0 1 1 0 0,0-2-1 0 0,3-9-503 0 0,-1 5 38 0 0,0 1-1 0 0,-1-1 1 0 0,0 0-1 0 0,1-11 1 0 0,-2 6-2186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4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23 4841 0 0,'-18'-17'8639'0'0,"18"13"-7262"0"0,9 3-628 0 0,-7 1-723 0 0,1 0 1 0 0,-1 1-1 0 0,1-1 1 0 0,-1 1-1 0 0,1 0 1 0 0,-1 0-1 0 0,1 0 0 0 0,-1 0 1 0 0,0 0-1 0 0,1 1 1 0 0,-1-1-1 0 0,0 1 0 0 0,0-1 1 0 0,0 1-1 0 0,2 2 1 0 0,52 36 258 0 0,-33-18-175 0 0,5 5-56 0 0,1-1-1 0 0,37 25 1 0 0,-21-13 24 0 0,-37-30-33 0 0,1 0 0 0 0,1 0-1 0 0,-1-1 1 0 0,13 7-1 0 0,-21-14 12 0 0,14 3-2173 0 0,-12-1 2071 0 0,8 1-1363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4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2336 0 0,'7'-11'383'0'0,"-6"10"-178"0"0,-1 1 1 0 0,1-1 0 0 0,0 0 0 0 0,-1 0 0 0 0,1 1 0 0 0,-1-1-1 0 0,1 0 1 0 0,-1 0 0 0 0,1 0 0 0 0,-1 1 0 0 0,1-1 0 0 0,-1 0-1 0 0,0 0 1 0 0,0 0 0 0 0,1 0 0 0 0,-1 0 0 0 0,0 0 0 0 0,0 0 0 0 0,0 0-1 0 0,0 0 1 0 0,0 0 0 0 0,0 1 0 0 0,0-1 0 0 0,-1 0 0 0 0,1 0-1 0 0,0 0 1 0 0,0 0 0 0 0,-1 0 0 0 0,1 0 0 0 0,-1 0 0 0 0,1 1 0 0 0,-1-3-1 0 0,0 3-154 0 0,1 0 0 0 0,0 0-1 0 0,0 0 1 0 0,0-1-1 0 0,0 1 1 0 0,-1 0-1 0 0,1 0 1 0 0,0-1-1 0 0,0 1 1 0 0,0 0 0 0 0,0 0-1 0 0,0 0 1 0 0,0-1-1 0 0,0 1 1 0 0,0 0-1 0 0,0 0 1 0 0,0-1 0 0 0,0 1-1 0 0,0 0 1 0 0,0 0-1 0 0,0-1 1 0 0,0 1-1 0 0,0 0 1 0 0,0 0 0 0 0,0-1-1 0 0,0 1 1 0 0,0 0-1 0 0,0 0 1 0 0,0 0-1 0 0,0-1 1 0 0,1 1 0 0 0,-1 0-1 0 0,0 0 1 0 0,0 0-1 0 0,0-1 1 0 0,8-2 3596 0 0,-7 4-3590 0 0,0 0 1 0 0,0 1-1 0 0,-1-1 0 0 0,1 1 0 0 0,0-1 0 0 0,-1 0 0 0 0,0 1 1 0 0,1-1-1 0 0,-1 1 0 0 0,0-1 0 0 0,0 1 0 0 0,0-1 1 0 0,0 1-1 0 0,0-1 0 0 0,0 1 0 0 0,0 1 0 0 0,2 20 225 0 0,3-10-209 0 0,0 0 1 0 0,-1 0-1 0 0,-1 0 0 0 0,0 1 1 0 0,-1-1-1 0 0,0 1 0 0 0,-1 23 1 0 0,0-22-43 0 0,1 1 0 0 0,6 27 0 0 0,2 20 29 0 0,-2-28 10 0 0,-6-29-50 0 0,0-1 0 0 0,-1 1-1 0 0,0 0 1 0 0,0-1 0 0 0,1 9 0 0 0,0 0 39 0 0,-1-13-65 0 0,-1-1-1 0 0,0 1 0 0 0,1 0 0 0 0,-1 0 0 0 0,0 0 0 0 0,0 0 0 0 0,0 0 0 0 0,0 0 0 0 0,1 0 1 0 0,-1 0-1 0 0,-1 0 0 0 0,1 0 0 0 0,0 0 0 0 0,0 0 0 0 0,0 0 0 0 0,0 0 0 0 0,-1 0 0 0 0,1 0 1 0 0,-1 1-1 0 0,1 2 337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5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46 3857 0 0,'-10'-11'5175'0'0,"10"9"-4783"0"0,-1 0 0 0 0,0 0 0 0 0,0 0 0 0 0,1 0 0 0 0,0 0 0 0 0,-1 0 0 0 0,1 0 0 0 0,0 0 0 0 0,0 0 0 0 0,0 0 0 0 0,0-3 0 0 0,0-3 2308 0 0,13 53-2119 0 0,-8 33-174 0 0,-2-19-289 0 0,-3-46-85 0 0,0 1 0 0 0,1 0-1 0 0,4 18 1 0 0,-2-17-16 0 0,-1 0 0 0 0,1 18 1 0 0,-3-21 21 0 0,1-1 1 0 0,0 0 0 0 0,1 0 0 0 0,0 1 0 0 0,5 11 0 0 0,-5-16-48 0 0,0 0 681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5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36 3865 0 0,'0'0'-2'0'0,"0"-1"242"0"0,0-1 1 0 0,-1 0-1 0 0,1 1 1 0 0,-1 0-1 0 0,1-1 0 0 0,-1 1 1 0 0,0-1-1 0 0,0 1 1 0 0,1 0-1 0 0,-15-12 6170 0 0,15 13-6326 0 0,0-1-1 0 0,0 1 0 0 0,0 0 0 0 0,-1-1 0 0 0,1 1 0 0 0,0 0 1 0 0,1 0-1 0 0,-1-1 0 0 0,0 1 0 0 0,0 0 0 0 0,0-1 1 0 0,0 1-1 0 0,0 0 0 0 0,0 0 0 0 0,0-1 0 0 0,0 1 0 0 0,0 0 1 0 0,1-1-1 0 0,-1 1 0 0 0,0 0 0 0 0,0 0 0 0 0,0 0 1 0 0,1-1-1 0 0,-1 1 0 0 0,0 0 0 0 0,0 0 0 0 0,0 0 0 0 0,1-1 1 0 0,-1 1-1 0 0,0 0 0 0 0,1 0 0 0 0,-1 0 0 0 0,0 0 0 0 0,0 0 1 0 0,1 0-1 0 0,-1-1 0 0 0,0 1 0 0 0,1 0 0 0 0,-1 0 1 0 0,0 0-1 0 0,0 0 0 0 0,1 0 0 0 0,5 1-15 0 0,1 0 0 0 0,-1 0 0 0 0,0 0 0 0 0,0 0 0 0 0,0 1 0 0 0,0 0 0 0 0,0 0 0 0 0,0 1 0 0 0,0 0 0 0 0,-1 0 0 0 0,0 0 0 0 0,1 1 0 0 0,-1 0 0 0 0,0 0 0 0 0,7 7 0 0 0,6 8 72 0 0,-1 1 0 0 0,22 33 0 0 0,-26-36-89 0 0,86 116 231 0 0,-96-130-273 0 0,-1-1 0 0 0,1 1 1 0 0,0-1-1 0 0,0 0 0 0 0,0 0 1 0 0,0 0-1 0 0,7 3 0 0 0,-8-3 1 0 0,1-1-1 0 0,-1 0 1 0 0,1 0-1 0 0,-1 1 0 0 0,0-1 1 0 0,0 1-1 0 0,1 0 1 0 0,-1 0-1 0 0,0 0 1 0 0,-1 0-1 0 0,1 0 0 0 0,0 0 1 0 0,2 4-1 0 0,8 8 36 0 0,-11-14-161 0 0,-1 0 0 0 0,0 1 1 0 0,1-1-1 0 0,-1 0 0 0 0,1 0 0 0 0,-1 0 0 0 0,0 0 0 0 0,1 0 0 0 0,-1 0 1 0 0,1 0-1 0 0,-1 0 0 0 0,1 0 0 0 0,-1 0 0 0 0,0 0 0 0 0,1 0 0 0 0,-1 0 1 0 0,1 0-1 0 0,-1 0 0 0 0,0 0 0 0 0,1 0 0 0 0,-1-1 0 0 0,1 1 0 0 0,-1 0 1 0 0,0 0-1 0 0,1 0 0 0 0,-1-1 0 0 0,0 1 0 0 0,1 0 0 0 0,-1-1 0 0 0,0 1 1 0 0,1 0-1 0 0,-1-1 0 0 0,0 1 0 0 0,0 0 0 0 0,1-1 0 0 0,-1 1 0 0 0,0 0 1 0 0,0-1-1 0 0,0 1 0 0 0,0-1 0 0 0,1 1 0 0 0,-1 0 0 0 0,0-1 0 0 0,0 1 1 0 0,0-1-1 0 0,0 1 0 0 0,0-1 0 0 0,0 1 0 0 0,0-1 0 0 0,1-4-348 0 0,0 4 335 0 0,-1 0 0 0 0,1-1 0 0 0,-1 1-1 0 0,1 0 1 0 0,-1 0 0 0 0,0-1 0 0 0,1 1-1 0 0,-1 0 1 0 0,0-1 0 0 0,0 1 0 0 0,0-1-1 0 0,0 1 1 0 0,0 0 0 0 0,-1-1 0 0 0,1 1-1 0 0,0 0 1 0 0,0-1 0 0 0,-1 1 0 0 0,1 0-1 0 0,-1 0 1 0 0,-1-3 0 0 0,-3-4-2492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6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45 8562 0 0,'-2'-36'6162'0'0,"9"28"-5588"0"0,1 7 1241 0 0,-10 18-1533 0 0,0 0-1 0 0,2 18 1 0 0,-1 23 79 0 0,0-47-313 0 0,2 0 1 0 0,0 0-1 0 0,0 0 1 0 0,5 20-1 0 0,-3-20-26 0 0,-1 1-1 0 0,0-1 1 0 0,-1 1 0 0 0,0 17-1 0 0,-2-15-4 0 0,1-1 1 0 0,0 1-1 0 0,1 0 0 0 0,0-1 0 0 0,1 1 0 0 0,1-1 1 0 0,6 22-1 0 0,-7-29 8 0 0,0 1 0 0 0,0 0 1 0 0,-1 1-1 0 0,0-1 0 0 0,0 0 1 0 0,-1 0-1 0 0,0 0 0 0 0,-1 0 1 0 0,1 1-1 0 0,-1-1 0 0 0,-3 12 1 0 0,4-19-52 0 0,-1 1 1 0 0,1 0-1 0 0,0-1 0 0 0,0 1 1 0 0,0-1-1 0 0,0 1 0 0 0,0 0 1 0 0,0-1-1 0 0,0 1 1 0 0,0-1-1 0 0,0 1 0 0 0,0 0 1 0 0,0-1-1 0 0,0 1 0 0 0,0 0 1 0 0,0-1-1 0 0,1 1 1 0 0,-1-1-1 0 0,0 1 0 0 0,0-1 1 0 0,1 1-1 0 0,-1-1 0 0 0,0 1 1 0 0,1-1-1 0 0,0 1 1 0 0,-1 0-102 0 0,1-1 0 0 0,-1 0 0 0 0,0 0 0 0 0,1 0 0 0 0,-1-1 0 0 0,1 1 0 0 0,-1 0 0 0 0,0 0 0 0 0,1 0 0 0 0,-1 0 0 0 0,1 0 0 0 0,-1 0-1 0 0,0 0 1 0 0,1-1 0 0 0,-1 1 0 0 0,0 0 0 0 0,1 0 0 0 0,-1-1 0 0 0,0 1 0 0 0,1 0 0 0 0,-1 0 0 0 0,0-1 0 0 0,0 1 0 0 0,1 0 0 0 0,-1-1 0 0 0,0 1 0 0 0,0 0 0 0 0,1-1 0 0 0,-1 1 0 0 0,0-1 0 0 0,0 1 0 0 0,0 0 0 0 0,0-1 0 0 0,0 1 0 0 0,0-1 0 0 0,0 0 68 0 0,1 1 0 0 0,-1 0 1 0 0,0 0-1 0 0,0 0 0 0 0,0-1 0 0 0,0 1 0 0 0,0 0 0 0 0,0 0 0 0 0,0-1 0 0 0,0 1 0 0 0,0 0 0 0 0,0 0 0 0 0,0-1 0 0 0,0 1 1 0 0,0 0-1 0 0,0 0 0 0 0,0-1 0 0 0,0 1 0 0 0,0 0 0 0 0,0 0 0 0 0,0-1 0 0 0,0 1 0 0 0,-1 0 0 0 0,1 0 0 0 0,0 0 0 0 0,0-1 0 0 0,0 1 1 0 0,0 0-1 0 0,0 0 0 0 0,-1 0 0 0 0,1-1 0 0 0,0 1 0 0 0,0 0 0 0 0,0 0 0 0 0,-1 0 0 0 0,-1-2-478 0 0,-1-3-1475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2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211 278 320 0 0,'2'-1'78'0'0,"-1"0"-1"0"0,0 0 1 0 0,1 0-1 0 0,-1 0 1 0 0,1 0-1 0 0,0 1 1 0 0,-1-1-1 0 0,1 0 1 0 0,0 1-1 0 0,2-1 1 0 0,-2 1-21 0 0,-1-1 1 0 0,0 1-1 0 0,1 0 1 0 0,-1-1 0 0 0,0 1-1 0 0,0-1 1 0 0,0 1-1 0 0,1-1 1 0 0,-1 0 0 0 0,0 1-1 0 0,0-1 1 0 0,0 0-1 0 0,0 0 1 0 0,0 0-1 0 0,0 1 1 0 0,0-1 0 0 0,0 0-1 0 0,-1 0 1 0 0,1-1-1 0 0,1 0 1 0 0,-1-2 166 0 0,1 0 0 0 0,-1 0 0 0 0,1 0 0 0 0,-1-1 0 0 0,0 1 0 0 0,-1 0 0 0 0,1-1 1 0 0,-1 1-1 0 0,0 0 0 0 0,0-1 0 0 0,0 1 0 0 0,-1-1 0 0 0,1 1 0 0 0,-1 0 0 0 0,0 0 0 0 0,0-1 0 0 0,-1 1 0 0 0,1 0 0 0 0,-1 0 1 0 0,0 0-1 0 0,0 0 0 0 0,0 0 0 0 0,-1 1 0 0 0,1-1 0 0 0,-1 1 0 0 0,0 0 0 0 0,0-1 0 0 0,0 1 0 0 0,-1 0 0 0 0,1 1 1 0 0,0-1-1 0 0,-1 1 0 0 0,-5-3 0 0 0,4 3-152 0 0,0 0 0 0 0,0 1 0 0 0,0 0 1 0 0,0 0-1 0 0,0 0 0 0 0,0 1 0 0 0,0 0 1 0 0,-1 0-1 0 0,1 0 0 0 0,0 0 0 0 0,0 1 0 0 0,0 0 1 0 0,0 0-1 0 0,0 1 0 0 0,0-1 0 0 0,0 1 0 0 0,-9 4 1 0 0,5-1-36 0 0,1-1 0 0 0,-1 2 1 0 0,1-1-1 0 0,0 1 1 0 0,0 0-1 0 0,1 1 0 0 0,-1 0 1 0 0,-8 11-1 0 0,12-11-22 0 0,0 1 0 0 0,1 0 0 0 0,-1 0 0 0 0,2 0 1 0 0,-1 0-1 0 0,1 1 0 0 0,0-1 0 0 0,1 1 0 0 0,0-1 0 0 0,0 1 0 0 0,1-1 0 0 0,1 11 0 0 0,0-14-17 0 0,0-1-1 0 0,0 1 1 0 0,1-1 0 0 0,0 0-1 0 0,0 1 1 0 0,0-1-1 0 0,0 0 1 0 0,6 6 0 0 0,26 30 13 0 0,-28-34 9 0 0,3 4 0 0 0,1 0 0 0 0,0-1 0 0 0,1 0 1 0 0,0-1-1 0 0,0 0 0 0 0,1-1 0 0 0,0 0 1 0 0,0-1-1 0 0,26 10 0 0 0,-30-13-60 0 0,0-1 0 0 0,0 0 1 0 0,1 0-1 0 0,-1-1 0 0 0,12 1 0 0 0,-15-3-23 0 0,1 1 0 0 0,-1-1-1 0 0,0 0 1 0 0,0 0 0 0 0,0-1 0 0 0,1 1 0 0 0,-1-1 0 0 0,-1 0 0 0 0,9-5-1 0 0,-5 2 55 0 0,-1 0 0 0 0,0-1 0 0 0,-1 1 0 0 0,1-1 0 0 0,-1-1 0 0 0,0 1 0 0 0,0-1-1 0 0,-1 0 1 0 0,0 0 0 0 0,0-1 0 0 0,-1 0 0 0 0,0 0 0 0 0,0 0 0 0 0,-1 0 0 0 0,0 0 0 0 0,0-1-1 0 0,-1 1 1 0 0,2-12 0 0 0,1-18 176 0 0,-1 1-1 0 0,-3-77 1 0 0,-1 70 37 0 0,0 28-133 0 0,0 7-7 0 0,1 1 0 0 0,-2 0 0 0 0,1 0 0 0 0,-1-1 1 0 0,0 1-1 0 0,0 0 0 0 0,-1 0 0 0 0,-5-13 0 0 0,7 21 108 0 0,-3 5-184 0 0,-1 2 18 0 0,1 1-1 0 0,0 0 1 0 0,0 0 0 0 0,1 0-1 0 0,0 1 1 0 0,0-1-1 0 0,1 0 1 0 0,0 13-1 0 0,1 77-7 0 0,2-73 10 0 0,1 27 42 0 0,3-1-1 0 0,20 83 0 0 0,-24-127-54 0 0,1 19-34 0 0,-3-26 38 0 0,0-1 1 0 0,0 1-1 0 0,0 0 0 0 0,0 0 0 0 0,0 0 0 0 0,1 0 0 0 0,-1 0 0 0 0,0 0 0 0 0,0 0 0 0 0,0 0 0 0 0,0 0 0 0 0,0 0 0 0 0,0 0 0 0 0,0 0 0 0 0,0 0 1 0 0,0 0-1 0 0,0 0 0 0 0,0 0 0 0 0,0 0 0 0 0,0 0 0 0 0,0-1 0 0 0,1 1 0 0 0,-1 0 0 0 0,0 0 0 0 0,0 0 0 0 0,0 0 0 0 0,0 0 0 0 0,0 0 0 0 0,0 0 1 0 0,0 0-1 0 0,0 0 0 0 0,0 0 0 0 0,0 0 0 0 0,0 1 0 0 0,0-1 0 0 0,1 0 0 0 0,-1 0 0 0 0,0 0 0 0 0,0 0 0 0 0,0 0 0 0 0,0 0 0 0 0,0 0 0 0 0,0 0 1 0 0,0 0-1 0 0,0 0 0 0 0,0 0 0 0 0,0 0 0 0 0,0 0 0 0 0,0 0 0 0 0,0 0 0 0 0,0 0 0 0 0,0 0 0 0 0,0 0 0 0 0,1 0 0 0 0,-1 1 0 0 0,0-1 0 0 0,0 0 1 0 0,0 0-1 0 0,0 0 0 0 0,0 0 0 0 0,0 0 0 0 0,0 0 0 0 0,0 0 0 0 0,4-7-5 0 0,-3-8-12 0 0,0 1 0 0 0,-3-26 0 0 0,1 27 24 0 0,1-1 1 0 0,0 1-1 0 0,4-27 0 0 0,0 16 17 0 0,-3 15-32 0 0,1 0 0 0 0,-1 1 1 0 0,1 0-1 0 0,1-1 0 0 0,-1 1 1 0 0,1 0-1 0 0,1 0 1 0 0,0 0-1 0 0,0 1 0 0 0,0-1 1 0 0,1 1-1 0 0,6-7 0 0 0,-6 9 3 0 0,0 0-1 0 0,0 0 1 0 0,1 0-1 0 0,0 0 0 0 0,0 1 1 0 0,0 0-1 0 0,0 1 1 0 0,14-6-1 0 0,-18 8 7 0 0,0 0 1 0 0,0 1-1 0 0,1-1 1 0 0,-1 1-1 0 0,0-1 1 0 0,0 1-1 0 0,1 0 1 0 0,-1 0-1 0 0,0 0 1 0 0,1 1-1 0 0,-1-1 1 0 0,0 0-1 0 0,0 1 0 0 0,1-1 1 0 0,-1 1-1 0 0,0 0 1 0 0,0 0-1 0 0,0 0 1 0 0,0 0-1 0 0,0 0 1 0 0,0 0-1 0 0,0 1 1 0 0,0-1-1 0 0,-1 1 1 0 0,1-1-1 0 0,0 1 1 0 0,-1-1-1 0 0,1 1 0 0 0,-1 0 1 0 0,0 0-1 0 0,1 0 1 0 0,0 3-1 0 0,2 3 12 0 0,-1 0 0 0 0,-1 1 0 0 0,0-1 0 0 0,0 1 0 0 0,0 0-1 0 0,-1 0 1 0 0,0 17 0 0 0,2 7 31 0 0,-2-12-35 0 0,0-1 0 0 0,-3 23 1 0 0,0-31-8 0 0,1-1 1 0 0,1 1 0 0 0,0 0 0 0 0,1-1-1 0 0,0 1 1 0 0,0-1 0 0 0,2 1 0 0 0,-1-1 0 0 0,8 20-1 0 0,-9-27 11 0 0,1-1 0 0 0,0 0 0 0 0,-1 0 0 0 0,1 1 0 0 0,0-1 0 0 0,1-1 0 0 0,2 4 0 0 0,-5-5-23 0 0,1-1 0 0 0,0 1 0 0 0,0-1 0 0 0,0 1 0 0 0,0-1-1 0 0,0 1 1 0 0,0-1 0 0 0,0 0 0 0 0,0 1 0 0 0,0-1 0 0 0,0 0 0 0 0,0 0 0 0 0,0 0 0 0 0,0 0 0 0 0,0 0-1 0 0,0 0 1 0 0,0 0 0 0 0,0 0 0 0 0,0 0 0 0 0,-1 0 0 0 0,1-1 0 0 0,0 1 0 0 0,0 0 0 0 0,0-1-1 0 0,0 1 1 0 0,0-1 0 0 0,0 1 0 0 0,0-1 0 0 0,0 0 0 0 0,3-1-451 0 0,-1 0 1 0 0,0 0-1 0 0,0 0 1 0 0,0-1-1 0 0,0 0 1 0 0,0 1-1 0 0,-1-1 0 0 0,1 0 1 0 0,3-6-1 0 0,0-4-1621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8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1640 0 0,'0'0'2333'0'0,"0"-32"5470"0"0,0 27-6869 0 0,1 7-493 0 0,2 18-393 0 0,0 5 32 0 0,29 196 103 0 0,-30-184-8 0 0,-5-32 105 0 0,0-20-202 0 0,0-5-59 0 0,1 0-1 0 0,2-1 1 0 0,0 1 0 0 0,3-27 0 0 0,-2 38-13 0 0,1 0 1 0 0,0 0 0 0 0,0 0 0 0 0,1 1-1 0 0,0-1 1 0 0,0 1 0 0 0,1-1 0 0 0,0 1-1 0 0,1 0 1 0 0,-1 0 0 0 0,10-10 0 0 0,-10 14-2 0 0,0 1 1 0 0,0-1 0 0 0,1 1-1 0 0,-1 0 1 0 0,1 1 0 0 0,-1-1 0 0 0,1 1-1 0 0,8-4 1 0 0,-6 4 1 0 0,-1-1 0 0 0,-1 1-1 0 0,1-2 1 0 0,10-6 0 0 0,-15 9 0 0 0,1 0-1 0 0,-1-1 0 0 0,0 1 1 0 0,1 0-1 0 0,-1 0 1 0 0,1 0-1 0 0,-1 0 1 0 0,1 1-1 0 0,-1-1 1 0 0,1 0-1 0 0,0 1 0 0 0,-1-1 1 0 0,1 1-1 0 0,0-1 1 0 0,-1 1-1 0 0,1 0 1 0 0,0 0-1 0 0,0-1 1 0 0,-1 1-1 0 0,1 1 1 0 0,0-1-1 0 0,0 0 0 0 0,-1 0 1 0 0,1 1-1 0 0,0-1 1 0 0,-1 1-1 0 0,1-1 1 0 0,0 1-1 0 0,-1 0 1 0 0,1-1-1 0 0,-1 1 0 0 0,1 0 1 0 0,-1 0-1 0 0,1 0 1 0 0,-1 1-1 0 0,0-1 1 0 0,1 0-1 0 0,-1 0 1 0 0,0 1-1 0 0,1 1 0 0 0,5 7 29 0 0,-1 0 0 0 0,0 0-1 0 0,-1 1 1 0 0,0 0 0 0 0,3 11-1 0 0,0-3-53 0 0,-7-14 26 0 0,0 0 0 0 0,1 0 0 0 0,-2 0 0 0 0,1 0 0 0 0,0 0 0 0 0,-1-1 0 0 0,0 1 0 0 0,0 0 0 0 0,-2 10 0 0 0,0 4 34 0 0,3-9-34 0 0,-1-1 0 0 0,1 1 0 0 0,1 0 0 0 0,0-1 0 0 0,3 11-1 0 0,-2-10 15 0 0,-1 0 0 0 0,0 1 0 0 0,1 19 1 0 0,-3-27-22 0 0,1 0 1 0 0,-1-1 0 0 0,1 1 0 0 0,-1 0 0 0 0,1 0 0 0 0,0-1 0 0 0,2 5 0 0 0,3 15 26 0 0,-8-18 5 0 0,0-5 390 0 0,5-4-400 0 0,-1-1 0 0 0,-1 0 0 0 0,1 0 0 0 0,-1 1 1 0 0,0-1-1 0 0,-1 0 0 0 0,1 0 0 0 0,-1 0 0 0 0,0 0 1 0 0,-1-8-1 0 0,-1 4-15 0 0,1-1 0 0 0,1 1 0 0 0,0-1 0 0 0,0 1 0 0 0,3-12 0 0 0,0-18 5 0 0,-3 30-7 0 0,2-1-1 0 0,-1 1 0 0 0,2 0 0 0 0,-1-1 0 0 0,1 1 1 0 0,1 0-1 0 0,-1 1 0 0 0,2-1 0 0 0,0 1 0 0 0,0 0 1 0 0,0 0-1 0 0,12-14 0 0 0,-14 20-7 0 0,1-1 0 0 0,0 1 1 0 0,-1 0-1 0 0,2 0 0 0 0,-1 0 0 0 0,0 0 0 0 0,0 1 0 0 0,1 0 1 0 0,0 0-1 0 0,-1 0 0 0 0,1 0 0 0 0,8-1 0 0 0,-10 2 5 0 0,-1 1 0 0 0,1-1 0 0 0,0 1 0 0 0,0 0 0 0 0,0 0 0 0 0,-1 0-1 0 0,1 0 1 0 0,0 0 0 0 0,0 1 0 0 0,0-1 0 0 0,-1 1 0 0 0,1 0 0 0 0,0 0-1 0 0,0 0 1 0 0,-1 0 0 0 0,1 0 0 0 0,-1 0 0 0 0,1 1 0 0 0,-1-1 0 0 0,0 1-1 0 0,1 0 1 0 0,-1 0 0 0 0,2 2 0 0 0,2 4-2 0 0,-1 1 0 0 0,0 0 0 0 0,0 0 0 0 0,-1 0 0 0 0,5 18 0 0 0,2 2-16 0 0,-9-22 27 0 0,0 0-1 0 0,0 1 1 0 0,-1-1-1 0 0,0 1 1 0 0,-1-1-1 0 0,1 1 1 0 0,-2-1-1 0 0,0 9 1 0 0,1 32 41 0 0,1-45-48 0 0,0 1-4 0 0,-1-1 0 0 0,1 1 0 0 0,-1 0 0 0 0,0-1 0 0 0,0 1 0 0 0,0 0 0 0 0,0-1 0 0 0,0 1 0 0 0,-3 7 0 0 0,0-6 0 0 0,2-4 1 0 0,0 1 0 0 0,0-1-1 0 0,0 1 1 0 0,0 0 0 0 0,0-1-1 0 0,0 1 1 0 0,0 0 0 0 0,1 0-1 0 0,-1-1 1 0 0,1 1 0 0 0,-1 0-1 0 0,1 0 1 0 0,0 0 0 0 0,0 0-1 0 0,-1 0 1 0 0,1 0 0 0 0,1 0-1 0 0,-1 0 1 0 0,0 0 0 0 0,0-1-1 0 0,1 1 1 0 0,0 2 0 0 0,0-1 4 0 0,1 1 0 0 0,-1-1 0 0 0,0 0 1 0 0,0 0-1 0 0,-1 1 0 0 0,1-1 0 0 0,-1 1 0 0 0,1-1 1 0 0,-1 0-1 0 0,-1 6 0 0 0,4 2-10 0 0,-3-11-12 0 0,0 1-1 0 0,1-1 0 0 0,-1 0 1 0 0,0 1-1 0 0,0-1 1 0 0,1 1-1 0 0,-1-1 1 0 0,0 1-1 0 0,0-1 0 0 0,0 1 1 0 0,0-1-1 0 0,0 1 1 0 0,0-1-1 0 0,0 1 1 0 0,0 0-1 0 0,0-1 0 0 0,0 1 1 0 0,0-1-1 0 0,0 1 1 0 0,0-1-1 0 0,0 1 1 0 0,0-1-1 0 0,-1 1 1 0 0,1 0-1 0 0,13-18-5135 0 0,-9 9 3126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9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136 194 4985 0 0,'3'0'129'0'0,"-1"1"0"0"0,0-1 0 0 0,0 0 1 0 0,1 0-1 0 0,-1 0 0 0 0,0 0 0 0 0,1 0 0 0 0,-1-1 0 0 0,0 1 0 0 0,0-1 0 0 0,1 1 1 0 0,-1-1-1 0 0,0 0 0 0 0,0 0 0 0 0,0 0 0 0 0,0 0 0 0 0,0 0 0 0 0,0-1 0 0 0,0 1 1 0 0,2-3-1 0 0,-2 3-75 0 0,1-1 0 0 0,-1 0 1 0 0,1 1-1 0 0,-1-1 1 0 0,1 1-1 0 0,0 0 0 0 0,0 0 1 0 0,-1 0-1 0 0,5-1 0 0 0,-6 2-42 0 0,0-1 0 0 0,1 0 0 0 0,-1 1 0 0 0,0-1 0 0 0,1 0 0 0 0,-1 0-1 0 0,0 0 1 0 0,0 0 0 0 0,0 0 0 0 0,0 0 0 0 0,0 0 0 0 0,0-1 0 0 0,0 1-1 0 0,0 0 1 0 0,0 0 0 0 0,-1-1 0 0 0,1 1 0 0 0,-1-1 0 0 0,1 1 0 0 0,-1 0-1 0 0,1-1 1 0 0,-1 1 0 0 0,1-2 0 0 0,-1 0 28 0 0,1 0-1 0 0,0 0 0 0 0,1 1 1 0 0,-1-1-1 0 0,0 1 1 0 0,1-1-1 0 0,2-2 1 0 0,-4 4 6 0 0,1 1 0 0 0,0-1 0 0 0,0 0 0 0 0,-1 0 0 0 0,1 1 0 0 0,0-1 1 0 0,-1 0-1 0 0,1 0 0 0 0,-1 0 0 0 0,1 0 0 0 0,-1 0 0 0 0,0 1 1 0 0,1-1-1 0 0,-1 0 0 0 0,0 0 0 0 0,0 0 0 0 0,1 0 0 0 0,-1 0 0 0 0,0 0 1 0 0,0 0-1 0 0,0 0 0 0 0,0 0 0 0 0,0 0 0 0 0,-1 0 0 0 0,1 0 1 0 0,0 0-1 0 0,0 0 0 0 0,-1 0 0 0 0,1 0 0 0 0,0 0 0 0 0,-1 0 0 0 0,1 0 1 0 0,-1 0-1 0 0,1 1 0 0 0,-1-1 0 0 0,0-1 0 0 0,-1 0 79 0 0,1 0 0 0 0,0-1 0 0 0,0 1 0 0 0,0 0 0 0 0,0-1 0 0 0,0 1 0 0 0,1-1 0 0 0,-1-3 0 0 0,0 4-39 0 0,1 0 0 0 0,-1-1-1 0 0,0 1 1 0 0,0 0 0 0 0,0-1-1 0 0,0 1 1 0 0,0 0 0 0 0,-1 0-1 0 0,1 0 1 0 0,-1 0 0 0 0,1 0-1 0 0,-1 0 1 0 0,0 0 0 0 0,1 1-1 0 0,-1-1 1 0 0,0 1 0 0 0,0-1-1 0 0,0 1 1 0 0,0 0 0 0 0,-4-2-1 0 0,2 1 14 0 0,0 0 0 0 0,-1 0-1 0 0,1 0 1 0 0,-1 1 0 0 0,1 0-1 0 0,-1 0 1 0 0,0 0 0 0 0,1 0-1 0 0,-11 1 1 0 0,9 2-17 0 0,-1 1 0 0 0,0 1 0 0 0,1-1 0 0 0,-1 1 0 0 0,1 0 0 0 0,0 1 0 0 0,1-1 0 0 0,-7 7 0 0 0,5-4 2 0 0,1 1 0 0 0,0 0 1 0 0,0 0-1 0 0,0 1 1 0 0,1 0-1 0 0,-5 11 1 0 0,-11 18 204 0 0,18-32-268 0 0,-1 1 0 0 0,1 0 0 0 0,0 0-1 0 0,1 0 1 0 0,0 0 0 0 0,0 1 0 0 0,0-1 0 0 0,1 0 0 0 0,0 1 0 0 0,0-1 0 0 0,1 1 0 0 0,0-1 0 0 0,1 1 0 0 0,-1-1 0 0 0,1 1-1 0 0,1-1 1 0 0,-1 1 0 0 0,6 11 0 0 0,-3-6 1 0 0,2 0 0 0 0,0-1 0 0 0,0 1 0 0 0,1-1 0 0 0,0-1-1 0 0,1 1 1 0 0,1-2 0 0 0,0 1 0 0 0,14 13 0 0 0,-21-22-10 0 0,1 0-1 0 0,0 0 1 0 0,-1 0 0 0 0,1 0 0 0 0,0 0-1 0 0,0 0 1 0 0,0-1 0 0 0,0 1 0 0 0,1-1-1 0 0,-1 0 1 0 0,0 0 0 0 0,0 0-1 0 0,1 0 1 0 0,-1-1 0 0 0,1 0 0 0 0,-1 1-1 0 0,0-1 1 0 0,1 0 0 0 0,-1-1 0 0 0,1 1-1 0 0,-1 0 1 0 0,0-1 0 0 0,1 0 0 0 0,-1 0-1 0 0,0 0 1 0 0,1 0 0 0 0,-1-1 0 0 0,0 1-1 0 0,0-1 1 0 0,0 1 0 0 0,0-1-1 0 0,-1 0 1 0 0,1-1 0 0 0,0 1 0 0 0,-1 0-1 0 0,0-1 1 0 0,1 1 0 0 0,-1-1 0 0 0,2-3-1 0 0,4-6 9 0 0,-7 11-16 0 0,0-1-1 0 0,0 0 1 0 0,0 1 0 0 0,0-1 0 0 0,0 0 0 0 0,0 0-1 0 0,0 0 1 0 0,-1 1 0 0 0,1-1 0 0 0,-1 0 0 0 0,1 0-1 0 0,-1 0 1 0 0,0 0 0 0 0,0 0 0 0 0,0 0 0 0 0,0-2-1 0 0,0-3 7 0 0,1 0-1 0 0,-1 0 1 0 0,2 0-1 0 0,-1 1 0 0 0,1-1 1 0 0,4-11-1 0 0,0 0 25 0 0,-5 13-30 0 0,0-1 1 0 0,-1 1-1 0 0,1-1 0 0 0,-1 1 0 0 0,0 0 0 0 0,0-1 0 0 0,-1 1 0 0 0,0 0 0 0 0,0-1 0 0 0,-3-8 0 0 0,2 7-5 0 0,0-1-1 0 0,1 1 1 0 0,0 0-1 0 0,-1-13 1 0 0,3 18-3 0 0,-1 0 1 0 0,0-1-1 0 0,0 1 1 0 0,0 0-1 0 0,0 0 1 0 0,0-1 0 0 0,0 1-1 0 0,-1 0 1 0 0,1 0-1 0 0,-1 0 1 0 0,0 0-1 0 0,1-1 1 0 0,-1 1-1 0 0,0 0 1 0 0,0 0-1 0 0,0 1 1 0 0,-1-1 0 0 0,1 0-1 0 0,0 0 1 0 0,-1 0-1 0 0,-2-2 1 0 0,-3-8-174 0 0,7 12 169 0 0,0-1 1 0 0,0 1 0 0 0,0 0-1 0 0,0 0 1 0 0,0-1 0 0 0,0 1-1 0 0,0 0 1 0 0,0 0 0 0 0,0-1-1 0 0,-1 1 1 0 0,1 0 0 0 0,0 0-1 0 0,0-1 1 0 0,0 1-1 0 0,0 0 1 0 0,0 0 0 0 0,-1 0-1 0 0,1 0 1 0 0,0-1 0 0 0,0 1-1 0 0,0 0 1 0 0,0 0 0 0 0,-1 0-1 0 0,1 0 1 0 0,0 0 0 0 0,0-1-1 0 0,-1 1 1 0 0,1 0 0 0 0,0 0-1 0 0,0 0 1 0 0,0 0 0 0 0,-1 0-1 0 0,1 0 1 0 0,0 0 0 0 0,0 0-1 0 0,-1 0 1 0 0,1 0 0 0 0,0 0-1 0 0,0 0 1 0 0,-1 0 0 0 0,1 0-1 0 0,0 0 1 0 0,0 0 0 0 0,-1 0-1 0 0,1 0 1 0 0,0 0 0 0 0,0 1-1 0 0,-1-1 1 0 0,1 0 0 0 0,0 0-51 0 0,-1 0 0 0 0,1 0 0 0 0,0 0 0 0 0,0 0-1 0 0,-1-1 1 0 0,1 1 0 0 0,0 0 0 0 0,0 0 0 0 0,-1 0 0 0 0,1 0 0 0 0,0 0 0 0 0,0-1 0 0 0,-1 1 0 0 0,1 0 0 0 0,0 0 0 0 0,0 0 0 0 0,0-1 0 0 0,-1 1 0 0 0,1 0 0 0 0,0 0 0 0 0,0-1 0 0 0,0 1 0 0 0,0 0 0 0 0,0-1 0 0 0,-1 1 0 0 0,1 0 0 0 0,0 0 0 0 0,0-1 0 0 0,0 1 0 0 0,0 0 0 0 0,0-1 0 0 0,0 1 0 0 0,-2-12-1147 0 0,2 11 1037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29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252 409 1720 0 0,'0'0'2968'0'0,"1"0"-2915"0"0,-1 0-1 0 0,1 0 1 0 0,-1 0 0 0 0,1 0 0 0 0,-1 0 0 0 0,1 0 0 0 0,-1 0 0 0 0,1 0 0 0 0,0 0 0 0 0,-1 0 0 0 0,1 0-1 0 0,-1-1 1 0 0,1 1 0 0 0,-1 0 0 0 0,1 0 0 0 0,-1-1 0 0 0,1 1 0 0 0,-1 0 0 0 0,1 0 0 0 0,-1-1 0 0 0,0 1-1 0 0,1-1 1 0 0,0 0 0 0 0,10-7 36 0 0,0 0-1 0 0,18-18 1 0 0,-27 23-19 0 0,-1 0 0 0 0,0 1 0 0 0,0-1 1 0 0,0 0-1 0 0,0 0 0 0 0,0 1 1 0 0,0-1-1 0 0,-1 0 0 0 0,1 0 0 0 0,-1 0 1 0 0,0 0-1 0 0,0 0 0 0 0,0-3 0 0 0,-1-1 280 0 0,1 0-1 0 0,-1 0 0 0 0,0 0 0 0 0,-4-10 1 0 0,4 12-190 0 0,-1 0 0 0 0,0 0 0 0 0,0 0 0 0 0,-1 0 0 0 0,0 0 0 0 0,0 1 0 0 0,0-1 0 0 0,0 1 0 0 0,-1 0 0 0 0,1 0 0 0 0,-1 0 0 0 0,0 0 0 0 0,0 1 0 0 0,-1 0 0 0 0,1-1 0 0 0,-1 2 0 0 0,1-1 0 0 0,-1 0 0 0 0,0 1 0 0 0,0 0 0 0 0,0 0 0 0 0,0 0 0 0 0,-1 1 0 0 0,1 0 0 0 0,0 0 0 0 0,-1 0 1 0 0,1 1-1 0 0,0 0 0 0 0,-1 0 0 0 0,-7 0 0 0 0,4 2-57 0 0,-1 0 1 0 0,1 0-1 0 0,-1 1 1 0 0,1 0-1 0 0,0 0 1 0 0,0 1-1 0 0,1 1 1 0 0,-1-1 0 0 0,1 1-1 0 0,-10 8 1 0 0,13-9-87 0 0,-1 0 1 0 0,1 1 0 0 0,0 0-1 0 0,1 0 1 0 0,-1 0 0 0 0,1 0-1 0 0,0 1 1 0 0,0 0 0 0 0,1 0-1 0 0,-1 0 1 0 0,1 0 0 0 0,1 0-1 0 0,-1 1 1 0 0,1 0 0 0 0,-2 8-1 0 0,0 11 66 0 0,1-16-69 0 0,2 0 0 0 0,-1 1 0 0 0,1 15 0 0 0,1-21-8 0 0,1-1-1 0 0,-1 0 1 0 0,1 1 0 0 0,0-1-1 0 0,1 0 1 0 0,-1 0-1 0 0,1 0 1 0 0,-1 0 0 0 0,1 0-1 0 0,1 0 1 0 0,-1 0 0 0 0,3 3-1 0 0,9 13 44 0 0,-9-13-38 0 0,-1-1-1 0 0,1 1 1 0 0,1-1-1 0 0,-1 1 0 0 0,1-1 1 0 0,0-1-1 0 0,0 1 1 0 0,1-1-1 0 0,7 4 1 0 0,-4-4-14 0 0,0 0 0 0 0,1 0 1 0 0,-1-1-1 0 0,1-1 0 0 0,0 0 0 0 0,0 0 1 0 0,18 1-1 0 0,-24-3-44 0 0,0-1 1 0 0,-1 0-1 0 0,1 0 0 0 0,-1 0 1 0 0,1 0-1 0 0,-1-1 0 0 0,1 0 1 0 0,-1 0-1 0 0,1 0 0 0 0,-1-1 1 0 0,1 1-1 0 0,-1-1 0 0 0,0 0 1 0 0,0 0-1 0 0,0 0 0 0 0,0-1 1 0 0,0 0-1 0 0,-1 1 0 0 0,1-1 1 0 0,5-7-1 0 0,-5 4 32 0 0,0 0 0 0 0,0-1 1 0 0,-1 1-1 0 0,0-1 0 0 0,0 0 0 0 0,-1 0 0 0 0,0 0 0 0 0,0 0 1 0 0,-1-1-1 0 0,1-9 0 0 0,1-14 45 0 0,-3-36 0 0 0,-1 35-56 0 0,-9-220 275 0 0,10 245-164 0 0,-1-1 0 0 0,0 1 0 0 0,0-1 1 0 0,0 1-1 0 0,-1 0 0 0 0,0 0 0 0 0,-1 0 0 0 0,0 0 0 0 0,-5-10 0 0 0,8 16 134 0 0,-1 4-185 0 0,-2 5-20 0 0,1-1 0 0 0,1 1 0 0 0,0 0 0 0 0,0-1 0 0 0,0 1 0 0 0,1 0 0 0 0,0 0 0 0 0,2 13 0 0 0,-1 1 20 0 0,8 75 0 0 0,30 140 0 0 0,-32-201-10 0 0,14 49 98 0 0,-15-77 215 0 0,-3-5-1450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30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50 142 7258 0 0,'0'0'44'0'0,"1"0"-1"0"0,-1 0 1 0 0,0 1 0 0 0,0-1 0 0 0,0 0 0 0 0,0 0 0 0 0,0 0 0 0 0,0 0 0 0 0,0 0 0 0 0,0 0 0 0 0,0 1 0 0 0,1-1 0 0 0,-1 0 0 0 0,0 0 0 0 0,0 0 0 0 0,0 0 0 0 0,0 0 0 0 0,0 1 0 0 0,0-1 0 0 0,0 0 0 0 0,0 0 0 0 0,0 0 0 0 0,0 0 0 0 0,0 1 0 0 0,0-1 0 0 0,0 0 0 0 0,0 0 0 0 0,-1 0 0 0 0,1 0 0 0 0,0 0 0 0 0,0 1 0 0 0,0-1 0 0 0,0 0 0 0 0,0 0 0 0 0,0 0 0 0 0,0 0 0 0 0,0 0 0 0 0,0 0-1 0 0,0 0 1 0 0,-1 1 0 0 0,1-1 0 0 0,0 0 0 0 0,0 0 0 0 0,0 0 0 0 0,0 0 0 0 0,0 0 0 0 0,0 0 0 0 0,-1 0 0 0 0,1 0 0 0 0,0 0 0 0 0,0 0 0 0 0,0 0 0 0 0,-1 0 0 0 0,2 1 12 0 0,-1-1-1 0 0,1 0 1 0 0,-1 0 0 0 0,0 1-1 0 0,1-1 1 0 0,-1 0 0 0 0,0 1-1 0 0,1-1 1 0 0,-1 0 0 0 0,0 1-1 0 0,0-1 1 0 0,1 1 0 0 0,-1-1-1 0 0,0 0 1 0 0,0 1 0 0 0,1-1-1 0 0,-1 1 1 0 0,0-1 0 0 0,0 1-1 0 0,0-1 1 0 0,0 1 0 0 0,0-1-1 0 0,0 0 1 0 0,0 1 0 0 0,0-1-1 0 0,0 1 1 0 0,0-1 0 0 0,0 2-1 0 0,0-2-39 0 0,0 0 0 0 0,0 1 0 0 0,1-1 0 0 0,-1 1-1 0 0,0-1 1 0 0,1 0 0 0 0,-1 1 0 0 0,0-1 0 0 0,1 0-1 0 0,-1 1 1 0 0,0-1 0 0 0,1 0 0 0 0,-1 0-1 0 0,1 1 1 0 0,-1-1 0 0 0,0 0 0 0 0,1 0 0 0 0,-1 0-1 0 0,1 0 1 0 0,-1 1 0 0 0,1-1 0 0 0,-1 0 0 0 0,1 0-1 0 0,-1 0 1 0 0,1 0 0 0 0,-1 0 0 0 0,1 0 0 0 0,20 3 84 0 0,-17-2-101 0 0,8 2 17 0 0,-10-2-5 0 0,0-1-1 0 0,1 1 1 0 0,-1 0-1 0 0,0-1 1 0 0,1 1-1 0 0,-1-1 1 0 0,1 0-1 0 0,-1 0 1 0 0,1 0-1 0 0,-1 0 1 0 0,1 0-1 0 0,-1 0 1 0 0,1-1 0 0 0,-1 1-1 0 0,0-1 1 0 0,1 0-1 0 0,-1 0 1 0 0,0 0-1 0 0,0 0 1 0 0,4-2-1 0 0,0-1 11 0 0,-1 1-1 0 0,1 0 1 0 0,0 0-1 0 0,11-3 1 0 0,-11 4 6 0 0,0-1 1 0 0,0 1 0 0 0,0-1-1 0 0,0 0 1 0 0,-1 0 0 0 0,8-6-1 0 0,-10 7-15 0 0,-1-1 1 0 0,1 1-1 0 0,-1 0 0 0 0,0-1 0 0 0,0 1 0 0 0,0-1 0 0 0,0 0 0 0 0,0 1 0 0 0,-1-1 0 0 0,1 0 1 0 0,-1 0-1 0 0,0 0 0 0 0,0 0 0 0 0,0 0 0 0 0,0-1 0 0 0,-1 1 0 0 0,1 0 0 0 0,-1 0 1 0 0,0-1-1 0 0,1 1 0 0 0,-2 0 0 0 0,1-5 0 0 0,-1 5 32 0 0,1 1-1 0 0,-1 0 1 0 0,0 0-1 0 0,1 0 1 0 0,-1 0-1 0 0,0 0 1 0 0,0 0-1 0 0,0 0 1 0 0,-1 1-1 0 0,1-1 1 0 0,0 0-1 0 0,-1 0 1 0 0,1 1-1 0 0,-1-1 1 0 0,1 1 0 0 0,-1-1-1 0 0,-3-1 1 0 0,1 1 71 0 0,1-1 0 0 0,0 1 0 0 0,0 0 0 0 0,-1 1 0 0 0,1-1 0 0 0,-1 1 0 0 0,0-1 0 0 0,1 1 0 0 0,-8-1 0 0 0,4 2-19 0 0,-1-1 0 0 0,1 1 1 0 0,-1 1-1 0 0,0 0 0 0 0,1 0 0 0 0,-1 0 1 0 0,1 1-1 0 0,0 0 0 0 0,-1 0 0 0 0,1 1 1 0 0,0 0-1 0 0,0 0 0 0 0,1 1 0 0 0,-1 0 1 0 0,1 0-1 0 0,0 0 0 0 0,0 1 0 0 0,0 0 1 0 0,0 0-1 0 0,1 1 0 0 0,0-1 0 0 0,0 1 1 0 0,1 0-1 0 0,-1 0 0 0 0,1 1 1 0 0,0 0-1 0 0,-4 12 0 0 0,1 0 48 0 0,3-9-88 0 0,0 0 0 0 0,1 0 0 0 0,1 1 0 0 0,0-1 0 0 0,0 0 0 0 0,0 13 0 0 0,2-19-38 0 0,0 0 0 0 0,0 0-1 0 0,1 0 1 0 0,-1 0 0 0 0,1 0 0 0 0,0 0-1 0 0,0 0 1 0 0,1 0 0 0 0,2 6 0 0 0,15 55 178 0 0,-17-59-183 0 0,0-1 1 0 0,1 0-1 0 0,0 0 1 0 0,-1 0 0 0 0,2-1-1 0 0,-1 1 1 0 0,0-1 0 0 0,1 1-1 0 0,0-1 1 0 0,0 0 0 0 0,0 0-1 0 0,8 5 1 0 0,-7-6-13 0 0,9 6 63 0 0,1-1 0 0 0,0-1 1 0 0,27 10-1 0 0,-38-16-60 0 0,-1 0 0 0 0,1 0 1 0 0,0 0-1 0 0,-1 0 1 0 0,1-1-1 0 0,0 0 0 0 0,0 1 1 0 0,0-1-1 0 0,-1-1 1 0 0,1 1-1 0 0,0-1 0 0 0,0 1 1 0 0,-1-1-1 0 0,1 0 1 0 0,0 0-1 0 0,-1-1 0 0 0,1 1 1 0 0,-1-1-1 0 0,1 0 0 0 0,-1 0 1 0 0,0 0-1 0 0,4-3 1 0 0,6-7-286 0 0,-8 9-88 0 0,-1 0 1 0 0,1-1-1 0 0,-1 0 1 0 0,0 1-1 0 0,0-2 1 0 0,-1 1-1 0 0,1 0 1 0 0,-1-1-1 0 0,0 1 1 0 0,0-1-1 0 0,-1 0 1 0 0,1 0-1 0 0,-1 0 1 0 0,0 0-1 0 0,0-1 1 0 0,1-6-1 0 0,0-2-1467 0 0,2 1-495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30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50 2505 0 0,'-1'-3'674'0'0,"0"0"0"0"0,0 1 1 0 0,1-1-1 0 0,-1 0 1 0 0,1 0-1 0 0,-1 0 0 0 0,1 0 1 0 0,0 0-1 0 0,0 0 1 0 0,2-17 6415 0 0,-1 26-6592 0 0,4 21-55 0 0,-2 0 0 0 0,-1 1 0 0 0,-2 41 0 0 0,1 1-228 0 0,12 133 106 0 0,-11-183-289 0 0,0 3 116 0 0,2 0 0 0 0,10 42 1 0 0,-10-59-973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14:33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93 103 1632 0 0,'0'0'-957'0'0,"-5"-27"5563"0"0,4 25-4244 0 0,0 0 1 0 0,-1 1-1 0 0,1-1 0 0 0,0 0 0 0 0,1 0 0 0 0,-1 0 0 0 0,0 1 1 0 0,0-1-1 0 0,1 0 0 0 0,-1 0 0 0 0,1-4 0 0 0,-1 4-73 0 0,1 0-1 0 0,0-1 1 0 0,-1 1-1 0 0,1 0 0 0 0,-1 0 1 0 0,0 0-1 0 0,0 0 0 0 0,0 0 1 0 0,0 0-1 0 0,0 0 0 0 0,0 0 1 0 0,-2-2-1 0 0,0 1 125 0 0,-11-11 207 0 0,14 13-607 0 0,0 1 0 0 0,-1 0 1 0 0,1 0-1 0 0,0-1 0 0 0,-1 1 0 0 0,1 0 0 0 0,0 0 0 0 0,-1-1 0 0 0,1 1 0 0 0,-1 0 0 0 0,1 0 0 0 0,0 0 0 0 0,-1 0 0 0 0,1 0 0 0 0,-1 0 1 0 0,1-1-1 0 0,0 1 0 0 0,-1 0 0 0 0,1 0 0 0 0,-1 0 0 0 0,1 0 0 0 0,0 1 0 0 0,-1-1 0 0 0,1 0 0 0 0,-1 0 0 0 0,1 0 0 0 0,0 0 0 0 0,-1 0 0 0 0,1 0 1 0 0,-1 1-1 0 0,1-1 0 0 0,0 0 0 0 0,-1 0 0 0 0,1 1 0 0 0,0-1 0 0 0,-1 0 0 0 0,1 0 0 0 0,0 1 0 0 0,-2 2-3 0 0,0 1 0 0 0,0-1 1 0 0,0 1-1 0 0,1 0 0 0 0,0-1 0 0 0,0 1 0 0 0,-1 5 0 0 0,-6 18 79 0 0,5-17-69 0 0,1-1 0 0 0,0 1 0 0 0,0 0 0 0 0,1 0 0 0 0,0 1 0 0 0,1-1 0 0 0,0 0 0 0 0,1 0 0 0 0,0 0 0 0 0,2 13 0 0 0,12 99 129 0 0,-14-84-171 0 0,-2-32 36 0 0,1 1 0 0 0,0-1 1 0 0,0 0-1 0 0,1 0 1 0 0,2 9-1 0 0,-12-34 763 0 0,6 11-780 0 0,1 0 0 0 0,0 1 0 0 0,-2-16 0 0 0,1 0-12 0 0,2 18-24 0 0,0-1 0 0 0,0 0 0 0 0,1 0 0 0 0,0 0 0 0 0,0 0 0 0 0,0 0 0 0 0,1 0 0 0 0,0 1 0 0 0,0-1 0 0 0,2-7 0 0 0,16-42-2700 0 0,-5 9-1031 0 0,-10 37 1341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38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75 161 2000 0 0,'2'-25'1155'0'0,"-1"21"-712"0"0,-1 0 0 0 0,1 0 0 0 0,-1 1 0 0 0,0-1 0 0 0,0 0 0 0 0,0 0 0 0 0,-1 0 0 0 0,1 1 0 0 0,-1-1 0 0 0,-1-4 0 0 0,1 5-218 0 0,0 0 0 0 0,1 0-1 0 0,-1 0 1 0 0,1 0-1 0 0,0 0 1 0 0,0 0 0 0 0,0 1-1 0 0,1-5 1 0 0,-1 4-5 0 0,0 0 0 0 0,1 0 0 0 0,-1-1-1 0 0,-1 1 1 0 0,1 0 0 0 0,0 0 0 0 0,-2-5 0 0 0,2-1 354 0 0,0 8-492 0 0,0 1 0 0 0,0-1 0 0 0,0 0-1 0 0,1 0 1 0 0,-1 1 0 0 0,0-1 0 0 0,0 0 0 0 0,0 0 0 0 0,0 1 0 0 0,0-1 0 0 0,-1 0 0 0 0,1 0 0 0 0,0 0 0 0 0,0 1 0 0 0,0-1 0 0 0,-1 0 0 0 0,1 1 0 0 0,0-1 0 0 0,-1 0 0 0 0,1 1 0 0 0,0-1 0 0 0,-1 0 0 0 0,1 1 0 0 0,-1-1 0 0 0,1 1 0 0 0,-1-1 0 0 0,-1 0 0 0 0,2 1-40 0 0,-12 1 28 0 0,10 4-46 0 0,0-1 0 0 0,0 1 0 0 0,1 0 0 0 0,-1-1 0 0 0,1 1 0 0 0,0 0 0 0 0,0 0 0 0 0,0 9 0 0 0,-13 168 153 0 0,12-151-162 0 0,1 1 0 0 0,2-1-1 0 0,0 0 1 0 0,7 32 0 0 0,-4-38 14 0 0,-2 0 1 0 0,0 35-1 0 0,-3-39-2 0 0,2 0 0 0 0,0 0 0 0 0,2 0 1 0 0,5 25-1 0 0,-7-42-15 0 0,0 1 0 0 0,-1-1 0 0 0,1 0 0 0 0,-1 0 1 0 0,0 0-1 0 0,0 1 0 0 0,-1-1 0 0 0,0 7 0 0 0,-2 14 285 0 0,3-23-289 0 0,0-1 0 0 0,0 1 0 0 0,-1 0-1 0 0,1 0 1 0 0,0-1 0 0 0,-1 1 0 0 0,1 0-1 0 0,-1 0 1 0 0,1-1 0 0 0,-2 3 0 0 0,-5 15 471 0 0,1-30-1832 0 0,5 9 1325 0 0,-24-56-5524 0 0,20 45 2970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38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105 113 1848 0 0,'-19'-14'7454'0'0,"16"14"-7115"0"0,-18-5 1185 0 0,11 3-1420 0 0,6 1-64 0 0,0 1 1 0 0,0-1-1 0 0,1 0 1 0 0,-1 0-1 0 0,0-1 1 0 0,1 1-1 0 0,-1-1 1 0 0,1 0-1 0 0,0 0 1 0 0,-5-3 646 0 0,0 8 643 0 0,16-3-1018 0 0,-4-1-371 0 0,19-4 112 0 0,2-1-60 0 0,253-10 203 0 0,-208 3-102 0 0,-49 8-45 0 0,0 1-1 0 0,0 0 0 0 0,27 1 1 0 0,-37 3-15 0 0,0 0 0 0 0,-1-1 0 0 0,1 0-1 0 0,0 0 1 0 0,0-1 0 0 0,12-4 0 0 0,-17 2 19 0 0,6-1-1816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39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89 1912 0 0,'-10'-22'8177'0'0,"1"-11"-7044"0"0,8 25-885 0 0,-3-17 1521 0 0,3 34-1420 0 0,-19 169 175 0 0,16-125-470 0 0,0 9-5 0 0,3 0 1 0 0,2 0 0 0 0,17 104-1 0 0,-13-135-7 0 0,-3-13-11 0 0,0-1 1 0 0,2 0-1 0 0,0 0 1 0 0,1 0 0 0 0,8 19-1 0 0,-12-35-19 0 0,-1 1-1 0 0,1 0 1 0 0,0 0-1 0 0,0-1 1 0 0,0 1-1 0 0,0 0 1 0 0,0-1 0 0 0,0 1-1 0 0,0-1 1 0 0,1 0-1 0 0,-1 1 1 0 0,0-1-1 0 0,1 0 1 0 0,-1 0-1 0 0,1 0 1 0 0,0 0-1 0 0,-1 0 1 0 0,1 0 0 0 0,0 0-1 0 0,-1 0 1 0 0,1-1-1 0 0,0 1 1 0 0,0-1-1 0 0,0 1 1 0 0,0-1-1 0 0,0 0 1 0 0,-1 1-1 0 0,1-1 1 0 0,0 0 0 0 0,0 0-1 0 0,0-1 1 0 0,0 1-1 0 0,0 0 1 0 0,0-1-1 0 0,-1 1 1 0 0,1-1-1 0 0,0 1 1 0 0,0-1-1 0 0,0 0 1 0 0,2-1 0 0 0,42-19 94 0 0,-43 20-97 0 0,1-1 0 0 0,0 1 0 0 0,0 0 0 0 0,-1 0 0 0 0,1 1 0 0 0,0-1 0 0 0,0 1-1 0 0,6 0 1 0 0,-7 0-6 0 0,0 0 0 0 0,0 0-1 0 0,-1 0 1 0 0,1 0-1 0 0,0-1 1 0 0,0 1-1 0 0,0-1 1 0 0,0 1 0 0 0,-1-1-1 0 0,1 0 1 0 0,0 0-1 0 0,-1-1 1 0 0,1 1-1 0 0,0 0 1 0 0,2-3 0 0 0,-2 2 9 0 0,-1 0 1 0 0,1 1 0 0 0,-1 0-1 0 0,1-1 1 0 0,-1 1 0 0 0,1 0 0 0 0,0 0-1 0 0,-1 0 1 0 0,1 1 0 0 0,0-1 0 0 0,0 1-1 0 0,0 0 1 0 0,-1-1 0 0 0,1 1-1 0 0,4 1 1 0 0,23-5 92 0 0,-22 3-951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0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71 4345 0 0,'-14'-10'5900'0'0,"14"10"-5843"0"0,0-1 1 0 0,0 0 0 0 0,0 1 0 0 0,0-1-1 0 0,0 1 1 0 0,0-1 0 0 0,0 0 0 0 0,0 1 0 0 0,1-1-1 0 0,-1 1 1 0 0,0-1 0 0 0,0 1 0 0 0,1-1-1 0 0,-1 1 1 0 0,0-1 0 0 0,1 1 0 0 0,-1-1-1 0 0,0 1 1 0 0,1-1 0 0 0,-1 1 0 0 0,1-1-1 0 0,-1 1 1 0 0,1 0 0 0 0,-1-1 0 0 0,1 1-1 0 0,-1 0 1 0 0,1-1 0 0 0,0 1 0 0 0,-1 0-1 0 0,1 0 1 0 0,-1 0 0 0 0,2-1 0 0 0,7-3-3 0 0,1-1 1 0 0,0 2 0 0 0,0-1-1 0 0,0 1 1 0 0,0 1 0 0 0,1 0-1 0 0,11-1 1 0 0,87-6 276 0 0,-86 6-284 0 0,-12 1-34 0 0,1 1 0 0 0,-1 0 0 0 0,20 2 0 0 0,-22 0 57 0 0,0-1 0 0 0,0 0 0 0 0,-1 0 1 0 0,1-1-1 0 0,16-3 0 0 0,-24 3 1 0 0,0 1-203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4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46 182 1912 0 0,'0'0'-298'0'0,"14"-1"1502"0"0,-7 0-1192 0 0,-2 1 80 0 0,0 0 1 0 0,0-1 0 0 0,0 0 0 0 0,0 0-1 0 0,0 0 1 0 0,0-1 0 0 0,0 0 0 0 0,-1 0-1 0 0,1 0 1 0 0,0 0 0 0 0,-1-1 0 0 0,0 1-1 0 0,0-1 1 0 0,6-5 0 0 0,-7 5 48 0 0,0 0 0 0 0,-1 0 0 0 0,1-1 0 0 0,-1 1 0 0 0,0-1 1 0 0,0 1-1 0 0,0-1 0 0 0,0 0 0 0 0,-1 0 0 0 0,1 1 0 0 0,-1-1 0 0 0,0 0 0 0 0,0 0 1 0 0,-1-1-1 0 0,1 1 0 0 0,-1 0 0 0 0,0 0 0 0 0,0 0 0 0 0,0 0 0 0 0,0 0 0 0 0,-1 0 0 0 0,0 0 1 0 0,0 0-1 0 0,0 0 0 0 0,0 0 0 0 0,-1 0 0 0 0,1 0 0 0 0,-1 0 0 0 0,0 1 0 0 0,0-1 1 0 0,-1 1-1 0 0,1-1 0 0 0,-1 1 0 0 0,1 0 0 0 0,-1 0 0 0 0,0 0 0 0 0,-4-3 0 0 0,5 5-112 0 0,-1 0-1 0 0,1 0 0 0 0,0 0 0 0 0,0 0 0 0 0,-1 1 1 0 0,1-1-1 0 0,0 1 0 0 0,-1-1 0 0 0,1 1 0 0 0,-1 0 1 0 0,1 0-1 0 0,0 0 0 0 0,-1 0 0 0 0,1 1 0 0 0,-1-1 1 0 0,1 1-1 0 0,0-1 0 0 0,-1 1 0 0 0,1 0 0 0 0,0 0 1 0 0,0 0-1 0 0,0 0 0 0 0,0 0 0 0 0,0 0 0 0 0,-3 3 0 0 0,-1 0 4 0 0,0 0-1 0 0,1 0 1 0 0,0 1-1 0 0,0 0 0 0 0,0 0 1 0 0,0 0-1 0 0,-6 9 1 0 0,8-7-7 0 0,0 0 0 0 0,0 1 0 0 0,0-1 1 0 0,1 0-1 0 0,0 1 0 0 0,0 0 0 0 0,-1 13 1 0 0,0 55-46 0 0,3-75 18 0 0,0 11 35 0 0,1 1 0 0 0,0-1 1 0 0,0 1-1 0 0,1-1 1 0 0,6 19-1 0 0,-6-25-30 0 0,0 0 0 0 0,1-1 0 0 0,0 1-1 0 0,0-1 1 0 0,0 1 0 0 0,1-1 0 0 0,-1 0 0 0 0,1 0 0 0 0,0-1-1 0 0,1 1 1 0 0,-1-1 0 0 0,1 0 0 0 0,5 4 0 0 0,-3-3 15 0 0,-1 0 1 0 0,1-1 0 0 0,0 0-1 0 0,0 0 1 0 0,0-1 0 0 0,1 1-1 0 0,-1-2 1 0 0,1 1 0 0 0,-1-1-1 0 0,16 3 1 0 0,-19-5-2 0 0,0 1 0 0 0,0 0 0 0 0,0-1 0 0 0,1 0 0 0 0,-1 0 0 0 0,0 0 0 0 0,0-1 0 0 0,0 1 0 0 0,0-1 0 0 0,1 0-1 0 0,-1 0 1 0 0,0 0 0 0 0,0-1 0 0 0,-1 0 0 0 0,1 1 0 0 0,5-5 0 0 0,-1 2-1 0 0,-1-1 1 0 0,0 0-1 0 0,-1-1 0 0 0,1 0 0 0 0,-1 0 0 0 0,0 0 1 0 0,-1-1-1 0 0,1 0 0 0 0,-1 0 0 0 0,-1 0 0 0 0,1-1 1 0 0,-1 1-1 0 0,0-1 0 0 0,-1 0 0 0 0,0 0 1 0 0,0 0-1 0 0,-1-1 0 0 0,2-13 0 0 0,1-2 8 0 0,13-43 0 0 0,-12 50-15 0 0,-1-1 1 0 0,-1 0-1 0 0,-1 0 0 0 0,3-31 1 0 0,-6 48-6 0 0,1 1-1 0 0,-1 0 1 0 0,0-1 0 0 0,0 1-1 0 0,0-1 1 0 0,0 1 0 0 0,0 0-1 0 0,0-1 1 0 0,0 1-1 0 0,0 0 1 0 0,0-1 0 0 0,0 1-1 0 0,0-1 1 0 0,0 1 0 0 0,0 0-1 0 0,0-1 1 0 0,0 1 0 0 0,0-1-1 0 0,0 1 1 0 0,-1 0 0 0 0,1-1-1 0 0,0 1 1 0 0,0 0 0 0 0,0-1-1 0 0,-1 1 1 0 0,1 0 0 0 0,0-1-1 0 0,0 1 1 0 0,-1 0 0 0 0,1 0-1 0 0,0-1 1 0 0,-1 1 0 0 0,1 0-1 0 0,0 0 1 0 0,-1-1 0 0 0,1 1-1 0 0,-10 12 37 0 0,-7 26 57 0 0,15-28-101 0 0,1 0 1 0 0,0 1-1 0 0,1-1 0 0 0,2 19 1 0 0,-1 21 21 0 0,-2-40-13 0 0,2 0-1 0 0,-1-1 1 0 0,1 1 0 0 0,1-1 0 0 0,0 1-1 0 0,0-1 1 0 0,0 0 0 0 0,2 0-1 0 0,-1 0 1 0 0,1 0 0 0 0,0 0 0 0 0,1-1-1 0 0,0 0 1 0 0,0 0 0 0 0,1 0 0 0 0,0-1-1 0 0,0 1 1 0 0,1-1 0 0 0,-1-1-1 0 0,2 1 1 0 0,-1-1 0 0 0,1-1 0 0 0,10 7-1 0 0,-14-11-1 0 0,0 1-1 0 0,1-1 1 0 0,-1 1-1 0 0,0-1 1 0 0,1-1-1 0 0,-1 1 1 0 0,0-1-1 0 0,1 1 0 0 0,-1-1 1 0 0,1-1-1 0 0,-1 1 1 0 0,0-1-1 0 0,1 1 1 0 0,-1-1-1 0 0,0 0 1 0 0,7-3-1 0 0,-5 2-31 0 0,0 0 0 0 0,-1-1 1 0 0,1 0-1 0 0,-1 0 0 0 0,0 0 0 0 0,0 0 0 0 0,0-1 1 0 0,0 0-1 0 0,0 0 0 0 0,-1 0 0 0 0,6-7 0 0 0,-6 3 21 0 0,0 1-1 0 0,0 0 1 0 0,-1-1-1 0 0,0 0 1 0 0,-1 0-1 0 0,1 0 1 0 0,-1 0-1 0 0,-1 0 1 0 0,0 0-1 0 0,0-1 1 0 0,-1-15-1 0 0,0 7 48 0 0,-1 0-1 0 0,-1 1 1 0 0,-1-1-1 0 0,-9-30 1 0 0,9 38-7 0 0,-1-1-1 0 0,-1 1 1 0 0,1 0 0 0 0,-2 1-1 0 0,1-1 1 0 0,-1 1 0 0 0,-11-12-1 0 0,14 17-30 0 0,-1 1-1 0 0,1 0 0 0 0,-1 0 0 0 0,1 0 1 0 0,-1 1-1 0 0,1-1 0 0 0,-1 1 1 0 0,0 0-1 0 0,0 0 0 0 0,0 0 0 0 0,0 0 1 0 0,0 1-1 0 0,0-1 0 0 0,-5 1 1 0 0,2 0 0 0 0,0 0 0 0 0,0 1 0 0 0,0 0 0 0 0,-1 0 0 0 0,1 0 0 0 0,0 1 0 0 0,-7 2 1 0 0,12-3-56 0 0,0 0 0 0 0,1 0 0 0 0,-1 0 0 0 0,1 0 0 0 0,-1 0 0 0 0,1 0 0 0 0,0 0 0 0 0,-1 0 1 0 0,1 1-1 0 0,0-1 0 0 0,0 1 0 0 0,0-1 0 0 0,-1 1 0 0 0,2-1 0 0 0,-1 1 0 0 0,0-1 0 0 0,0 1 1 0 0,0 0-1 0 0,0 3 0 0 0,0 21-4910 0 0,1-19 2156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0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94 3153 0 0,'-43'-24'8384'0'0,"43"24"-8370"0"0,0 0 0 0 0,0-1 0 0 0,0 1-1 0 0,0 0 1 0 0,0-1 0 0 0,1 1 0 0 0,-1-1 0 0 0,0 1 0 0 0,0 0 0 0 0,0-1 0 0 0,0 1-1 0 0,0 0 1 0 0,0-1 0 0 0,1 1 0 0 0,-1 0 0 0 0,0 0 0 0 0,0-1 0 0 0,0 1 0 0 0,1 0-1 0 0,-1-1 1 0 0,0 1 0 0 0,0 0 0 0 0,1 0 0 0 0,-1 0 0 0 0,0-1 0 0 0,1 1 0 0 0,-1 0-1 0 0,0 0 1 0 0,1 0 0 0 0,6-6 60 0 0,1 2-1 0 0,0-1 0 0 0,0 1 0 0 0,0 0 1 0 0,1 1-1 0 0,-1-1 0 0 0,12-1 1 0 0,69-11 233 0 0,-50 10-254 0 0,-27 4-35 0 0,-1 1 0 0 0,1 0 0 0 0,0 0 0 0 0,0 2 0 0 0,0-1 0 0 0,0 2 0 0 0,20 4 0 0 0,-30-6 31 0 0,0 1-1 0 0,0-1 1 0 0,-1 0-1 0 0,1 0 1 0 0,0 0-1 0 0,0 0 1 0 0,0 0-1 0 0,0 0 1 0 0,-1 0-1 0 0,1 0 1 0 0,3-2-1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1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 54 2256 0 0,'-16'-49'11229'0'0,"14"48"-10863"0"0,1 1-351 0 0,0-1 0 0 0,0 1-1 0 0,1-1 1 0 0,-1 1 0 0 0,0 0 0 0 0,0-1-1 0 0,0 1 1 0 0,0 0 0 0 0,0 0 0 0 0,0-1-1 0 0,1 1 1 0 0,-1 0 0 0 0,0 0 0 0 0,0 0 0 0 0,0 0-1 0 0,0 0 1 0 0,0 0 0 0 0,0 1 0 0 0,0-1-1 0 0,0 0 1 0 0,1 0 0 0 0,-1 1 0 0 0,0-1-1 0 0,0 0 1 0 0,0 1 0 0 0,0-1 0 0 0,0 1-1 0 0,-7 8 85 0 0,5-6-83 0 0,0 1 1 0 0,0-1-1 0 0,1 1 0 0 0,-1 0 0 0 0,1 0 0 0 0,-4 8 0 0 0,-17 33 147 0 0,-11 44-48 0 0,-23 70 9 0 0,-40 137 67 0 0,65-205 142 0 0,26-82-231 0 0,5-9-101 0 0,1 1 1 0 0,-1 0-1 0 0,1-1 1 0 0,-1 1-1 0 0,1 0 1 0 0,-1 0-1 0 0,1-1 1 0 0,-1 1-1 0 0,1 0 1 0 0,0 0-1 0 0,0 0 0 0 0,-1-1 1 0 0,1 1-1 0 0,0 0 1 0 0,0 2-1 0 0,-19-52-8921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1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61 2905 0 0,'-13'-23'6105'0'0,"12"18"-5597"0"0,1 4-360 0 0,0-1-1 0 0,-1 1 1 0 0,1 0-1 0 0,0 0 1 0 0,1 0 0 0 0,-1 0-1 0 0,0 0 1 0 0,0 0-1 0 0,0 0 1 0 0,1 0-1 0 0,-1 0 1 0 0,0 0-1 0 0,1 0 1 0 0,-1 0-1 0 0,1 0 1 0 0,-1 0-1 0 0,1 0 1 0 0,0 0-1 0 0,-1 0 1 0 0,1 0-1 0 0,0 0 1 0 0,0 1-1 0 0,-1-1 1 0 0,1 0-1 0 0,0 1 1 0 0,0-1-1 0 0,0 1 1 0 0,1-2-1 0 0,-1 2-141 0 0,0-1 0 0 0,0 1 0 0 0,0-1 0 0 0,1 0-1 0 0,-1 1 1 0 0,0 0 0 0 0,0-1 0 0 0,0 1 0 0 0,1 0-1 0 0,-1 0 1 0 0,0-1 0 0 0,1 1 0 0 0,-1 0 0 0 0,0 0-1 0 0,0 0 1 0 0,1 1 0 0 0,-1-1 0 0 0,0 0 0 0 0,0 0-1 0 0,1 1 1 0 0,-1-1 0 0 0,0 1 0 0 0,0-1 0 0 0,0 1-1 0 0,0-1 1 0 0,0 1 0 0 0,0 0 0 0 0,0 0 0 0 0,0-1 0 0 0,0 1-1 0 0,0 0 1 0 0,0 0 0 0 0,0 0 0 0 0,0 0 0 0 0,0 0-1 0 0,-1 0 1 0 0,2 2 0 0 0,1 4 15 0 0,1 1-1 0 0,-2 0 1 0 0,1 0 0 0 0,-1 0-1 0 0,2 8 1 0 0,1 5 25 0 0,15 43 17 0 0,3-1-1 0 0,32 61 1 0 0,-26-62-52 0 0,-19-37 41 0 0,2 0 0 0 0,1-1 0 0 0,24 35 0 0 0,39 40 212 0 0,-72-94-234 0 0,-1 1 0 0 0,0-1 1 0 0,0 0-1 0 0,0 1 0 0 0,-1-1 1 0 0,3 8-1 0 0,10 20 139 0 0,4-7 139 0 0,-23-22 272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2.2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 5321 0 0,'2'-14'7575'0'0,"1"33"-6330"0"0,3 39-1820 0 0,-2 89 879 0 0,8 114-106 0 0,-8-205-142 0 0,-3-33 63 0 0,1-1 0 0 0,1 1 0 0 0,0 0 0 0 0,2-1 0 0 0,8 25 0 0 0,-6-86-5248 0 0,-7 15 1097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2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39 118 6153 0 0,'-2'0'205'0'0,"0"0"-1"0"0,1 0 0 0 0,-1-1 0 0 0,0 1 1 0 0,1-1-1 0 0,-1 1 0 0 0,0-1 1 0 0,1 0-1 0 0,-1 1 0 0 0,-16-9 3378 0 0,14 8-3244 0 0,9-5 177 0 0,-1 3-471 0 0,0 0 1 0 0,0 0 0 0 0,0 0 0 0 0,0 1 0 0 0,1 0-1 0 0,-1 0 1 0 0,1 0 0 0 0,-1 0 0 0 0,1 1-1 0 0,7-2 1 0 0,59-7 281 0 0,-18 3-239 0 0,117-14 49 0 0,-104 7-33 0 0,39-5 121 0 0,-88 19-3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3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97 2264 0 0,'1'-7'693'0'0,"-1"1"-1"0"0,0-1 1 0 0,0 1-1 0 0,-1-1 1 0 0,0 1-1 0 0,0 0 1 0 0,0-1-1 0 0,-5-10 1365 0 0,-16-6 1693 0 0,22 23-3746 0 0,0 0-1 0 0,0-1 1 0 0,-1 1-1 0 0,1 0 1 0 0,0 0-1 0 0,0 0 1 0 0,0-1 0 0 0,0 1-1 0 0,0 0 1 0 0,0 0-1 0 0,-1 0 1 0 0,1-1 0 0 0,0 1-1 0 0,0 0 1 0 0,0 0-1 0 0,-1 0 1 0 0,1 0 0 0 0,0 0-1 0 0,0 0 1 0 0,0-1-1 0 0,-1 1 1 0 0,1 0 0 0 0,0 0-1 0 0,0 0 1 0 0,-1 0-1 0 0,1 0 1 0 0,0 0-1 0 0,0 0 1 0 0,-1 0 0 0 0,1 0-1 0 0,0 0 1 0 0,0 0-1 0 0,-1 0 1 0 0,1 0 0 0 0,0 0-1 0 0,0 0 1 0 0,-1 0-1 0 0,1 0 1 0 0,0 0 0 0 0,0 1-1 0 0,0-1 1 0 0,-1 0-1 0 0,1 0 1 0 0,0 0 0 0 0,0 0-1 0 0,0 0 1 0 0,-1 1-1 0 0,1-1 1 0 0,0 0-1 0 0,0 0 1 0 0,0 0 0 0 0,0 1-1 0 0,-1-1 1 0 0,1 0-1 0 0,0 1 1 0 0,-6 14 35 0 0,4 16 43 0 0,0-23-66 0 0,2-1 1 0 0,-1 0 0 0 0,1 0 0 0 0,0 1 0 0 0,3 13 0 0 0,0-1 9 0 0,-1 1 1 0 0,-1 27-1 0 0,0-23 2 0 0,3 33-1 0 0,-1-35-11 0 0,-2 41 0 0 0,-1-43-3 0 0,0-1 0 0 0,1 1 0 0 0,5 23 0 0 0,2 17 21 0 0,-7-44-13 0 0,6 32-1 0 0,3 24 191 0 0,-10-70-189 0 0,0 0 1 0 0,0 0-1 0 0,0 0 1 0 0,-1-1-1 0 0,1 1 1 0 0,-1 0-1 0 0,0 0 0 0 0,1 0 1 0 0,-3 3-1 0 0,-1 10 134 0 0,-9-47-7055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4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19 192 3721 0 0,'-1'-1'134'0'0,"0"1"1"0"0,0-1-1 0 0,0 0 1 0 0,-1 1-1 0 0,1-1 1 0 0,0 0-1 0 0,0 0 1 0 0,0 1 0 0 0,1-1-1 0 0,-1 0 1 0 0,0 0-1 0 0,0 0 1 0 0,0 0-1 0 0,1 0 1 0 0,-1-1-1 0 0,0 1 1 0 0,1 0-1 0 0,-1 0 1 0 0,1 0-1 0 0,-1 0 1 0 0,1-1-1 0 0,0 1 1 0 0,0 0-1 0 0,-1-1 1 0 0,1 1-1 0 0,0 0 1 0 0,0 0 0 0 0,0-1-1 0 0,0 1 1 0 0,1 0-1 0 0,-1 0 1 0 0,1-3-1 0 0,-1 1 9 0 0,0 1 0 0 0,1-1 0 0 0,0 1 0 0 0,-1-1 0 0 0,1 1 0 0 0,0 0 0 0 0,0-1 0 0 0,0 1 0 0 0,1 0 0 0 0,-1-1 0 0 0,1 1 0 0 0,-1 0-1 0 0,1 0 1 0 0,-1 0 0 0 0,1 0 0 0 0,3-2 0 0 0,29-22 761 0 0,-27 20-786 0 0,0 0 0 0 0,0 1-1 0 0,0 0 1 0 0,9-5 0 0 0,1 1 42 0 0,2 0 44 0 0,0 0 0 0 0,0 0 1 0 0,23-5-1 0 0,-36 12-186 0 0,1 1 0 0 0,-1 0 0 0 0,0 0 0 0 0,1 0 0 0 0,-1 1 0 0 0,1 0 0 0 0,-1 0 0 0 0,0 1 0 0 0,1 0 0 0 0,-1 0 1 0 0,0 0-1 0 0,0 1 0 0 0,0 0 0 0 0,11 5 0 0 0,-3 0-14 0 0,-1 0 0 0 0,0 2 0 0 0,0-1 0 0 0,-1 2 0 0 0,0 0 0 0 0,11 12 0 0 0,-16-15 4 0 0,-1 1 0 0 0,0 0 0 0 0,0 0 1 0 0,0 0-1 0 0,-1 1 0 0 0,-1 0 0 0 0,1 0 1 0 0,-1 0-1 0 0,-1 1 0 0 0,3 12 1 0 0,-3-14 11 0 0,-2 1 1 0 0,1 0-1 0 0,-1 0 1 0 0,0 0 0 0 0,-1 1-1 0 0,0-1 1 0 0,-1 0-1 0 0,0 0 1 0 0,0 0 0 0 0,-1 0-1 0 0,0-1 1 0 0,-1 1 0 0 0,1 0-1 0 0,-2-1 1 0 0,1 1-1 0 0,-1-1 1 0 0,-1 0 0 0 0,1 0-1 0 0,-1-1 1 0 0,-1 1-1 0 0,1-1 1 0 0,-1 0 0 0 0,-11 9-1 0 0,9-10 16 0 0,0-2 0 0 0,0 1 1 0 0,0-1-1 0 0,0 0 0 0 0,-1-1 0 0 0,1 0 0 0 0,-1 0 0 0 0,0-1 0 0 0,0 0 0 0 0,0-1 0 0 0,0 1 0 0 0,0-2 0 0 0,0 1 0 0 0,-1-2 1 0 0,1 1-1 0 0,0-1 0 0 0,-14-3 0 0 0,22 4-140 0 0,-1-1 0 0 0,1 1 0 0 0,0 0 1 0 0,0-1-1 0 0,0 1 0 0 0,0 0 0 0 0,0-1 0 0 0,0 1 1 0 0,0-1-1 0 0,0 0 0 0 0,0 1 0 0 0,0-1 0 0 0,0 0 1 0 0,0 0-1 0 0,0 1 0 0 0,1-1 0 0 0,-1 0 0 0 0,0 0 1 0 0,0 0-1 0 0,1 0 0 0 0,-1 0 0 0 0,1 0 1 0 0,-1 0-1 0 0,1 0 0 0 0,-1 0 0 0 0,1-1 0 0 0,0 1 1 0 0,0 0-1 0 0,-1 0 0 0 0,1 0 0 0 0,0 0 0 0 0,0 0 1 0 0,0-1-1 0 0,0 1 0 0 0,0 0 0 0 0,0 0 0 0 0,1 0 1 0 0,-1 0-1 0 0,0-1 0 0 0,1 0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5.2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25 2409 0 0,'-21'-24'10916'0'0,"19"24"-10713"0"0,1 6-115 0 0,-1 1-54 0 0,1 0 0 0 0,0 0-1 0 0,0 0 1 0 0,1 0 0 0 0,0 0 0 0 0,2 14-1 0 0,-2-3 22 0 0,1 4-22 0 0,3-7-18 0 0,0 1 0 0 0,-2 0 0 0 0,0 0 0 0 0,0 22 0 0 0,0 11 5 0 0,-1-45-20 0 0,1 11 4 0 0,-1-1-1 0 0,-1 1 1 0 0,-1 14 0 0 0,1-21 3 0 0,0 0 0 0 0,0 0 0 0 0,1-1 1 0 0,1 1-1 0 0,-1 0 0 0 0,1-1 0 0 0,4 10 1 0 0,-3-8 2 0 0,-1 0 1 0 0,0-1-1 0 0,0 1 1 0 0,1 17-1 0 0,-3-8-13 0 0,2 0-1 0 0,4 27 1 0 0,-1 12 114 0 0,-5-42-60 0 0,1-1 0 0 0,4 18 0 0 0,1 11-10 0 0,-6-33 3 0 0,2 0 0 0 0,-1-1 0 0 0,4 15 864 0 0,-11-40-2573 0 0,1 9 1324 0 0,4 4 131 0 0,-1 1-1 0 0,1-1 1 0 0,-1 0 0 0 0,1 1 0 0 0,0-1 0 0 0,0 0 0 0 0,0 0 0 0 0,0 0-1 0 0,0 0 1 0 0,0-3 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6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24 220 632 0 0,'-18'-23'8054'0'0,"12"-38"-6054"0"0,7 59-1950 0 0,-1 0-1 0 0,1 0 0 0 0,-1-1 0 0 0,1 1 1 0 0,0 0-1 0 0,0 0 0 0 0,0 0 0 0 0,0 0 1 0 0,0 0-1 0 0,1 0 0 0 0,-1 0 0 0 0,0 0 1 0 0,1 1-1 0 0,0-1 0 0 0,-1 1 0 0 0,5-4 1 0 0,-1 0 70 0 0,2-2-8 0 0,0 0 0 0 0,1 1 0 0 0,0 0 0 0 0,0 0 0 0 0,1 0 1 0 0,-1 1-1 0 0,16-6 0 0 0,4 0 120 0 0,34-10 0 0 0,-56 19-224 0 0,-1 1 0 0 0,0-1 0 0 0,0 1-1 0 0,1 0 1 0 0,-1 0 0 0 0,1 1 0 0 0,-1 0-1 0 0,0 0 1 0 0,1 0 0 0 0,-1 0-1 0 0,1 1 1 0 0,-1 0 0 0 0,0 0 0 0 0,1 0-1 0 0,-1 1 1 0 0,0 0 0 0 0,0 0-1 0 0,0 0 1 0 0,0 1 0 0 0,0-1 0 0 0,-1 1-1 0 0,1 0 1 0 0,6 7 0 0 0,-4-4-1 0 0,1 1 1 0 0,-1 1-1 0 0,-1-1 0 0 0,1 1 1 0 0,-1 1-1 0 0,-1-1 1 0 0,1 1-1 0 0,-2 0 0 0 0,1 0 1 0 0,4 13-1 0 0,-7-12 8 0 0,0 0-1 0 0,-1 0 0 0 0,0 1 1 0 0,0-1-1 0 0,-1 0 0 0 0,-1 0 1 0 0,-1 12-1 0 0,0-12-2 0 0,1-1-1 0 0,-1 0 1 0 0,-1 0 0 0 0,1 0-1 0 0,-2 0 1 0 0,1 0 0 0 0,-9 14-1 0 0,9-20 11 0 0,0 1 0 0 0,-1 0-1 0 0,0-1 1 0 0,0 0 0 0 0,0 0-1 0 0,0 0 1 0 0,0-1 0 0 0,0 1-1 0 0,-1-1 1 0 0,1 0 0 0 0,-9 2-1 0 0,2 1 21 0 0,-48 13 56 0 0,26-5-62 0 0,27-10-30 0 0,-1 0 1 0 0,1 0-1 0 0,-1-1 0 0 0,0 0 0 0 0,-10 2 1 0 0,14-4-8 0 0,1 1 1 0 0,-1 0 0 0 0,0 0 0 0 0,0 0 0 0 0,0 1 0 0 0,1-1 0 0 0,-1 0-1 0 0,0 1 1 0 0,-2 3 0 0 0,2-3 6 0 0,0 0 0 0 0,0 0 1 0 0,0-1-1 0 0,0 1 0 0 0,0-1 0 0 0,0 1 0 0 0,0-1 0 0 0,0 0 0 0 0,-6 1 1 0 0,8-2-7 0 0,0 0 0 0 0,0 0 0 0 0,0 0 0 0 0,0 0 0 0 0,0 0 0 0 0,0 0 0 0 0,0 1 0 0 0,0-1 0 0 0,0 0 0 0 0,0 0 0 0 0,0 1 0 0 0,0-1 0 0 0,1 1 0 0 0,-1-1 0 0 0,0 1 0 0 0,0-1 0 0 0,0 1 0 0 0,1-1 0 0 0,-1 1 0 0 0,0 0 0 0 0,1-1 0 0 0,-1 1 1 0 0,0 0-1 0 0,1-1 0 0 0,-1 1 0 0 0,1 0 0 0 0,-1 0 0 0 0,1 0 0 0 0,-1 0 0 0 0,1 0 0 0 0,0-1 0 0 0,0 1 0 0 0,-1 0 0 0 0,1 1 0 0 0,1-3 3 0 0,0 0 0 0 0,1-1 0 0 0,-1 1-1 0 0,0 0 1 0 0,1 0 0 0 0,-1 0 0 0 0,1 0 0 0 0,-1 0 0 0 0,1 0 0 0 0,0 1-1 0 0,-1-1 1 0 0,1 1 0 0 0,3-2 0 0 0,72-14-12 0 0,-74 15 11 0 0,0 1 1 0 0,0-1-1 0 0,1 1 1 0 0,-1 0-1 0 0,0 0 1 0 0,1 1-1 0 0,-1-1 0 0 0,0 1 1 0 0,0-1-1 0 0,0 1 1 0 0,1 0-1 0 0,-1 0 1 0 0,0 1-1 0 0,5 2 1 0 0,0 0-17 0 0,0 1 0 0 0,-1 0 0 0 0,1 0-1 0 0,6 7 1 0 0,14 15 64 0 0,40 47-1 0 0,-58-61-50 0 0,0 0 1 0 0,-1 0-1 0 0,-1 1 0 0 0,0 1 0 0 0,-1-1 0 0 0,8 23 1 0 0,11 44 89 0 0,-25-77-64 0 0,0 1 0 0 0,0-1 0 0 0,0 0 0 0 0,-1 0 0 0 0,0 0 0 0 0,0 6 0 0 0,0-4 145 0 0,0-6-196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7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 1792 0 0,'1'-48'11640'0'0,"6"57"-10658"0"0,-6-7-1027 0 0,0 1 0 0 0,1 0 0 0 0,-1 0 0 0 0,0 0 0 0 0,-1-1 0 0 0,1 1 0 0 0,0 4 0 0 0,-1 9 126 0 0,-1-13-72 0 0,1 1 1 0 0,0-1 0 0 0,0 1-1 0 0,0-1 1 0 0,1 0-1 0 0,-1 1 1 0 0,1-1 0 0 0,0 0-1 0 0,0 1 1 0 0,2 4-1 0 0,-1 0 12 0 0,1 0-1 0 0,-2 0 0 0 0,1 1 0 0 0,-1-1 0 0 0,-1 0 1 0 0,1 1-1 0 0,-1-1 0 0 0,-1 0 0 0 0,0 1 1 0 0,-3 13-1 0 0,2-10 6 0 0,1 1 0 0 0,0-1 0 0 0,0 1 0 0 0,3 18-1 0 0,2 0 19 0 0,-1 0 0 0 0,-2 1 0 0 0,0-1 0 0 0,-6 38 0 0 0,4-56-30 0 0,1 0 0 0 0,1 0 0 0 0,0 0 0 0 0,1 0 0 0 0,0 0 0 0 0,1-1 0 0 0,0 1 0 0 0,6 14 0 0 0,-1 5 18 0 0,-8-28-13 0 0,1 1 0 0 0,0-1 0 0 0,0 1 0 0 0,0-1 0 0 0,0 0 0 0 0,1 0 0 0 0,0 1 0 0 0,0-1 0 0 0,0-1 0 0 0,0 1 0 0 0,1 0 0 0 0,3 4 0 0 0,-3-5 5 0 0,1 0-1 0 0,0 0 1 0 0,0 0 0 0 0,0 0 0 0 0,1-1 0 0 0,-1 0 0 0 0,1 1 0 0 0,-1-2 0 0 0,1 1 0 0 0,-1 0 0 0 0,1-1 0 0 0,0 0 0 0 0,0 0 0 0 0,8 0 0 0 0,-3 0 30 0 0,1-1 0 0 0,-1 0 1 0 0,1-1-1 0 0,-1 0 0 0 0,1 0 0 0 0,10-4 0 0 0,-7 1-123 0 0,0-2 0 0 0,19-10 0 0 0,11-3-3236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4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46 5081 0 0,'-7'-22'5507'0'0,"13"30"-5185"0"0,1 6-307 0 0,-1-1 0 0 0,0 2 0 0 0,-1-1 0 0 0,-1 0 0 0 0,0 1 0 0 0,-1 0 0 0 0,2 17 0 0 0,1 7 17 0 0,17 126 71 0 0,-23-155-56 0 0,-1-10 127 0 0,-4-15 157 0 0,2 8-404 0 0,-3-13 136 0 0,1 1 1 0 0,1-1-1 0 0,0 0 0 0 0,2 0 1 0 0,0 0-1 0 0,1-1 0 0 0,4-39 1 0 0,-2 40-20 0 0,8-34 1 0 0,-7 48-44 0 0,-1 0 1 0 0,1 0 0 0 0,0 0 0 0 0,1 1 0 0 0,-1-1 0 0 0,1 1 0 0 0,0-1 0 0 0,1 1 0 0 0,-1 0 0 0 0,5-5 0 0 0,9-2 424 0 0,-5 8-1997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7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99 4609 0 0,'-21'-11'6368'0'0,"22"10"-6316"0"0,0 0 0 0 0,-1 0 0 0 0,1 0 0 0 0,0 0 0 0 0,0 0 0 0 0,0 1 0 0 0,0-1 0 0 0,0 0 0 0 0,0 0 0 0 0,0 1 0 0 0,0-1 0 0 0,1 0 0 0 0,25-4 203 0 0,0-1-1 0 0,45-15 0 0 0,-25 6-169 0 0,-13 4 10 0 0,-17 5-935 0 0,31-6 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7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61 7218 0 0,'-1'0'176'0'0,"-1"0"0"0"0,1 0 0 0 0,-1 1 1 0 0,0-2-1 0 0,1 1 0 0 0,-1 0 0 0 0,1 0 1 0 0,-1 0-1 0 0,0-1 0 0 0,1 1 0 0 0,-1-1 1 0 0,1 1-1 0 0,-1-1 0 0 0,1 0 0 0 0,0 1 1 0 0,-1-1-1 0 0,1 0 0 0 0,0 0 0 0 0,-1 0 1 0 0,1 0-1 0 0,0 0 0 0 0,-3-5 994 0 0,18 0-1054 0 0,1 1-1 0 0,0 1 1 0 0,1 0-1 0 0,-1 1 1 0 0,1 1-1 0 0,19-1 1 0 0,7-1 74 0 0,47-1-30 0 0,-4 1-33 0 0,-77 3-101 0 0,1-1 63 0 0,0 1 0 0 0,0 1 0 0 0,16 0 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8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0 118 2232 0 0,'2'-2'285'0'0,"-1"-1"0"0"0,1 1 0 0 0,-1-1 0 0 0,0 0 0 0 0,0 1 0 0 0,0-1 0 0 0,0 0-1 0 0,-1 0 1 0 0,1 1 0 0 0,-1-1 0 0 0,1 0 0 0 0,-1 0 0 0 0,0-4 0 0 0,4-21 2296 0 0,-4 27-2434 0 0,0 0 0 0 0,1 0 0 0 0,-1 0 0 0 0,0 0 0 0 0,0-1-1 0 0,0 1 1 0 0,0 0 0 0 0,0 0 0 0 0,0 0 0 0 0,0 0 0 0 0,-1 0 0 0 0,1-1 0 0 0,0 1 0 0 0,-1 0 0 0 0,1 0 0 0 0,0 0 0 0 0,-1 0 0 0 0,-1-2 0 0 0,2 2-106 0 0,-1 1 0 0 0,1-1-1 0 0,-1 0 1 0 0,1 0 0 0 0,-1 0 0 0 0,1 0 0 0 0,0 0 0 0 0,-1 0 0 0 0,1 0 0 0 0,0 0 0 0 0,0 0 0 0 0,0 0 0 0 0,0 0 0 0 0,0 0 0 0 0,0 0 0 0 0,0 0-1 0 0,0 0 1 0 0,0 0 0 0 0,0 0 0 0 0,1 0 0 0 0,1-4 838 0 0,-1 11-230 0 0,3 12-631 0 0,-5 21 49 0 0,0-16-29 0 0,1-1 1 0 0,5 40 0 0 0,-2-38-24 0 0,1 43 1 0 0,-4-45-7 0 0,1 0-1 0 0,4 25 1 0 0,6 45 25 0 0,0 2 89 0 0,-1 13 119 0 0,-9-75 437 0 0,-3-20-1360 0 0,-10-49-6681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48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16 145 4553 0 0,'-1'-1'152'0'0,"-1"0"1"0"0,1 0 0 0 0,0 0-1 0 0,0 0 1 0 0,0 0-1 0 0,0 0 1 0 0,0 0-1 0 0,0-1 1 0 0,0 1-1 0 0,0 0 1 0 0,1-1-1 0 0,-1 1 1 0 0,0-1-1 0 0,1 1 1 0 0,-1 0-1 0 0,0-12 2426 0 0,14-13 82 0 0,1 1-2714 0 0,-11 21 111 0 0,1-1 0 0 0,1 1 0 0 0,-1 0 0 0 0,1 1 0 0 0,-1-1 0 0 0,1 1 0 0 0,0-1 0 0 0,1 2 0 0 0,-1-1 0 0 0,0 0 0 0 0,1 1-1 0 0,-1 0 1 0 0,1 1 0 0 0,0-1 0 0 0,0 1 0 0 0,6-1 0 0 0,15-4 172 0 0,-19 4-204 0 0,0 0 1 0 0,0 1 0 0 0,0 0 0 0 0,0 0-1 0 0,0 1 1 0 0,0 0 0 0 0,0 1-1 0 0,0 0 1 0 0,0 0 0 0 0,0 0 0 0 0,0 1-1 0 0,0 1 1 0 0,-1-1 0 0 0,1 1 0 0 0,-1 0-1 0 0,0 1 1 0 0,13 8 0 0 0,-4-1-19 0 0,0 0-1 0 0,-1 1 1 0 0,0 1 0 0 0,-1 1 0 0 0,0 0 0 0 0,13 19-1 0 0,-23-25 7 0 0,1-1-1 0 0,-2 1 1 0 0,1 0-1 0 0,-1 0 1 0 0,-1 1-1 0 0,1-1 1 0 0,-1 0-1 0 0,-1 1 1 0 0,0-1-1 0 0,0 1 1 0 0,0 0-1 0 0,-1-1 1 0 0,-2 15-1 0 0,0-14 20 0 0,-1 1 0 0 0,0-1-1 0 0,0 1 1 0 0,-1-1 0 0 0,0 0 0 0 0,-1-1 0 0 0,0 1-1 0 0,0-1 1 0 0,-1 0 0 0 0,0 0 0 0 0,0 0 0 0 0,-1-1-1 0 0,0 0 1 0 0,0-1 0 0 0,-1 1 0 0 0,0-1 0 0 0,0-1-1 0 0,-17 9 1 0 0,18-11-3 0 0,0 0 0 0 0,-1 0-1 0 0,1-1 1 0 0,-9 1 0 0 0,-20 8 81 0 0,31-9-105 0 0,-1 1 1 0 0,0-1-1 0 0,0 0 1 0 0,1-1-1 0 0,-1 0 1 0 0,0 1-1 0 0,-1-2 1 0 0,1 1 0 0 0,0-1-1 0 0,0 0 1 0 0,0 0-1 0 0,0-1 1 0 0,0 1-1 0 0,0-2 1 0 0,0 1-1 0 0,0 0 1 0 0,-8-5 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1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65 2969 0 0,'-2'-4'640'0'0,"-5"-25"4752"0"0,6 28-5317 0 0,1 0 0 0 0,0 0 0 0 0,0 0 0 0 0,0 0 0 0 0,0 0 1 0 0,0 0-1 0 0,0 0 0 0 0,0 0 0 0 0,0 0 0 0 0,0 0 0 0 0,1 0 0 0 0,-1 0 0 0 0,0 0 0 0 0,1 0 1 0 0,-1 0-1 0 0,0 0 0 0 0,1 0 0 0 0,12-12 2816 0 0,-34 93-2631 0 0,2 8-101 0 0,16-68-122 0 0,-10 37 0 0 0,8-42-14 0 0,1 0-1 0 0,1 1 0 0 0,1-1 0 0 0,-1 19 0 0 0,-4 65-38 0 0,0-21 103 0 0,6-54-50 0 0,1-9-24 0 0,0-1 1 0 0,-1 1 0 0 0,-7 28 0 0 0,8-40-8 0 0,-1-1 0 0 0,1 1 0 0 0,0 0 0 0 0,0 0 0 0 0,0-1 0 0 0,0 1 0 0 0,0 0 0 0 0,1 4 0 0 0,-1 20 540 0 0,-1-37-389 0 0,1 9-166 0 0,-3-38 17 0 0,3-46-1 0 0,1 31-6 0 0,0 41 14 0 0,1 0-1 0 0,0 0 1 0 0,0 0-1 0 0,8-22 1 0 0,-5 20-18 0 0,-1 0 1 0 0,4-28 0 0 0,-7 26 5 0 0,2 0 0 0 0,0 1 1 0 0,1-1-1 0 0,0 1 0 0 0,1 0 1 0 0,1 0-1 0 0,9-17 0 0 0,-1-3-10 0 0,-12 29 8 0 0,0 1 0 0 0,0-1 0 0 0,1 1 0 0 0,0 0 0 0 0,0 0 0 0 0,0 0 0 0 0,1 0 0 0 0,0 1 0 0 0,4-6 0 0 0,8-3 3 0 0,-9 7-2 0 0,0 0 0 0 0,1 1 0 0 0,0 0 0 0 0,0 0 0 0 0,1 1 0 0 0,9-5 1 0 0,-15 8 2 0 0,1 1 1 0 0,0 0-1 0 0,0 0 1 0 0,0 1 0 0 0,0-1-1 0 0,0 1 1 0 0,0-1 0 0 0,0 1-1 0 0,0 1 1 0 0,0-1 0 0 0,0 0-1 0 0,0 1 1 0 0,0 0-1 0 0,0 0 1 0 0,0 0 0 0 0,-1 1-1 0 0,1-1 1 0 0,0 1 0 0 0,-1 0-1 0 0,1 0 1 0 0,-1 0 0 0 0,1 0-1 0 0,4 5 1 0 0,-1-1 7 0 0,-1 0 1 0 0,-1 0-1 0 0,1 1 0 0 0,-1 0 1 0 0,0 0-1 0 0,0 0 1 0 0,-1 0-1 0 0,0 1 0 0 0,0 0 1 0 0,3 10-1 0 0,66 253 137 0 0,-36-140-46 0 0,-7-29 24 0 0,-25-88 349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1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76 2857 0 0,'-10'-1'3953'0'0,"-4"-2"-2487"0"0,-9-1 1915 0 0,37-6-3165 0 0,19-2-137 0 0,0 2 0 0 0,67-13 0 0 0,-27 13-3615 0 0,-57 8 1595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1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68 5121 0 0,'-4'-36'8191'0'0,"4"25"-7020"0"0,1-5-308 0 0,-1 16-860 0 0,0-1 0 0 0,0 1 1 0 0,0 0-1 0 0,-1 0 0 0 0,1-1 0 0 0,0 1 1 0 0,0 0-1 0 0,0 0 0 0 0,0 0 0 0 0,0-1 1 0 0,-1 1-1 0 0,1 0 0 0 0,0 0 0 0 0,0 0 1 0 0,0-1-1 0 0,-1 1 0 0 0,1 0 0 0 0,0 0 0 0 0,0 0 1 0 0,0 0-1 0 0,-1 0 0 0 0,1 0 0 0 0,0 0 1 0 0,0-1-1 0 0,-1 1 0 0 0,1 0 0 0 0,0 0 1 0 0,-1 0-1 0 0,1 0 0 0 0,0 0 0 0 0,-1 0 1 0 0,1 0 9 0 0,4 14 54 0 0,6 18 5 0 0,-2 36 72 0 0,-4-48-111 0 0,-1 1-1 0 0,0 35 0 0 0,-2-16-22 0 0,1-1 1 0 0,10 47-1 0 0,-2-12 83 0 0,10 78 279 0 0,-12-135 430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2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18 162 5025 0 0,'-1'1'51'0'0,"0"-1"-1"0"0,1 0 1 0 0,-1 0 0 0 0,1 0-1 0 0,-1 0 1 0 0,0 0-1 0 0,1 0 1 0 0,-1 0 0 0 0,1 0-1 0 0,-1 0 1 0 0,1-1 0 0 0,-1 1-1 0 0,0 0 1 0 0,1 0-1 0 0,-1 0 1 0 0,1-1 0 0 0,-1 1-1 0 0,1 0 1 0 0,-1-1 0 0 0,1 1-1 0 0,-1 0 1 0 0,1-1-1 0 0,0 1 1 0 0,-1-1 0 0 0,1 1-1 0 0,-1 0 1 0 0,1-1 0 0 0,0 1-1 0 0,-1-1 1 0 0,1 1-1 0 0,0-1 1 0 0,0 1 0 0 0,-1-1-1 0 0,1 0 1 0 0,0 1 0 0 0,0-1-1 0 0,0 1 1 0 0,0-1 0 0 0,0 1-1 0 0,0-1 1 0 0,0 0-1 0 0,0 1 1 0 0,0-1 0 0 0,0-1 94 0 0,-1 1 1 0 0,1-1-1 0 0,0 1 1 0 0,0 0-1 0 0,0-1 1 0 0,1 1-1 0 0,-1-1 0 0 0,0 1 1 0 0,0 0-1 0 0,1-1 1 0 0,-1 1-1 0 0,1 0 1 0 0,-1-1-1 0 0,1 1 1 0 0,0 0-1 0 0,-1 0 1 0 0,1-1-1 0 0,1-1 1 0 0,10-13 577 0 0,-12 14-684 0 0,1 0 0 0 0,0 1 0 0 0,0-1 0 0 0,0 0-1 0 0,0 1 1 0 0,1-1 0 0 0,-1 0 0 0 0,0 1 0 0 0,1 0 0 0 0,1-2 0 0 0,14-7 69 0 0,1 0 0 0 0,0 2 1 0 0,1 0-1 0 0,22-6 0 0 0,-3 1 108 0 0,-23 8-150 0 0,0 1 0 0 0,0 0 0 0 0,0 1 1 0 0,0 0-1 0 0,1 2 0 0 0,0-1 0 0 0,-1 2 0 0 0,1 0 0 0 0,-1 1 0 0 0,21 4 0 0 0,-30-3-55 0 0,0 0 0 0 0,0 0 1 0 0,0 1-1 0 0,0 0 0 0 0,-1 0 0 0 0,0 0 1 0 0,1 1-1 0 0,-1-1 0 0 0,0 1 0 0 0,-1 0 0 0 0,1 1 1 0 0,-1-1-1 0 0,0 1 0 0 0,0 0 0 0 0,0 0 0 0 0,-1 1 1 0 0,1-1-1 0 0,-1 0 0 0 0,-1 1 0 0 0,4 7 1 0 0,-3-6-3 0 0,-1 1 0 0 0,1 0 0 0 0,-1 0 0 0 0,-1 0 1 0 0,1 0-1 0 0,-1 0 0 0 0,-1 0 0 0 0,0 0 0 0 0,0 1 1 0 0,0-1-1 0 0,-1 0 0 0 0,0 0 0 0 0,-1 0 0 0 0,1 0 1 0 0,-5 10-1 0 0,3-13 10 0 0,0 1 1 0 0,-1-1 0 0 0,1 0 0 0 0,-1 0-1 0 0,0-1 1 0 0,0 1 0 0 0,-1-1-1 0 0,1 0 1 0 0,-1 0 0 0 0,-8 5 0 0 0,-6 4 23 0 0,-29 13 1 0 0,37-21-26 0 0,-1-1 0 0 0,0 0-1 0 0,-12 2 1 0 0,12-3-16 0 0,-1 1 0 0 0,-17 7 0 0 0,-36 15-18 0 0,65-26 195 0 0,20-11-148 0 0,-14 9-17 0 0,-1 0 1 0 0,0 0 0 0 0,1 1 0 0 0,-1-1-1 0 0,1 1 1 0 0,-1 0 0 0 0,1 0 0 0 0,-1 1 0 0 0,1-1-1 0 0,0 1 1 0 0,-1 0 0 0 0,1 0 0 0 0,0 1-1 0 0,7 1 1 0 0,-3-1-1 0 0,1 2-1 0 0,0-1 1 0 0,-1 1-1 0 0,1 1 1 0 0,14 7-1 0 0,-12-4 29 0 0,7 3-17 0 0,0 0 0 0 0,-1 2 0 0 0,0 0 0 0 0,29 28 0 0 0,-36-31-16 0 0,-1 1 0 0 0,-1 1 0 0 0,1 0 0 0 0,-2 0 0 0 0,0 1 0 0 0,0 0 0 0 0,7 16 0 0 0,-13-19 10 0 0,-1 0-1 0 0,1 1 1 0 0,-2 0 0 0 0,1-1-1 0 0,-1 1 1 0 0,-1-1 0 0 0,-2 17-1 0 0,0-15 89 0 0,1-3-1023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3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21 125 1336 0 0,'3'-4'216'0'0,"-2"3"18"0"0,0 0 0 0 0,0-1 0 0 0,0 1 0 0 0,-1 0-1 0 0,1-1 1 0 0,0 1 0 0 0,-1-1 0 0 0,1 1 0 0 0,-1-1 0 0 0,0 1 0 0 0,1-1 0 0 0,-1-2 0 0 0,11-34 7328 0 0,-19 44-6292 0 0,6-4-1646 0 0,0 0 390 0 0,1 0 0 0 0,0 1-1 0 0,0-1 1 0 0,0 1-1 0 0,1 0 1 0 0,-1-1 0 0 0,1 1-1 0 0,-1 0 1 0 0,1-1-1 0 0,0 1 1 0 0,0 0 0 0 0,0-1-1 0 0,0 1 1 0 0,1 4-1 0 0,-1 11 5 0 0,-3 21 50 0 0,1 56 0 0 0,1-21-40 0 0,-1 50 63 0 0,1-12 87 0 0,0-107-162 0 0,-2 36 32 0 0,2-37-31 0 0,1-1 0 0 0,0 0 1 0 0,0 0-1 0 0,0 0 0 0 0,1 0 0 0 0,-1 0 1 0 0,1 1-1 0 0,0-1 0 0 0,2 5 244 0 0,-3-15-293 0 0,1-9 29 0 0,-1 0-1 0 0,-1 0 0 0 0,-1 1 0 0 0,-4-20 1 0 0,3 20-5 0 0,1 0 0 0 0,0 0 0 0 0,0 0 0 0 0,2-1 1 0 0,0 1-1 0 0,3-23 0 0 0,9-44 59 0 0,1-11-22 0 0,-11 83-37 0 0,1-1 0 0 0,0 1 1 0 0,1 0-1 0 0,0 0 1 0 0,1 0-1 0 0,6-11 1 0 0,11-14-24 0 0,-12 17 19 0 0,22-28-1 0 0,-27 41 9 0 0,0 0 0 0 0,0 0 1 0 0,0 0-1 0 0,0 0 0 0 0,1 1 0 0 0,0 0 1 0 0,0 0-1 0 0,13-5 0 0 0,-11 5 8 0 0,1 0 0 0 0,-1 1 0 0 0,1 0-1 0 0,0 0 1 0 0,16-1 0 0 0,-22 3 0 0 0,0 1-1 0 0,0 1 1 0 0,0-1 0 0 0,0 0 0 0 0,0 1-1 0 0,0 0 1 0 0,0-1 0 0 0,0 1 0 0 0,-1 0 0 0 0,1 0-1 0 0,0 1 1 0 0,0-1 0 0 0,-1 1 0 0 0,1-1-1 0 0,-1 1 1 0 0,1 0 0 0 0,-1 0 0 0 0,0 0-1 0 0,0 0 1 0 0,0 0 0 0 0,3 5 0 0 0,4 7 13 0 0,-1 0 1 0 0,0 0-1 0 0,-1 1 1 0 0,-1 0-1 0 0,9 31 1 0 0,-4-15-7 0 0,16 74 87 0 0,-18-66-70 0 0,8 44 106 0 0,9 132 0 0 0,-26-203-86 0 0,0-8-39 0 0,0-1 0 0 0,0 1-1 0 0,1-1 1 0 0,-1 1 0 0 0,1-1 0 0 0,0 0-1 0 0,0 1 1 0 0,0-1 0 0 0,0 0 0 0 0,3 6-1 0 0,-2-4 130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3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62 7066 0 0,'-1'0'136'0'0,"0"1"1"0"0,0-1 0 0 0,0 0 0 0 0,1 0-1 0 0,-1 0 1 0 0,0 1 0 0 0,0-1 0 0 0,0 0-1 0 0,0 0 1 0 0,0 0 0 0 0,1 0 0 0 0,-1 0-1 0 0,0 0 1 0 0,0-1 0 0 0,0 1 0 0 0,0 0-1 0 0,0 0 1 0 0,1-1 0 0 0,-1 1 0 0 0,0 0-1 0 0,0-1 1 0 0,1 1 0 0 0,-1-1 0 0 0,0 1-1 0 0,0-1 1 0 0,1 0-98 0 0,0 0 1 0 0,1 1-1 0 0,-1-1 0 0 0,1 1 0 0 0,-1-1 1 0 0,0 1-1 0 0,1-1 0 0 0,-1 1 0 0 0,1 0 1 0 0,-1-1-1 0 0,1 1 0 0 0,0-1 0 0 0,-1 1 1 0 0,1 0-1 0 0,-1 0 0 0 0,1-1 0 0 0,0 1 1 0 0,-1 0-1 0 0,1 0 0 0 0,-1 0 0 0 0,1-1 1 0 0,0 1-1 0 0,-1 0 0 0 0,1 0 0 0 0,0 0 1 0 0,-1 0-1 0 0,1 0 0 0 0,0 1 0 0 0,-1-1 1 0 0,1 0-1 0 0,1 0 0 0 0,20-1 41 0 0,0-2 0 0 0,-1 0 0 0 0,36-10 1 0 0,25-5-382 0 0,-36 6-2667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5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43 6561 0 0,'-10'-17'1864'0'0,"10"17"-1796"0"0,0 0 0 0 0,-1 0 0 0 0,1 0 0 0 0,0-1 1 0 0,0 1-1 0 0,0 0 0 0 0,0 0 0 0 0,0 0 0 0 0,0-1 0 0 0,0 1 0 0 0,0 0 1 0 0,0 0-1 0 0,0-1 0 0 0,0 1 0 0 0,0 0 0 0 0,0 0 0 0 0,0-1 0 0 0,0 1 0 0 0,0 0 1 0 0,0 0-1 0 0,0-1 0 0 0,0 1 0 0 0,0 0 0 0 0,0 0 0 0 0,0 0 0 0 0,0-1 1 0 0,1 1-1 0 0,-1 0 0 0 0,0 0 0 0 0,0 0 0 0 0,0-1 0 0 0,0 1 0 0 0,0 0 1 0 0,1 0-1 0 0,-1 0 0 0 0,0 0 0 0 0,0 0 0 0 0,0-1 0 0 0,1 1 0 0 0,1 9 83 0 0,24 73-126 0 0,-7-15 23 0 0,-15-52-52 0 0,-1-1-1 0 0,-1 1 0 0 0,2 25 0 0 0,1 9 78 0 0,-2-24-57 0 0,-2-17-1 0 0,0 1 1 0 0,1 0-1 0 0,0-1 0 0 0,0 0 1 0 0,0 1-1 0 0,5 7 1 0 0,-2 1 46 0 0,-5-17-58 0 0,-1 0 0 0 0,1 0-1 0 0,0 1 1 0 0,0-1 0 0 0,0 0-1 0 0,0 0 1 0 0,0 1 0 0 0,0-1-1 0 0,0 0 1 0 0,-1 0 0 0 0,1 1-1 0 0,0-1 1 0 0,0 0 0 0 0,0 0-1 0 0,0 0 1 0 0,-1 1 0 0 0,1-1-1 0 0,0 0 1 0 0,0 0 0 0 0,-1 0-1 0 0,1 0 1 0 0,0 0 0 0 0,0 0 0 0 0,0 1-1 0 0,-1-1 1 0 0,1 0 0 0 0,0 0-1 0 0,-1 0 1 0 0,1 0 0 0 0,0 0-1 0 0,0 0 1 0 0,-1 0 0 0 0,1 0-1 0 0,0 0 1 0 0,0 0 0 0 0,-1 0-1 0 0,1 0 1 0 0,0 0 0 0 0,0 0-1 0 0,-1 0 1 0 0,1-1 0 0 0,0 1-1 0 0,0 0 1 0 0,-1 0 0 0 0,1 0-1 0 0,0 0 1 0 0,0 0 0 0 0,-1-1 0 0 0,-1 1 68 0 0,-2-46 144 0 0,-1-4-118 0 0,5 40-87 0 0,-1 0-1 0 0,0 1 0 0 0,0-1 1 0 0,-5-16-1 0 0,3 16-1 0 0,0-1-1 0 0,2 1 1 0 0,-2-19 0 0 0,4 10 66 0 0,1 0 0 0 0,0 0 0 0 0,2 0 0 0 0,10-32 0 0 0,-13 48-77 0 0,0 0 0 0 0,1 1 0 0 0,-1-1 0 0 0,1 1-1 0 0,0-1 1 0 0,0 1 0 0 0,0 0 0 0 0,0-1 0 0 0,0 1 0 0 0,0 0 0 0 0,1 0 0 0 0,-1 1 0 0 0,0-1 0 0 0,1 0 0 0 0,3-1 0 0 0,48-19-50 0 0,-31 14 41 0 0,-22 7-66 0 0,1 1-1 0 0,0-1 1 0 0,-1 0 0 0 0,1 1 0 0 0,0-1 0 0 0,0 1 0 0 0,0-1 0 0 0,-1 1 0 0 0,1 0-1 0 0,0 0 1 0 0,0 0 0 0 0,0 0 0 0 0,0 0 0 0 0,0 0 0 0 0,-1 0 0 0 0,1 1 0 0 0,0-1 0 0 0,0 1-1 0 0,0-1 1 0 0,-1 1 0 0 0,1 0 0 0 0,0 0 0 0 0,-1-1 0 0 0,1 1 0 0 0,-1 0 0 0 0,1 1-1 0 0,-1-1 1 0 0,3 2 0 0 0,1 3-1347 0 0,0 2-989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4.1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39 3009 0 0,'-10'-38'10356'0'0,"12"62"-9342"0"0,16 207-360 0 0,6 38-370 0 0,-18-217-183 0 0,-4-27 15 0 0,1 0-1 0 0,13 47 1 0 0,-14-67 140 0 0,0-1-1008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4.5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89 2777 0 0,'-51'-30'8473'0'0,"50"26"-7963"0"0,1 2-459 0 0,0 2-40 0 0,0-1 0 0 0,-1 1 0 0 0,1 0 0 0 0,0-1 0 0 0,0 1-1 0 0,0-1 1 0 0,0 1 0 0 0,0-1 0 0 0,0 1 0 0 0,0-1 0 0 0,-1 1 0 0 0,1-1-1 0 0,1 1 1 0 0,-1 0 0 0 0,0-1 0 0 0,0 1 0 0 0,0-1 0 0 0,0 1 0 0 0,0-1 0 0 0,0 1-1 0 0,0-1 1 0 0,1 1 0 0 0,-1 0 0 0 0,0-1 0 0 0,0 1 0 0 0,1-1 0 0 0,-1 1 0 0 0,0 0-1 0 0,1-1 1 0 0,0 1 160 0 0,3-1-24 0 0,81-12 434 0 0,117-2 0 0 0,-41 5-387 0 0,-146 10 362 0 0,-9 1-1550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4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38 6905 0 0,'-5'-32'7333'0'0,"5"32"-7304"0"0,1-1-1 0 0,-1 0 1 0 0,1 1 0 0 0,0 0 0 0 0,0-1 0 0 0,-1 1 0 0 0,1-1-1 0 0,0 1 1 0 0,0 0 0 0 0,-1 0 0 0 0,1-1 0 0 0,0 1 0 0 0,0 0-1 0 0,0 0 1 0 0,0 0 0 0 0,4 3 18 0 0,-5-3-37 0 0,1 0-1 0 0,-1 0 0 0 0,1 0 0 0 0,-1 0 0 0 0,1 0 1 0 0,-1 1-1 0 0,1-1 0 0 0,-1 0 0 0 0,0 0 0 0 0,1 1 1 0 0,-1-1-1 0 0,1 0 0 0 0,-1 1 0 0 0,0-1 0 0 0,1 0 1 0 0,-1 1-1 0 0,0-1 0 0 0,1 1 0 0 0,-1-1 0 0 0,0 1 1 0 0,0-1-1 0 0,1 1 0 0 0,-1-1 0 0 0,0 1 0 0 0,0-1 1 0 0,0 1-1 0 0,0-1 0 0 0,1 1 0 0 0,-1-1 0 0 0,0 1 1 0 0,0-1-1 0 0,0 1 0 0 0,0-1 0 0 0,0 1 1 0 0,0-1-1 0 0,-1 1 0 0 0,1-1 0 0 0,0 1 0 0 0,0-1 1 0 0,0 1-1 0 0,-2 10 65 0 0,2-5-36 0 0,0-1 1 0 0,0 1-1 0 0,1-1 1 0 0,0 0-1 0 0,0 1 1 0 0,0-1-1 0 0,1 0 1 0 0,3 9-1 0 0,5 17 56 0 0,13 103 43 0 0,-13-93-109 0 0,-3-1 0 0 0,-1 1-1 0 0,1 41 1 0 0,-6-73-5 0 0,0-1 1 0 0,1 1-1 0 0,3 12 1 0 0,-2-14 4 0 0,-1 0 1 0 0,-1 0 0 0 0,1 0-1 0 0,-1 0 1 0 0,0 11-1 0 0,-2-8-16 0 0,0-2 34 0 0,1 0 0 0 0,0 0 0 0 0,0 0 0 0 0,0 0 0 0 0,1 0 0 0 0,2 9 223 0 0,0-30-3058 0 0,-1 0 1093 0 0,2-18-1 0 0,-4 16-619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5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292 301 3969 0 0,'-1'-1'43'0'0,"1"1"-1"0"0,0 0 1 0 0,-1 0 0 0 0,1-1-1 0 0,0 1 1 0 0,-1 0 0 0 0,1-1 0 0 0,0 1-1 0 0,-1-1 1 0 0,1 1 0 0 0,0 0 0 0 0,0-1-1 0 0,-1 1 1 0 0,1-1 0 0 0,0 1-1 0 0,0 0 1 0 0,0-1 0 0 0,0 1 0 0 0,-1-1-1 0 0,1 1 1 0 0,0-1 0 0 0,0 1 0 0 0,0-1-1 0 0,0 1 1 0 0,0-1 0 0 0,0 1-1 0 0,0-1 1 0 0,1 1 0 0 0,-1 0 0 0 0,0-1-1 0 0,0 1 1 0 0,0-1 0 0 0,0 1 0 0 0,0-1-1 0 0,1 1 1 0 0,-1 0 0 0 0,0-1-1 0 0,0 1 1 0 0,1-1 0 0 0,-1 1 0 0 0,0 0-1 0 0,1-1 1 0 0,-1 1 0 0 0,0 0 0 0 0,1-1-1 0 0,-1 1 1 0 0,1 0 0 0 0,-1 0-1 0 0,0 0 1 0 0,1-1 0 0 0,-1 1 0 0 0,1 0-1 0 0,-1 0 1 0 0,1 0 0 0 0,-1 0-1 0 0,0 0 1 0 0,1-1 0 0 0,-1 1 0 0 0,1 0-1 0 0,-1 0 1 0 0,2 1 0 0 0,2-2 87 0 0,0 0 0 0 0,0 1 0 0 0,0-1 0 0 0,0 1 0 0 0,0 0 0 0 0,6 1 0 0 0,-8-1-107 0 0,0 0-1 0 0,0-1 1 0 0,0 1-1 0 0,0-1 1 0 0,0 1-1 0 0,1-1 1 0 0,-1 0-1 0 0,0 0 1 0 0,0 0-1 0 0,0 0 1 0 0,-1 0-1 0 0,1 0 1 0 0,2-2-1 0 0,9-5 69 0 0,-9 7 2 0 0,1-1 0 0 0,-1 0 0 0 0,0 0 0 0 0,1-1 0 0 0,-1 1 0 0 0,0-1 0 0 0,-1 0 0 0 0,1 0 0 0 0,0 0 0 0 0,-1-1 1 0 0,0 1-1 0 0,0-1 0 0 0,0 0 0 0 0,0 0 0 0 0,0 0 0 0 0,-1 0 0 0 0,0 0 0 0 0,1 0 0 0 0,-2-1 0 0 0,1 1 0 0 0,-1-1 0 0 0,1 1 1 0 0,-1-1-1 0 0,0 0 0 0 0,-1 0 0 0 0,1 1 0 0 0,-1-1 0 0 0,0 0 0 0 0,0 0 0 0 0,-1 0 0 0 0,1 1 0 0 0,-1-1 0 0 0,0 0 0 0 0,0 1 1 0 0,-1-1-1 0 0,1 1 0 0 0,-1-1 0 0 0,0 1 0 0 0,0-1 0 0 0,-1 1 0 0 0,1 0 0 0 0,-1 0 0 0 0,-6-7 0 0 0,0 3 27 0 0,0 0 0 0 0,0 1 0 0 0,-1 0 0 0 0,0 0 0 0 0,0 1 0 0 0,-1 1 0 0 0,0-1 0 0 0,0 2 0 0 0,0-1 0 0 0,-1 2 0 0 0,1-1 0 0 0,-1 2-1 0 0,0-1 1 0 0,0 2 0 0 0,-22-1 0 0 0,29 2-104 0 0,-1 0 0 0 0,0 1 0 0 0,1-1 0 0 0,-1 2 0 0 0,1-1 0 0 0,0 0-1 0 0,-1 1 1 0 0,1 0 0 0 0,0 0 0 0 0,-10 6 0 0 0,3 1 61 0 0,0 0 0 0 0,-17 17 0 0 0,7-6 4 0 0,16-13-68 0 0,0 0 0 0 0,1 1 0 0 0,0-1 0 0 0,0 1 1 0 0,1 0-1 0 0,0 0 0 0 0,0 0 0 0 0,1 1 0 0 0,-3 10 0 0 0,1-6 28 0 0,-2 10-15 0 0,0 0 0 0 0,2 1 0 0 0,1 0 0 0 0,-2 33 0 0 0,5 96 110 0 0,2-139-122 0 0,1-1 1 0 0,0 1 0 0 0,0 0 0 0 0,2-1 0 0 0,0 1 0 0 0,0-1 0 0 0,1 0 0 0 0,1-1 0 0 0,0 1 0 0 0,0-1 0 0 0,1 0 0 0 0,1-1-1 0 0,0 1 1 0 0,1-2 0 0 0,11 13 0 0 0,-12-17 4 0 0,-1 1 0 0 0,1-1 1 0 0,0-1-1 0 0,0 1 0 0 0,0-1 0 0 0,1-1 0 0 0,0 1 0 0 0,0-2 0 0 0,0 1 0 0 0,0-1 0 0 0,0 0 1 0 0,1-1-1 0 0,0 0 0 0 0,-1-1 0 0 0,1 0 0 0 0,0-1 0 0 0,-1 1 0 0 0,1-2 0 0 0,0 0 1 0 0,19-3-1 0 0,-20 2-22 0 0,1 1-1 0 0,-1-2 1 0 0,1 1 0 0 0,-1-1 0 0 0,0-1 0 0 0,0 0 0 0 0,0 0 0 0 0,-1 0 0 0 0,0-1 0 0 0,1-1 0 0 0,-2 1 0 0 0,15-13 0 0 0,-15 11 1 0 0,0 0 1 0 0,0-1-1 0 0,0 0 1 0 0,-1 0 0 0 0,0 0-1 0 0,0-1 1 0 0,-1 1-1 0 0,0-1 1 0 0,-1 0-1 0 0,0-1 1 0 0,0 1 0 0 0,-1-1-1 0 0,0 0 1 0 0,-1 0-1 0 0,2-16 1 0 0,6-306-16 0 0,-11 317-130 0 0,0 1 0 0 0,-2-1 1 0 0,1 1-1 0 0,-2 0 0 0 0,0 0 0 0 0,-1 0 1 0 0,-11-24-1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6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23 7402 0 0,'-2'-1'200'0'0,"0"0"0"0"0,1 0 0 0 0,-1-1 1 0 0,1 1-1 0 0,-1 0 0 0 0,1-1 0 0 0,-8-12 2872 0 0,11 14-2986 0 0,-1 1 1 0 0,0-1 0 0 0,0 0 0 0 0,1 1 0 0 0,-1-1 0 0 0,0 1-1 0 0,0 0 1 0 0,0-1 0 0 0,0 1 0 0 0,0 0 0 0 0,0 0 0 0 0,0-1 0 0 0,0 1-1 0 0,0 0 1 0 0,0 0 0 0 0,0 0 0 0 0,-1 0 0 0 0,1 0 0 0 0,0 0 0 0 0,-1 1-1 0 0,1-1 1 0 0,0 0 0 0 0,-1 0 0 0 0,0 0 0 0 0,1 1 0 0 0,-1-1-1 0 0,0 0 1 0 0,1 3 0 0 0,5 47-123 0 0,-5-33 269 0 0,2 4-152 0 0,12 112 323 0 0,-15-31-315 0 0,0-63 43 0 0,7 75 1 0 0,-5-93-45 0 0,-1-1 1 0 0,-1 1 0 0 0,-5 42-1 0 0,5-57-84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6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28 7226 0 0,'-11'-26'5741'0'0,"14"25"-5473"0"0,0 1-207 0 0,-1 0 0 0 0,1 0 1 0 0,0 1-1 0 0,-1-1 0 0 0,1 1 1 0 0,0 0-1 0 0,-1-1 0 0 0,1 1 0 0 0,-1 1 1 0 0,1-1-1 0 0,-1 0 0 0 0,0 0 1 0 0,0 1-1 0 0,1-1 0 0 0,-1 1 0 0 0,0 0 1 0 0,0 0-1 0 0,0 0 0 0 0,1 2 1 0 0,7 6 130 0 0,-1 0 0 0 0,15 21 0 0 0,1 2-39 0 0,2 0 0 0 0,1-2 1 0 0,36 31-1 0 0,-35-34-81 0 0,338 306 603 0 0,-360-328-689 0 0,1-1 1 0 0,-1 0 0 0 0,18 8-1 0 0,-21-10-211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6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76 7746 0 0,'-2'-3'314'0'0,"1"-1"0"0"0,1 0 1 0 0,-1 0-1 0 0,0 0 0 0 0,1 0 1 0 0,0 1-1 0 0,0-1 1 0 0,0 0-1 0 0,1 0 0 0 0,-1 0 1 0 0,1 0-1 0 0,0 0 0 0 0,0 1 1 0 0,0-1-1 0 0,0 0 0 0 0,1 1 1 0 0,3-8 794 0 0,-3 11-1067 0 0,-1 0-1 0 0,1 0 1 0 0,-1 0 0 0 0,0 1-1 0 0,1-1 1 0 0,-1 0 0 0 0,1 1-1 0 0,-1-1 1 0 0,0 1 0 0 0,1 0 0 0 0,-1-1-1 0 0,0 1 1 0 0,0 0 0 0 0,0 0-1 0 0,0 0 1 0 0,1 0 0 0 0,-1 0-1 0 0,0 0 1 0 0,-1 0 0 0 0,2 1-1 0 0,1 2 12 0 0,-1 0-1 0 0,0 0 1 0 0,0-1-1 0 0,-1 1 1 0 0,1 0-1 0 0,1 8 1 0 0,0 4 20 0 0,0 1 1 0 0,0 26-1 0 0,-4 48 84 0 0,-1-53-93 0 0,5 49-1 0 0,-1 50 43 0 0,0-13 207 0 0,7-11-12 0 0,-5-100-21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39:57.0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45 7001 0 0,'-13'-3'2573'0'0,"25"-2"-419"0"0,22-3-1189 0 0,121-3-231 0 0,-38 0-507 0 0,-49 6-183 0 0,-61 4-16 0 0,-6 1 84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2.2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1 210 1880 0 0,'26'-104'4143'0'0,"-22"74"-253"0"0,1-46 1918 0 0,-8 79-5711 0 0,2-1-80 0 0,-1 1-1 0 0,0-1 1 0 0,1 1 0 0 0,-1-1-1 0 0,1 1 1 0 0,0 0 0 0 0,0 0-1 0 0,0-1 1 0 0,0 1-1 0 0,1 0 1 0 0,-1 0 0 0 0,1 0-1 0 0,-1 5 1 0 0,2 48 126 0 0,0-27-86 0 0,-6 184 155 0 0,0-86-102 0 0,17 187-1 0 0,-1-238-83 0 0,-6-46 70 0 0,-1-1 0 0 0,-1 1 0 0 0,-1 1 0 0 0,-4 51 0 0 0,2-80-26 0 0,0 0 94 0 0,-1 0-596 0 0,-5-3-545 0 0,4 0 879 0 0,0 1 0 0 0,1-1 1 0 0,-1 1-1 0 0,1-1 1 0 0,0 0-1 0 0,-1 0 0 0 0,1 1 1 0 0,-1-1-1 0 0,1 0 0 0 0,0 0 1 0 0,0-1-1 0 0,0 1 0 0 0,0 0 1 0 0,-1 0-1 0 0,1-1 1 0 0,1 1-1 0 0,-3-3 0 0 0,1 0-423 0 0,1-1 0 0 0,-1 1 1 0 0,1-1-1 0 0,0 0 0 0 0,0 1 0 0 0,0-7 0 0 0,-1-7-1486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3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5 517 3985 0 0,'-2'-8'221'0'0,"1"1"0"0"0,0 0 0 0 0,1-1 1 0 0,-1 1-1 0 0,2-1 0 0 0,-1 1 0 0 0,1 0 0 0 0,0-1 0 0 0,0 1 1 0 0,3-9-1 0 0,-2 6 48 0 0,1 3-54 0 0,-1 0 0 0 0,1 0 0 0 0,0 0 0 0 0,0 1 0 0 0,1-1-1 0 0,0 1 1 0 0,0 0 0 0 0,0 0 0 0 0,9-8 0 0 0,10-16 292 0 0,-13 18-374 0 0,1 0 0 0 0,0 0-1 0 0,1 1 1 0 0,0 0 0 0 0,18-11-1 0 0,12-12 141 0 0,-15 12-138 0 0,1 0 0 0 0,1 2 0 0 0,1 1 0 0 0,0 2 0 0 0,2 0 1 0 0,0 2-1 0 0,0 2 0 0 0,1 1 0 0 0,1 1 0 0 0,0 2 0 0 0,1 2 1 0 0,-1 0-1 0 0,1 3 0 0 0,0 1 0 0 0,1 1 0 0 0,54 6 0 0 0,-68-2-158 0 0,14 1 50 0 0,0 2 0 0 0,0 1 0 0 0,35 11 0 0 0,-61-14-20 0 0,-1 1 0 0 0,0-1 0 0 0,0 1 0 0 0,0 1 0 0 0,0 0 0 0 0,-1 0 0 0 0,0 1 0 0 0,0-1 0 0 0,0 2 0 0 0,-1-1 0 0 0,0 1 0 0 0,0 1 0 0 0,0-1 0 0 0,-1 1 0 0 0,0 0 0 0 0,4 10 0 0 0,-7-14 4 0 0,-1 1-1 0 0,0-1 0 0 0,0 1 0 0 0,-1 0 0 0 0,0-1 1 0 0,1 1-1 0 0,-2 0 0 0 0,1 0 0 0 0,0 0 1 0 0,-1 0-1 0 0,0 0 0 0 0,0 0 0 0 0,-1 0 0 0 0,1 0 1 0 0,-1 0-1 0 0,0 0 0 0 0,-1 0 0 0 0,-1 5 0 0 0,-1-2 5 0 0,0 0-1 0 0,0 0 0 0 0,-1-1 1 0 0,0 1-1 0 0,0-1 0 0 0,0 0 1 0 0,-1-1-1 0 0,-1 1 0 0 0,-7 6 1 0 0,-3 1 11 0 0,-5 7-14 0 0,-1-2 0 0 0,0-1 0 0 0,-2 0 0 0 0,0-2-1 0 0,-27 13 1 0 0,-22 6 67 0 0,22-9-75 0 0,0-3-1 0 0,-61 18 1 0 0,-61 21 156 0 0,149-56-141 0 0,-18 8-48 0 0,-3 7 263 0 0,48-20-225 0 0,0-1 1 0 0,-1 0-1 0 0,1 0 1 0 0,0 0 0 0 0,0 0-1 0 0,0 0 1 0 0,0 0-1 0 0,-1-1 1 0 0,1 1 0 0 0,0 0-1 0 0,2-2 1 0 0,12-1 49 0 0,15 2-53 0 0,-20 1 10 0 0,1-1 1 0 0,-1 2-1 0 0,1-1 0 0 0,-1 1 1 0 0,1 1-1 0 0,11 3 0 0 0,-13-1 5 0 0,0-1 0 0 0,0 2 0 0 0,-1-1 0 0 0,1 1 0 0 0,-1 1 0 0 0,0 0 1 0 0,0 0-1 0 0,-1 1 0 0 0,0 0 0 0 0,0 0 0 0 0,0 1 0 0 0,-1 0 0 0 0,0 0 0 0 0,-1 1 0 0 0,0 0 0 0 0,10 18 0 0 0,14 36 101 0 0,37 107 0 0 0,-29-67-88 0 0,3 29 29 0 0,-11-35-43 0 0,15 48 50 0 0,-15-49-8 0 0,42 95 0 0 0,-60-163-24 0 0,-5-11-8 0 0,0 0 0 0 0,1-1-1 0 0,1 0 1 0 0,1 0 0 0 0,0-1 0 0 0,24 28-1 0 0,-25-35-18 0 0,-1 1-1 0 0,1-1 0 0 0,1-1 1 0 0,-1 0-1 0 0,13 7 1 0 0,-18-12-62 0 0,1 0 0 0 0,0 0 0 0 0,-1 0 0 0 0,1-1 0 0 0,0 0 0 0 0,0 0 0 0 0,0 0 0 0 0,0-1 0 0 0,0 1 0 0 0,0-1 0 0 0,0-1 1 0 0,0 1-1 0 0,0 0 0 0 0,10-3 0 0 0,-8 0-258 0 0,0 0 0 0 0,0 0 0 0 0,0 0 1 0 0,0-1-1 0 0,-1 0 0 0 0,1 0 0 0 0,-1-1 0 0 0,0 0 0 0 0,0 0 1 0 0,-1 0-1 0 0,7-8 0 0 0,11-10-1568 0 0,-3 6-361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2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189 265 1648 0 0,'0'0'114'0'0,"-1"0"-1"0"0,0 1 1 0 0,1-1-1 0 0,-1 0 1 0 0,1 1-1 0 0,-1-1 0 0 0,1 1 1 0 0,-1-1-1 0 0,1 0 1 0 0,-1 1-1 0 0,1-1 1 0 0,-1 1-1 0 0,1 0 1 0 0,-1-1-1 0 0,1 1 0 0 0,0-1 1 0 0,-1 1-1 0 0,1-1 1 0 0,0 1-1 0 0,0 0 1 0 0,0-1-1 0 0,-1 1 0 0 0,1 0 1 0 0,0-1-1 0 0,0 1 1 0 0,0 0-1 0 0,0-1 1 0 0,0 1-1 0 0,0 0 1 0 0,0 1-1 0 0,-4 22 1033 0 0,-8 5-881 0 0,9-28-172 0 0,1 1 0 0 0,0-1 0 0 0,-1 1 0 0 0,0-1 0 0 0,1 0 0 0 0,-1 0 0 0 0,0 0 0 0 0,1 0 0 0 0,-1-1 0 0 0,0 1 0 0 0,0-1 0 0 0,0 1 0 0 0,0-1 0 0 0,-4 0 0 0 0,2 0 20 0 0,0 0 33 0 0,0 1-1 0 0,0-1 0 0 0,0 0 0 0 0,0 0 0 0 0,-7-2 1 0 0,10 2-73 0 0,0-1 0 0 0,1 1 0 0 0,-1-1 0 0 0,0 0 1 0 0,1 1-1 0 0,-1-1 0 0 0,1 0 0 0 0,-1 0 0 0 0,1 0 0 0 0,-1 0 1 0 0,1 0-1 0 0,0 0 0 0 0,-1-1 0 0 0,1 1 0 0 0,0 0 0 0 0,0-1 1 0 0,-1-1-1 0 0,-17-22 507 0 0,16 21-530 0 0,0 1-1 0 0,0-1 1 0 0,1 0-1 0 0,-1 0 1 0 0,1 0-1 0 0,0 0 1 0 0,0 0 0 0 0,0-1-1 0 0,0 1 1 0 0,1 0-1 0 0,-2-7 1 0 0,2 1-19 0 0,1-1 0 0 0,-1 1 0 0 0,2-1 0 0 0,-1 1 1 0 0,1 0-1 0 0,1-1 0 0 0,0 1 0 0 0,1 0 0 0 0,-1 0 0 0 0,8-15 1 0 0,-5 1 8 0 0,-4 22-37 0 0,-1 0 1 0 0,0-1 0 0 0,0 1-1 0 0,1-1 1 0 0,-1 1-1 0 0,1 0 1 0 0,0-1 0 0 0,0 1-1 0 0,0 0 1 0 0,0 0 0 0 0,0-1-1 0 0,1 1 1 0 0,-1 0 0 0 0,0 0-1 0 0,1 0 1 0 0,0 1 0 0 0,-1-1-1 0 0,1 0 1 0 0,0 0 0 0 0,0 1-1 0 0,0 0 1 0 0,4-3 0 0 0,21-8-39 0 0,27-13 43 0 0,-50 23-4 0 0,-1 0 1 0 0,1 1-1 0 0,-1 0 1 0 0,1 0-1 0 0,-1 0 0 0 0,1 0 1 0 0,0 0-1 0 0,-1 1 1 0 0,1-1-1 0 0,0 1 1 0 0,-1 0-1 0 0,1 1 0 0 0,0-1 1 0 0,0 0-1 0 0,-1 1 1 0 0,1 0-1 0 0,-1 0 1 0 0,1 0-1 0 0,0 0 0 0 0,-1 1 1 0 0,0-1-1 0 0,1 1 1 0 0,-1 0-1 0 0,4 3 1 0 0,3 8-5 0 0,0 0 1 0 0,0 1-1 0 0,-1 0 1 0 0,9 20-1 0 0,-14-26 2 0 0,0 0-1 0 0,-1 0 1 0 0,0 1-1 0 0,0-1 1 0 0,-1 1-1 0 0,0-1 1 0 0,2 17-1 0 0,8 31 49 0 0,-9-48-53 0 0,0 0 0 0 0,-1 0 1 0 0,-1 0-1 0 0,1 0 0 0 0,-1 0 1 0 0,0 1-1 0 0,-1-1 0 0 0,0 0 1 0 0,-1 1-1 0 0,-2 14 0 0 0,-6 25 55 0 0,8-38-37 0 0,-1 1 1 0 0,0-1-1 0 0,0 0 0 0 0,-1 0 1 0 0,0-1-1 0 0,-1 1 0 0 0,0-1 1 0 0,0 1-1 0 0,-7 8 1 0 0,1-5 25 0 0,-1-1 1 0 0,0-1 0 0 0,-20 16-1 0 0,17-15 104 0 0,1 1 1 0 0,-16 20-1 0 0,17-20 5 0 0,1 0 0 0 0,-20 15 0 0 0,3 2 160 0 0,24-25-266 0 0,0 0 0 0 0,-1 0-1 0 0,1-1 1 0 0,-1 0 0 0 0,0 1-1 0 0,-10 5 1 0 0,14-9-41 0 0,0-1 0 0 0,0 1 0 0 0,1-1-1 0 0,-1 1 1 0 0,0 0 0 0 0,0-1 0 0 0,1 1 0 0 0,-1 0 0 0 0,0 0 0 0 0,1-1 0 0 0,-1 1-1 0 0,0 0 1 0 0,1 0 0 0 0,0 0 0 0 0,-1 0 0 0 0,1 0 0 0 0,-1 0 0 0 0,1 0-1 0 0,0 0 1 0 0,0 0 0 0 0,-1 0 0 0 0,1 0 0 0 0,0 0 0 0 0,0 0 0 0 0,0 0 0 0 0,0 0-1 0 0,0 0 1 0 0,1 0 0 0 0,-1 0 0 0 0,0 0 0 0 0,0 0 0 0 0,1 0 0 0 0,-1 0-1 0 0,0 0 1 0 0,1-1 0 0 0,-1 1 0 0 0,1 0 0 0 0,-1 0 0 0 0,2 1 0 0 0,30 1 369 0 0,-20-3-358 0 0,-1-1 0 0 0,1 0 0 0 0,-1 0 0 0 0,0-1 0 0 0,0 0 0 0 0,0-1 0 0 0,13-5 0 0 0,-10 3 2 0 0,0 1-1 0 0,0 1 1 0 0,27-3-1 0 0,-16 4-1 0 0,0-1 0 0 0,0-1-1 0 0,26-8 1 0 0,-45 11-5 0 0,1 0-1 0 0,0 0 1 0 0,0 1-1 0 0,0 0 1 0 0,0 0-1 0 0,0 1 0 0 0,0 0 1 0 0,13 3-1 0 0,12 2-20 0 0,-5-8 14 0 0,-25 1 4 0 0,0 1 0 0 0,1-1-1 0 0,-1 1 1 0 0,0 0-1 0 0,1-1 1 0 0,-1 1-1 0 0,1 0 1 0 0,-1 0-1 0 0,0 1 1 0 0,1-1-1 0 0,-1 1 1 0 0,1-1-1 0 0,-1 1 1 0 0,0-1-1 0 0,1 1 1 0 0,2 2-1 0 0,-10-9 228 0 0,-3-3-522 0 0,2 3-3881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6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52 208 5649 0 0,'-4'-1'400'0'0,"2"0"-273"0"0,0 1-1 0 0,0-1 0 0 0,0 1 1 0 0,1 0-1 0 0,-1 0 1 0 0,0 0-1 0 0,0 0 1 0 0,0 0-1 0 0,0 0 0 0 0,0 0 1 0 0,0 0-1 0 0,1 1 1 0 0,-1-1-1 0 0,0 1 0 0 0,0-1 1 0 0,1 1-1 0 0,-1 0 1 0 0,0 0-1 0 0,1 0 1 0 0,-1 0-1 0 0,1 0 0 0 0,-1 0 1 0 0,-2 2-1 0 0,4-2-40 0 0,3 2-26 0 0,1-1-44 0 0,0 0 0 0 0,0 0 1 0 0,0-1-1 0 0,0 1 0 0 0,0-1 1 0 0,0 0-1 0 0,0-1 0 0 0,0 1 1 0 0,1-1-1 0 0,-1 0 0 0 0,0 0 1 0 0,0 0-1 0 0,1 0 0 0 0,-1-1 1 0 0,0 1-1 0 0,0-1 0 0 0,0 0 1 0 0,0-1-1 0 0,0 1 0 0 0,0-1 1 0 0,0 0-1 0 0,5-2 0 0 0,-5 1-12 0 0,1 1 1 0 0,-1 0-1 0 0,1-1 0 0 0,-1 0 0 0 0,0 0 0 0 0,0 0 0 0 0,0-1 0 0 0,-1 1 1 0 0,1-1-1 0 0,-1 0 0 0 0,0 0 0 0 0,0 0 0 0 0,0 0 0 0 0,0-1 1 0 0,-1 1-1 0 0,0-1 0 0 0,0 1 0 0 0,0-1 0 0 0,1-6 0 0 0,-2 5 85 0 0,0 0-1 0 0,-1 0 1 0 0,1 1-1 0 0,-1-1 0 0 0,-1 0 1 0 0,1 0-1 0 0,-1 0 1 0 0,0 0-1 0 0,-1 1 0 0 0,1-1 1 0 0,-1 0-1 0 0,0 1 1 0 0,-6-11-1 0 0,7 14-70 0 0,0 1 0 0 0,0 0 1 0 0,-1-1-1 0 0,1 1 0 0 0,-1 0 0 0 0,1 0 0 0 0,-1-1 0 0 0,0 1 1 0 0,1 1-1 0 0,-1-1 0 0 0,0 0 0 0 0,0 0 0 0 0,0 1 1 0 0,1-1-1 0 0,-1 1 0 0 0,0-1 0 0 0,0 1 0 0 0,0 0 0 0 0,0 0 1 0 0,0-1-1 0 0,0 2 0 0 0,0-1 0 0 0,0 0 0 0 0,0 0 1 0 0,0 1-1 0 0,0-1 0 0 0,0 1 0 0 0,1-1 0 0 0,-1 1 1 0 0,0 0-1 0 0,0 0 0 0 0,1-1 0 0 0,-1 1 0 0 0,-2 2 0 0 0,-2 1 16 0 0,1-1-1 0 0,-1 1 1 0 0,1 1-1 0 0,0-1 1 0 0,0 1-1 0 0,1-1 1 0 0,-1 1-1 0 0,-7 11 1 0 0,6-4-19 0 0,0 0 1 0 0,1 1-1 0 0,0-1 1 0 0,0 1-1 0 0,2 0 1 0 0,-1 0 0 0 0,2 1-1 0 0,0-1 1 0 0,0 1-1 0 0,2-1 1 0 0,-1 1-1 0 0,2-1 1 0 0,0 1 0 0 0,0-1-1 0 0,1 1 1 0 0,1-1-1 0 0,0 0 1 0 0,1 0-1 0 0,1 0 1 0 0,-1 0 0 0 0,2-1-1 0 0,0 0 1 0 0,1 0-1 0 0,13 20 1 0 0,-14-26 13 0 0,-1 0-1 0 0,1 1 1 0 0,0-2-1 0 0,0 1 1 0 0,1-1 0 0 0,0 0-1 0 0,10 6 1 0 0,-15-9-18 0 0,1-1 0 0 0,-1 0 1 0 0,0 0-1 0 0,1 0 0 0 0,-1-1 1 0 0,1 1-1 0 0,-1 0 0 0 0,1-1 0 0 0,-1 0 1 0 0,1 1-1 0 0,-1-1 0 0 0,1 0 1 0 0,-1 0-1 0 0,1-1 0 0 0,-1 1 0 0 0,1 0 1 0 0,-1-1-1 0 0,1 0 0 0 0,-1 1 1 0 0,0-1-1 0 0,1 0 0 0 0,-1 0 0 0 0,0 0 1 0 0,0-1-1 0 0,0 1 0 0 0,1-1 1 0 0,-1 1-1 0 0,1-2 0 0 0,9-9 14 0 0,-2 0-1 0 0,1-1 1 0 0,-2 0-1 0 0,0 0 1 0 0,0-1-1 0 0,-1 0 1 0 0,-1 0 0 0 0,0-1-1 0 0,4-16 1 0 0,-1-2-8 0 0,-1-1 1 0 0,-2 1 0 0 0,4-44-1 0 0,0 15-18 0 0,-7 44 13 0 0,-1 0-1 0 0,2-31 0 0 0,-5 48 52 0 0,-1 1-62 0 0,0 0 0 0 0,0 1 1 0 0,0 0-1 0 0,0-1 0 0 0,0 1 0 0 0,0 0 0 0 0,0 0 0 0 0,0-1 1 0 0,0 1-1 0 0,0 0 0 0 0,0 0 0 0 0,0 0 0 0 0,1 0 0 0 0,-2 2 1 0 0,0-1 1 0 0,0 1-5 0 0,0 0 0 0 0,0-1 0 0 0,0 1-1 0 0,1 0 1 0 0,-1 0 0 0 0,1 1-1 0 0,0-1 1 0 0,0 0 0 0 0,0 0-1 0 0,0 0 1 0 0,0 1 0 0 0,1-1-1 0 0,-1 1 1 0 0,1-1 0 0 0,0 0-1 0 0,0 1 1 0 0,0-1 0 0 0,1 0-1 0 0,-1 1 1 0 0,2 3 0 0 0,0 20 24 0 0,-1-24-20 0 0,-1 0 0 0 0,1 0 0 0 0,0 0 0 0 0,0 0 0 0 0,0 0 1 0 0,1 0-1 0 0,-1-1 0 0 0,1 1 0 0 0,-1 0 0 0 0,1-1 0 0 0,0 1 0 0 0,0-1 1 0 0,0 1-1 0 0,0-1 0 0 0,1 0 0 0 0,3 3 0 0 0,-2-1-1 0 0,0-1-1 0 0,-1 1 1 0 0,1 0 0 0 0,-1 0-1 0 0,5 8 1 0 0,-4-6-1 0 0,0 0 1 0 0,0 1 0 0 0,1-1-1 0 0,0 0 1 0 0,0-1-1 0 0,8 7 1 0 0,-6-6-1 0 0,-1 0 0 0 0,1 1 1 0 0,10 14-1 0 0,-11-10 6 0 0,-3-7-5 0 0,0-1 0 0 0,0 1 0 0 0,-1 0 0 0 0,0 0 0 0 0,0 0 0 0 0,0 1 0 0 0,0-1 0 0 0,0 1 0 0 0,-1-1 0 0 0,0 1 0 0 0,0-1 0 0 0,0 1 0 0 0,-1-1 0 0 0,1 1 0 0 0,-1 0 0 0 0,-1 8 0 0 0,1 3 27 0 0,1-14-27 0 0,-1 0 0 0 0,0 0 0 0 0,0 0 0 0 0,0 0 0 0 0,0 0 0 0 0,0 0 0 0 0,0 0 0 0 0,-1 0 0 0 0,1-1 0 0 0,0 1 0 0 0,-1 0 0 0 0,0 0 0 0 0,1 0 0 0 0,-1 0 0 0 0,0-1 0 0 0,-2 4 0 0 0,-39 40 5 0 0,41-44-16 0 0,-1 0 0 0 0,1-1 1 0 0,0 1-1 0 0,-1 0 1 0 0,0 0-1 0 0,1-1 1 0 0,-1 1-1 0 0,1 0 1 0 0,-1-1-1 0 0,0 0 0 0 0,1 1 1 0 0,-1-1-1 0 0,0 0 1 0 0,1 0-1 0 0,-1 0 1 0 0,0 0-1 0 0,1 0 1 0 0,-1 0-1 0 0,0-1 0 0 0,1 1 1 0 0,-1-1-1 0 0,0 1 1 0 0,-2-2-1 0 0,-37-15-1246 0 0,33 13 773 0 0,6 3 309 0 0,1 1-1 0 0,-1-1 1 0 0,1 1 0 0 0,-1-1-1 0 0,1 0 1 0 0,0 0-1 0 0,-1 1 1 0 0,1-1-1 0 0,0 0 1 0 0,0 0 0 0 0,0 0-1 0 0,-1 0 1 0 0,1-1-1 0 0,0 1 1 0 0,1 0 0 0 0,-1 0-1 0 0,-1-2 1 0 0,0-4-1611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4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31 283 3033 0 0,'-7'0'6702'0'0,"11"12"-5244"0"0,9 14-1981 0 0,-2-12 727 0 0,-10-13-128 0 0,1 1-22 0 0,3 2-35 0 0,1-1-1 0 0,0 1 1 0 0,0-1 0 0 0,0-1 0 0 0,1 1 0 0 0,-1-1-1 0 0,0 0 1 0 0,1 0 0 0 0,-1-1 0 0 0,1 0 0 0 0,0 0 0 0 0,0-1-1 0 0,10 0 1 0 0,-6 0 24 0 0,0-1-1 0 0,-1 0 0 0 0,1 0 1 0 0,-1-1-1 0 0,0-1 1 0 0,1 1-1 0 0,-1-2 1 0 0,12-5-1 0 0,-9 3-31 0 0,-1-2 0 0 0,0 1 0 0 0,0-1 0 0 0,-1-1 0 0 0,0 0 0 0 0,-1-1 0 0 0,12-12 0 0 0,-18 17-8 0 0,0 0 0 0 0,-1-1 0 0 0,1 1-1 0 0,-1 0 1 0 0,0-1 0 0 0,-1 0 0 0 0,1 0 0 0 0,-1 1 0 0 0,0-1 0 0 0,-1-1 0 0 0,0 1 0 0 0,0 0-1 0 0,0 0 1 0 0,0 0 0 0 0,-1-1 0 0 0,0 1 0 0 0,-1 0 0 0 0,-1-11 0 0 0,0 6 34 0 0,-2 0 0 0 0,0 0 0 0 0,0 1 1 0 0,0-1-1 0 0,-2 1 0 0 0,1 0 0 0 0,-12-15 0 0 0,13 20 39 0 0,0 1 1 0 0,-1 0-1 0 0,0 0 0 0 0,0 1 0 0 0,0 0 0 0 0,0-1 0 0 0,-1 1 0 0 0,1 1 0 0 0,-1-1 1 0 0,-8-2-1 0 0,9 4-24 0 0,0 0 1 0 0,0 1-1 0 0,1-1 1 0 0,-1 1-1 0 0,0 0 1 0 0,0 0-1 0 0,1 1 1 0 0,-1 0-1 0 0,0-1 1 0 0,0 1-1 0 0,-6 3 1 0 0,-6 2 83 0 0,-27 15 0 0 0,24-11-74 0 0,15-6-43 0 0,0 0 0 0 0,0-1 1 0 0,0 2-1 0 0,1-1 0 0 0,0 0 0 0 0,0 1 0 0 0,0 0 0 0 0,1 0 1 0 0,-1 0-1 0 0,1 0 0 0 0,0 1 0 0 0,-3 9 0 0 0,-11 16 4 0 0,8-14 0 0 0,-1 0 0 0 0,2 1 0 0 0,1 0 1 0 0,0 1-1 0 0,1-1 0 0 0,1 1 0 0 0,1 1 0 0 0,0-1 0 0 0,2 1 1 0 0,-1 21-1 0 0,2-19-18 0 0,0-11-4 0 0,1 1 0 0 0,0 0 0 0 0,0-1 0 0 0,1 1 1 0 0,4 15-1 0 0,2 1 16 0 0,2 0-1 0 0,0-1 1 0 0,18 34 0 0 0,-22-51-7 0 0,0-1 1 0 0,1 0 0 0 0,1 0-1 0 0,-1 0 1 0 0,1-1-1 0 0,1 0 1 0 0,0 0-1 0 0,0-1 1 0 0,0 0-1 0 0,1-1 1 0 0,0 0-1 0 0,10 6 1 0 0,-5-5-16 0 0,1 0 1 0 0,-1-1-1 0 0,1-1 0 0 0,0 0 1 0 0,0-1-1 0 0,1 0 1 0 0,0-1-1 0 0,-1-1 0 0 0,1-1 1 0 0,31-1-1 0 0,-39-1-36 0 0,0-1 0 0 0,-1 0 0 0 0,1 0 0 0 0,0-1-1 0 0,-1 1 1 0 0,0-2 0 0 0,0 1 0 0 0,0-1 0 0 0,0 0 0 0 0,6-6 0 0 0,8-6-125 0 0,33-33 1 0 0,-37 31 138 0 0,-1-2 0 0 0,0 0-1 0 0,-1-1 1 0 0,18-35 0 0 0,39-98-106 0 0,-59 125 128 0 0,-1 4-12 0 0,17-26 0 0 0,-17 32 3 0 0,-1 1 0 0 0,-1-2-1 0 0,8-23 1 0 0,-15 36 19 0 0,-1 1 0 0 0,2-1-1 0 0,-1 1 1 0 0,1-1 0 0 0,0 1 0 0 0,0 0 0 0 0,6-6-1 0 0,6-9 38 0 0,-15 20 85 0 0,-3-2-158 0 0,1 2 29 0 0,0 0 0 0 0,0 1 0 0 0,0-1 1 0 0,0 1-1 0 0,0-1 0 0 0,0 0 0 0 0,0 1 0 0 0,0 0 1 0 0,0-1-1 0 0,0 1 0 0 0,0 0 0 0 0,0-1 0 0 0,0 1 1 0 0,0 0-1 0 0,0 0 0 0 0,-1 0 0 0 0,1 0 0 0 0,0 0 1 0 0,0 0-1 0 0,0 0 0 0 0,0 0 0 0 0,0 1 0 0 0,0-1 0 0 0,0 0 1 0 0,0 1-1 0 0,0-1 0 0 0,0 1 0 0 0,0-1 0 0 0,0 1 1 0 0,0-1-1 0 0,0 1 0 0 0,0 0 0 0 0,0 0 0 0 0,0-1 1 0 0,0 1-1 0 0,1 0 0 0 0,-1 0 0 0 0,0 0 0 0 0,1 0 0 0 0,-1 0 1 0 0,0 0-1 0 0,1 0 0 0 0,-1 1 0 0 0,-2 2-9 0 0,1 1 1 0 0,-1 0-1 0 0,1-1 0 0 0,0 1 0 0 0,1 0 0 0 0,-1 0 0 0 0,1 1 0 0 0,-1 6 1 0 0,2-2-2 0 0,0 1 1 0 0,0-1-1 0 0,2 0 1 0 0,-1 1 0 0 0,1-1-1 0 0,0 0 1 0 0,1 0-1 0 0,0 0 1 0 0,1-1 0 0 0,0 1-1 0 0,1-1 1 0 0,0 0-1 0 0,0 0 1 0 0,1 0-1 0 0,0-1 1 0 0,0 0 0 0 0,1 0-1 0 0,0-1 1 0 0,15 13-1 0 0,-10-8 26 0 0,-1-1-1 0 0,-1 2 0 0 0,16 23 0 0 0,12 16 35 0 0,-31-44-40 0 0,0 1 0 0 0,-1-1 1 0 0,0 2-1 0 0,0-1 1 0 0,-1 1-1 0 0,-1-1 1 0 0,0 1-1 0 0,0 1 1 0 0,-1-1-1 0 0,0 0 0 0 0,0 1 1 0 0,-1 0-1 0 0,-1-1 1 0 0,1 18-1 0 0,-4-17-11 0 0,0 1 0 0 0,0-1-1 0 0,-1 0 1 0 0,0 0 0 0 0,-6 14-1 0 0,7-23 11 0 0,1 0 0 0 0,-1 0 1 0 0,0 0-1 0 0,0 0 0 0 0,0 0 0 0 0,0-1 0 0 0,-1 1 0 0 0,1-1 0 0 0,0 1 1 0 0,-1-1-1 0 0,1 0 0 0 0,-1 0 0 0 0,1 0 0 0 0,-1 0 0 0 0,0 0 0 0 0,1-1 1 0 0,-1 1-1 0 0,-5 0 0 0 0,-4 0 38 0 0,-1 0 0 0 0,-20-1 0 0 0,28-1-36 0 0,0 1 1 0 0,0-1-1 0 0,0 0 0 0 0,0 0 1 0 0,1-1-1 0 0,-1 0 0 0 0,0 1 1 0 0,1-1-1 0 0,0-1 0 0 0,-1 1 1 0 0,1-1-1 0 0,-4-3 0 0 0,-3-3-202 0 0,0-1 0 0 0,-15-19 0 0 0,10 11-775 0 0,5-4-1315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6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11 312 3265 0 0,'7'-55'8503'0'0,"-8"55"-8429"0"0,0 1-1 0 0,0-1 1 0 0,0 1 0 0 0,0-1-1 0 0,0 1 1 0 0,1-1 0 0 0,-1 1-1 0 0,0-1 1 0 0,0 1 0 0 0,0 0 0 0 0,1 0-1 0 0,-1-1 1 0 0,0 1 0 0 0,1 0-1 0 0,-1 0 1 0 0,0 0 0 0 0,1 0-1 0 0,-1-1 1 0 0,1 1 0 0 0,0 0-1 0 0,-1 0 1 0 0,1 0 0 0 0,0 0 0 0 0,-1 0-1 0 0,1 0 1 0 0,0 0 0 0 0,0 0-1 0 0,0 0 1 0 0,0 1 0 0 0,0-1-1 0 0,0 0 1 0 0,0 1 0 0 0,2 47-230 0 0,-1-35 360 0 0,-2 103 81 0 0,0-60-210 0 0,6 63 0 0 0,-3-104-53 0 0,0 1 1 0 0,1-1-1 0 0,1 0 1 0 0,1 0-1 0 0,0 0 0 0 0,1-1 1 0 0,1 1-1 0 0,11 18 1 0 0,-11-23 4 0 0,0-1 1 0 0,1 0 0 0 0,1 0-1 0 0,10 9 1 0 0,-17-17-43 0 0,1 0 0 0 0,-1 0 0 0 0,1-1 0 0 0,-1 1 0 0 0,1-1 0 0 0,0 0 0 0 0,0 0 0 0 0,0 0 0 0 0,-1 0 0 0 0,1 0 0 0 0,0 0 0 0 0,0-1 0 0 0,0 0 0 0 0,0 1 0 0 0,0-1 0 0 0,0 0 0 0 0,0-1 0 0 0,0 1 0 0 0,0 0 0 0 0,0-1 0 0 0,0 0 0 0 0,0 0 0 0 0,4-1 0 0 0,2-2-174 0 0,-1 1-1 0 0,1-2 1 0 0,-1 1-1 0 0,-1-1 0 0 0,1 0 1 0 0,9-9-1 0 0,-10 9 95 0 0,0-2-1 0 0,-1 1 1 0 0,1-1-1 0 0,-1 0 1 0 0,0 0-1 0 0,-1 0 1 0 0,0-1-1 0 0,0 0 1 0 0,5-13-1 0 0,-3 3 83 0 0,7-30 0 0 0,-8 27 10 0 0,6-22 32 0 0,18-79-2 0 0,-29 116-34 0 0,3-18 87 0 0,13-42 0 0 0,-16 62-29 0 0,0 0 0 0 0,-1 0 0 0 0,1 0-1 0 0,-1 0 1 0 0,0 0 0 0 0,1 0-1 0 0,-2 0 1 0 0,1 0 0 0 0,-1-5 0 0 0,0-22 502 0 0,1 31-532 0 0,0-1 0 0 0,0 0 1 0 0,0 0-1 0 0,0 0 0 0 0,0 0 1 0 0,-1 0-1 0 0,1 1 0 0 0,0-1 1 0 0,0 0-1 0 0,0 0 0 0 0,-1 0 1 0 0,1 1-1 0 0,-1-1 0 0 0,1 0 1 0 0,0 0-1 0 0,-1 1 0 0 0,1-1 1 0 0,-1 0-1 0 0,0 1 0 0 0,1-1 1 0 0,-1 1-1 0 0,1-1 0 0 0,-1 1 1 0 0,0-1-1 0 0,0 1 0 0 0,-1-2 353 0 0,2 3-363 0 0,0 0-1 0 0,0 0 1 0 0,0 0 0 0 0,0 1 0 0 0,-1-1-1 0 0,1 0 1 0 0,0 0 0 0 0,0 0 0 0 0,-1 0-1 0 0,1 0 1 0 0,-1 0 0 0 0,1 0 0 0 0,-1 0-1 0 0,1-1 1 0 0,-1 1 0 0 0,0 0 0 0 0,1 0-1 0 0,-1 0 1 0 0,-1 1 0 0 0,1-1-8 0 0,0 0 0 0 0,0 0 0 0 0,0 0 0 0 0,1 0 0 0 0,-1 0 0 0 0,0 0 0 0 0,0 0 0 0 0,1 0 0 0 0,-1 0 0 0 0,1 1 0 0 0,-1-1 0 0 0,1 0 0 0 0,0 0 0 0 0,-1 1 0 0 0,1-1 0 0 0,0 0 0 0 0,0 2 0 0 0,-2 53 96 0 0,9 98-1 0 0,-2-92-128 0 0,-4-51 39 0 0,0 1 1 0 0,1 0-1 0 0,0-1 1 0 0,0 1-1 0 0,2-1 1 0 0,-1 0-1 0 0,2 0 1 0 0,-1 0-1 0 0,1-1 0 0 0,9 14 1 0 0,-6-11-12 0 0,-1-2 17 0 0,0 0 0 0 0,16 17 0 0 0,-20-24-12 0 0,1 0-12 0 0,-1 0 0 0 0,0 0 0 0 0,1 0 0 0 0,0 0 0 0 0,0-1 0 0 0,0 0 0 0 0,0 0 0 0 0,0 0 0 0 0,1 0-1 0 0,-1-1 1 0 0,1 1 0 0 0,0-1 0 0 0,0-1 0 0 0,0 1 0 0 0,10 2 0 0 0,-10-4-35 0 0,3 2-76 0 0,0-1 0 0 0,0 0 1 0 0,0-1-1 0 0,0 0 0 0 0,0 0 0 0 0,0-1 0 0 0,0 0 1 0 0,-1 0-1 0 0,1-1 0 0 0,0 0 0 0 0,7-3 1 0 0,-5 0-47 0 0,0 0 1 0 0,0-1 0 0 0,-1 0 0 0 0,0 0 0 0 0,0-1-1 0 0,-1 0 1 0 0,0-1 0 0 0,0 0 0 0 0,-1 0 0 0 0,0-1-1 0 0,0 0 1 0 0,-1 0 0 0 0,0 0 0 0 0,0-1 0 0 0,-1 0-1 0 0,3-11 1 0 0,6-18 132 0 0,-2 0 0 0 0,-1-1 0 0 0,4-41 0 0 0,-7 38 26 0 0,10-67 85 0 0,9-41 536 0 0,-20 115 24 0 0,2-37 0 0 0,-2 13 166 0 0,-7 45-472 0 0,0 15-320 0 0,0 0 1 0 0,0 0-1 0 0,0 0 1 0 0,0 0-1 0 0,0 0 1 0 0,-1-1-1 0 0,1 1 0 0 0,0 0 1 0 0,0 0-1 0 0,0 0 1 0 0,0 0-1 0 0,0 0 1 0 0,0 0-1 0 0,0 0 0 0 0,0 0 1 0 0,0 0-1 0 0,-1 0 1 0 0,1-1-1 0 0,0 1 1 0 0,0 0-1 0 0,0 0 1 0 0,0 0-1 0 0,0 0 0 0 0,0 0 1 0 0,0 0-1 0 0,-1 0 1 0 0,1 0-1 0 0,0 0 1 0 0,0 0-1 0 0,0 0 0 0 0,0 0 1 0 0,0 0-1 0 0,0 0 1 0 0,-1 0-1 0 0,1 0 1 0 0,0 0-1 0 0,0 0 1 0 0,0 0-1 0 0,0 0 0 0 0,0 1 1 0 0,0-1-1 0 0,0 0 1 0 0,-1 0-1 0 0,1 0 1 0 0,0 0-1 0 0,0 0 0 0 0,0 0 1 0 0,-1 1 4 0 0,0 0 0 0 0,1 0 0 0 0,-1 0 0 0 0,0 0 0 0 0,1 0 0 0 0,-1 0 0 0 0,1 1 0 0 0,-1-1 0 0 0,1 0 0 0 0,-1 0 0 0 0,1 0 0 0 0,0 1 1 0 0,0-1-1 0 0,0 0 0 0 0,-1 0 0 0 0,1 1 0 0 0,1 1 0 0 0,0 45 59 0 0,-2 0 1 0 0,-6 49-1 0 0,5-75-47 0 0,2 0 1 0 0,2 24-1 0 0,0 19 10 0 0,-1-38-21 0 0,7 51-1 0 0,-4-51 3 0 0,1 51 0 0 0,-5-65-13 0 0,1-1 1 0 0,1 1 0 0 0,0-1 0 0 0,0 0-1 0 0,1 1 1 0 0,1-1 0 0 0,0-1 0 0 0,1 1-1 0 0,0-1 1 0 0,0 1 0 0 0,2-1 0 0 0,-1-1-1 0 0,1 1 1 0 0,1-1 0 0 0,0-1 0 0 0,13 14 0 0 0,-15-18-116 0 0,0 0 0 0 0,0 0 1 0 0,0-1-1 0 0,1 0 0 0 0,-1 0 1 0 0,1 0-1 0 0,0-1 0 0 0,0 0 1 0 0,0-1-1 0 0,1 0 1 0 0,-1 0-1 0 0,0 0 0 0 0,1-1 1 0 0,0 0-1 0 0,-1 0 0 0 0,1-1 1 0 0,-1 0-1 0 0,1 0 0 0 0,0-1 1 0 0,-1 0-1 0 0,1 0 1 0 0,-1-1-1 0 0,1 0 0 0 0,-1 0 1 0 0,0-1-1 0 0,0 0 0 0 0,0 0 1 0 0,0-1-1 0 0,-1 0 1 0 0,7-4-1 0 0,5-5-302 0 0,-11 8 155 0 0,0 0 0 0 0,0 0 0 0 0,-1 0 1 0 0,1-1-1 0 0,-1 0 0 0 0,0 0 0 0 0,-1 0 1 0 0,0-1-1 0 0,0 0 0 0 0,7-13 0 0 0,10-29 92 0 0,22-74 1 0 0,-23 30 202 0 0,-3 8 121 0 0,34-200 2312 0 0,-39 174 266 0 0,-31 242-2343 0 0,9-37-215 0 0,4 116 0 0 0,7-160-141 0 0,2 0-1 0 0,2 0 1 0 0,3-1 0 0 0,15 51 0 0 0,-21-89-44 0 0,1 0-1 0 0,0 0 1 0 0,1 0-1 0 0,0 0 1 0 0,1-1-1 0 0,0 0 1 0 0,0 0-1 0 0,1 0 1 0 0,1-1-1 0 0,0 0 1 0 0,0-1-1 0 0,16 14 1 0 0,-22-21-64 0 0,-1 0 1 0 0,1 0-1 0 0,-1 0 0 0 0,1 0 1 0 0,0 0-1 0 0,-1-1 1 0 0,1 1-1 0 0,0-1 1 0 0,0 1-1 0 0,-1-1 0 0 0,1 0 1 0 0,0 0-1 0 0,0 1 1 0 0,0-1-1 0 0,-1-1 1 0 0,1 1-1 0 0,0 0 0 0 0,0 0 1 0 0,0-1-1 0 0,-1 1 1 0 0,1-1-1 0 0,0 1 0 0 0,0-1 1 0 0,2-1-1 0 0,1-1-212 0 0,0-1-1 0 0,1 0 0 0 0,-1 0 0 0 0,-1-1 0 0 0,7-6 1 0 0,2-2-202 0 0,-4 4 194 0 0,-1-1-1 0 0,0 0 0 0 0,12-21 0 0 0,2-3 185 0 0,-10 16 116 0 0,-1-2 0 0 0,0 0 0 0 0,7-22 0 0 0,18-32 32 0 0,-26 57-55 0 0,68-127 165 0 0,-53 102 88 0 0,-21 36-173 0 0,1-1-1 0 0,-1 0 1 0 0,0-1-1 0 0,0 1 1 0 0,-1-1-1 0 0,0 1 1 0 0,0-1-1 0 0,2-13 1 0 0,-7 15 867 0 0,-3 11-722 0 0,-6 14-66 0 0,4-2 141 0 0,2-4-97 0 0,0 1 0 0 0,1 0 0 0 0,-4 23 0 0 0,8-32-159 0 0,-1-1 1 0 0,1 0 0 0 0,0 1-1 0 0,0-1 1 0 0,1 1-1 0 0,-1-1 1 0 0,1 0 0 0 0,0 1-1 0 0,0-1 1 0 0,1 0-1 0 0,-1 0 1 0 0,1 0 0 0 0,0 0-1 0 0,0 0 1 0 0,0 0-1 0 0,5 5 1 0 0,17 19 193 0 0,-18-22-189 0 0,0 0 0 0 0,0 0 0 0 0,-1 1 0 0 0,0 0 0 0 0,-1 0 0 0 0,1 0 0 0 0,4 12 0 0 0,-5-11-16 0 0,0-1 1 0 0,1 1 0 0 0,-1-1-1 0 0,2 1 1 0 0,-1-2-1 0 0,13 13 1 0 0,14 19 43 0 0,-21-22-24 0 0,-1 0 0 0 0,0 1 0 0 0,0 0 1 0 0,-2 1-1 0 0,10 27 0 0 0,-18-42-30 0 0,1 0-1 0 0,-1 1 1 0 0,0-1 0 0 0,0 1-1 0 0,0-1 1 0 0,0 1 0 0 0,0-1 0 0 0,-1 1-1 0 0,1-1 1 0 0,-1 0 0 0 0,0 1-1 0 0,0-1 1 0 0,-1 0 0 0 0,1 0-1 0 0,-1 0 1 0 0,1 0 0 0 0,-1 0-1 0 0,0 0 1 0 0,0 0 0 0 0,0 0-1 0 0,-1-1 1 0 0,1 1 0 0 0,0-1-1 0 0,-1 1 1 0 0,0-1 0 0 0,0 0-1 0 0,1 0 1 0 0,-6 2 0 0 0,5-3-75 0 0,1 1 0 0 0,-1-1 0 0 0,0 0-1 0 0,0 0 1 0 0,0-1 0 0 0,0 1 0 0 0,1 0 0 0 0,-1-1 0 0 0,0 0 0 0 0,0 1 0 0 0,0-1 0 0 0,0-1-1 0 0,0 1 1 0 0,0 0 0 0 0,0-1 0 0 0,0 1 0 0 0,0-1 0 0 0,0 0 0 0 0,0 0 0 0 0,0 0 0 0 0,-3-2 0 0 0,-19-14-2221 0 0,8 8 288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6.6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85 7090 0 0,'-25'-5'898'0'0,"22"4"-587"0"0,0 1 1 0 0,0 0-1 0 0,0-1 1 0 0,0 0-1 0 0,0 0 1 0 0,0 0-1 0 0,0 0 1 0 0,0 0-1 0 0,0 0 1 0 0,0-1-1 0 0,0 0 1 0 0,1 1-1 0 0,-1-1 1 0 0,-3-3 951 0 0,10 4-1076 0 0,34-10 126 0 0,-22 5-187 0 0,0 1 0 0 0,30-4 0 0 0,200-11 156 0 0,-213 17-227 0 0,-22 1-37 0 0,0 1 1 0 0,0 0-1 0 0,0 1 0 0 0,0 0 0 0 0,20 3 1 0 0,-23-2 485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8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224 212 2793 0 0,'-1'-6'502'0'0,"-1"0"0"0"0,2 0 0 0 0,-1 1 0 0 0,1-1 0 0 0,-1 0 0 0 0,2 0 0 0 0,-1 0 0 0 0,1 1 0 0 0,0-1 0 0 0,0 0 0 0 0,3-9 0 0 0,-2 6 419 0 0,-10 26 2515 0 0,-7 13-3491 0 0,-59 232 582 0 0,39-125-446 0 0,1-25-27 0 0,14-49 17 0 0,-22 113 1 0 0,41-170-63 0 0,1 0 1 0 0,0 0-1 0 0,1 0 0 0 0,-1 0 0 0 0,3 9 0 0 0,1 16 399 0 0,-2-46-360 0 0,-1 10-37 0 0,0-1 0 0 0,0 0 1 0 0,-1 0-1 0 0,0 0 0 0 0,0 1 0 0 0,-2-12 0 0 0,2 10-1 0 0,-1 0 0 0 0,1 0 0 0 0,0 1 0 0 0,1-12 0 0 0,13-57-9 0 0,43-213 5 0 0,-41 226-5 0 0,3 0 0 0 0,40-90-1 0 0,-49 131-16 0 0,0 0 0 0 0,2 0 0 0 0,0 1 0 0 0,1 1 0 0 0,1 0 0 0 0,1 1-1 0 0,1 0 1 0 0,18-15 0 0 0,-32 32 19 0 0,7-8-2 0 0,0 1 0 0 0,1 1 0 0 0,0 0-1 0 0,20-11 1 0 0,-29 17 2 0 0,1 0 0 0 0,0 0-1 0 0,-1 1 1 0 0,1-1 0 0 0,0 0-1 0 0,0 1 1 0 0,-1-1 0 0 0,1 1-1 0 0,0 0 1 0 0,0 0 0 0 0,0-1 0 0 0,0 1-1 0 0,0 0 1 0 0,0 1 0 0 0,-1-1-1 0 0,1 0 1 0 0,0 1 0 0 0,0-1-1 0 0,0 1 1 0 0,0-1 0 0 0,-1 1-1 0 0,1 0 1 0 0,0 0 0 0 0,-1-1-1 0 0,1 1 1 0 0,-1 0 0 0 0,1 1 0 0 0,-1-1-1 0 0,1 0 1 0 0,-1 0 0 0 0,0 1-1 0 0,1-1 1 0 0,-1 1 0 0 0,0-1-1 0 0,0 1 1 0 0,0-1 0 0 0,0 1-1 0 0,0 0 1 0 0,-1-1 0 0 0,2 3-1 0 0,9 25 53 0 0,0 1 0 0 0,10 53 0 0 0,4 65 22 0 0,0 5 44 0 0,-13-95-77 0 0,-3 0 0 0 0,3 72 0 0 0,-9-85 20 0 0,16 77-1 0 0,-14-97-44 0 0,-2 31-243 0 0,-3-55 239 0 0,0 0-103 0 0,0-1 0 0 0,0 0 0 0 0,0 1 0 0 0,0-1 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8.4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66 5073 0 0,'-27'-15'4060'0'0,"27"15"-4021"0"0,17-6 582 0 0,35-8-167 0 0,-25 6-297 0 0,39-5 0 0 0,15 7-995 0 0,-58 3-643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9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1 730 2232 0 0,'0'0'2476'0'0,"5"2"-2292"0"0,-1 0-130 0 0,-1-1 0 0 0,1 0 1 0 0,0 0-1 0 0,0 0 0 0 0,0 0 1 0 0,0 0-1 0 0,0-1 0 0 0,0 0 1 0 0,0 0-1 0 0,0 0 0 0 0,1 0 1 0 0,-1 0-1 0 0,0-1 0 0 0,0 0 1 0 0,0 0-1 0 0,-1 0 0 0 0,1 0 1 0 0,6-4-1 0 0,3-2 27 0 0,-3 3-32 0 0,0-2-1 0 0,-1 1 1 0 0,0-1-1 0 0,0-1 1 0 0,10-9-1 0 0,-8 4-15 0 0,0 0 1 0 0,-1 0-1 0 0,-1-1 1 0 0,0 0-1 0 0,0-1 0 0 0,6-16 1 0 0,-5 5 408 0 0,0 0 1 0 0,10-48 0 0 0,-10 27 360 0 0,-1 0 1 0 0,-3-1-1 0 0,-2-1 1 0 0,-2 1-1 0 0,-5-57 1 0 0,2 96-545 0 0,-1 1 0 0 0,1-1 1 0 0,-1 1-1 0 0,-1 0 1 0 0,-5-13 741 0 0,5 20-879 0 0,2 0-115 0 0,0 1-1 0 0,0-1 1 0 0,0 1-1 0 0,-1-1 1 0 0,1 1-1 0 0,0-1 0 0 0,0 1 1 0 0,1-1-1 0 0,-1 1 1 0 0,0 0-1 0 0,0 0 1 0 0,0 0-1 0 0,0-1 1 0 0,0 1-1 0 0,1 0 1 0 0,-1 0-1 0 0,0 0 0 0 0,1 0 1 0 0,-1 0-1 0 0,1 0 1 0 0,-1 0-1 0 0,1 0 1 0 0,0 1-1 0 0,-1-1 1 0 0,1 0-1 0 0,0 0 1 0 0,0 0-1 0 0,0 1 1 0 0,-7 48 86 0 0,5-31-42 0 0,-23 326 371 0 0,22-295-401 0 0,7 334 139 0 0,26-1 69 0 0,-27-349-194 0 0,21 177 193 0 0,-15-154-153 0 0,28 93 0 0 0,-35-143-53 0 0,0 1-34 0 0,1 0 1 0 0,0 0-1 0 0,0-1 1 0 0,1 1-1 0 0,6 10 0 0 0,-9-17-1 0 0,0 0-1 0 0,0 0 0 0 0,-1 0 1 0 0,1 0-1 0 0,0 0 0 0 0,0-1 1 0 0,0 1-1 0 0,0 0 0 0 0,0 0 1 0 0,1-1-1 0 0,-1 1 0 0 0,0-1 1 0 0,0 1-1 0 0,0-1 0 0 0,0 1 1 0 0,1-1-1 0 0,1 1 0 0 0,-2-1-11 0 0,1-1-1 0 0,0 1 1 0 0,0 0 0 0 0,-1-1-1 0 0,1 1 1 0 0,-1-1-1 0 0,1 1 1 0 0,0-1-1 0 0,-1 0 1 0 0,1 1 0 0 0,-1-1-1 0 0,1 0 1 0 0,-1 0-1 0 0,0 0 1 0 0,1 0-1 0 0,1-3 1 0 0,4-3-154 0 0,0-1 1 0 0,-1 0-1 0 0,0-1 0 0 0,0 1 1 0 0,-1-1-1 0 0,6-12 0 0 0,-1-1-242 0 0,11-37 1 0 0,-13 27 184 0 0,-2 0 0 0 0,0-1 0 0 0,-3 0 0 0 0,0 0 0 0 0,-3-37 1 0 0,-1 48 227 0 0,0 0 1 0 0,-2 0 0 0 0,0 1 0 0 0,-2-1-1 0 0,0 1 1 0 0,-1 0 0 0 0,-2 0 0 0 0,-14-30-1 0 0,17 43 5 0 0,0 0 0 0 0,-1 1-1 0 0,0-1 1 0 0,0 1-1 0 0,-1 1 1 0 0,0-1 0 0 0,0 1-1 0 0,-11-7 1 0 0,-2 1-46 0 0,0 0 1 0 0,-26-9-1 0 0,34 15-9 0 0,0-1 0 0 0,0 0 0 0 0,0 0 0 0 0,1-1 0 0 0,1 0 0 0 0,-13-13 0 0 0,19 17 25 0 0,0-1-1 0 0,0 1 1 0 0,0-1-1 0 0,1 0 1 0 0,0 0 0 0 0,0 0-1 0 0,-3-9 1 0 0,5 11 16 0 0,0 0-1 0 0,0 0 1 0 0,0 0 0 0 0,1 0 0 0 0,-1 0 0 0 0,1 0 0 0 0,0 0 0 0 0,0 0 0 0 0,0 0 0 0 0,0 0 0 0 0,1 0 0 0 0,-1 0 0 0 0,1 0 0 0 0,0 0-1 0 0,1-4 1 0 0,3 1-63 0 0,0-1-1 0 0,0 1 0 0 0,0 0 1 0 0,1 0-1 0 0,0 1 0 0 0,13-10 1 0 0,-17 13 14 0 0,45-31-1360 0 0,22-20-573 0 0,34-47 813 0 0,-86 81 1260 0 0,-1-1-1 0 0,-1 0 0 0 0,21-37 1 0 0,-2-8 823 0 0,43-114 1 0 0,-64 141-81 0 0,-2-1 0 0 0,-2 0 0 0 0,-1-1 0 0 0,4-64 0 0 0,-14 71-32 0 0,1 29-580 0 0,0-1 0 0 0,1 0-1 0 0,0-1 1 0 0,0 1 0 0 0,0 0 0 0 0,0 0 0 0 0,2-8 923 0 0,6 36-989 0 0,6 169 98 0 0,-8-112-171 0 0,-3-35-38 0 0,2 0 1 0 0,15 68-1 0 0,-3-37 10 0 0,-11-45-15 0 0,13 39-1 0 0,-16-61-1 0 0,0 0-1 0 0,1 0 1 0 0,1 0-1 0 0,0-1 1 0 0,0 1-1 0 0,0-1 1 0 0,1 0-1 0 0,10 10 1 0 0,-13-15 2 0 0,0 0 0 0 0,0-1 0 0 0,0 1 0 0 0,0-1-1 0 0,1 1 1 0 0,-1-1 0 0 0,7 3 0 0 0,-8-4-45 0 0,-1-1 0 0 0,1 1 0 0 0,0-1 0 0 0,-1 0 1 0 0,1 0-1 0 0,-1 0 0 0 0,1 0 0 0 0,-1 0 0 0 0,1 0 0 0 0,-1 0 0 0 0,1 0 0 0 0,-1-1 0 0 0,1 1 0 0 0,-1 0 0 0 0,1-1 0 0 0,-1 1 0 0 0,1-1 0 0 0,-1 0 0 0 0,1 1 0 0 0,-1-1 0 0 0,0 0 0 0 0,0 0 0 0 0,1 0 0 0 0,0-1 0 0 0,10-8-1293 0 0,-1-1 0 0 0,-1 0 0 0 0,13-16-1 0 0,-12 13-1104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29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77 7330 0 0,'-4'1'623'0'0,"-25"2"1387"0"0,27-3-1905 0 0,1 0 0 0 0,0 0 0 0 0,0 0-1 0 0,0 0 1 0 0,-1 0 0 0 0,1 0 0 0 0,0 0 0 0 0,0 0 0 0 0,0-1 0 0 0,0 1 0 0 0,0 0 0 0 0,0-1 0 0 0,-1 1-1 0 0,1-1 1 0 0,0 1 0 0 0,0-1 0 0 0,0 1 0 0 0,-2-3 497 0 0,6 3-573 0 0,1-1 0 0 0,-1 0-1 0 0,0 0 1 0 0,0 1-1 0 0,-1-2 1 0 0,1 1 0 0 0,0 0-1 0 0,5-4 1 0 0,11-4 12 0 0,90-17-54 0 0,-74 18-266 0 0,-21 5 143 0 0,8-2-1498 0 0,-1 1-1 0 0,44-3 0 0 0,-46 7-440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0.5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19 223 6233 0 0,'-3'7'148'0'0,"0"-2"279"0"0,1-1 1 0 0,0 1 0 0 0,0-1-1 0 0,0 1 1 0 0,1 0-1 0 0,-2 8 1 0 0,3-12-346 0 0,0 0 0 0 0,0 1-1 0 0,0-1 1 0 0,0 1 0 0 0,0-1 0 0 0,1 1 0 0 0,-1-1 0 0 0,0 0-1 0 0,1 1 1 0 0,-1-1 0 0 0,1 0 0 0 0,0 1 0 0 0,-1-1 0 0 0,1 0-1 0 0,0 0 1 0 0,0 0 0 0 0,0 0 0 0 0,0 1 0 0 0,0-1 0 0 0,0 0-1 0 0,0-1 1 0 0,0 1 0 0 0,0 0 0 0 0,0 0 0 0 0,1 0-1 0 0,-1-1 1 0 0,3 2 0 0 0,0-1-45 0 0,0 1-1 0 0,0-1 1 0 0,0-1-1 0 0,0 1 1 0 0,0 0-1 0 0,0-1 1 0 0,0 0-1 0 0,0 0 1 0 0,0 0-1 0 0,0-1 1 0 0,0 1-1 0 0,8-3 1 0 0,-1 0 24 0 0,1-1 1 0 0,-1 1 0 0 0,13-8 0 0 0,-12 4-12 0 0,1 0 0 0 0,-2 0 0 0 0,1-2 1 0 0,-1 1-1 0 0,12-12 0 0 0,-21 17-32 0 0,1-1 1 0 0,-1 1-1 0 0,0 0 0 0 0,-1-1 1 0 0,1 1-1 0 0,-1-1 0 0 0,1 1 1 0 0,-1-1-1 0 0,0 0 0 0 0,0 1 1 0 0,-1-1-1 0 0,1 0 0 0 0,-1 0 1 0 0,0-4-1 0 0,0-6 45 0 0,-1 0-1 0 0,-3-19 1 0 0,3 26-63 0 0,1 3 4 0 0,-1 0-1 0 0,0-1 1 0 0,0 1 0 0 0,0 0-1 0 0,0 0 1 0 0,0 0-1 0 0,-1 0 1 0 0,0 0 0 0 0,0 0-1 0 0,-5-7 1 0 0,5 9 46 0 0,0-1 1 0 0,-1 0-1 0 0,1 1 1 0 0,-1-1-1 0 0,0 1 1 0 0,0 0-1 0 0,0-1 1 0 0,0 2-1 0 0,-7-4 1 0 0,-1-1 84 0 0,0-2-57 0 0,11 7-66 0 0,-1 1 1 0 0,1-1-1 0 0,0 0 1 0 0,-1 1 0 0 0,1-1-1 0 0,-1 1 1 0 0,0-1-1 0 0,1 1 1 0 0,-1-1 0 0 0,1 1-1 0 0,-1 0 1 0 0,0-1-1 0 0,1 1 1 0 0,-1 0 0 0 0,0-1-1 0 0,0 1 1 0 0,1 0-1 0 0,-1 0 1 0 0,0 0 0 0 0,1 0-1 0 0,-1-1 1 0 0,0 1-1 0 0,0 0 1 0 0,1 0 0 0 0,-1 1-1 0 0,0-1 1 0 0,0 0-1 0 0,1 0 1 0 0,-1 0 0 0 0,0 0-1 0 0,1 1 1 0 0,-1-1-1 0 0,0 0 1 0 0,0 1 0 0 0,1-1-1 0 0,-1 0 1 0 0,1 1-1 0 0,-1-1 1 0 0,0 1 0 0 0,1-1-1 0 0,-2 2 1 0 0,-23 13 219 0 0,23-14-211 0 0,-1 0 0 0 0,0 1 0 0 0,0-1 0 0 0,1 1 0 0 0,-1 0 0 0 0,1-1 0 0 0,0 1 0 0 0,-4 4 0 0 0,-3 7 25 0 0,0 1 0 0 0,1 0-1 0 0,1 1 1 0 0,1-1 0 0 0,0 1 0 0 0,1 1-1 0 0,0-1 1 0 0,1 1 0 0 0,1-1 0 0 0,1 1 0 0 0,0 0-1 0 0,1 26 1 0 0,1-14-29 0 0,2 1 0 0 0,1 0 0 0 0,1-1 0 0 0,1 0 0 0 0,2 0 0 0 0,12 33 0 0 0,-14-49-3 0 0,0 0 1 0 0,0 0 0 0 0,1-1 0 0 0,0 0-1 0 0,1 0 1 0 0,1 0 0 0 0,0-1-1 0 0,0 0 1 0 0,14 12 0 0 0,-16-16-7 0 0,1-1 0 0 0,0-1-1 0 0,0 1 1 0 0,0-1 0 0 0,0 0 0 0 0,0-1 0 0 0,1 0 0 0 0,0 0 0 0 0,0-1 0 0 0,-1 1 0 0 0,2-2 0 0 0,-1 1-1 0 0,0-1 1 0 0,0 0 0 0 0,0-1 0 0 0,9-1 0 0 0,-6 0-46 0 0,0 0-1 0 0,-1-1 0 0 0,1-1 1 0 0,0 1-1 0 0,-1-2 1 0 0,1 0-1 0 0,-1 0 1 0 0,0-1-1 0 0,0 0 1 0 0,12-9-1 0 0,-9 4 28 0 0,0 0 0 0 0,0 0-1 0 0,-2-2 1 0 0,1 1 0 0 0,-1-1 0 0 0,13-20-1 0 0,-2-4 23 0 0,-2-1 0 0 0,27-68 0 0 0,-14 28-16 0 0,-18 48 9 0 0,-2-2 0 0 0,-1 0 0 0 0,-2 0 0 0 0,-1-1 0 0 0,10-64 0 0 0,-19 96-4 0 0,0 0-1 0 0,0-1 1 0 0,0 1-1 0 0,0 0 1 0 0,0-1-1 0 0,0 1 0 0 0,0 0 1 0 0,0-1-1 0 0,-1 1 1 0 0,1 0-1 0 0,0-1 1 0 0,0 1-1 0 0,0 0 0 0 0,0 0 1 0 0,0-1-1 0 0,-1 1 1 0 0,1 0-1 0 0,0 0 1 0 0,0-1-1 0 0,0 1 1 0 0,-1 0-1 0 0,1 0 0 0 0,0 0 1 0 0,0-1-1 0 0,-1 1 1 0 0,1 0-1 0 0,0 0 1 0 0,-1 0-1 0 0,1 0 1 0 0,0 0-1 0 0,0 0 0 0 0,-1 0 1 0 0,1-1-1 0 0,0 1 1 0 0,-1 0-1 0 0,-17 2-43 0 0,15-1 37 0 0,0 0 1 0 0,0 0 0 0 0,0 0 0 0 0,0 0-1 0 0,0 0 1 0 0,0 1 0 0 0,0 0 0 0 0,1-1-1 0 0,-1 1 1 0 0,-3 3 0 0 0,3-1 0 0 0,0 0 0 0 0,0 0 0 0 0,1 0 0 0 0,-1 0 0 0 0,1 0 0 0 0,0 0 0 0 0,0 1 0 0 0,1-1 0 0 0,-1 1 0 0 0,1-1 0 0 0,0 1 0 0 0,0 0 0 0 0,1-1 0 0 0,-1 1 0 0 0,1 0 0 0 0,0-1 0 0 0,0 1 0 0 0,1 0 0 0 0,-1 0 0 0 0,1-1 0 0 0,0 1 0 0 0,0-1 0 0 0,3 8 0 0 0,4 13 8 0 0,-8-21-2 0 0,1 0 1 0 0,0 0 0 0 0,1 0 0 0 0,-1 0-1 0 0,1 0 1 0 0,-1 0 0 0 0,1-1 0 0 0,1 1-1 0 0,-1 0 1 0 0,0-1 0 0 0,4 4 0 0 0,7 7 57 0 0,20 29 1 0 0,-22-26-12 0 0,26 27-1 0 0,-32-39-33 0 0,-1 1 0 0 0,1-1 0 0 0,-1 1 0 0 0,0 0 0 0 0,0 0 0 0 0,-1 1 0 0 0,0-1 0 0 0,0 1 0 0 0,-1-1 0 0 0,1 1 0 0 0,1 11 0 0 0,-1 5-15 0 0,0 0-1 0 0,-1 30 0 0 0,-2-33 31 0 0,1 0-1 0 0,0 0 1 0 0,8 31 0 0 0,-8-47-25 0 0,0-1 0 0 0,0 1 1 0 0,0-1-1 0 0,1 1 0 0 0,-1-1 0 0 0,1 1 1 0 0,0-1-1 0 0,0 0 0 0 0,0 0 0 0 0,4 4 1 0 0,-6-6-2 0 0,1-1 0 0 0,0 1 1 0 0,0 0-1 0 0,-1-1 0 0 0,1 0 1 0 0,0 1-1 0 0,0-1 0 0 0,0 1 1 0 0,0-1-1 0 0,0 0 0 0 0,-1 0 0 0 0,1 1 1 0 0,0-1-1 0 0,0 0 0 0 0,0 0 1 0 0,0 0-1 0 0,0 0 0 0 0,1 0 1 0 0,0-1-2 0 0,0 1 1 0 0,0-1-1 0 0,0 0 0 0 0,0 0 1 0 0,-1 0-1 0 0,1 0 0 0 0,0 0 1 0 0,-1 0-1 0 0,1 0 0 0 0,-1 0 1 0 0,1-1-1 0 0,1-1 0 0 0,7-8-1076 0 0,1 0 0 0 0,-1-1 0 0 0,-1 0 0 0 0,14-26 0 0 0,-18 23-1451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1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48 118 2705 0 0,'-4'-14'2075'0'0,"1"3"-544"0"0,0 1 0 0 0,1 0 0 0 0,-2-19 0 0 0,4 27-1343 0 0,0-1 1 0 0,0 1-1 0 0,0 0 0 0 0,0 0 0 0 0,1 0 0 0 0,-1-1 0 0 0,1 1 1 0 0,-1 0-1 0 0,1 0 0 0 0,0 0 0 0 0,0 0 0 0 0,2-3 1 0 0,-2 4-127 0 0,0 0 0 0 0,0 0 1 0 0,0-1-1 0 0,0 1 1 0 0,0 0-1 0 0,0 1 0 0 0,0-1 1 0 0,1 0-1 0 0,-1 0 1 0 0,0 1-1 0 0,1-1 0 0 0,2-1 471 0 0,-3 3-524 0 0,0-1 0 0 0,-1 0 0 0 0,1 1 0 0 0,0-1 0 0 0,-1 0 0 0 0,1 1-1 0 0,-1-1 1 0 0,1 1 0 0 0,-1-1 0 0 0,1 1 0 0 0,-1-1 0 0 0,1 1-1 0 0,-1 0 1 0 0,1-1 0 0 0,-1 1 0 0 0,0-1 0 0 0,1 1 0 0 0,-1 0-1 0 0,0 0 1 0 0,1-1 0 0 0,-1 1 0 0 0,0 0 0 0 0,0-1 0 0 0,0 1 0 0 0,0 0-1 0 0,0 0 1 0 0,0-1 0 0 0,0 1 0 0 0,0 0 0 0 0,0 0 0 0 0,0-1-1 0 0,0 2 1 0 0,-3 28 146 0 0,3-28-139 0 0,-19 180 397 0 0,-3 18-132 0 0,-1 151-162 0 0,21-307-108 0 0,2-30 7 0 0,1 0 0 0 0,0 0-1 0 0,1 0 1 0 0,0 0 0 0 0,7 22-1 0 0,-7-31-1 0 0,-1 0 1 0 0,1 0-1 0 0,0 0 0 0 0,1 0 1 0 0,-1 0-1 0 0,1-1 0 0 0,0 1 1 0 0,0-1-1 0 0,0 0 0 0 0,0 0 1 0 0,1 0-1 0 0,0 0 0 0 0,0 0 1 0 0,0-1-1 0 0,0 0 0 0 0,0 0 1 0 0,1 0-1 0 0,5 2 0 0 0,-4-3 13 0 0,0 0-1 0 0,0-1 0 0 0,0 0 0 0 0,0-1 0 0 0,0 1 0 0 0,0-1 0 0 0,0 0 0 0 0,1-1 0 0 0,6-1 0 0 0,57-13 102 0 0,-59 12-116 0 0,139-39 134 0 0,-145 41-174 0 0,1-1 1 0 0,-1 1 0 0 0,0 1 0 0 0,0-1 0 0 0,0 1 0 0 0,6 0 0 0 0,-7 0-9 0 0,-3 0-52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3.4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63 265 2248 0 0,'-40'-10'9130'0'0,"31"10"-8994"0"0,9 0-129 0 0,-1 0-1 0 0,1 0 0 0 0,0 0 0 0 0,0 0 0 0 0,-1 0 0 0 0,1 1 0 0 0,0-1 0 0 0,-1 0 0 0 0,1 0 1 0 0,0 0-1 0 0,0 0 0 0 0,-1 1 0 0 0,1-1 0 0 0,0 0 0 0 0,0 0 0 0 0,-1 1 0 0 0,1-1 1 0 0,0 0-1 0 0,0 0 0 0 0,0 1 0 0 0,0-1 0 0 0,-1 0 0 0 0,1 1 0 0 0,0-1 0 0 0,0 0 0 0 0,0 1 1 0 0,0-1-1 0 0,0 0 0 0 0,0 1 0 0 0,0-1 0 0 0,0 0 0 0 0,0 0 0 0 0,0 1 0 0 0,0-1 0 0 0,0 0 1 0 0,0 1-1 0 0,0-1 0 0 0,0 0 0 0 0,0 1 0 0 0,0-1 0 0 0,0 0 0 0 0,1 1 0 0 0,-1-1 1 0 0,0 0-1 0 0,0 0 0 0 0,0 1 0 0 0,0-1 0 0 0,1 0 0 0 0,-1 1 0 0 0,0-1 0 0 0,1 0 0 0 0,9 18 98 0 0,-9-16-79 0 0,4 3 7 0 0,0 1-1 0 0,0-1 0 0 0,0 0 0 0 0,1-1 1 0 0,0 1-1 0 0,0-1 0 0 0,0 0 0 0 0,0-1 1 0 0,1 1-1 0 0,13 4 0 0 0,-14-6-19 0 0,0 0 1 0 0,1 0-1 0 0,0-1 0 0 0,-1 0 0 0 0,1 0 0 0 0,-1 0 0 0 0,1-1 1 0 0,0 0-1 0 0,0-1 0 0 0,-1 1 0 0 0,1-1 0 0 0,12-4 0 0 0,5-2 43 0 0,0-1-1 0 0,23-13 1 0 0,-39 18-29 0 0,1-1-1 0 0,0 0 0 0 0,-1-1-1 0 0,0 0 1 0 0,0 0-1 0 0,0-1 1 0 0,-1 0-1 0 0,1 0 1 0 0,6-9 0 0 0,-10 10-7 0 0,0 0 1 0 0,0 0 0 0 0,-1 0 0 0 0,0-1 0 0 0,0 0-1 0 0,0 1 1 0 0,-1-1 0 0 0,0 0 0 0 0,0-1-1 0 0,0 1 1 0 0,-1 0 0 0 0,0 0 0 0 0,0-8-1 0 0,0 5 6 0 0,-1-1-1 0 0,0 1 0 0 0,0-1 1 0 0,-1 1-1 0 0,-1-1 0 0 0,1 1 1 0 0,-6-16-1 0 0,5 21-9 0 0,1 0 0 0 0,-1 0-1 0 0,0 0 1 0 0,-1 0 0 0 0,1 0 0 0 0,-1 1-1 0 0,0-1 1 0 0,0 1 0 0 0,0 0 0 0 0,0-1-1 0 0,0 1 1 0 0,-1 1 0 0 0,1-1 0 0 0,-1 0 0 0 0,0 1-1 0 0,0 0 1 0 0,0 0 0 0 0,-7-3 0 0 0,4 3 17 0 0,0 1 0 0 0,0-1 0 0 0,0 1 1 0 0,0 1-1 0 0,0-1 0 0 0,0 1 0 0 0,-9 1 1 0 0,-50 9 99 0 0,58-8-116 0 0,1 0 0 0 0,-1 1 0 0 0,1 0 1 0 0,-1 1-1 0 0,1-1 0 0 0,0 1 0 0 0,0 1 0 0 0,0-1 0 0 0,1 1 1 0 0,0 0-1 0 0,0 1 0 0 0,0 0 0 0 0,-5 6 0 0 0,-2 5 27 0 0,0 0-1 0 0,2 0 0 0 0,-18 35 0 0 0,22-37-36 0 0,1 1-1 0 0,0 0 0 0 0,1 0 0 0 0,1 0 1 0 0,-4 31-1 0 0,2 85 50 0 0,8-110-40 0 0,0 0-1 0 0,2 0 0 0 0,0 0 1 0 0,1 0-1 0 0,13 32 0 0 0,-14-45-5 0 0,0-1-1 0 0,0 0 1 0 0,0 0-1 0 0,1-1 1 0 0,0 0-1 0 0,1 1 1 0 0,0-1 0 0 0,0-1-1 0 0,0 1 1 0 0,1-1-1 0 0,-1-1 1 0 0,2 1-1 0 0,-1-1 1 0 0,0 0-1 0 0,1-1 1 0 0,0 1-1 0 0,0-2 1 0 0,1 1-1 0 0,-1-1 1 0 0,10 2-1 0 0,-10-2 11 0 0,0-2 0 0 0,0 1 1 0 0,0-1-1 0 0,1 0 0 0 0,-1-1 0 0 0,0 1 0 0 0,0-2 0 0 0,0 1 0 0 0,0-1 0 0 0,0 0 1 0 0,0-1-1 0 0,0 0 0 0 0,0 0 0 0 0,0-1 0 0 0,-1 0 0 0 0,1 0 0 0 0,-1-1 1 0 0,0 0-1 0 0,0 0 0 0 0,0-1 0 0 0,0 0 0 0 0,5-6 0 0 0,-4 3-561 0 0,-1-1 0 0 0,0 1-1 0 0,0-2 1 0 0,-1 1-1 0 0,0-1 1 0 0,8-20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6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59 4833 0 0,'-1'-2'272'0'0,"0"0"0"0"0,0 0 1 0 0,0 0-1 0 0,0-1 0 0 0,0 1 0 0 0,0 0 0 0 0,1 0 0 0 0,0-1 1 0 0,-1 1-1 0 0,1 0 0 0 0,0-1 0 0 0,0 1 0 0 0,0 0 0 0 0,0-1 1 0 0,0 1-1 0 0,1 0 0 0 0,-1-1 0 0 0,1 1 0 0 0,0 0 0 0 0,-1 0 0 0 0,1-1 1 0 0,0 1-1 0 0,0 0 0 0 0,3-3 1198 0 0,-3 10-1298 0 0,3 4-137 0 0,-1 1 1 0 0,0 0 0 0 0,0 0 0 0 0,-1 0-1 0 0,1 19 1 0 0,-1 58-12 0 0,-2-23 18 0 0,7 237 141 0 0,-6-164-183 0 0,-2-75-4752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4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32 2809 0 0,'-9'-31'8340'0'0,"26"96"-6289"0"0,-10-12-1877 0 0,-2 93 0 0 0,-4-62-136 0 0,-1 59 15 0 0,10-52 244 0 0,-8-72-154 0 0,-1-18-69 0 0,-1-3-2 0 0,-1-30 117 0 0,1 10-249 0 0,-2-69 50 0 0,2-83-30 0 0,2 154 33 0 0,0 1 0 0 0,2 0-1 0 0,0 0 1 0 0,1 0-1 0 0,0 1 1 0 0,15-32-1 0 0,-15 41-2 0 0,0 1-1 0 0,1 0 1 0 0,0 0 0 0 0,0 0-1 0 0,1 0 1 0 0,-1 1-1 0 0,2 0 1 0 0,-1 1-1 0 0,1 0 1 0 0,8-5-1 0 0,-12 8 26 0 0,0 0 0 0 0,0 1 0 0 0,0 0 0 0 0,1 0 0 0 0,-1 0-1 0 0,1 0 1 0 0,-1 1 0 0 0,1-1 0 0 0,-1 1 0 0 0,1 1 0 0 0,0-1 0 0 0,0 1-1 0 0,-1-1 1 0 0,1 1 0 0 0,0 1 0 0 0,0-1 0 0 0,-1 1 0 0 0,1-1 0 0 0,0 1-1 0 0,-1 1 1 0 0,1-1 0 0 0,7 4 0 0 0,-9-3-6 0 0,0 1 1 0 0,1 0-1 0 0,-1 0 0 0 0,0 0 1 0 0,0 0-1 0 0,-1 0 0 0 0,1 0 1 0 0,-1 1-1 0 0,1-1 0 0 0,-1 1 0 0 0,0 0 1 0 0,-1 0-1 0 0,1 0 0 0 0,-1 0 1 0 0,2 4-1 0 0,2 11 31 0 0,5 36 0 0 0,-9-48-38 0 0,13 105 104 0 0,4 30-80 0 0,13 16 2 0 0,-28-148 94 0 0,-2-18 93 0 0,0-2-132 0 0,5-78-192 0 0,-6 64 106 0 0,1 1 0 0 0,5-25 1 0 0,-4 41 3 0 0,5-29-18 0 0,1 0 1 0 0,17-43 0 0 0,-18 60 9 0 0,0 0 5 0 0,1 0 0 0 0,1 0 0 0 0,12-17 0 0 0,-18 32-1 0 0,0 1 1 0 0,0-1 0 0 0,1 1-1 0 0,0 0 1 0 0,-1 1-1 0 0,1-1 1 0 0,0 1-1 0 0,0-1 1 0 0,5-1-1 0 0,14-9-3 0 0,-21 12 10 0 0,0-1-1 0 0,1 1 1 0 0,-1 0-1 0 0,0 0 0 0 0,0 0 1 0 0,1 0-1 0 0,-1 0 1 0 0,1 0-1 0 0,-1 1 1 0 0,1-1-1 0 0,-1 1 0 0 0,1-1 1 0 0,-1 1-1 0 0,1 0 1 0 0,-1 0-1 0 0,1 0 1 0 0,-1 1-1 0 0,4 0 0 0 0,-2 0 6 0 0,0 1-1 0 0,0-1 1 0 0,0 1-1 0 0,0 0 1 0 0,-1 0-1 0 0,1 0 1 0 0,-1 1-1 0 0,1 0 1 0 0,-1-1-1 0 0,4 5 1 0 0,1 2 18 0 0,0 1 1 0 0,-1-1-1 0 0,-1 1 0 0 0,1 0 1 0 0,-2 1-1 0 0,1 0 0 0 0,3 12 1 0 0,-1 3-8 0 0,-1 0 1 0 0,-2 0-1 0 0,4 45 1 0 0,0 6 59 0 0,19 51-32 0 0,-17-81-1 0 0,-10-42-27 0 0,0-1 0 0 0,1 1 0 0 0,-1-1 0 0 0,1 0 0 0 0,0 1-1 0 0,4 5 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5.5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1 172 1216 0 0,'6'-28'9198'0'0,"-3"5"-6246"0"0,-4 23-2939 0 0,1 0 1 0 0,0-1 0 0 0,0 1 0 0 0,0 0 0 0 0,0-1 0 0 0,0 1 0 0 0,0 0 0 0 0,0-1 0 0 0,0 1 0 0 0,0 0 0 0 0,0 0 0 0 0,0-1 0 0 0,0 1 0 0 0,1 0-1 0 0,-1-1 1 0 0,0 1 0 0 0,0 0 0 0 0,0-1 0 0 0,0 1 0 0 0,0 0 0 0 0,1 0 0 0 0,-1-1 0 0 0,0 1 0 0 0,0 0 0 0 0,0 0 0 0 0,1-1 0 0 0,-1 1 0 0 0,0 0-1 0 0,0 0 1 0 0,1 0 0 0 0,-1 0 0 0 0,0-1 0 0 0,1 1 0 0 0,-1 0 0 0 0,0 0 0 0 0,0 0 0 0 0,1 0 0 0 0,-1 0 0 0 0,0 0 0 0 0,1 0 0 0 0,-1 0 0 0 0,0 0-1 0 0,1 0 1 0 0,-1 0 0 0 0,0 0 0 0 0,1 0 0 0 0,-1 0 0 0 0,0 0 0 0 0,1 0 0 0 0,-1 0 0 0 0,0 0 0 0 0,0 0 0 0 0,1 0 0 0 0,-1 1 0 0 0,0-1 0 0 0,1 0-1 0 0,-1 0 1 0 0,0 0 0 0 0,1 1 0 0 0,13 10 47 0 0,-11-4-42 0 0,-1-1-1 0 0,0 0 1 0 0,0 1 0 0 0,-1 0 0 0 0,1-1-1 0 0,-1 1 1 0 0,-1 0 0 0 0,1 0 0 0 0,-1-1 0 0 0,-2 12-1 0 0,2-1 1 0 0,11 222 173 0 0,-11-225-220 0 0,-1-1 57 0 0,1 0 1 0 0,0 1 0 0 0,1-1 0 0 0,1 0 0 0 0,0-1-1 0 0,6 21 1 0 0,-5-113 390 0 0,-3 51-431 0 0,-7-54 1 0 0,3 52-20 0 0,0-47 0 0 0,5 58 33 0 0,1-1 0 0 0,0 0-1 0 0,2 1 1 0 0,0 0 0 0 0,2 0 0 0 0,0 0 0 0 0,1 0-1 0 0,11-19 1 0 0,-16 35-1 0 0,0 1 0 0 0,0 0 0 0 0,1 0-1 0 0,-1 0 1 0 0,1 0 0 0 0,0 1 0 0 0,0-1 0 0 0,0 1 0 0 0,0-1-1 0 0,0 1 1 0 0,0 0 0 0 0,1 0 0 0 0,-1 1 0 0 0,1-1-1 0 0,-1 1 1 0 0,1-1 0 0 0,0 1 0 0 0,0 0 0 0 0,-1 1-1 0 0,1-1 1 0 0,0 1 0 0 0,6-1 0 0 0,-6 1 6 0 0,1 0 1 0 0,-1 1 0 0 0,0-1-1 0 0,0 1 1 0 0,0-1-1 0 0,1 1 1 0 0,-1 1 0 0 0,0-1-1 0 0,0 0 1 0 0,-1 1-1 0 0,1 0 1 0 0,0 0 0 0 0,-1 0-1 0 0,1 0 1 0 0,-1 1-1 0 0,1 0 1 0 0,-1-1-1 0 0,0 1 1 0 0,5 7 0 0 0,1 4 20 0 0,-1 1 0 0 0,-1 0 0 0 0,-1 0 1 0 0,0 1-1 0 0,-1 0 0 0 0,6 33 1 0 0,-6-26-1 0 0,1-1 1 0 0,15 37 0 0 0,25 69 20 0 0,-35-96-96 0 0,-9-27 54 0 0,-1 1 0 0 0,1-1 0 0 0,0 0 0 0 0,0 1 0 0 0,1-1-1 0 0,0 0 1 0 0,-1 0 0 0 0,8 7 0 0 0,-7-7 30 0 0,7 7-71 0 0,-10-12 42 0 0,0 0 0 0 0,1 0 0 0 0,-1 0 0 0 0,0 0 0 0 0,1 0 0 0 0,-1 0 0 0 0,0 0 0 0 0,1 0 0 0 0,-1 0 0 0 0,0 0 0 0 0,1 0 0 0 0,-1 0 0 0 0,0 0 0 0 0,1-1 0 0 0,-1 1 0 0 0,0 0 0 0 0,0 0 0 0 0,1 0 0 0 0,-1 0 0 0 0,0 0 0 0 0,1-1 0 0 0,-1 1 0 0 0,0 0 0 0 0,0 0 0 0 0,1-1 0 0 0,-1 1 0 0 0,0 0 0 0 0,0 0 0 0 0,0-1 0 0 0,1 1 0 0 0,-1 0 0 0 0,0-1 0 0 0,0 1 0 0 0,0 0 0 0 0,0 0 0 0 0,0-1 0 0 0,0 1 0 0 0,1 0 0 0 0,-1-1 0 0 0,0 1 0 0 0,0 0 0 0 0,0-1 0 0 0,0 1 0 0 0,0 0 0 0 0,0-1 0 0 0,4-18-14 0 0,-1-1 0 0 0,0 1-1 0 0,-2-1 1 0 0,0 0 0 0 0,-3-30 0 0 0,1 24-5 0 0,1 0-1 0 0,1 0 1 0 0,5-31 0 0 0,-3 40 5 0 0,16-64 25 0 0,-16 73-24 0 0,-1 0 0 0 0,2 0 0 0 0,-1 0 1 0 0,1 0-1 0 0,1 0 0 0 0,-1 1 0 0 0,8-9 0 0 0,0 3-8 0 0,0 0 0 0 0,0 1-1 0 0,27-20 1 0 0,-35 29 13 0 0,1 0 0 0 0,-1 0 0 0 0,1 1 0 0 0,-1-1 0 0 0,1 1 0 0 0,-1 0 0 0 0,1 1 0 0 0,0-1 0 0 0,0 1 0 0 0,0 0 0 0 0,0 0 0 0 0,0 1-1 0 0,0-1 1 0 0,0 1 0 0 0,1 0 0 0 0,-1 0 0 0 0,0 1 0 0 0,5 1 0 0 0,-8-1 9 0 0,0 0 1 0 0,1 0-1 0 0,-1 0 0 0 0,0 1 0 0 0,0-1 1 0 0,-1 1-1 0 0,1-1 0 0 0,0 1 1 0 0,0 0-1 0 0,-1-1 0 0 0,1 1 0 0 0,-1 0 1 0 0,0 0-1 0 0,2 3 0 0 0,16 33 33 0 0,-16-32-47 0 0,10 31 58 0 0,-1 1 0 0 0,-2 0-1 0 0,-2 0 1 0 0,6 60 0 0 0,-2-16 0 0 0,-7-49-39 0 0,-4-22-12 0 0,0 0 0 0 0,1 0 1 0 0,7 21-1 0 0,-6-20-4 0 0,0-1-1 0 0,3 22 0 0 0,3 11 43 0 0,-9-43-77 0 0,0 0 0 0 0,1 0 1 0 0,-1 0-1 0 0,0 0 0 0 0,0 0 0 0 0,1-1 0 0 0,-1 1 0 0 0,0 0 0 0 0,1 0 0 0 0,-1 0 0 0 0,1-1 0 0 0,-1 1 0 0 0,1 0 1 0 0,-1-1-1 0 0,1 1 0 0 0,0 0 0 0 0,-1-1 0 0 0,1 1 0 0 0,1 0 0 0 0,-1-1 0 0 0,-1 0 1 0 0,1 0-1 0 0,0 0 0 0 0,-1-1 1 0 0,1 1-1 0 0,0 0 0 0 0,-1-1 1 0 0,1 1-1 0 0,0 0 0 0 0,-1-1 1 0 0,1 1-1 0 0,-1-1 1 0 0,1 1-1 0 0,-1-1 0 0 0,1 1 1 0 0,-1-1-1 0 0,0 1 0 0 0,1-1 1 0 0,-1 1-1 0 0,1-2 0 0 0,1-3-373 0 0,0 1 1 0 0,0-1-1 0 0,0 1 0 0 0,-1-1 0 0 0,1 0 0 0 0,-1 0 0 0 0,0-4 1 0 0,3-8-1646 0 0,-2 3-143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7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198 510 2505 0 0,'4'14'6646'0'0,"0"-13"-6596"0"0,0-1 1 0 0,1 0-1 0 0,-1 0 0 0 0,0-1 0 0 0,1 1 0 0 0,-1-1 0 0 0,0 0 0 0 0,0 0 0 0 0,0 0 0 0 0,0-1 0 0 0,0 0 1 0 0,0 1-1 0 0,0-1 0 0 0,0-1 0 0 0,-1 1 0 0 0,1 0 0 0 0,-1-1 0 0 0,0 0 0 0 0,1 0 0 0 0,4-6 1 0 0,3-4 37 0 0,-7 10-69 0 0,-1 0 0 0 0,0-1 0 0 0,0 0 0 0 0,0 1 0 0 0,0-1 0 0 0,-1 0 0 0 0,1-1 0 0 0,-1 1 0 0 0,0 0 0 0 0,0-1 0 0 0,0 1 0 0 0,-1-1 0 0 0,0 1-1 0 0,0-1 1 0 0,0 0 0 0 0,0-7 0 0 0,-1-1 303 0 0,-1 1 0 0 0,0 0-1 0 0,0-1 1 0 0,-2 1 0 0 0,1 0-1 0 0,-2 0 1 0 0,-7-20-1 0 0,7 26-235 0 0,1-1-1 0 0,-1 0 0 0 0,0 1 0 0 0,0 0 1 0 0,-1 0-1 0 0,1 0 0 0 0,-2 0 0 0 0,1 1 0 0 0,0 0 1 0 0,-1 0-1 0 0,0 0 0 0 0,0 1 0 0 0,-13-7 0 0 0,16 9-62 0 0,0 1 0 0 0,-1 0-1 0 0,1 0 1 0 0,0 0 0 0 0,-1 0-1 0 0,0 0 1 0 0,1 1-1 0 0,-1-1 1 0 0,1 1 0 0 0,-1 0-1 0 0,0 0 1 0 0,1 1-1 0 0,-1-1 1 0 0,-4 2 0 0 0,2 0 9 0 0,0 0 0 0 0,0 0 1 0 0,0 1-1 0 0,0 0 0 0 0,0 0 1 0 0,0 0-1 0 0,-7 7 0 0 0,4-3-13 0 0,-1 2 0 0 0,2-1-1 0 0,-1 1 1 0 0,1 0-1 0 0,1 1 1 0 0,0 0 0 0 0,0 0-1 0 0,-5 12 1 0 0,4-3 10 0 0,0 1 0 0 0,2 0 0 0 0,0 0 0 0 0,2 0 0 0 0,-5 39 0 0 0,7-29-16 0 0,1 0-1 0 0,2 0 0 0 0,5 44 1 0 0,-3-61-4 0 0,0 1 0 0 0,0-1 1 0 0,2 0-1 0 0,-1 0 0 0 0,2-1 0 0 0,-1 0 0 0 0,2 1 0 0 0,12 16 1 0 0,-14-21 0 0 0,1 0 1 0 0,0 0 0 0 0,1-1-1 0 0,0 0 1 0 0,0-1 0 0 0,1 0-1 0 0,-1 0 1 0 0,1 0 0 0 0,1-1-1 0 0,-1 0 1 0 0,1 0 0 0 0,16 5-1 0 0,-22-9-5 0 0,1 0 1 0 0,-1 0-1 0 0,1-1 0 0 0,-1 1 0 0 0,1-1 0 0 0,-1 0 0 0 0,1 0 0 0 0,-1 0 0 0 0,1 0 1 0 0,0-1-1 0 0,-1 1 0 0 0,1-1 0 0 0,-1 0 0 0 0,0 0 0 0 0,1 0 0 0 0,-1-1 0 0 0,0 1 0 0 0,1-1 1 0 0,-1 0-1 0 0,5-3 0 0 0,-4 2-10 0 0,-1-1-1 0 0,0 1 1 0 0,1-1 0 0 0,-1 1 0 0 0,-1-1 0 0 0,1 0-1 0 0,0 0 1 0 0,-1 0 0 0 0,0 0 0 0 0,0-1-1 0 0,0 1 1 0 0,0-1 0 0 0,-1 1 0 0 0,0-1 0 0 0,1-5-1 0 0,5-36 17 0 0,26-211 34 0 0,-16 106-10 0 0,-16 132-53 0 0,-4 30 84 0 0,1 30-22 0 0,13 98 15 0 0,-6-94-58 0 0,2 0 0 0 0,20 70 1 0 0,-19-84-21 0 0,-6-24 23 0 0,-1 0-1 0 0,1 0 0 0 0,0 0 0 0 0,1-1 0 0 0,-1 1 0 0 0,1 0 1 0 0,1-1-1 0 0,-1 0 0 0 0,5 6 0 0 0,-2-5-2 0 0,0 0 0 0 0,0-1 0 0 0,0 0 0 0 0,0 0-1 0 0,1-1 1 0 0,0 0 0 0 0,0 0 0 0 0,1 0 0 0 0,-1-1 0 0 0,1 0 0 0 0,14 4 0 0 0,-16-6-49 0 0,0-1 1 0 0,1 1 0 0 0,-1-1 0 0 0,0-1 0 0 0,1 1 0 0 0,-1-1 0 0 0,0-1-1 0 0,1 1 1 0 0,-1-1 0 0 0,0 0 0 0 0,1 0 0 0 0,-1-1 0 0 0,0 0 0 0 0,0 0 0 0 0,0 0-1 0 0,10-6 1 0 0,-4 1-26 0 0,-1-1 1 0 0,0 0-1 0 0,-1-1 0 0 0,0 0 0 0 0,0-1 0 0 0,-1 0 0 0 0,0 0 1 0 0,0-1-1 0 0,-1 0 0 0 0,-1-1 0 0 0,0 1 0 0 0,-1-1 0 0 0,8-20 1 0 0,-3 0 90 0 0,-1 1 0 0 0,-1-1 0 0 0,-2-1 0 0 0,5-49 0 0 0,15-70-21 0 0,-8 54 114 0 0,-14 69 46 0 0,-1 0 0 0 0,-1 0-1 0 0,-1 0 1 0 0,-2 0 0 0 0,-3-31 0 0 0,3 59-145 0 0,0-1-1 0 0,0 1 0 0 0,0 0 1 0 0,-1 0-1 0 0,1 0 0 0 0,0 0 1 0 0,-1 0-1 0 0,1-1 0 0 0,-1 1 1 0 0,1 0-1 0 0,-1 0 0 0 0,1 0 1 0 0,-1 0-1 0 0,0 0 1 0 0,1 0-1 0 0,-1 0 0 0 0,0 1 1 0 0,0-1-1 0 0,-1-1 0 0 0,1 2-1 0 0,0 0-1 0 0,1-1 0 0 0,-1 1 0 0 0,0 0 1 0 0,0 0-1 0 0,1 0 0 0 0,-1 0 0 0 0,0 0 1 0 0,0 0-1 0 0,0 0 0 0 0,1 0 0 0 0,-1 0 1 0 0,0 1-1 0 0,0-1 0 0 0,1 0 0 0 0,-1 0 0 0 0,0 1 1 0 0,1-1-1 0 0,-1 0 0 0 0,0 1 0 0 0,-1 0 1 0 0,0 1 3 0 0,-1 0 1 0 0,0 1-1 0 0,0-1 1 0 0,1 1 0 0 0,0 0-1 0 0,-1 0 1 0 0,1 0-1 0 0,0 0 1 0 0,0 0 0 0 0,1 0-1 0 0,-3 5 1 0 0,0 8-7 0 0,0-1 0 0 0,1 1 0 0 0,1-1 0 0 0,-1 30 0 0 0,7 66 17 0 0,-2-77-26 0 0,2 1 23 0 0,2-1 0 0 0,2 1 0 0 0,17 50-1 0 0,2 9 9 0 0,-25-85-17 0 0,35 123 41 0 0,-31-117-43 0 0,0 0 0 0 0,0-1 0 0 0,1 1 0 0 0,1-1 0 0 0,0-1 0 0 0,15 19 0 0 0,-19-29-51 0 0,0 1 1 0 0,-1 0-1 0 0,1-1 1 0 0,0 0-1 0 0,1 0 0 0 0,-1 0 1 0 0,0-1-1 0 0,1 1 1 0 0,8 2-1 0 0,-11-4-23 0 0,0 0 0 0 0,0-1 0 0 0,0 1 0 0 0,0-1 0 0 0,0 0-1 0 0,0 1 1 0 0,0-1 0 0 0,0 0 0 0 0,0 0 0 0 0,0 0 0 0 0,0-1-1 0 0,1 1 1 0 0,-1 0 0 0 0,0-1 0 0 0,0 1 0 0 0,0-1 0 0 0,0 0-1 0 0,-1 0 1 0 0,1 0 0 0 0,0 0 0 0 0,0 0 0 0 0,0 0 0 0 0,-1 0-1 0 0,1-1 1 0 0,0 1 0 0 0,1-2 0 0 0,6-7-61 0 0,0 0 1 0 0,-1 0-1 0 0,0-1 1 0 0,-1-1-1 0 0,0 1 1 0 0,-1-1-1 0 0,0 0 1 0 0,-1 0-1 0 0,8-25 0 0 0,-2-11 131 0 0,44-227 154 0 0,-50 241-11 0 0,0-6 501 0 0,1-48 382 0 0,-12 103-856 0 0,-5 7-99 0 0,8-18-60 0 0,1-1 0 0 0,1 0 0 0 0,-1 1 0 0 0,0-1 0 0 0,1 1 0 0 0,0 0-1 0 0,0 0 1 0 0,0-1 0 0 0,0 1 0 0 0,1 0 0 0 0,-1 0 0 0 0,1 0-1 0 0,1 7 1 0 0,7 145 139 0 0,-6-141-133 0 0,1 0-1 0 0,0 0 0 0 0,7 18 1 0 0,-4-16-2 0 0,-2-1 0 0 0,4 24 1 0 0,-6-30-12 0 0,0-1 1 0 0,1 1 0 0 0,0 0 0 0 0,0-1-1 0 0,1 1 1 0 0,0-1 0 0 0,11 16 0 0 0,-1-4 15 0 0,33 38 0 0 0,-43-55-24 0 0,1 1 0 0 0,-1-1 0 0 0,1 1 0 0 0,1-1 0 0 0,-1-1-1 0 0,0 1 1 0 0,1-1 0 0 0,0 0 0 0 0,-1 0 0 0 0,1-1 0 0 0,1 1-1 0 0,-1-1 1 0 0,0-1 0 0 0,0 1 0 0 0,1-1 0 0 0,-1 0 0 0 0,1 0-1 0 0,-1-1 1 0 0,8 0 0 0 0,-7-1-133 0 0,1 0 0 0 0,0-1-1 0 0,0 1 1 0 0,-1-2 0 0 0,1 1 0 0 0,-1-1-1 0 0,1 0 1 0 0,-1 0 0 0 0,0-1 0 0 0,-1 0-1 0 0,1 0 1 0 0,0-1 0 0 0,-1 0 0 0 0,0 0-1 0 0,6-7 1 0 0,-3 3-344 0 0,0-1-1 0 0,-1 1 1 0 0,-1-1-1 0 0,1 0 1 0 0,-2-1 0 0 0,1 0-1 0 0,-2 0 1 0 0,1 0-1 0 0,6-24 1 0 0,-7 12-1237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8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49 7009 0 0,'3'-4'586'0'0,"-1"0"-1"0"0,1-1 0 0 0,-1 1 0 0 0,0-1 0 0 0,-1 1 0 0 0,3-8 0 0 0,-4 11-526 0 0,1 1-1 0 0,0-1 1 0 0,-1 0 0 0 0,1 1-1 0 0,0-1 1 0 0,0 1 0 0 0,-1-1-1 0 0,1 1 1 0 0,0 0 0 0 0,0-1-1 0 0,0 1 1 0 0,0 0 0 0 0,0-1 0 0 0,0 1-1 0 0,0 0 1 0 0,0 0 0 0 0,1 0-1 0 0,24-3 411 0 0,-20 3-251 0 0,5 0-150 0 0,-1 1 0 0 0,0 1-1 0 0,1 0 1 0 0,-1 0 0 0 0,0 1 0 0 0,0 0-1 0 0,-1 1 1 0 0,1 0 0 0 0,15 9 0 0 0,-21-12-42 0 0,-3-1-22 0 0,0 1-1 0 0,0-1 0 0 0,-1 0 1 0 0,1 0-1 0 0,0 0 0 0 0,-1 1 1 0 0,1-1-1 0 0,0 0 0 0 0,-1 1 0 0 0,1-1 1 0 0,0 0-1 0 0,-1 1 0 0 0,1-1 1 0 0,-1 1-1 0 0,1-1 0 0 0,-1 1 1 0 0,1-1-1 0 0,0 2 0 0 0,-1-1 4 0 0,0 1 1 0 0,-1-1-1 0 0,1 0 0 0 0,0 1 0 0 0,0-1 1 0 0,-1 0-1 0 0,1 0 0 0 0,-1 1 1 0 0,1-1-1 0 0,-1 0 0 0 0,0 0 0 0 0,1 0 1 0 0,-1 0-1 0 0,0 0 0 0 0,0 0 0 0 0,0 0 1 0 0,1 0-1 0 0,-1 0 0 0 0,0 0 0 0 0,0 0 1 0 0,-2 0-1 0 0,-67 59 417 0 0,69-58-419 0 0,-1-1-1 0 0,1 1 1 0 0,-1-1 0 0 0,0 1-1 0 0,0-1 1 0 0,0 0 0 0 0,0 0 0 0 0,1 0-1 0 0,-1 0 1 0 0,0-1 0 0 0,-1 1-1 0 0,1 0 1 0 0,0-1 0 0 0,0 1-1 0 0,0-1 1 0 0,0 0 0 0 0,0 0-1 0 0,0 0 1 0 0,-1 0 0 0 0,1 0 0 0 0,0 0-1 0 0,0 0 1 0 0,0-1 0 0 0,-4-1-1 0 0,-1 1 11 0 0,6 1-10 0 0,1-1 0 0 0,-1 1-1 0 0,0 0 1 0 0,0 0 0 0 0,0 0 0 0 0,1 0 0 0 0,-1-1-1 0 0,0 1 1 0 0,0 0 0 0 0,1-1 0 0 0,-1 1 0 0 0,0 0-1 0 0,1-1 1 0 0,-1 1 0 0 0,0-1 0 0 0,1 1-1 0 0,-1-1 1 0 0,1 0 0 0 0,-1 1 0 0 0,1-1 0 0 0,-1 1-1 0 0,1-1 1 0 0,-1 0 0 0 0,1 0 0 0 0,0 1 0 0 0,-1-1-1 0 0,1 0 1 0 0,0 1 0 0 0,0-1 0 0 0,0 0-1 0 0,-1 0 1 0 0,1 0 0 0 0,0 1 0 0 0,0-1 0 0 0,0 0-1 0 0,0 0 1 0 0,0 0 0 0 0,0 1 0 0 0,0-1 0 0 0,1-1-1 0 0,0-2 5 0 0,1 0 0 0 0,-1 0 0 0 0,1 0-1 0 0,0 0 1 0 0,0 1 0 0 0,5-8-1 0 0,-5 9-233 0 0,1 0 0 0 0,-1 0 0 0 0,1 0 0 0 0,-1 0 0 0 0,1 0 0 0 0,0 1 0 0 0,0-1 0 0 0,-1 1-1 0 0,1 0 1 0 0,0 0 0 0 0,0 0 0 0 0,0 0 0 0 0,1 0 0 0 0,-1 1 0 0 0,6-1 0 0 0,3-1-1116 0 0,4-1-1424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8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8 4777 0 0,'-37'5'7174'0'0,"119"-8"-5602"0"0,171-6-645 0 0,-241 9-894 0 0,0 0-29 0 0,1-1 29 0 0,0 1 0 0 0,0 1 0 0 0,0 0 1 0 0,0 1-1 0 0,14 4 325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39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50 313 2080 0 0,'-19'-11'6511'0'0,"17"9"-6155"0"0,-6-16 1145 0 0,6 12-1440 0 0,-2-6 295 0 0,1 0-1 0 0,-1-1 1 0 0,2 1 0 0 0,-3-25 0 0 0,5 27-88 0 0,0 0 0 0 0,1 0 0 0 0,0 0 0 0 0,4-18-1 0 0,-3 23-242 0 0,-1 1 0 0 0,1 0 0 0 0,0 0 0 0 0,0 0 0 0 0,1 0-1 0 0,-1 0 1 0 0,1 1 0 0 0,0-1 0 0 0,0 1 0 0 0,0-1 0 0 0,0 1-1 0 0,1 0 1 0 0,4-3 0 0 0,7-4 27 0 0,0 2 0 0 0,0 0 0 0 0,1 0-1 0 0,0 2 1 0 0,1 0 0 0 0,-1 1 0 0 0,1 0 0 0 0,0 1 0 0 0,18-1 0 0 0,-29 4-41 0 0,0 1 0 0 0,0 0 0 0 0,0 0 0 0 0,0 0-1 0 0,0 1 1 0 0,0 0 0 0 0,-1 0 0 0 0,1 1 0 0 0,0-1 0 0 0,-1 1 0 0 0,1 0 0 0 0,-1 1 0 0 0,1-1 0 0 0,-1 1 0 0 0,0 0 0 0 0,0 0 0 0 0,0 1 0 0 0,-1 0 0 0 0,1 0-1 0 0,-1 0 1 0 0,6 7 0 0 0,-6-6 2 0 0,0 1-1 0 0,0 0 0 0 0,-1 0 0 0 0,0 0 1 0 0,0 0-1 0 0,0 1 0 0 0,-1-1 0 0 0,1 1 1 0 0,-2 0-1 0 0,1-1 0 0 0,-1 1 0 0 0,0 0 1 0 0,-1 0-1 0 0,1 0 0 0 0,-1 0 0 0 0,-1 0 1 0 0,1 0-1 0 0,-3 7 0 0 0,2-5 1 0 0,-1-1-1 0 0,0 1 0 0 0,-1-1 1 0 0,0 0-1 0 0,-1 0 0 0 0,1 0 1 0 0,-1 0-1 0 0,-1 0 1 0 0,0-1-1 0 0,0 0 0 0 0,0 0 1 0 0,-1 0-1 0 0,-7 6 1 0 0,-42 47 62 0 0,-12 13-4 0 0,57-64-70 0 0,0 0 0 0 0,-1-1 0 0 0,0 0 0 0 0,0-1 0 0 0,-16 8 0 0 0,16-9-3 0 0,9-5 14 0 0,0 1 0 0 0,0-1-1 0 0,-1 0 1 0 0,1 0 0 0 0,0 0-1 0 0,-1 0 1 0 0,1-1 0 0 0,-5 2 0 0 0,23-18 73 0 0,-2 11-79 0 0,1 0 0 0 0,0 2 0 0 0,27-5-1 0 0,-36 8-3 0 0,0-1 0 0 0,0 1 1 0 0,1 0-1 0 0,-1 1 0 0 0,0-1 0 0 0,1 1 0 0 0,-1 0 0 0 0,0 1 0 0 0,0 0 0 0 0,0 0 0 0 0,10 5 0 0 0,-4 0 4 0 0,0 0 0 0 0,-1 2 1 0 0,0-1-1 0 0,0 1 0 0 0,-1 1 0 0 0,0 0 0 0 0,-1 0 0 0 0,0 1 1 0 0,-1 0-1 0 0,13 23 0 0 0,-11-17-6 0 0,6 11 36 0 0,26 61-1 0 0,-39-79-34 0 0,0 0 1 0 0,0 0-1 0 0,-1 0 0 0 0,0 1 1 0 0,-1-1-1 0 0,0 1 0 0 0,0-1 0 0 0,-1 1 1 0 0,-1-1-1 0 0,-2 17 0 0 0,-3 5 17 0 0,2-11 6 0 0,0-1-1 0 0,-1 1 1 0 0,-13 31-1 0 0,1-7 10 0 0,-6 14 18 0 0,11-35-33 0 0,-20 28 0 0 0,26-45-6 0 0,0 1 0 0 0,0-1 0 0 0,0 0 0 0 0,-1 0 0 0 0,0-1 0 0 0,-1 0 0 0 0,-8 6 0 0 0,5-5 5 0 0,-1 0 0 0 0,0-1-1 0 0,0 0 1 0 0,-1 0 0 0 0,-25 6-1 0 0,32-11-5 0 0,1 0 0 0 0,-1 0-1 0 0,1-1 1 0 0,-1 0 0 0 0,1 0-1 0 0,-1-1 1 0 0,1 1 0 0 0,-1-1-1 0 0,1 0 1 0 0,0-1 0 0 0,-1 1-1 0 0,1-1 1 0 0,0 0 0 0 0,0 0-1 0 0,0-1 1 0 0,0 1 0 0 0,-8-7-1 0 0,7 4-87 0 0,0 0 0 0 0,1 0 0 0 0,-1-1-1 0 0,1 1 1 0 0,0-1 0 0 0,1 0 0 0 0,-1 0 0 0 0,1-1-1 0 0,0 0 1 0 0,1 1 0 0 0,0-1 0 0 0,-4-11-1 0 0,3 5-706 0 0,1-1 1 0 0,0 0-1 0 0,1 1 0 0 0,1-1 0 0 0,0 0 1 0 0,1-14-1 0 0,2-1-1747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41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143 475 4705 0 0,'7'4'2276'0'0,"-4"-4"-2228"0"0,7 1 297 0 0,-1 0 0 0 0,1-1 0 0 0,11-2 0 0 0,-18 2-292 0 0,0-1 1 0 0,-1 1 0 0 0,1-1 0 0 0,0 0 0 0 0,-1 0 0 0 0,1 0 0 0 0,-1 0 0 0 0,1 0 0 0 0,-1 0 0 0 0,0-1 0 0 0,0 1 0 0 0,1-1 0 0 0,-1 1 0 0 0,0-1 0 0 0,0 0-1 0 0,0 0 1 0 0,2-3 0 0 0,-2 2-24 0 0,0 0 0 0 0,0 1 0 0 0,1-1 0 0 0,-1 1 0 0 0,1 0 0 0 0,0 0 0 0 0,0 0 0 0 0,3-2 0 0 0,10-7 87 0 0,-15 9-85 0 0,0 1-1 0 0,1-1 0 0 0,-1 0 1 0 0,0 0-1 0 0,0 0 1 0 0,0 0-1 0 0,0 0 1 0 0,0 0-1 0 0,0 0 1 0 0,-1 0-1 0 0,1 0 1 0 0,-1 0-1 0 0,1 0 0 0 0,-1-1 1 0 0,0 1-1 0 0,0 0 1 0 0,0 0-1 0 0,0 0 1 0 0,0 0-1 0 0,-1-1 1 0 0,0-2-1 0 0,-1-5 362 0 0,0-1 0 0 0,-8-18 0 0 0,6 18-126 0 0,-1 0-1 0 0,0 1 1 0 0,0-1-1 0 0,-10-12 0 0 0,12 19-183 0 0,0 0-1 0 0,0 0 0 0 0,-1 1 0 0 0,1-1 0 0 0,-1 1 0 0 0,0-1 0 0 0,0 1 0 0 0,0 0 0 0 0,0 1 0 0 0,-1-1 0 0 0,1 1 0 0 0,-8-3 0 0 0,5 2 3 0 0,-1 1-1 0 0,0 0 1 0 0,1 1-1 0 0,-13-1 1 0 0,17 2-69 0 0,0 0 0 0 0,1 0 0 0 0,-1 0 1 0 0,0 1-1 0 0,0-1 0 0 0,1 1 1 0 0,-1 0-1 0 0,0 0 0 0 0,1 0 0 0 0,-1 0 1 0 0,1 0-1 0 0,-1 1 0 0 0,1-1 1 0 0,-1 1-1 0 0,-3 3 0 0 0,-9 7 39 0 0,12-9-35 0 0,0-1 1 0 0,0 1 0 0 0,-1 0-1 0 0,2 0 1 0 0,-1 0 0 0 0,0 0-1 0 0,1 0 1 0 0,-1 1-1 0 0,1-1 1 0 0,0 1 0 0 0,0 0-1 0 0,-2 4 1 0 0,-6 18-5 0 0,1-1 1 0 0,2 1-1 0 0,0 1 1 0 0,2-1-1 0 0,0 1 1 0 0,2 0-1 0 0,1 0 1 0 0,2 1-1 0 0,0-1 1 0 0,5 29-1 0 0,-1-30-12 0 0,-3-11 10 0 0,2-1 0 0 0,0 1-1 0 0,0-1 1 0 0,1 0 0 0 0,1 0 0 0 0,9 20-1 0 0,-11-29-4 0 0,0-1-1 0 0,0 0 0 0 0,0 0 0 0 0,0 0 0 0 0,0 0 1 0 0,1 0-1 0 0,0-1 0 0 0,0 1 0 0 0,0-1 1 0 0,0 0-1 0 0,0 0 0 0 0,1-1 0 0 0,-1 1 1 0 0,1-1-1 0 0,-1 0 0 0 0,1 0 0 0 0,0-1 1 0 0,9 2-1 0 0,-10-2-26 0 0,1-1 0 0 0,-1 0 0 0 0,1 0 0 0 0,-1 0 0 0 0,0 0 0 0 0,1-1 0 0 0,-1 0 0 0 0,0 1 0 0 0,1-2 0 0 0,-1 1 0 0 0,0-1 0 0 0,0 1 0 0 0,0-1 0 0 0,0 0 0 0 0,0 0 0 0 0,-1-1 0 0 0,1 1 0 0 0,0-1 0 0 0,-1 0 0 0 0,0 0 1 0 0,6-6-1 0 0,9-10-128 0 0,-15 16 138 0 0,0 1-1 0 0,-1-1 1 0 0,1 0 0 0 0,-1 0-1 0 0,1 0 1 0 0,-1 0 0 0 0,0 0-1 0 0,0 0 1 0 0,0-1 0 0 0,-1 1-1 0 0,1-1 1 0 0,-1 1 0 0 0,1-1-1 0 0,-1 0 1 0 0,0-5 0 0 0,2-5 7 0 0,0 1 0 0 0,1-1 0 0 0,10-24 0 0 0,-8 24-1 0 0,0-1-1 0 0,6-29 1 0 0,17-134 68 0 0,-28 174-58 0 0,-1 0 1 0 0,1 0 0 0 0,-1 0-1 0 0,0 0 1 0 0,0 0 0 0 0,0 0-1 0 0,-1-4 1 0 0,0 7 46 0 0,1 1-50 0 0,-1 0 0 0 0,1 0 1 0 0,-1 0-1 0 0,1 0 1 0 0,-1 0-1 0 0,1 0 1 0 0,-1 0-1 0 0,0 0 1 0 0,1 0-1 0 0,-1 0 1 0 0,1 0-1 0 0,-1 0 1 0 0,1 1-1 0 0,-1-1 1 0 0,1 0-1 0 0,-1 0 1 0 0,1 1-1 0 0,-1-1 1 0 0,1 0-1 0 0,0 1 1 0 0,-1-1-1 0 0,1 0 1 0 0,-1 1-1 0 0,1-1 0 0 0,0 1 1 0 0,-1-1-1 0 0,1 0 1 0 0,0 1-1 0 0,-1-1 1 0 0,1 1-1 0 0,0-1 1 0 0,0 1-1 0 0,0-1 1 0 0,-1 1-1 0 0,1 0 1 0 0,0-1-1 0 0,0 1 1 0 0,0-1-1 0 0,0 1 1 0 0,0-1-1 0 0,0 1 1 0 0,0 0-1 0 0,-5 34 25 0 0,4-24-22 0 0,-2 10-5 0 0,1 0-1 0 0,1 0 1 0 0,1 0 0 0 0,1 0-1 0 0,5 28 1 0 0,-3-27 4 0 0,1-1-1 0 0,2 0 1 0 0,0 0 0 0 0,15 33 0 0 0,-17-44-6 0 0,1 0 1 0 0,0-1 0 0 0,1 0 0 0 0,0 0 0 0 0,1 0 0 0 0,0-1 0 0 0,0 0 0 0 0,1 0-1 0 0,0 0 1 0 0,0-1 0 0 0,14 9 0 0 0,-12-10 9 0 0,1 0 0 0 0,-1-1 0 0 0,1 0 0 0 0,15 5 0 0 0,-21-9-22 0 0,1 0 1 0 0,-1 0-1 0 0,1 0 0 0 0,-1-1 1 0 0,1 0-1 0 0,-1 0 0 0 0,1-1 0 0 0,-1 1 1 0 0,1-1-1 0 0,-1 0 0 0 0,8-3 1 0 0,-5 1-45 0 0,0 0 1 0 0,0 0 0 0 0,-1-1-1 0 0,1-1 1 0 0,-1 1 0 0 0,0-1 0 0 0,0 0-1 0 0,-1-1 1 0 0,1 1 0 0 0,-1-1-1 0 0,0-1 1 0 0,-1 1 0 0 0,0-1 0 0 0,0 0-1 0 0,0 0 1 0 0,-1 0 0 0 0,0-1-1 0 0,5-12 1 0 0,2-12-21 0 0,-1 0 0 0 0,-1 0-1 0 0,5-48 1 0 0,-9 53 145 0 0,27-297 33 0 0,-29 267 26 0 0,-3-2 191 0 0,0 54-263 0 0,0 0 0 0 0,-1 0 0 0 0,0-1 0 0 0,0 1-1 0 0,-1 0 1 0 0,1 0 0 0 0,-1 0 0 0 0,-5-9 0 0 0,7 14-49 0 0,0 0 1 0 0,-1-1-1 0 0,1 1 1 0 0,0 0-1 0 0,0 0 1 0 0,-1 0-1 0 0,1 0 1 0 0,0-1-1 0 0,-1 1 1 0 0,1 0-1 0 0,0 0 1 0 0,0 0-1 0 0,-1 0 1 0 0,1 0-1 0 0,0 0 1 0 0,-1 0-1 0 0,1 0 1 0 0,0 0-1 0 0,-1 0 1 0 0,1 0-1 0 0,0 0 1 0 0,-1 0-1 0 0,1 0 1 0 0,0 0-1 0 0,-1 0 1 0 0,1 0-1 0 0,0 0 1 0 0,-1 0-1 0 0,1 1 0 0 0,0-1 1 0 0,0 0-1 0 0,-1 0 1 0 0,1 0-1 0 0,0 0 1 0 0,0 1-1 0 0,-1-1 1 0 0,1 0-1 0 0,0 0 1 0 0,0 1-1 0 0,0-1 1 0 0,-1 1-1 0 0,-7 8-32 0 0,8-9 27 0 0,-2 5 7 0 0,0 0 0 0 0,0 1 0 0 0,0-1 0 0 0,1 0 0 0 0,0 1 0 0 0,0-1 0 0 0,0 1 0 0 0,1-1 0 0 0,-1 1 0 0 0,2 10 1 0 0,-1 2 11 0 0,-2 77 77 0 0,4 1-1 0 0,16 111 1 0 0,-14-175-102 0 0,0 1 31 0 0,1-1 1 0 0,11 33-1 0 0,-13-56-26 0 0,0 1 0 0 0,1-1 1 0 0,0 0-1 0 0,1 0 0 0 0,0 0 0 0 0,0 0 0 0 0,1-1 0 0 0,0 0 1 0 0,0 0-1 0 0,1-1 0 0 0,8 8 0 0 0,-11-12-65 0 0,-1-1 0 0 0,1 0-1 0 0,-1 0 1 0 0,1 0 0 0 0,0 0 0 0 0,0-1 0 0 0,0 0 0 0 0,0 1-1 0 0,0-1 1 0 0,0-1 0 0 0,1 1 0 0 0,-1-1 0 0 0,0 1-1 0 0,0-1 1 0 0,0 0 0 0 0,1-1 0 0 0,-1 1 0 0 0,0-1-1 0 0,7-1 1 0 0,7-4-290 0 0,0 0 0 0 0,0 0 1 0 0,18-11-1 0 0,-20 9 332 0 0,-9 5-15 0 0,-1-1 1 0 0,1-1-1 0 0,-1 1 1 0 0,0-1-1 0 0,-1 0 1 0 0,1 0 0 0 0,-1-1-1 0 0,6-7 1 0 0,32-50 23 0 0,-36 51 24 0 0,-1-1 1 0 0,0 0 0 0 0,0 0-1 0 0,-2 0 1 0 0,6-23 0 0 0,6-70 63 0 0,-15 93-63 0 0,1 1 60 0 0,1-1 0 0 0,7-19 0 0 0,-7 23 19 0 0,0 0 0 0 0,-1 0 0 0 0,0 0 0 0 0,0-1 0 0 0,0-13 0 0 0,2-15 1019 0 0,-6 49-907 0 0,-1 4-167 0 0,1-1 1 0 0,-1 22-1 0 0,-3-9-9 0 0,1 4 12 0 0,6-3-50 0 0,6 30 0 0 0,-1-8 5 0 0,-3-28 25 0 0,0 1 1 0 0,2-1 0 0 0,1 0 0 0 0,10 27-1 0 0,-11-36-4 0 0,1 0 0 0 0,0 0 0 0 0,1-1-1 0 0,0 0 1 0 0,1 0 0 0 0,0-1 0 0 0,1 0-1 0 0,11 11 1 0 0,-16-19-36 0 0,0 1-1 0 0,1 0 1 0 0,-1-1-1 0 0,1 0 1 0 0,0 0-1 0 0,0 0 1 0 0,0-1-1 0 0,0 0 1 0 0,11 3-1 0 0,-12-4-58 0 0,-1 0 0 0 0,0-1 0 0 0,1 0 0 0 0,-1 0-1 0 0,0 0 1 0 0,1 0 0 0 0,-1 0 0 0 0,0 0-1 0 0,0-1 1 0 0,1 0 0 0 0,-1 0 0 0 0,0 0 0 0 0,0 0-1 0 0,0 0 1 0 0,0 0 0 0 0,0-1 0 0 0,0 0 0 0 0,4-2-1 0 0,-1-2-100 0 0,1 1 0 0 0,-1-2 0 0 0,0 1 0 0 0,0 0 0 0 0,-1-1 0 0 0,0 0 0 0 0,0-1 0 0 0,6-12 0 0 0,1-5 120 0 0,10-38 0 0 0,-19 56 56 0 0,4-21 8 0 0,9-55 1 0 0,-2 4 78 0 0,-9 58 27 0 0,0 4 143 0 0,-1 0 0 0 0,-1 0 0 0 0,0-1 0 0 0,-1 1-1 0 0,-1-1 1 0 0,-1-21 0 0 0,-5 23 360 0 0,5 16-603 0 0,0 0 0 0 0,0 0 0 0 0,0 0 0 0 0,0-1 0 0 0,-1 1 1 0 0,1 0-1 0 0,0 0 0 0 0,0 0 0 0 0,0 0 0 0 0,0-1 0 0 0,-1 1 0 0 0,1 0 0 0 0,0 0 0 0 0,0 0 0 0 0,0 0 0 0 0,-1 0 0 0 0,1 0 0 0 0,0 0 0 0 0,0 0 0 0 0,-1 0 1 0 0,1-1-1 0 0,0 1 0 0 0,0 0 0 0 0,-1 0 0 0 0,1 0 0 0 0,0 0 0 0 0,0 0 0 0 0,0 0 0 0 0,-1 0 0 0 0,1 1 0 0 0,0-1 0 0 0,0 0 0 0 0,-1 0 0 0 0,1 0 0 0 0,0 0 0 0 0,0 0 1 0 0,0 0-1 0 0,-1 0 0 0 0,1 0 0 0 0,0 1 0 0 0,0-1 0 0 0,0 0 0 0 0,-1 0 0 0 0,1 0 0 0 0,0 0 0 0 0,0 1 0 0 0,0-1 0 0 0,0 0 0 0 0,0 0 0 0 0,0 0 0 0 0,-1 1 1 0 0,1-1-1 0 0,0 0 0 0 0,0 0 0 0 0,0 0 0 0 0,0 1 0 0 0,0-1 0 0 0,0 0 0 0 0,0 0 0 0 0,0 1 0 0 0,0-1 0 0 0,0 0 0 0 0,-2 7 20 0 0,0 0 0 0 0,1 0 0 0 0,0 0 0 0 0,0 0 0 0 0,0 0 0 0 0,1 0 0 0 0,0 0 0 0 0,1 9 0 0 0,0 5 4 0 0,-2 56-14 0 0,-1-25 55 0 0,10 92 1 0 0,-7-136-75 0 0,2 15 16 0 0,1 1 0 0 0,13 41 0 0 0,-15-58-3 0 0,1 0-1 0 0,-1-1 1 0 0,2 1-1 0 0,-1-1 1 0 0,1 0-1 0 0,0 0 1 0 0,0-1-1 0 0,1 1 1 0 0,-1-1-1 0 0,1 0 1 0 0,1 0-1 0 0,-1-1 1 0 0,1 1-1 0 0,6 3 1 0 0,-5-4-21 0 0,1 0 1 0 0,0-1-1 0 0,0 0 1 0 0,0 0-1 0 0,0-1 1 0 0,1 0-1 0 0,-1-1 1 0 0,1 0-1 0 0,-1 0 1 0 0,1 0-1 0 0,0-1 1 0 0,-1-1-1 0 0,1 1 1 0 0,16-5-1 0 0,-11 2-45 0 0,-1-1 0 0 0,1 0-1 0 0,-1-1 1 0 0,0 0 0 0 0,0-1-1 0 0,-1-1 1 0 0,0 0 0 0 0,16-13 0 0 0,-19 13 45 0 0,-1-2 0 0 0,0 1 0 0 0,0-1 0 0 0,-1 0 0 0 0,0-1 1 0 0,-1 0-1 0 0,0 0 0 0 0,-1 0 0 0 0,0-1 0 0 0,0 0 0 0 0,-1 0 1 0 0,4-15-1 0 0,0-8 46 0 0,-1-1 0 0 0,3-61 0 0 0,-8 77 4 0 0,-1-1 1 0 0,-1 1 0 0 0,-1 0 0 0 0,-1 0-1 0 0,-7-32 1 0 0,7 45-29 0 0,1 0 0 0 0,-1 0 0 0 0,-1 0 0 0 0,1 0 0 0 0,-1 1 0 0 0,0-1 0 0 0,-1 1 0 0 0,1 0-1 0 0,-1 0 1 0 0,0 0 0 0 0,0 0 0 0 0,0 0 0 0 0,-1 1 0 0 0,0 0 0 0 0,0 0 0 0 0,0 0 0 0 0,0 1 0 0 0,-1 0 0 0 0,1 0 0 0 0,-12-5 0 0 0,-12-2-29 0 0,0 1 1 0 0,-1 1-1 0 0,0 1 1 0 0,0 2-1 0 0,-1 1 1 0 0,1 1-1 0 0,-36 2 1 0 0,64 2-125 0 0,0-1 1 0 0,0 1 0 0 0,0-1 0 0 0,0 1-1 0 0,0 0 1 0 0,0 0 0 0 0,1 0 0 0 0,-1 0-1 0 0,0 0 1 0 0,1 0 0 0 0,-1 0 0 0 0,0 1-1 0 0,-1 2 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42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81 4513 0 0,'-2'-3'260'0'0,"1"0"0"0"0,-1 0 0 0 0,1 0 1 0 0,0 0-1 0 0,0 0 0 0 0,0 0 0 0 0,0 0 0 0 0,0 0 1 0 0,0 0-1 0 0,1-1 0 0 0,0 1 0 0 0,0 0 0 0 0,0 0 0 0 0,0 0 1 0 0,0-1-1 0 0,0 1 0 0 0,1 0 0 0 0,0 0 0 0 0,-1 0 0 0 0,1 0 1 0 0,3-6 1207 0 0,-3 8-1378 0 0,0 0 1 0 0,0 1-1 0 0,0-1 0 0 0,0 0 0 0 0,0 1 0 0 0,0-1 0 0 0,0 1 1 0 0,0-1-1 0 0,1 1 0 0 0,-1 0 0 0 0,0 0 0 0 0,0-1 1 0 0,0 1-1 0 0,0 0 0 0 0,1 0 0 0 0,-1 0 0 0 0,0 0 1 0 0,1 1-1 0 0,0-1-86 0 0,-1 0 1 0 0,1 0-1 0 0,-1 0 1 0 0,0 0-1 0 0,1 1 1 0 0,-1-1 0 0 0,0 1-1 0 0,0-1 1 0 0,1 1-1 0 0,-1-1 1 0 0,0 1-1 0 0,0 0 1 0 0,0-1-1 0 0,2 3 1 0 0,-2-1 3 0 0,0-1 0 0 0,0 1 0 0 0,0 0 1 0 0,-1 0-1 0 0,1 0 0 0 0,-1 0 0 0 0,1 0 0 0 0,-1 0 1 0 0,0 0-1 0 0,0 0 0 0 0,1 0 0 0 0,-2 4 1 0 0,1-2 11 0 0,0-1 1 0 0,0 1 0 0 0,-1 0 0 0 0,1-1 0 0 0,-1 1 0 0 0,0 0 0 0 0,0-1 0 0 0,-1 1 0 0 0,1-1 0 0 0,-1 0 0 0 0,-2 5 0 0 0,4-7-12 0 0,-1 0 0 0 0,0 0 0 0 0,0 0 0 0 0,0 0-1 0 0,0 0 1 0 0,0 0 0 0 0,0 0 0 0 0,0 0 0 0 0,-1-1 0 0 0,1 1 0 0 0,0 0 0 0 0,0-1-1 0 0,-1 1 1 0 0,1-1 0 0 0,0 1 0 0 0,-1-1 0 0 0,1 0 0 0 0,0 1 0 0 0,-1-1 0 0 0,1 0 0 0 0,0 0-1 0 0,-1 0 1 0 0,1 0 0 0 0,-1 0 0 0 0,1 0 0 0 0,0 0 0 0 0,-1-1 0 0 0,1 1 0 0 0,0-1-1 0 0,-1 1 1 0 0,1-1 0 0 0,0 1 0 0 0,-2-1 0 0 0,0-1-5 0 0,1 1 1 0 0,-1 0-1 0 0,0-1 0 0 0,1 0 0 0 0,-1 1 1 0 0,1-1-1 0 0,0 0 0 0 0,-1 0 0 0 0,1-1 1 0 0,0 1-1 0 0,0 0 0 0 0,0-1 1 0 0,1 1-1 0 0,-1-1 0 0 0,-2-4 0 0 0,3 4-370 0 0,0 0 0 0 0,0 0 0 0 0,1 0 0 0 0,-1 0-1 0 0,1 0 1 0 0,0 0 0 0 0,-1 0 0 0 0,1 0 0 0 0,0 0 0 0 0,1-3-1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42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44 8690 0 0,'0'-1'106'0'0,"0"0"-1"0"0,1 0 1 0 0,-1 0 0 0 0,0 0 0 0 0,1 0 0 0 0,-1 0-1 0 0,1 0 1 0 0,-1 0 0 0 0,1 0 0 0 0,0 0 0 0 0,-1 0 0 0 0,1 0-1 0 0,0 0 1 0 0,0 1 0 0 0,-1-1 0 0 0,1 0 0 0 0,0 0-1 0 0,0 1 1 0 0,0-1 0 0 0,0 1 0 0 0,0-1 0 0 0,0 1-1 0 0,0-1 1 0 0,0 1 0 0 0,0-1 0 0 0,0 1 0 0 0,1 0-1 0 0,0 0 1 0 0,44-7 309 0 0,-25 4-131 0 0,12-1-439 0 0,0 0 0 0 0,35 2 0 0 0,-32 1-1180 0 0,-10-1-520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43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36 5265 0 0,'15'-26'5638'0'0,"-13"25"-5357"0"0,-1 0 1 0 0,0 1 0 0 0,1-1 0 0 0,-1 0 0 0 0,1 1 0 0 0,-1 0 0 0 0,1-1-1 0 0,2 0 1 0 0,2-1-462 0 0,-1 0 723 0 0,6 5 47 0 0,-9-1-569 0 0,-1 0 0 0 0,1 0 0 0 0,-1 0-1 0 0,1 0 1 0 0,-1 0 0 0 0,0 1 0 0 0,1-1-1 0 0,-1 0 1 0 0,-1 1 0 0 0,1-1-1 0 0,0 1 1 0 0,-1-1 0 0 0,1 1 0 0 0,-1 0-1 0 0,1-1 1 0 0,-1 5 0 0 0,-3 54 256 0 0,1-24-226 0 0,-11 312 323 0 0,13-340-311 0 0,1 1-1 0 0,-1-1 0 0 0,2 0 1 0 0,-1 0-1 0 0,1 0 0 0 0,0 1 1 0 0,6 11 159 0 0,-7-37-137 0 0,0 6-64 0 0,1-24 76 0 0,-2-39 0 0 0,2-46 46 0 0,-2 108-144 0 0,1 0 0 0 0,0 0-1 0 0,0 1 1 0 0,2-1 0 0 0,-1 1 0 0 0,1-1 0 0 0,0 1-1 0 0,9-17 1 0 0,1-7-1 0 0,-9 23 1 0 0,1 1 0 0 0,0-1 0 0 0,0 1 0 0 0,1 0 0 0 0,0 0 0 0 0,1 1 0 0 0,0 0 0 0 0,0 0 0 0 0,1 0 0 0 0,0 1 0 0 0,11-8 0 0 0,-13 12-2 0 0,0-1 0 0 0,0 2 0 0 0,0-1 0 0 0,1 0 0 0 0,0 1 0 0 0,-1 1 1 0 0,1-1-1 0 0,1 1 0 0 0,-1 0 0 0 0,0 0 0 0 0,0 1 0 0 0,1 0 0 0 0,-1 1 0 0 0,0-1 0 0 0,1 1 1 0 0,-1 1-1 0 0,0-1 0 0 0,11 3 0 0 0,-13-1 13 0 0,0-1 0 0 0,-1 1-1 0 0,1 0 1 0 0,0 0 0 0 0,0 1 0 0 0,-1-1 0 0 0,0 1 0 0 0,1 0-1 0 0,-1 0 1 0 0,0 1 0 0 0,0-1 0 0 0,-1 1 0 0 0,1 0 0 0 0,-1 0 0 0 0,0 0-1 0 0,0 0 1 0 0,0 0 0 0 0,-1 1 0 0 0,1-1 0 0 0,1 6 0 0 0,3 9 27 0 0,0 1 1 0 0,-2-1 0 0 0,6 34-1 0 0,-9-40-27 0 0,5 30 30 0 0,0 58 1 0 0,-7-67 4 0 0,3-1-1 0 0,0 0 1 0 0,13 49 0 0 0,-16-80-53 0 0,0 0 1 0 0,1 0 0 0 0,-1 0-1 0 0,1 0 1 0 0,0 0 0 0 0,-1 0-1 0 0,1 0 1 0 0,0-1 0 0 0,0 1-1 0 0,0 0 1 0 0,1 0 0 0 0,-1-1-1 0 0,0 1 1 0 0,1-1 0 0 0,-1 1-1 0 0,1-1 1 0 0,-1 0 0 0 0,1 1-1 0 0,-1-1 1 0 0,1 0 0 0 0,0 0-1 0 0,0 0 1 0 0,0 0 0 0 0,0-1-1 0 0,-1 1 1 0 0,1 0 0 0 0,0-1-1 0 0,0 1 1 0 0,0-1 0 0 0,0 0-1 0 0,1 0 1 0 0,-1 1 0 0 0,2-2-1 0 0,1 0-476 0 0,1 0 0 0 0,-1 0 0 0 0,0-1 0 0 0,0 0 0 0 0,0 0 0 0 0,0-1 0 0 0,0 1 0 0 0,0-1 0 0 0,0 0 0 0 0,-1 0 0 0 0,7-6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6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0 117 3409 0 0,'1'-8'770'0'0,"0"0"1"0"0,1 0-1 0 0,0 1 0 0 0,0-1 1 0 0,0 0-1 0 0,1 1 0 0 0,6-13 1 0 0,-7 17-692 0 0,0 0 0 0 0,1 1 0 0 0,-1-1 0 0 0,0 0 0 0 0,1 1 0 0 0,0-1 0 0 0,0 1 0 0 0,-1 0 0 0 0,1-1 0 0 0,1 2 0 0 0,-1-1 0 0 0,0 0 0 0 0,0 1 0 0 0,1-1 0 0 0,-1 1 0 0 0,0 0 0 0 0,1 0 0 0 0,0 0 0 0 0,4 0 0 0 0,0 0-62 0 0,0 0 1 0 0,0 0 0 0 0,-1 1-1 0 0,1 0 1 0 0,0 0 0 0 0,0 1-1 0 0,11 2 1 0 0,-16-1-16 0 0,1-1 0 0 0,0 0 0 0 0,-1 1 0 0 0,1 0 0 0 0,-1 0 0 0 0,0 0 0 0 0,1 0 0 0 0,-1 1 0 0 0,0-1 0 0 0,-1 1 0 0 0,1 0 0 0 0,0 0 0 0 0,-1 0-1 0 0,1 0 1 0 0,-1 0 0 0 0,3 7 0 0 0,0-1 2 0 0,0 0 0 0 0,-1 0 0 0 0,0 1 0 0 0,-1 0 0 0 0,0 0 0 0 0,-1 0 0 0 0,0 0 0 0 0,0 0 0 0 0,-1 0 0 0 0,-1 1 0 0 0,1-1 0 0 0,-2 0 0 0 0,-1 17 0 0 0,0-12-6 0 0,0 6 23 0 0,-1 1 1 0 0,-8 27 0 0 0,10-44-15 0 0,0 0 1 0 0,-1-1 0 0 0,0 1-1 0 0,0 0 1 0 0,0-1 0 0 0,-1 1-1 0 0,1-1 1 0 0,-1 0 0 0 0,0 0 0 0 0,0 0-1 0 0,-1 0 1 0 0,1 0 0 0 0,-1-1-1 0 0,0 0 1 0 0,-7 5 0 0 0,9-7-29 0 0,0 0-1 0 0,0 0 1 0 0,0 0 0 0 0,0-1 0 0 0,0 1 0 0 0,-1-1-1 0 0,1 1 1 0 0,0-1 0 0 0,0 0 0 0 0,0 0 0 0 0,-1 0-1 0 0,1 0 1 0 0,0-1 0 0 0,0 1 0 0 0,-1 0 0 0 0,1-1 0 0 0,0 0-1 0 0,0 1 1 0 0,0-1 0 0 0,0 0 0 0 0,0 0 0 0 0,0 0-1 0 0,0 0 1 0 0,0-1 0 0 0,1 1 0 0 0,-3-2 0 0 0,0-1-285 0 0,0 1 1 0 0,0-1 0 0 0,0 0 0 0 0,1-1-1 0 0,-1 1 1 0 0,1-1 0 0 0,0 1 0 0 0,0-1-1 0 0,-3-7 1 0 0,1-1-1725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1:43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18 6985 0 0,'-68'-9'7305'0'0,"106"12"-6430"0"0,-6-5-560 0 0,61 3 1 0 0,-31 1-181 0 0,204-9 212 0 0,119 2 49 0 0,-281 12-234 0 0,-101-7-49 0 0,-8-2-1142 0 0,2 1 715 0 0,1 1 0 0 0,-1-1 1 0 0,0 1-1 0 0,1-1 0 0 0,-1 1 0 0 0,0 0 0 0 0,0 0 0 0 0,1 1 0 0 0,-6 0 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27.85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0 111 2208 0 0,'1'-9'778'0'0,"0"1"-1"0"0,0-1 0 0 0,1 0 0 0 0,4-13 1 0 0,2-10 2752 0 0,-6 10 353 0 0,-1 24-3865 0 0,0-1 0 0 0,0 0 0 0 0,-1 1 0 0 0,1-1 0 0 0,0 1 0 0 0,-1-1 0 0 0,1 1 0 0 0,-1 0 0 0 0,0-1-1 0 0,0 1 1 0 0,0-1 0 0 0,1 1 0 0 0,-1 0 0 0 0,-1-1 0 0 0,1 3 0 0 0,-10 226 831 0 0,-5 46-452 0 0,15-269-389 0 0,-1-1 1 0 0,1 1 0 0 0,0 0 0 0 0,0 0 0 0 0,1-1 0 0 0,-1 1 0 0 0,2-1-1 0 0,-1 1 1 0 0,1-1 0 0 0,3 10 0 0 0,-4-16 90 0 0,9 7 165 0 0,-5-5-244 0 0,1-1 0 0 0,0 0 0 0 0,0 0 1 0 0,1 0-1 0 0,-1-1 0 0 0,0 0 0 0 0,0 0 0 0 0,0-1 1 0 0,0 0-1 0 0,0 0 0 0 0,11-3 0 0 0,22-3 20 0 0,0 1-1 0 0,1 3 0 0 0,46 1 1 0 0,-85 2 52 0 0,6 0-1357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28.53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215 273 3697 0 0,'0'0'1791'0'0,"20"-7"1467"0"0,-16 5-3227 0 0,0-1 1 0 0,0 1-1 0 0,1-1 1 0 0,-2 1-1 0 0,1-1 1 0 0,0 0-1 0 0,0-1 1 0 0,-1 1-1 0 0,5-7 1 0 0,1 0-6 0 0,-6 7 71 0 0,0-1 0 0 0,-1 0-1 0 0,1 0 1 0 0,-1 1 0 0 0,0-1-1 0 0,0-1 1 0 0,-1 1 0 0 0,1 0-1 0 0,-1 0 1 0 0,0-1 0 0 0,0 1 0 0 0,0-1-1 0 0,0 1 1 0 0,-1 0 0 0 0,0-1-1 0 0,0 1 1 0 0,0-1 0 0 0,-2-8-1 0 0,2 6 160 0 0,-1 0-78 0 0,0 1 0 0 0,0 0 0 0 0,-1 0 0 0 0,1-1 0 0 0,-1 1 0 0 0,-1 1 0 0 0,1-1 0 0 0,-1 0 0 0 0,0 0 0 0 0,-1 1 0 0 0,-7-10 0 0 0,8 11-121 0 0,0 0 0 0 0,0 1 0 0 0,-1-1 0 0 0,1 1 0 0 0,-1 0 0 0 0,0 0 1 0 0,0 1-1 0 0,0-1 0 0 0,0 1 0 0 0,-1 0 0 0 0,1 0 0 0 0,0 0 0 0 0,-1 0 1 0 0,0 1-1 0 0,1 0 0 0 0,-6-1 0 0 0,3 1-19 0 0,1 1 0 0 0,-1 0-1 0 0,0 0 1 0 0,1 0 0 0 0,-1 1 0 0 0,1 0 0 0 0,-1 1-1 0 0,1-1 1 0 0,-1 1 0 0 0,1 0 0 0 0,0 1-1 0 0,0 0 1 0 0,0 0 0 0 0,-8 5 0 0 0,8-5-8 0 0,1 1-1 0 0,-1 1 1 0 0,1-1 0 0 0,0 1 0 0 0,0 0-1 0 0,1 0 1 0 0,-1 0 0 0 0,1 0-1 0 0,-6 10 1 0 0,7-11-17 0 0,0 1-1 0 0,0 0 1 0 0,0 0-1 0 0,0 0 1 0 0,1 0-1 0 0,0 0 1 0 0,0 0-1 0 0,0 1 1 0 0,0-1-1 0 0,0 10 1 0 0,-7 41 92 0 0,7-43-85 0 0,0 0-1 0 0,0 0 1 0 0,1 0 0 0 0,0 0-1 0 0,1 0 1 0 0,3 16-1 0 0,-2-21-24 0 0,1 7 20 0 0,1 0 1 0 0,8 21 0 0 0,-9-30-6 0 0,0-1 0 0 0,1 1 0 0 0,0-1 0 0 0,0 0 0 0 0,0 0 1 0 0,1-1-1 0 0,0 1 0 0 0,0-1 0 0 0,7 7 0 0 0,-6-6 4 0 0,0-1 1 0 0,0-1-1 0 0,0 1 1 0 0,0-1-1 0 0,1 0 0 0 0,-1 0 1 0 0,1 0-1 0 0,0-1 1 0 0,0 0-1 0 0,0 0 0 0 0,0 0 1 0 0,0-1-1 0 0,1 0 1 0 0,8 1-1 0 0,7-1 24 0 0,-16 0-31 0 0,1 0 0 0 0,-1-1 0 0 0,1 0 0 0 0,-1 0 0 0 0,1 0 0 0 0,-1-1 0 0 0,0 0 0 0 0,1 0 0 0 0,-1-1 0 0 0,0 1-1 0 0,10-5 1 0 0,-11 3 24 0 0,1 1 0 0 0,-1-1-1 0 0,0 0 1 0 0,0-1 0 0 0,0 1-1 0 0,0-1 1 0 0,8-8 0 0 0,-10 8-17 0 0,-1 1 0 0 0,1-1 1 0 0,-1 1-1 0 0,0-1 0 0 0,-1 0 1 0 0,1 0-1 0 0,-1 0 1 0 0,1 0-1 0 0,-1 0 0 0 0,0-1 1 0 0,-1 1-1 0 0,1-6 1 0 0,1-10 1 0 0,-2 1 1 0 0,0-1 0 0 0,-2 1-1 0 0,0-1 1 0 0,-1 1 0 0 0,-1 0-1 0 0,-6-19 1 0 0,5 21-21 0 0,1 0 0 0 0,1 0 0 0 0,-1-23 1 0 0,2 1-2588 0 0,2 38 2454 0 0,0 1 0 0 0,0 0 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29.41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38 117 1440 0 0,'1'-2'193'0'0,"0"1"0"0"0,-1-1-1 0 0,1 1 1 0 0,0-1-1 0 0,-1 1 1 0 0,1-1 0 0 0,-1 0-1 0 0,1 0 1 0 0,-1 1-1 0 0,0-1 1 0 0,1 0 0 0 0,-1 0-1 0 0,0 1 1 0 0,0-1-1 0 0,0 0 1 0 0,-1 0 0 0 0,1 1-1 0 0,0-1 1 0 0,-1 0 0 0 0,1 0-1 0 0,-1 1 1 0 0,1-1-1 0 0,-1 1 1 0 0,0-1 0 0 0,0 0-1 0 0,0 1 1 0 0,-2-3-1 0 0,2 3-58 0 0,1 0-1 0 0,-1-1 0 0 0,1 1 1 0 0,-1 0-1 0 0,1 0 0 0 0,0 0 0 0 0,0-1 1 0 0,-1 1-1 0 0,1 0 0 0 0,0 0 0 0 0,0 0 1 0 0,0-1-1 0 0,0 1 0 0 0,0 0 1 0 0,1-2-1 0 0,-1-15 3464 0 0,-1 14-3488 0 0,1 3-70 0 0,0-1 0 0 0,0 1-1 0 0,0-1 1 0 0,0 1 0 0 0,-1-1-1 0 0,1 1 1 0 0,-1 0 0 0 0,1-1-1 0 0,-1 1 1 0 0,0 0 0 0 0,1-1-1 0 0,-2-1 1 0 0,1-1 1028 0 0,-2 7-177 0 0,1 0-1083 0 0,-1 3 214 0 0,1 0 0 0 0,0 1 0 0 0,0-1-1 0 0,0 1 1 0 0,0-1 0 0 0,1 1 0 0 0,1 0-1 0 0,-1 0 1 0 0,1 0 0 0 0,0 7 0 0 0,-2 25 56 0 0,1-35-72 0 0,1 1 0 0 0,-1 0 0 0 0,1 0-1 0 0,0 0 1 0 0,0-1 0 0 0,1 1 0 0 0,-1 0 0 0 0,1 0 0 0 0,0-1 0 0 0,3 9 0 0 0,-1-3-8 0 0,-1 0 0 0 0,0 1 0 0 0,-1-1-1 0 0,0 14 1 0 0,-1-12 25 0 0,1 0-1 0 0,4 24 0 0 0,-3-27-8 0 0,1 0-1 0 0,-1 0 1 0 0,2 0-1 0 0,-1-1 1 0 0,1 1-1 0 0,0-1 1 0 0,1 0-1 0 0,-1 0 1 0 0,2-1-1 0 0,6 9 1 0 0,-2-5 16 0 0,-8-8-25 0 0,0 0 1 0 0,1 0-1 0 0,-1-1 1 0 0,1 1 0 0 0,0 0-1 0 0,-1-1 1 0 0,1 0-1 0 0,0 0 1 0 0,0 0-1 0 0,1 0 1 0 0,-1 0-1 0 0,0 0 1 0 0,1-1-1 0 0,-1 0 1 0 0,1 0-1 0 0,-1 0 1 0 0,6 1-1 0 0,-4-1 15 0 0,1 0 0 0 0,-1-1 0 0 0,1 0 0 0 0,-1 0-1 0 0,1 0 1 0 0,-1-1 0 0 0,0 0 0 0 0,1 0 0 0 0,-1 0 0 0 0,0-1-1 0 0,1 1 1 0 0,4-4 0 0 0,-6 3-6 0 0,0-1 1 0 0,0 1-1 0 0,-1-1 1 0 0,1 0-1 0 0,-1 0 0 0 0,0-1 1 0 0,0 1-1 0 0,0-1 0 0 0,0 1 1 0 0,-1-1-1 0 0,1 0 1 0 0,-1 0-1 0 0,0 0 0 0 0,3-8 1 0 0,3-14 20 0 0,-1 0 1 0 0,-1-1-1 0 0,-1 0 1 0 0,-2 1-1 0 0,0-1 1 0 0,-2-28-1 0 0,-3 38-42 0 0,2 17 8 0 0,-1 0 0 0 0,1 0 0 0 0,0 0 0 0 0,0-1 0 0 0,0 1 0 0 0,0 0 0 0 0,0 0 0 0 0,0 0 0 0 0,0 0 0 0 0,0 0 0 0 0,-1 0 0 0 0,1 0 0 0 0,0 0 0 0 0,0 0 0 0 0,0 0 0 0 0,0 0 0 0 0,0 0 0 0 0,0 0 0 0 0,-1 0 0 0 0,1 0 0 0 0,0 0 0 0 0,0 0 0 0 0,0 0 0 0 0,0 0 0 0 0,0 0 0 0 0,0 0 1 0 0,-1 0-1 0 0,1 0 0 0 0,0 0 0 0 0,0 0 0 0 0,0 0 0 0 0,0 0 0 0 0,0 0 0 0 0,0 0 0 0 0,-1 0 0 0 0,1 0 0 0 0,0 0 0 0 0,0 0 0 0 0,0 0 0 0 0,0 0 0 0 0,0 1 0 0 0,0-1 0 0 0,0 0 0 0 0,0 0 0 0 0,0 0 0 0 0,-1 0 0 0 0,1 0 0 0 0,0 0 0 0 0,0 0 0 0 0,0 1 0 0 0,0-1 0 0 0,0 0 0 0 0,-1 2-4 0 0,0 1 1 0 0,0-1 0 0 0,0 1-1 0 0,0-1 1 0 0,0 1-1 0 0,1-1 1 0 0,-1 1-1 0 0,1-1 1 0 0,-1 1-1 0 0,1 2 1 0 0,0 5 3 0 0,1 1 0 0 0,0-1 1 0 0,1 0-1 0 0,0 0 0 0 0,0-1 1 0 0,1 1-1 0 0,0 0 0 0 0,1-1 1 0 0,0 0-1 0 0,0 0 0 0 0,1 0 1 0 0,0 0-1 0 0,1-1 0 0 0,0 1 1 0 0,0-1-1 0 0,0-1 0 0 0,1 1 1 0 0,1-1-1 0 0,-1-1 0 0 0,1 1 1 0 0,0-1-1 0 0,1-1 0 0 0,-1 1 0 0 0,15 5 1 0 0,-11-6 1 0 0,0 0-1 0 0,0-2 1 0 0,1 1 0 0 0,-1-1 0 0 0,25 2-1 0 0,-33-6 3 0 0,0 1 0 0 0,-1-1-1 0 0,1 0 1 0 0,0 0 0 0 0,-1 0-1 0 0,1-1 1 0 0,-1 1-1 0 0,1-1 1 0 0,-1 0 0 0 0,0 0-1 0 0,0 0 1 0 0,1 0 0 0 0,-2-1-1 0 0,1 1 1 0 0,3-4-1 0 0,-2 2-1 0 0,0 0-1 0 0,-1 1 0 0 0,1-2 1 0 0,-1 1-1 0 0,0 0 0 0 0,0-1 0 0 0,0 0 1 0 0,-1 1-1 0 0,0-1 0 0 0,3-7 0 0 0,-1-11 12 0 0,0-1 0 0 0,-2 0 0 0 0,0 0 0 0 0,-2 0 0 0 0,-4-32 0 0 0,2 42-10 0 0,0 1 1 0 0,-1 0-1 0 0,-1 0 1 0 0,0 0-1 0 0,-1 1 1 0 0,0-1-1 0 0,-1 1 1 0 0,-1 0-1 0 0,-10-15 1 0 0,15 24-5 0 0,-1 1 0 0 0,1 0 0 0 0,0-1 0 0 0,-1 1 0 0 0,1 1 0 0 0,-1-1 0 0 0,0 0 1 0 0,0 0-1 0 0,1 1 0 0 0,-1 0 0 0 0,0 0 0 0 0,0-1 0 0 0,0 2 0 0 0,-1-1 0 0 0,1 0 1 0 0,0 1-1 0 0,0-1 0 0 0,0 1 0 0 0,0 0 0 0 0,-1 0 0 0 0,1 0 0 0 0,0 0 0 0 0,0 1 1 0 0,0 0-1 0 0,0-1 0 0 0,-1 1 0 0 0,1 0 0 0 0,-3 2 0 0 0,6-3-63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0.05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92 144 5577 0 0,'-5'1'2162'0'0,"4"-1"-1853"0"0,0 0-1 0 0,-1 0 1 0 0,1 1 0 0 0,0-1 0 0 0,0 0 0 0 0,0 1 0 0 0,0-1 0 0 0,-1 1 0 0 0,1-1 0 0 0,0 1-1 0 0,0 0 1 0 0,-2 1 0 0 0,3-1-252 0 0,-1 0-1 0 0,1 1 0 0 0,-1-1 0 0 0,1 0 1 0 0,-1 0-1 0 0,1 1 0 0 0,0-1 1 0 0,0 0-1 0 0,0 0 0 0 0,-1 1 0 0 0,1-1 1 0 0,0 0-1 0 0,1 1 0 0 0,-1-1 1 0 0,0 0-1 0 0,0 1 0 0 0,0-1 1 0 0,1 0-1 0 0,0 2 0 0 0,8 28 13 0 0,-8-30-63 0 0,-1 0 0 0 0,1 0 0 0 0,-1 0 0 0 0,1 0 0 0 0,0 0 0 0 0,-1 0 0 0 0,1 0 0 0 0,0-1 0 0 0,0 1 0 0 0,0 0 0 0 0,0-1 0 0 0,0 1 0 0 0,-1 0 0 0 0,1-1 0 0 0,0 1 0 0 0,0-1 0 0 0,0 0 0 0 0,1 1 0 0 0,-1-1 0 0 0,0 0 0 0 0,0 1 0 0 0,0-1-1 0 0,0 0 1 0 0,0 0 0 0 0,0 0 0 0 0,0 0 0 0 0,0 0 0 0 0,0 0 0 0 0,1-1 0 0 0,-1 1 0 0 0,2-1 0 0 0,5 1 31 0 0,1-1-6 0 0,1 0 0 0 0,-1 0-1 0 0,0-1 1 0 0,0 0 0 0 0,0 0 0 0 0,14-7-1 0 0,-17 6-7 0 0,-1 0 0 0 0,1 0-1 0 0,0-1 1 0 0,-1 1 0 0 0,0-1-1 0 0,0-1 1 0 0,0 1 0 0 0,0-1-1 0 0,0 1 1 0 0,5-10-1 0 0,-8 11-8 0 0,0 0 0 0 0,0-1 0 0 0,0 0 0 0 0,-1 1-1 0 0,1-1 1 0 0,-1 0 0 0 0,0 0 0 0 0,0 0-1 0 0,0 1 1 0 0,-1-1 0 0 0,1 0 0 0 0,-1 0-1 0 0,0 0 1 0 0,0 0 0 0 0,-1 0 0 0 0,1 0-1 0 0,-1 0 1 0 0,-2-7 0 0 0,1 6 21 0 0,0 0 1 0 0,-1 1-1 0 0,1-1 1 0 0,-1 1-1 0 0,0 0 1 0 0,-1 0-1 0 0,1 0 1 0 0,-1 0-1 0 0,1 0 1 0 0,-1 1-1 0 0,0 0 0 0 0,-1 0 1 0 0,1 0-1 0 0,0 0 1 0 0,-1 0-1 0 0,0 1 1 0 0,1 0-1 0 0,-1 0 1 0 0,0 1-1 0 0,0-1 1 0 0,0 1-1 0 0,0 0 0 0 0,0 0 1 0 0,-1 0-1 0 0,1 1 1 0 0,0 0-1 0 0,0 0 1 0 0,-9 2-1 0 0,6 0 21 0 0,0 1 1 0 0,0 0-1 0 0,0 1 0 0 0,0-1 1 0 0,0 2-1 0 0,1-1 0 0 0,-1 1 0 0 0,1 0 1 0 0,-9 9-1 0 0,12-10-39 0 0,0 0 0 0 0,0 0 1 0 0,1 0-1 0 0,0 0 0 0 0,-1 1 1 0 0,2-1-1 0 0,-1 1 0 0 0,0-1 0 0 0,1 1 1 0 0,0 0-1 0 0,0 0 0 0 0,0 0 0 0 0,1 1 1 0 0,0-1-1 0 0,0 0 0 0 0,-1 8 0 0 0,-4 39 71 0 0,5-46-75 0 0,-1 1 1 0 0,1 0-1 0 0,0 0 1 0 0,1 1-1 0 0,-1-1 1 0 0,2 0-1 0 0,-1 0 1 0 0,1 0-1 0 0,0 0 1 0 0,3 10-1 0 0,7 12 15 0 0,-6-19-10 0 0,-1 0 0 0 0,-1 1-1 0 0,5 19 1 0 0,-7-23-7 0 0,1 1 0 0 0,0-1 0 0 0,0 1 0 0 0,1-1 1 0 0,0 0-1 0 0,0 0 0 0 0,1 0 0 0 0,-1 0 0 0 0,2-1 0 0 0,-1 0 0 0 0,1 1 0 0 0,0-2 0 0 0,0 1 0 0 0,0 0 0 0 0,10 7 0 0 0,2 4 9 0 0,-16-15-6 0 0,1 1 1 0 0,0-1-1 0 0,0 0 0 0 0,0 0 0 0 0,0 0 1 0 0,0-1-1 0 0,0 1 0 0 0,0 0 1 0 0,0-1-1 0 0,1 1 0 0 0,-1-1 1 0 0,1 0-1 0 0,-1 0 0 0 0,1 0 1 0 0,0 0-1 0 0,4 1 0 0 0,0-1 3 0 0,-2 0 20 0 0,-1 0 0 0 0,1-1 1 0 0,0 1-1 0 0,0-1 1 0 0,0 0-1 0 0,7-2 1 0 0,-10 2-47 0 0,0-1 1 0 0,0 0 0 0 0,1 0-1 0 0,-1 0 1 0 0,0 0 0 0 0,0 0 0 0 0,-1-1-1 0 0,1 1 1 0 0,0-1 0 0 0,0 1-1 0 0,-1-1 1 0 0,1 0 0 0 0,-1 1-1 0 0,1-1 1 0 0,-1 0 0 0 0,2-4 0 0 0,4-5-738 0 0,-2-1 0 0 0,0 1 0 0 0,5-19 0 0 0,4-8-3700 0 0,-9 28 1321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0.68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202 204 3921 0 0,'0'0'3766'0'0,"19"-7"-2019"0"0,-17 7-1650 0 0,9-10 273 0 0,15-21-98 0 0,-25 30-240 0 0,0 0 1 0 0,-1 0-1 0 0,1 0 1 0 0,0 0-1 0 0,-1 0 0 0 0,1 0 1 0 0,-1 0-1 0 0,1 0 1 0 0,-1-1-1 0 0,0 1 1 0 0,1 0-1 0 0,-1 0 1 0 0,0 0-1 0 0,0-1 0 0 0,0 1 1 0 0,0 0-1 0 0,0 0 1 0 0,0 0-1 0 0,0-1 1 0 0,-1 0-1 0 0,1-8 280 0 0,1 6-199 0 0,-1 0 0 0 0,0 0-1 0 0,0 0 1 0 0,0 0 0 0 0,0 0 0 0 0,-1 0-1 0 0,1 0 1 0 0,-1 0 0 0 0,0 0-1 0 0,0 0 1 0 0,-1 1 0 0 0,1-1 0 0 0,-1 0-1 0 0,0 1 1 0 0,0-1 0 0 0,0 1-1 0 0,0 0 1 0 0,-5-5 0 0 0,4 4-52 0 0,1 1-1 0 0,-1-1 1 0 0,0 1 0 0 0,0 0 0 0 0,-1 0 0 0 0,1 0 0 0 0,0 0 0 0 0,-1 1-1 0 0,0-1 1 0 0,0 1 0 0 0,0 0 0 0 0,0 0 0 0 0,0 1 0 0 0,0-1 0 0 0,0 1-1 0 0,0 0 1 0 0,-7-2 0 0 0,6 4-40 0 0,0-1 1 0 0,0 1-1 0 0,0 0 0 0 0,0 0 0 0 0,0 0 0 0 0,0 1 1 0 0,1-1-1 0 0,-1 1 0 0 0,0 0 0 0 0,1 1 1 0 0,-9 5-1 0 0,0 2 26 0 0,0 1-1 0 0,-14 15 1 0 0,4-4 38 0 0,20-19-71 0 0,0 0 0 0 0,0 0 0 0 0,1 0-1 0 0,0 1 1 0 0,-1-1 0 0 0,1 0 0 0 0,0 1 0 0 0,1 0-1 0 0,-1-1 1 0 0,1 1 0 0 0,-1 0 0 0 0,1 0 0 0 0,0 0-1 0 0,1 0 1 0 0,-1 7 0 0 0,0-9-7 0 0,1 0-1 0 0,1 1 1 0 0,-1-1 0 0 0,0 0-1 0 0,1 1 1 0 0,-1-1 0 0 0,1 0-1 0 0,-1 0 1 0 0,1 1 0 0 0,0-1-1 0 0,0 0 1 0 0,0 0 0 0 0,0 0 0 0 0,1 0-1 0 0,-1 0 1 0 0,0 0 0 0 0,1-1-1 0 0,0 1 1 0 0,-1 0 0 0 0,1-1-1 0 0,0 1 1 0 0,0-1 0 0 0,-1 0-1 0 0,1 1 1 0 0,0-1 0 0 0,1 0 0 0 0,-1 0-1 0 0,0 0 1 0 0,3 0 0 0 0,12 4 2 0 0,-13-5-2 0 0,0 1-1 0 0,1 0 0 0 0,-1 0 1 0 0,0 0-1 0 0,0 1 1 0 0,0-1-1 0 0,0 1 0 0 0,0 0 1 0 0,-1 0-1 0 0,6 4 1 0 0,13 2 37 0 0,-6-3-32 0 0,-8 0-6 0 0,0 1 1 0 0,0 0 0 0 0,0 1-1 0 0,-1-1 1 0 0,0 2 0 0 0,-1-1-1 0 0,0 1 1 0 0,0 0 0 0 0,0 0-1 0 0,-1 0 1 0 0,0 1 0 0 0,-1 0-1 0 0,0 0 1 0 0,0 0 0 0 0,-1 0-1 0 0,0 1 1 0 0,2 15 0 0 0,-5-22-4 0 0,0 1 0 0 0,0-1 1 0 0,0 0-1 0 0,0 1 0 0 0,0-1 1 0 0,-1 0-1 0 0,0 1 0 0 0,0-1 0 0 0,0 0 1 0 0,0 0-1 0 0,0 0 0 0 0,-1 0 1 0 0,1 0-1 0 0,-1 0 0 0 0,0 0 1 0 0,0 0-1 0 0,0 0 0 0 0,0-1 1 0 0,0 1-1 0 0,-1-1 0 0 0,-4 4 1 0 0,-11 15 36 0 0,17-20-8 0 0,-2 1 15 0 0,1 0-37 0 0,-1 1 0 0 0,0-1-1 0 0,0 0 1 0 0,-1 0 0 0 0,1 0 0 0 0,0-1 0 0 0,-1 1 0 0 0,1-1 0 0 0,-1 0 0 0 0,1 0 0 0 0,-1 0 0 0 0,1 0 0 0 0,-1-1 0 0 0,0 1 0 0 0,1-1 0 0 0,-1 0-1 0 0,0 0 1 0 0,1 0 0 0 0,-1-1 0 0 0,0 1 0 0 0,1-1 0 0 0,-1 0 0 0 0,0 0 0 0 0,1 0 0 0 0,-1 0 0 0 0,-3-3 0 0 0,4 2-10 0 0,0 0 0 0 0,0 0 0 0 0,0 0 0 0 0,0-1 0 0 0,0 1 0 0 0,1-1 0 0 0,0 1 0 0 0,-1-1 0 0 0,1 0 0 0 0,0 0 0 0 0,0 0 0 0 0,0 0 0 0 0,1 0 0 0 0,-3-6 0 0 0,2 4-1105 0 0,1 1 1 0 0,0-1-1 0 0,0 0 1 0 0,0 0-1 0 0,1-9 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1.90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152 484 1976 0 0,'0'0'2200'0'0,"28"0"2723"0"0,-5-11-4480 0 0,15-8-394 0 0,-36 17-39 0 0,1 1-1 0 0,-1-1 0 0 0,0 0 1 0 0,0 0-1 0 0,0 0 0 0 0,0 0 0 0 0,0 0 1 0 0,0 0-1 0 0,-1 0 0 0 0,1 0 1 0 0,-1-1-1 0 0,3-4 0 0 0,3-5 94 0 0,-4 8-12 0 0,-1 0 0 0 0,1-1 0 0 0,-1 1-1 0 0,0 0 1 0 0,0-1 0 0 0,-1 0-1 0 0,1 1 1 0 0,-1-1 0 0 0,0 0-1 0 0,-1 1 1 0 0,1-1 0 0 0,-1 0 0 0 0,0 0-1 0 0,0 0 1 0 0,0 0 0 0 0,0 0-1 0 0,-1 1 1 0 0,0-1 0 0 0,0 0-1 0 0,-1 0 1 0 0,1 1 0 0 0,-4-8 0 0 0,3 8 4 0 0,0-1 0 0 0,0 1 1 0 0,-1 0-1 0 0,1 0 0 0 0,-1 0 0 0 0,0 0 1 0 0,0 0-1 0 0,0 1 0 0 0,-1 0 1 0 0,1-1-1 0 0,-1 1 0 0 0,0 0 1 0 0,0 1-1 0 0,0-1 0 0 0,0 1 1 0 0,0-1-1 0 0,-1 1 0 0 0,1 1 0 0 0,-1-1 1 0 0,1 1-1 0 0,-1-1 0 0 0,-8 0 1 0 0,7 2-63 0 0,-1-1 1 0 0,1 1 0 0 0,0 1 0 0 0,-1-1 0 0 0,1 1-1 0 0,0 1 1 0 0,-1-1 0 0 0,1 1 0 0 0,0 0 0 0 0,0 0-1 0 0,0 1 1 0 0,0-1 0 0 0,1 1 0 0 0,-1 1-1 0 0,1-1 1 0 0,0 1 0 0 0,0 0 0 0 0,0 0 0 0 0,0 0-1 0 0,1 1 1 0 0,0 0 0 0 0,-1 0 0 0 0,-5 9 0 0 0,-8 14-2 0 0,14-24-22 0 0,1 1 0 0 0,0-1 1 0 0,0 0-1 0 0,0 1 0 0 0,1 0 0 0 0,-1 0 1 0 0,1 0-1 0 0,1 0 0 0 0,-3 6 0 0 0,2 1-2 0 0,0-1 1 0 0,0 0-1 0 0,1 1 0 0 0,1-1 0 0 0,0 1 0 0 0,0-1 0 0 0,1 1 1 0 0,1-1-1 0 0,0 0 0 0 0,0 0 0 0 0,1 1 0 0 0,1-2 1 0 0,0 1-1 0 0,6 12 0 0 0,2-1 42 0 0,-6-9-45 0 0,1-1 1 0 0,11 17-1 0 0,-16-27-4 0 0,0 1 0 0 0,0 0 1 0 0,1-1-1 0 0,-1 1 0 0 0,1-1 1 0 0,0 0-1 0 0,-1 0 0 0 0,1 0 1 0 0,0 0-1 0 0,0-1 0 0 0,0 1 0 0 0,0-1 1 0 0,0 1-1 0 0,7 0 0 0 0,18 4 2 0 0,-16-2 20 0 0,1-1-1 0 0,1-1 1 0 0,-1-1-1 0 0,13 1 1 0 0,-22-2-14 0 0,-1 0 1 0 0,1-1-1 0 0,-1 1 1 0 0,0-1-1 0 0,1 1 1 0 0,-1-1-1 0 0,0 0 1 0 0,0 0 0 0 0,0-1-1 0 0,0 1 1 0 0,0-1-1 0 0,0 1 1 0 0,0-1-1 0 0,0 0 1 0 0,-1 0 0 0 0,1 0-1 0 0,0-1 1 0 0,-1 1-1 0 0,0-1 1 0 0,4-4-1 0 0,1-5 15 0 0,-1 0 0 0 0,0 0-1 0 0,0-1 1 0 0,-1 0 0 0 0,-1 1-1 0 0,-1-2 1 0 0,1 1 0 0 0,1-21-1 0 0,-1-13 26 0 0,-3-53 0 0 0,-1 67-48 0 0,7-217 14 0 0,-8 224-7 0 0,0 21-5 0 0,0 0-1 0 0,1 0 0 0 0,0 0 0 0 0,0 0 0 0 0,1 0 0 0 0,-1 0 1 0 0,1 0-1 0 0,1-5 0 0 0,-1 1-11 0 0,-7 13-9 0 0,-9 17 1 0 0,12-13 21 0 0,0 0 0 0 0,1 0 0 0 0,0 0 0 0 0,0 1 0 0 0,0-1 0 0 0,0 16 0 0 0,2-4-29 0 0,3 37 1 0 0,1-13 72 0 0,-1-12-46 0 0,1 1 1 0 0,1-2 0 0 0,2 1-1 0 0,16 46 1 0 0,-11-41 28 0 0,-1 0 1 0 0,-1 0-1 0 0,6 58 0 0 0,-12-82 105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2.97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241 353 3369 0 0,'0'0'3176'0'0,"18"-12"-1027"0"0,-5-1-1708 0 0,15-20-186 0 0,-26 30-181 0 0,-1 1 0 0 0,1 0 0 0 0,-1-1 0 0 0,1 0 0 0 0,-1 1-1 0 0,0-1 1 0 0,0 0 0 0 0,0 0 0 0 0,0 0 0 0 0,-1 1 0 0 0,1-1 0 0 0,-1 0 0 0 0,0 0 0 0 0,1 0 0 0 0,-1 0 0 0 0,-1 0-1 0 0,1 0 1 0 0,0 0 0 0 0,-1 0 0 0 0,0-3 0 0 0,-2-2 187 0 0,0 1-1 0 0,-1-1 0 0 0,1 1 1 0 0,-1 0-1 0 0,-6-7 1 0 0,7 9-102 0 0,0 1-82 0 0,1 1-1 0 0,-1-1 1 0 0,0 1-1 0 0,0 0 1 0 0,0 0 0 0 0,0 0-1 0 0,-1 0 1 0 0,1 0-1 0 0,-1 1 1 0 0,1-1-1 0 0,-1 1 1 0 0,0 0 0 0 0,0 0-1 0 0,0 0 1 0 0,-5-1-1 0 0,3 2-23 0 0,0 0 0 0 0,0 1-1 0 0,-1-1 1 0 0,1 1 0 0 0,0 0-1 0 0,0 1 1 0 0,0-1-1 0 0,0 1 1 0 0,0 1 0 0 0,-10 2-1 0 0,9-1-31 0 0,1-1 0 0 0,-1 1 0 0 0,1 0 0 0 0,0 1-1 0 0,-1 0 1 0 0,2 0 0 0 0,-1 0 0 0 0,0 0-1 0 0,1 1 1 0 0,0 0 0 0 0,0 0 0 0 0,0 1 0 0 0,1-1-1 0 0,0 1 1 0 0,0 0 0 0 0,0 0 0 0 0,1 1 0 0 0,0-1-1 0 0,0 1 1 0 0,0-1 0 0 0,1 1 0 0 0,0 0-1 0 0,-1 10 1 0 0,1-13-18 0 0,1 0 0 0 0,-1 0-1 0 0,1 0 1 0 0,-1-1 0 0 0,0 1-1 0 0,0 0 1 0 0,-3 3 0 0 0,3-5-7 0 0,0 0 1 0 0,0 1 0 0 0,1-1 0 0 0,-1 0 0 0 0,1 1 0 0 0,0-1 0 0 0,0 1 0 0 0,0 0 0 0 0,0-1 0 0 0,0 1 0 0 0,0 0 0 0 0,1 0 0 0 0,-1-1 0 0 0,1 1 0 0 0,0 0-1 0 0,0 0 1 0 0,0 0 0 0 0,0 0 0 0 0,1 4 0 0 0,18 87 133 0 0,-17-87-127 0 0,0 1 1 0 0,0-1 0 0 0,1 0 0 0 0,0 0 0 0 0,0 0 0 0 0,1-1 0 0 0,0 1 0 0 0,0-1 0 0 0,1 0 0 0 0,-1 0 0 0 0,1 0 0 0 0,1 0 0 0 0,-1-1 0 0 0,1 0 0 0 0,0 0 0 0 0,0-1 0 0 0,0 1 0 0 0,1-2-1 0 0,-1 1 1 0 0,1 0 0 0 0,0-1 0 0 0,8 2 0 0 0,-9-3 13 0 0,0 0-1 0 0,0-1 1 0 0,0 0-1 0 0,0 0 0 0 0,0 0 1 0 0,0-1-1 0 0,0 1 1 0 0,1-2-1 0 0,-1 1 1 0 0,0-1-1 0 0,0 0 1 0 0,0 0-1 0 0,0 0 1 0 0,11-5-1 0 0,-13 4-15 0 0,0 1 0 0 0,0-1 0 0 0,0 0 0 0 0,-1-1 0 0 0,1 1 0 0 0,-1-1-1 0 0,1 1 1 0 0,-1-1 0 0 0,0 0 0 0 0,0 0 0 0 0,0 0 0 0 0,0-1 0 0 0,-1 1 0 0 0,1-1 0 0 0,-1 0 0 0 0,0 1 0 0 0,0-1 0 0 0,-1 0 0 0 0,1 0 0 0 0,-1 0-1 0 0,1-1 1 0 0,0-4 0 0 0,2-15 14 0 0,0-1-1 0 0,-1 0 0 0 0,-1-41 0 0 0,-12-76 19 0 0,3 92-175 0 0,6 68 170 0 0,1-13-24 0 0,0 1 0 0 0,0-1 0 0 0,0 0 0 0 0,0 1 0 0 0,2 6 0 0 0,8 27-14 0 0,-6-18 19 0 0,1 1 1 0 0,1-1-1 0 0,1-1 0 0 0,12 25 0 0 0,-12-32-7 0 0,0-1-1 0 0,1 0 0 0 0,1 0 1 0 0,-1-1-1 0 0,2 0 0 0 0,0 0 1 0 0,17 13-1 0 0,-23-20 1 0 0,0-1-1 0 0,1 1 1 0 0,-1-1 0 0 0,1 0 0 0 0,0-1-1 0 0,0 1 1 0 0,0-1 0 0 0,0 0 0 0 0,0 0-1 0 0,10 1 1 0 0,-12-2-3 0 0,-1-1-1 0 0,1 0 1 0 0,-1 0 0 0 0,1 0-1 0 0,0 0 1 0 0,-1-1-1 0 0,1 1 1 0 0,-1-1 0 0 0,1 0-1 0 0,-1 1 1 0 0,1-1-1 0 0,-1 0 1 0 0,1 0-1 0 0,-1-1 1 0 0,0 1 0 0 0,0 0-1 0 0,1-1 1 0 0,-1 0-1 0 0,0 1 1 0 0,-1-1 0 0 0,1 0-1 0 0,0 0 1 0 0,0 0-1 0 0,2-4 1 0 0,13-18-32 0 0,-2 4 11 0 0,16-32 1 0 0,-28 46 23 0 0,-1-1-1 0 0,-1 1 1 0 0,1-1 0 0 0,-1 0 0 0 0,-1 0-1 0 0,1 1 1 0 0,-1-1 0 0 0,0 0-1 0 0,0 0 1 0 0,-1 1 0 0 0,0-1 0 0 0,-3-8-1 0 0,3 4-3 0 0,-1 0-1 0 0,1 1 1 0 0,1-18-1 0 0,4-34 17 0 0,-6-91 0 0 0,2 151-15 0 0,0 0 0 0 0,-1 0 0 0 0,1 1 0 0 0,-1-1 0 0 0,1 0 0 0 0,-1 1 0 0 0,1-1 0 0 0,-1 1 0 0 0,0-1 0 0 0,0 0 1 0 0,0 1-1 0 0,0 0 0 0 0,-1-2 0 0 0,-7-13 97 0 0,6 20 1 0 0,2-1-87 0 0,-1 0 0 0 0,0-1 0 0 0,0 1 0 0 0,0-1 0 0 0,0 1 0 0 0,0-1 0 0 0,-3 3 0 0 0,3-4-12 0 0,1 0 1 0 0,0 0-1 0 0,1 0 0 0 0,-1 0 0 0 0,0 0 1 0 0,0 0-1 0 0,0 1 0 0 0,1-1 1 0 0,-1 0-1 0 0,0 0 0 0 0,1 1 0 0 0,0-1 1 0 0,-1 0-1 0 0,1 1 0 0 0,0-1 1 0 0,-1 0-1 0 0,1 1 0 0 0,0-1 0 0 0,0 1 1 0 0,0-1-1 0 0,0 0 0 0 0,1 2 0 0 0,8 35 30 0 0,-1-8 8 0 0,-11-3 13 0 0,2-22-41 0 0,0 1 0 0 0,1-1 0 0 0,-1 0 0 0 0,1 0 0 0 0,0 1 0 0 0,1-1 0 0 0,-1 0 0 0 0,3 10 0 0 0,4 3 8 0 0,0 1-22 0 0,8 32 0 0 0,-9-8-12 0 0,-5-31 17 0 0,1 1 0 0 0,0-1 0 0 0,1 1-1 0 0,6 17 1 0 0,29 54 109 0 0,-37-76-112 0 0,-2-7 1 0 0,1-1 1 0 0,0 0-1 0 0,0 1 1 0 0,0-1 0 0 0,0 0-1 0 0,1 1 1 0 0,-1-1-1 0 0,0 1 1 0 0,0-1 0 0 0,0 0-1 0 0,0 1 1 0 0,0-1-1 0 0,0 0 1 0 0,0 1 0 0 0,1-1-1 0 0,-1 0 1 0 0,0 0-1 0 0,0 1 1 0 0,1-1 0 0 0,-1 0-1 0 0,0 1 1 0 0,0-1-1 0 0,1 0 1 0 0,-1 0 0 0 0,0 0-1 0 0,0 1 1 0 0,1-1-1 0 0,-1 0 1 0 0,0 0 0 0 0,1 0-1 0 0,-1 0 1 0 0,1 1-1 0 0,-1-1 1 0 0,0 0 0 0 0,1 0-1 0 0,-1 0 1 0 0,1 0-1 0 0,14 5-532 0 0,-8-11-1789 0 0,6-8-308 0 0,-2 5 430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3.35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33 38 6241 0 0,'-32'-6'6883'0'0,"43"6"-6288"0"0,22 0-396 0 0,0-2-1 0 0,65-11 1 0 0,-53 5-115 0 0,-27 5-530 0 0,22-3 1136 0 0,-15 7-7161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4.08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210 238 5881 0 0,'0'0'1358'0'0,"20"-9"590"0"0,32-22-1389 0 0,-50 30-524 0 0,-1 0 0 0 0,1-1 0 0 0,0 1 0 0 0,0-1 0 0 0,0 0 0 0 0,-1 1 0 0 0,1-1 0 0 0,-1 0 0 0 0,1 0 0 0 0,-1 0 0 0 0,0 0 0 0 0,0 0 0 0 0,0 0 0 0 0,0-1 0 0 0,0 1 0 0 0,0 0 0 0 0,-1 0 0 0 0,1-1 0 0 0,-1 1 0 0 0,0 0 0 0 0,1-4 0 0 0,0-2 111 0 0,-1 3-32 0 0,0 1 0 0 0,1-1 0 0 0,-2 1-1 0 0,1-1 1 0 0,-1 1 0 0 0,1-1 0 0 0,-1 1-1 0 0,0-1 1 0 0,-1 1 0 0 0,1-1 0 0 0,-1 1 0 0 0,0 0-1 0 0,0 0 1 0 0,-4-6 0 0 0,1 3 61 0 0,0 0 0 0 0,0 1 0 0 0,-1 0 0 0 0,1 0 0 0 0,-1 0 0 0 0,-1 0 1 0 0,-8-5-1 0 0,11 8-134 0 0,0 1 0 0 0,0 0 0 0 0,-1 0 0 0 0,1 1 0 0 0,0-1 0 0 0,-1 1 0 0 0,1 0-1 0 0,-1 0 1 0 0,1 0 0 0 0,-1 0 0 0 0,0 1 0 0 0,1 0 0 0 0,-1 0 0 0 0,0 0 0 0 0,1 1 0 0 0,-1 0 0 0 0,0 0 0 0 0,1 0 0 0 0,-9 3 0 0 0,7-2-28 0 0,0 1 0 0 0,0 0 1 0 0,1 0-1 0 0,-1 0 0 0 0,1 1 0 0 0,-1 0 0 0 0,1 0 0 0 0,0 0 0 0 0,1 1 0 0 0,-1-1 0 0 0,1 1 0 0 0,0 0 0 0 0,-5 8 0 0 0,-3 6 50 0 0,5-8-36 0 0,1 1 0 0 0,-1-1 1 0 0,2 1-1 0 0,0 0 0 0 0,-6 19 0 0 0,8-18-9 0 0,1-1 0 0 0,0 1 1 0 0,1 0-1 0 0,0 0 0 0 0,1 0 0 0 0,3 26 1 0 0,-2-31-14 0 0,1 0 0 0 0,0 1 1 0 0,0-1-1 0 0,1 0 0 0 0,0 0 1 0 0,1 0-1 0 0,-1 0 0 0 0,2-1 1 0 0,-1 0-1 0 0,1 0 1 0 0,9 12-1 0 0,-9-14 9 0 0,0 1 0 0 0,0-1 0 0 0,0 0 0 0 0,1 0 0 0 0,0-1 0 0 0,0 1 0 0 0,0-1 0 0 0,0-1 0 0 0,1 1 0 0 0,0-1 0 0 0,-1 0 0 0 0,1-1-1 0 0,0 1 1 0 0,0-1 0 0 0,1-1 0 0 0,-1 1 0 0 0,0-1 0 0 0,8 0 0 0 0,-5-1 22 0 0,-8 0-32 0 0,0 0 0 0 0,1 1 0 0 0,-1-1 0 0 0,1 0-1 0 0,-1 0 1 0 0,0-1 0 0 0,1 1 0 0 0,-1 0 0 0 0,1-1 0 0 0,-1 0-1 0 0,0 1 1 0 0,0-1 0 0 0,1 0 0 0 0,-1 0 0 0 0,0 0-1 0 0,0-1 1 0 0,0 1 0 0 0,0 0 0 0 0,0-1 0 0 0,0 1 0 0 0,2-3-1 0 0,8-10 6 0 0,-7 9 2 0 0,0-1 0 0 0,0 0 1 0 0,0-1-1 0 0,-1 1 0 0 0,0-1 0 0 0,0 0 1 0 0,3-7-1 0 0,-4 5-3 0 0,-1 0 0 0 0,1 0 0 0 0,-1 0 0 0 0,-1-1-1 0 0,0 1 1 0 0,0-1 0 0 0,-1 1 0 0 0,0-1 0 0 0,-1 1 0 0 0,-2-18 0 0 0,-2-93-8 0 0,4 97 31 0 0,1 19-29 0 0,0 0 1 0 0,0 0-1 0 0,0-1 1 0 0,-1 1-1 0 0,0 0 1 0 0,1 0-1 0 0,-2 0 1 0 0,0-5-1 0 0,9 71 114 0 0,16 86-33 0 0,-19-116-107 0 0,-2-20 38 0 0,0 1-1 0 0,1 0 1 0 0,0-1 0 0 0,1 1 0 0 0,9 20-1 0 0,-10-16 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102 200 4617 0 0,'46'9'1899'0'0,"-40"-9"-1873"0"0,-1-1 0 0 0,0 1 1 0 0,0-1-1 0 0,0 0 0 0 0,0 0 0 0 0,1 0 0 0 0,-1-1 0 0 0,-1 1 1 0 0,1-1-1 0 0,0-1 0 0 0,0 1 0 0 0,-1-1 0 0 0,1 1 0 0 0,-1-1 1 0 0,0-1-1 0 0,0 1 0 0 0,0 0 0 0 0,6-8 0 0 0,-8 8 60 0 0,1-1-1 0 0,-1 0 0 0 0,0 0 0 0 0,0 0 1 0 0,0 0-1 0 0,0 0 0 0 0,-1-1 0 0 0,1 1 1 0 0,-1 0-1 0 0,0-1 0 0 0,-1 1 0 0 0,1-1 0 0 0,-1 1 1 0 0,0-1-1 0 0,0 1 0 0 0,0-1 0 0 0,-1 1 1 0 0,1-1-1 0 0,-1 1 0 0 0,0 0 0 0 0,-1-1 1 0 0,-1-4-1 0 0,2 5-26 0 0,-1 0 0 0 0,0 1 1 0 0,0-1-1 0 0,0 1 0 0 0,0-1 0 0 0,0 1 1 0 0,-1 0-1 0 0,1 0 0 0 0,-1 0 0 0 0,0 0 1 0 0,0 0-1 0 0,0 1 0 0 0,0-1 1 0 0,-1 1-1 0 0,1 0 0 0 0,-1 0 0 0 0,1 0 1 0 0,-1 1-1 0 0,0-1 0 0 0,1 1 0 0 0,-1 0 1 0 0,0 0-1 0 0,0 0 0 0 0,0 0 0 0 0,0 1 1 0 0,0-1-1 0 0,0 1 0 0 0,0 0 0 0 0,0 0 1 0 0,0 1-1 0 0,0-1 0 0 0,0 1 0 0 0,0 0 1 0 0,0 0-1 0 0,0 0 0 0 0,-6 4 0 0 0,-2 0-26 0 0,1 0-1 0 0,0 1 1 0 0,0 0-1 0 0,0 1 1 0 0,-11 10-1 0 0,18-14-26 0 0,0 1 1 0 0,0-1-1 0 0,1 1 0 0 0,-1 1 0 0 0,1-1 0 0 0,0 0 0 0 0,0 1 0 0 0,0 0 0 0 0,1-1 1 0 0,0 1-1 0 0,0 0 0 0 0,0 0 0 0 0,0 0 0 0 0,-1 11 0 0 0,2-7-19 0 0,-1 3 25 0 0,0-1 0 0 0,1 1 0 0 0,0 0 0 0 0,1-1 0 0 0,1 1 0 0 0,3 21 0 0 0,-2-26-12 0 0,-1 0 0 0 0,1 0 1 0 0,1 0-1 0 0,-1 0 0 0 0,1-1 0 0 0,0 1 0 0 0,1-1 1 0 0,0 0-1 0 0,0 0 0 0 0,7 9 0 0 0,-4-7 26 0 0,0 0 0 0 0,1-1-1 0 0,0 1 1 0 0,11 7-1 0 0,-14-12-10 0 0,0 0 1 0 0,0-1-1 0 0,1 1 1 0 0,-1-1-1 0 0,1 0 0 0 0,0-1 1 0 0,0 1-1 0 0,0-1 0 0 0,7 1 1 0 0,-8-2-17 0 0,0 1 0 0 0,1-1 1 0 0,-1 0-1 0 0,0 0 0 0 0,0 0 0 0 0,0 0 0 0 0,0-1 1 0 0,1 0-1 0 0,-1-1 0 0 0,0 1 0 0 0,-1-1 1 0 0,1 1-1 0 0,0-2 0 0 0,0 1 0 0 0,-1 0 1 0 0,1-1-1 0 0,-1 0 0 0 0,0 0 0 0 0,0 0 0 0 0,0-1 1 0 0,0 1-1 0 0,0-1 0 0 0,-1 0 0 0 0,0 0 1 0 0,5-7-1 0 0,-3 3 2 0 0,-1-1 1 0 0,1 1-1 0 0,-2-1 0 0 0,1 1 1 0 0,-1-1-1 0 0,0 0 1 0 0,-1 0-1 0 0,0 0 0 0 0,-1 0 1 0 0,1-11-1 0 0,-1 4 15 0 0,-1 0-1 0 0,0 0 1 0 0,-2 0-1 0 0,0 0 0 0 0,-4-18 1 0 0,5 31-39 0 0,0-1-1 0 0,0 1 1 0 0,-1-1 0 0 0,1 1-1 0 0,-1 0 1 0 0,0-1 0 0 0,0 1 0 0 0,0 0-1 0 0,-1 0 1 0 0,1 0 0 0 0,-1 1-1 0 0,1-1 1 0 0,-1 1 0 0 0,0-1 0 0 0,-4-2-1 0 0,-18-4-3492 0 0,20 8 1734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4.72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192 220 4449 0 0,'5'-1'254'0'0,"0"0"0"0"0,-1 0-1 0 0,1 0 1 0 0,-1-1 0 0 0,1 1 0 0 0,-1-1 0 0 0,0 0 0 0 0,0 0-1 0 0,0-1 1 0 0,0 1 0 0 0,0-1 0 0 0,0 0 0 0 0,-1 0 0 0 0,1 0-1 0 0,-1-1 1 0 0,0 1 0 0 0,5-8 0 0 0,-6 6-66 0 0,0 1 0 0 0,0-1 0 0 0,0 0 0 0 0,-1 0 0 0 0,0 0 0 0 0,0 0 0 0 0,-1-1 0 0 0,1 1 1 0 0,-1 0-1 0 0,0 0 0 0 0,0 0 0 0 0,-1 0 0 0 0,1 0 0 0 0,-1-1 0 0 0,0 1 0 0 0,-1 0 0 0 0,1 1 0 0 0,-1-1 0 0 0,0 0 0 0 0,-3-5 0 0 0,3 6-120 0 0,0 0 0 0 0,0 0-1 0 0,-1 0 1 0 0,1 0 0 0 0,-1 1-1 0 0,0-1 1 0 0,0 1 0 0 0,0 0-1 0 0,-1 0 1 0 0,1 0 0 0 0,-1 0-1 0 0,1 0 1 0 0,-1 1 0 0 0,0 0-1 0 0,0 0 1 0 0,0 0 0 0 0,0 0-1 0 0,0 0 1 0 0,-1 1 0 0 0,1 0-1 0 0,0 0 1 0 0,-1 0-1 0 0,-4 0 1 0 0,1 2-48 0 0,1-1-1 0 0,-1 1 1 0 0,0 1-1 0 0,1 0 0 0 0,-1 0 1 0 0,1 0-1 0 0,-1 1 1 0 0,1 0-1 0 0,0 0 1 0 0,0 1-1 0 0,1 0 1 0 0,-1 0-1 0 0,1 1 1 0 0,0 0-1 0 0,0 0 1 0 0,0 0-1 0 0,1 1 1 0 0,-1 0-1 0 0,1 0 1 0 0,1 0-1 0 0,-1 0 0 0 0,1 1 1 0 0,0 0-1 0 0,-2 7 1 0 0,-3 2-7 0 0,8-15-8 0 0,-1 1 0 0 0,1-1 0 0 0,0 1 1 0 0,0 0-1 0 0,1-1 0 0 0,-1 1 1 0 0,0 0-1 0 0,0 0 0 0 0,1 0 1 0 0,-1-1-1 0 0,1 1 0 0 0,0 0 1 0 0,0 0-1 0 0,-1 0 0 0 0,1 0 1 0 0,0 0-1 0 0,0 0 0 0 0,1 0 0 0 0,-1-1 1 0 0,0 1-1 0 0,1 0 0 0 0,-1 0 1 0 0,1 0-1 0 0,0 0 0 0 0,-1-1 1 0 0,2 4-1 0 0,1-1 9 0 0,-3-2-8 0 0,1 0 0 0 0,0 0-1 0 0,-1 0 1 0 0,1 0 0 0 0,0 0-1 0 0,0-1 1 0 0,0 1 0 0 0,0 0-1 0 0,1-1 1 0 0,-1 1 0 0 0,0-1 0 0 0,1 1-1 0 0,-1-1 1 0 0,1 0 0 0 0,-1 0-1 0 0,1 1 1 0 0,0-1 0 0 0,0 0-1 0 0,-1-1 1 0 0,1 1 0 0 0,0 0-1 0 0,0 0 1 0 0,0-1 0 0 0,0 1 0 0 0,0-1-1 0 0,3 1 1 0 0,112 24 126 0 0,-111-24-129 0 0,1 0 1 0 0,-1 0-1 0 0,0 1 0 0 0,0 0 0 0 0,0 0 1 0 0,0 1-1 0 0,0 0 0 0 0,-1 0 1 0 0,1 0-1 0 0,-1 1 0 0 0,0-1 1 0 0,0 1-1 0 0,0 0 0 0 0,0 1 1 0 0,-1-1-1 0 0,1 1 0 0 0,-1 0 0 0 0,0 0 1 0 0,-1 1-1 0 0,5 7 0 0 0,-5-8 3 0 0,-1 0 0 0 0,0 0 0 0 0,0 0-1 0 0,-1 1 1 0 0,1-1 0 0 0,-1 0 0 0 0,0 1-1 0 0,0-1 1 0 0,-1 0 0 0 0,0 1 0 0 0,0-1-1 0 0,0 1 1 0 0,0-1 0 0 0,-1 1 0 0 0,0-1-1 0 0,-3 10 1 0 0,1-6 4 0 0,0 0 0 0 0,-1-1 0 0 0,0 1 1 0 0,-1-1-1 0 0,1 0 0 0 0,-1 0 0 0 0,-1-1 0 0 0,0 1 0 0 0,-7 6 0 0 0,11-12-1 0 0,1-1 0 0 0,-1 1 0 0 0,0-1 0 0 0,0 0 0 0 0,0 0 0 0 0,0 1 0 0 0,0-1 0 0 0,0-1 0 0 0,0 1 0 0 0,0 0 0 0 0,0 0 0 0 0,-1-1 0 0 0,1 1 1 0 0,0-1-1 0 0,-1 0 0 0 0,1 0 0 0 0,0 0 0 0 0,0 0 0 0 0,-1 0 0 0 0,1 0 0 0 0,0 0 0 0 0,-1-1 0 0 0,1 1 0 0 0,0-1 0 0 0,0 0 0 0 0,0 0 0 0 0,-4-1 0 0 0,-1-2 9 0 0,0 0 0 0 0,1 0-1 0 0,-1-1 1 0 0,1 0 0 0 0,-1 0 0 0 0,-5-6-1 0 0,-13-6 25 0 0,23 16-85 0 0,0 0 0 0 0,0 0 0 0 0,0 0 0 0 0,0 0 0 0 0,1 0 0 0 0,-1 0 0 0 0,0 0-1 0 0,0-1 1 0 0,1 1 0 0 0,-1-1 0 0 0,1 1 0 0 0,-1-1 0 0 0,1 1 0 0 0,0-1 0 0 0,-1 0 0 0 0,1 0 0 0 0,0 0-1 0 0,0 0 1 0 0,0 0 0 0 0,1 0 0 0 0,-1 0 0 0 0,-1-4 0 0 0,-1-22-4147 0 0,5 19 2136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5.57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1 193 2801 0 0,'2'5'6193'0'0,"-1"2"-3289"0"0,-1 16-3597 0 0,0-18 1327 0 0,1-4-618 0 0,-1 1 1 0 0,1-1-1 0 0,-1 0 1 0 0,1 0 0 0 0,0 0-1 0 0,0 0 1 0 0,0 0 0 0 0,-1 1-1 0 0,1-2 1 0 0,0 1 0 0 0,0 0-1 0 0,0 0 1 0 0,1 0-1 0 0,-1 0 1 0 0,0-1 0 0 0,0 1-1 0 0,0 0 1 0 0,1-1 0 0 0,-1 1-1 0 0,0-1 1 0 0,2 1 0 0 0,28 5 143 0 0,-24-5-149 0 0,-3 0 2 0 0,1 0 0 0 0,0 0 0 0 0,-1 0 0 0 0,1-1 0 0 0,0 0 0 0 0,-1 0 0 0 0,1 0 0 0 0,0 0 0 0 0,-1-1 0 0 0,1 0 0 0 0,-1 0 0 0 0,1 0 0 0 0,-1-1 0 0 0,1 1 0 0 0,6-4 0 0 0,15-12 63 0 0,-20 13-51 0 0,0 1 0 0 0,0-1 0 0 0,0-1 0 0 0,0 1-1 0 0,9-11 1 0 0,-9 8-24 0 0,-4 5 13 0 0,1-1-1 0 0,-1 1 1 0 0,0-1 0 0 0,1 0 0 0 0,-1 0-1 0 0,0 0 1 0 0,-1 0 0 0 0,1 0 0 0 0,0 0-1 0 0,-1 0 1 0 0,0-1 0 0 0,0 1 0 0 0,0-1-1 0 0,0 1 1 0 0,0 0 0 0 0,-1-1-1 0 0,1 0 1 0 0,-1 1 0 0 0,0-1 0 0 0,0 1-1 0 0,-1-6 1 0 0,-2-5 14 0 0,2 6 33 0 0,0-1 0 0 0,-1 0 0 0 0,-1 0 0 0 0,1 0 0 0 0,-7-12 0 0 0,8 18-35 0 0,-1 1 0 0 0,1 0 0 0 0,-1 0 0 0 0,1 0 0 0 0,-1 0 0 0 0,0 0 0 0 0,0 0 0 0 0,0 1-1 0 0,0-1 1 0 0,0 1 0 0 0,0-1 0 0 0,0 1 0 0 0,0 0 0 0 0,-1-1 0 0 0,1 1 0 0 0,0 0 0 0 0,-1 1-1 0 0,1-1 1 0 0,-1 0 0 0 0,1 1 0 0 0,-1-1 0 0 0,0 1 0 0 0,1 0 0 0 0,-5 0 0 0 0,-1 1 57 0 0,0 1 0 0 0,0 0 0 0 0,0 0 1 0 0,0 1-1 0 0,0 0 0 0 0,0 0 0 0 0,1 1 1 0 0,0 0-1 0 0,-1 0 0 0 0,-11 10 0 0 0,14-10-45 0 0,1-2-14 0 0,1 1 0 0 0,-1 0-1 0 0,1 0 1 0 0,0 0 0 0 0,0 0-1 0 0,1 1 1 0 0,-1-1 0 0 0,1 1 0 0 0,0 0-1 0 0,-1-1 1 0 0,1 1 0 0 0,-2 8-1 0 0,-1 3 37 0 0,2-1 0 0 0,-3 22 0 0 0,1-4-64 0 0,3-22 23 0 0,0 1-1 0 0,1-1 0 0 0,1 1 1 0 0,0-1-1 0 0,0 1 0 0 0,4 15 0 0 0,-3-20-7 0 0,0 0 0 0 0,1 0 0 0 0,-1 0-1 0 0,1 0 1 0 0,1 0 0 0 0,-1 0 0 0 0,1-1 0 0 0,0 1-1 0 0,1-1 1 0 0,-1 0 0 0 0,1 0 0 0 0,6 7-1 0 0,22 23 58 0 0,-26-28-59 0 0,0 1 0 0 0,0-1 0 0 0,1-1 0 0 0,-1 1 0 0 0,2-1 0 0 0,9 7 0 0 0,-1-6 31 0 0,0 0 1 0 0,1 0-1 0 0,0-2 0 0 0,0 0 1 0 0,0-1-1 0 0,1-1 0 0 0,0 0 1 0 0,26 0-1 0 0,-36-4-54 0 0,1 1 1 0 0,-1-1-1 0 0,1 0 0 0 0,-1-1 1 0 0,0 0-1 0 0,1 0 0 0 0,-1-1 1 0 0,0 0-1 0 0,-1 0 1 0 0,1-1-1 0 0,0 0 0 0 0,-1 0 1 0 0,0-1-1 0 0,0 1 0 0 0,-1-2 1 0 0,1 1-1 0 0,-1-1 1 0 0,0 0-1 0 0,0 0 0 0 0,-1-1 1 0 0,0 0-1 0 0,0 0 1 0 0,-1 0-1 0 0,1 0 0 0 0,-2-1 1 0 0,1 0-1 0 0,2-8 0 0 0,4-27 19 0 0,-1-1 1 0 0,-3 0-1 0 0,-1 0 0 0 0,-3-88 0 0 0,-2 127-7 0 0,0 1 0 0 0,0-1 1 0 0,-1 1-1 0 0,1 0 0 0 0,-1-1 0 0 0,0 1 1 0 0,0 0-1 0 0,-1-1 0 0 0,1 1 0 0 0,-1 0 1 0 0,0 0-1 0 0,-2-4 0 0 0,3 7 26 0 0,0 1-9 0 0,-4 2 32 0 0,-3 9 7 0 0,5-5-49 0 0,1 1-1 0 0,-1-1 1 0 0,1 0 0 0 0,0 1-1 0 0,0 0 1 0 0,1-1 0 0 0,-1 1-1 0 0,2 0 1 0 0,-1 0 0 0 0,1-1-1 0 0,1 13 1 0 0,37 247 96 0 0,-36-254-101 0 0,1-1-1 0 0,0 0 1 0 0,0 0-1 0 0,1 0 1 0 0,1 0-1 0 0,0-1 1 0 0,9 15-1 0 0,-13-24-58 0 0,0-1 0 0 0,0 1-1 0 0,0 0 1 0 0,0-1-1 0 0,0 1 1 0 0,0 0-1 0 0,0-1 1 0 0,0 1-1 0 0,0-1 1 0 0,1 0-1 0 0,-1 1 1 0 0,0-1 0 0 0,0 0-1 0 0,0 0 1 0 0,1 0-1 0 0,-1 0 1 0 0,0 0-1 0 0,0 0 1 0 0,1 0-1 0 0,-1 0 1 0 0,0 0-1 0 0,0 0 1 0 0,0-1 0 0 0,1 1-1 0 0,-1-1 1 0 0,0 1-1 0 0,0-1 1 0 0,0 1-1 0 0,0-1 1 0 0,2-1-1 0 0,1 0-715 0 0,1-1 0 0 0,0 0 0 0 0,-1 0-1 0 0,0 0 1 0 0,8-8 0 0 0,-5 2-835 0 0,-1-1-280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5.92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59 48 2425 0 0,'-39'-3'4330'0'0,"20"1"3365"0"0,89-10-7314 0 0,66-7-301 0 0,-51 7-78 0 0,-84 12-252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39.53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43 106 1840 0 0,'-3'-4'577'0'0,"0"0"-1"0"0,0-1 0 0 0,0 1 0 0 0,0 0 0 0 0,1-1 1 0 0,0 0-1 0 0,0 0 0 0 0,0 0 0 0 0,0 0 0 0 0,1 0 1 0 0,-1-5-1 0 0,0 2-638 0 0,0-28 6226 0 0,1 38-6087 0 0,-1 2-53 0 0,1 0 1 0 0,-1 0 0 0 0,1 0-1 0 0,0 0 1 0 0,0 1 0 0 0,1-1-1 0 0,-1 0 1 0 0,1 8 0 0 0,3 42 145 0 0,-1-13-78 0 0,0 254 296 0 0,-1-283-336 0 0,0 0 0 0 0,1 0-1 0 0,5 17 1 0 0,-6-25 25 0 0,-1-3 164 0 0,4-4-1401 0 0,0-5 145 0 0,0-1 0 0 0,0 1 0 0 0,-1-1 0 0 0,3-12 0 0 0,-3 11-929 0 0,1-2-1007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0.065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5 323 4353 0 0,'-5'-3'7002'0'0,"19"-4"-5814"0"0,26-5-1552 0 0,53 1 504 0 0,-65 10-84 0 0,0-2 0 0 0,0-2 0 0 0,0 0 0 0 0,39-14 0 0 0,-60 17-29 0 0,0-1 0 0 0,0-1 1 0 0,0 1-1 0 0,0-1 0 0 0,-1 0 1 0 0,1-1-1 0 0,-1 1 0 0 0,0-1 1 0 0,10-11-1 0 0,-15 13-17 0 0,0 1 0 0 0,1 0-1 0 0,-2-1 1 0 0,1 1 0 0 0,0-1-1 0 0,0 1 1 0 0,-1-1 0 0 0,0 0 0 0 0,1 1-1 0 0,-1-1 1 0 0,0 1 0 0 0,0-1 0 0 0,-1 1-1 0 0,0-5 1 0 0,2-21 79 0 0,0 23-47 0 0,0 0 0 0 0,-1 0 1 0 0,1 0-1 0 0,-1 0 1 0 0,0 1-1 0 0,0-1 0 0 0,-1 0 1 0 0,1 0-1 0 0,-1 0 0 0 0,0 1 1 0 0,-4-10-1 0 0,7-5 249 0 0,-2 17-271 0 0,1 1-1 0 0,-1-1 1 0 0,0 1 0 0 0,1-1-1 0 0,-1 1 1 0 0,0-1-1 0 0,0 1 1 0 0,0-1-1 0 0,0 1 1 0 0,0-1-1 0 0,0 1 1 0 0,0-1-1 0 0,-1 1 1 0 0,1 0-1 0 0,0-1 1 0 0,-1 1-1 0 0,1-1 1 0 0,-1 1-1 0 0,0 0 1 0 0,1-1-1 0 0,-1 1 1 0 0,0 0 0 0 0,-2-3-1 0 0,2 3 39 0 0,-1 0-1 0 0,0-1 1 0 0,0 1-1 0 0,0 0 1 0 0,1 0-1 0 0,-1 0 0 0 0,0 0 1 0 0,0 0-1 0 0,-1 0 1 0 0,1 1-1 0 0,0-1 1 0 0,0 1-1 0 0,0-1 1 0 0,0 1-1 0 0,0 0 1 0 0,-1 0-1 0 0,1 0 1 0 0,-4 0-1 0 0,0 34 241 0 0,4-26-276 0 0,1 1-1 0 0,0 0 1 0 0,0 0 0 0 0,1-1 0 0 0,0 1 0 0 0,1 0 0 0 0,0-1 0 0 0,3 14-1 0 0,-2-12-4 0 0,0 1 0 0 0,-1-1 0 0 0,-1 0 0 0 0,1 0 0 0 0,-2 0 0 0 0,-1 14-1 0 0,0-11-3 0 0,1-1-1 0 0,0 1 0 0 0,0 0 0 0 0,1 0 1 0 0,1-1-1 0 0,0 1 0 0 0,1 0 0 0 0,0 0 1 0 0,1-1-1 0 0,8 21 0 0 0,-7-20-9 0 0,-1 0-1 0 0,5 26 1 0 0,-7-27 7 0 0,1 1 1 0 0,1-1 0 0 0,6 16 0 0 0,8 40 278 0 0,-16-69-327 0 0,0 1-1 0 0,1-1 1 0 0,-1 1-1 0 0,0-1 1 0 0,0 0 0 0 0,0 0-1 0 0,0 1 1 0 0,0-1-1 0 0,0 0 1 0 0,0 0-1 0 0,0 0 1 0 0,0 0-1 0 0,1-2 1 0 0,-2 3-8 0 0,1-1-102 0 0,-1 0 1 0 0,1 0-1 0 0,0-1 1 0 0,-1 1-1 0 0,1 0 0 0 0,0 0 1 0 0,-1-1-1 0 0,0 1 0 0 0,1-1 1 0 0,-1 1-1 0 0,0 0 0 0 0,0-1 1 0 0,0 1-1 0 0,0-1 0 0 0,0 1 1 0 0,0 0-1 0 0,0-1 1 0 0,0 1-1 0 0,-1-1 0 0 0,0-1 1 0 0,0-15-3249 0 0,2 8 915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0.706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112 247 2865 0 0,'0'-1'88'0'0,"1"0"0"0"0,0 0 0 0 0,0 0 1 0 0,-1 0-1 0 0,1 0 0 0 0,0 0 1 0 0,0 0-1 0 0,0 1 0 0 0,0-1 1 0 0,1 0-1 0 0,-1 0 0 0 0,0 1 0 0 0,0-1 1 0 0,0 1-1 0 0,0-1 0 0 0,1 1 1 0 0,1-1-1 0 0,30-7 1560 0 0,-11 3-1055 0 0,-17 3-438 0 0,0 0 1 0 0,-1-1-1 0 0,1 1 0 0 0,-1-1 1 0 0,0 0-1 0 0,0-1 1 0 0,0 1-1 0 0,0-1 1 0 0,-1 1-1 0 0,1-1 1 0 0,-1 0-1 0 0,0-1 0 0 0,0 1 1 0 0,-1 0-1 0 0,1-1 1 0 0,-1 0-1 0 0,0 1 1 0 0,0-1-1 0 0,0 0 0 0 0,1-9 1 0 0,-2 9-12 0 0,0-1 1 0 0,0 1 0 0 0,0 0-1 0 0,0 0 1 0 0,-1 0 0 0 0,0 0-1 0 0,0-1 1 0 0,-1 1 0 0 0,0 0-1 0 0,1 0 1 0 0,-2 0-1 0 0,1 0 1 0 0,-1 0 0 0 0,1 0-1 0 0,-1 0 1 0 0,0 0 0 0 0,-1 1-1 0 0,1-1 1 0 0,-1 1-1 0 0,-6-7 1 0 0,6 8-82 0 0,0 1-1 0 0,0 0 1 0 0,0 0 0 0 0,0 0-1 0 0,-1 0 1 0 0,1 1 0 0 0,-1 0-1 0 0,1-1 1 0 0,-1 1 0 0 0,0 0-1 0 0,1 1 1 0 0,-1-1 0 0 0,0 1-1 0 0,0-1 1 0 0,1 1-1 0 0,-1 0 1 0 0,0 1 0 0 0,0-1-1 0 0,1 1 1 0 0,-5 0 0 0 0,1 1-20 0 0,1-1 1 0 0,0 1-1 0 0,0 0 1 0 0,-1 1-1 0 0,2-1 0 0 0,-1 1 1 0 0,0 0-1 0 0,0 1 1 0 0,1-1-1 0 0,-9 8 1 0 0,6-3-19 0 0,1-1 0 0 0,0 1 0 0 0,0 1 0 0 0,0-1 0 0 0,1 1-1 0 0,1 0 1 0 0,0 0 0 0 0,0 1 0 0 0,0-1 0 0 0,1 1 0 0 0,1 0 0 0 0,0 1 0 0 0,0-1 0 0 0,1 0 0 0 0,0 1 0 0 0,1 0 0 0 0,0-1 0 0 0,1 1 0 0 0,1 17 0 0 0,1-14 10 0 0,1 1 0 0 0,0-1 0 0 0,1 0 0 0 0,1 0 0 0 0,12 26 0 0 0,-15-35-26 0 0,1 1 0 0 0,1-1 0 0 0,-1 0 0 0 0,1 0 0 0 0,0-1 0 0 0,0 1 0 0 0,0-1 0 0 0,1 0 0 0 0,-1 0 0 0 0,1 0 0 0 0,0 0 0 0 0,0-1 0 0 0,0 0 1 0 0,1 0-1 0 0,-1-1 0 0 0,12 5 0 0 0,52 3 107 0 0,-66-9-109 0 0,0-1 0 0 0,0 0 0 0 0,0 1 0 0 0,0-1 0 0 0,0 0 1 0 0,0-1-1 0 0,0 1 0 0 0,1 0 0 0 0,-1-1 0 0 0,0 0 0 0 0,-1 1 1 0 0,1-1-1 0 0,0-1 0 0 0,0 1 0 0 0,0 0 0 0 0,0-1 0 0 0,-1 1 1 0 0,1-1-1 0 0,-1 0 0 0 0,1 0 0 0 0,-1 0 0 0 0,0 0 0 0 0,0 0 0 0 0,0 0 1 0 0,0-1-1 0 0,0 1 0 0 0,0-1 0 0 0,-1 1 0 0 0,2-4 0 0 0,1 1-11 0 0,0 0 0 0 0,0-1 0 0 0,-1 1-1 0 0,0-1 1 0 0,0 0 0 0 0,-1 0 0 0 0,1 0-1 0 0,-1 0 1 0 0,-1 0 0 0 0,1 0-1 0 0,-1 0 1 0 0,0-1 0 0 0,0 1 0 0 0,-1-7-1 0 0,1-22 67 0 0,0 19-60 0 0,-1 0-1 0 0,-1 0 1 0 0,0 0 0 0 0,0 0-1 0 0,-2 1 1 0 0,-4-18 0 0 0,6 23 7 0 0,-1-1-599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1.67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11 41 5897 0 0,'0'0'31'0'0,"1"-1"-1"0"0,-1 1 0 0 0,1 0 0 0 0,-1 0 0 0 0,1 0 1 0 0,-1-1-1 0 0,0 1 0 0 0,1 0 0 0 0,-1-1 1 0 0,0 1-1 0 0,1 0 0 0 0,-1-1 0 0 0,0 1 1 0 0,1-1-1 0 0,-1 1 0 0 0,0 0 0 0 0,0-1 1 0 0,1 1-1 0 0,-1-1 0 0 0,0 1 0 0 0,0-1 1 0 0,0 1-1 0 0,0-1 0 0 0,0 1 0 0 0,0-1 0 0 0,0 1 1 0 0,0 0-1 0 0,0-1 0 0 0,0 1 0 0 0,0-1 1 0 0,0 0-1 0 0,-6-17 3570 0 0,-3 9-125 0 0,9 9-3459 0 0,0 0 1 0 0,-1 1-1 0 0,1-1 0 0 0,0 0 0 0 0,0 0 0 0 0,-1 1 0 0 0,1-1 0 0 0,0 0 0 0 0,0 0 0 0 0,0 1 0 0 0,0-1 0 0 0,-1 0 0 0 0,1 1 0 0 0,0-1 1 0 0,0 0-1 0 0,0 1 0 0 0,0-1 0 0 0,0 0 0 0 0,0 1 0 0 0,0-1 0 0 0,0 0 0 0 0,0 1 0 0 0,0-1 0 0 0,0 1 0 0 0,0-1 0 0 0,0 0 0 0 0,0 1 0 0 0,0-1 1 0 0,1 0-1 0 0,-1 1 0 0 0,0-1 0 0 0,0 0 0 0 0,0 0 0 0 0,0 1 0 0 0,1-1 0 0 0,-1 1 0 0 0,3 12 47 0 0,-2 0-1 0 0,0 0 1 0 0,0 22-1 0 0,-1 0 7 0 0,-2 10-29 0 0,1-35-24 0 0,0 0 0 0 0,1 0 0 0 0,1 18 0 0 0,1-15-13 0 0,-2 0 1 0 0,0 21-1 0 0,-1-26 6 0 0,0-1-1 0 0,1 1 1 0 0,0 0 0 0 0,1 0 0 0 0,0 0-1 0 0,0 0 1 0 0,1 0 0 0 0,0-1-1 0 0,4 12 1 0 0,-3-11 11 0 0,-3-7 0 0 0,0 1 0 0 0,1-1 1 0 0,-1 0-1 0 0,1 0 1 0 0,-1 0-1 0 0,1 1 0 0 0,-1-1 1 0 0,1 0-1 0 0,-1 0 1 0 0,1 0-1 0 0,0 0 1 0 0,0 0-1 0 0,0 0 0 0 0,-1 0 1 0 0,1 0-1 0 0,0 0 1 0 0,0 0-1 0 0,0-1 0 0 0,0 1 1 0 0,2 1-1 0 0,-3-3-18 0 0,0 1 0 0 0,-1 0-1 0 0,1 0 1 0 0,0-1 0 0 0,-1 1 0 0 0,1 0-1 0 0,0 0 1 0 0,-1-1 0 0 0,1 1-1 0 0,0 0 1 0 0,0-1 0 0 0,-1 1 0 0 0,1-1-1 0 0,0 1 1 0 0,0 0 0 0 0,-1-1-1 0 0,1 1 1 0 0,0-1 0 0 0,0 1 0 0 0,0 0-1 0 0,0-1 1 0 0,0 1 0 0 0,0-1-1 0 0,0 1 1 0 0,0-1 0 0 0,0 1 0 0 0,0 0-1 0 0,0-1 1 0 0,0 1 0 0 0,0-1-1 0 0,0 1 1 0 0,0-1 0 0 0,1 0 0 0 0,2-16 31 0 0,-2 16-25 0 0,-1-1-2 0 0,-1 0 0 0 0,1 0-1 0 0,0 0 1 0 0,0 1-1 0 0,-1-1 1 0 0,1 0 0 0 0,-1 0-1 0 0,0 0 1 0 0,1 1 0 0 0,-1-1-1 0 0,0 0 1 0 0,0 1-1 0 0,0-1 1 0 0,0 1 0 0 0,-3-3-1 0 0,-7-17 9 0 0,8 12-9 0 0,2 0 0 0 0,-1 1-1 0 0,2-1 1 0 0,-1 0 0 0 0,1 0-1 0 0,0 0 1 0 0,1 0-1 0 0,2-11 1 0 0,3-9 13 0 0,10-31 0 0 0,-11 44-14 0 0,-3 11-6 0 0,0 0 0 0 0,0 0 1 0 0,0 0-1 0 0,0 1 1 0 0,1-1-1 0 0,0 1 0 0 0,0 0 1 0 0,0-1-1 0 0,0 2 0 0 0,1-1 1 0 0,5-5-1 0 0,0 2-4 0 0,0 1 0 0 0,1 0 0 0 0,-1 0 0 0 0,13-4 0 0 0,-1-3-4 0 0,-18 11 9 0 0,-1 0 0 0 0,1 1-1 0 0,-1-1 1 0 0,1 1 0 0 0,0-1 0 0 0,0 1 0 0 0,-1 0 0 0 0,1 0-1 0 0,0 0 1 0 0,0 0 0 0 0,0 1 0 0 0,0-1 0 0 0,5 1 0 0 0,-5 0-4 0 0,1 0 0 0 0,-1 0 0 0 0,0 1 0 0 0,1 0 0 0 0,-1-1 0 0 0,0 1 0 0 0,1 0 0 0 0,-1 1 0 0 0,0-1 0 0 0,0 0 0 0 0,0 1 0 0 0,0 0 0 0 0,0 0 0 0 0,0 0 0 0 0,2 2 0 0 0,0 1 4 0 0,-1-1 1 0 0,0 1-1 0 0,0 0 1 0 0,0 0-1 0 0,-1 0 1 0 0,0 1-1 0 0,5 9 1 0 0,-1 4-4 0 0,-1 1 0 0 0,-1-1 0 0 0,0 1 0 0 0,2 21 0 0 0,-1 13-55 0 0,-2-17 119 0 0,15 59 0 0 0,-18-91-67 0 0,0 1 93 0 0,0-19-37 0 0,-2-57-45 0 0,-1 40 19 0 0,2 0 1 0 0,4-32 0 0 0,-3 53-29 0 0,0 0 0 0 0,1 0 0 0 0,1 0 0 0 0,-1 0 0 0 0,1 1 0 0 0,1-1 0 0 0,0 1 0 0 0,0 0 0 0 0,0 0 0 0 0,1 0 0 0 0,8-9 0 0 0,-6 9 0 0 0,0 1 1 0 0,0 1 0 0 0,1-1 0 0 0,0 1-1 0 0,0 0 1 0 0,0 1 0 0 0,1 0 0 0 0,0 0 0 0 0,0 1-1 0 0,11-4 1 0 0,-17 7 2 0 0,0 1-1 0 0,0 0 1 0 0,0-1-1 0 0,0 1 1 0 0,0 0-1 0 0,0 1 1 0 0,0-1-1 0 0,0 0 1 0 0,0 1-1 0 0,0 0 1 0 0,0-1-1 0 0,0 1 1 0 0,0 0-1 0 0,0 1 1 0 0,0-1 0 0 0,-1 1-1 0 0,1-1 1 0 0,0 1-1 0 0,-1 0 1 0 0,0-1-1 0 0,1 1 1 0 0,-1 1-1 0 0,0-1 1 0 0,2 3-1 0 0,2 1-4 0 0,-1 0-1 0 0,0 1 1 0 0,0-1 0 0 0,-1 1-1 0 0,0 0 1 0 0,0 1-1 0 0,5 14 1 0 0,-5-12 16 0 0,-1 0-4 0 0,0 1 1 0 0,0-1-1 0 0,-1 1 0 0 0,0 0 1 0 0,1 11-1 0 0,-3-16-9 0 0,1-1 1 0 0,-1 0-1 0 0,1 0 0 0 0,1 0 1 0 0,2 6-1 0 0,-3-8-4 0 0,0 1-1 0 0,0 0 1 0 0,0-1 0 0 0,0 1-1 0 0,0 0 1 0 0,-1-1 0 0 0,1 1-1 0 0,-1 0 1 0 0,-1 7 0 0 0,0 3 17 0 0,-1-1 1 0 0,2 1 0 0 0,0 14-1 0 0,0-7 42 0 0,0-19-54 0 0,0 3 206 0 0,0 0-1526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2.25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52 164 5385 0 0,'-11'1'2964'0'0,"21"11"267"0"0,-5-9-3166 0 0,-1 0 1 0 0,1 0-1 0 0,0 0 1 0 0,0 0 0 0 0,0-1-1 0 0,0 1 1 0 0,1-1-1 0 0,-1-1 1 0 0,1 1-1 0 0,-1-1 1 0 0,1 0 0 0 0,-1 0-1 0 0,1 0 1 0 0,0-1-1 0 0,-1 0 1 0 0,1 0-1 0 0,0-1 1 0 0,10-1-1 0 0,-9 0-34 0 0,0-1-1 0 0,0 0 0 0 0,0 0 0 0 0,0 0 0 0 0,0-1 0 0 0,-1 0 0 0 0,0 0 0 0 0,0 0 0 0 0,0-1 0 0 0,0 0 1 0 0,8-10-1 0 0,-12 12-5 0 0,0 0 1 0 0,0 0 0 0 0,0 0-1 0 0,0 0 1 0 0,-1-1 0 0 0,1 1 0 0 0,-1 0-1 0 0,0-1 1 0 0,0 0 0 0 0,0 1-1 0 0,-1-1 1 0 0,1 1 0 0 0,-1-1 0 0 0,0 0-1 0 0,0 1 1 0 0,0-1 0 0 0,0 0-1 0 0,-1 1 1 0 0,1-1 0 0 0,-1 0-1 0 0,0 1 1 0 0,0-1 0 0 0,0 1 0 0 0,-1-1-1 0 0,-2-4 1 0 0,2 5 40 0 0,0-1-1 0 0,0 1 1 0 0,0 0-1 0 0,-1-1 1 0 0,1 1-1 0 0,-1 0 1 0 0,0 0-1 0 0,0 1 1 0 0,0-1 0 0 0,0 1-1 0 0,0-1 1 0 0,-1 1-1 0 0,1 0 1 0 0,-1 0-1 0 0,1 0 1 0 0,-1 1-1 0 0,-6-2 1 0 0,4 1 2 0 0,0 1 0 0 0,0 0-1 0 0,0 1 1 0 0,0-1 0 0 0,0 1 0 0 0,0 1 0 0 0,0-1-1 0 0,0 1 1 0 0,0 0 0 0 0,0 0 0 0 0,-8 3 0 0 0,5 1 20 0 0,1 0 0 0 0,0 0 0 0 0,0 1 0 0 0,0 0 0 0 0,1 1 0 0 0,0-1 0 0 0,0 1 0 0 0,-10 13 0 0 0,12-12-59 0 0,1 0 0 0 0,0 0 0 0 0,0 0 0 0 0,0 0 0 0 0,1 1 0 0 0,0-1 0 0 0,1 1 0 0 0,0 0 0 0 0,-1 12 0 0 0,1-9-7 0 0,1 1 1 0 0,1-1-1 0 0,0 1 0 0 0,0-1 1 0 0,2 1-1 0 0,2 15 1 0 0,1-15 0 0 0,0-1 1 0 0,1 0 0 0 0,1 0-1 0 0,-1-1 1 0 0,2 1 0 0 0,0-1-1 0 0,18 19 1 0 0,-20-24 4 0 0,0-1 0 0 0,1 0 0 0 0,0 0 0 0 0,0 0 1 0 0,0-1-1 0 0,0 0 0 0 0,1 0 0 0 0,0-1 0 0 0,0 0 0 0 0,0 0 0 0 0,0-1 0 0 0,0 0 0 0 0,13 2 0 0 0,-18-4-27 0 0,-1-1 0 0 0,1 1-1 0 0,0 0 1 0 0,-1-1 0 0 0,1 1-1 0 0,-1-1 1 0 0,1 0-1 0 0,-1 0 1 0 0,1 0 0 0 0,-1 0-1 0 0,0-1 1 0 0,0 1 0 0 0,1 0-1 0 0,-1-1 1 0 0,0 0 0 0 0,0 1-1 0 0,0-1 1 0 0,1-2-1 0 0,6-6-673 0 0,-1 0-1 0 0,10-17 0 0 0,-7 11-1460 0 0,-6 9 672 0 0,-1 0-713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3.40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160 333 1904 0 0,'0'0'2616'0'0,"3"5"-179"0"0,5 7-1131 0 0,-6-9-1127 0 0,-2-3-162 0 0,1 1 0 0 0,0-1 1 0 0,-1 1-1 0 0,1-1 0 0 0,0 0 0 0 0,0 1 1 0 0,0-1-1 0 0,-1 0 0 0 0,1 0 1 0 0,0 1-1 0 0,0-1 0 0 0,0 0 0 0 0,0 0 1 0 0,-1 0-1 0 0,1 0 0 0 0,0 0 0 0 0,0 0 1 0 0,0 0-1 0 0,1-1 0 0 0,38 4 86 0 0,-38-3-83 0 0,1-1 1 0 0,-1 1-1 0 0,1 0 0 0 0,-1-1 0 0 0,0 0 1 0 0,1 0-1 0 0,-1 1 0 0 0,0-1 1 0 0,1 0-1 0 0,-1-1 0 0 0,0 1 1 0 0,0 0-1 0 0,0-1 0 0 0,0 1 1 0 0,0-1-1 0 0,0 0 0 0 0,0 1 1 0 0,-1-1-1 0 0,1 0 0 0 0,-1 0 1 0 0,1 0-1 0 0,-1 0 0 0 0,0 0 0 0 0,2-4 1 0 0,-2 3 86 0 0,1-1 0 0 0,-1 0 0 0 0,0 0-1 0 0,0 0 1 0 0,0 0 0 0 0,0 0 0 0 0,-1 0 0 0 0,1 1 0 0 0,-1-1 0 0 0,0-1 0 0 0,-1 1 0 0 0,0-6 0 0 0,-1 3 94 0 0,0 0 1 0 0,0 0-1 0 0,-1 1 0 0 0,0-1 1 0 0,0 1-1 0 0,0-1 1 0 0,-1 1-1 0 0,0 0 1 0 0,0 0-1 0 0,-1 1 1 0 0,1-1-1 0 0,-11-8 1 0 0,10 11-141 0 0,1 0 0 0 0,0 0 1 0 0,-1 0-1 0 0,0 1 0 0 0,0 0 1 0 0,0 0-1 0 0,0 0 0 0 0,0 0 1 0 0,0 1-1 0 0,0 0 1 0 0,-1 0-1 0 0,1 0 0 0 0,0 1 1 0 0,-1-1-1 0 0,1 1 0 0 0,-1 1 1 0 0,-8 1-1 0 0,9-1-36 0 0,1 1 1 0 0,-1 0-1 0 0,1 0 1 0 0,0 0-1 0 0,-1 0 0 0 0,1 1 1 0 0,0 0-1 0 0,-6 6 1 0 0,2-2 18 0 0,0 0 0 0 0,1 1 0 0 0,-8 9 1 0 0,8-6-27 0 0,1-1 0 0 0,0 1 0 0 0,0 0 1 0 0,1 1-1 0 0,1-1 0 0 0,0 1 1 0 0,0 0-1 0 0,1 0 0 0 0,1 1 1 0 0,-1 15-1 0 0,3-17-3 0 0,0 1-1 0 0,2 0 1 0 0,-1-1 0 0 0,1 1 0 0 0,1-1 0 0 0,0 0-1 0 0,1 0 1 0 0,6 13 0 0 0,-7-17-7 0 0,1 1 1 0 0,0-1-1 0 0,1-1 1 0 0,0 1 0 0 0,0-1-1 0 0,0 0 1 0 0,1 0-1 0 0,0 0 1 0 0,0-1-1 0 0,0 0 1 0 0,1 0-1 0 0,11 7 1 0 0,-14-10-1 0 0,0 0 0 0 0,0 0 0 0 0,1-1 1 0 0,-1 1-1 0 0,1-1 0 0 0,-1 0 0 0 0,1 0 0 0 0,0-1 0 0 0,-1 1 0 0 0,1-1 1 0 0,0 0-1 0 0,-1 0 0 0 0,1 0 0 0 0,0-1 0 0 0,-1 0 0 0 0,1 0 0 0 0,-1 0 1 0 0,1 0-1 0 0,-1-1 0 0 0,0 0 0 0 0,1 0 0 0 0,-1 0 0 0 0,0 0 1 0 0,0 0-1 0 0,0-1 0 0 0,-1 0 0 0 0,1 0 0 0 0,0 0 0 0 0,-1 0 0 0 0,0-1 1 0 0,0 1-1 0 0,0-1 0 0 0,0 0 0 0 0,-1 0 0 0 0,4-7 0 0 0,1-3 9 0 0,-2-1-1 0 0,0 1 1 0 0,0-1-1 0 0,-2-1 1 0 0,1 1-1 0 0,-2 0 1 0 0,1-18-1 0 0,4-33 44 0 0,1-46-26 0 0,-5 55-65 0 0,-2 37 21 0 0,0 0 0 0 0,-1 0 0 0 0,-4-31 0 0 0,-4 22 30 0 0,-2 31-89 0 0,9-1 71 0 0,-1 1-1 0 0,1-1 1 0 0,-1 0 0 0 0,1 1 0 0 0,-1-1 0 0 0,1 1 0 0 0,0-1-1 0 0,0 1 1 0 0,0 0 0 0 0,0-1 0 0 0,0 1 0 0 0,0 0 0 0 0,1 0 0 0 0,-1 0-1 0 0,0 0 1 0 0,1-1 0 0 0,0 1 0 0 0,-1 0 0 0 0,1 0 0 0 0,0 3 0 0 0,0 51 96 0 0,1-30-42 0 0,0 2-52 0 0,1 0 0 0 0,2 0 0 0 0,1-1 0 0 0,10 35 0 0 0,44 105 81 0 0,-56-160-74 0 0,1 0 0 0 0,0 0 1 0 0,7 10-1 0 0,-8-13-7 0 0,0 0 0 0 0,0 0 1 0 0,0 0-1 0 0,-1 0 1 0 0,0 1-1 0 0,1-1 0 0 0,-2 1 1 0 0,1 0-1 0 0,1 8 0 0 0,2-3-1055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3.91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30 155 7178 0 0,'0'0'2537'0'0,"8"2"-1472"0"0,3 2-995 0 0,1 0 1 0 0,-1 0 0 0 0,1-1-1 0 0,0-1 1 0 0,0 0 0 0 0,23 0-1 0 0,-30-2-44 0 0,0 0 0 0 0,-1 0-1 0 0,1 0 1 0 0,0-1 0 0 0,-1 0-1 0 0,1 0 1 0 0,0 0 0 0 0,-1 0 0 0 0,1-1-1 0 0,-1 0 1 0 0,0 0 0 0 0,1 0-1 0 0,-1 0 1 0 0,0-1 0 0 0,0 1 0 0 0,-1-1-1 0 0,1 0 1 0 0,-1-1 0 0 0,1 1-1 0 0,-1 0 1 0 0,4-7 0 0 0,-5 7 15 0 0,-1-1 0 0 0,1 0 0 0 0,-1 1 0 0 0,0-1 0 0 0,0 0 0 0 0,0 0 0 0 0,-1 0 0 0 0,0 0 0 0 0,1 0 0 0 0,-1 0 0 0 0,-1 0 0 0 0,1 0 0 0 0,0 0 0 0 0,-1 0 0 0 0,0 0 0 0 0,0 0 0 0 0,0 1 0 0 0,-1-1 0 0 0,1 0 0 0 0,-1 0 0 0 0,0 1 0 0 0,0-1 0 0 0,0 1 0 0 0,0 0 0 0 0,-1 0 0 0 0,1 0 0 0 0,-1 0 0 0 0,0 0 0 0 0,0 0 0 0 0,0 1 0 0 0,0-1 0 0 0,0 1 0 0 0,0 0 0 0 0,-6-3 0 0 0,3 3 50 0 0,0 0 0 0 0,0 1 1 0 0,0 0-1 0 0,0 0 0 0 0,0 0 1 0 0,0 1-1 0 0,-1 0 0 0 0,1 0 1 0 0,0 0-1 0 0,0 1 0 0 0,0 0 1 0 0,0 0-1 0 0,0 1 0 0 0,0-1 1 0 0,0 2-1 0 0,-10 3 0 0 0,12-4-55 0 0,1 1 0 0 0,0-1 0 0 0,0 0 0 0 0,0 1-1 0 0,0-1 1 0 0,0 1 0 0 0,0 0 0 0 0,0 0 0 0 0,1 0 0 0 0,0 0-1 0 0,-4 7 1 0 0,-20 43 267 0 0,22-45-266 0 0,1 1-3 0 0,0 0 1 0 0,1 0 0 0 0,0 1 0 0 0,0-1 0 0 0,1 1-1 0 0,0-1 1 0 0,1 1 0 0 0,0-1 0 0 0,0 1 0 0 0,1 0-1 0 0,2 9 1 0 0,26 62 160 0 0,-27-75-185 0 0,1-1 0 0 0,0 0 1 0 0,0 1-1 0 0,0-1 0 0 0,0 0 1 0 0,1-1-1 0 0,0 1 0 0 0,0-1 1 0 0,0 0-1 0 0,1 0 0 0 0,-1 0 1 0 0,10 6-1 0 0,1 2 28 0 0,-10-8-15 0 0,0-1 1 0 0,0 0-1 0 0,0 0 1 0 0,1 0 0 0 0,-1 0-1 0 0,1-1 1 0 0,-1 0-1 0 0,1 0 1 0 0,0-1-1 0 0,0 0 1 0 0,-1 0-1 0 0,1 0 1 0 0,7 0-1 0 0,-9-1-27 0 0,0 0 0 0 0,0 0 1 0 0,0 0-1 0 0,0-1 0 0 0,0 0 0 0 0,-1 0 0 0 0,1 0 0 0 0,0 0 0 0 0,0 0 0 0 0,0-1 0 0 0,-1 1 0 0 0,1-1 0 0 0,-1 0 0 0 0,1-1 0 0 0,-1 1 0 0 0,0 0 0 0 0,0-1 0 0 0,0 0 0 0 0,0 1 0 0 0,3-6 1 0 0,11-10-1248 0 0,-14 15 732 0 0,0 1 1 0 0,0-1-1 0 0,-1 0 0 0 0,1 0 0 0 0,-1-1 0 0 0,1 1 0 0 0,-1 0 0 0 0,2-5 1 0 0,0-5-1780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7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92 6633 0 0,'-26'-46'5408'0'0,"36"127"-5406"0"0,-2-27 19 0 0,0 60 0 0 0,1-46-167 0 0,-9-68 74 0 0,-1-9-126 0 0,-4-27 228 0 0,3 0 0 0 0,0-1 1 0 0,3 1-1 0 0,8-64 0 0 0,-8 94-19 0 0,0 1 1 0 0,0-1 0 0 0,1 1-1 0 0,-1 0 1 0 0,1 0 0 0 0,1 0-1 0 0,-1 0 1 0 0,1 0-1 0 0,-1 0 1 0 0,1 1 0 0 0,1-1-1 0 0,-1 1 1 0 0,1 0-1 0 0,-1 0 1 0 0,1 0 0 0 0,0 0-1 0 0,1 1 1 0 0,-1 0-1 0 0,1 0 1 0 0,-1 0 0 0 0,1 0-1 0 0,0 1 1 0 0,0-1-1 0 0,0 1 1 0 0,0 1 0 0 0,11-3-1 0 0,-14 4-2 0 0,0 0-1 0 0,0 0 1 0 0,1 1-1 0 0,-1-1 1 0 0,0 1-1 0 0,0-1 1 0 0,0 1-1 0 0,0 0 1 0 0,0 0 0 0 0,0 0-1 0 0,0 0 1 0 0,0 0-1 0 0,0 1 1 0 0,-1-1-1 0 0,1 0 1 0 0,0 1-1 0 0,-1-1 1 0 0,1 1-1 0 0,-1 0 1 0 0,0-1-1 0 0,3 5 1 0 0,-1-2-13 0 0,-1 0 0 0 0,1 0 1 0 0,-1 0-1 0 0,0 1 1 0 0,0-1-1 0 0,0 1 0 0 0,-1 0 1 0 0,2 8-1 0 0,0 20-1 0 0,0-5 33 0 0,-1 0 1 0 0,-3 49-1 0 0,0-55-116 0 0,0 0-1 0 0,2 0 1 0 0,0 1-1 0 0,1-1 1 0 0,7 27-1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4.27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 41 7874 0 0,'3'-40'8271'0'0,"-1"45"-8032"0"0,2 5-166 0 0,0 0 0 0 0,-1 0 0 0 0,-1 0 0 0 0,1 1 0 0 0,-2-1 0 0 0,0 1 0 0 0,1 14 0 0 0,-6 85 239 0 0,2-83-248 0 0,-5 81 178 0 0,6 0 1 0 0,14 139 0 0 0,-13-244-222 0 0,1 4-1 0 0,0 0 1 0 0,0 0-1 0 0,-1 1 0 0 0,-1 7 1 0 0,1-14-75 0 0,9-20-7943 0 0,-9 7 5471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4.649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11 139 5977 0 0,'-4'-16'1058'0'0,"2"9"-466"0"0,1 0 0 0 0,-1 0 0 0 0,1 0 0 0 0,0-9 0 0 0,1 14-456 0 0,0 0 0 0 0,1 0 1 0 0,-1 0-1 0 0,0 0 0 0 0,1 0 0 0 0,-1 0 0 0 0,1 0 0 0 0,0 0 1 0 0,-1 0-1 0 0,1 0 0 0 0,0 1 0 0 0,0-1 0 0 0,0 0 1 0 0,0 0-1 0 0,1 1 0 0 0,-1-1 0 0 0,0 1 0 0 0,1-1 1 0 0,2-1-1 0 0,9-8 408 0 0,-11 9-473 0 0,0 0 0 0 0,0 0 0 0 0,0 0 0 0 0,0 0 0 0 0,0 0 1 0 0,1 1-1 0 0,-1-1 0 0 0,1 1 0 0 0,-1 0 0 0 0,1 0 0 0 0,5-2 0 0 0,16-1 268 0 0,-19 3-305 0 0,0 0-1 0 0,0 0 1 0 0,0 0 0 0 0,0 1 0 0 0,0-1 0 0 0,0 2 0 0 0,0-1 0 0 0,0 0 0 0 0,0 1 0 0 0,0 0 0 0 0,7 2 0 0 0,8 3 74 0 0,24 11-52 0 0,-42-16-48 0 0,1 0 0 0 0,-1 0 1 0 0,0 1-1 0 0,0-1 0 0 0,0 1 1 0 0,0 0-1 0 0,-1-1 0 0 0,1 1 1 0 0,0 0-1 0 0,-1 0 0 0 0,1 0 1 0 0,-1 0-1 0 0,1 0 1 0 0,-1 1-1 0 0,1 3 0 0 0,1-2-5 0 0,-1 0-1 0 0,0 0 1 0 0,1 0-1 0 0,0 0 1 0 0,0 0-1 0 0,0 0 0 0 0,0-1 1 0 0,6 6-1 0 0,-5-6 6 0 0,0 1 0 0 0,0-1 0 0 0,-1 1-1 0 0,0 0 1 0 0,0 0 0 0 0,0 1 0 0 0,0-1-1 0 0,4 9 1 0 0,-4 0 20 0 0,0 0-1 0 0,1 19 0 0 0,2 4 25 0 0,-5-26-46 0 0,-1 0 1 0 0,0 0 0 0 0,0 0 0 0 0,-1 0 0 0 0,0 0 0 0 0,-4 14 0 0 0,2-12 21 0 0,2-9-21 0 0,1 0 0 0 0,-1-1 0 0 0,-1 1 1 0 0,1 0-1 0 0,0-1 0 0 0,-1 1 0 0 0,1-1 1 0 0,-1 0-1 0 0,0 0 0 0 0,0 1 1 0 0,-3 2-1 0 0,-12 17 88 0 0,16-20-87 0 0,0 0 0 0 0,0-1 0 0 0,0 1 0 0 0,0-1-1 0 0,0 0 1 0 0,-1 1 0 0 0,1-1 0 0 0,-1 0-1 0 0,1 0 1 0 0,-1 0 0 0 0,1 0 0 0 0,-1 0 0 0 0,0 0-1 0 0,1 0 1 0 0,-1-1 0 0 0,0 1 0 0 0,0-1 0 0 0,1 1-1 0 0,-3-1 1 0 0,-40 6 48 0 0,36-6-52 0 0,4 0-53 0 0,0 0-1 0 0,1 0 0 0 0,-1 0 1 0 0,0-1-1 0 0,0 1 0 0 0,1-1 1 0 0,-1 0-1 0 0,0 0 0 0 0,1-1 1 0 0,-1 1-1 0 0,1-1 1 0 0,0 0-1 0 0,0 1 0 0 0,-1-1 1 0 0,1-1-1 0 0,-3-2 0 0 0,3 3-402 0 0,1-1 1 0 0,-1 0-1 0 0,1 1 0 0 0,-1-1 0 0 0,1 0 0 0 0,0-1 0 0 0,0 1 1 0 0,1 0-1 0 0,-3-7 0 0 0,1-1-1635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5.24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141 199 1752 0 0,'0'0'1569'0'0,"14"-4"480"0"0,25-19-2027 0 0,-32 18-17 0 0,-5 3 85 0 0,0 0 0 0 0,1 0 0 0 0,-1 0 0 0 0,0-1 0 0 0,0 1 0 0 0,0-1 0 0 0,0 1 0 0 0,-1-1 0 0 0,1 0 0 0 0,-1 0 0 0 0,0 1 0 0 0,1-1 0 0 0,-1 0 0 0 0,-1 0 0 0 0,2-5 0 0 0,-1 2 395 0 0,0 0 0 0 0,-1-1 0 0 0,1 1 0 0 0,-2 0 0 0 0,0-10 0 0 0,0 12-357 0 0,0 0 0 0 0,0 1-1 0 0,0-1 1 0 0,0 0-1 0 0,-1 1 1 0 0,0-1-1 0 0,0 1 1 0 0,0 0-1 0 0,0-1 1 0 0,0 1 0 0 0,0 0-1 0 0,-1 0 1 0 0,0 0-1 0 0,1 1 1 0 0,-1-1-1 0 0,0 1 1 0 0,-1-1 0 0 0,1 1-1 0 0,0 0 1 0 0,0 0-1 0 0,-1 1 1 0 0,0-1-1 0 0,1 1 1 0 0,-1-1-1 0 0,0 1 1 0 0,1 0 0 0 0,-1 1-1 0 0,0-1 1 0 0,0 1-1 0 0,0-1 1 0 0,0 1-1 0 0,1 0 1 0 0,-1 1 0 0 0,0-1-1 0 0,0 1 1 0 0,0-1-1 0 0,0 1 1 0 0,1 0-1 0 0,-1 1 1 0 0,0-1-1 0 0,1 1 1 0 0,-6 2 0 0 0,2 2-79 0 0,-1 0 0 0 0,1 0 1 0 0,1 1-1 0 0,-1 0 1 0 0,1 0-1 0 0,0 1 0 0 0,0 0 1 0 0,1 0-1 0 0,0 0 1 0 0,1 0-1 0 0,0 1 0 0 0,0 0 1 0 0,1 0-1 0 0,-4 11 1 0 0,4-8-26 0 0,1 0 0 0 0,0 1 0 0 0,0-1 0 0 0,1 0 0 0 0,1 0 0 0 0,0 1 0 0 0,1-1 0 0 0,0 0 0 0 0,1 0 0 0 0,5 22 0 0 0,-4-27-9 0 0,0 0 1 0 0,1 1-1 0 0,-1-2 0 0 0,1 1 1 0 0,1 0-1 0 0,-1-1 0 0 0,1 0 1 0 0,0 0-1 0 0,1 0 1 0 0,-1 0-1 0 0,1-1 0 0 0,0 0 1 0 0,1 0-1 0 0,-1-1 0 0 0,11 6 1 0 0,-9-7 6 0 0,0-1 1 0 0,0 0-1 0 0,1 0 1 0 0,-1-1-1 0 0,0 0 1 0 0,1 0 0 0 0,-1-1-1 0 0,0 0 1 0 0,1 0-1 0 0,-1-1 1 0 0,0 0-1 0 0,0-1 1 0 0,10-2 0 0 0,-16 3-20 0 0,0 0 1 0 0,0 0 0 0 0,-1 0 0 0 0,1 0 0 0 0,0 0 0 0 0,0 0-1 0 0,-1 0 1 0 0,1-1 0 0 0,-1 1 0 0 0,1-1 0 0 0,-1 1-1 0 0,1-1 1 0 0,-1 1 0 0 0,0-1 0 0 0,0 0 0 0 0,2-3 0 0 0,9-33-12 0 0,-2 6-24 0 0,-8 26 35 0 0,0 1 1 0 0,0-1-1 0 0,0 0 0 0 0,-1 0 1 0 0,0 0-1 0 0,0 1 0 0 0,0-1 1 0 0,-1 0-1 0 0,0-10 1 0 0,-2 1-6 0 0,-1-1 0 0 0,-5-18 1 0 0,3 16 9 0 0,-4-29 0 0 0,0 27-62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5.61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0 36 7466 0 0,'3'-17'1845'0'0,"-4"17"-1745"0"0,1-1 1 0 0,0 0 0 0 0,0 1 0 0 0,0-1 0 0 0,0 0 0 0 0,0 1 0 0 0,0-1 0 0 0,0 0 0 0 0,0 1-1 0 0,1-1 1 0 0,-1 0 0 0 0,0 1 0 0 0,0-1 0 0 0,0 0 0 0 0,1 1 0 0 0,-1-1 0 0 0,0 1 0 0 0,1-1-1 0 0,-1 1 1 0 0,1-1 0 0 0,-1 0 0 0 0,0 1 0 0 0,1 0 0 0 0,-1-1 0 0 0,1 1 0 0 0,-1-1 0 0 0,1 1-1 0 0,0-1 1 0 0,-1 1 0 0 0,1 0 0 0 0,-1 0 0 0 0,1-1 0 0 0,0 1 0 0 0,-1 0 0 0 0,1 0 0 0 0,0 0-1 0 0,-1-1 1 0 0,1 1 0 0 0,0 0 0 0 0,-1 0 0 0 0,1 0 0 0 0,0 0 0 0 0,-1 0 0 0 0,1 0 0 0 0,0 1-1 0 0,0-1 1 0 0,2 0 278 0 0,6 0 163 0 0,-9 0-531 0 0,0 0 0 0 0,0 0-1 0 0,0 0 1 0 0,0 0 0 0 0,0 0 0 0 0,0 0 0 0 0,-1 0 0 0 0,1 0 0 0 0,0 0 0 0 0,0 0 0 0 0,0 0 0 0 0,0 0 0 0 0,0 0-1 0 0,0 0 1 0 0,0 0 0 0 0,0 0 0 0 0,0 0 0 0 0,0 0 0 0 0,0 1 0 0 0,0-1 0 0 0,0 0 0 0 0,0 0 0 0 0,0 0 0 0 0,0 0-1 0 0,0 0 1 0 0,0 0 0 0 0,0 0 0 0 0,0 0 0 0 0,0 0 0 0 0,0 0 0 0 0,0 0 0 0 0,0 1 0 0 0,0-1 0 0 0,0 0 0 0 0,0 0-1 0 0,0 0 1 0 0,0 0 0 0 0,0 0 0 0 0,0 0 0 0 0,0 0 0 0 0,0 0 0 0 0,0 0 0 0 0,0 0 0 0 0,0 1 0 0 0,0-1 0 0 0,0 0-1 0 0,0 0 1 0 0,0 0 0 0 0,3 3 48 0 0,-1 0 0 0 0,0 0 0 0 0,0 0 0 0 0,0 1 0 0 0,0-1 0 0 0,-1 1-1 0 0,1-1 1 0 0,-1 1 0 0 0,0 0 0 0 0,0-1 0 0 0,0 1 0 0 0,-1 0 0 0 0,1 6-1 0 0,-2-6-15 0 0,1 0 0 0 0,0 0 0 0 0,0-1-1 0 0,0 1 1 0 0,1 0 0 0 0,-1 0-1 0 0,2 4 1 0 0,1 21 120 0 0,-7 25 11 0 0,0 43 184 0 0,1-42-274 0 0,2-43-53 0 0,0 0 1 0 0,0 1 0 0 0,3 21-1 0 0,0-20-4 0 0,-2-10-20 0 0,0-1 0 0 0,0 1 1 0 0,1-1-1 0 0,0 1 0 0 0,0-1 1 0 0,0 1-1 0 0,0-1 1 0 0,0 0-1 0 0,0 0 0 0 0,1 1 1 0 0,0-1-1 0 0,0 0 0 0 0,-1 0 1 0 0,2 0-1 0 0,2 3 0 0 0,8 8 37 0 0,-12-13-32 0 0,0 1 1 0 0,0-1-1 0 0,0 0 0 0 0,0 1 0 0 0,0-1 1 0 0,1 0-1 0 0,-1 0 0 0 0,1 0 0 0 0,-1 0 1 0 0,0 0-1 0 0,1-1 0 0 0,-1 1 0 0 0,1 0 1 0 0,0-1-1 0 0,-1 1 0 0 0,1-1 0 0 0,0 1 1 0 0,-1-1-1 0 0,1 0 0 0 0,0 1 0 0 0,-1-1 1 0 0,4-1-1 0 0,-1 1-157 0 0,1 0 1 0 0,-1 0-1 0 0,0-1 1 0 0,0 0-1 0 0,0 1 1 0 0,0-2-1 0 0,0 1 1 0 0,0 0-1 0 0,0-1 1 0 0,0 0 0 0 0,0 0-1 0 0,3-3 1 0 0,0 1-802 0 0,0-1 1 0 0,-1 0 0 0 0,0-1 0 0 0,0 1-1 0 0,9-13 1 0 0,-7 5-1127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6.05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85 59 5417 0 0,'-40'-6'3368'0'0,"34"5"-2306"0"0,-1 0 0 0 0,1 0 0 0 0,-1 0 0 0 0,-12 1 0 0 0,101-15 946 0 0,73-11-1897 0 0,-133 24-7 0 0,0-1-459 0 0,-7 1-4700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6.907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196 279 3049 0 0,'-12'6'4794'0'0,"8"5"-2658"0"0,4-10-2113 0 0,0 0-1 0 0,0 1 0 0 0,-1-1 0 0 0,1 0 1 0 0,0 1-1 0 0,0-1 0 0 0,0 1 0 0 0,0-1 0 0 0,0 0 1 0 0,1 1-1 0 0,-1-1 0 0 0,0 0 0 0 0,1 1 1 0 0,-1-1-1 0 0,1 0 0 0 0,-1 1 0 0 0,1-1 1 0 0,0 0-1 0 0,1 2 0 0 0,-1-2 11 0 0,0 0 0 0 0,1 0-1 0 0,-1 0 1 0 0,0 0 0 0 0,1 0 0 0 0,-1 0-1 0 0,1-1 1 0 0,0 1 0 0 0,-1-1 0 0 0,1 1 0 0 0,-1-1-1 0 0,1 1 1 0 0,0-1 0 0 0,-1 0 0 0 0,1 0-1 0 0,0 0 1 0 0,0 0 0 0 0,-1 0 0 0 0,1 0-1 0 0,0 0 1 0 0,2-1 0 0 0,-1 0-3 0 0,1 1-1 0 0,-1-1 1 0 0,1 0-1 0 0,-1 0 1 0 0,0 0 0 0 0,1-1-1 0 0,-1 1 1 0 0,0-1-1 0 0,0 0 1 0 0,0 0-1 0 0,0 0 1 0 0,0 0 0 0 0,-1 0-1 0 0,1-1 1 0 0,-1 1-1 0 0,1-1 1 0 0,-1 0-1 0 0,0 0 1 0 0,0 1 0 0 0,0-1-1 0 0,-1-1 1 0 0,1 1-1 0 0,-1 0 1 0 0,1 0-1 0 0,-1-1 1 0 0,0 1 0 0 0,1-6-1 0 0,0-11 87 0 0,-2 18-91 0 0,1-1 0 0 0,-1 1 1 0 0,0 0-1 0 0,1-1 0 0 0,-1 1 1 0 0,0 0-1 0 0,-1-1 1 0 0,1 1-1 0 0,0 0 0 0 0,-1-1 1 0 0,1 1-1 0 0,-1 0 1 0 0,0-1-1 0 0,1 1 0 0 0,-3-4 1 0 0,-3-4 207 0 0,0 0 0 0 0,0 0 1 0 0,-13-13-1 0 0,15 18-154 0 0,0 2 0 0 0,-1-1 1 0 0,1 1-1 0 0,-1-1 0 0 0,1 1 0 0 0,-1 0 0 0 0,0 1 0 0 0,0-1 0 0 0,-10-2 0 0 0,11 3-44 0 0,0 0 0 0 0,-1 1 0 0 0,1-1 0 0 0,-1 1 0 0 0,1 0 0 0 0,-1 0 0 0 0,0 1 0 0 0,1 0 0 0 0,-1-1-1 0 0,0 1 1 0 0,1 1 0 0 0,-1-1 0 0 0,0 1 0 0 0,1 0 0 0 0,-1 0 0 0 0,1 0 0 0 0,-1 0 0 0 0,1 1 0 0 0,0 0 0 0 0,-1 0 0 0 0,1 0 0 0 0,0 1 0 0 0,0-1 0 0 0,-5 5 0 0 0,2-1-7 0 0,0 1 1 0 0,1-1 0 0 0,0 1 0 0 0,0 1 0 0 0,1-1-1 0 0,-1 1 1 0 0,2 0 0 0 0,-1 0 0 0 0,1 0 0 0 0,0 1-1 0 0,1-1 1 0 0,0 1 0 0 0,0 0 0 0 0,-1 11 0 0 0,1-5-10 0 0,1 1 0 0 0,1 0 1 0 0,0 0-1 0 0,1 0 0 0 0,1-1 1 0 0,0 1-1 0 0,6 25 0 0 0,-3-29-2 0 0,0 0-1 0 0,1-1 0 0 0,1 0 0 0 0,0 1 1 0 0,0-2-1 0 0,1 1 0 0 0,0-1 0 0 0,10 10 1 0 0,-14-16-4 0 0,0-1-5 0 0,0 0-1 0 0,0-1 0 0 0,1 1 1 0 0,-1 0-1 0 0,1-1 0 0 0,0 0 1 0 0,0 0-1 0 0,0 0 1 0 0,0 0-1 0 0,0-1 0 0 0,0 0 1 0 0,0 1-1 0 0,1-1 0 0 0,6 0 1 0 0,-3 0 3 0 0,-1 0 1 0 0,1-1 0 0 0,0 0 0 0 0,-1 0-1 0 0,1-1 1 0 0,-1 0 0 0 0,14-3-1 0 0,-17 2 5 0 0,1-1-1 0 0,-1 0 1 0 0,0 0-1 0 0,1-1 1 0 0,-2 1-1 0 0,1-1 1 0 0,0 0-1 0 0,-1 0 1 0 0,1 0-1 0 0,-1 0 1 0 0,3-7-1 0 0,8-8 18 0 0,-10 15-28 0 0,-1-1 0 0 0,0 1-1 0 0,1-1 1 0 0,-2 0 0 0 0,1 0 0 0 0,-1 0-1 0 0,1 0 1 0 0,-2 0 0 0 0,1 0 0 0 0,0-1 0 0 0,-1 1-1 0 0,0-1 1 0 0,0-8 0 0 0,-4-5 20 0 0,0-13 10 0 0,9-9-29 0 0,-3 31 0 0 0,-2-1 0 0 0,1 0 0 0 0,-1 1 0 0 0,-1-1 0 0 0,0-11 1 0 0,-17-181-62 0 0,13 190 78 0 0,1 0 10 0 0,3 13-33 0 0,0 0 0 0 0,0 0 1 0 0,0 0-1 0 0,0-1 0 0 0,0 1 1 0 0,0 0-1 0 0,0 0 1 0 0,0 0-1 0 0,0-1 0 0 0,0 1 1 0 0,0 0-1 0 0,0 0 0 0 0,0 0 1 0 0,0-1-1 0 0,1 1 1 0 0,-1 0-1 0 0,0 0 0 0 0,0 0 1 0 0,0 0-1 0 0,0 0 0 0 0,0-1 1 0 0,0 1-1 0 0,1 0 1 0 0,-1 0-1 0 0,0 0 0 0 0,0 0 1 0 0,0 0-1 0 0,0 0 1 0 0,1-1-1 0 0,-1 1 0 0 0,0 0 1 0 0,0 0-1 0 0,0 0 0 0 0,1 0 1 0 0,-1 0-1 0 0,0 0 1 0 0,0 0-1 0 0,0 0 0 0 0,1 0 1 0 0,-1 0-1 0 0,0 0 0 0 0,0 0 1 0 0,2 0-6 0 0,-10 0-3 0 0,7 0 11 0 0,-1 0 0 0 0,0 0 0 0 0,1 0 0 0 0,-1 0 1 0 0,1 1-1 0 0,-1-1 0 0 0,0 0 0 0 0,1 1 1 0 0,-1-1-1 0 0,1 1 0 0 0,-1 0 0 0 0,1-1 1 0 0,-1 1-1 0 0,1 0 0 0 0,0 0 0 0 0,-3 2 1 0 0,3-2-1 0 0,0 1 1 0 0,-1 0-1 0 0,1 0 1 0 0,0 0-1 0 0,0 0 1 0 0,0 0-1 0 0,1 0 1 0 0,-1 0-1 0 0,0 0 1 0 0,1 0-1 0 0,0 0 1 0 0,-1 0-1 0 0,1 1 1 0 0,0 1 0 0 0,0 5 3 0 0,0-1 1 0 0,1 0 0 0 0,0 1-1 0 0,0-1 1 0 0,4 14 0 0 0,4 24 54 0 0,13 52-33 0 0,-18-43-22 0 0,-3-38-2 0 0,0 0 0 0 0,1 0-1 0 0,1 0 1 0 0,6 23 0 0 0,-3-23 12 0 0,-1 1 1 0 0,0-1 0 0 0,3 36-1 0 0,-7-41-4 0 0,1-1-1 0 0,1 1 1 0 0,0 0-1 0 0,5 11 1 0 0,-7-22-14 0 0,0 0 0 0 0,0-1 0 0 0,0 1 0 0 0,0 0 0 0 0,0-1 0 0 0,0 1 0 0 0,0-1 0 0 0,0 1 0 0 0,0-1 0 0 0,0 0 0 0 0,0 1 0 0 0,3-1 0 0 0,5 4-162 0 0,-8-4-169 0 0,0-11-3610 0 0,-1 9 3696 0 0,0 0 0 0 0,1 0 0 0 0,-1 0 0 0 0,1 0 0 0 0,-1 0 1 0 0,1 0-1 0 0,0 0 0 0 0,0 0 0 0 0,0 1 0 0 0,0-1 1 0 0,0 0-1 0 0,0 0 0 0 0,0 1 0 0 0,3-3 0 0 0,4-4-2628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7.878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186 375 5297 0 0,'0'0'576'0'0,"17"-13"1017"0"0,-8 7-1579 0 0,-2 1 61 0 0,1 0-1 0 0,-2 0 1 0 0,11-11 0 0 0,-15 14-18 0 0,0 0 0 0 0,0-1 0 0 0,0 1 0 0 0,0-1 0 0 0,-1 0 0 0 0,1 0 0 0 0,-1 1 0 0 0,1-1 0 0 0,-1 0 0 0 0,0 0 0 0 0,-1 0 0 0 0,1 0 0 0 0,0 0 0 0 0,-1-1 0 0 0,1-3 0 0 0,-1 1 148 0 0,0 0 0 0 0,-1 1-1 0 0,1-1 1 0 0,-1 0 0 0 0,-1 1 0 0 0,1-1-1 0 0,-1 1 1 0 0,0-1 0 0 0,0 1 0 0 0,0 0-1 0 0,-1 0 1 0 0,1 0 0 0 0,-1 0 0 0 0,-6-6 0 0 0,5 4-9 0 0,0 2 1 0 0,-1-1-1 0 0,0 0 1 0 0,0 1-1 0 0,0 0 1 0 0,-1 0-1 0 0,-7-4 1 0 0,9 6-126 0 0,1 1-1 0 0,0 1 1 0 0,-1-1 0 0 0,1 0 0 0 0,-1 1-1 0 0,1 0 1 0 0,-1 0 0 0 0,0 0 0 0 0,0 0-1 0 0,1 0 1 0 0,-1 1 0 0 0,0 0 0 0 0,0 0 0 0 0,0 0-1 0 0,-6 1 1 0 0,5 0-18 0 0,0 1 0 0 0,0-1-1 0 0,0 1 1 0 0,0 0 0 0 0,0 1 0 0 0,1-1-1 0 0,-1 1 1 0 0,1 0 0 0 0,-1 0 0 0 0,1 0-1 0 0,-5 6 1 0 0,0 0 18 0 0,1 1 0 0 0,0 0 0 0 0,-10 17-1 0 0,14-20-54 0 0,1 1 0 0 0,-1 0 0 0 0,1 0 0 0 0,1 0 0 0 0,0 0 0 0 0,0 1 0 0 0,0-1-1 0 0,1 1 1 0 0,0 13 0 0 0,1-9 8 0 0,0 0-1 0 0,1 0 0 0 0,1 0 0 0 0,0 0 1 0 0,6 21-1 0 0,-5-26-12 0 0,1-1 1 0 0,-1 1-1 0 0,1-1 0 0 0,1 0 1 0 0,-1 0-1 0 0,1-1 1 0 0,0 0-1 0 0,1 1 0 0 0,-1-1 1 0 0,1-1-1 0 0,1 1 0 0 0,-1-1 1 0 0,1-1-1 0 0,0 1 1 0 0,0-1-1 0 0,0 0 0 0 0,0 0 1 0 0,1-1-1 0 0,0 0 0 0 0,8 2 1 0 0,-12-5-11 0 0,1 0 1 0 0,0 0-1 0 0,0 0 0 0 0,0 0 1 0 0,0-1-1 0 0,-1 0 0 0 0,1 0 1 0 0,0 0-1 0 0,-1-1 1 0 0,1 0-1 0 0,-1 1 0 0 0,1-2 1 0 0,-1 1-1 0 0,0 0 1 0 0,0-1-1 0 0,0 0 0 0 0,0 0 1 0 0,0 0-1 0 0,-1 0 1 0 0,1-1-1 0 0,-1 1 0 0 0,0-1 1 0 0,5-7-1 0 0,-6 7-12 0 0,3-2 2 0 0,-1-1 0 0 0,0 0 0 0 0,0 0 1 0 0,0-1-1 0 0,-1 1 0 0 0,0-1 0 0 0,0 0 0 0 0,-1 0 1 0 0,0 0-1 0 0,1-9 0 0 0,1-24 21 0 0,-1 18-16 0 0,-1-1 0 0 0,-2-39 0 0 0,-8 34 11 0 0,6 26-17 0 0,0-1 1 0 0,1 0 0 0 0,0 0-1 0 0,0 0 1 0 0,-1-7 0 0 0,2 9 31 0 0,0 5 22 0 0,-1 18-19 0 0,0 1 0 0 0,1-1 1 0 0,2 1-1 0 0,0-1 0 0 0,1 0 0 0 0,1 0 0 0 0,1 0 0 0 0,11 28 0 0 0,-14-44-25 0 0,0 1-1 0 0,1-1 1 0 0,0 1 0 0 0,0-1 0 0 0,5 6 0 0 0,7 12 26 0 0,-11-15-20 0 0,-2-5-4 0 0,-1-1-1 0 0,0 1 0 0 0,1 0 1 0 0,0-1-1 0 0,-1 0 0 0 0,1 1 1 0 0,0-1-1 0 0,0 0 1 0 0,0 0-1 0 0,0 0 0 0 0,1 0 1 0 0,-1-1-1 0 0,3 3 0 0 0,7 3 2 0 0,31 14 54 0 0,-41-20-50 0 0,0 0 0 0 0,0 0 0 0 0,0-1 0 0 0,0 1 0 0 0,1-1 0 0 0,-1 1-1 0 0,0-1 1 0 0,0 0 0 0 0,1 0 0 0 0,-1 0 0 0 0,0 0 0 0 0,1-1 0 0 0,-1 1 0 0 0,0 0 0 0 0,0-1 0 0 0,4-1 0 0 0,20-9 16 0 0,-22 11-23 0 0,-1-1 1 0 0,0 0-1 0 0,1-1 0 0 0,-1 1 0 0 0,0 0 0 0 0,0-1 0 0 0,1 0 1 0 0,-1 0-1 0 0,-1 0 0 0 0,1 0 0 0 0,0 0 0 0 0,0-1 0 0 0,-1 1 1 0 0,0-1-1 0 0,1 1 0 0 0,-1-1 0 0 0,0 0 0 0 0,0 0 0 0 0,2-5 0 0 0,13-27-58 0 0,-13 27 46 0 0,0 0 0 0 0,0-1 0 0 0,-1 1 0 0 0,0-1 1 0 0,0 0-1 0 0,-1 0 0 0 0,2-12 0 0 0,3-96 17 0 0,-6 93 1 0 0,-1 1-1 0 0,-5-34 0 0 0,0 0-1 0 0,-4-11-28 0 0,8 67 19 0 0,0 1-3 0 0,-1 0 15 0 0,1 1 0 0 0,-1-1 0 0 0,1 1 0 0 0,-1-1 0 0 0,1 1-1 0 0,-1 0 1 0 0,1 0 0 0 0,0 0 0 0 0,-1-1 0 0 0,1 1 0 0 0,0 1 0 0 0,0-1-1 0 0,0 0 1 0 0,0 0 0 0 0,0 0 0 0 0,0 1 0 0 0,0-1 0 0 0,0 0 0 0 0,0 1-1 0 0,1-1 1 0 0,-1 1 0 0 0,0-1 0 0 0,1 1 0 0 0,-1-1 0 0 0,1 1 0 0 0,-1 1-1 0 0,-1 6 39 0 0,0-1-1 0 0,1 1 0 0 0,-1 14 0 0 0,2 16 6 0 0,2 0 0 0 0,8 42 0 0 0,1 8 10 0 0,-9-72-44 0 0,1-1 0 0 0,0 1 0 0 0,1-1 0 0 0,1 0 0 0 0,7 16 0 0 0,-11-29-29 0 0,0-1-1 0 0,1 0 1 0 0,-1 0-1 0 0,0 0 0 0 0,1 0 1 0 0,-1 0-1 0 0,1 0 1 0 0,-1 0-1 0 0,1 0 1 0 0,0 0-1 0 0,0-1 0 0 0,0 1 1 0 0,0-1-1 0 0,0 1 1 0 0,0-1-1 0 0,0 0 1 0 0,1 0-1 0 0,-1 0 0 0 0,0 0 1 0 0,1 0-1 0 0,-1-1 1 0 0,0 1-1 0 0,1-1 1 0 0,-1 0-1 0 0,1 1 0 0 0,-1-1 1 0 0,3 0-1 0 0,-2-1-216 0 0,0 1 0 0 0,0 0-1 0 0,-1-1 1 0 0,1 0 0 0 0,0 0-1 0 0,-1 0 1 0 0,1 0 0 0 0,-1 0 0 0 0,1 0-1 0 0,-1-1 1 0 0,1 1 0 0 0,-1-1-1 0 0,0 1 1 0 0,0-1 0 0 0,4-3-1 0 0,20-27-5811 0 0,-20 19 3248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8.260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60 62 5585 0 0,'-35'-9'4320'0'0,"31"8"-2420"0"0,-8-1-1444 0 0,4 0 782 0 0,20 0-567 0 0,70-11 273 0 0,-5 0-752 0 0,-9 1 116 0 0,-40 5-4226 0 0,-25 7 3046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8.862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206 219 7306 0 0,'15'5'3895'0'0,"6"-4"-4121"0"0,-12-1 660 0 0,-7 0-418 0 0,0-1-1 0 0,0 1 1 0 0,0-1-1 0 0,0 1 1 0 0,0-1-1 0 0,0 0 1 0 0,0 0 0 0 0,0 0-1 0 0,0 0 1 0 0,0 0-1 0 0,0 0 1 0 0,-1-1-1 0 0,1 1 1 0 0,-1 0-1 0 0,1-1 1 0 0,-1 0 0 0 0,3-2-1 0 0,18-30 175 0 0,-21 31-153 0 0,1 0 1 0 0,-1 0 0 0 0,0-1 0 0 0,0 1 0 0 0,0 0-1 0 0,0-1 1 0 0,0 1 0 0 0,-1-1 0 0 0,1 1 0 0 0,-1-1 0 0 0,0 1-1 0 0,0-1 1 0 0,-1 1 0 0 0,1-1 0 0 0,-1 1 0 0 0,0-1-1 0 0,1 1 1 0 0,-2-1 0 0 0,1 1 0 0 0,0 0 0 0 0,-1 0-1 0 0,-3-6 1 0 0,-2-1 229 0 0,-1 0 0 0 0,0 1-1 0 0,0 0 1 0 0,-1 1 0 0 0,-13-10-1 0 0,16 14-193 0 0,0 1 0 0 0,-1 0-1 0 0,1 0 1 0 0,-1 1-1 0 0,0 0 1 0 0,0 0-1 0 0,0 1 1 0 0,0 0 0 0 0,0 0-1 0 0,0 0 1 0 0,-13 1-1 0 0,17 1-42 0 0,0-1 0 0 0,0 1 0 0 0,-1-1 0 0 0,1 1 0 0 0,0 0-1 0 0,0 0 1 0 0,0 0 0 0 0,1 1 0 0 0,-1-1 0 0 0,0 1 0 0 0,0 0 0 0 0,-2 2 0 0 0,-31 27 155 0 0,25-20-115 0 0,6-5-44 0 0,0 0-1 0 0,0 0 0 0 0,1 0 0 0 0,0 1 0 0 0,0-1 0 0 0,0 1 0 0 0,1 0 1 0 0,0 0-1 0 0,0 1 0 0 0,-3 11 0 0 0,2 0 22 0 0,0 1 0 0 0,-1 38 0 0 0,5-49-29 0 0,1 1 0 0 0,0 0 1 0 0,1 0-1 0 0,0 0 1 0 0,1-1-1 0 0,5 13 0 0 0,0 3 23 0 0,-5-16-18 0 0,0-1-1 0 0,0 1 1 0 0,1-1 0 0 0,7 10-1 0 0,-10-15-17 0 0,1 0 0 0 0,0 0-1 0 0,0-1 1 0 0,0 1-1 0 0,1-1 1 0 0,-1 1 0 0 0,0-1-1 0 0,1 0 1 0 0,-1 0 0 0 0,1 0-1 0 0,0 0 1 0 0,0-1 0 0 0,0 1-1 0 0,6 2 1 0 0,12 2 29 0 0,-14-4-16 0 0,-1-1 0 0 0,1 1 0 0 0,-1-1 0 0 0,1 0 0 0 0,9 0 1 0 0,-8-1 8 0 0,-5 1-17 0 0,0-1 0 0 0,0 0 0 0 0,0 0 1 0 0,0 0-1 0 0,0 0 0 0 0,-1-1 0 0 0,1 1 1 0 0,0-1-1 0 0,0 1 0 0 0,0-1 0 0 0,0 0 0 0 0,-1 0 1 0 0,1 0-1 0 0,0-1 0 0 0,-1 1 0 0 0,1-1 1 0 0,-1 1-1 0 0,5-4 0 0 0,11-9 55 0 0,-16 14-62 0 0,0-1 0 0 0,-1 0 0 0 0,1 0 0 0 0,0 0 1 0 0,-1 0-1 0 0,1 0 0 0 0,-1 0 0 0 0,0 0 1 0 0,1 0-1 0 0,-1-1 0 0 0,0 1 0 0 0,0-1 0 0 0,1 1 1 0 0,-1-1-1 0 0,-1 1 0 0 0,1-1 0 0 0,0 1 0 0 0,0-1 1 0 0,0 0-1 0 0,0-2 0 0 0,0-3 6 0 0,2-12 13 0 0,-1 1 0 0 0,0-1 0 0 0,-2-27 0 0 0,-11-1 12 0 0,9 41-32 0 0,0-1 1 0 0,0 1-1 0 0,1-1 0 0 0,0 1 0 0 0,0-1 1 0 0,0 0-1 0 0,1 0 0 0 0,0 0 1 0 0,0 1-1 0 0,2-12 0 0 0,2-21 3 0 0,-4 31-2 0 0,1 0-1 0 0,-1 0 1 0 0,2 0-1 0 0,1-8 0 0 0,-2 14-1 0 0,-1 1-1 0 0,0-1 1 0 0,0 1-1 0 0,1-1 0 0 0,-1 1 1 0 0,0-1-1 0 0,0 1 1 0 0,0-1-1 0 0,-1 1 0 0 0,1-4 1 0 0,-1 5-2 0 0,1-1 0 0 0,0 1 0 0 0,0-1 0 0 0,0 1 0 0 0,0 0 0 0 0,0-1 0 0 0,0 1-1 0 0,0-1 1 0 0,0 1 0 0 0,0-1 0 0 0,0 1 0 0 0,0-1 0 0 0,0 1 0 0 0,0-1 0 0 0,0 1 0 0 0,1-1 0 0 0,-1 1 0 0 0,0-1 0 0 0,0 1 0 0 0,1-1 0 0 0,-1 1-1 0 0,0 0 1 0 0,0 0-1 0 0,0 0 1 0 0,0 0-1 0 0,0 0 1 0 0,0 0-1 0 0,-1 0 0 0 0,1 0 1 0 0,0-1-1 0 0,0 1 1 0 0,0 0-1 0 0,0 0 0 0 0,0 0 1 0 0,0 0-1 0 0,0 0 1 0 0,0 0-1 0 0,0 0 0 0 0,0 0 1 0 0,0 0-1 0 0,0 0 1 0 0,0 0-1 0 0,0 0 1 0 0,0 0-1 0 0,0 0 0 0 0,0 0 1 0 0,0 0-1 0 0,0 0 1 0 0,0 0-1 0 0,0 0 0 0 0,0 0 1 0 0,0-1-1 0 0,0 1 1 0 0,0 0-1 0 0,0 0 1 0 0,0 0-1 0 0,0 0 0 0 0,0 0 1 0 0,0 0-1 0 0,0 0 1 0 0,-7 6-31 0 0,5-2 31 0 0,0-1 0 0 0,1 1-1 0 0,-1-1 1 0 0,1 1-1 0 0,-1-1 1 0 0,1 1-1 0 0,0 0 1 0 0,0 0 0 0 0,1-1-1 0 0,-1 1 1 0 0,1 0-1 0 0,0 0 1 0 0,1 7 0 0 0,0 6-5 0 0,9 32 0 0 0,-1-7 56 0 0,-3 66-64 0 0,-4-52 39 0 0,-1-52-22 0 0,-1 0 0 0 0,1 0 0 0 0,0 0 0 0 0,1 0 0 0 0,-1 0 0 0 0,0-1 0 0 0,1 1 0 0 0,0-1 0 0 0,0 1 0 0 0,0-1 0 0 0,0 0 0 0 0,1 1 0 0 0,-1-1 0 0 0,5 4 0 0 0,-6-6-43 0 0,1 0 0 0 0,-1 1 0 0 0,0-1-1 0 0,0 0 1 0 0,0 1 0 0 0,0 0 0 0 0,0-1 0 0 0,-1 1 0 0 0,1-1 0 0 0,0 1 0 0 0,-1 0-1 0 0,1 0 1 0 0,-1-1 0 0 0,1 3 0 0 0,14-4-5585 0 0,-5-7 1933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49.44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142 187 4977 0 0,'0'0'3090'0'0,"16"-3"-521"0"0,-12 1-2535 0 0,0 0 0 0 0,-1-1 0 0 0,1 1 0 0 0,0-1 0 0 0,-1 0 1 0 0,1 0-1 0 0,-1 0 0 0 0,3-4 0 0 0,0 1 20 0 0,-5 5-35 0 0,0 0 0 0 0,0 0 0 0 0,0 0-1 0 0,0 0 1 0 0,0-1 0 0 0,-1 1 0 0 0,1 0 0 0 0,0 0 0 0 0,-1 0 0 0 0,1-1-1 0 0,-1 1 1 0 0,1 0 0 0 0,-1-1 0 0 0,0 1 0 0 0,1-1 0 0 0,-1 1 0 0 0,0 0 0 0 0,0-1-1 0 0,0 1 1 0 0,0-1 0 0 0,-1-2 0 0 0,2-9 266 0 0,0 10-223 0 0,-1-1 0 0 0,1 0-1 0 0,0 1 1 0 0,-1-1 0 0 0,0 1 0 0 0,0-1-1 0 0,0 1 1 0 0,0-1 0 0 0,-1 0 0 0 0,0 1 0 0 0,1-1-1 0 0,-1 1 1 0 0,0-1 0 0 0,-1 1 0 0 0,1 0-1 0 0,0-1 1 0 0,-1 1 0 0 0,0 0 0 0 0,0 0-1 0 0,0 0 1 0 0,0 0 0 0 0,0 1 0 0 0,-1-1-1 0 0,1 0 1 0 0,-1 1 0 0 0,0 0 0 0 0,0-1-1 0 0,1 1 1 0 0,-2 0 0 0 0,1 1 0 0 0,0-1 0 0 0,0 0-1 0 0,0 1 1 0 0,-1 0 0 0 0,1 0 0 0 0,-1 0-1 0 0,1 0 1 0 0,-1 0 0 0 0,1 1 0 0 0,-1-1-1 0 0,1 1 1 0 0,-1 0 0 0 0,0 0 0 0 0,-4 1-1 0 0,-1 2 6 0 0,0 0-1 0 0,1 0 1 0 0,-1 1-1 0 0,1-1 1 0 0,-9 7-1 0 0,11-7-64 0 0,3-2 16 0 0,0 1 0 0 0,-1 0 0 0 0,1 0 1 0 0,0 0-1 0 0,0 0 0 0 0,1 0 0 0 0,-1 1 1 0 0,0-1-1 0 0,1 1 0 0 0,-1 0 0 0 0,1 0 1 0 0,0 0-1 0 0,0 0 0 0 0,0 0 0 0 0,0 0 1 0 0,1 1-1 0 0,0-1 0 0 0,-1 0 0 0 0,1 1 1 0 0,0-1-1 0 0,0 1 0 0 0,1 0 0 0 0,-1-1 1 0 0,1 1-1 0 0,0-1 0 0 0,0 1 0 0 0,0 0 1 0 0,0-1-1 0 0,0 1 0 0 0,1 0 1 0 0,0-1-1 0 0,0 1 0 0 0,0-1 0 0 0,0 1 1 0 0,0-1-1 0 0,1 0 0 0 0,0 1 0 0 0,-1-1 1 0 0,1 0-1 0 0,0 0 0 0 0,4 4 0 0 0,3 1 4 0 0,0 0-1 0 0,0-1 0 0 0,1-1 0 0 0,0 1 0 0 0,0-1 0 0 0,0-1 1 0 0,14 5-1 0 0,-9-3 22 0 0,-1 0 1 0 0,26 17-1 0 0,-25-13-58 0 0,0 1 0 0 0,22 24 0 0 0,-30-29-3 0 0,8 9 14 0 0,-15-15 4 0 0,1-1 0 0 0,-1 1 0 0 0,0-1 0 0 0,0 1-1 0 0,0 0 1 0 0,0-1 0 0 0,1 1 0 0 0,-1 0 0 0 0,0-1 0 0 0,0 1 0 0 0,0 0 0 0 0,0-1 0 0 0,0 1 0 0 0,0 0-1 0 0,-1-1 1 0 0,1 1 0 0 0,0 0 0 0 0,0-1 0 0 0,0 1 0 0 0,-1 0 0 0 0,1-1 0 0 0,0 1 0 0 0,-1-1-1 0 0,1 1 1 0 0,0-1 0 0 0,-1 1 0 0 0,1 0 0 0 0,-1-1 0 0 0,1 0 0 0 0,-1 1 0 0 0,-18 28 34 0 0,18-26-32 0 0,0 0 0 0 0,0 0 0 0 0,0-1 0 0 0,-1 1 0 0 0,1-1 0 0 0,-1 1-1 0 0,1-1 1 0 0,-1 0 0 0 0,0 0 0 0 0,0 0 0 0 0,0 0 0 0 0,0 0 0 0 0,-1 0-1 0 0,1 0 1 0 0,0-1 0 0 0,-1 1 0 0 0,1-1 0 0 0,-1 1 0 0 0,1-1 0 0 0,-1 0-1 0 0,0 0 1 0 0,-4 1 0 0 0,-30 5 36 0 0,32-5-34 0 0,1-1-1 0 0,-1 0 1 0 0,1 0-1 0 0,-1 0 1 0 0,0 0-1 0 0,1-1 1 0 0,-1 0-1 0 0,0 0 0 0 0,1 0 1 0 0,-1-1-1 0 0,0 1 1 0 0,1-1-1 0 0,-8-2 1 0 0,11 2-40 0 0,-1 0 0 0 0,1 0 0 0 0,-1 1-1 0 0,1-1 1 0 0,-1 0 0 0 0,1 0 0 0 0,0 0 0 0 0,0-1 0 0 0,0 1 0 0 0,0 0 0 0 0,0 0 0 0 0,0-1 0 0 0,0 1 0 0 0,0 0 0 0 0,0-1 0 0 0,0 1 0 0 0,1-1-1 0 0,-1 1 1 0 0,0-1 0 0 0,1 1 0 0 0,0-1 0 0 0,-1 0 0 0 0,1 1 0 0 0,0-1 0 0 0,0 0 0 0 0,0 1 0 0 0,0-1 0 0 0,0 1 0 0 0,0-1 0 0 0,1-2-1 0 0,0-3-915 0 0,0-1-1 0 0,1 0 0 0 0,0 1 0 0 0,1-1 0 0 0,3-7 0 0 0,1 1-1591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8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217 415 4009 0 0,'0'0'2482'0'0,"13"6"-1350"0"0,-8-5-1119 0 0,-3 1 10 0 0,0-1 0 0 0,0 0 0 0 0,1 0 0 0 0,-1 0 0 0 0,0 0 0 0 0,1-1 0 0 0,-1 1 0 0 0,0-1 0 0 0,1 1 0 0 0,-1-1 0 0 0,1 0 0 0 0,-1 0 0 0 0,1 0 0 0 0,-1 0 0 0 0,1 0 0 0 0,-1-1 0 0 0,1 1 0 0 0,-1-1 0 0 0,0 0-1 0 0,1 0 1 0 0,-1 1 0 0 0,4-3 0 0 0,-3-1-2 0 0,0 0-1 0 0,0 0 1 0 0,0 0-1 0 0,0 0 1 0 0,-1 0-1 0 0,0-1 1 0 0,0 1-1 0 0,0-1 0 0 0,0 0 1 0 0,-1 1-1 0 0,0-1 1 0 0,0 0-1 0 0,0 0 1 0 0,0 0-1 0 0,-1 0 1 0 0,0-6-1 0 0,0 2 163 0 0,0-1 0 0 0,0 1-1 0 0,-1 0 1 0 0,-1 0 0 0 0,0-1 0 0 0,0 1-1 0 0,-7-17 1 0 0,8 23-133 0 0,-1 0 0 0 0,1 0 0 0 0,-1 0 0 0 0,0 0 0 0 0,0 0 0 0 0,0 0 0 0 0,0 1-1 0 0,0-1 1 0 0,-1 1 0 0 0,1-1 0 0 0,-1 1 0 0 0,0 0 0 0 0,0 0 0 0 0,0 0 0 0 0,0 1 0 0 0,-3-3 0 0 0,-1 2-6 0 0,1 1 0 0 0,0-1 0 0 0,0 1 0 0 0,-1 1 0 0 0,1-1-1 0 0,0 1 1 0 0,-13 1 0 0 0,11 0-29 0 0,-1 0-1 0 0,1 1 0 0 0,0 0 1 0 0,0 0-1 0 0,0 1 0 0 0,1 0 1 0 0,-1 0-1 0 0,1 1 0 0 0,-1 0 0 0 0,1 0 1 0 0,0 1-1 0 0,-8 7 0 0 0,4-2-2 0 0,0 0-1 0 0,1 1 1 0 0,0 0 0 0 0,1 0-1 0 0,1 1 1 0 0,-10 15-1 0 0,16-23-10 0 0,0 1 0 0 0,-1-1 0 0 0,2 0 0 0 0,-1 1 0 0 0,0 0 0 0 0,1-1 0 0 0,0 1 0 0 0,0 0 0 0 0,0 0 0 0 0,1 0 0 0 0,-1 0-1 0 0,1-1 1 0 0,0 1 0 0 0,1 0 0 0 0,1 8 0 0 0,0-5 10 0 0,1 1-1 0 0,0-1 1 0 0,1 0 0 0 0,0 0-1 0 0,0 0 1 0 0,1 0 0 0 0,8 10-1 0 0,-6-9 10 0 0,0 1 0 0 0,1-1 0 0 0,1-1 0 0 0,-1 0 0 0 0,19 14 0 0 0,-22-19-52 0 0,1 1-1 0 0,0-1 1 0 0,0 0-1 0 0,0 0 1 0 0,0-1-1 0 0,0 0 1 0 0,1 0 0 0 0,-1-1-1 0 0,1 1 1 0 0,0-1-1 0 0,12 0 1 0 0,-15-1-9 0 0,-1 0 0 0 0,1 0 0 0 0,0 0 0 0 0,0 0-1 0 0,0 0 1 0 0,0-1 0 0 0,0 0 0 0 0,-1 1 0 0 0,1-2 0 0 0,0 1 0 0 0,-1 0 0 0 0,1-1 0 0 0,-1 1 0 0 0,1-1 0 0 0,-1 0 0 0 0,0 0 0 0 0,0-1 0 0 0,0 1 0 0 0,0-1 0 0 0,0 1 0 0 0,0-1 0 0 0,-1 0-1 0 0,1 0 1 0 0,-1 0 0 0 0,0 0 0 0 0,0-1 0 0 0,2-3 0 0 0,3-7 57 0 0,-1 0 0 0 0,0 0 1 0 0,-1 0-1 0 0,0-1 0 0 0,-1 0 0 0 0,2-16 0 0 0,6-95 207 0 0,-11 110-116 0 0,12-164 817 0 0,-11 156-820 0 0,-2 17-41 0 0,0 0 0 0 0,1 0 0 0 0,0-1 0 0 0,3-9 0 0 0,-4 16-49 0 0,0 0 1 0 0,1 0 0 0 0,-1 0-1 0 0,0 0 1 0 0,0 0-1 0 0,0 0 1 0 0,0 0-1 0 0,0 0 1 0 0,0 0 0 0 0,0 0-1 0 0,0 0 1 0 0,-1 0-1 0 0,1 0 1 0 0,0 0 0 0 0,0 0-1 0 0,-1 0 1 0 0,1 0-1 0 0,-1 0 1 0 0,1 0-1 0 0,-1 0 1 0 0,1 1 0 0 0,-1-1-1 0 0,0 0 1 0 0,1 0-1 0 0,-1 0 1 0 0,0 1-1 0 0,-1-2 1 0 0,0 1 129 0 0,-11 5-53 0 0,11-2-83 0 0,1 0 1 0 0,0 0 0 0 0,-1 0-1 0 0,1 0 1 0 0,0 0-1 0 0,0 0 1 0 0,0 1 0 0 0,0-1-1 0 0,0 0 1 0 0,1 0 0 0 0,-1 3-1 0 0,-3 7 39 0 0,1-4-41 0 0,1 1-1 0 0,0-1 1 0 0,0 1 0 0 0,1-1-1 0 0,0 1 1 0 0,0 0-1 0 0,1 9 1 0 0,8 65 11 0 0,-6-61-11 0 0,4 15 22 0 0,1-1 0 0 0,22 69-1 0 0,-26-96-53 0 0,1-1-1 0 0,-1 0 0 0 0,2 0 1 0 0,-1 0-1 0 0,1-1 1 0 0,0 1-1 0 0,0-1 0 0 0,1 0 1 0 0,0-1-1 0 0,9 8 1 0 0,-13-12-54 0 0,1 0 1 0 0,-1 0 0 0 0,0-1-1 0 0,1 1 1 0 0,-1-1 0 0 0,1 0 0 0 0,-1 0-1 0 0,1 0 1 0 0,-1 0 0 0 0,1 0-1 0 0,0 0 1 0 0,0-1 0 0 0,-1 1-1 0 0,1-1 1 0 0,0 0 0 0 0,0 0 0 0 0,0 0-1 0 0,0 0 1 0 0,-1 0 0 0 0,1 0-1 0 0,0-1 1 0 0,0 0 0 0 0,-1 1-1 0 0,1-1 1 0 0,0 0 0 0 0,-1 0-1 0 0,1-1 1 0 0,-1 1 0 0 0,1-1 0 0 0,-1 1-1 0 0,0-1 1 0 0,1 0 0 0 0,-1 1-1 0 0,0-1 1 0 0,2-3 0 0 0,1 0 42 0 0,0 0 0 0 0,-1 0 0 0 0,1-1 0 0 0,-1 0 0 0 0,0 0 0 0 0,-1 0 0 0 0,1 0 1 0 0,-1 0-1 0 0,-1-1 0 0 0,1 1 0 0 0,-1-1 0 0 0,0 0 0 0 0,-1 0 0 0 0,2-12 0 0 0,2-10 103 0 0,10-91 1034 0 0,-18 81-642 0 0,2 33-353 0 0,0 1 0 0 0,0-1 1 0 0,1 1-1 0 0,0-1 0 0 0,0 0 0 0 0,1-7 1 0 0,-1 13-97 0 0,0 0-1 0 0,0-1 1 0 0,0 1 0 0 0,0 0 0 0 0,0 0-1 0 0,0 0 1 0 0,0 0 0 0 0,0-1 0 0 0,0 1-1 0 0,0 0 1 0 0,0 0 0 0 0,0 0-1 0 0,0-1 1 0 0,0 1 0 0 0,0 0 0 0 0,0 0-1 0 0,0 0 1 0 0,-1 0 0 0 0,1-1 0 0 0,0 1-1 0 0,0 0 1 0 0,0 0 0 0 0,0 0 0 0 0,0 0-1 0 0,0 0 1 0 0,-1-1 0 0 0,1 1 0 0 0,0 0-1 0 0,0 0 1 0 0,0 0 0 0 0,0 0 0 0 0,-1 0-1 0 0,1 0 1 0 0,0 0 0 0 0,0 0 0 0 0,0 0-1 0 0,-1 0 1 0 0,1 0 0 0 0,0 0 0 0 0,0 0-1 0 0,0 0 1 0 0,-1 0 0 0 0,1 0 0 0 0,0 0-1 0 0,0 0 1 0 0,0 0 0 0 0,0 0 0 0 0,-1 0-1 0 0,1 0 1 0 0,0 0 0 0 0,0 0 0 0 0,0 0-1 0 0,-1 0 1 0 0,1 0 0 0 0,0 0 0 0 0,0 1-1 0 0,0-1 1 0 0,0 0 0 0 0,0 0 0 0 0,-1 0-1 0 0,1 0 1 0 0,0 0 0 0 0,0 1 0 0 0,0-1-1 0 0,0 0 1 0 0,0 0 0 0 0,-12 10 193 0 0,10-4-194 0 0,1-1 0 0 0,0 1 0 0 0,0-1 0 0 0,1 1 1 0 0,-1-1-1 0 0,1 1 0 0 0,1 0 0 0 0,-1-1 0 0 0,2 7 0 0 0,0 19-6 0 0,-3-7 30 0 0,-1-9-15 0 0,1 1 0 0 0,1 0 1 0 0,0-1-1 0 0,1 1 0 0 0,1 0 0 0 0,0-1 0 0 0,1 0 0 0 0,7 21 0 0 0,1-11-41 0 0,-7-18-270 0 0,0 0-1 0 0,-1 1 1 0 0,0 0 0 0 0,0 0-1 0 0,-1 0 1 0 0,3 15 0 0 0,-3-16-894 0 0,6 0-403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50.174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47 193 4521 0 0,'0'1'138'0'0,"0"-1"0"0"0,-1 1 0 0 0,1-1 0 0 0,0 1 1 0 0,0-1-1 0 0,-1 1 0 0 0,1-1 0 0 0,0 1 0 0 0,-1-1 0 0 0,1 1 0 0 0,-1-1 0 0 0,1 1 1 0 0,-1-1-1 0 0,1 0 0 0 0,-1 1 0 0 0,1-1 0 0 0,-1 0 0 0 0,1 1 0 0 0,-1-1 0 0 0,1 0 1 0 0,-1 0-1 0 0,1 0 0 0 0,-1 1 0 0 0,0-1 0 0 0,1 0 0 0 0,-1 0 0 0 0,0 0 0 0 0,-9 4 824 0 0,10-3-908 0 0,0-1 0 0 0,0 1 1 0 0,0-1-1 0 0,0 1 0 0 0,0-1 1 0 0,1 1-1 0 0,-1-1 0 0 0,0 0 1 0 0,0 1-1 0 0,0-1 0 0 0,0 1 1 0 0,1-1-1 0 0,-1 1 1 0 0,0-1-1 0 0,0 0 0 0 0,1 1 1 0 0,-1-1-1 0 0,0 1 0 0 0,1-1 1 0 0,-1 0-1 0 0,1 1 0 0 0,-1-1 1 0 0,0 0-1 0 0,1 0 0 0 0,-1 1 1 0 0,1-1-1 0 0,4 3 56 0 0,1 1 0 0 0,-1-1 0 0 0,1-1 0 0 0,-1 1 0 0 0,1-1 0 0 0,0 0 0 0 0,0 0 0 0 0,0-1 0 0 0,0 0 1 0 0,0 0-1 0 0,12 0 0 0 0,-10 0-85 0 0,-1-1 1 0 0,1-1-1 0 0,-1 1 1 0 0,1-1-1 0 0,-1 0 1 0 0,1-1 0 0 0,-1 0-1 0 0,0 0 1 0 0,11-5-1 0 0,-13 4 5 0 0,-1-1-1 0 0,0 1 1 0 0,0-1 0 0 0,0 1-1 0 0,-1-1 1 0 0,5-6-1 0 0,5-6 110 0 0,-11 14-129 0 0,0 0 1 0 0,0 0 0 0 0,0 0-1 0 0,-1 0 1 0 0,1 0 0 0 0,-1 0-1 0 0,1-1 1 0 0,-1 1-1 0 0,0 0 1 0 0,0-1 0 0 0,0 1-1 0 0,0-1 1 0 0,-1 0 0 0 0,1 1-1 0 0,-1-1 1 0 0,1 1 0 0 0,-1-1-1 0 0,0 0 1 0 0,0 1-1 0 0,0-1 1 0 0,0 0 0 0 0,-1 1-1 0 0,1-1 1 0 0,-1 0 0 0 0,0 1-1 0 0,-1-5 1 0 0,1 4 25 0 0,-1 0 0 0 0,0 0-1 0 0,0 0 1 0 0,0 1 0 0 0,0-1 0 0 0,0 0 0 0 0,0 1 0 0 0,-1-1 0 0 0,1 1-1 0 0,-1 0 1 0 0,0 0 0 0 0,0 0 0 0 0,0 0 0 0 0,0 1 0 0 0,0-1 0 0 0,0 1-1 0 0,0-1 1 0 0,0 1 0 0 0,-7-1 0 0 0,2 1 59 0 0,1 0-1 0 0,-1 0 1 0 0,1 1 0 0 0,-1 0-1 0 0,0 1 1 0 0,1 0 0 0 0,-1 0-1 0 0,1 0 1 0 0,0 1 0 0 0,-1 0-1 0 0,1 1 1 0 0,0-1 0 0 0,0 2 0 0 0,1-1-1 0 0,-1 1 1 0 0,0-1 0 0 0,1 2-1 0 0,0-1 1 0 0,0 1 0 0 0,-6 6-1 0 0,8-7-62 0 0,-1 1-1 0 0,1-1 1 0 0,0 1-1 0 0,1 0 1 0 0,-1 0-1 0 0,1 1 1 0 0,0-1-1 0 0,0 1 1 0 0,1-1-1 0 0,-1 1 1 0 0,1 0-1 0 0,0 0 1 0 0,1 0-1 0 0,-1 6 0 0 0,1 1 0 0 0,0 0 0 0 0,1 0 0 0 0,1-1 0 0 0,0 1 0 0 0,1 0 0 0 0,1-1-1 0 0,3 15 1 0 0,4 16 95 0 0,-8-37-116 0 0,0 0 1 0 0,0 0 0 0 0,0 0-1 0 0,1 0 1 0 0,0-1 0 0 0,0 1 0 0 0,1-1-1 0 0,-1 0 1 0 0,1 0 0 0 0,0 0 0 0 0,0-1-1 0 0,1 1 1 0 0,6 4 0 0 0,2 2 12 0 0,1-1-1 0 0,0 0 1 0 0,30 13 0 0 0,-31-16 12 0 0,1-2 1 0 0,0 0-1 0 0,0 0 0 0 0,0-1 1 0 0,1-1-1 0 0,-1 0 0 0 0,30 1 1 0 0,-38-5-40 0 0,-1 0 1 0 0,1-1 0 0 0,0 0-1 0 0,0 0 1 0 0,-1 0 0 0 0,1 0-1 0 0,-1-1 1 0 0,0 0 0 0 0,0 0-1 0 0,8-6 1 0 0,-7 4-28 0 0,1 0 1 0 0,-1-1 0 0 0,-1 0-1 0 0,1 1 1 0 0,-1-2-1 0 0,0 1 1 0 0,6-10 0 0 0,-1-4 25 0 0,-1 0 0 0 0,-1 0 0 0 0,-1-1 0 0 0,0 0 0 0 0,-2 0 0 0 0,-1-1 0 0 0,3-28 0 0 0,2-31-9 0 0,3-66-23 0 0,-12 129 22 0 0,0 17 83 0 0,-6-1 236 0 0,5 3-298 0 0,0-1 1 0 0,0 0-1 0 0,1 1 0 0 0,-1-1 0 0 0,0 0 0 0 0,1 1 1 0 0,-1-1-1 0 0,0 1 0 0 0,1-1 0 0 0,-1 1 0 0 0,0-1 0 0 0,1 1 1 0 0,-1-1-1 0 0,1 1 0 0 0,-1 0 0 0 0,1-1 0 0 0,0 1 0 0 0,-1 0 1 0 0,1 0-1 0 0,-1-1 0 0 0,1 2 0 0 0,-6 24 76 0 0,6 38-4 0 0,0-44-51 0 0,0 33 35 0 0,2 1 1 0 0,14 91-1 0 0,-14-136-40 0 0,1-1 0 0 0,0 0 0 0 0,0 1 0 0 0,0-1 0 0 0,1-1 0 0 0,0 1 0 0 0,8 10 0 0 0,-10-16-123 0 0,-1-1 1 0 0,1 0-1 0 0,-1 0 0 0 0,1 1 1 0 0,0-1-1 0 0,-1 0 0 0 0,1-1 1 0 0,0 1-1 0 0,0 0 1 0 0,0 0-1 0 0,0-1 0 0 0,0 1 1 0 0,0-1-1 0 0,0 0 0 0 0,0 0 1 0 0,4 1-1 0 0,-4-1-404 0 0,0 0 0 0 0,0-1 0 0 0,0 1 0 0 0,1 0 0 0 0,-1 0 0 0 0,0-1 0 0 0,0 1 0 0 0,0-1 0 0 0,0 0 0 0 0,3-1 0 0 0,3-4-2671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50.573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40 51 5561 0 0,'-2'1'417'0'0,"0"0"-1"0"0,0-1 1 0 0,-1 0-1 0 0,1 1 1 0 0,0-1-1 0 0,-1 0 1 0 0,1 0-1 0 0,0 0 1 0 0,-1-1-1 0 0,1 1 1 0 0,0 0-1 0 0,-1-1 1 0 0,-7-3 3838 0 0,118-10-3344 0 0,-77 9-805 0 0,-20 3-95 0 0,0 1 1 0 0,-1-2-1 0 0,19-5 0 0 0,-20 5-1 0 0,-1 1 0 0 0,1 0 0 0 0,0 0 0 0 0,0 1 0 0 0,0 0-1 0 0,14 0 1 0 0,10 0-18 0 0,-28 0 84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43:51.541"/>
    </inkml:context>
    <inkml:brush xml:id="br0">
      <inkml:brushProperty name="width" value="0.1" units="cm"/>
      <inkml:brushProperty name="height" value="0.1" units="cm"/>
      <inkml:brushProperty name="color" value="#3333FF"/>
    </inkml:brush>
  </inkml:definitions>
  <inkml:trace contextRef="#ctx0" brushRef="#br0">49 45 2425 0 0,'-6'-8'4091'0'0,"-1"-5"-1326"0"0,7 12-2705 0 0,-1 0 0 0 0,1-1 0 0 0,0 1 0 0 0,-1 0 0 0 0,1 0 0 0 0,-1 0 0 0 0,0 0 0 0 0,1 0 0 0 0,-1-1 0 0 0,0 1 0 0 0,0 0 1 0 0,0 0-1 0 0,1 1 0 0 0,-1-1 0 0 0,0 0 0 0 0,0 0 0 0 0,-1 0 0 0 0,1 1 0 0 0,0-1 0 0 0,0 0 0 0 0,0 1 0 0 0,0-1 0 0 0,0 1 0 0 0,-1-1 0 0 0,1 1 0 0 0,-2-1 0 0 0,3 2-2 0 0,-1-1-1 0 0,1 0 1 0 0,-1 0-1 0 0,1 1 1 0 0,0-1-1 0 0,-1 0 1 0 0,1 0-1 0 0,-1 1 1 0 0,1-1-1 0 0,0 0 1 0 0,-1 1-1 0 0,1-1 1 0 0,0 0-1 0 0,-1 1 0 0 0,1-1 1 0 0,0 1-1 0 0,0-1 1 0 0,-1 1-1 0 0,1-1 1 0 0,0 1-1 0 0,0-1 1 0 0,0 0-1 0 0,0 1 1 0 0,0-1-1 0 0,-1 1 1 0 0,1-1-1 0 0,0 1 1 0 0,0 0-1 0 0,-1 18 832 0 0,1-14-1139 0 0,-1 12 271 0 0,1-1 1 0 0,0 1-1 0 0,2-1 0 0 0,0 0 0 0 0,8 31 0 0 0,0 3 71 0 0,1-16-177 0 0,-9-29-361 0 0,0 0 0 0 0,-1 0 1 0 0,1 0-1 0 0,-1 0 0 0 0,1 9 1 0 0,1 0-2133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17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1 253 1512 0 0,'-1'-22'2247'0'0,"1"-23"2236"0"0,8 14 515 0 0,-5 36-4724 0 0,-2 9-184 0 0,-1-1 1 0 0,0 17 0 0 0,-1 9-45 0 0,1 42 68 0 0,3 35-41 0 0,7 71-24 0 0,-10-175-21 0 0,1 0 0 0 0,1 1-1 0 0,0-1 1 0 0,0 0 0 0 0,1-1-1 0 0,1 1 1 0 0,6 15 0 0 0,-13-49 433 0 0,2 12-307 0 0,-14-109-86 0 0,-1-210 1 0 0,12 256-71 0 0,2 46-28 0 0,1-42 1 0 0,1 66 19 0 0,0 0 0 0 0,0 0 0 0 0,1 0 0 0 0,-1 0 1 0 0,1 1-1 0 0,0-1 0 0 0,0 0 0 0 0,0 0 1 0 0,0 1-1 0 0,0-1 0 0 0,1 1 0 0 0,-1-1 0 0 0,1 1 1 0 0,-1-1-1 0 0,1 1 0 0 0,0 0 0 0 0,0 0 0 0 0,0 0 1 0 0,0 0-1 0 0,4-2 0 0 0,-3 4-6 0 0,6-1 5 0 0,0 0 1 0 0,0-1-1 0 0,15-3 0 0 0,14-3-17 0 0,156-4 2 0 0,-169 12-21 0 0,-9 1-75 0 0,1-1 0 0 0,-1-1-1 0 0,0 0 1 0 0,0-1 0 0 0,30-7 0 0 0,-25 3-1395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17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4 4121 0 0,'-13'23'7342'0'0,"13"-22"-7193"0"0,3 0-110 0 0,-1 1-1 0 0,1-1 1 0 0,-1 0 0 0 0,1 0 0 0 0,-1 0-1 0 0,1 0 1 0 0,0 0 0 0 0,-1 0 0 0 0,1-1-1 0 0,0 1 1 0 0,0-1 0 0 0,-1 0 0 0 0,1 0-1 0 0,0 0 1 0 0,0 0 0 0 0,3-1 0 0 0,56-11 212 0 0,-19 3-233 0 0,-40 9-15 0 0,175-14 314 0 0,-165 12-822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18.5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 3633 0 0,'0'-18'9238'0'0,"1"15"-9136"0"0,1-8-18 0 0,-2 11-75 0 0,0 0 0 0 0,0 0 0 0 0,0-1 0 0 0,0 1-1 0 0,0 0 1 0 0,1 0 0 0 0,-1 0 0 0 0,0 0 0 0 0,0 0 0 0 0,0 0 0 0 0,0 0 0 0 0,0 0-1 0 0,0-1 1 0 0,0 1 0 0 0,0 0 0 0 0,0 0 0 0 0,0 0 0 0 0,0 0 0 0 0,0 0-1 0 0,0 0 1 0 0,0 0 0 0 0,0-1 0 0 0,0 1 0 0 0,0 0 0 0 0,-1 0 0 0 0,1 0 0 0 0,0 0-1 0 0,0 0 1 0 0,0 0 0 0 0,0 0 0 0 0,0 0 0 0 0,0 0 0 0 0,0-1 0 0 0,0 1 0 0 0,0 0-1 0 0,0 0 1 0 0,0 0 0 0 0,0 0 0 0 0,-1 0 0 0 0,1 0 0 0 0,0 0 0 0 0,0 0-1 0 0,0 0 1 0 0,0 0 0 0 0,0 0 0 0 0,0 0 0 0 0,0 0 0 0 0,0 0 0 0 0,-1 0 0 0 0,1 0-1 0 0,0 0 1 0 0,0 0 0 0 0,0 0 0 0 0,0 0 0 0 0,0 0 0 0 0,0 0 0 0 0,0 0-1 0 0,0 0 1 0 0,-1 0 0 0 0,1 0 0 0 0,0 0 0 0 0,0 0 0 0 0,0 0 0 0 0,0 0 0 0 0,11 27 611 0 0,-9 18-258 0 0,7 45 1 0 0,-9-81-330 0 0,0 1 0 0 0,0-1 0 0 0,-1 1 0 0 0,0-1-1 0 0,-5 15 1 0 0,0 4 20 0 0,3-1-22 0 0,0 0 1 0 0,2 0 0 0 0,1 0 0 0 0,1 1 0 0 0,9 49-1 0 0,-6-54-21 0 0,-3-15-1 0 0,0 0 0 0 0,1 0 1 0 0,0 0-1 0 0,0-1 0 0 0,1 1 1 0 0,4 8-1 0 0,5 9 6 0 0,-9-17 17 0 0,0-1 0 0 0,1 1 0 0 0,-1-1 0 0 0,6 7 0 0 0,-7-12-19 0 0,0 0 1 0 0,-1-1-1 0 0,1 1 0 0 0,0 0 1 0 0,0-1-1 0 0,0 1 0 0 0,0-1 1 0 0,0 1-1 0 0,0-1 0 0 0,1 0 0 0 0,-1 0 1 0 0,0 0-1 0 0,1 0 0 0 0,-1 0 1 0 0,1-1-1 0 0,-1 1 0 0 0,4 0 1 0 0,7-2-225 0 0,1 1 1 0 0,0-1-1 0 0,-1-1 1 0 0,0-1-1 0 0,1 0 1 0 0,-1 0-1 0 0,0-1 1 0 0,21-11-1 0 0,-24 11-464 0 0,19-12-2955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18.9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58 5633 0 0,'0'0'4947'0'0,"0"-3"-4314"0"0,1 1-585 0 0,0 0 0 0 0,1 0 1 0 0,-1 0-1 0 0,0 0 0 0 0,1 0 0 0 0,-1 1 0 0 0,1-1 1 0 0,-1 1-1 0 0,1-1 0 0 0,0 1 0 0 0,-1-1 0 0 0,1 1 1 0 0,0 0-1 0 0,0 0 0 0 0,0 0 0 0 0,0 0 0 0 0,0 0 1 0 0,0 1-1 0 0,0-1 0 0 0,1 1 0 0 0,-1-1 0 0 0,3 1 1 0 0,57-10 333 0 0,-59 10-367 0 0,2 0 1 0 0,16-2 83 0 0,37-8 0 0 0,-47 9-57 0 0,0-1 0 0 0,0 2-1 0 0,0 0 1 0 0,16 1 0 0 0,4 0-647 0 0,-20 0-640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19.3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48 5617 0 0,'-1'0'96'0'0,"0"-1"-1"0"0,0 1 0 0 0,1 0 1 0 0,-1 0-1 0 0,0-1 0 0 0,1 1 1 0 0,-1 0-1 0 0,0-1 0 0 0,1 1 1 0 0,-1-1-1 0 0,1 1 0 0 0,-1-1 1 0 0,1 1-1 0 0,-1-1 0 0 0,1 1 1 0 0,-1-1-1 0 0,1 1 1 0 0,-1-1-1 0 0,1 0 0 0 0,0 1 1 0 0,-1-1-1 0 0,1 0 0 0 0,0 1 1 0 0,0-1-1 0 0,-1 0 0 0 0,1 0 1 0 0,0-1-1 0 0,0 2 8 0 0,1-1 1 0 0,-1 0-1 0 0,1 0 1 0 0,-1 0-1 0 0,1 1 0 0 0,0-1 1 0 0,-1 0-1 0 0,1 0 1 0 0,0 1-1 0 0,0-1 0 0 0,-1 1 1 0 0,1-1-1 0 0,0 1 1 0 0,0-1-1 0 0,0 1 0 0 0,0-1 1 0 0,1 0-1 0 0,3-1 167 0 0,1 0-1 0 0,0 0 1 0 0,0 1-1 0 0,0 0 1 0 0,8-1-1 0 0,127-8 806 0 0,-64 13-757 0 0,-1-1-2951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0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111 16 4353 0 0,'-3'-6'6126'0'0,"-3"-4"-4212"0"0,5 11-1898 0 0,0-1-1 0 0,-1 0 0 0 0,1 1 0 0 0,0-1 1 0 0,0 1-1 0 0,0-1 0 0 0,0 1 0 0 0,1-1 0 0 0,-1 1 1 0 0,0-1-1 0 0,0 1 0 0 0,0 0 0 0 0,0 0 1 0 0,1-1-1 0 0,-1 1 0 0 0,0 0 0 0 0,0 0 1 0 0,1 0-1 0 0,-1 0 0 0 0,1 0 0 0 0,-1 0 1 0 0,1 0-1 0 0,0 0 0 0 0,-1 0 0 0 0,1 1 0 0 0,-9 31 99 0 0,8-28-82 0 0,-22 161 391 0 0,17-113-390 0 0,-9 31-91 0 0,9-57 82 0 0,1-1-1 0 0,-2 48 1 0 0,4-40-22 0 0,2-28 5 0 0,0-1 0 0 0,1 1 1 0 0,0-1-1 0 0,0 1 0 0 0,0 0 0 0 0,0-1 0 0 0,1 1 0 0 0,0-1 0 0 0,2 7 1 0 0,2 24 244 0 0,-6-28 16 0 0,-5-21-236 0 0,6 10-37 0 0,-1 1 0 0 0,1-1-1 0 0,0 0 1 0 0,0 0 0 0 0,0 1 0 0 0,0-1 0 0 0,1 0 0 0 0,0-3 0 0 0,1-15 15 0 0,-6-9-29 0 0,1 10 16 0 0,1 0-1 0 0,1-1 1 0 0,1 1 0 0 0,0 0-1 0 0,4-23 1 0 0,15-40 21 0 0,3-25-140 0 0,-17 78 55 0 0,14-50 1 0 0,-17 74 48 0 0,1 1 1 0 0,-1 0-1 0 0,1 0 1 0 0,0 0-1 0 0,0 0 1 0 0,0 1-1 0 0,1-1 1 0 0,0 1-1 0 0,-1 0 1 0 0,2 0-1 0 0,4-4 1 0 0,-6 6 26 0 0,-1 0 0 0 0,1 0 0 0 0,-1 0 1 0 0,1 1-1 0 0,0 0 0 0 0,0-1 0 0 0,0 1 1 0 0,-1 0-1 0 0,1 0 0 0 0,0 0 0 0 0,1 1 1 0 0,-1-1-1 0 0,0 1 0 0 0,0 0 0 0 0,0 0 1 0 0,0 0-1 0 0,0 0 0 0 0,0 0 0 0 0,0 0 1 0 0,0 1-1 0 0,0 0 0 0 0,4 1 0 0 0,3 2 20 0 0,0 1 0 0 0,0 0-1 0 0,-1 1 1 0 0,0 0 0 0 0,0 0-1 0 0,0 1 1 0 0,0 0 0 0 0,-1 1-1 0 0,10 12 1 0 0,-5-3 2 0 0,0 1-1 0 0,-1 0 1 0 0,16 37 0 0 0,-4-6-18 0 0,1 1 69 0 0,22 63 0 0 0,6 66 106 0 0,-50-163 62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0.5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43 2945 0 0,'3'-3'7389'0'0,"10"-1"-6000"0"0,13-2-1706 0 0,164-21-1116 0 0,-173 24-290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29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0 126 3689 0 0,'1'-4'344'0'0,"-1"0"1"0"0,1 0-1 0 0,-1 0 1 0 0,1 0-1 0 0,0 0 1 0 0,1 1-1 0 0,-1-1 1 0 0,3-5-1 0 0,9-22 1482 0 0,-13 29-1753 0 0,1-1 0 0 0,-1 1 0 0 0,1-1-1 0 0,0 1 1 0 0,0 0 0 0 0,0 0 0 0 0,0-1-1 0 0,0 1 1 0 0,1 0 0 0 0,-1 0 0 0 0,1 0-1 0 0,-1 0 1 0 0,1 0 0 0 0,0 1 0 0 0,-1-1-1 0 0,1 0 1 0 0,0 1 0 0 0,0-1 0 0 0,0 1-1 0 0,0 0 1 0 0,1 0 0 0 0,-1 0 0 0 0,0 0-1 0 0,5-2 1 0 0,3 1-49 0 0,0 0 0 0 0,0 0-1 0 0,1 1 1 0 0,-1 1 0 0 0,1-1 0 0 0,-1 2-1 0 0,1-1 1 0 0,11 3 0 0 0,-17-2-17 0 0,0 0 0 0 0,0 0 0 0 0,0 0 1 0 0,0 1-1 0 0,-1 0 0 0 0,1 0 0 0 0,-1 0 0 0 0,1 0 1 0 0,-1 1-1 0 0,0-1 0 0 0,0 1 0 0 0,0 0 1 0 0,0 0-1 0 0,0 1 0 0 0,-1-1 0 0 0,1 1 1 0 0,-1 0-1 0 0,5 8 0 0 0,-4-1-16 0 0,0 1-1 0 0,-1 0 1 0 0,-1 0 0 0 0,0 0-1 0 0,1 24 1 0 0,-3-32 16 0 0,0 0-1 0 0,0 0 1 0 0,-1 0 0 0 0,0-1 0 0 0,1 1-1 0 0,-1 0 1 0 0,-1 0 0 0 0,1-1-1 0 0,0 1 1 0 0,-1 0 0 0 0,0-1 0 0 0,0 0-1 0 0,0 1 1 0 0,0-1 0 0 0,-1 0-1 0 0,1 0 1 0 0,-1 0 0 0 0,0 0 0 0 0,0-1-1 0 0,0 1 1 0 0,0-1 0 0 0,0 1-1 0 0,0-1 1 0 0,-1 0 0 0 0,-6 2 0 0 0,5-1-11 0 0,-1-1 0 0 0,1 0 0 0 0,-1 0 0 0 0,0 0 0 0 0,1-1 0 0 0,-1 0 0 0 0,0 0 0 0 0,0-1 0 0 0,0 1 0 0 0,0-1 0 0 0,0-1 1 0 0,0 1-1 0 0,0-1 0 0 0,0 0 0 0 0,0 0 0 0 0,-8-4 0 0 0,7 2-93 0 0,0 0 1 0 0,1-1-1 0 0,0 0 0 0 0,0 0 1 0 0,-8-7-1 0 0,13 10-82 0 0,-1 0 0 0 0,1 0 0 0 0,0-1 0 0 0,-1 1 0 0 0,1 0 0 0 0,0-1 1 0 0,0 1-1 0 0,0-1 0 0 0,0 1 0 0 0,0-1 0 0 0,0 1 0 0 0,0-1 0 0 0,0 0 0 0 0,1 1 0 0 0,-1-1 0 0 0,1 0 1 0 0,-1 0-1 0 0,1 0 0 0 0,0 1 0 0 0,0-1 0 0 0,0 0 0 0 0,0 0 0 0 0,0 0 0 0 0,0 0 0 0 0,0 1 0 0 0,1-4 0 0 0,5 0-1990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1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2793 0 0,'0'-7'10264'0'0,"15"133"-9485"0"0,3 69-504 0 0,-4 34 358 0 0,-14-217-787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1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78 4489 0 0,'-2'0'393'0'0,"-1"-1"-1"0"0,0 0 1 0 0,1 0 0 0 0,-1 1-1 0 0,1-2 1 0 0,-1 1 0 0 0,1 0-1 0 0,-7-6 973 0 0,9 7-1268 0 0,0-1 0 0 0,0 1 0 0 0,-1-1 0 0 0,1 1 1 0 0,0-1-1 0 0,0 1 0 0 0,0-1 0 0 0,0 1 0 0 0,0-1 1 0 0,0 1-1 0 0,0-1 0 0 0,4-8 1943 0 0,-3 8-1942 0 0,2-1-58 0 0,0 1 1 0 0,0-1 0 0 0,0 0-1 0 0,1 1 1 0 0,-1 0 0 0 0,0 0 0 0 0,1 0-1 0 0,-1 0 1 0 0,0 1 0 0 0,1-1-1 0 0,4 1 1 0 0,9-3 56 0 0,49-8 70 0 0,105-5-1 0 0,-116 13-99 0 0,-25 2-100 0 0,0 1 0 0 0,37 5 0 0 0,-61-5 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2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51 4417 0 0,'1'0'116'0'0,"0"-1"1"0"0,0 1-1 0 0,0-1 0 0 0,1 1 1 0 0,-1-1-1 0 0,0 0 0 0 0,0 0 1 0 0,0 1-1 0 0,0-1 0 0 0,0 0 1 0 0,0 0-1 0 0,0 0 0 0 0,-1 0 1 0 0,1 0-1 0 0,0 0 0 0 0,0 0 1 0 0,-1 0-1 0 0,1-1 0 0 0,-1 1 1 0 0,1 0-1 0 0,-1 0 0 0 0,-3-30 6566 0 0,-5 44-5942 0 0,2 9-561 0 0,-8 42 0 0 0,13-46-130 0 0,0 0 0 0 0,1 1 0 0 0,1-1 0 0 0,1 0 0 0 0,6 25 0 0 0,-3-12-65 0 0,-2-12 35 0 0,2-1 1 0 0,0 1-1 0 0,1-1 1 0 0,1-1 0 0 0,1 1-1 0 0,0-1 1 0 0,1 0-1 0 0,1-1 1 0 0,1 0-1 0 0,0-1 1 0 0,1 0-1 0 0,0 0 1 0 0,2-2-1 0 0,-1 1 1 0 0,2-2-1 0 0,30 21 1 0 0,-37-27 21 0 0,0-1 0 0 0,1-1-1 0 0,0 1 1 0 0,0-1 0 0 0,0-1 0 0 0,0 0 0 0 0,16 3-1 0 0,-21-5-30 0 0,0-1 0 0 0,1 1-1 0 0,-1-1 1 0 0,1 0-1 0 0,0 0 1 0 0,-1-1-1 0 0,1 0 1 0 0,-1 1-1 0 0,0-2 1 0 0,1 1 0 0 0,-1 0-1 0 0,0-1 1 0 0,0 0-1 0 0,0 0 1 0 0,0 0-1 0 0,0 0 1 0 0,0-1-1 0 0,4-3 1 0 0,0-1 1 0 0,-1 0 0 0 0,-1 0-1 0 0,1-1 1 0 0,-2 0 0 0 0,1-1 0 0 0,-1 1-1 0 0,0-1 1 0 0,0 0 0 0 0,-1 0 0 0 0,-1 0-1 0 0,1-1 1 0 0,1-11 0 0 0,3-16 17 0 0,5-74 0 0 0,-6 40 35 0 0,-5 52-58 0 0,0 0 0 0 0,-1 0 0 0 0,0 0 0 0 0,-5-33 0 0 0,2 35 37 0 0,2 15-41 0 0,0 0 1 0 0,0 0-1 0 0,0 0 0 0 0,0 0 0 0 0,-1 0 0 0 0,1 0 1 0 0,-1 0-1 0 0,1 0 0 0 0,-1 0 0 0 0,0 0 0 0 0,0 0 1 0 0,0 0-1 0 0,0 0 0 0 0,-2-3 0 0 0,1 2 2 0 0,2 2-27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2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24 3529 0 0,'-4'-23'9989'0'0,"11"26"-9253"0"0,-6-1-714 0 0,0 0 1 0 0,0 0 0 0 0,0 0 0 0 0,0 0-1 0 0,0 1 1 0 0,-1-1 0 0 0,1 0-1 0 0,-1 0 1 0 0,1 0 0 0 0,-1 0-1 0 0,0 1 1 0 0,0-1 0 0 0,0 0 0 0 0,0 0-1 0 0,0 1 1 0 0,-1 3 0 0 0,0 9 55 0 0,10 66 218 0 0,1 5-127 0 0,-2 122 1 0 0,-8-195-139 0 0,1-1 1 0 0,1 0 0 0 0,3 18 0 0 0,3 21 214 0 0,-5-29 351 0 0,-1-14-2160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3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24 116 3785 0 0,'-2'-3'433'0'0,"-1"0"0"0"0,1-1 0 0 0,-1 1 1 0 0,1-1-1 0 0,0 0 0 0 0,1 0 0 0 0,-1 1 1 0 0,1-1-1 0 0,-1 0 0 0 0,1 0 0 0 0,0-1 0 0 0,0-5 1 0 0,2 9-378 0 0,0 0 1 0 0,0 0 0 0 0,0-1-1 0 0,0 1 1 0 0,1 0 0 0 0,-1 0-1 0 0,0 0 1 0 0,1 0 0 0 0,-1 1-1 0 0,1-1 1 0 0,-1 0 0 0 0,1 1-1 0 0,-1-1 1 0 0,1 0 0 0 0,-1 1-1 0 0,1 0 1 0 0,-1-1 0 0 0,3 1-1 0 0,6-3 159 0 0,11-6-31 0 0,1 2 0 0 0,1 0 1 0 0,-1 1-1 0 0,1 2 1 0 0,0 0-1 0 0,1 1 0 0 0,-1 1 1 0 0,0 2-1 0 0,1 0 1 0 0,24 4-1 0 0,-41-3-165 0 0,-1 0 0 0 0,0 1-1 0 0,0-1 1 0 0,0 1 0 0 0,0 0-1 0 0,0 1 1 0 0,-1 0 0 0 0,1 0 0 0 0,-1 0-1 0 0,1 0 1 0 0,-1 1 0 0 0,0 0 0 0 0,0 0-1 0 0,-1 0 1 0 0,1 1 0 0 0,-1-1 0 0 0,0 1-1 0 0,0 0 1 0 0,-1 0 0 0 0,5 9-1 0 0,-4-8-4 0 0,1 1-1 0 0,-2-1 1 0 0,1 1-1 0 0,-1 0 1 0 0,0 0-1 0 0,0 0 0 0 0,-1 1 1 0 0,0-1-1 0 0,0 0 1 0 0,-1 1-1 0 0,0 0 1 0 0,0-1-1 0 0,-1 14 1 0 0,0-17-3 0 0,-1 1 0 0 0,0 0 0 0 0,0-1 0 0 0,-1 1 0 0 0,1-1 0 0 0,-1 1 0 0 0,0-1 0 0 0,0 0 0 0 0,0 1 0 0 0,-1-1 0 0 0,0 0 0 0 0,0-1 0 0 0,0 1 0 0 0,0 0 0 0 0,-5 4 0 0 0,-6 3 56 0 0,0 0 0 0 0,-28 16 0 0 0,32-21-63 0 0,-62 27 72 0 0,43-22-103 0 0,22-8 19 0 0,0-1 0 0 0,0 1 1 0 0,0 0-1 0 0,-12 8 1 0 0,18-11 207 0 0,4 1-159 0 0,49-4 96 0 0,-42 1-122 0 0,1 1 0 0 0,-1 1 0 0 0,1-1 0 0 0,15 3 0 0 0,-19 0-5 0 0,-1 0 1 0 0,0 0-1 0 0,0 0 0 0 0,0 1 1 0 0,-1 0-1 0 0,1 0 1 0 0,-1 1-1 0 0,1 0 0 0 0,-1-1 1 0 0,0 2-1 0 0,-1-1 0 0 0,1 0 1 0 0,-1 1-1 0 0,0 0 0 0 0,0 0 1 0 0,6 10-1 0 0,45 62 48 0 0,-13-19 16 0 0,-40-56-67 0 0,0 1 0 0 0,0 0 0 0 0,-1 0 0 0 0,1 1 0 0 0,-1-1 0 0 0,1 0 0 0 0,-1 1 0 0 0,0-1 0 0 0,0 0 0 0 0,-1 1 0 0 0,1 3 0 0 0,3 10 40 0 0,-4-16-40 0 0,1 1 1 0 0,-1-1-1 0 0,1 1 0 0 0,-1 0 1 0 0,1 0-1 0 0,-1-1 0 0 0,0 1 0 0 0,0 0 1 0 0,0 3-1 0 0,-1 17 239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3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 4713 0 0,'29'-35'9782'0'0,"-26"38"-9720"0"0,-1 0 0 0 0,0 0 0 0 0,0 0 0 0 0,0 0-1 0 0,0 0 1 0 0,-1 0 0 0 0,1 0 0 0 0,-1 1 0 0 0,0-1 0 0 0,0 0 0 0 0,0 1-1 0 0,0-1 1 0 0,-1 1 0 0 0,1 0 0 0 0,-1-1 0 0 0,0 1 0 0 0,0 3 0 0 0,18 290 863 0 0,-17-246-850 0 0,-1-15 62 0 0,2 0 0 0 0,12 64 0 0 0,-13-96-114 0 0,0-1 1 0 0,0 0-1 0 0,0 0 1 0 0,0 1 0 0 0,1-1-1 0 0,-1 0 1 0 0,1 0-1 0 0,0-1 1 0 0,0 1 0 0 0,0 0-1 0 0,0 0 1 0 0,0-1-1 0 0,1 0 1 0 0,-1 1-1 0 0,1-1 1 0 0,0 0 0 0 0,-1 0-1 0 0,1 0 1 0 0,0-1-1 0 0,0 1 1 0 0,0-1 0 0 0,1 1-1 0 0,-1-1 1 0 0,0 0-1 0 0,0 0 1 0 0,1-1 0 0 0,-1 1-1 0 0,1-1 1 0 0,-1 1-1 0 0,0-1 1 0 0,6 0-1 0 0,9-1-668 0 0,0-1-1 0 0,1-1 0 0 0,-1 0 1 0 0,27-9-1 0 0,-33 8-516 0 0,9-4-2977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4.2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77 1904 0 0,'-24'-11'9006'0'0,"31"2"-7517"0"0,1 4-1442 0 0,1 1 0 0 0,-1 0 0 0 0,1 1 0 0 0,0 0 1 0 0,0 0-1 0 0,1 1 0 0 0,-1 0 0 0 0,0 1 1 0 0,13-1-1 0 0,-12 1-39 0 0,0-1 0 0 0,0 0 0 0 0,-1 0 0 0 0,12-5 0 0 0,-12 4 10 0 0,-1 0-1 0 0,1 1 0 0 0,0 0 0 0 0,-1 1 1 0 0,14-2-1 0 0,-1 3-396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4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17 1528 0 0,'-16'-6'7848'0'0,"30"1"-5900"0"0,30-1-1281 0 0,177 19 657 0 0,-142-6-1056 0 0,-51-8-349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5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93 2841 0 0,'0'-3'355'0'0,"0"0"0"0"0,0-1 1 0 0,1 1-1 0 0,-1 0 0 0 0,1 0 1 0 0,-1-1-1 0 0,1 1 0 0 0,0 0 1 0 0,1 0-1 0 0,-1 0 1 0 0,0 0-1 0 0,3-3 0 0 0,-2 2 274 0 0,1-1-1 0 0,-1 0 0 0 0,0 0 0 0 0,-1 1 1 0 0,1-1-1 0 0,-1 0 0 0 0,1-11 2184 0 0,1 34-2569 0 0,-12 31-42 0 0,-4 34 20 0 0,12-75-202 0 0,-9 198 133 0 0,10-178-125 0 0,2 0 0 0 0,1-1 0 0 0,1 1-1 0 0,2-1 1 0 0,11 37 0 0 0,-15-59-10 0 0,0 1-1 0 0,0-1 0 0 0,1 0 0 0 0,0 0 0 0 0,0 0 1 0 0,0 0-1 0 0,1 0 0 0 0,-1-1 0 0 0,1 1 1 0 0,0-1-1 0 0,0 0 0 0 0,1 0 0 0 0,5 3 0 0 0,-6-4 0 0 0,-1-1 0 0 0,1 0 0 0 0,0-1 0 0 0,0 1-1 0 0,0-1 1 0 0,0 0 0 0 0,0 0 0 0 0,0 0-1 0 0,1 0 1 0 0,-1-1 0 0 0,0 0 0 0 0,0 0 0 0 0,0 0-1 0 0,1 0 1 0 0,-1-1 0 0 0,0 1 0 0 0,0-1-1 0 0,6-2 1 0 0,1 0 1 0 0,0 1 1 0 0,-1 1-1 0 0,15-2 0 0 0,-13 3-455 0 0,0-1 1 0 0,19-5-1 0 0,-26 5-190 0 0,12-2-618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6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51 3113 0 0,'-7'-14'6132'0'0,"30"7"-4209"0"0,66-7-1230 0 0,-30 7-565 0 0,-30 3 117 0 0,40 0-1 0 0,-27 4-4758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0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1 148 5745 0 0,'0'-3'225'0'0,"-1"-1"0"0"0,1 1 0 0 0,0 0 0 0 0,0 0 0 0 0,0-1 0 0 0,1 1 0 0 0,-1 0 0 0 0,1 0 0 0 0,-1 0 0 0 0,1-1 0 0 0,0 1 0 0 0,1 0 0 0 0,-1 0 0 0 0,0 0 0 0 0,3-3 0 0 0,-2 4-150 0 0,-1 0-1 0 0,0 0 1 0 0,1 0 0 0 0,-1 0 0 0 0,1 0-1 0 0,0 1 1 0 0,-1-1 0 0 0,1 1-1 0 0,0 0 1 0 0,0-1 0 0 0,0 1 0 0 0,0 0-1 0 0,0 0 1 0 0,0 0 0 0 0,1 0 0 0 0,-1 0-1 0 0,0 1 1 0 0,0-1 0 0 0,1 1 0 0 0,3-1-1 0 0,-5 1 30 0 0,1 3-96 0 0,1 3 6 0 0,0-1-1 0 0,0 1 1 0 0,0 0-1 0 0,-1 0 1 0 0,0 0-1 0 0,0 0 1 0 0,-1 0 0 0 0,2 8-1 0 0,4 60-36 0 0,-5-37 83 0 0,2 71-105 0 0,1-231-137 0 0,-4 106 248 0 0,1 0 0 0 0,1 0 0 0 0,1 0 0 0 0,0 0 0 0 0,1 1 0 0 0,1 0 0 0 0,1 0 0 0 0,14-26 0 0 0,-18 38-54 0 0,0 0 0 0 0,1 1 0 0 0,0-1 1 0 0,0 1-1 0 0,0 0 0 0 0,0 0 0 0 0,0 0 0 0 0,1 0 1 0 0,-1 1-1 0 0,1 0 0 0 0,0 0 0 0 0,0 0 1 0 0,7-2-1 0 0,-9 3-9 0 0,0 0 1 0 0,0 1-1 0 0,-1-1 1 0 0,1 1-1 0 0,0-1 1 0 0,0 1-1 0 0,0 0 1 0 0,-1 0-1 0 0,1 0 1 0 0,0 0 0 0 0,0 0-1 0 0,0 1 1 0 0,0-1-1 0 0,-1 1 1 0 0,1 0-1 0 0,0 0 1 0 0,-1 0-1 0 0,1 0 1 0 0,-1 0-1 0 0,1 1 1 0 0,-1-1-1 0 0,1 1 1 0 0,-1 0-1 0 0,0 0 1 0 0,4 3 0 0 0,1 6 25 0 0,-1-1 1 0 0,-1 1 0 0 0,1-1 0 0 0,-2 1-1 0 0,1 1 1 0 0,-2-1 0 0 0,4 18 0 0 0,-2 4 26 0 0,2 44 1 0 0,-3-13-23 0 0,-3-57-11 0 0,1 0-1 0 0,-1-1 1 0 0,1 1-1 0 0,0 0 1 0 0,0 0-1 0 0,1-1 1 0 0,0 0 0 0 0,0 1-1 0 0,1-1 1 0 0,6 9-1 0 0,-8-13-33 0 0,0 1-1 0 0,-1-1 1 0 0,2 0-1 0 0,-1 0 1 0 0,0 0-1 0 0,0 0 1 0 0,0 0-1 0 0,1-1 1 0 0,-1 1-1 0 0,1-1 0 0 0,0 1 1 0 0,-1-1-1 0 0,1 0 1 0 0,0 0-1 0 0,0 0 1 0 0,0 0-1 0 0,0-1 1 0 0,-1 1-1 0 0,1-1 1 0 0,0 0-1 0 0,0 0 1 0 0,0 0-1 0 0,0 0 0 0 0,0 0 1 0 0,0 0-1 0 0,0-1 1 0 0,3-1-1 0 0,14-5-337 0 0,0-1 1 0 0,-1-1-1 0 0,0-1 0 0 0,33-23 0 0 0,-42 23 347 0 0,0 0 0 0 0,-1 0 0 0 0,0-1 0 0 0,-1 0 0 0 0,0-1 0 0 0,8-15 0 0 0,-3 6 13 0 0,-1 3 90 0 0,-1-1-1 0 0,-1 0 0 0 0,-1 0 1 0 0,0-1-1 0 0,-2 0 1 0 0,8-29-1 0 0,-15 47-74 0 0,1 0 1 0 0,-1-1-1 0 0,0 1 0 0 0,0 0 1 0 0,0-1-1 0 0,0 1 0 0 0,0-1 1 0 0,0 1-1 0 0,-1 0 0 0 0,1-1 1 0 0,-1 1-1 0 0,0 0 0 0 0,1 0 1 0 0,-1-1-1 0 0,0 1 0 0 0,-1 0 1 0 0,1 0-1 0 0,0 0 0 0 0,0 0 1 0 0,-1 0-1 0 0,1 0 0 0 0,-1 1 1 0 0,0-1-1 0 0,0 0 0 0 0,1 1 1 0 0,-1-1-1 0 0,0 1 0 0 0,0 0 0 0 0,0 0 1 0 0,0 0-1 0 0,-1 0 0 0 0,1 0 1 0 0,-3-1-1 0 0,1 1-5 0 0,0 0 0 0 0,-1 0 0 0 0,1 0 0 0 0,0 1 0 0 0,-1 0 0 0 0,1-1 0 0 0,-1 2 0 0 0,1-1 0 0 0,0 0 0 0 0,-1 1 0 0 0,1 0 0 0 0,0 0 1 0 0,-1 0-1 0 0,1 1 0 0 0,0-1 0 0 0,0 1 0 0 0,-6 4 0 0 0,-2 1 31 0 0,8-5-45 0 0,0 0-1 0 0,1 0 0 0 0,-1 1 0 0 0,1-1 0 0 0,-1 1 1 0 0,1 0-1 0 0,0 0 0 0 0,0 0 0 0 0,-3 5 0 0 0,-4 8 24 0 0,6-11-29 0 0,1-1-1 0 0,0 1 1 0 0,0-1-1 0 0,0 1 1 0 0,1 0-1 0 0,0 0 1 0 0,0 1-1 0 0,0-1 1 0 0,0 0-1 0 0,1 0 1 0 0,0 1-1 0 0,0-1 1 0 0,1 1-1 0 0,-1 6 1 0 0,2 1 20 0 0,-1-3-6 0 0,1 1 1 0 0,0 0 0 0 0,0 0 0 0 0,5 15-1 0 0,-4-23-4 0 0,-1 1-1 0 0,1 0 1 0 0,0 0-1 0 0,0-1 0 0 0,0 1 1 0 0,0-1-1 0 0,1 0 1 0 0,0 0-1 0 0,-1 0 1 0 0,1 0-1 0 0,0 0 1 0 0,1 0-1 0 0,-1-1 1 0 0,0 1-1 0 0,5 1 0 0 0,-1 0-8 0 0,0-1 0 0 0,0 0 0 0 0,0 0 0 0 0,0-1 0 0 0,0 0-1 0 0,0 0 1 0 0,1-1 0 0 0,-1 0 0 0 0,1 0 0 0 0,-1-1 0 0 0,1 0 0 0 0,-1 0-1 0 0,1-1 1 0 0,-1 0 0 0 0,0 0 0 0 0,1 0 0 0 0,-1-1 0 0 0,0-1 0 0 0,0 1-1 0 0,0-1 1 0 0,9-5 0 0 0,-6 3-1 0 0,1-1 0 0 0,-2-1 0 0 0,1 0 0 0 0,-1 0 0 0 0,0-1 0 0 0,-1 0 0 0 0,0 0 0 0 0,0-1 0 0 0,0 0 0 0 0,-1-1 0 0 0,-1 1 0 0 0,11-21 0 0 0,-14 22 14 0 0,15-35 275 0 0,-17 40-267 0 0,0 1 0 0 0,0-1 0 0 0,0 0 0 0 0,0 0-1 0 0,-1 0 1 0 0,1 0 0 0 0,-1 0 0 0 0,0 0 0 0 0,0 0 0 0 0,0 0 0 0 0,-1-5 0 0 0,0 7 276 0 0,0 2-292 0 0,0-1 1 0 0,0 0 0 0 0,-1 1 0 0 0,1 0 0 0 0,0-1 0 0 0,0 1-1 0 0,0 0 1 0 0,0-1 0 0 0,0 1 0 0 0,0 0 0 0 0,0 0 0 0 0,0 0-1 0 0,0 0 1 0 0,0 0 0 0 0,0 0 0 0 0,1 0 0 0 0,-1 0-1 0 0,0 1 1 0 0,1-1 0 0 0,-1 2 0 0 0,-11 28 16 0 0,10-24-23 0 0,-3 10 15 0 0,1 1 1 0 0,0 0-1 0 0,-1 31 1 0 0,-2 14 14 0 0,-43 316-40 0 0,24-192 89 0 0,7-63 29 0 0,17-99-65 0 0,2 1-1 0 0,2 37 1 0 0,0 20 37 0 0,-2-77-74 0 0,0-2-16 0 0,0 1 0 0 0,0-1 0 0 0,0 0 0 0 0,-1 1 0 0 0,1-1 0 0 0,-1 0 0 0 0,0 1 0 0 0,-1-1 0 0 0,1 0 0 0 0,-1 0 0 0 0,-4 8 0 0 0,6-11-19 0 0,-26-46-368 0 0,8 14 389 0 0,-22-50 0 0 0,-3-8 68 0 0,30 66-40 0 0,2 1 0 0 0,0-2 0 0 0,1 1 0 0 0,-11-47 0 0 0,19 60-5 0 0,1 1 1 0 0,-1-1-1 0 0,2 1 0 0 0,0-1 1 0 0,0 1-1 0 0,0-1 0 0 0,3-11 1 0 0,-2 15-12 0 0,1 1 0 0 0,0-1 0 0 0,0 1 0 0 0,0 0 0 0 0,0-1 1 0 0,1 1-1 0 0,0 0 0 0 0,0 1 0 0 0,0-1 0 0 0,1 0 0 0 0,-1 1 0 0 0,1 0 1 0 0,5-5-1 0 0,2-1-7 0 0,1 1 0 0 0,0 0 0 0 0,0 1 0 0 0,17-9 0 0 0,4 0 19 0 0,-1 1-64 0 0,1 0-1 0 0,0 2 0 0 0,0 2 1 0 0,59-14-1 0 0,-71 23-163 0 0,-11 2-255 0 0,0-1 0 0 0,-1 0 0 0 0,1 0 1 0 0,-1 0-1 0 0,0-1 0 0 0,11-5 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6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66 5329 0 0,'-21'-20'6783'0'0,"26"17"-6708"0"0,-1 0-1 0 0,1 0 1 0 0,0 0 0 0 0,0 0 0 0 0,0 1-1 0 0,0 0 1 0 0,1 0 0 0 0,-1 0-1 0 0,0 0 1 0 0,10 0 0 0 0,12-2 121 0 0,28 0-1 0 0,-2 1-145 0 0,100-5-756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7.1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51 3449 0 0,'-2'-3'673'0'0,"1"-1"1"0"0,-1 0 0 0 0,1 0-1 0 0,0 0 1 0 0,0-27 6189 0 0,2 36-6639 0 0,-1 7-119 0 0,0 0-1 0 0,-1 0 1 0 0,-4 20-1 0 0,0 11 54 0 0,2-6-52 0 0,-2 42 29 0 0,6 123-1 0 0,2-134-20 0 0,-3-43 30 0 0,1 0 0 0 0,5 28 0 0 0,-2-40-726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7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5873 0 0,'6'-7'6810'0'0,"-5"7"-6680"0"0,4 0-58 0 0,0 0 0 0 0,0 0 0 0 0,0 0 0 0 0,1 0-1 0 0,-1 1 1 0 0,0 0 0 0 0,0 0 0 0 0,0 0 0 0 0,0 1 0 0 0,0 0-1 0 0,0 0 1 0 0,8 5 0 0 0,20 8 160 0 0,-22-11-152 0 0,0 1 0 0 0,-1 0 1 0 0,1 1-1 0 0,-1 0 0 0 0,17 14 0 0 0,45 36 97 0 0,-9-8-132 0 0,69 67 80 0 0,-83-72-103 0 0,-31-28 47 0 0,-1 0 0 0 0,29 34 1 0 0,-27-24-12 0 0,-9-11 69 0 0,1 0-1 0 0,0 0 1 0 0,1-2-1 0 0,26 23 0 0 0,-34-30-66 0 0,0-2-446 0 0,5-29-4894 0 0,-8 23 5081 0 0,-1 0-1 0 0,0 0 1 0 0,1 0 0 0 0,-1 0-1 0 0,0 1 1 0 0,0-1 0 0 0,-1 0-1 0 0,0-4 1 0 0,-2-8-1663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7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6161 0 0,'13'215'6120'0'0,"-3"-82"-3739"0"0,4 43-1989 0 0,-14-168-341 0 0,1 1 0 0 0,0 0 1 0 0,0-1-1 0 0,1 1 0 0 0,0-1 0 0 0,5 13 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8.4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331 172 1728 0 0,'4'-1'265'0'0,"-1"0"0"0"0,1 1 0 0 0,0-1 0 0 0,-1 1 0 0 0,1 0 0 0 0,6 0-1 0 0,-5 0 58 0 0,-4 0-68 0 0,21-3 4334 0 0,-20 2-4405 0 0,1-11 622 0 0,-3 11-769 0 0,1-2 49 0 0,-1 0-1 0 0,0 0 1 0 0,0 1 0 0 0,0-1 0 0 0,0 0-1 0 0,0 0 1 0 0,-1 0 0 0 0,1 1 0 0 0,-1-1-1 0 0,0 0 1 0 0,1 1 0 0 0,-1-1 0 0 0,-1 0-1 0 0,-1-4 1 0 0,-2-2 312 0 0,2 3-183 0 0,0 0-1 0 0,-1 0 0 0 0,1 0 0 0 0,-1 1 1 0 0,0-1-1 0 0,-1 1 0 0 0,1 0 0 0 0,-1 0 1 0 0,0 0-1 0 0,-9-6 0 0 0,6 6-80 0 0,-1-1-1 0 0,0 2 1 0 0,-10-5-1 0 0,17 8-108 0 0,-1 0 0 0 0,0 0-1 0 0,0 0 1 0 0,0 0 0 0 0,0 1 0 0 0,0-1 0 0 0,0 1 0 0 0,0 0-1 0 0,0 0 1 0 0,0 0 0 0 0,0 0 0 0 0,0 1 0 0 0,0-1-1 0 0,-5 2 1 0 0,-6 4 6 0 0,0 2-1 0 0,0-1 0 0 0,0 2 1 0 0,1 0-1 0 0,0 0 1 0 0,1 1-1 0 0,0 1 1 0 0,1 0-1 0 0,0 0 1 0 0,0 1-1 0 0,1 1 1 0 0,1 0-1 0 0,0 0 0 0 0,1 0 1 0 0,1 1-1 0 0,0 1 1 0 0,-8 22-1 0 0,8-18-17 0 0,1 1-1 0 0,1 0 1 0 0,1 0 0 0 0,0 0-1 0 0,2 1 1 0 0,0-1-1 0 0,2 1 1 0 0,0 0-1 0 0,1-1 1 0 0,1 1 0 0 0,1-1-1 0 0,1 0 1 0 0,7 24-1 0 0,8 1 5 0 0,-8-23-16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8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0 268 15347 0 0,'9'12'26'0'0,"0"-1"0"0"0,0-1 0 0 0,1 1 0 0 0,1-2 0 0 0,0 0 0 0 0,0 0 0 0 0,1-1-1 0 0,0 0 1 0 0,0-1 0 0 0,0 0 0 0 0,24 8 0 0 0,-33-14-45 0 0,1 0 0 0 0,-1-1 0 0 0,0 1 0 0 0,0-1 0 0 0,0 0 0 0 0,0 0 0 0 0,1 0 0 0 0,-1-1 0 0 0,0 1 0 0 0,0-1 0 0 0,0 1 0 0 0,0-1 0 0 0,0 0 0 0 0,0-1 0 0 0,0 1 0 0 0,0 0 0 0 0,0-1 0 0 0,0 1 1 0 0,-1-1-1 0 0,1 0 0 0 0,2-2 0 0 0,-5 4 18 0 0,5-11-125 0 0,4-44-123 0 0,21-187-576 0 0,-21 190 664 0 0,-9 51 160 0 0,0 1 1 0 0,0 0 0 0 0,0-1-1 0 0,0 1 1 0 0,0 0-1 0 0,0 0 1 0 0,0-1-1 0 0,0 1 1 0 0,0 0-1 0 0,0-1 1 0 0,0 1-1 0 0,0 0 1 0 0,1 0-1 0 0,-1-1 1 0 0,0 1-1 0 0,0 0 1 0 0,0 0-1 0 0,0-1 1 0 0,1 1-1 0 0,-1 0 1 0 0,0 0-1 0 0,0 0 1 0 0,0-1-1 0 0,1 1 1 0 0,-1 0-1 0 0,0 0 1 0 0,0 0-1 0 0,1 0 1 0 0,-1 0 0 0 0,0-1-1 0 0,1 1 1 0 0,-1 0-1 0 0,0 0 1 0 0,0 0-1 0 0,1 0 1 0 0,187 11-10 0 0,-161-9 41 0 0,26-1 0 0 0,-30-1-49 0 0,-22 0 4 0 0,19 0 436 0 0,-19 0-419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29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14315 0 0,'1'0'0'0'0,"1"1"0"0"0,-1 1 0 0 0,1-1 48 0 0,-1 1-56 0 0,1-1 48 0 0,7 41-40 0 0,-9-32 56 0 0,0 2-24 0 0,-2 2-40 0 0,2-2 8 0 0,-3 4 32 0 0,2-3-32 0 0,-2 1 48 0 0,1-2-48 0 0,2 4 32 0 0,0-1 0 0 0,0 0-32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0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31 848 0 0,'-4'-30'11109'0'0,"4"30"-11072"0"0,-1 0-33 0 0,1 1 0 0 0,0-1-1 0 0,-1 1 1 0 0,1-1 0 0 0,0 1 0 0 0,-1-1-1 0 0,1 1 1 0 0,0-1 0 0 0,0 0-1 0 0,-1 1 1 0 0,1 0 0 0 0,0-1-1 0 0,0 1 1 0 0,0-1 0 0 0,0 1 0 0 0,-1-1-1 0 0,1 1 1 0 0,0-1 0 0 0,0 1-1 0 0,0-1 1 0 0,0 1 0 0 0,1 0-1 0 0,-1-1 1 0 0,0 1 0 0 0,0 0 0 0 0,1 2 28 0 0,0 0 0 0 0,0 1 1 0 0,-1-1-1 0 0,1 0 0 0 0,-1 1 0 0 0,1-1 1 0 0,-1 1-1 0 0,-1-1 0 0 0,1 1 1 0 0,0-1-1 0 0,-1 0 0 0 0,-1 7 1 0 0,-2 17 99 0 0,15 96 118 0 0,-11-115-227 0 0,1 0 0 0 0,0 0 0 0 0,4 12 0 0 0,-3-13-14 0 0,-1 0-1 0 0,1 0 1 0 0,-1 0 0 0 0,-1 0 0 0 0,1 12-1 0 0,-2-7-4 0 0,2 1-1 0 0,-1-1 0 0 0,2 1 0 0 0,3 16 0 0 0,-2-16 15 0 0,-1 1-1 0 0,0-1 0 0 0,-1 22 1 0 0,2 50 87 0 0,8-33 18 0 0,-9-39-78 0 0,-1-12-44 0 0,-1-1 1 0 0,0 1 0 0 0,1 0 0 0 0,-1-1 0 0 0,0 1 0 0 0,1 0-1 0 0,-1 0 1 0 0,0-1 0 0 0,0 1 0 0 0,0 0 0 0 0,0 0-1 0 0,0-1 1 0 0,0 1 0 0 0,0 0 0 0 0,0 0 0 0 0,0-1-1 0 0,0 1 1 0 0,0 0 0 0 0,0 0 0 0 0,-1-1 0 0 0,1 1 0 0 0,0 0-1 0 0,-1 0 1 0 0,1-1 0 0 0,0 1 0 0 0,-1 0 0 0 0,1-1-1 0 0,-1 2 1 0 0,0-2 150 0 0,11-31 394 0 0,1-2-4874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1.7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28 536 0 0,'0'-15'5771'0'0,"1"3"-3106"0"0,-3 24-183 0 0,-1 31-2367 0 0,2 1-1 0 0,6 48 0 0 0,-5-74 289 0 0,0-13-1047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2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40 1872 0 0,'0'-39'10600'0'0,"-14"50"-10329"0"0,12-5-238 0 0,0 0 1 0 0,0 0 0 0 0,0 0-1 0 0,1 0 1 0 0,0 0 0 0 0,0 0-1 0 0,1 0 1 0 0,-1 1 0 0 0,1-1 0 0 0,1 7-1 0 0,-1-4 2 0 0,5 195 239 0 0,-4-147-217 0 0,-1-23 83 0 0,6 49 0 0 0,-5-53 245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3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95 2040 0 0,'-1'-14'342'0'0,"2"-17"1827"0"0,5 10 185 0 0,-2 4 116 0 0,-3 6-412 0 0,-1 11-1942 0 0,1 2-73 0 0,3 12 11 0 0,-1-1-1 0 0,-1 1 1 0 0,-1-1 0 0 0,0 1-1 0 0,0 0 1 0 0,-3 20 0 0 0,1 1-31 0 0,5 333 142 0 0,-2-292-98 0 0,-4 187 277 0 0,-5-215-68 0 0,7-47-368 0 0,-2-33-7179 0 0,2 17 4576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3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5449 0 0,'8'-12'6767'0'0,"-5"13"-6728"0"0,1-1-1 0 0,-1 1 1 0 0,1-1-1 0 0,-1 1 1 0 0,0 0 0 0 0,1 0-1 0 0,-1 0 1 0 0,0 1-1 0 0,0-1 1 0 0,0 1 0 0 0,0 0-1 0 0,0 0 1 0 0,0 0-1 0 0,-1 0 1 0 0,4 4 0 0 0,8 4 74 0 0,30 22 108 0 0,-2 2-1 0 0,-1 3 1 0 0,-1 1 0 0 0,37 48 0 0 0,-61-69-187 0 0,1-1-1 0 0,20 16 0 0 0,2 2 96 0 0,-24-20-29 0 0,-6-4-13 0 0,2 0-1 0 0,16 12 0 0 0,6-4 333 0 0,-33-18-491 0 0,0 1-1 0 0,1-1 1 0 0,-1 0 0 0 0,1 0 0 0 0,-1 1 0 0 0,0-1-1 0 0,1 0 1 0 0,-1 0 0 0 0,1 0 0 0 0,-1 0 0 0 0,1 1-1 0 0,-1-1 1 0 0,1 0 0 0 0,-1 0 0 0 0,1 0-1 0 0,-1 0 1 0 0,0 0 0 0 0,1 0 0 0 0,-1 0 0 0 0,1 0-1 0 0,-1 0 1 0 0,1 0 0 0 0,-1-1 0 0 0,1 1-1 0 0,-1 0 1 0 0,1 0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3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31 5617 0 0,'-1'-1'225'0'0,"0"0"1"0"0,0 0-1 0 0,0 0 0 0 0,-1 0 1 0 0,1 0-1 0 0,1 0 0 0 0,-1 0 0 0 0,0 0 1 0 0,0-1-1 0 0,0 1 0 0 0,1 0 0 0 0,-1 0 1 0 0,0-1-1 0 0,1 1 0 0 0,0-1 0 0 0,-1 1 1 0 0,1 0-1 0 0,0-1 0 0 0,-1 1 0 0 0,1-1 1 0 0,0-2-1 0 0,11 66 862 0 0,25 195 1040 0 0,-28-205-1748 0 0,-4-17-230 0 0,-4-23-137 0 0,1-3 1 0 0,0 1 0 0 0,1-1 0 0 0,4 14-1 0 0,-3-13 35 0 0,0 0-1 0 0,-1 0 0 0 0,0 11 0 0 0,-1-14 17 0 0,-1 0 0 0 0,1 0 0 0 0,0 0-1 0 0,1-1 1 0 0,-1 1 0 0 0,1 0 0 0 0,1-1 0 0 0,-1 1-1 0 0,7 10 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4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3137 0 0,'4'-13'10423'0'0,"-4"13"-10375"0"0,2 4-4 0 0,0-1-1 0 0,-1 0 0 0 0,0 1 1 0 0,0-1-1 0 0,0 1 0 0 0,0 0 1 0 0,0-1-1 0 0,-1 1 0 0 0,0-1 1 0 0,1 5-1 0 0,-5 44 339 0 0,2-11-211 0 0,-3 88 186 0 0,3-69-249 0 0,0-40-86 0 0,1 0 1 0 0,1 0-1 0 0,1 0 1 0 0,1 0-1 0 0,4 19 1 0 0,3 14 54 0 0,-8-41-43 0 0,1 0 0 0 0,0-1-1 0 0,0 1 1 0 0,1-1-1 0 0,8 19 1 0 0,-9-26-7 0 0,0-1 0 0 0,0 1 1 0 0,0 0-1 0 0,0-1 0 0 0,1 0 1 0 0,0 1-1 0 0,0-1 0 0 0,0 0 1 0 0,0 0-1 0 0,0-1 0 0 0,0 1 1 0 0,1-1-1 0 0,-1 1 0 0 0,1-1 1 0 0,5 2-1 0 0,10-6 29 0 0,-17 2-48 0 0,0-1-1 0 0,0 0 0 0 0,0 1 1 0 0,0 0-1 0 0,0 0 0 0 0,0-1 1 0 0,0 1-1 0 0,0 0 1 0 0,0 1-1 0 0,4 0 0 0 0,1 0 16 0 0,1-1-1 0 0,-1 1 0 0 0,0-1 0 0 0,0 0 1 0 0,1-1-1 0 0,-1 1 0 0 0,0-1 0 0 0,8-3 0 0 0,12-8-519 0 0,-25 10 230 0 0,1 1 0 0 0,-1 0 0 0 0,0-1 0 0 0,1 1 1 0 0,-1 0-1 0 0,1 0 0 0 0,-1 1 0 0 0,1-1 1 0 0,0 0-1 0 0,-1 1 0 0 0,1-1 0 0 0,0 1 0 0 0,0 0 1 0 0,2 0-1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4.7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37 5065 0 0,'-4'-1'411'0'0,"-25"-13"5775"0"0,29 13-6162 0 0,1 1-1 0 0,-1-1 0 0 0,1 0 1 0 0,-1 1-1 0 0,0-1 0 0 0,1 1 1 0 0,-1-1-1 0 0,1 1 0 0 0,0 0 1 0 0,-1-1-1 0 0,1 1 0 0 0,-1-1 1 0 0,1 1-1 0 0,0 0 0 0 0,-1 0 1 0 0,1-1-1 0 0,0 1 0 0 0,-1 0 1 0 0,1 0-1 0 0,0 0 0 0 0,0 0 1 0 0,-1-1-1 0 0,2 1 0 0 0,18-2 241 0 0,-19 2-234 0 0,174-5 698 0 0,-131 6-589 0 0,-38-2-718 0 0,-1 1 1 0 0,0-1-1 0 0,1 1 1 0 0,9-4-1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5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60 3225 0 0,'-14'-29'7736'0'0,"19"23"-6872"0"0,-3 4-821 0 0,0 0 0 0 0,1 0 0 0 0,-1 0 0 0 0,0 0 1 0 0,1 0-1 0 0,-1 1 0 0 0,1-1 0 0 0,0 1 0 0 0,0 0 0 0 0,-1-1 0 0 0,1 1 0 0 0,0 0 0 0 0,0 1 0 0 0,0-1 0 0 0,0 1 0 0 0,6-1 0 0 0,144-1 554 0 0,-92 3-451 0 0,-44 2 124 0 0,-2 0-2964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5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21 4953 0 0,'1'-20'10314'0'0,"-3"30"-11089"0"0,-19 124 1326 0 0,16-62-435 0 0,3-1 0 0 0,3 0-1 0 0,11 76 1 0 0,-9-133-66 0 0,0 1 0 0 0,1-1 0 0 0,1 0-1 0 0,10 22 1 0 0,-13-32-33 0 0,1 0 0 0 0,-1 0-1 0 0,0-1 1 0 0,1 1-1 0 0,0-1 1 0 0,0 1-1 0 0,0-1 1 0 0,0 0 0 0 0,1 0-1 0 0,-1 0 1 0 0,1-1-1 0 0,0 1 1 0 0,-1-1 0 0 0,1 0-1 0 0,0 0 1 0 0,0 0-1 0 0,1-1 1 0 0,-1 1 0 0 0,0-1-1 0 0,0 0 1 0 0,1 0-1 0 0,-1 0 1 0 0,1-1-1 0 0,-1 0 1 0 0,1 0 0 0 0,-1 0-1 0 0,1 0 1 0 0,-1-1-1 0 0,0 1 1 0 0,1-1 0 0 0,5-2-1 0 0,9-2-508 0 0,-11 4-432 0 0,-1-1 1 0 0,1 0-1 0 0,-1 0 0 0 0,1-1 0 0 0,-1 0 0 0 0,9-5 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6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41 5537 0 0,'-20'0'5653'0'0,"22"-3"-5339"0"0,1 1-233 0 0,-1 1 1 0 0,1-1-1 0 0,-1 1 0 0 0,1-1 1 0 0,0 1-1 0 0,0 0 0 0 0,-1 0 1 0 0,1 0-1 0 0,0 0 0 0 0,6 0 1 0 0,41-5 364 0 0,-7 2-218 0 0,29-4-105 0 0,-13 3 116 0 0,-57 5-314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6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50 3769 0 0,'-12'-19'6609'0'0,"11"16"-6196"0"0,1 3-313 0 0,1-1 0 0 0,-1 1 0 0 0,0-1 0 0 0,0 0 0 0 0,0 1 0 0 0,1-1 0 0 0,-1 0 0 0 0,0 1 0 0 0,1-1 0 0 0,-1 1 0 0 0,0-1 0 0 0,1 1 0 0 0,-1-1 0 0 0,1 1 0 0 0,-1-1 0 0 0,1 1 0 0 0,-1 0-1 0 0,1-1 1 0 0,-1 1 0 0 0,1-1 0 0 0,-1 1 0 0 0,1 0 0 0 0,0 0 0 0 0,0-1 0 0 0,7-1-228 0 0,-1 0-1 0 0,1 1 0 0 0,-1 0 1 0 0,16-1-1 0 0,-2 0 986 0 0,8-1-769 0 0,0 1 0 0 0,1 1 0 0 0,55 7 0 0 0,-66-5-41 0 0,12-2 152 0 0,-30 1-139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6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12 6265 0 0,'-4'-11'6871'0'0,"5"24"-4147"0"0,0-1-3792 0 0,-2 14 1247 0 0,-5 28-1 0 0,3-33-144 0 0,1 1 1 0 0,0 32 0 0 0,3 64 89 0 0,-2-59-76 0 0,11 115 418 0 0,-7-129-243 0 0,3-24-80 0 0,-2-12-223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7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79 4465 0 0,'4'-24'6060'0'0,"-3"23"-5885"0"0,3-4-89 0 0,1 0 1 0 0,-1 1 0 0 0,1 0-1 0 0,0 0 1 0 0,0 0 0 0 0,1 1-1 0 0,-1 0 1 0 0,8-4 0 0 0,-2 4 4 0 0,1 0 0 0 0,-1 0 0 0 0,1 1 0 0 0,-1 0 0 0 0,1 1 0 0 0,0 1 0 0 0,-1-1 0 0 0,1 2 0 0 0,0 0 0 0 0,-1 0 1 0 0,1 1-1 0 0,-1 1 0 0 0,20 6 0 0 0,-24-6-72 0 0,0 1 0 0 0,0 0 0 0 0,0 0-1 0 0,-1 1 1 0 0,1 0 0 0 0,-1 0 0 0 0,-1 0 0 0 0,1 1 0 0 0,-1 0 0 0 0,0 0 0 0 0,0 0 0 0 0,0 1 0 0 0,-1-1 0 0 0,6 13 0 0 0,-7-12-7 0 0,-1 0 0 0 0,-1 0 0 0 0,1 0 0 0 0,-1 1 0 0 0,0-1 1 0 0,-1 0-1 0 0,0 0 0 0 0,0 1 0 0 0,0-1 0 0 0,-3 13 0 0 0,1-13 7 0 0,-1-1 1 0 0,1 0-1 0 0,-2 1 0 0 0,1-1 0 0 0,0 0 1 0 0,-1 0-1 0 0,0-1 0 0 0,-1 1 1 0 0,1-1-1 0 0,-1 0 0 0 0,0 0 0 0 0,0 0 1 0 0,-1-1-1 0 0,1 0 0 0 0,-1 0 0 0 0,-9 5 1 0 0,-9 2 20 0 0,1-1 1 0 0,-2-1 0 0 0,-27 7-1 0 0,34-10-42 0 0,12-5 15 0 0,1 0 0 0 0,-1-1 0 0 0,0 1 0 0 0,0-1 0 0 0,-7-1 0 0 0,-4 0 589 0 0,27-6-302 0 0,-6 5-286 0 0,1 0-1 0 0,-1 0 0 0 0,1 1 0 0 0,0 0 0 0 0,-1 0 0 0 0,1 0 0 0 0,0 1 0 0 0,0 0 0 0 0,0 0 0 0 0,-1 0 0 0 0,1 0 0 0 0,0 1 0 0 0,0-1 0 0 0,-1 1 1 0 0,1 1-1 0 0,0-1 0 0 0,-1 0 0 0 0,1 1 0 0 0,7 5 0 0 0,32 14-6 0 0,-21-10-3 0 0,23 14 0 0 0,-39-20-3 0 0,0 0-1 0 0,0 0 1 0 0,-1 1-1 0 0,0 0 0 0 0,0 0 1 0 0,0 0-1 0 0,5 9 1 0 0,18 22 66 0 0,-22-29-35 0 0,0 0 0 0 0,-1 1-1 0 0,0 0 1 0 0,0 0-1 0 0,-1 0 1 0 0,0 1-1 0 0,0-1 1 0 0,3 14 0 0 0,-8-22 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4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10 178 2369 0 0,'-1'-2'124'0'0,"0"0"1"0"0,-1 0-1 0 0,1 0 1 0 0,0-1-1 0 0,1 1 1 0 0,-1 0-1 0 0,0 0 1 0 0,1 0-1 0 0,-1-1 1 0 0,1 1-1 0 0,0 0 1 0 0,0 0-1 0 0,0-1 1 0 0,0 1-1 0 0,0 0 1 0 0,0-1-1 0 0,1-3 1 0 0,1 2 110 0 0,-1-1 0 0 0,1 1 0 0 0,0 0 0 0 0,0 0 1 0 0,0 0-1 0 0,1 0 0 0 0,0 0 0 0 0,4-5 0 0 0,3-2 199 0 0,1 1 0 0 0,0 0 1 0 0,1 1-1 0 0,19-12 0 0 0,-25 17-303 0 0,0 0 0 0 0,1 0 0 0 0,0 1 1 0 0,-1 0-1 0 0,1 0 0 0 0,0 1 0 0 0,1 0 1 0 0,-1 0-1 0 0,10-1 0 0 0,-13 3-115 0 0,0 0 1 0 0,0 0-1 0 0,-1 1 1 0 0,1-1-1 0 0,0 1 0 0 0,0 0 1 0 0,-1 0-1 0 0,1 0 0 0 0,-1 1 1 0 0,1-1-1 0 0,-1 1 1 0 0,0 0-1 0 0,1 0 0 0 0,-1 0 1 0 0,0 0-1 0 0,0 1 0 0 0,0-1 1 0 0,-1 1-1 0 0,1 0 1 0 0,2 3-1 0 0,6 7-8 0 0,0 0 0 0 0,-1 1 0 0 0,-1 0 1 0 0,0 1-1 0 0,-1 0 0 0 0,0 0 0 0 0,7 24 0 0 0,-10-24 23 0 0,0 2 0 0 0,-1-1 0 0 0,2 17 0 0 0,-6-26-21 0 0,0-1 0 0 0,0 0 0 0 0,0 1 0 0 0,-1-1 0 0 0,0 0 0 0 0,0 0-1 0 0,0 1 1 0 0,-1-1 0 0 0,0 0 0 0 0,0 0 0 0 0,-4 6 0 0 0,1-1 13 0 0,0-1 0 0 0,-1 1 0 0 0,-1-1 0 0 0,0 0 1 0 0,-9 10-1 0 0,14-19-4 0 0,0 1-1 0 0,0-1 1 0 0,-1 1 0 0 0,1-1 0 0 0,-1 0 0 0 0,1 0 0 0 0,-1 0 0 0 0,1 0-1 0 0,-1 0 1 0 0,1-1 0 0 0,-1 1 0 0 0,0-1 0 0 0,0 0 0 0 0,1 0-1 0 0,-1 0 1 0 0,0 0 0 0 0,1 0 0 0 0,-1 0 0 0 0,0-1 0 0 0,1 1 0 0 0,-4-2-1 0 0,-1 0 10 0 0,0 0 0 0 0,0 0 0 0 0,1-1 0 0 0,-1 0 0 0 0,0 0-1 0 0,-8-7 1 0 0,11 8-285 0 0,1 0 0 0 0,-1-1 1 0 0,1 1-1 0 0,0-1 0 0 0,0 0 0 0 0,0 1 0 0 0,0-2 0 0 0,0 1 1 0 0,1 0-1 0 0,-1 0 0 0 0,1-1 0 0 0,0 1 0 0 0,0-1 0 0 0,0 0 1 0 0,1 0-1 0 0,-2-4 0 0 0,3-4-2017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7.8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5705 0 0,'-1'4'8427'0'0,"0"25"-6958"0"0,-3 39-1947 0 0,3 109 810 0 0,4-82-213 0 0,-4-71-103 0 0,1 30 238 0 0,10 91 0 0 0,-4-98 129 0 0,-3-41-938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8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4681 0 0,'1'-4'9569'0'0,"5"54"-9273"0"0,-2 1 1 0 0,-6 100 0 0 0,0-10-179 0 0,0-48 38 0 0,0-62 73 0 0,1 1 1 0 0,7 60-1 0 0,-6-90-37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8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41 6545 0 0,'-1'-3'688'0'0,"0"-1"0"0"0,0 1 0 0 0,0-1 0 0 0,1 1 0 0 0,0-1 0 0 0,0 1 0 0 0,0-1-1 0 0,0 1 1 0 0,1-5 0 0 0,8 7 126 0 0,-3 1-757 0 0,0 0-1 0 0,0 0 1 0 0,-1 0 0 0 0,1 1 0 0 0,0 0 0 0 0,-1 0-1 0 0,1 1 1 0 0,-1 0 0 0 0,1 0 0 0 0,-1 0 0 0 0,0 0-1 0 0,0 1 1 0 0,0 0 0 0 0,8 5 0 0 0,11 13 48 0 0,0 2 1 0 0,34 43-1 0 0,-4-4 20 0 0,-18-24-71 0 0,-14-13-16 0 0,47 39 1 0 0,132 117 664 0 0,-201-180-817 0 0,1 0 1 0 0,0 0-1 0 0,0-1 0 0 0,0 1 1 0 0,0 0-1 0 0,0 0 1 0 0,0-1-1 0 0,0 1 1 0 0,0 0-1 0 0,0-1 0 0 0,0 1 1 0 0,0-1-1 0 0,0 1 1 0 0,0-1-1 0 0,1 0 0 0 0,-1 1 1 0 0,0-1-1 0 0,0 0 1 0 0,0 0-1 0 0,1 0 1 0 0,-1 0-1 0 0,0 0 0 0 0,0 0 1 0 0,1 0-1 0 0,-1 0 1 0 0,0-1-1 0 0,0 1 0 0 0,0 0 1 0 0,2-1-1 0 0,-2 0-117 0 0,0 0 1 0 0,0 0-1 0 0,5-5-1154 0 0,-6 4 1154 0 0,1 1 0 0 0,0 0 0 0 0,-1 0 1 0 0,1-1-1 0 0,-1 1 0 0 0,1 0 0 0 0,-1-1 0 0 0,0 1 1 0 0,0 0-1 0 0,1-1 0 0 0,-1 1 0 0 0,0-1 0 0 0,0 1 0 0 0,-1-3 1 0 0,1-7-1875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38.9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32 6985 0 0,'-3'-32'8087'0'0,"3"32"-8062"0"0,2 3 1 0 0,0 0 0 0 0,0 0 0 0 0,-1 0 0 0 0,1 0 0 0 0,-1 1 0 0 0,0-1 0 0 0,0 0 1 0 0,0 1-1 0 0,0-1 0 0 0,-1 1 0 0 0,1-1 0 0 0,-1 7 0 0 0,-2 52 111 0 0,0-23-93 0 0,1 4 20 0 0,12 274 312 0 0,-10-255-81 0 0,-2-50-319 0 0,1 0 0 0 0,0 1 0 0 0,1-1 0 0 0,1 0 0 0 0,4 22-1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0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372 193 1056 0 0,'23'-6'7392'0'0,"-20"3"-6850"0"0,7-14 992 0 0,5-20-1146 0 0,-14 35-327 0 0,-1 0 0 0 0,1 1 0 0 0,-1-1 0 0 0,1 0 0 0 0,-1 0 0 0 0,0 0 0 0 0,1 0 0 0 0,-1 1 0 0 0,0-1 0 0 0,0 0 0 0 0,0 0 0 0 0,-1 0-1 0 0,1 0 1 0 0,0 0 0 0 0,-1 1 0 0 0,0-4 0 0 0,0 3 16 0 0,0 0-13 0 0,-1 0 0 0 0,0 0 0 0 0,0 0-1 0 0,0 0 1 0 0,0 0 0 0 0,0 1 0 0 0,0-1 0 0 0,0 1-1 0 0,-1-1 1 0 0,1 1 0 0 0,-4-2 0 0 0,-95-57 1812 0 0,98 58-1812 0 0,0 1 0 0 0,-1-1 0 0 0,1 1 0 0 0,0-1 0 0 0,-1 1 0 0 0,1 0 0 0 0,-7-1 0 0 0,9 2-63 0 0,0 0-1 0 0,1 0 1 0 0,-1 0-1 0 0,0 0 1 0 0,1 1-1 0 0,-1-1 1 0 0,1 0-1 0 0,-1 0 1 0 0,0 0-1 0 0,1 1 1 0 0,-1-1-1 0 0,1 0 1 0 0,-1 1-1 0 0,1-1 1 0 0,-1 0-1 0 0,1 1 1 0 0,-1-1-1 0 0,1 0 1 0 0,-1 2 0 0 0,-4 2 48 0 0,-20 7 23 0 0,14-8-39 0 0,0 2 1 0 0,1-1-1 0 0,0 1 0 0 0,0 1 0 0 0,0 0 0 0 0,0 1 0 0 0,1-1 0 0 0,0 2 0 0 0,1-1 0 0 0,-14 16 0 0 0,12-9-7 0 0,0 0-1 0 0,1 0 0 0 0,1 0 0 0 0,0 1 0 0 0,1 1 0 0 0,1-1 1 0 0,-9 31-1 0 0,9-19-14 0 0,1-9-5 0 0,0 1 0 0 0,1-1 0 0 0,2 1 0 0 0,-1 0 0 0 0,2 0 0 0 0,2 36 0 0 0,2-36 25 0 0,0 0 0 0 0,1 0-1 0 0,1 0 1 0 0,1-1 0 0 0,0 0 0 0 0,2 0-1 0 0,0-1 1 0 0,1 0 0 0 0,0 0 0 0 0,1-1 0 0 0,1 0-1 0 0,1 0 1 0 0,25 25 0 0 0,-26-32 31 0 0,-1 0 0 0 0,1 0 1 0 0,22 12-1 0 0,-29-18-79 0 0,1-1 0 0 0,0 0 1 0 0,0 0-1 0 0,-1 0 0 0 0,1-1 0 0 0,0 1 0 0 0,0-1 0 0 0,1 0 0 0 0,-1-1 1 0 0,0 1-1 0 0,0-1 0 0 0,0 0 0 0 0,8-1 0 0 0,-10 0-71 0 0,0 0 1 0 0,0 1-1 0 0,0-1 0 0 0,0-1 0 0 0,0 1 1 0 0,0 0-1 0 0,0-1 0 0 0,0 1 0 0 0,-1-1 1 0 0,1 0-1 0 0,0 0 0 0 0,-1 0 0 0 0,0 0 1 0 0,1 0-1 0 0,-1-1 0 0 0,3-4 0 0 0,-2 2 43 0 0,0 0 1 0 0,0 0-1 0 0,-1-1 0 0 0,0 1 0 0 0,0-1 0 0 0,-1 1 0 0 0,1-1 0 0 0,0-9 1 0 0,-1-1 25 0 0,0-1 0 0 0,-1 1 1 0 0,-1 0-1 0 0,-1 0 1 0 0,-6-27-1 0 0,4 30-18 0 0,0 0-1 0 0,-1 1 1 0 0,-1 0 0 0 0,-12-21-1 0 0,0-1 60 0 0,18 34-12 0 0,0 0 0 0 0,0 0 1 0 0,-1-1-1 0 0,1 1 0 0 0,0 0 0 0 0,0 0 1 0 0,0-1-1 0 0,0 1 0 0 0,0 0 0 0 0,0 0 1 0 0,0 0-1 0 0,1-1 0 0 0,-1 1 1 0 0,0 0-1 0 0,0 0 0 0 0,0 0 0 0 0,0-1 1 0 0,0 1-1 0 0,0 0 0 0 0,0 0 0 0 0,0 0 1 0 0,0-1-1 0 0,1 1 0 0 0,-1 0 1 0 0,0 0-1 0 0,0 0 0 0 0,0 0 0 0 0,0-1 1 0 0,1 1-1 0 0,-1 0 0 0 0,0 0 0 0 0,0 0 1 0 0,0 0-1 0 0,1 0 0 0 0,-1 0 1 0 0,0 0-1 0 0,0 0 0 0 0,0 0 0 0 0,1 0 1 0 0,-1 0-1 0 0,0-1 0 0 0,0 1 0 0 0,1 0 1 0 0,-1 1-1 0 0,20-3 79 0 0,19 5-79 0 0,-13-1-5 0 0,-1-1-1 0 0,1-1 0 0 0,-1-1 1 0 0,27-5-1 0 0,21-1 7 0 0,39 2 844 0 0,-111 5-847 0 0,-1 1-1 0 0,1-1 1 0 0,0 0-1 0 0,0 1 0 0 0,-1-1 1 0 0,1 1-1 0 0,0-1 1 0 0,0 1-1 0 0,-1 0 1 0 0,1-1-1 0 0,0 1 0 0 0,-1 0 1 0 0,1-1-1 0 0,-1 1 1 0 0,1 0-1 0 0,-1 0 0 0 0,0 0 1 0 0,1-1-1 0 0,-1 1 1 0 0,0 0-1 0 0,1 1 1 0 0,5 17 1 0 0,-6-19 0 0 0,1 3-3 0 0,-1 0 0 0 0,1 0 1 0 0,-1 0-1 0 0,1 0 0 0 0,-1 0 0 0 0,0 0 1 0 0,0 0-1 0 0,-1 0 0 0 0,1 0 0 0 0,-1 4 1 0 0,-1 14 81 0 0,2-4-57 0 0,-1 1 0 0 0,-3 23 0 0 0,2-23-2 0 0,-1 35 0 0 0,4-35-2 0 0,-1 45 8 0 0,0-52 8 0 0,0 0 0 0 0,0 1-1 0 0,1-1 1 0 0,1 0 0 0 0,0 0 0 0 0,0 0-1 0 0,1-1 1 0 0,5 13 0 0 0,2-17-1469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6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97 165 1696 0 0,'2'-21'5516'0'0,"-2"17"-5384"0"0,0 0-1 0 0,0 0 0 0 0,1 0 0 0 0,-1-1 1 0 0,1 1-1 0 0,2-4 0 0 0,-1-1 45 0 0,0 1 855 0 0,-2 5-572 0 0,0 1 0 0 0,1 0 1 0 0,-1-1-1 0 0,-1 1 0 0 0,1 0 0 0 0,0-1 0 0 0,0 1 1 0 0,-2-3-1 0 0,0 6-453 0 0,1 0 0 0 0,-1 0 1 0 0,1 0-1 0 0,-1 0 0 0 0,1 1 1 0 0,-1-1-1 0 0,1 0 0 0 0,0 1 0 0 0,0-1 1 0 0,-1 1-1 0 0,1-1 0 0 0,0 1 0 0 0,0 0 1 0 0,1 0-1 0 0,-1-1 0 0 0,-1 4 1 0 0,-11 38 71 0 0,9-30-47 0 0,-34 155 166 0 0,27-110-206 0 0,0 37 131 0 0,9-62-117 0 0,-3 52 93 0 0,8-98 326 0 0,6-26-372 0 0,-8-26 30 0 0,12-86 0 0 0,-7 111-101 0 0,18-63 0 0 0,-18 85 21 0 0,1 0 0 0 0,0 0 0 0 0,1 1 0 0 0,1 0 0 0 0,17-25 0 0 0,9 4-12 0 0,-35 37 7 0 0,1 1 0 0 0,-1-1 0 0 0,1 0 0 0 0,-1 0 0 0 0,1 0 0 0 0,0 1 0 0 0,-1-1 0 0 0,1 0 0 0 0,0 0 0 0 0,0 1 0 0 0,-1-1-1 0 0,1 1 1 0 0,0-1 0 0 0,0 1 0 0 0,0-1 0 0 0,0 1 0 0 0,0 0 0 0 0,0-1 0 0 0,0 1 0 0 0,0 0 0 0 0,0 0 0 0 0,0-1 0 0 0,0 1-1 0 0,1 0 1 0 0,1 1-3 0 0,-1-1 0 0 0,0 1-1 0 0,0-1 1 0 0,0 1-1 0 0,0 0 1 0 0,0 0 0 0 0,0 0-1 0 0,0 0 1 0 0,0 0 0 0 0,3 3-1 0 0,1 1 15 0 0,0 0 0 0 0,0 1 0 0 0,-1 0 0 0 0,1 0 0 0 0,4 8-1 0 0,20 53-65 0 0,-21-46 78 0 0,0 0 0 0 0,-1 1 0 0 0,-1-1 1 0 0,-1 1-1 0 0,-2 1 0 0 0,5 36 0 0 0,9 32-20 0 0,-16-82-3 0 0,0 1-1 0 0,1-1 1 0 0,7 17-1 0 0,-7-18 18 0 0,0-1 0 0 0,0 1 0 0 0,-1 0 0 0 0,0 0 0 0 0,0 0 0 0 0,1 15 0 0 0,-1-14 16 0 0,1 1 25 0 0,-3-10-60 0 0,0 0 1 0 0,0 0 0 0 0,-1 0-1 0 0,1 1 1 0 0,0-1-1 0 0,0 0 1 0 0,0 0 0 0 0,0 0-1 0 0,0 0 1 0 0,-1 0-1 0 0,1 0 1 0 0,0 0 0 0 0,0 0-1 0 0,0 0 1 0 0,0 0-1 0 0,-1 1 1 0 0,1-1 0 0 0,0 0-1 0 0,0 0 1 0 0,0 0-1 0 0,0 0 1 0 0,-1 0 0 0 0,1 0-1 0 0,0 0 1 0 0,0 0-1 0 0,0-1 1 0 0,0 1 0 0 0,-1 0-1 0 0,1 0 1 0 0,0 0-1 0 0,0 0 1 0 0,0 0 0 0 0,0 0-1 0 0,0 0 1 0 0,-1 0-1 0 0,1 0 1 0 0,0 0 0 0 0,0 0-1 0 0,0-1 1 0 0,0 1-1 0 0,0 0 1 0 0,0 0 0 0 0,-1 0-1 0 0,1 0 1 0 0,0 0 0 0 0,0-1-1 0 0,0 1 1 0 0,0 0-1 0 0,0 0 1 0 0,0 0 0 0 0,0-1-1 0 0,3-24-4960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7.2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37 4145 0 0,'-4'-2'6013'0'0,"13"-2"-4910"0"0,17-2-1232 0 0,39-4 740 0 0,-32 4-2016 0 0,62-3 0 0 0,-82 9-242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7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 3137 0 0,'0'-21'9445'0'0,"0"21"-9429"0"0,1 0 0 0 0,-1 1 0 0 0,0-1 0 0 0,0 0 0 0 0,0 0 0 0 0,0 0 0 0 0,0 0 0 0 0,0 0 0 0 0,1 0 0 0 0,-1 1 0 0 0,0-1 0 0 0,0 0 0 0 0,0 0 0 0 0,0 0 0 0 0,0 0 0 0 0,1 0 0 0 0,-1 0 0 0 0,0 0 0 0 0,0 0 0 0 0,0 0 0 0 0,0 0 0 0 0,1 0 0 0 0,-1 0 0 0 0,0 0 0 0 0,0 0 0 0 0,0 0 0 0 0,0 0 0 0 0,1 0 0 0 0,-1 0 0 0 0,0 0 0 0 0,0 0 0 0 0,0 0 0 0 0,0 0 0 0 0,1 0 0 0 0,-1 0 0 0 0,0 0 0 0 0,0 0 0 0 0,0 0 0 0 0,0-1 0 0 0,0 1 0 0 0,1 0 0 0 0,-1 0 0 0 0,0 0 0 0 0,0 0 0 0 0,0 0 0 0 0,0 0 0 0 0,0-1 0 0 0,0 1 0 0 0,0 0 0 0 0,0 0 0 0 0,1 0 0 0 0,-1 0 0 0 0,0 0 0 0 0,0-1 0 0 0,0 1 0 0 0,0 0 0 0 0,0 0 0 0 0,0 0 0 0 0,0-1 0 0 0,0 1 0 0 0,0 0 0 0 0,0 0 0 0 0,0 0 0 0 0,0 0 0 0 0,0-1 0 0 0,0 1 0 0 0,0 0 0 0 0,0 0 0 0 0,1 5 30 0 0,0 0 1 0 0,0 0 0 0 0,0 0 0 0 0,-1 0 0 0 0,0 1-1 0 0,0-1 1 0 0,0 0 0 0 0,-1 0 0 0 0,0 7-1 0 0,0-8-16 0 0,-5 63 101 0 0,4 1 0 0 0,2 0 1 0 0,3 0-1 0 0,16 85 0 0 0,-16-125 7 0 0,-3-21-85 0 0,1 1 0 0 0,0-1 0 0 0,0 0 0 0 0,1 1 0 0 0,0-1-1 0 0,3 8 1 0 0,-5-15 42 0 0,0 4-273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8.0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40 2657 0 0,'-8'-24'9050'0'0,"12"21"-8386"0"0,29-10-392 0 0,-25 17-32 0 0</inkml:trace>
  <inkml:trace contextRef="#ctx0" brushRef="#br0" timeOffset="0.5">54 11 13123 0 0,'10'5'165'0'0,"-1"1"1"0"0,1 0 0 0 0,-1 0-1 0 0,-1 1 1 0 0,1 0-1 0 0,14 17 1 0 0,-4 0-19 0 0,20 32 0 0 0,-31-44-96 0 0,70 95 50 0 0,-64-88-74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9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2152 0 0,'2'-7'7763'0'0,"3"-7"-4985"0"0,-4 13-2712 0 0,-1 0-1 0 0,1 1 0 0 0,-1-1 0 0 0,1 1 0 0 0,-1-1 0 0 0,1 1 1 0 0,0-1-1 0 0,-1 1 0 0 0,1-1 0 0 0,0 1 0 0 0,-1 0 1 0 0,1-1-1 0 0,0 1 0 0 0,0 0 0 0 0,-1 0 0 0 0,1-1 0 0 0,0 1 1 0 0,0 0-1 0 0,-1 0 0 0 0,1 0 0 0 0,0 0 0 0 0,0 0 0 0 0,0 0 1 0 0,-1 0-1 0 0,3 1 0 0 0,-3-1-57 0 0,1 1 0 0 0,0 0 0 0 0,0-1 1 0 0,0 1-1 0 0,-1 0 0 0 0,1-1 0 0 0,0 1 0 0 0,-1 0 0 0 0,1 0 1 0 0,-1 0-1 0 0,1 0 0 0 0,-1 0 0 0 0,1 0 0 0 0,-1-1 0 0 0,1 1 0 0 0,-1 0 1 0 0,0 0-1 0 0,0 0 0 0 0,1 0 0 0 0,-1 2 0 0 0,2 19 185 0 0,0 43-1 0 0,-1-1-147 0 0,3 33 42 0 0,2 25-76 0 0,0-55 73 0 0,3 25 23 0 0,2 12 173 0 0,-8-93-133 0 0,3-26-3237 0 0,-4 5 2729 0 0,-1 6 90 0 0,0 0 1 0 0,-1 1 0 0 0,1-1 0 0 0,-1 0-1 0 0,0 1 1 0 0,0-1 0 0 0,-1-6-1 0 0,0 0-1786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1:3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171 500 4033 0 0,'0'0'1642'0'0,"18"-1"514"0"0,-8-2-2084 0 0,1 0 0 0 0,-1 0 0 0 0,0-1 0 0 0,17-9 0 0 0,-22 11-41 0 0,-1-1 0 0 0,0 0 0 0 0,0 1 0 0 0,0-2 0 0 0,0 1 1 0 0,0 0-1 0 0,-1-1 0 0 0,0 1 0 0 0,0-1 0 0 0,0 0 0 0 0,0 0 0 0 0,0 0 0 0 0,-1-1 0 0 0,1 1 0 0 0,1-6 1 0 0,-3 6 143 0 0,0-1 0 0 0,0 0 1 0 0,-1-1-1 0 0,1 1 0 0 0,-1 0 1 0 0,0 0-1 0 0,-1 0 0 0 0,1 0 1 0 0,-1 0-1 0 0,0 0 0 0 0,0 0 1 0 0,-1 0-1 0 0,1 0 0 0 0,-1 1 1 0 0,0-1-1 0 0,0 1 0 0 0,-1-1 1 0 0,-5-7-1 0 0,3 6-73 0 0,1 0 1 0 0,-1 0-1 0 0,0 1 0 0 0,0 0 0 0 0,-1 0 1 0 0,1 0-1 0 0,-1 1 0 0 0,0 0 0 0 0,-1 0 1 0 0,1 1-1 0 0,-1-1 0 0 0,-10-3 1 0 0,15 7-99 0 0,0-1 1 0 0,-1 1 0 0 0,1 0 0 0 0,0-1 0 0 0,-1 1 0 0 0,1 0 0 0 0,0 1 0 0 0,0-1 0 0 0,-1 0 0 0 0,1 1 0 0 0,0-1 0 0 0,0 1-1 0 0,-5 1 1 0 0,-27 17 71 0 0,17-8-28 0 0,6-4-34 0 0,0 1 1 0 0,1 0-1 0 0,0 1 0 0 0,1 0 1 0 0,0 1-1 0 0,-13 17 1 0 0,18-20-6 0 0,0 0 0 0 0,0 1 1 0 0,1 0-1 0 0,0 0 0 0 0,0 0 0 0 0,-1 9 0 0 0,-4 9-29 0 0,7-20 24 0 0,-1 1 0 0 0,1-1 0 0 0,0 1 0 0 0,0 0 0 0 0,1-1 0 0 0,0 1 0 0 0,0 0 0 0 0,0-1 0 0 0,1 1 0 0 0,0 0 0 0 0,1-1 0 0 0,-1 1 0 0 0,1-1 0 0 0,1 0 0 0 0,-1 1 0 0 0,1-1 0 0 0,0 0 0 0 0,0 0 0 0 0,1-1 0 0 0,-1 1 0 0 0,1-1 0 0 0,8 8 0 0 0,-10-11-4 0 0,5 7 25 0 0,0-1-1 0 0,1 0 1 0 0,0-1-1 0 0,12 9 1 0 0,-16-13-16 0 0,0-1 1 0 0,0 0-1 0 0,0-1 1 0 0,1 1-1 0 0,-1-1 0 0 0,0 0 1 0 0,1 0-1 0 0,-1 0 1 0 0,1 0-1 0 0,-1-1 0 0 0,1 0 1 0 0,-1 0-1 0 0,8-1 1 0 0,-5 0 6 0 0,0 0 0 0 0,0 0 0 0 0,-1-1 0 0 0,1 0 1 0 0,0 0-1 0 0,0-1 0 0 0,-1 1 0 0 0,0-2 0 0 0,1 1 1 0 0,-1-1-1 0 0,0 0 0 0 0,-1 0 0 0 0,1 0 0 0 0,-1-1 1 0 0,0 0-1 0 0,7-8 0 0 0,-5 4 0 0 0,-1 1 0 0 0,0-1 0 0 0,-1-1 0 0 0,0 1 0 0 0,-1-1 0 0 0,1 0 0 0 0,-2 0 1 0 0,1 0-1 0 0,-2 0 0 0 0,3-17 0 0 0,3-90-1 0 0,-1 11 48 0 0,-3 67-67 0 0,-2 0-1 0 0,-2 0 0 0 0,-2 1 0 0 0,-8-55 0 0 0,10 92 11 0 0,0 1-1 0 0,0 0 1 0 0,0-1-1 0 0,0 1 1 0 0,0 0-1 0 0,0-1 0 0 0,0 1 1 0 0,0 0-1 0 0,0-1 1 0 0,0 1-1 0 0,0 0 1 0 0,0-1-1 0 0,0 1 0 0 0,-1 0 1 0 0,1 0-1 0 0,0-1 1 0 0,0 1-1 0 0,0 0 1 0 0,0-1-1 0 0,-1 1 0 0 0,1 0 1 0 0,0 0-1 0 0,0-1 1 0 0,-1 1-1 0 0,1 0 1 0 0,0 0-1 0 0,-1 0 0 0 0,1-1 1 0 0,0 1-1 0 0,0 0 1 0 0,-1 0-1 0 0,1 0 1 0 0,0 0-1 0 0,-1 0 0 0 0,1 0 1 0 0,0 0-1 0 0,-1-1 1 0 0,-10 11 21 0 0,9-7-27 0 0,0 0 0 0 0,0 0 1 0 0,0 1-1 0 0,0-1 0 0 0,0 1 0 0 0,-1 6 0 0 0,2 30 10 0 0,2 1-1 0 0,1 0 1 0 0,15 75 0 0 0,-9-69 29 0 0,13 45-65 0 0,-13-67 89 0 0,-2 1-1 0 0,6 52 0 0 0,-4-40 7 0 0,-6-32-38 0 0,0 0-1 0 0,-1 0 1 0 0,0-1 0 0 0,1 10 0 0 0,-2-14 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5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0 424 1680 0 0,'6'-3'2876'0'0,"1"0"-2788"0"0,0 0 0 0 0,0 0 1 0 0,0-1-1 0 0,-1 0 0 0 0,7-5 0 0 0,-4 0 11 0 0,0-1 0 0 0,-1 0 0 0 0,1 0 0 0 0,-2-1 0 0 0,0-1 0 0 0,0 1 0 0 0,7-19 0 0 0,29-91 1260 0 0,-40 112-1237 0 0,13-65 502 0 0,-4 16-510 0 0,-12 57-109 0 0,1 1 0 0 0,-1-1-1 0 0,0 0 1 0 0,0 1 0 0 0,1-1-1 0 0,-1 0 1 0 0,0 1-1 0 0,0-1 1 0 0,0 1 0 0 0,0-1-1 0 0,0 0 1 0 0,0 1 0 0 0,0-1-1 0 0,0 0 1 0 0,0 1-1 0 0,-1-1 1 0 0,1 0 0 0 0,0 1-1 0 0,0-1 1 0 0,0 1 0 0 0,-1-1-1 0 0,0-1 1 0 0,1 2-1 0 0,-1 0 0 0 0,1 0 1 0 0,-1 0-1 0 0,1 0 0 0 0,-1 0 0 0 0,1 0 0 0 0,-1 0 1 0 0,1 0-1 0 0,-1 0 0 0 0,1 0 0 0 0,-1 0 0 0 0,1 0 1 0 0,-1 1-1 0 0,1-1 0 0 0,-1 0 0 0 0,1 0 1 0 0,0 0-1 0 0,-1 1 0 0 0,1-1 0 0 0,-1 0 0 0 0,0 1 1 0 0,-2 1 7 0 0,0 1 0 0 0,0 0 1 0 0,0-1-1 0 0,0 1 0 0 0,1 0 0 0 0,-5 6 1 0 0,6-8-8 0 0,0 1 0 0 0,1-1 0 0 0,-1 0 0 0 0,0 0 0 0 0,1 1 1 0 0,-1-1-1 0 0,1 0 0 0 0,0 1 0 0 0,-1-1 0 0 0,1 0 0 0 0,0 1 0 0 0,0-1 0 0 0,0 0 0 0 0,0 1 1 0 0,0-1-1 0 0,0 0 0 0 0,0 1 0 0 0,1-1 0 0 0,-1 0 0 0 0,0 1 0 0 0,1-1 0 0 0,-1 0 1 0 0,1 1-1 0 0,-1-1 0 0 0,1 0 0 0 0,0 0 0 0 0,-1 0 0 0 0,1 0 0 0 0,0 1 0 0 0,0-1 1 0 0,0 0-1 0 0,0 0 0 0 0,0-1 0 0 0,0 1 0 0 0,0 0 0 0 0,2 1 0 0 0,5 3 101 0 0,1-1 0 0 0,-1 0 0 0 0,1-1 0 0 0,15 5 0 0 0,4 2 162 0 0,-23-8-238 0 0,0 1 0 0 0,0 0 0 0 0,0 1 0 0 0,-1-1 1 0 0,1 1-1 0 0,-1 0 0 0 0,0 0 0 0 0,0 1 0 0 0,0-1 1 0 0,-1 1-1 0 0,1-1 0 0 0,3 8 0 0 0,3 8 6 0 0,-1 0 0 0 0,6 21 0 0 0,-3-10-55 0 0,-7-17 38 0 0,0-2 10 0 0,-1 0 0 0 0,1-1 0 0 0,1 0 1 0 0,0 0-1 0 0,13 18 0 0 0,-17-27-16 0 0,0 0-1 0 0,-1 0 1 0 0,1-1 0 0 0,0 1-1 0 0,0 0 1 0 0,0-1-1 0 0,1 0 1 0 0,-1 1 0 0 0,0-1-1 0 0,1 0 1 0 0,-1 0 0 0 0,0 0-1 0 0,1 0 1 0 0,-1-1 0 0 0,1 1-1 0 0,-1-1 1 0 0,1 0-1 0 0,0 1 1 0 0,-1-1 0 0 0,1 0-1 0 0,-1 0 1 0 0,1-1 0 0 0,-1 1-1 0 0,1 0 1 0 0,-1-1 0 0 0,1 0-1 0 0,-1 1 1 0 0,1-1-1 0 0,-1 0 1 0 0,1 0 0 0 0,-1-1-1 0 0,0 1 1 0 0,0 0 0 0 0,3-3-1 0 0,4-1-67 0 0,-1 0 1 0 0,1-1-1 0 0,-1-1 0 0 0,0 1 0 0 0,-1-1 0 0 0,13-14 0 0 0,-14 13 68 0 0,0 0-1 0 0,-1-1 0 0 0,0 1 1 0 0,0-1-1 0 0,-1 0 0 0 0,6-19 1 0 0,-3 3 1 0 0,4-38 0 0 0,-3 19 64 0 0,-4 26 168 0 0,-1 0 0 0 0,2-32 0 0 0,-12 79 656 0 0,4-22-891 0 0,1 0-1 0 0,0 1 0 0 0,0-1 0 0 0,0 1 0 0 0,1 0 0 0 0,1-1 0 0 0,-1 1 0 0 0,2 13 1 0 0,6 28-32 0 0,-7-41 23 0 0,0 1 1 0 0,1 0-1 0 0,1-1 1 0 0,-1 1-1 0 0,1-1 1 0 0,1 1-1 0 0,0-1 1 0 0,0 0 0 0 0,0 0-1 0 0,1 0 1 0 0,1-1-1 0 0,8 13 1 0 0,-6-11 27 0 0,1-1 0 0 0,0 0 0 0 0,1 0 0 0 0,0-1 1 0 0,0 0-1 0 0,1-1 0 0 0,-1 0 0 0 0,21 9 0 0 0,-26-13-23 0 0,1-1-1 0 0,-1 1 1 0 0,0-1-1 0 0,1 0 1 0 0,-1-1-1 0 0,1 1 0 0 0,-1-1 1 0 0,1 0-1 0 0,0 0 1 0 0,-1 0-1 0 0,1 0 0 0 0,-1-1 1 0 0,1 0-1 0 0,-1 0 1 0 0,1 0-1 0 0,-1 0 1 0 0,0-1-1 0 0,0 0 0 0 0,1 0 1 0 0,-1 0-1 0 0,0 0 1 0 0,-1-1-1 0 0,1 0 1 0 0,0 1-1 0 0,3-4 0 0 0,-2 0-5 0 0,0-1 1 0 0,1 1-1 0 0,-2-1 0 0 0,1 0 0 0 0,-1 0 0 0 0,0 0 0 0 0,-1 0 0 0 0,1-1 0 0 0,-1 1 0 0 0,-1-1 0 0 0,0 0 1 0 0,0 0-1 0 0,1-13 0 0 0,0-8 15 0 0,-1-1-1 0 0,-3-38 1 0 0,1 61-13 0 0,-1 1 0 0 0,1-1 1 0 0,-1 1-1 0 0,0 0 0 0 0,0-1 0 0 0,-1 1 1 0 0,0 0-1 0 0,0 0 0 0 0,-1 0 0 0 0,1 0 0 0 0,-5-6 1 0 0,4 8-18 0 0,2 1 13 0 0,0 1 0 0 0,0-1 0 0 0,-1 1 0 0 0,1-1 1 0 0,-1 1-1 0 0,0 0 0 0 0,0-1 0 0 0,0 1 0 0 0,0 0 0 0 0,0 0 1 0 0,0 1-1 0 0,0-1 0 0 0,-1 0 0 0 0,1 1 0 0 0,-1-1 0 0 0,1 1 0 0 0,-1 0 1 0 0,0 0-1 0 0,1 0 0 0 0,-1 0 0 0 0,0 0 0 0 0,-5 0 0 0 0,-13-3-68 0 0,18 3 29 0 0,-1 0-1 0 0,1 0 0 0 0,-1 0 0 0 0,0 1 0 0 0,0-1 1 0 0,1 1-1 0 0,-1 0 0 0 0,0 0 0 0 0,0 0 1 0 0,1 1-1 0 0,-1-1 0 0 0,0 1 0 0 0,1 0 0 0 0,-1 0 1 0 0,-5 3-1 0 0,8-4-559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49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 2433 0 0,'22'-13'5028'0'0,"-19"11"-4683"0"0,-1 0 1 0 0,1 0-1 0 0,0 0 1 0 0,0 1-1 0 0,0-1 1 0 0,0 1-1 0 0,5-2 797 0 0,1 3 109 0 0,-8 0-1229 0 0,0-1 0 0 0,0 1 0 0 0,1 0 0 0 0,-1 0 0 0 0,0 0 0 0 0,0 0 0 0 0,1 0 1 0 0,-1 0-1 0 0,0 0 0 0 0,0 0 0 0 0,0 0 0 0 0,1 1 0 0 0,-1-1 0 0 0,0 1 0 0 0,0-1 0 0 0,0 0 0 0 0,0 1 0 0 0,0 0 0 0 0,0-1 0 0 0,1 1 1 0 0,-1 0-1 0 0,-1 0 0 0 0,1-1 0 0 0,0 1 0 0 0,0 0 0 0 0,0 0 0 0 0,0 0 0 0 0,-1 0 0 0 0,1 0 0 0 0,0 0 0 0 0,-1 0 0 0 0,1 0 0 0 0,-1 0 0 0 0,1 1 1 0 0,-1-1-1 0 0,1 0 0 0 0,-1 2 0 0 0,5 9 70 0 0,-1 1 0 0 0,4 27 0 0 0,-7-36-79 0 0,0 0 0 0 0,1 1 0 0 0,0-1 0 0 0,-1 0 0 0 0,5 5 0 0 0,-4-5-15 0 0,-1-1 0 0 0,1 1 0 0 0,0-1 0 0 0,-1 1 0 0 0,0-1 0 0 0,2 7 0 0 0,0 2 38 0 0,0-1 0 0 0,1 0 0 0 0,0 0 0 0 0,1 0 0 0 0,0-1 0 0 0,13 20 0 0 0,-14-24 166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0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2240 0 0,'23'-28'8890'0'0,"-22"24"-8374"0"0,8 16 1573 0 0,-6-5-2042 0 0,-1 1 1 0 0,1-1-1 0 0,-1 1 0 0 0,0-1 1 0 0,-1 1-1 0 0,0 0 0 0 0,0 0 1 0 0,-1 0-1 0 0,0 12 0 0 0,-6 35 31 0 0,2 0 0 0 0,3 1 0 0 0,7 59 0 0 0,-4-52-12 0 0,-3-52-25 0 0,1 1 1 0 0,0 0 0 0 0,1 0 0 0 0,0-1 0 0 0,1 1 0 0 0,0-1 0 0 0,1 1 0 0 0,6 17 0 0 0,-6-15 33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1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72 1280 0 0,'1'-21'6130'0'0,"0"20"-5939"0"0,17-16 3314 0 0,-14 13-4222 0 0,-2 2 876 0 0,0 0 1 0 0,0 0 0 0 0,0 0-1 0 0,1 0 1 0 0,-1 0 0 0 0,1 1 0 0 0,-1-1-1 0 0,1 1 1 0 0,0 0 0 0 0,-1 0-1 0 0,1 0 1 0 0,0 0 0 0 0,0 0 0 0 0,0 1-1 0 0,5-1 1 0 0,9-2 242 0 0,-9 2-312 0 0,0-1 0 0 0,0 2 0 0 0,0-1 0 0 0,0 1 0 0 0,0 1 0 0 0,0-1 0 0 0,0 1 0 0 0,0 1 0 0 0,0-1 0 0 0,0 1 0 0 0,-1 1 0 0 0,1-1 0 0 0,0 1 0 0 0,-1 1 0 0 0,0 0 0 0 0,12 8 1 0 0,26 13 15 0 0,-34-20-88 0 0,0 1 1 0 0,-1 0-1 0 0,12 9 1 0 0,0 4 26 0 0,0 0 1 0 0,20 25 0 0 0,-33-34-32 0 0,-1 0 0 0 0,-1 1 1 0 0,0 1-1 0 0,0-1 0 0 0,-1 1 1 0 0,9 24-1 0 0,-8-14 23 0 0,-2 1-1 0 0,0 0 1 0 0,-1 0 0 0 0,-1 0 0 0 0,-1 0-1 0 0,-1 0 1 0 0,-2 1 0 0 0,-4 39 0 0 0,4-57-19 0 0,0 1 1 0 0,-1-1-1 0 0,1 0 1 0 0,-1 0-1 0 0,-1 0 1 0 0,-3 8-1 0 0,2-7 0 0 0,0-1-1 0 0,0 0 1 0 0,-1 0 0 0 0,0-1-1 0 0,0 1 1 0 0,0-1 0 0 0,-1 0-1 0 0,0 0 1 0 0,1-1 0 0 0,-2 1-1 0 0,1-2 1 0 0,0 1-1 0 0,-1-1 1 0 0,0 1 0 0 0,0-2-1 0 0,-10 4 1 0 0,-7 0 31 0 0,0-1 0 0 0,-1-1 0 0 0,1-2 0 0 0,-26 1 0 0 0,31-3-26 0 0,-73-3-423 0 0,86 3-29 0 0,1 0 0 0 0,0 0 0 0 0,0 0 0 0 0,0 1 0 0 0,-7 2-1 0 0,-7 0-2404 0 0,8-1 579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2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42 161 1512 0 0,'-3'-26'8816'0'0,"4"11"-8106"0"0,1 3-516 0 0,1-25 1719 0 0,-3 31-1185 0 0,0 4-718 0 0,0 6 65 0 0,-10 166 727 0 0,0-34-717 0 0,10-93 24 0 0,1 1 0 0 0,2-1 0 0 0,12 58 0 0 0,-12-89 69 0 0,-1-16 105 0 0,-1-22-68 0 0,-1 25-230 0 0,-1-11 33 0 0,0 0 0 0 0,-1-1 0 0 0,-1 1 0 0 0,-5-17 0 0 0,-4-18-13 0 0,3-5-77 0 0,-3-68 0 0 0,11 99 53 0 0,1-1 0 0 0,1 1 0 0 0,1 0 0 0 0,1 0 0 0 0,1 0 0 0 0,8-23-1 0 0,-12 43 12 0 0,0 0 0 0 0,0 1-1 0 0,0-1 1 0 0,1 0-1 0 0,-1 1 1 0 0,0-1-1 0 0,0 1 1 0 0,1-1 0 0 0,-1 0-1 0 0,1 1 1 0 0,-1-1-1 0 0,0 1 1 0 0,1-1-1 0 0,-1 1 1 0 0,1-1 0 0 0,0 1-1 0 0,-1 0 1 0 0,1-1-1 0 0,-1 1 1 0 0,1-1-1 0 0,-1 1 1 0 0,1 0 0 0 0,1-1-1 0 0,-1 1 5 0 0,0 0 1 0 0,0 0-1 0 0,0 1 0 0 0,0-1 0 0 0,0 0 1 0 0,0 0-1 0 0,0 1 0 0 0,0-1 1 0 0,0 0-1 0 0,0 1 0 0 0,0-1 0 0 0,0 1 1 0 0,-1-1-1 0 0,1 1 0 0 0,0 0 0 0 0,0-1 1 0 0,1 2-1 0 0,-2-1 4 0 0,14 10-18 0 0,0 0 1 0 0,0-1-1 0 0,19 11 0 0 0,-19-14 33 0 0,0 0 0 0 0,1 0 0 0 0,0-1 0 0 0,0-1 0 0 0,25 5 0 0 0,-28-8-10 0 0,0 0 1 0 0,0-1-1 0 0,0-1 1 0 0,1 0-1 0 0,12-1 0 0 0,-18 0-17 0 0,-1 0-1 0 0,1-1 0 0 0,-1 1 0 0 0,0-1 0 0 0,0-1 0 0 0,0 1 0 0 0,0-1 0 0 0,0 0 0 0 0,0 0 0 0 0,9-7 0 0 0,-12 6 8 0 0,0 0 0 0 0,0 0 0 0 0,-1 0-1 0 0,0 0 1 0 0,0-1 0 0 0,0 1 0 0 0,0 0 0 0 0,-1-1-1 0 0,1 1 1 0 0,-1-1 0 0 0,0 0 0 0 0,0-5 0 0 0,4-12-24 0 0,-1 10 9 0 0,1 0-1 0 0,1 1 1 0 0,-1-1-1 0 0,12-15 1 0 0,-13 20 6 0 0,-1 1 8 0 0,-3 6 5 0 0,0-1 0 0 0,0 1 0 0 0,0-1 0 0 0,0 1 0 0 0,0-1 0 0 0,0 1 0 0 0,1 0-1 0 0,-1-1 1 0 0,0 1 0 0 0,0 0 0 0 0,0-1 0 0 0,1 1 0 0 0,-1 0 0 0 0,0-1 0 0 0,0 1 0 0 0,1 0 0 0 0,-1-1 0 0 0,0 1 0 0 0,1 0 0 0 0,-1 0 0 0 0,0-1 0 0 0,1 1 0 0 0,-1 0-1 0 0,0 0 1 0 0,1 0 0 0 0,-1-1 0 0 0,1 1 0 0 0,-1 0 0 0 0,0 0 0 0 0,1 0 0 0 0,-1 0 0 0 0,1 0 0 0 0,-1 0-10 0 0,9 17-119 0 0,-3 18 153 0 0,-2 0 0 0 0,-1 70 0 0 0,-3-95-22 0 0,-2 40 6 0 0,0-34-1 0 0,1 0 0 0 0,1 1 1 0 0,4 25-1 0 0,-1-15 17 0 0,0 30 1 0 0,-2-31-5 0 0,5 32 1 0 0,-6-57-20 0 0,2 4 11 0 0,-1 1 0 0 0,0-1 0 0 0,-1 1-1 0 0,1-1 1 0 0,-1 1 0 0 0,0-1 0 0 0,0 1 0 0 0,-3 10 0 0 0,3-15-7 0 0,0-1-1 0 0,-1 0 0 0 0,1 1 0 0 0,0-1 1 0 0,0 1-1 0 0,-1-1 0 0 0,1 1 0 0 0,0 0 1 0 0,0-1-1 0 0,0 1 0 0 0,0-1 0 0 0,0 1 1 0 0,0-1-1 0 0,0 1 0 0 0,0-1 1 0 0,0 1-1 0 0,0-1 0 0 0,0 1 0 0 0,0-1 1 0 0,0 1-1 0 0,0-1 0 0 0,1 1 0 0 0,-1-1 1 0 0,0 1-1 0 0,0-1 0 0 0,1 1 0 0 0,-1-1 1 0 0,0 1-1 0 0,1-1 0 0 0,-1 1 1 0 0,0-1-1 0 0,1 0 0 0 0,-1 1 0 0 0,1-1 1 0 0,-1 0-1 0 0,0 1 0 0 0,1-1 0 0 0,-1 0 1 0 0,2 1-1 0 0,-1 0 262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3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300 236 880 0 0,'1'-1'85'0'0,"-1"1"-1"0"0,1 0 0 0 0,-1 0 1 0 0,1-1-1 0 0,0 1 0 0 0,-1 0 1 0 0,0-1-1 0 0,1 1 0 0 0,-1-1 1 0 0,1 1-1 0 0,-1 0 0 0 0,1-1 1 0 0,-1 1-1 0 0,0-1 0 0 0,1 1 1 0 0,-1-1-1 0 0,0 0 0 0 0,1 1 1 0 0,-1-1-1 0 0,0 1 0 0 0,0-1 1 0 0,0 0-1 0 0,1 0-21 0 0,-1 1 0 0 0,0-1 0 0 0,0 0 0 0 0,0 1-1 0 0,1-1 1 0 0,-1 1 0 0 0,0-1 0 0 0,1 1 0 0 0,-1-1 0 0 0,0 1 0 0 0,1-1 0 0 0,-1 1 0 0 0,1-1-1 0 0,-1 1 1 0 0,1-1 0 0 0,-1 1 0 0 0,1-1 0 0 0,-1 1 0 0 0,1 0 0 0 0,-1 0 0 0 0,2-1 0 0 0,0 0 74 0 0,1-1 0 0 0,-1 1 0 0 0,0-1 0 0 0,1 0 0 0 0,-1 0 0 0 0,0 0 0 0 0,0 0 0 0 0,0 0 0 0 0,0 0 0 0 0,-1-1 1 0 0,1 1-1 0 0,-1 0 0 0 0,1-1 0 0 0,-1 1 0 0 0,0-1 0 0 0,0 0 0 0 0,0 0 0 0 0,0 1 0 0 0,0-1 0 0 0,-1 0 0 0 0,1 0 0 0 0,-1 0 1 0 0,0 1-1 0 0,0-1 0 0 0,0 0 0 0 0,0 0 0 0 0,0 0 0 0 0,-2-5 0 0 0,-2-2 185 0 0,-1 1 1 0 0,0 0-1 0 0,-1 0 0 0 0,0 0 0 0 0,-1 1 1 0 0,-12-13-1 0 0,3 2 416 0 0,12 16-631 0 0,0 0 0 0 0,1 0 0 0 0,-1 0 0 0 0,0 0 0 0 0,-1 1 0 0 0,1 0 0 0 0,0 0 1 0 0,-1 0-1 0 0,1 0 0 0 0,-1 1 0 0 0,-7-2 0 0 0,5 1 47 0 0,0 0 0 0 0,1 0 1 0 0,-13-7-1 0 0,18 9-9 0 0,-22 6 187 0 0,15-3-278 0 0,3-2-36 0 0,1 1 0 0 0,-1 0 1 0 0,0 0-1 0 0,0 0 1 0 0,1 1-1 0 0,-1 0 1 0 0,1-1-1 0 0,0 2 0 0 0,0-1 1 0 0,0 0-1 0 0,0 1 1 0 0,0 0-1 0 0,1 0 0 0 0,0 0 1 0 0,-4 6-1 0 0,-4 6 10 0 0,1 1-1 0 0,1 0 1 0 0,1 1-1 0 0,0 0 0 0 0,1 1 1 0 0,-7 34-1 0 0,8-30-2 0 0,2 0 0 0 0,0 0-1 0 0,2 1 1 0 0,0-1 0 0 0,3 28-1 0 0,0-35-1 0 0,1 0-1 0 0,1 0 0 0 0,1 0 0 0 0,11 31 0 0 0,-12-39-2 0 0,1 0 0 0 0,0 0 0 0 0,1 0 0 0 0,-1 0 0 0 0,2-1 0 0 0,-1 0 0 0 0,1 0 0 0 0,0 0 0 0 0,0-1 0 0 0,13 10 0 0 0,-9-10 34 0 0,1 0 1 0 0,1-1-1 0 0,-1 0 0 0 0,1-1 1 0 0,0 0-1 0 0,16 3 0 0 0,-20-6-51 0 0,-1 0-1 0 0,1-1 1 0 0,0 0-1 0 0,-1 0 1 0 0,1-1 0 0 0,-1 0-1 0 0,1 0 1 0 0,-1-1-1 0 0,1 0 1 0 0,-1 0 0 0 0,0-1-1 0 0,0 0 1 0 0,0 0-1 0 0,0 0 1 0 0,-1-1-1 0 0,1 0 1 0 0,-1 0 0 0 0,8-7-1 0 0,-7 5-1 0 0,-1-1 0 0 0,1 1 1 0 0,-1-1-1 0 0,-1-1 0 0 0,1 1 0 0 0,-1-1 0 0 0,0 0 1 0 0,-1 0-1 0 0,0 0 0 0 0,0 0 0 0 0,-1-1 0 0 0,0 0 0 0 0,0 1 1 0 0,2-17-1 0 0,-1-23-40 0 0,-2-77 1 0 0,-3 103 39 0 0,-1 1 0 0 0,-1 0 0 0 0,0-1 0 0 0,-2 1 0 0 0,-14-39 0 0 0,10 47 164 0 0,-1-2-700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4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 1328 0 0,'7'-43'12288'0'0,"-7"57"-11918"0"0,0 160 574 0 0,-1-144-843 0 0,-1 6-54 0 0,0-16-29 0 0,2 0-1 0 0,0 1 1 0 0,4 29 0 0 0,7 70 154 0 0,-7-61 8 0 0,-4-48-84 0 0,0 0 0 0 0,1 0 1 0 0,0 0-1 0 0,1 0 0 0 0,4 17 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4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 3825 0 0,'2'-26'6048'0'0,"0"23"-5670"0"0,-1 1-204 0 0,1 0 0 0 0,-1 0 0 0 0,1-1-1 0 0,0 1 1 0 0,0 1 0 0 0,0-1 0 0 0,0 0 0 0 0,0 0 0 0 0,3-1 0 0 0,2-1-45 0 0,1 1 1 0 0,-1 0-1 0 0,0 0 0 0 0,1 0 0 0 0,0 1 1 0 0,10-2-1 0 0,-2 3 34 0 0,-1 0 0 0 0,1 1 0 0 0,-1 1 1 0 0,1 0-1 0 0,-1 1 0 0 0,23 6 0 0 0,5 0-17 0 0,-33-6-143 0 0,-1-1-1 0 0,1 1 1 0 0,-1 1 0 0 0,1 0-1 0 0,-1 0 1 0 0,0 1 0 0 0,0 0-1 0 0,0 1 1 0 0,-1-1 0 0 0,1 2-1 0 0,9 8 1 0 0,-9-7 4 0 0,-1 1 1 0 0,0 0-1 0 0,0 1 0 0 0,-1 0 1 0 0,0 0-1 0 0,0 1 0 0 0,5 11 0 0 0,-1 1 32 0 0,-1 0-1 0 0,9 33 0 0 0,-16-45-33 0 0,-1 0-1 0 0,0 0 0 0 0,-1 1 1 0 0,0-1-1 0 0,-1 0 0 0 0,0 1 1 0 0,-1-1-1 0 0,-2 16 0 0 0,-3 5 68 0 0,-15 44 0 0 0,12-53-24 0 0,-16 32 1 0 0,19-42-33 0 0,0-4 13 0 0,0 0-1 0 0,-1 0 1 0 0,1-1-1 0 0,-1 0 1 0 0,-1 0 0 0 0,0-1-1 0 0,-15 11 1 0 0,16-13-6 0 0,1 0 0 0 0,-1-1 0 0 0,0 1 0 0 0,-1-2 0 0 0,1 1 0 0 0,-1-1 0 0 0,1 0 1 0 0,-14 2-1 0 0,-7-2 42 0 0,-31 0-1 0 0,7-1-4 0 0,40-1-80 0 0,0-1 1 0 0,1 0 0 0 0,-1 0-1 0 0,-13-4 1 0 0,-1-4-2786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5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75 1768 0 0,'-3'-3'766'0'0,"3"3"-707"0"0,0 0 0 0 0,0-1 0 0 0,0 1 0 0 0,-1 0 0 0 0,1-1-1 0 0,0 1 1 0 0,0 0 0 0 0,0-1 0 0 0,0 1 0 0 0,0 0 0 0 0,0 0 0 0 0,0-1 0 0 0,0 1 0 0 0,0 0-1 0 0,0-1 1 0 0,0 1 0 0 0,0 0 0 0 0,0-1 0 0 0,1 1 0 0 0,-1 0 0 0 0,0 0 0 0 0,0-1 0 0 0,0 0 0 0 0,16-23 4824 0 0,-13 19-4796 0 0,-2 3 84 0 0,0-1 1 0 0,0 1-1 0 0,0 0 1 0 0,1-1-1 0 0,-1 1 0 0 0,1 0 1 0 0,-1 0-1 0 0,1 0 1 0 0,0 0-1 0 0,0 1 1 0 0,0-1-1 0 0,0 0 1 0 0,0 1-1 0 0,0-1 1 0 0,0 1-1 0 0,1 0 0 0 0,2-2 1 0 0,-5 4-80 0 0,1-1 1 0 0,-1 1-1 0 0,0 0 0 0 0,1-1 1 0 0,-1 1-1 0 0,0 0 0 0 0,0-1 1 0 0,0 1-1 0 0,0 0 1 0 0,0-1-1 0 0,0 1 0 0 0,0 0 1 0 0,0-1-1 0 0,0 1 0 0 0,0 0 1 0 0,0-1-1 0 0,0 1 0 0 0,0 0 1 0 0,0-1-1 0 0,-1 1 1 0 0,1 1-1 0 0,-7 30-35 0 0,2-11 230 0 0,-10 99 380 0 0,13-108-631 0 0,1 1-1 0 0,1-1 0 0 0,1 16 1 0 0,0 11 32 0 0,0 41 12 0 0,1-48-36 0 0,-3 33 1 0 0,1-55-20 0 0,1 0 1 0 0,0 0-1 0 0,0 0 1 0 0,1 0-1 0 0,1 0 1 0 0,-1-1-1 0 0,2 1 1 0 0,7 16-1 0 0,-6-13 42 0 0,-1-4-51 0 0,-4-6 0 0 0,1 0 0 0 0,0-1 0 0 0,0 1 0 0 0,0 0 0 0 0,1-1 0 0 0,-1 1 0 0 0,0-1-1 0 0,1 1 1 0 0,0-1 0 0 0,-1 1 0 0 0,1-1 0 0 0,0 0 0 0 0,0 0 0 0 0,1 0 0 0 0,-1 0 0 0 0,0-1 0 0 0,0 1 0 0 0,4 1 0 0 0,5 2 65 0 0,-9-4-65 0 0,1 0-1 0 0,-1 0 1 0 0,1 0-1 0 0,-1 0 1 0 0,1 0-1 0 0,0 0 0 0 0,-1-1 1 0 0,1 1-1 0 0,0-1 1 0 0,0 0-1 0 0,-1 0 1 0 0,1 0-1 0 0,0 0 1 0 0,3-1-1 0 0,101-18-423 0 0,-100 17 61 0 0,-1 0 0 0 0,0-1-1 0 0,0 0 1 0 0,6-4 0 0 0,28-10-6200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5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46 2945 0 0,'-3'-11'6608'0'0,"29"4"-6173"0"0,0 1 0 0 0,0 1 1 0 0,0 2-1 0 0,1 0 1 0 0,28 2-1 0 0,35-4-168 0 0,-61 4-135 0 0,-23 2-264 0 0,0-1 1 0 0,0-1 0 0 0,0 1 0 0 0,0-1-1 0 0,9-2 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6.3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31 2649 0 0,'-3'-4'6959'0'0,"12"-4"-5457"0"0,-6 6-1494 0 0,-1 1-1 0 0,1-1 0 0 0,-1 1 0 0 0,1 0 0 0 0,-1 0 1 0 0,1 0-1 0 0,0 0 0 0 0,-1 0 0 0 0,5 0 0 0 0,96-5 1123 0 0,30 8-818 0 0,-118-1-285 0 0,-12-2-2 0 0,-1 1 0 0 0,1 0 1 0 0,0 0-1 0 0,0 1 0 0 0,-1-1 1 0 0,1 0-1 0 0,0 1 0 0 0,-1 0 1 0 0,5 1 178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6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135 356 2649 0 0,'1'2'-166'0'0,"3"0"1248"0"0,1-1-734 0 0,-1-1-301 0 0,-1 1 8 0 0,-1 0 1 0 0,1-1-1 0 0,0 1 0 0 0,0-1 0 0 0,0 0 0 0 0,-1 0 1 0 0,1 0-1 0 0,0 0 0 0 0,0 0 0 0 0,-1-1 1 0 0,1 1-1 0 0,0-1 0 0 0,0 0 0 0 0,-1 0 0 0 0,4-1 1 0 0,16-6 243 0 0,-20 8-271 0 0,-1-1-1 0 0,1 1 1 0 0,0 0 0 0 0,0-1-1 0 0,-1 0 1 0 0,1 1 0 0 0,0-1-1 0 0,-1 0 1 0 0,1 0 0 0 0,-1 0-1 0 0,1 0 1 0 0,-1 0 0 0 0,0 0-1 0 0,1-1 1 0 0,-1 1 0 0 0,0 0 0 0 0,0-1-1 0 0,0 1 1 0 0,0-1 0 0 0,0 1-1 0 0,1-3 1 0 0,0 1 72 0 0,-1 1 0 0 0,0-1 0 0 0,1 0 0 0 0,-1 1 0 0 0,0-1 0 0 0,-1 0 0 0 0,1 0 0 0 0,0 1 0 0 0,-1-1 0 0 0,0 0 0 0 0,1 0 0 0 0,-1 0 0 0 0,0 0 0 0 0,-1 0 0 0 0,1 0 0 0 0,0 0 0 0 0,-1 1 0 0 0,0-1 0 0 0,1 0 0 0 0,-1 0 0 0 0,-2-4 0 0 0,-1-2 193 0 0,3 5-144 0 0,-1-1 1 0 0,1 1-1 0 0,-1-1 1 0 0,0 1-1 0 0,-1 0 0 0 0,1 0 1 0 0,-1 0-1 0 0,0 0 1 0 0,0 0-1 0 0,0 0 1 0 0,0 1-1 0 0,0 0 0 0 0,-1-1 1 0 0,0 1-1 0 0,-4-3 1 0 0,4 4-117 0 0,0-1 1 0 0,-1 1 0 0 0,1 0 0 0 0,0 0 0 0 0,0 1 0 0 0,-1-1 0 0 0,1 1 0 0 0,-1 0 0 0 0,0 0-1 0 0,1 1 1 0 0,-1-1 0 0 0,1 1 0 0 0,-1 0 0 0 0,0 0 0 0 0,1 1 0 0 0,-1-1 0 0 0,0 1 0 0 0,1 0-1 0 0,-1 0 1 0 0,1 1 0 0 0,-1-1 0 0 0,1 1 0 0 0,0 0 0 0 0,0 0 0 0 0,0 0 0 0 0,0 1-1 0 0,-7 5 1 0 0,5-3-29 0 0,0 1-1 0 0,0 0 0 0 0,0 0 1 0 0,1 0-1 0 0,0 0 0 0 0,0 1 1 0 0,1 0-1 0 0,-1 0 0 0 0,2 1 1 0 0,-1-1-1 0 0,1 1 0 0 0,0 0 1 0 0,0-1-1 0 0,-2 17 0 0 0,3-12 4 0 0,1 1 0 0 0,1-1 1 0 0,0 0-1 0 0,0 1 0 0 0,1-1 0 0 0,1 0 0 0 0,0 1 0 0 0,1-1 1 0 0,0 0-1 0 0,9 20 0 0 0,-10-27-5 0 0,0 0 0 0 0,1 0 0 0 0,0 0 0 0 0,0 0 0 0 0,1 0 0 0 0,-1-1 0 0 0,1 0 0 0 0,0 0 0 0 0,0 0 1 0 0,0 0-1 0 0,1 0 0 0 0,-1-1 0 0 0,1 0 0 0 0,0 0 0 0 0,0 0 0 0 0,0 0 0 0 0,0-1 0 0 0,1 0 0 0 0,-1 0 0 0 0,0 0 0 0 0,1-1 0 0 0,0 0 0 0 0,-1 0 0 0 0,1 0 0 0 0,9-1 1 0 0,-5 0-137 0 0,0 0 0 0 0,0-1 0 0 0,17-3 0 0 0,-23 3 100 0 0,-1 0-1 0 0,0 0 1 0 0,0 0-1 0 0,0-1 0 0 0,0 1 1 0 0,0-1-1 0 0,0 0 1 0 0,0 0-1 0 0,0 0 1 0 0,-1 0-1 0 0,1 0 1 0 0,-1-1-1 0 0,1 1 0 0 0,-1-1 1 0 0,2-3-1 0 0,4-4-5 0 0,-5 7 30 0 0,-1 0 0 0 0,0-1 1 0 0,0 1-1 0 0,0 0 0 0 0,0-1 0 0 0,0 1 0 0 0,-1-1 0 0 0,2-4 1 0 0,7-26-37 0 0,-7 26 57 0 0,0 0 1 0 0,-1 0-1 0 0,0-1 1 0 0,0 1-1 0 0,-1-1 0 0 0,0 1 1 0 0,0-10-1 0 0,-3-3 41 0 0,0-1 183 0 0,3-42-1 0 0,-1 42-60 0 0,0 0-1 0 0,-5-34 0 0 0,3 30 29 0 0,0-36 0 0 0,2 57-176 0 0,0 1 1 0 0,0 0 0 0 0,0-1 0 0 0,0 1 0 0 0,-1 0 0 0 0,1 0 0 0 0,-1-1 0 0 0,0 1 0 0 0,-1 0-1 0 0,-2-6 1 0 0,3 7-34 0 0,0 0 303 0 0,-5 9-134 0 0,2 0-157 0 0,1 0 1 0 0,-1-1 0 0 0,1 2-1 0 0,1-1 1 0 0,-1 0 0 0 0,1 0-1 0 0,0 1 1 0 0,-1 8 0 0 0,-1 9 1 0 0,-2 13 13 0 0,-2 64-1 0 0,8-84-17 0 0,0 1-1 0 0,1-1 1 0 0,1 0 0 0 0,0 0-1 0 0,2 0 1 0 0,0 0 0 0 0,1 0-1 0 0,0 0 1 0 0,9 16 0 0 0,-11-25 12 0 0,11 20-3 0 0,31 50-1 0 0,-43-75-87 0 0,1 0-1 0 0,0 0 0 0 0,0 0 0 0 0,0 0 0 0 0,0 0 0 0 0,0 0 0 0 0,0-1 0 0 0,1 0 0 0 0,-1 1 1 0 0,1-1-1 0 0,0-1 0 0 0,0 1 0 0 0,0 0 0 0 0,-1-1 0 0 0,1 0 0 0 0,1 0 0 0 0,-1 0 1 0 0,0-1-1 0 0,0 1 0 0 0,0-1 0 0 0,0 0 0 0 0,0 0 0 0 0,0 0 0 0 0,1-1 0 0 0,-1 1 0 0 0,0-1 1 0 0,0 0-1 0 0,0 0 0 0 0,0-1 0 0 0,0 1 0 0 0,-1-1 0 0 0,1 0 0 0 0,0 0 0 0 0,-1 0 0 0 0,1 0 1 0 0,-1-1-1 0 0,0 1 0 0 0,1-1 0 0 0,-1 0 0 0 0,-1 0 0 0 0,1 0 0 0 0,0 0 0 0 0,-1-1 0 0 0,1 1 1 0 0,2-7-1 0 0,4-11 130 0 0,-1 0-1 0 0,-1-1 1 0 0,-1 0 0 0 0,0-1 0 0 0,2-31 0 0 0,-5 17 666 0 0,-1 1 1 0 0,-6-62 0 0 0,4 97-703 0 0,0 0-1 0 0,0 0 1 0 0,0 0 0 0 0,0 0-1 0 0,0 0 1 0 0,0 0 0 0 0,0 1-1 0 0,0-1 1 0 0,0 0-1 0 0,0 0 1 0 0,-1 0 0 0 0,1 0-1 0 0,0 0 1 0 0,-1 1 0 0 0,1-1-1 0 0,-1 0 1 0 0,1 0-1 0 0,-1 1 1 0 0,0-2 0 0 0,-7 13 251 0 0,-2 31-109 0 0,7-7-137 0 0,0 1-1 0 0,4 48 0 0 0,0-73-17 0 0,0 0 0 0 0,1 0 1 0 0,0 0-1 0 0,1 0 0 0 0,0 0 0 0 0,0-1 1 0 0,1 0-1 0 0,1 0 0 0 0,0 0 1 0 0,0 0-1 0 0,13 17 0 0 0,-15-24-54 0 0,0 1-1 0 0,1-1 1 0 0,-1 0 0 0 0,1 0-1 0 0,0-1 1 0 0,-1 1 0 0 0,1-1-1 0 0,0 0 1 0 0,1 0 0 0 0,-1 0-1 0 0,0 0 1 0 0,1-1 0 0 0,-1 1-1 0 0,0-1 1 0 0,1 0 0 0 0,0-1-1 0 0,-1 1 1 0 0,1-1 0 0 0,-1 0-1 0 0,1 0 1 0 0,8-2 0 0 0,-8 2-14 0 0,0-1 1 0 0,0-1 0 0 0,1 1 0 0 0,-1-1 0 0 0,0 0 0 0 0,0 0 0 0 0,-1-1-1 0 0,1 1 1 0 0,0-1 0 0 0,-1 0 0 0 0,1 0 0 0 0,-1-1 0 0 0,0 1 0 0 0,0-1-1 0 0,-1 0 1 0 0,1 0 0 0 0,-1 0 0 0 0,4-6 0 0 0,1-6 94 0 0,0 0 0 0 0,-1 0 1 0 0,-1-1-1 0 0,-1 0 0 0 0,0 0 0 0 0,-1 0 0 0 0,-1-1 1 0 0,-1 1-1 0 0,0-31 0 0 0,2 7 584 0 0,-2 35-506 0 0,-1-1 1 0 0,-1 0-1 0 0,1 0 1 0 0,-1 0-1 0 0,0 1 1 0 0,-1-1-1 0 0,1 0 1 0 0,-1 0-1 0 0,-2-7 1 0 0,2 13 391 0 0,2 3-445 0 0,4 14-30 0 0,-1 0 0 0 0,-1-1 0 0 0,-1 1 0 0 0,2 27 0 0 0,-3-28-28 0 0,13 71 13 0 0,-1-7 92 0 0,-11-71-66 0 0,-1 0 0 0 0,1-1 0 0 0,0 1 1 0 0,4 7-1 0 0,-3-7-186 0 0,0 0 1 0 0,-1 0-1 0 0,3 13 0 0 0,-4-17-80 0 0,1 0-1095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7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34 960 0 0,'7'-33'12800'0'0,"-7"33"-12784"0"0,1 0 0 0 0,-1 1 0 0 0,1 0 0 0 0,0-1 0 0 0,-1 1-1 0 0,1-1 1 0 0,-1 1 0 0 0,1 0 0 0 0,-1-1 0 0 0,0 1 0 0 0,1 0 0 0 0,-1 0 0 0 0,0-1-1 0 0,1 1 1 0 0,-1 0 0 0 0,0 0 0 0 0,0-1 0 0 0,0 1 0 0 0,0 0 0 0 0,0 0-1 0 0,0 0 1 0 0,0-1 0 0 0,0 1 0 0 0,0 0 0 0 0,0 1 0 0 0,-3 33 395 0 0,1-10-225 0 0,1-10-98 0 0,0 0 1 0 0,-5 17-1 0 0,4-19-68 0 0,0 0 1 0 0,0-1-1 0 0,1 1 0 0 0,1 15 1 0 0,1-12 7 0 0,-1-1 0 0 0,-2 16-1 0 0,0-17-7 0 0,1-1-1 0 0,1 1 0 0 0,2 18 0 0 0,0-4 17 0 0,-1 48 1 0 0,-2-33 82 0 0,2-32-73 0 0,0-1 1 0 0,1 0 0 0 0,0 0-1 0 0,7 19 1 0 0,-7-27-22 0 0,0 1-1 0 0,0-1 1 0 0,0 1 0 0 0,0-1-1 0 0,0 0 1 0 0,1 0 0 0 0,-1 0-1 0 0,1 0 1 0 0,-1 0 0 0 0,1-1-1 0 0,0 1 1 0 0,0-1 0 0 0,6 3 109 0 0,-4-4-82 0 0,115-5 98 0 0,-102 4-116 0 0,37-6-51 0 0,-12-1-3638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7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34 4009 0 0,'1'-34'10888'0'0,"-1"35"-10801"0"0,1-1-161 0 0,0 1 0 0 0,0 0 0 0 0,0 0-1 0 0,0 0 1 0 0,0 1 0 0 0,-1-1 0 0 0,1 0-1 0 0,0 0 1 0 0,-1 0 0 0 0,1 0 0 0 0,-1 1-1 0 0,1 1 1 0 0,2 11 167 0 0,-1-1 1 0 0,0 1-1 0 0,-1 0 0 0 0,0-1 1 0 0,-2 1-1 0 0,1 0 0 0 0,-2-1 1 0 0,-2 15-1 0 0,-3 46 97 0 0,5-7-55 0 0,0-40-84 0 0,2 0 0 0 0,0 0 1 0 0,7 44-1 0 0,-1-26 53 0 0,-6-36-53 0 0,1 0 1 0 0,0 0 0 0 0,0 0 0 0 0,1 0 0 0 0,0 0 0 0 0,7 15-1 0 0,-8-22 117 0 0,18-3 130 0 0,-6-1-283 0 0,-3 2 7 0 0,0-2-1 0 0,0 1 1 0 0,0-2 0 0 0,0 1-1 0 0,0-1 1 0 0,16-7 0 0 0,-20 7-229 0 0,0 1 0 0 0,0 1 1 0 0,1-1-1 0 0,-1 1 1 0 0,1 0-1 0 0,-1 0 0 0 0,1 1 1 0 0,-1 0-1 0 0,13 2 1 0 0,-13-2 286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8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3849 0 0,'5'-8'9079'0'0,"-2"34"-6209"0"0,-1-5-3818 0 0,-6 187 1548 0 0,-1-63-424 0 0,11-80 507 0 0,-2-27-1819 0 0,-3-12-3212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8.6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 3809 0 0,'24'-34'5974'0'0,"-23"33"-5712"0"0,1 0 1 0 0,-1 1-1 0 0,0-1 0 0 0,1 0 1 0 0,2 0 702 0 0,7-6 115 0 0,-11 7-1056 0 0,0 0-1 0 0,0 0 0 0 0,1 0 0 0 0,-1 0 0 0 0,0 0 0 0 0,0 0 0 0 0,1 0 0 0 0,-1-1 1 0 0,0 1-1 0 0,0 0 0 0 0,0 0 0 0 0,1 0 0 0 0,-1 0 0 0 0,0 0 0 0 0,0 0 0 0 0,1 1 0 0 0,-1-1 1 0 0,0 0-1 0 0,0 0 0 0 0,1 0 0 0 0,-1 0 0 0 0,0 0 0 0 0,0 0 0 0 0,0 0 0 0 0,1 0 1 0 0,-1 0-1 0 0,0 1 0 0 0,0-1 0 0 0,0 0 0 0 0,0 0 0 0 0,1 0 0 0 0,-1 0 0 0 0,0 1 1 0 0,0-1-1 0 0,0 0 0 0 0,0 0 0 0 0,0 0 0 0 0,1 1 0 0 0,-1-1 0 0 0,0 0 0 0 0,17 11 645 0 0,-15-9-648 0 0,-1 0-1 0 0,0 0 0 0 0,0 0 0 0 0,0 0 0 0 0,0 1 0 0 0,-1-1 0 0 0,1 0 0 0 0,0 1 0 0 0,-1-1 0 0 0,0 0 0 0 0,0 1 0 0 0,0 3 1 0 0,-3 35 123 0 0,-1-10-61 0 0,-1 66 92 0 0,2-63-113 0 0,2 1 0 0 0,4 47 0 0 0,-1-51 63 0 0,-1 1-1 0 0,-3 36 1 0 0,2-64-98 0 0,0 1-1 0 0,1-1 1 0 0,0 0 0 0 0,-1 1-1 0 0,1-1 1 0 0,1 0 0 0 0,-1 0-1 0 0,1 1 1 0 0,-1-1 0 0 0,1 0-1 0 0,1-1 1 0 0,2 6 0 0 0,5 8 138 0 0,-10-12-2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9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57 6369 0 0,'-1'-44'5440'0'0,"3"42"-5061"0"0,1 1-287 0 0,1-1 1 0 0,0 0-1 0 0,0 1 1 0 0,0 0-1 0 0,0 0 1 0 0,-1 0-1 0 0,1 1 1 0 0,0-1-1 0 0,1 1 1 0 0,-1 0-1 0 0,0 0 1 0 0,0 0-1 0 0,0 1 1 0 0,0-1-1 0 0,0 1 0 0 0,0 0 1 0 0,-1 0-1 0 0,1 0 1 0 0,0 1-1 0 0,0-1 1 0 0,-1 1-1 0 0,1 0 1 0 0,4 3-1 0 0,10 7 50 0 0,-1 0 0 0 0,0 1 0 0 0,17 18 0 0 0,-25-24-130 0 0,36 35 142 0 0,-1 2 0 0 0,62 79 0 0 0,-85-93-16 0 0,2 0 0 0 0,1-2 1 0 0,46 42-1 0 0,-66-67-97 0 0,-1-1 1 0 0,1 0-1 0 0,0 0 1 0 0,0 0-1 0 0,0-1 0 0 0,0 1 1 0 0,4 0-1 0 0,1 1 112 0 0,-8-3-118 0 0,3 0-699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1:59.4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5865 0 0,'11'-1'7332'0'0,"-10"1"-7303"0"0,0 0-1 0 0,1 0 1 0 0,-1 0-1 0 0,0 1 1 0 0,0-1-1 0 0,1 0 1 0 0,-1 1-1 0 0,0-1 1 0 0,0 1-1 0 0,0-1 1 0 0,0 1-1 0 0,0 0 1 0 0,1 0-1 0 0,-1-1 1 0 0,0 1-1 0 0,-1 0 1 0 0,1 0-1 0 0,0 0 0 0 0,0 0 1 0 0,0 0-1 0 0,0 0 1 0 0,0 2-1 0 0,1 1 50 0 0,-1 0-1 0 0,1 0 0 0 0,-1 0 0 0 0,0 0 0 0 0,0 0 0 0 0,-1 0 1 0 0,1 6-1 0 0,8 112 747 0 0,-15 6-536 0 0,2-83-224 0 0,2 0 1 0 0,6 68-1 0 0,-3-57 47 0 0,-1-46-58 0 0,-1 0 1 0 0,2 0-1 0 0,-1 0 1 0 0,1 0 0 0 0,1 0-1 0 0,3 12 1 0 0,-1-7 140 0 0,-1-2 349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00.7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334 246 760 0 0,'35'-1'6259'0'0,"-33"1"-6143"0"0,22-6 2792 0 0,-14-5-2047 0 0,-8 7-803 0 0,0 1 0 0 0,0 0 0 0 0,-1 0 0 0 0,1-1 0 0 0,-1 1 0 0 0,0-1 0 0 0,0 1 0 0 0,0-1 0 0 0,0 1 0 0 0,-1-1 0 0 0,1 0 0 0 0,-1 1 0 0 0,0-1 0 0 0,-1-7 1 0 0,0 2 118 0 0,-1 0 1 0 0,-1 0 0 0 0,1 1 0 0 0,-2-1 0 0 0,1 1-1 0 0,-1 0 1 0 0,0 0 0 0 0,-1 0 0 0 0,0 1 0 0 0,0-1-1 0 0,-10-10 1 0 0,11 14-115 0 0,-1 0-1 0 0,1 0 1 0 0,-1 1-1 0 0,0-1 0 0 0,-6-2 1 0 0,-12-10 186 0 0,19 14-215 0 0,0 0 0 0 0,0 0-1 0 0,0 0 1 0 0,0 0 0 0 0,-1 0-1 0 0,1 1 1 0 0,0 0-1 0 0,-1 0 1 0 0,1 0 0 0 0,-8 0-1 0 0,1 0 29 0 0,1 1 0 0 0,-1 0 0 0 0,-14 3 0 0 0,20-2-37 0 0,1 0-1 0 0,-1 1 1 0 0,1-1-1 0 0,0 1 1 0 0,0 0 0 0 0,0 1-1 0 0,0-1 1 0 0,0 1 0 0 0,0-1-1 0 0,1 1 1 0 0,-1 0-1 0 0,1 1 1 0 0,-4 4 0 0 0,-5 7 87 0 0,-19 30 1 0 0,24-34-94 0 0,-6 11 33 0 0,1 1-1 0 0,0 0 0 0 0,2 1 1 0 0,1 0-1 0 0,1 1 0 0 0,1 0 0 0 0,2 0 1 0 0,0 0-1 0 0,1 1 0 0 0,2 0 1 0 0,1-1-1 0 0,2 40 0 0 0,2-42-5 0 0,0-1 0 0 0,2 1-1 0 0,0-1 1 0 0,10 26 0 0 0,-10-34 9 0 0,1-1 0 0 0,1 1 1 0 0,0-1-1 0 0,0-1 1 0 0,1 1-1 0 0,1-1 1 0 0,16 17-1 0 0,-24-28-45 0 0,0 0-1 0 0,0 0 0 0 0,0 0 1 0 0,0 0-1 0 0,0 0 1 0 0,1-1-1 0 0,-1 1 0 0 0,0 0 1 0 0,1 0-1 0 0,-1-1 1 0 0,0 1-1 0 0,1-1 0 0 0,-1 1 1 0 0,1-1-1 0 0,-1 0 0 0 0,1 0 1 0 0,-1 1-1 0 0,1-1 1 0 0,-1 0-1 0 0,4-1 0 0 0,14 3 60 0 0,-3 3-7 0 0,-14-4-56 0 0,1 0-1 0 0,-1 0 1 0 0,0-1-1 0 0,0 1 0 0 0,1-1 1 0 0,-1 1-1 0 0,0-1 1 0 0,1 0-1 0 0,-1 0 0 0 0,0 0 1 0 0,1 0-1 0 0,-1 0 1 0 0,1 0-1 0 0,-1-1 0 0 0,0 1 1 0 0,0-1-1 0 0,1 0 1 0 0,1-1-1 0 0,-2 2-2 0 0,0-1-8 0 0,0 0 0 0 0,-1 1 0 0 0,1-1 0 0 0,0 0 0 0 0,-1 0 0 0 0,1 0 0 0 0,0 0 0 0 0,-1 0 0 0 0,0-1 0 0 0,2-1 0 0 0,4-5-57 0 0,-5 6 52 0 0,-1 1 0 0 0,1-1 0 0 0,-1 0 0 0 0,1 0 0 0 0,-1 0 0 0 0,0 0-1 0 0,0 0 1 0 0,0 0 0 0 0,0 0 0 0 0,0 0 0 0 0,-1 0 0 0 0,1-4 0 0 0,7-20-57 0 0,-6 23 65 0 0,-1 0-1 0 0,0 0 1 0 0,0 0-1 0 0,0 0 1 0 0,0 0-1 0 0,-1 0 1 0 0,1 0 0 0 0,-1 0-1 0 0,0 0 1 0 0,0-4-1 0 0,-1-12-2 0 0,1 17 0 0 0,0 0 1 0 0,0 0-1 0 0,0 0 1 0 0,0 0 0 0 0,0 0-1 0 0,0 0 1 0 0,-1 0-1 0 0,1 0 1 0 0,-1 0-1 0 0,0 0 1 0 0,1 0-1 0 0,-1 0 1 0 0,0 0-1 0 0,0 0 1 0 0,0 1 0 0 0,0-1-1 0 0,-1 0 1 0 0,1 1-1 0 0,-3-3 1 0 0,-44-58-34 0 0,40 51-4 0 0,8 9 39 0 0,-1 1 0 0 0,1 0 0 0 0,-1 0-1 0 0,1 0 1 0 0,-1 0 0 0 0,0 0 0 0 0,0 0 0 0 0,1 1 0 0 0,-1-1 0 0 0,0 0 0 0 0,0 0 0 0 0,0 0 0 0 0,0 1 0 0 0,0-1 0 0 0,0 1 0 0 0,0-1 0 0 0,0 1 0 0 0,0-1 0 0 0,-1 1 0 0 0,0-1 0 0 0,1 1-15 0 0,15-1-60 0 0,16-3 92 0 0,54 1 0 0 0,-49 2 0 0 0,62-7 1 0 0,-3-3-38 0 0,10-3-5 0 0,-104 15 32 0 0,1-1 1 0 0,0 0-1 0 0,0 0 0 0 0,0 1 0 0 0,-1-1 1 0 0,1 0-1 0 0,0 1 0 0 0,-1-1 0 0 0,1 1 1 0 0,0-1-1 0 0,-1 1 0 0 0,1 0 0 0 0,0-1 0 0 0,-1 1 1 0 0,1-1-1 0 0,-1 1 0 0 0,1 0 0 0 0,-1 0 1 0 0,1-1-1 0 0,-1 1 0 0 0,0 0 0 0 0,1 0 1 0 0,-1-1-1 0 0,0 1 0 0 0,0 0 0 0 0,0 0 0 0 0,1 0 1 0 0,-1 0-1 0 0,0-1 0 0 0,0 1 0 0 0,0 0 1 0 0,0 1-1 0 0,1 36 16 0 0,-8 14 1 0 0,4-36 4 0 0,-2 35 0 0 0,5-16-44 0 0,-1-23 38 0 0,0 0 0 0 0,1 0 0 0 0,1 0 0 0 0,0 1 0 0 0,0-1 0 0 0,1 0 0 0 0,1 0 0 0 0,0-1 0 0 0,10 24 0 0 0,-6-20 283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4.85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136 183 2737 0 0,'0'0'1732'0'0,"8"-6"-274"0"0,2-4-1339 0 0,23-27 531 0 0,-31 35-561 0 0,0 0 1 0 0,0-1 0 0 0,-1 0 0 0 0,1 1 0 0 0,-1-1 0 0 0,0 0-1 0 0,0 0 1 0 0,0 0 0 0 0,0 0 0 0 0,0 0 0 0 0,0 0 0 0 0,-1 0-1 0 0,0 0 1 0 0,1-3 0 0 0,-2-13 630 0 0,1 17-607 0 0,0-1 0 0 0,0 1 0 0 0,0 0 0 0 0,0-1 0 0 0,0 1 1 0 0,-1 0-1 0 0,1-1 0 0 0,-1 1 0 0 0,1 0 0 0 0,-1 0 0 0 0,0 0 0 0 0,0-1 0 0 0,0 1 0 0 0,0 0 0 0 0,0 0 0 0 0,0 0 0 0 0,-1 1 0 0 0,1-1 0 0 0,-1 0 0 0 0,1 0 0 0 0,-4-2 0 0 0,3 3-45 0 0,0-1-1 0 0,0 0 1 0 0,-1 1-1 0 0,1-1 1 0 0,-1 1-1 0 0,1-1 1 0 0,-1 1 0 0 0,1 0-1 0 0,-1 0 1 0 0,0 0-1 0 0,0 1 1 0 0,1-1-1 0 0,-1 1 1 0 0,0-1-1 0 0,0 1 1 0 0,0 0-1 0 0,0 0 1 0 0,0 0-1 0 0,1 1 1 0 0,-1-1-1 0 0,0 1 1 0 0,0-1-1 0 0,0 1 1 0 0,1 0-1 0 0,-1 0 1 0 0,0 0-1 0 0,1 0 1 0 0,-1 1-1 0 0,1-1 1 0 0,0 1-1 0 0,-1 0 1 0 0,1-1-1 0 0,-3 4 1 0 0,-1 1-11 0 0,-1-1 0 0 0,1 2 0 0 0,1-1 1 0 0,-1 1-1 0 0,1 0 0 0 0,0 0 0 0 0,1 0 0 0 0,0 1 1 0 0,0-1-1 0 0,-3 11 0 0 0,-1 8 7 0 0,1 1 1 0 0,1 0-1 0 0,1 0 0 0 0,-1 39 1 0 0,5-50-44 0 0,1 0 0 0 0,1 0 1 0 0,0 0-1 0 0,1 0 0 0 0,1 0 1 0 0,1-1-1 0 0,0 1 0 0 0,12 29 0 0 0,-12-37-10 0 0,0 0 0 0 0,1 0 0 0 0,0 0 0 0 0,0-1 0 0 0,1 0 0 0 0,0 0 0 0 0,0 0 0 0 0,0-1 0 0 0,13 10 0 0 0,-13-12 4 0 0,0 0 1 0 0,0-1 0 0 0,1 1 0 0 0,0-2-1 0 0,0 1 1 0 0,-1-1 0 0 0,1 0-1 0 0,1 0 1 0 0,-1-1 0 0 0,0 1-1 0 0,0-2 1 0 0,11 1 0 0 0,-11-1-10 0 0,0 0 0 0 0,0-1 0 0 0,0 1 0 0 0,0-2 0 0 0,0 1 0 0 0,0-1 1 0 0,0 0-1 0 0,-1 0 0 0 0,1 0 0 0 0,-1-1 0 0 0,1 0 0 0 0,-1-1 0 0 0,0 1 0 0 0,0-1 0 0 0,-1 0 0 0 0,1-1 1 0 0,-1 0-1 0 0,0 1 0 0 0,0-1 0 0 0,5-7 0 0 0,4-7 10 0 0,18-34 0 0 0,-27 44-9 0 0,-1 0 0 0 0,-1-1 0 0 0,0 1 0 0 0,0 0 0 0 0,-1-1 0 0 0,3-16 0 0 0,2-25 8 0 0,27-93 1 0 0,-28 122-16 0 0,-4 15-10 0 0,-1 0 1 0 0,0-1-1 0 0,0 1 1 0 0,-1-11-1 0 0,0 15-3 0 0,0 4 10 0 0,-1 1 0 0 0,1-1 0 0 0,0 1 0 0 0,-1-1 1 0 0,1 1-1 0 0,-1-1 0 0 0,0 1 0 0 0,0-1 0 0 0,1 0 0 0 0,-3 3 1 0 0,-6 15 26 0 0,0 26 53 0 0,-2 19 9 0 0,10-40-52 0 0,0 0 0 0 0,2 1 1 0 0,3 24-1 0 0,-2-38-21 0 0,0 1 0 0 0,1-1 0 0 0,1 0 0 0 0,0 0 0 0 0,0 0-1 0 0,1-1 1 0 0,0 0 0 0 0,11 16 0 0 0,-11-18-4 0 0,1 0 0 0 0,0-1 0 0 0,0 0 0 0 0,1 0 0 0 0,0 0 0 0 0,0-1 0 0 0,1 0 0 0 0,-1 0 0 0 0,15 7 0 0 0,-18-11 5 0 0,1 0 0 0 0,0 0 1 0 0,0-1-1 0 0,0 1 0 0 0,1-1 1 0 0,-1 0-1 0 0,0-1 1 0 0,0 1-1 0 0,1-1 0 0 0,-1 0 1 0 0,0 0-1 0 0,0-1 0 0 0,1 1 1 0 0,-1-1-1 0 0,0-1 1 0 0,0 1-1 0 0,0-1 0 0 0,9-3 1 0 0,-8 2 0 0 0,-1 0 1 0 0,0 0-1 0 0,0 0 1 0 0,0 0-1 0 0,0-1 1 0 0,0 0-1 0 0,-1 0 1 0 0,0 0-1 0 0,0-1 1 0 0,0 1-1 0 0,0-1 1 0 0,0 0-1 0 0,2-5 1 0 0,-2 2-1 0 0,0-1 0 0 0,-1 1 0 0 0,0-1 0 0 0,0 0 0 0 0,-1 0 0 0 0,0 1 0 0 0,0-17 0 0 0,-1-4 0 0 0,-2 0 0 0 0,-1 0 0 0 0,-1 0 0 0 0,-9-34 0 0 0,10 56-12 0 0,0 1 0 0 0,0-1 0 0 0,0 1 0 0 0,-1-1 0 0 0,0 1 0 0 0,0 0 0 0 0,-1 0 0 0 0,1 0 0 0 0,-1 1 0 0 0,-1-1 0 0 0,1 1 0 0 0,-1 0 0 0 0,0 0 0 0 0,-10-7 0 0 0,11 9-51 0 0,0 0-1 0 0,-1 0 0 0 0,1 1 0 0 0,-1 0 1 0 0,0-1-1 0 0,1 1 0 0 0,-1 1 1 0 0,0-1-1 0 0,0 1 0 0 0,-1 0 0 0 0,1 0 1 0 0,0 1-1 0 0,0-1 0 0 0,0 1 1 0 0,0 0-1 0 0,-1 1 0 0 0,1-1 0 0 0,0 1 1 0 0,0 0-1 0 0,-6 2 0 0 0,11-3-124 0 0,-1 0 0 0 0,1 0-1 0 0,-1 0 1 0 0,1 0 0 0 0,-1 1-1 0 0,0-1 1 0 0,1 0 0 0 0,-1 0-1 0 0,1 1 1 0 0,-1-1 0 0 0,1 0-1 0 0,-1 1 1 0 0,1-1 0 0 0,0 0-1 0 0,-1 1 1 0 0,1-1 0 0 0,-1 1-1 0 0,1-1 1 0 0,0 1 0 0 0,-1-1-1 0 0,1 1 1 0 0,0-1 0 0 0,0 1-1 0 0,-1-1 1 0 0,1 1 0 0 0,0-1-1 0 0,0 1 1 0 0,0-1 0 0 0,-1 2 0 0 0,2 4-2429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5.80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29 32 2064 0 0,'-1'-3'880'0'0,"-1"-1"-1"0"0,0 1 1 0 0,1-1-1 0 0,-1 1 0 0 0,0 0 1 0 0,-1 0-1 0 0,-4-6 3668 0 0,5 19-4347 0 0,0-1 1 0 0,0 1 0 0 0,1-1 0 0 0,0 1-1 0 0,1 19 1 0 0,4 20-73 0 0,-2-22-4 0 0,7 35-1 0 0,-8-54-121 0 0,0 0 1 0 0,0 0-1 0 0,-1 0 0 0 0,-1 9 1 0 0,0-12 2 0 0,1 0 0 0 0,-1 0 0 0 0,1 0-1 0 0,1-1 1 0 0,-1 1 0 0 0,0 0 0 0 0,1 0 0 0 0,0 0 0 0 0,1 0 0 0 0,-1 0 0 0 0,1-1 0 0 0,3 8 0 0 0,-4-10 6 0 0,1 0 0 0 0,-1 0 1 0 0,0 0-1 0 0,1 0 1 0 0,-1 0-1 0 0,0 0 0 0 0,0 1 1 0 0,-1-1-1 0 0,1 0 0 0 0,0 1 1 0 0,-1-1-1 0 0,1 0 1 0 0,-1 1-1 0 0,0-1 0 0 0,0 0 1 0 0,0 1-1 0 0,0-1 0 0 0,0 1 1 0 0,0-1-1 0 0,-2 4 0 0 0,3 1 21 0 0,0-13 559 0 0,-10-78-372 0 0,4 49-180 0 0,0-63 1 0 0,5 87-37 0 0,2-1 1 0 0,-1 1-1 0 0,2 0 0 0 0,-1 0 1 0 0,2 0-1 0 0,-1 0 1 0 0,6-11-1 0 0,-7 18-7 0 0,-1 1 0 0 0,1-1 0 0 0,0 1-1 0 0,0-1 1 0 0,0 1 0 0 0,1 0 0 0 0,-1 0-1 0 0,1 0 1 0 0,-1 0 0 0 0,1 0 0 0 0,0 1-1 0 0,0-1 1 0 0,0 1 0 0 0,1 0 0 0 0,-1-1-1 0 0,1 2 1 0 0,-1-1 0 0 0,1 0-1 0 0,-1 1 1 0 0,1 0 0 0 0,0-1 0 0 0,0 1-1 0 0,0 1 1 0 0,5-1 0 0 0,-7 1-3 0 0,0 0 0 0 0,1 1 0 0 0,-1-1 0 0 0,0 1 0 0 0,1 0 0 0 0,-1-1 1 0 0,0 1-1 0 0,0 0 0 0 0,1 1 0 0 0,-1-1 0 0 0,0 0 0 0 0,0 1 0 0 0,0-1 0 0 0,-1 1 0 0 0,1-1 0 0 0,0 1 0 0 0,-1 0 0 0 0,1 0 0 0 0,-1 0 0 0 0,1 0 1 0 0,-1 0-1 0 0,0 0 0 0 0,1 3 0 0 0,4 7 2 0 0,-1 0-1 0 0,0 1 1 0 0,3 13 0 0 0,-6-18-3 0 0,26 92-5 0 0,15 48 169 0 0,-40-140 28 0 0,-1-9-82 0 0,-3-17-64 0 0,-4-29-46 0 0,3 31 13 0 0,0-1 0 0 0,1 0-1 0 0,1 0 1 0 0,1 1 0 0 0,0-1 0 0 0,7-32 0 0 0,-6 41-8 0 0,0 0 1 0 0,1 0 0 0 0,0 0 0 0 0,0 0-1 0 0,1 1 1 0 0,-1-1 0 0 0,2 1 0 0 0,-1 0-1 0 0,1 0 1 0 0,0 1 0 0 0,0-1-1 0 0,1 1 1 0 0,0 0 0 0 0,0 1 0 0 0,14-10-1 0 0,-17 13-1 0 0,0 0-1 0 0,0 0 0 0 0,0 1 0 0 0,0-1 1 0 0,1 1-1 0 0,-1 0 0 0 0,0 0 1 0 0,1 0-1 0 0,-1 0 0 0 0,1 0 0 0 0,-1 1 1 0 0,1 0-1 0 0,-1 0 0 0 0,1 0 1 0 0,-1 0-1 0 0,1 0 0 0 0,-1 1 0 0 0,1-1 1 0 0,-1 1-1 0 0,1 0 0 0 0,-1 0 0 0 0,0 0 1 0 0,7 4-1 0 0,-6-3 1 0 0,-1 1 0 0 0,1 0-1 0 0,-1 0 1 0 0,0 1 0 0 0,1-1 0 0 0,-1 1-1 0 0,-1-1 1 0 0,1 1 0 0 0,-1 0 0 0 0,1 0 0 0 0,-1 0-1 0 0,0 0 1 0 0,0 1 0 0 0,-1-1 0 0 0,1 0-1 0 0,-1 1 1 0 0,1 8 0 0 0,4 41-12 0 0,0 62 0 0 0,-3-24 95 0 0,-4-76-73 0 0,0 6-546 0 0,3-11-2835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6.48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8 81 6441 0 0,'-3'-10'254'0'0,"2"7"98"0"0,0 0 0 0 0,1 0-1 0 0,-1 0 1 0 0,1 1 0 0 0,-1-1 0 0 0,1 0-1 0 0,0 0 1 0 0,0 0 0 0 0,0 0 0 0 0,0 0-1 0 0,1 0 1 0 0,-1 0 0 0 0,1 0 0 0 0,0 0 0 0 0,0 1-1 0 0,0-1 1 0 0,2-4 0 0 0,-2-2 528 0 0,-1 9-866 0 0,0 0 0 0 0,0 0 0 0 0,0 0 0 0 0,0-1 0 0 0,0 1 0 0 0,0 0 0 0 0,0 0 0 0 0,0 0 0 0 0,0 0 0 0 0,0-1 0 0 0,0 1 0 0 0,0 0 0 0 0,0 0 0 0 0,0 0 0 0 0,0-1 0 0 0,1 1 0 0 0,-1 0 0 0 0,0 0 1 0 0,0 0-1 0 0,0 0 0 0 0,0-1 0 0 0,0 1 0 0 0,0 0 0 0 0,0 0 0 0 0,1 0 0 0 0,-1 0 0 0 0,0 0 0 0 0,0-1 0 0 0,0 1 0 0 0,0 0 0 0 0,0 0 0 0 0,1 0 0 0 0,-1 0 0 0 0,0 0 0 0 0,0 0 0 0 0,0 0 0 0 0,1 0 0 0 0,-1 0 0 0 0,0 0 0 0 0,0 0 0 0 0,1 0 0 0 0,-1-1 142 0 0,15 18 187 0 0,-14-12-312 0 0,1-1-1 0 0,-1 0 0 0 0,0 1 1 0 0,0-1-1 0 0,-1 1 0 0 0,1-1 1 0 0,-1 1-1 0 0,0-1 0 0 0,0 1 1 0 0,0-1-1 0 0,-1 1 1 0 0,-1 8-1 0 0,-1 20 62 0 0,17 188 71 0 0,-13-134-87 0 0,11-3 64 0 0,-8-43-33 0 0,-3-30-49 0 0,0 1-1 0 0,5 17 1 0 0,-4-2 104 0 0,-2-16 256 0 0,-2-23-386 0 0,3-7-40 0 0,0 13 7 0 0,0 1 0 0 0,-1-1-1 0 0,0 0 1 0 0,0 0 0 0 0,0 1 0 0 0,-1-1 0 0 0,0 0 0 0 0,-2-8-1 0 0,-2-23 0 0 0,5 9 12 0 0,2-1 0 0 0,2 1 0 0 0,9-43 0 0 0,-12 68-10 0 0,0-2-7 0 0,1 0 1 0 0,-1 0-1 0 0,1 0 1 0 0,1 0-1 0 0,-1 0 1 0 0,1 0 0 0 0,-1 1-1 0 0,1-1 1 0 0,1 1-1 0 0,-1 0 1 0 0,0 0-1 0 0,1 0 1 0 0,0 0 0 0 0,0 1-1 0 0,0-1 1 0 0,1 1-1 0 0,8-5 1 0 0,-10 7 2 0 0,-1 0 0 0 0,1-1 0 0 0,0 1 0 0 0,0 0 0 0 0,0 0 0 0 0,0 1 0 0 0,1-1 0 0 0,-1 1 1 0 0,0-1-1 0 0,0 1 0 0 0,0 0 0 0 0,0 0 0 0 0,0 0 0 0 0,1 1 0 0 0,-1-1 0 0 0,0 1 0 0 0,0 0 0 0 0,0 0 0 0 0,0 0 0 0 0,0 0 0 0 0,0 0 0 0 0,-1 1 1 0 0,1-1-1 0 0,0 1 0 0 0,-1 0 0 0 0,1 0 0 0 0,-1 0 0 0 0,1 0 0 0 0,-1 0 0 0 0,0 0 0 0 0,2 3 0 0 0,6 8-6 0 0,0 0 1 0 0,-1 0-1 0 0,-1 1 0 0 0,-1 0 0 0 0,0 0 0 0 0,0 1 1 0 0,-2 0-1 0 0,1 0 0 0 0,-2 1 0 0 0,0-1 0 0 0,-1 1 1 0 0,-1 0-1 0 0,0 0 0 0 0,-1-1 0 0 0,-1 1 0 0 0,-2 24 0 0 0,0-33 12 0 0,1-1 0 0 0,-1 0-1 0 0,0 0 1 0 0,0 0-1 0 0,0 0 1 0 0,-1 0 0 0 0,0-1-1 0 0,0 1 1 0 0,-1-1-1 0 0,1 0 1 0 0,-1 0-1 0 0,0 0 1 0 0,-1 0 0 0 0,1-1-1 0 0,-7 5 1 0 0,7-6 7 0 0,0 0 1 0 0,0-1-1 0 0,0 1 1 0 0,0-1-1 0 0,-1 0 1 0 0,1 0 0 0 0,-1-1-1 0 0,0 1 1 0 0,1-1-1 0 0,-1 0 1 0 0,0 0-1 0 0,0-1 1 0 0,0 1-1 0 0,1-1 1 0 0,-1 0-1 0 0,0-1 1 0 0,0 1-1 0 0,0-1 1 0 0,1 0-1 0 0,-8-2 1 0 0,5 1-72 0 0,2 1-185 0 0,1 0 0 0 0,-1-1-1 0 0,0 0 1 0 0,1 0 0 0 0,0 0-1 0 0,-1 0 1 0 0,1 0-1 0 0,0-1 1 0 0,0 0 0 0 0,0 0-1 0 0,-5-5 1 0 0,2 0-1910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7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171 261 4169 0 0,'5'0'103'0'0,"0"0"-1"0"0,-1 0 1 0 0,1-1 0 0 0,0 1 0 0 0,-1-1 0 0 0,1-1-1 0 0,-1 1 1 0 0,1-1 0 0 0,-1 1 0 0 0,1-1 0 0 0,-1-1-1 0 0,0 1 1 0 0,0 0 0 0 0,0-1 0 0 0,0 0 0 0 0,-1 0-1 0 0,1 0 1 0 0,-1 0 0 0 0,0-1 0 0 0,1 1 0 0 0,-2-1-1 0 0,1 0 1 0 0,3-6 0 0 0,-5 8 26 0 0,0-1 0 0 0,0 0 0 0 0,0 1 0 0 0,-1-1 0 0 0,1 0 0 0 0,-1 0 0 0 0,1 0 0 0 0,-1 0 0 0 0,0 1 0 0 0,0-1 0 0 0,-1 0-1 0 0,1 0 1 0 0,0 0 0 0 0,-1 0 0 0 0,0 1 0 0 0,0-1 0 0 0,0 0 0 0 0,0 0 0 0 0,0 1 0 0 0,0-1 0 0 0,-1 1 0 0 0,1-1 0 0 0,-1 1 0 0 0,1 0 0 0 0,-5-4 0 0 0,1 0 65 0 0,0 0 0 0 0,-1 0-1 0 0,0 1 1 0 0,0 0 0 0 0,-1 0 0 0 0,1 0 0 0 0,-15-7 0 0 0,17 11-168 0 0,0-1 1 0 0,0 1-1 0 0,-1-1 1 0 0,1 1-1 0 0,-1 1 1 0 0,1-1-1 0 0,-1 1 1 0 0,1-1-1 0 0,-1 1 0 0 0,1 1 1 0 0,-1-1-1 0 0,1 0 1 0 0,-1 1-1 0 0,1 0 1 0 0,-1 0-1 0 0,1 1 1 0 0,0-1-1 0 0,-1 1 1 0 0,1 0-1 0 0,0 0 1 0 0,0 0-1 0 0,0 0 1 0 0,1 1-1 0 0,-1 0 0 0 0,-4 4 1 0 0,1 0-6 0 0,0 0 0 0 0,0 0 0 0 0,1 0-1 0 0,0 1 1 0 0,1 0 0 0 0,0 0 0 0 0,0 0 0 0 0,1 1 0 0 0,0-1 0 0 0,0 1 0 0 0,-3 12 0 0 0,4-7-13 0 0,0 1-1 0 0,0-1 1 0 0,2 1 0 0 0,0-1 0 0 0,0 1 0 0 0,1 0 0 0 0,1 0-1 0 0,5 26 1 0 0,-4-35 4 0 0,0-1 0 0 0,0 0-1 0 0,1 0 1 0 0,-1 0 0 0 0,1 0-1 0 0,0 0 1 0 0,0-1 0 0 0,1 1-1 0 0,-1-1 1 0 0,1 0 0 0 0,0 0-1 0 0,0 0 1 0 0,1-1 0 0 0,6 5-1 0 0,0 0 45 0 0,1-1 1 0 0,0 0-1 0 0,0-1 0 0 0,23 8 0 0 0,-25-11-68 0 0,0 0 0 0 0,0-1 0 0 0,0-1 0 0 0,0 0 0 0 0,1 0-1 0 0,-1-1 1 0 0,0 0 0 0 0,18-3 0 0 0,-20 2-117 0 0,0-1 1 0 0,-1 1-1 0 0,1-2 1 0 0,-1 1-1 0 0,0-1 1 0 0,0 0-1 0 0,0-1 1 0 0,0 1-1 0 0,0-1 1 0 0,-1-1-1 0 0,0 1 1 0 0,7-7-1 0 0,-7 3 77 0 0,0 1 1 0 0,0-1-1 0 0,-1-1 0 0 0,0 1 0 0 0,-1-1 0 0 0,0 0 1 0 0,5-17-1 0 0,3-4 70 0 0,-6 12 81 0 0,-1 0-1 0 0,0-1 1 0 0,-2 1 0 0 0,0-1-1 0 0,-1 0 1 0 0,-1-31 0 0 0,4-37 476 0 0,-2 65-230 0 0,-2-31 0 0 0,-1 48-278 0 0,0 4 412 0 0,-4 25-296 0 0,5 70 3 0 0,-3-61-188 0 0,1-1 0 0 0,6 53 1 0 0,-3-71 21 0 0,0 0 0 0 0,1 1 0 0 0,0-2 0 0 0,2 1 1 0 0,-1 0-1 0 0,2-1 0 0 0,-1 0 0 0 0,11 16 0 0 0,-8-17-228 0 0,-5-7 291 0 0,0 1 1 0 0,1-1-1 0 0,0 0 0 0 0,1 0 0 0 0,4 5 0 0 0,-7-9-351 0 0,-1 0 1 0 0,1 1-1 0 0,-1-1 0 0 0,1-1 0 0 0,-1 1 0 0 0,1 0 1 0 0,0 0-1 0 0,0-1 0 0 0,-1 1 0 0 0,1-1 1 0 0,0 1-1 0 0,0-1 0 0 0,0 0 0 0 0,0 0 1 0 0,-1 1-1 0 0,1-2 0 0 0,0 1 0 0 0,0 0 0 0 0,0 0 1 0 0,0 0-1 0 0,-1-1 0 0 0,4 0 0 0 0,3-4-2443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6.83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27 8586 0 0,'0'-3'1145'0'0,"0"-17"2166"0"0,0 20-3246 0 0,0 1 1 0 0,0-1-1 0 0,0 0 0 0 0,0 0 1 0 0,0 0-1 0 0,1 0 0 0 0,-1 1 1 0 0,0-1-1 0 0,0 0 0 0 0,0 0 1 0 0,0 0-1 0 0,1 0 0 0 0,-1 0 1 0 0,0 0-1 0 0,0 1 0 0 0,0-1 1 0 0,0 0-1 0 0,1 0 0 0 0,-1 0 1 0 0,0 0-1 0 0,0 0 0 0 0,0 0 1 0 0,1 0-1 0 0,-1 0 0 0 0,0 0 1 0 0,0 0-1 0 0,0 0 0 0 0,1 0 1 0 0,-1 0-1 0 0,0 0 0 0 0,0 0 1 0 0,0 0-1 0 0,1 0 0 0 0,-1 0 1 0 0,0 0-1 0 0,0-1 0 0 0,0 1 1 0 0,0 0-1 0 0,1 0 1 0 0,-1 0-1 0 0,0 0 0 0 0,0 0 1 0 0,0 0-1 0 0,0-1 0 0 0,1 1 1 0 0,-1 0-1 0 0,0 0 0 0 0,0 0 1 0 0,0 0-1 0 0,0-1 0 0 0,0 1 1 0 0,0 0-1 0 0,0 0 0 0 0,0 0 1 0 0,0 0-1 0 0,1-1 0 0 0,-1 1 1 0 0,0 0-1 0 0,0 0 0 0 0,0 0 1 0 0,0-1-1 0 0,0 1 0 0 0,0 0 1 0 0,0 0-1 0 0,0-1 0 0 0,-1 1 1 0 0,4 3-53 0 0,-1-1 1 0 0,0 1-1 0 0,0 0 1 0 0,0 0-1 0 0,0 0 1 0 0,-1 0 0 0 0,0 1-1 0 0,1-1 1 0 0,-1 0-1 0 0,0 1 1 0 0,0-1-1 0 0,0 7 1 0 0,8 163 267 0 0,-5-70 65 0 0,-3-94-344 0 0,0-1 0 0 0,0 0 1 0 0,1 0-1 0 0,2 10 1 0 0,-3-17-525 0 0,8-16-11118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7.21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98 7338 0 0,'0'-3'192'0'0,"0"-1"1"0"0,-1 0 0 0 0,2 0-1 0 0,-1 0 1 0 0,0 1 0 0 0,1-1 0 0 0,0 0-1 0 0,0 0 1 0 0,0 1 0 0 0,0-1-1 0 0,0 1 1 0 0,1-1 0 0 0,-1 1-1 0 0,1-1 1 0 0,0 1 0 0 0,0 0 0 0 0,1 0-1 0 0,-1 0 1 0 0,1 0 0 0 0,-1 0-1 0 0,1 1 1 0 0,0-1 0 0 0,0 1 0 0 0,0 0-1 0 0,0 0 1 0 0,0 0 0 0 0,1 0-1 0 0,-1 0 1 0 0,0 1 0 0 0,1-1 0 0 0,4 0-1 0 0,-6 1-190 0 0,1 1 0 0 0,-1-1-1 0 0,0 1 1 0 0,1 0 0 0 0,-1-1-1 0 0,0 1 1 0 0,1 0 0 0 0,-1 1-1 0 0,0-1 1 0 0,1 0 0 0 0,-1 1-1 0 0,0-1 1 0 0,1 1 0 0 0,-1 0 0 0 0,0-1-1 0 0,0 1 1 0 0,0 0 0 0 0,0 1-1 0 0,0-1 1 0 0,0 0 0 0 0,0 1-1 0 0,0-1 1 0 0,0 1 0 0 0,-1-1-1 0 0,1 1 1 0 0,0 0 0 0 0,-1 0 0 0 0,1-1-1 0 0,-1 1 1 0 0,0 0 0 0 0,0 0-1 0 0,0 1 1 0 0,0-1 0 0 0,0 0-1 0 0,0 0 1 0 0,-1 0 0 0 0,1 1-1 0 0,-1-1 1 0 0,1 0 0 0 0,-1 1-1 0 0,0-1 1 0 0,0 0 0 0 0,0 1 0 0 0,0 2-1 0 0,-1 5 10 0 0,1-1 0 0 0,-1 1 1 0 0,-1-1-1 0 0,0 1 0 0 0,0-1 0 0 0,-7 17 0 0 0,7-24 3 0 0,1 1-1 0 0,-1 0 1 0 0,1-1-1 0 0,-1 1 1 0 0,0-1 0 0 0,0 0-1 0 0,-1 0 1 0 0,1 0-1 0 0,0 0 1 0 0,-1 0-1 0 0,1 0 1 0 0,-1 0 0 0 0,1-1-1 0 0,-1 1 1 0 0,0-1-1 0 0,0 0 1 0 0,1 0-1 0 0,-1 0 1 0 0,0 0 0 0 0,0 0-1 0 0,0-1 1 0 0,0 1-1 0 0,0-1 1 0 0,-1 0-1 0 0,-3 0 1 0 0,5 0-117 0 0,-1 0-1 0 0,1-1 1 0 0,0 1 0 0 0,0 0 0 0 0,0-1-1 0 0,-1 1 1 0 0,1-1 0 0 0,0 0-1 0 0,0 0 1 0 0,0 0 0 0 0,0 0 0 0 0,0 0-1 0 0,0 0 1 0 0,1 0 0 0 0,-1-1-1 0 0,0 1 1 0 0,1-1 0 0 0,-1 1 0 0 0,1-1-1 0 0,-1 0 1 0 0,1 0 0 0 0,0 1-1 0 0,-1-1 1 0 0,1 0 0 0 0,0 0 0 0 0,0 0-1 0 0,1 0 1 0 0,-2-3 0 0 0,2-1-2527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7.82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 41 7074 0 0,'-1'-2'216'0'0,"1"1"1"0"0,-1-1 0 0 0,1 0 0 0 0,0 0 0 0 0,-1 0-1 0 0,1 0 1 0 0,0 0 0 0 0,0 1 0 0 0,1-1 0 0 0,-1 0-1 0 0,0 0 1 0 0,0 0 0 0 0,1 0 0 0 0,-1 0 0 0 0,1 1-1 0 0,0-1 1 0 0,0 0 0 0 0,-1 1 0 0 0,1-1 0 0 0,3-3 2600 0 0,-2 8-2694 0 0,0 5-55 0 0,0 0 0 0 0,0 0 0 0 0,0 0 0 0 0,-1 0 0 0 0,-1 0 0 0 0,1 0 1 0 0,-1 1-1 0 0,-2 15 0 0 0,1 32 75 0 0,9 76-19 0 0,-7-116-49 0 0,1 1 0 0 0,1 0 0 0 0,8 27 1 0 0,-5-21 154 0 0,-4-38 174 0 0,0 9-407 0 0,-1 0-1 0 0,0 0 1 0 0,0 0-1 0 0,-1-9 0 0 0,-7-24 14 0 0,-1-18 63 0 0,7 40-72 0 0,1-1 1 0 0,1 1-1 0 0,0 0 0 0 0,1 0 1 0 0,5-18-1 0 0,-5 29-2 0 0,0 0-1 0 0,0 0 1 0 0,0 1 0 0 0,1-1 0 0 0,0 0-1 0 0,0 1 1 0 0,0 0 0 0 0,1 0 0 0 0,0 0-1 0 0,0 0 1 0 0,0 0 0 0 0,0 1 0 0 0,1 0-1 0 0,0 0 1 0 0,0 0 0 0 0,0 1 0 0 0,7-5-1 0 0,-8 6 14 0 0,0 0-1 0 0,0 0 0 0 0,0 1 0 0 0,0-1 1 0 0,0 1-1 0 0,0 0 0 0 0,0 0 0 0 0,0 0 0 0 0,0 0 1 0 0,1 1-1 0 0,-1-1 0 0 0,0 1 0 0 0,1 1 1 0 0,-1-1-1 0 0,7 2 0 0 0,-7-1 0 0 0,-1 1-1 0 0,1-1 1 0 0,0 1 0 0 0,-1 0-1 0 0,1 1 1 0 0,-1-1 0 0 0,0 1 0 0 0,0-1-1 0 0,0 1 1 0 0,0 0 0 0 0,0 0-1 0 0,0 0 1 0 0,-1 1 0 0 0,0-1-1 0 0,0 1 1 0 0,3 4 0 0 0,3 8 15 0 0,-1 1 1 0 0,0 0-1 0 0,-1 0 0 0 0,-1 1 1 0 0,5 35-1 0 0,4 93 151 0 0,-14-134-288 0 0,1-7-53 0 0,0-1 0 0 0,-1 1 0 0 0,0 0 0 0 0,0 0 1 0 0,0 0-1 0 0,-1 0 0 0 0,1-1 0 0 0,-3 7 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8.25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63 162 6993 0 0,'-2'11'3624'0'0,"3"7"-2547"0"0,0-3 390 0 0,16-7-1146 0 0,-15-8-306 0 0,0 0 0 0 0,0 0-1 0 0,0 0 1 0 0,0 0 0 0 0,0 0 0 0 0,0-1 0 0 0,0 1 0 0 0,0 0 0 0 0,0-1 0 0 0,-1 0 0 0 0,1 1 0 0 0,0-1 0 0 0,0 0 0 0 0,0 0 0 0 0,2-2 0 0 0,-1 1 1 0 0,0 0 1 0 0,-1 0-1 0 0,1 0 0 0 0,-1 0 0 0 0,1 0 0 0 0,-1 0 0 0 0,0 0 1 0 0,0-1-1 0 0,2-2 0 0 0,4-11 37 0 0,-3 7-13 0 0,-1 1 0 0 0,0-1 0 0 0,-1 0 0 0 0,3-11 0 0 0,-9-3 64 0 0,-14-27 284 0 0,17 47-342 0 0,-1 1-1 0 0,0 0 1 0 0,0 0-1 0 0,0 0 1 0 0,0 0 0 0 0,0 0-1 0 0,-1 0 1 0 0,1 0-1 0 0,0 0 1 0 0,-1 0-1 0 0,1 1 1 0 0,-1-1-1 0 0,0 1 1 0 0,0-1-1 0 0,0 1 1 0 0,0 0-1 0 0,0-1 1 0 0,-3 0-1 0 0,3 1-12 0 0,1 1-1 0 0,-1 0 1 0 0,0 0-1 0 0,0 0 1 0 0,0 0-1 0 0,1 0 1 0 0,-1 0-1 0 0,0 0 1 0 0,0 1-1 0 0,0-1 1 0 0,1 1-1 0 0,-1-1 1 0 0,0 1-1 0 0,1 0 1 0 0,-1-1-1 0 0,0 1 1 0 0,1 0-1 0 0,-2 1 1 0 0,-3 3 65 0 0,0 0 1 0 0,0 1-1 0 0,0-1 1 0 0,1 1-1 0 0,0 0 1 0 0,1 0-1 0 0,-1 0 1 0 0,-4 11-1 0 0,3-4-53 0 0,0 1-1 0 0,2 0 1 0 0,-1 0-1 0 0,2 0 1 0 0,0 0 0 0 0,1 1-1 0 0,0-1 1 0 0,1 1-1 0 0,1-1 1 0 0,0 1-1 0 0,1-1 1 0 0,0 1 0 0 0,1-1-1 0 0,1 0 1 0 0,8 26-1 0 0,-8-30-18 0 0,1 1-1 0 0,0-1 1 0 0,1 0-1 0 0,0 0 1 0 0,0-1-1 0 0,1 0 0 0 0,9 12 1 0 0,-12-18 2 0 0,0 1 0 0 0,0-1 0 0 0,0-1 0 0 0,0 1 1 0 0,1 0-1 0 0,-1-1 0 0 0,1 0 0 0 0,0 0 0 0 0,-1 0 0 0 0,1 0 0 0 0,0 0 1 0 0,0-1-1 0 0,0 0 0 0 0,0 0 0 0 0,0 0 0 0 0,1 0 0 0 0,-1-1 1 0 0,0 1-1 0 0,0-1 0 0 0,0 0 0 0 0,1 0 0 0 0,5-2 0 0 0,-8 2-55 0 0,0-1-1 0 0,0 0 0 0 0,0 0 1 0 0,0 0-1 0 0,0 0 0 0 0,0 0 1 0 0,0 0-1 0 0,-1-1 0 0 0,1 1 1 0 0,0 0-1 0 0,-1-1 0 0 0,1 0 1 0 0,-1 1-1 0 0,0-1 1 0 0,1 0-1 0 0,-1 0 0 0 0,1-2 1 0 0,1-1-417 0 0,0 0 1 0 0,-1-1 0 0 0,1 1 0 0 0,-1-1 0 0 0,1-6 0 0 0,6-15-3157 0 0,-2 13 677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8.90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215 451 7378 0 0,'-1'0'72'0'0,"1"1"0"0"0,0-1 0 0 0,-1 0 0 0 0,1 1 1 0 0,0-1-1 0 0,0 1 0 0 0,-1-1 0 0 0,1 1 0 0 0,0-1 0 0 0,0 0 1 0 0,0 1-1 0 0,0-1 0 0 0,-1 1 0 0 0,1-1 0 0 0,0 1 1 0 0,0-1-1 0 0,0 1 0 0 0,0-1 0 0 0,0 1 0 0 0,0-1 1 0 0,0 1-1 0 0,1-1 0 0 0,-1 1 0 0 0,0-1 0 0 0,0 1 1 0 0,0-1-1 0 0,0 1 0 0 0,1-1 0 0 0,-1 0 0 0 0,0 1 0 0 0,0-1 1 0 0,1 1-1 0 0,-1-1 0 0 0,0 0 0 0 0,1 1 0 0 0,-1-1 1 0 0,0 0-1 0 0,1 1 0 0 0,-1-1 0 0 0,0 0 0 0 0,1 1 1 0 0,-1-1-1 0 0,1 0 0 0 0,-1 0 0 0 0,1 0 0 0 0,-1 1 1 0 0,1-1-1 0 0,-1 0 0 0 0,1 0 0 0 0,-1 0 0 0 0,0 0 0 0 0,1 0 1 0 0,-1 0-1 0 0,1 0 0 0 0,-1 0 0 0 0,2 0 0 0 0,0 0 3 0 0,0 0 0 0 0,0 0 0 0 0,0-1 0 0 0,0 1 0 0 0,0-1 0 0 0,0 1 0 0 0,1-1 0 0 0,-1 0 0 0 0,-1 0 0 0 0,1 1 0 0 0,0-2 0 0 0,4-1 0 0 0,-3-1-29 0 0,1 0 0 0 0,0 0 0 0 0,-1 0 0 0 0,0 0 0 0 0,0-1 0 0 0,0 0 0 0 0,-1 1 0 0 0,1-1 0 0 0,-1 0 0 0 0,0 0 0 0 0,-1 0 0 0 0,1 0 0 0 0,-1-1 0 0 0,0 1 0 0 0,0 0 0 0 0,-1-1 0 0 0,1 1 0 0 0,-1-1 0 0 0,0 1 0 0 0,-1 0 0 0 0,-1-10 0 0 0,1 9 62 0 0,0 0 1 0 0,-1 0 0 0 0,0 1 0 0 0,0-1 0 0 0,-1 0 0 0 0,1 1-1 0 0,-1-1 1 0 0,0 1 0 0 0,-1 0 0 0 0,1 0 0 0 0,-1 0-1 0 0,0 0 1 0 0,0 1 0 0 0,-1 0 0 0 0,1 0 0 0 0,-1 0-1 0 0,0 0 1 0 0,-10-6 0 0 0,11 9-68 0 0,0-1 1 0 0,0 1 0 0 0,-1-1-1 0 0,1 1 1 0 0,0 0-1 0 0,0 1 1 0 0,-1-1-1 0 0,1 1 1 0 0,-1 0-1 0 0,1 0 1 0 0,0 0-1 0 0,-1 1 1 0 0,1-1-1 0 0,0 1 1 0 0,-1 0-1 0 0,1 0 1 0 0,0 1-1 0 0,0-1 1 0 0,0 1-1 0 0,0 0 1 0 0,0 0-1 0 0,1 0 1 0 0,-1 1-1 0 0,0-1 1 0 0,-5 6-1 0 0,0 0 3 0 0,0 1 1 0 0,1 0-1 0 0,0 0 0 0 0,0 1 1 0 0,1 0-1 0 0,0 0 0 0 0,-10 22 1 0 0,11-19-28 0 0,1 0-1 0 0,0 1 1 0 0,0-1 0 0 0,2 1 0 0 0,-5 24 0 0 0,8-30-6 0 0,-1 0-1 0 0,1-1 1 0 0,1 1-1 0 0,-1 0 0 0 0,1 0 1 0 0,1-1-1 0 0,0 1 1 0 0,0 0-1 0 0,0-1 1 0 0,1 1-1 0 0,0-1 1 0 0,4 7-1 0 0,-1-4 7 0 0,-1 0 1 0 0,2-1-1 0 0,0 0 1 0 0,0 0-1 0 0,0-1 0 0 0,1 0 1 0 0,1 0-1 0 0,12 9 1 0 0,-17-14-19 0 0,1 0 1 0 0,-1 0-1 0 0,1 0 1 0 0,0-1-1 0 0,-1 0 0 0 0,1 0 1 0 0,0-1-1 0 0,0 1 1 0 0,0-1-1 0 0,1 0 1 0 0,-1 0-1 0 0,0 0 1 0 0,0-1-1 0 0,1 0 1 0 0,-1 0-1 0 0,0-1 1 0 0,0 1-1 0 0,0-1 0 0 0,1 0 1 0 0,7-3-1 0 0,-8 2-22 0 0,0 0 0 0 0,-1-1 0 0 0,1 0-1 0 0,-1 0 1 0 0,0 0 0 0 0,0 0-1 0 0,0-1 1 0 0,0 0 0 0 0,-1 0-1 0 0,1 0 1 0 0,-1 0 0 0 0,0 0 0 0 0,0 0-1 0 0,-1-1 1 0 0,1 0 0 0 0,-1 1-1 0 0,0-1 1 0 0,0 0 0 0 0,2-9 0 0 0,1-9-121 0 0,0-1 1 0 0,-1 0 0 0 0,-1-26 0 0 0,0 14 86 0 0,5-46 56 0 0,-4 0-1 0 0,-10-124 0 0 0,-1 178 125 0 0,6 25-46 0 0,0-1 0 0 0,0 0 0 0 0,0 1 0 0 0,0-1 0 0 0,0 0 0 0 0,1 0 0 0 0,0-4 0 0 0,-7 9 162 0 0,6-1-234 0 0,0 0 1 0 0,1 1-1 0 0,-1-1 1 0 0,0 1-1 0 0,0-1 0 0 0,0 1 1 0 0,0-1-1 0 0,0 1 1 0 0,0-1-1 0 0,1 1 1 0 0,-1 0-1 0 0,0-1 1 0 0,0 1-1 0 0,1 0 1 0 0,-1 0-1 0 0,1-1 1 0 0,-1 1-1 0 0,0 0 1 0 0,1 0-1 0 0,0 0 0 0 0,-1 0 1 0 0,0 1-1 0 0,-1 29 104 0 0,5 43-20 0 0,13 77 0 0 0,-5-68-53 0 0,32 199-114 0 0,-43-280-251 0 0,0 2 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29.61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209 457 4761 0 0,'-1'0'88'0'0,"1"1"-1"0"0,-1 0 1 0 0,1 0-1 0 0,-1 0 1 0 0,1 0-1 0 0,0 0 0 0 0,-1 0 1 0 0,1 0-1 0 0,0 0 1 0 0,0 0-1 0 0,-1 0 1 0 0,1 1-1 0 0,0-1 1 0 0,0 0-1 0 0,0 0 1 0 0,1 1-1 0 0,-1-1 25 0 0,1 0 0 0 0,0 0 0 0 0,-1-1 0 0 0,1 1 0 0 0,0 0 0 0 0,-1-1 0 0 0,1 1 0 0 0,0 0 0 0 0,0-1 0 0 0,0 1 0 0 0,-1-1-1 0 0,1 0 1 0 0,0 1 0 0 0,0-1 0 0 0,0 0 0 0 0,2 1 0 0 0,-2 0 724 0 0,12-10-477 0 0,-10 7-299 0 0,0 0-1 0 0,0 0 1 0 0,-1-1-1 0 0,1 0 1 0 0,0 1-1 0 0,-1-1 1 0 0,0 0 0 0 0,0 0-1 0 0,0 0 1 0 0,0 0-1 0 0,0 0 1 0 0,0-1-1 0 0,-1 1 1 0 0,0 0 0 0 0,1-1-1 0 0,-1 0 1 0 0,-1 1-1 0 0,1-1 1 0 0,0 1-1 0 0,-1-6 1 0 0,0 1 166 0 0,0 0 1 0 0,-1 0 0 0 0,0 0-1 0 0,0 0 1 0 0,-1 0-1 0 0,0 0 1 0 0,0 0-1 0 0,-5-9 1 0 0,5 12-108 0 0,1 1-20 0 0,0 0 0 0 0,-1 0-1 0 0,0 0 1 0 0,1 0 0 0 0,-1 1 0 0 0,-1-1 0 0 0,1 0 0 0 0,0 1-1 0 0,-1 0 1 0 0,0 0 0 0 0,0 0 0 0 0,0 0 0 0 0,0 0 0 0 0,0 0-1 0 0,-1 1 1 0 0,-6-4 0 0 0,6 3-30 0 0,0 1 0 0 0,0 0-1 0 0,0 1 1 0 0,0-1 0 0 0,0 1 0 0 0,-1 0 0 0 0,1 0-1 0 0,0 0 1 0 0,-1 0 0 0 0,1 1 0 0 0,-1 0-1 0 0,1 0 1 0 0,-1 0 0 0 0,-4 1 0 0 0,4 1-7 0 0,-1 0 1 0 0,0 0 0 0 0,1 0-1 0 0,0 0 1 0 0,0 1-1 0 0,0 0 1 0 0,0 1 0 0 0,0-1-1 0 0,0 1 1 0 0,-4 4-1 0 0,2-1-19 0 0,0 1 0 0 0,1-1 0 0 0,-1 1 0 0 0,2 1-1 0 0,-1-1 1 0 0,1 1 0 0 0,0 0 0 0 0,1 0 0 0 0,0 1-1 0 0,1-1 1 0 0,0 1 0 0 0,-2 12 0 0 0,2-8-22 0 0,0 1 0 0 0,2 0 0 0 0,0 0 0 0 0,0 0 0 0 0,2 0 0 0 0,0 0 0 0 0,4 24 0 0 0,-3-31-2 0 0,1 0-1 0 0,0 0 1 0 0,0 0 0 0 0,0 0 0 0 0,1-1 0 0 0,0 1 0 0 0,0-1 0 0 0,1 0 0 0 0,0 0 0 0 0,0-1-1 0 0,1 0 1 0 0,0 0 0 0 0,11 10 0 0 0,-14-14-22 0 0,1 1 0 0 0,0-1 0 0 0,-1 1 0 0 0,1-1 0 0 0,0 0 0 0 0,0-1 0 0 0,0 1 0 0 0,0-1 0 0 0,0 0 0 0 0,1 0 1 0 0,-1 0-1 0 0,0 0 0 0 0,1-1 0 0 0,-1 1 0 0 0,0-1 0 0 0,1 0 0 0 0,-1-1 0 0 0,0 1 0 0 0,1-1 0 0 0,-1 0 0 0 0,0 0 0 0 0,0 0 0 0 0,0 0 0 0 0,0-1 0 0 0,0 0 0 0 0,0 0 0 0 0,7-4 0 0 0,-4 0-44 0 0,0 0 0 0 0,0 0 0 0 0,-1 0 0 0 0,0-1 0 0 0,-1 1 0 0 0,1-2 0 0 0,-1 1 0 0 0,0 0 0 0 0,-1-1 0 0 0,0 0 0 0 0,0 0 0 0 0,-1 0 0 0 0,0-1 0 0 0,3-14 0 0 0,1-10 53 0 0,-1 0 0 0 0,1-50 0 0 0,-6-58-14 0 0,-1 45-3 0 0,0 86 38 0 0,0 0-1 0 0,0 0 1 0 0,-1 0-1 0 0,0-1 0 0 0,0 1 1 0 0,-1 1-1 0 0,-1-1 1 0 0,-6-16-1 0 0,6 19 18 0 0,2 4-15 0 0,0 1 0 0 0,0-1 0 0 0,-1 0 0 0 0,1 1 0 0 0,0-1 0 0 0,-1 1 0 0 0,0 0 0 0 0,0 0 0 0 0,1-1 0 0 0,-1 1 0 0 0,-1 0 0 0 0,1 0 0 0 0,0 1 0 0 0,0-1 0 0 0,-1 0 0 0 0,1 1 0 0 0,-1-1 0 0 0,1 1 0 0 0,-1 0 0 0 0,-2-1 0 0 0,3 1 257 0 0,-1 4-221 0 0,1-1-56 0 0,0 1 0 0 0,0-1 0 0 0,1 1 0 0 0,-1 0 0 0 0,1 0 0 0 0,0-1 0 0 0,0 1 0 0 0,-1 0 0 0 0,2 0 0 0 0,-1 0 0 0 0,0 0 0 0 0,1 0 0 0 0,-1 0 0 0 0,1 0 0 0 0,0 4 0 0 0,3 58 70 0 0,-1-38-45 0 0,15 200 99 0 0,-13-201-97 0 0,0-2 1 0 0,15 46 0 0 0,-5-22 11 0 0,-11-35-66 0 0,0 1 115 0 0,2 1 1 0 0,5 14-1 0 0,-8-25-109 0 0,0 0-1 0 0,0 0 1 0 0,0 0 0 0 0,1-1-1 0 0,-1 0 1 0 0,1 1 0 0 0,0-1-1 0 0,0 0 1 0 0,0 0 0 0 0,0 0-1 0 0,0 0 1 0 0,4 2 0 0 0,-5-5-294 0 0,16-6-5086 0 0,-10 0 2705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0.47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253 298 6561 0 0,'-1'1'68'0'0,"0"0"-1"0"0,0 0 0 0 0,0 0 1 0 0,0 0-1 0 0,0 0 0 0 0,0 0 1 0 0,0 0-1 0 0,0 0 0 0 0,1 1 0 0 0,-1-1 1 0 0,0 0-1 0 0,0 3 0 0 0,-7 9 3538 0 0,10-18-3534 0 0,1-5 168 0 0,0 0 1 0 0,0 0 0 0 0,-1 0-1 0 0,-1 0 1 0 0,1 0 0 0 0,-2-1-1 0 0,0-19 1 0 0,-1 23-50 0 0,0 0 0 0 0,0 0-1 0 0,-1 0 1 0 0,0 0 0 0 0,0 0 0 0 0,-1 1 0 0 0,0-1-1 0 0,0 1 1 0 0,0 0 0 0 0,-1 0 0 0 0,0 0-1 0 0,0 0 1 0 0,-6-6 0 0 0,8 10-154 0 0,0 0 0 0 0,0-1 1 0 0,0 1-1 0 0,0 0 0 0 0,0 0 0 0 0,-1 0 0 0 0,1 1 1 0 0,-1-1-1 0 0,1 0 0 0 0,-1 1 0 0 0,0 0 1 0 0,1-1-1 0 0,-1 1 0 0 0,0 0 0 0 0,0 1 0 0 0,0-1 1 0 0,0 0-1 0 0,0 1 0 0 0,0 0 0 0 0,0 0 0 0 0,0-1 1 0 0,0 2-1 0 0,0-1 0 0 0,0 0 0 0 0,0 1 0 0 0,0-1 1 0 0,1 1-1 0 0,-1 0 0 0 0,0 0 0 0 0,0 0 1 0 0,0 0-1 0 0,-3 2 0 0 0,-1 2-4 0 0,0-1 0 0 0,0 1 1 0 0,0 0-1 0 0,0 0 0 0 0,1 1 0 0 0,0-1 1 0 0,0 2-1 0 0,0-1 0 0 0,1 0 0 0 0,0 1 1 0 0,0 0-1 0 0,1 1 0 0 0,0-1 0 0 0,0 1 1 0 0,0-1-1 0 0,-2 12 0 0 0,1-2-17 0 0,1 0 0 0 0,1-1 1 0 0,0 2-1 0 0,1-1 0 0 0,1 0 0 0 0,1 0 0 0 0,2 19 0 0 0,-1-27 0 0 0,0-1-1 0 0,1 0 0 0 0,1 1 0 0 0,-1-1 0 0 0,1 0 0 0 0,0-1 1 0 0,1 1-1 0 0,0 0 0 0 0,0-1 0 0 0,0 0 0 0 0,1 0 0 0 0,1 0 1 0 0,9 10-1 0 0,-11-13-2 0 0,1 1 0 0 0,0-1 0 0 0,0 0 0 0 0,0 0 1 0 0,1-1-1 0 0,-1 1 0 0 0,1-1 0 0 0,0 0 0 0 0,-1-1 0 0 0,1 1 1 0 0,1-1-1 0 0,-1-1 0 0 0,0 1 0 0 0,0-1 0 0 0,1 0 0 0 0,-1 0 1 0 0,1-1-1 0 0,9 0 0 0 0,-12-1-44 0 0,0 1-1 0 0,-1-1 1 0 0,1 0 0 0 0,-1 0 0 0 0,1 0-1 0 0,-1-1 1 0 0,1 1 0 0 0,-1-1 0 0 0,0 0-1 0 0,0 0 1 0 0,0 0 0 0 0,0 0 0 0 0,0 0-1 0 0,3-4 1 0 0,-1 1-17 0 0,-1 0 0 0 0,0 0 0 0 0,-1-1 0 0 0,1 0-1 0 0,-1 1 1 0 0,0-1 0 0 0,3-9 0 0 0,0-7-9 0 0,0 0-1 0 0,-1 0 1 0 0,2-35 0 0 0,-6 53 70 0 0,1-20-23 0 0,0 0 0 0 0,-2 1 0 0 0,0-1-1 0 0,-6-35 1 0 0,6 57 19 0 0,0 0-1 0 0,0 1 1 0 0,-1-1-1 0 0,1 0 1 0 0,-1 0-1 0 0,1 1 1 0 0,-1-1-1 0 0,0 0 1 0 0,0 1-1 0 0,0-1 1 0 0,0 1 0 0 0,0-1-1 0 0,0 1 1 0 0,-1-2-1 0 0,1 3-2 0 0,1 0 0 0 0,0-1-1 0 0,-1 1 1 0 0,1 0 0 0 0,0 0 0 0 0,-1 0 0 0 0,1 0-1 0 0,0 0 1 0 0,-1-1 0 0 0,1 1 0 0 0,-1 0 0 0 0,1 0-1 0 0,0 0 1 0 0,-1 0 0 0 0,1 0 0 0 0,0 0 0 0 0,-1 0-1 0 0,1 1 1 0 0,-1-1 0 0 0,1 0 0 0 0,0 0-1 0 0,-1 0 1 0 0,1 0 0 0 0,0 0 0 0 0,-1 1 0 0 0,-11 12 112 0 0,9-7-103 0 0,1-1 0 0 0,0 1 0 0 0,0-1 0 0 0,0 1 0 0 0,0 0 0 0 0,1 0 0 0 0,0 0 0 0 0,1-1 0 0 0,-1 1 0 0 0,1 11 0 0 0,2 7 34 0 0,6 32 0 0 0,-3-23 2 0 0,-4-21-44 0 0,2 0 0 0 0,-1 0 0 0 0,2 0 0 0 0,-1 0 0 0 0,2-1-1 0 0,6 14 1 0 0,-8-20 4 0 0,-1 0-1 0 0,1-1 1 0 0,1 1-1 0 0,-1 0 0 0 0,1-1 1 0 0,-1 0-1 0 0,2 0 1 0 0,-1 0-1 0 0,0 0 1 0 0,1-1-1 0 0,-1 1 0 0 0,1-1 1 0 0,0-1-1 0 0,0 1 1 0 0,8 3-1 0 0,-9-5-45 0 0,-1 0 0 0 0,1-1 0 0 0,-1 1 0 0 0,1-1 0 0 0,0 0 0 0 0,0 1 0 0 0,-1-2 0 0 0,1 1 0 0 0,0 0 0 0 0,-1-1 0 0 0,1 0 0 0 0,-1 1 0 0 0,1-2 0 0 0,0 1 0 0 0,-1 0 0 0 0,0-1 0 0 0,1 1 0 0 0,-1-1 0 0 0,0 0 0 0 0,5-4 0 0 0,-3 2-57 0 0,0 0-1 0 0,-1 0 0 0 0,0-1 0 0 0,0 1 0 0 0,0-1 0 0 0,-1 0 1 0 0,1 0-1 0 0,-1 0 0 0 0,0 0 0 0 0,0-1 0 0 0,3-11 0 0 0,7-29 153 0 0,-3-1-1 0 0,-1-1 1 0 0,-2 1-1 0 0,-3-1 1 0 0,-2 0-1 0 0,-3-54 1 0 0,1 100-29 0 0,-1-1 1 0 0,1 1 0 0 0,0 0-1 0 0,-1 0 1 0 0,1 0-1 0 0,-1-1 1 0 0,1 1 0 0 0,-1 0-1 0 0,0 0 1 0 0,0 0 0 0 0,0 0-1 0 0,0 0 1 0 0,-1 0-1 0 0,1 1 1 0 0,0-1 0 0 0,-1 0-1 0 0,1 0 1 0 0,-1 1-1 0 0,0-1 1 0 0,1 1 0 0 0,-1 0-1 0 0,-3-3 1 0 0,2 3 268 0 0,-14 11 46 0 0,14-6-317 0 0,0 0-1 0 0,1 0 1 0 0,-1 0-1 0 0,1 1 1 0 0,0-1 0 0 0,0 1-1 0 0,0-1 1 0 0,0 1-1 0 0,-1 7 1 0 0,1 1 9 0 0,0-1 1 0 0,-1 20-1 0 0,-1 28 38 0 0,1-31-46 0 0,3 44 1 0 0,1-63-20 0 0,1 0 1 0 0,1 0-1 0 0,0 0 1 0 0,0 0-1 0 0,5 11 1 0 0,8 21 76 0 0,-14-36-64 0 0,0 0-1 0 0,1 0 0 0 0,-1 0 1 0 0,1-1-1 0 0,1 1 0 0 0,-1-1 1 0 0,1 0-1 0 0,0 0 0 0 0,0-1 1 0 0,0 1-1 0 0,9 7 0 0 0,-11-11-206 0 0,-1 0 1 0 0,1-1-1 0 0,0 1 0 0 0,-1 0 0 0 0,1 0 0 0 0,0-1 0 0 0,0 1 1 0 0,0-1-1 0 0,-1 0 0 0 0,1 1 0 0 0,0-1 0 0 0,0 0 0 0 0,0 0 0 0 0,0 0 1 0 0,0 0-1 0 0,0-1 0 0 0,-1 1 0 0 0,1 0 0 0 0,0-1 0 0 0,0 1 1 0 0,0-1-1 0 0,-1 0 0 0 0,1 0 0 0 0,0 1 0 0 0,-1-1 0 0 0,3-2 1 0 0,4-2-1997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1.10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0 120 6425 0 0,'3'-6'7799'0'0,"-2"6"-7643"0"0,16-4 1227 0 0,18 0-1899 0 0,17 0 593 0 0,17 0 51 0 0,0-4 1 0 0,95-21 0 0 0,-153 26-124 0 0,-1 0 0 0 0,0-1 1 0 0,13-7-1 0 0,-20 10 6 0 0,1-1 1 0 0,-1-1-1 0 0,0 1 1 0 0,0 0-1 0 0,0-1 1 0 0,0 1-1 0 0,0-1 1 0 0,-1 0-1 0 0,1 0 1 0 0,-1 0-1 0 0,4-7 1 0 0,-6 10 93 0 0,-14-1 326 0 0,10 0-406 0 0,1 1-1 0 0,-1 0 1 0 0,0 0 0 0 0,1 0-1 0 0,-1 0 1 0 0,0 0 0 0 0,0 1-1 0 0,1 0 1 0 0,-1-1 0 0 0,1 1-1 0 0,-1 1 1 0 0,1-1 0 0 0,-1 0-1 0 0,1 1 1 0 0,0 0 0 0 0,-1 0-1 0 0,1 0 1 0 0,0 0 0 0 0,-3 3-1 0 0,-5 5 41 0 0,0 0-1 0 0,1 1 0 0 0,1 1 0 0 0,-1 0 1 0 0,2 0-1 0 0,0 0 0 0 0,0 1 0 0 0,1 1 1 0 0,1-1-1 0 0,0 1 0 0 0,1 0 0 0 0,0 0 1 0 0,2 1-1 0 0,-1-1 0 0 0,2 1 0 0 0,-2 15 1 0 0,4-25-62 0 0,0-1 1 0 0,0 0 0 0 0,1 0 0 0 0,-1 1 0 0 0,1-1 0 0 0,0 0-1 0 0,0 0 1 0 0,0 0 0 0 0,1 0 0 0 0,0 0 0 0 0,0 0 0 0 0,0 0-1 0 0,0 0 1 0 0,0-1 0 0 0,1 1 0 0 0,-1-1 0 0 0,1 0 0 0 0,0 0-1 0 0,0 0 1 0 0,0 0 0 0 0,0 0 0 0 0,1 0 0 0 0,-1-1 0 0 0,1 0-1 0 0,0 0 1 0 0,0 0 0 0 0,-1 0 0 0 0,1 0 0 0 0,1-1 0 0 0,-1 0-1 0 0,0 1 1 0 0,0-2 0 0 0,0 1 0 0 0,0 0 0 0 0,1-1 0 0 0,-1 0-1 0 0,0 0 1 0 0,1 0 0 0 0,-1-1 0 0 0,0 1 0 0 0,0-1 0 0 0,0 0-1 0 0,1 0 1 0 0,-1 0 0 0 0,0-1 0 0 0,0 0 0 0 0,5-2 0 0 0,-6 1-85 0 0,1 0 0 0 0,0 1 0 0 0,-1-1 0 0 0,0-1 0 0 0,1 1 0 0 0,-1-1 1 0 0,-1 1-1 0 0,1-1 0 0 0,0 0 0 0 0,1-5 0 0 0,22-45-353 0 0,-20 40 435 0 0,-1-1 4 0 0,0 0 0 0 0,-1 0 0 0 0,-1 0 0 0 0,0 0 0 0 0,-1-1 0 0 0,-1 1 0 0 0,-1-28 0 0 0,13 5 877 0 0,-21 51-518 0 0,4-7-343 0 0,1 5 14 0 0,0 0 1 0 0,1 1-1 0 0,1 0 1 0 0,0-1-1 0 0,1 1 1 0 0,1 20-1 0 0,0 9 91 0 0,-2-18-73 0 0,2 1-1 0 0,0 0 0 0 0,2-1 0 0 0,11 46 1 0 0,-14-66-64 0 0,1 0 40 0 0,0 1-1 0 0,0-1 1 0 0,0 0 0 0 0,0 1 0 0 0,1-1 0 0 0,2 5-1 0 0,-3-7-104 0 0,0 1-1 0 0,1-1 1 0 0,-1 0-1 0 0,0 0 0 0 0,1 0 1 0 0,-1 0-1 0 0,1 0 1 0 0,-1-1-1 0 0,1 1 0 0 0,0 0 1 0 0,-1-1-1 0 0,1 1 1 0 0,-1-1-1 0 0,1 1 0 0 0,3-1 1 0 0,1 2-591 0 0,2 0-3545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1.48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25 5273 0 0,'0'0'9498'0'0,"10"1"-8220"0"0,6-1-1100 0 0,0-1 1 0 0,-1 0-1 0 0,1-1 1 0 0,20-5-1 0 0,-2 2-1833 0 0,30-4-6854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1.85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25 9 5177 0 0,'-10'9'1816'0'0,"-1"2"1418"0"0,8-4 2668 0 0,4-6-5840 0 0,0 0 1 0 0,0 0-1 0 0,0 0 1 0 0,1 0 0 0 0,-1 0-1 0 0,0 0 1 0 0,1 0-1 0 0,-1 0 1 0 0,3 0-1 0 0,0 1-2 0 0,-1-1 0 0 0,0 0 0 0 0,1-1 0 0 0,-1 1-1 0 0,1 0 1 0 0,-1-1 0 0 0,1 0 0 0 0,-1 0 0 0 0,1 0 0 0 0,-1 0-1 0 0,1-1 1 0 0,-1 1 0 0 0,1-1 0 0 0,4-1 0 0 0,17-2 120 0 0,-19 4-155 0 0,-1-1 1 0 0,0 1-1 0 0,1-1 1 0 0,-1 0-1 0 0,0 0 1 0 0,0-1-1 0 0,0 1 1 0 0,0-1-1 0 0,8-4 1 0 0,12-1 54 0 0,-23 7-73 0 0,1 0 1 0 0,-1-1-1 0 0,1 1 0 0 0,-1-1 0 0 0,1 0 0 0 0,-1 0 1 0 0,1 0-1 0 0,-1 0 0 0 0,0 0 0 0 0,3-2 1 0 0,-4 2-10 0 0,1 0 1 0 0,0 0 0 0 0,-1 0 0 0 0,1 0 0 0 0,0 0 0 0 0,0 0-1 0 0,-1 0 1 0 0,1 0 0 0 0,0 1 0 0 0,0-1 0 0 0,0 1 0 0 0,0-1-1 0 0,0 1 1 0 0,0 0 0 0 0,2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7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68 4265 0 0,'-22'-3'7353'0'0,"23"2"-7309"0"0,-1 0 0 0 0,0 0-1 0 0,1 1 1 0 0,-1-1 0 0 0,1 0-1 0 0,-1 1 1 0 0,1-1 0 0 0,0 1-1 0 0,-1-1 1 0 0,1 1 0 0 0,0-1-1 0 0,-1 1 1 0 0,1-1 0 0 0,0 1-1 0 0,0 0 1 0 0,-1-1 0 0 0,1 1-1 0 0,0 0 1 0 0,0 0 0 0 0,0-1-1 0 0,-1 1 1 0 0,1 0 0 0 0,1 0-1 0 0,27-4 239 0 0,-23 3-190 0 0,225-41 264 0 0,-221 40-337 0 0,-3 1-60 0 0,0-1 0 0 0,0 1-1 0 0,-1 1 1 0 0,1-1 0 0 0,0 1 0 0 0,13 2 0 0 0,-17-3-350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2.82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 82 2569 0 0,'1'-3'455'0'0,"0"1"1"0"0,1 0-1 0 0,-1-1 1 0 0,0 1-1 0 0,-1-1 1 0 0,1 1 0 0 0,0-1-1 0 0,-1 0 1 0 0,1-3-1 0 0,6-17 2278 0 0,-3 9-759 0 0,-4 13-1874 0 0,0 1 0 0 0,0-1 0 0 0,0 0 1 0 0,0 0-1 0 0,0 1 0 0 0,0-1 0 0 0,0 0 0 0 0,1 0 1 0 0,-1 1-1 0 0,0-1 0 0 0,1 0 0 0 0,-1 1 0 0 0,0-1 1 0 0,1 0-1 0 0,-1 1 0 0 0,1-1 0 0 0,-1 0 0 0 0,1 1 1 0 0,1-2 1845 0 0,0 4-1837 0 0,0 1-82 0 0,-1-1 1 0 0,1 0-1 0 0,-1 0 0 0 0,1 1 1 0 0,-1-1-1 0 0,0 1 0 0 0,0-1 1 0 0,0 1-1 0 0,0-1 0 0 0,-1 1 1 0 0,1 0-1 0 0,0 4 0 0 0,-6 39 296 0 0,2-27-210 0 0,2 1 0 0 0,1 30 0 0 0,-1 16 57 0 0,-29 134 187 0 0,24-105-253 0 0,6-88-85 0 0,0-1-1 0 0,1 1 0 0 0,-1-1 0 0 0,1 1 0 0 0,0-1 0 0 0,1 1 0 0 0,-1-1 0 0 0,1 0 0 0 0,1 0 1 0 0,-1 0-1 0 0,5 6 0 0 0,-7-11-4 0 0,1 0 0 0 0,0 0 0 0 0,0 0 0 0 0,0 0 0 0 0,0 0 1 0 0,0 0-1 0 0,0-1 0 0 0,0 1 0 0 0,0 0 0 0 0,0-1 0 0 0,0 1 0 0 0,0-1 1 0 0,0 1-1 0 0,0-1 0 0 0,1 1 0 0 0,-1-1 0 0 0,0 0 0 0 0,0 0 0 0 0,1 0 1 0 0,-1 1-1 0 0,0-1 0 0 0,0 0 0 0 0,1-1 0 0 0,-1 1 0 0 0,2 0 0 0 0,34-9 140 0 0,-32 7-168 0 0,59-26 94 0 0,-56 25-99 0 0,0 0 0 0 0,0 1 1 0 0,0 0-1 0 0,1 0 0 0 0,-1 1 1 0 0,13-1-1 0 0,-20 2-197 0 0,7 0-6106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3.33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189 246 7458 0 0,'0'0'2024'0'0,"13"-4"-1300"0"0,-8 2-701 0 0,-1 0 1 0 0,0 0-1 0 0,0-1 0 0 0,-1 1 0 0 0,1-1 1 0 0,-1 0-1 0 0,1 0 0 0 0,-1 0 0 0 0,0 0 0 0 0,0 0 1 0 0,5-8-1 0 0,-2 2 17 0 0,-1-1 1 0 0,0-1-1 0 0,-1 1 0 0 0,6-18 1 0 0,-9 23 12 0 0,0 0 0 0 0,0 0-1 0 0,0 0 1 0 0,-1 0 0 0 0,0 0 0 0 0,0 0 0 0 0,0 0 0 0 0,0 0 0 0 0,-1 0 0 0 0,0 0 0 0 0,0 0 0 0 0,-2-6-1 0 0,1 7 55 0 0,1 0 0 0 0,-1 1-1 0 0,1-1 1 0 0,-1 1 0 0 0,0-1-1 0 0,-1 1 1 0 0,1 0-1 0 0,0 0 1 0 0,-1 0 0 0 0,0 0-1 0 0,0 1 1 0 0,0-1-1 0 0,0 0 1 0 0,0 1 0 0 0,0 0-1 0 0,0 0 1 0 0,-1 0 0 0 0,1 0-1 0 0,-1 1 1 0 0,0-1-1 0 0,1 1 1 0 0,-1 0 0 0 0,0 0-1 0 0,0 0 1 0 0,0 1-1 0 0,0-1 1 0 0,0 1 0 0 0,-7 0-1 0 0,4 1-44 0 0,0 0 0 0 0,0 1 0 0 0,1-1 0 0 0,-1 1 0 0 0,0 0 0 0 0,1 1 0 0 0,-1 0-1 0 0,1 0 1 0 0,0 0 0 0 0,0 1 0 0 0,0 0 0 0 0,0 0 0 0 0,1 0 0 0 0,-1 1 0 0 0,-5 7 0 0 0,2-3-3 0 0,1 1 1 0 0,1 1 0 0 0,-1 0 0 0 0,2 0-1 0 0,0 0 1 0 0,0 1 0 0 0,1-1 0 0 0,0 1-1 0 0,1 1 1 0 0,0-1 0 0 0,1 1 0 0 0,1-1-1 0 0,0 1 1 0 0,0 0 0 0 0,2 0 0 0 0,-1 0-1 0 0,2 0 1 0 0,0 0 0 0 0,2 14 0 0 0,-1-21-44 0 0,0 0 0 0 0,0 1 0 0 0,1-1 0 0 0,0-1 0 0 0,0 1 0 0 0,0 0 0 0 0,1-1 0 0 0,-1 1 0 0 0,1-1 0 0 0,1 0 0 0 0,-1-1 0 0 0,1 1 0 0 0,-1-1 0 0 0,1 0 0 0 0,1 0 1 0 0,-1 0-1 0 0,0-1 0 0 0,1 1 0 0 0,0-1 0 0 0,0-1 0 0 0,8 4 0 0 0,-8-4 5 0 0,0 0 0 0 0,1 0-1 0 0,-1 0 1 0 0,1-1 0 0 0,-1 0 0 0 0,1 0 0 0 0,-1 0 0 0 0,1-1-1 0 0,0 0 1 0 0,-1 0 0 0 0,1-1 0 0 0,-1 0 0 0 0,1 0 0 0 0,0-1-1 0 0,-1 1 1 0 0,0-1 0 0 0,0-1 0 0 0,1 1 0 0 0,-1-1 0 0 0,10-6-1 0 0,-13 5-22 0 0,1 0 0 0 0,-1 0-1 0 0,0 0 1 0 0,0 0 0 0 0,0 0 0 0 0,0-1-1 0 0,-1 1 1 0 0,1-1 0 0 0,-1 0-1 0 0,-1 1 1 0 0,1-1 0 0 0,1-9-1 0 0,1-4-32 0 0,-1 1-1 0 0,0-26 0 0 0,-1 15-61 0 0,0 11-537 0 0,-2 0 1 0 0,-2-30-1 0 0,-7 27-1911 0 0,7 15 1528 0 0,-1 2-1118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4.14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68 103 2665 0 0,'-4'-9'187'0'0,"4"7"18"0"0,-1 0 0 0 0,0-1 0 0 0,-1 1 0 0 0,1 0 1 0 0,0 0-1 0 0,-1 0 0 0 0,1 0 0 0 0,-3-8 7409 0 0,-3-5-5218 0 0,7 14-2378 0 0,-1 1 1 0 0,0-1-1 0 0,1 0 0 0 0,-1 0 1 0 0,0 0-1 0 0,0 1 0 0 0,1-1 1 0 0,-1 0-1 0 0,0 0 0 0 0,0 1 1 0 0,0-1-1 0 0,0 1 0 0 0,0-1 1 0 0,-1 0-1 0 0,1 2 8 0 0,0-1 0 0 0,1 1-1 0 0,-1 0 1 0 0,0-1 0 0 0,1 1 0 0 0,-1 0-1 0 0,0-1 1 0 0,1 1 0 0 0,-1 0 0 0 0,1-1-1 0 0,0 1 1 0 0,-1 0 0 0 0,1 0 0 0 0,0 0-1 0 0,-1-1 1 0 0,1 1 0 0 0,0 0 0 0 0,0 0-1 0 0,0 0 1 0 0,-1 0 0 0 0,1 0 0 0 0,0 0-1 0 0,0-1 1 0 0,1 3 0 0 0,-6 25 302 0 0,2-12-230 0 0,1 0 0 0 0,0 19 1 0 0,-3 8 67 0 0,3-38-155 0 0,1-1-1 0 0,0 1 1 0 0,1 0-1 0 0,-1 0 1 0 0,1 0-1 0 0,0 0 1 0 0,0 0-1 0 0,1 0 1 0 0,-1 0-1 0 0,1 0 1 0 0,0 0-1 0 0,0 0 1 0 0,1-1-1 0 0,3 9 1 0 0,10 21 85 0 0,-12-26-62 0 0,0-1 0 0 0,0 1 0 0 0,1-1 1 0 0,5 7-1 0 0,-7-12-17 0 0,0 1 0 0 0,0-1 0 0 0,0 0 0 0 0,1 1 0 0 0,-1-1 1 0 0,1 0-1 0 0,-1-1 0 0 0,1 1 0 0 0,0 0 0 0 0,-1-1 0 0 0,1 1 1 0 0,0-1-1 0 0,0 0 0 0 0,4 1 0 0 0,-2-1-7 0 0,-1 0 1 0 0,1 0-1 0 0,-1 0 1 0 0,1-1-1 0 0,0 0 1 0 0,-1 0-1 0 0,1 0 0 0 0,0 0 1 0 0,-1-1-1 0 0,1 0 1 0 0,0 0-1 0 0,-1 0 1 0 0,1-1-1 0 0,-1 1 1 0 0,0-1-1 0 0,1 0 0 0 0,-1 0 1 0 0,0-1-1 0 0,0 1 1 0 0,0-1-1 0 0,-1 0 1 0 0,1 0-1 0 0,-1 0 1 0 0,1 0-1 0 0,-1-1 0 0 0,0 1 1 0 0,0-1-1 0 0,-1 0 1 0 0,1 0-1 0 0,2-5 1 0 0,2-5-24 0 0,-1 1 1 0 0,-1-1 0 0 0,0 0 0 0 0,0 0-1 0 0,-2 0 1 0 0,1 0 0 0 0,-2-1 0 0 0,1-21-1 0 0,-2 25 9 0 0,-1 1 0 0 0,-1-1 0 0 0,-3-20 0 0 0,4 30 14 0 0,-13 14-38 0 0,11-10 32 0 0,0 0 0 0 0,0 0 0 0 0,1 0 1 0 0,-1 0-1 0 0,1 0 0 0 0,0 1 1 0 0,0-1-1 0 0,0 0 0 0 0,1 1 0 0 0,-1-1 1 0 0,1 1-1 0 0,-1 3 0 0 0,4 40 42 0 0,-1-36-32 0 0,0-1 1 0 0,1 0-1 0 0,1 0 1 0 0,0 0-1 0 0,0 0 1 0 0,1-1-1 0 0,0 0 0 0 0,0 0 1 0 0,14 17-1 0 0,-17-23-7 0 0,1 1-1 0 0,0-1 0 0 0,0 0 0 0 0,0 0 0 0 0,1 0 1 0 0,-1 0-1 0 0,1 0 0 0 0,-1-1 0 0 0,1 1 0 0 0,0-1 0 0 0,0 0 1 0 0,0 0-1 0 0,1-1 0 0 0,-1 1 0 0 0,0-1 0 0 0,0 0 1 0 0,1 0-1 0 0,-1 0 0 0 0,1-1 0 0 0,-1 1 0 0 0,1-1 1 0 0,-1 0-1 0 0,1-1 0 0 0,-1 1 0 0 0,8-2 0 0 0,-8 0-1 0 0,1 1-1 0 0,-1-1 1 0 0,0 0-1 0 0,0 0 0 0 0,0 0 1 0 0,-1-1-1 0 0,1 1 1 0 0,0-1-1 0 0,-1 0 0 0 0,1 0 1 0 0,-1 0-1 0 0,0 0 1 0 0,5-7-1 0 0,-5 4 10 0 0,0 0 0 0 0,0 0 0 0 0,0 0 0 0 0,0 0 0 0 0,-1-1-1 0 0,0 1 1 0 0,-1-1 0 0 0,2-8 0 0 0,-1-8 22 0 0,-2-1 0 0 0,0 1-1 0 0,-1 0 1 0 0,-5-27 0 0 0,4 40-34 0 0,1 0 0 0 0,-1 0 1 0 0,-1 0-1 0 0,0 0 0 0 0,0 1 1 0 0,-1-1-1 0 0,0 1 0 0 0,-1-1 1 0 0,0 2-1 0 0,-7-12 0 0 0,9 18 44 0 0,1 1 0 0 0,-1-1 0 0 0,0 1 0 0 0,1 0 0 0 0,-1-1 1 0 0,0 1-1 0 0,0 0 0 0 0,0 1 0 0 0,-5-2 0 0 0,7 2-137 0 0,-1 0 0 0 0,1 0 1 0 0,0-1-1 0 0,-1 1 0 0 0,1 0 1 0 0,0 0-1 0 0,-1 1 0 0 0,1-1 1 0 0,0 0-1 0 0,-1 0 0 0 0,1 1 1 0 0,0-1-1 0 0,-1 1 0 0 0,0 0 1 0 0,1-1-108 0 0,1 1-1 0 0,-1-1 1 0 0,1 0 0 0 0,0 1 0 0 0,-1-1 0 0 0,1 1 0 0 0,0-1 0 0 0,-1 1 0 0 0,1-1 0 0 0,0 1 0 0 0,0-1 0 0 0,-1 1 0 0 0,1-1 0 0 0,0 1 0 0 0,0-1-1 0 0,0 1 1 0 0,0-1 0 0 0,-1 1 0 0 0,1-1 0 0 0,0 1 0 0 0,0 0 0 0 0,0 11-2148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34.57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100 151 3897 0 0,'-22'2'4998'0'0,"21"-2"-4837"0"0,0 1 1 0 0,-1-1-1 0 0,1 1 1 0 0,0 0-1 0 0,0-1 1 0 0,0 1-1 0 0,-1 0 1 0 0,1 0-1 0 0,0 0 0 0 0,0 0 1 0 0,0 0-1 0 0,0 0 1 0 0,1 0-1 0 0,-1 0 1 0 0,0 1-1 0 0,0-1 1 0 0,0 3-1 0 0,-1-2 52 0 0,2-1-198 0 0,-1-1 0 0 0,1 0 1 0 0,-1 1-1 0 0,1-1 0 0 0,0 1 1 0 0,-1-1-1 0 0,1 1 0 0 0,0-1 1 0 0,0 1-1 0 0,-1-1 0 0 0,1 1 1 0 0,0 0-1 0 0,0-1 0 0 0,0 1 1 0 0,0-1-1 0 0,0 1 0 0 0,-1 0 1 0 0,1-1-1 0 0,0 1 0 0 0,0-1 1 0 0,1 1-1 0 0,-1-1 0 0 0,0 1 1 0 0,0 0-1 0 0,0-1 0 0 0,0 1 0 0 0,0-1 1 0 0,1 1-1 0 0,-1-1 0 0 0,0 1 1 0 0,0 0-1 0 0,1-1 0 0 0,-1 1 1 0 0,0-1-1 0 0,1 0 0 0 0,-1 1 1 0 0,1-1-1 0 0,-1 1 0 0 0,1-1 1 0 0,-1 0-1 0 0,0 1 0 0 0,1-1 1 0 0,-1 0-1 0 0,1 1 0 0 0,0-1 1 0 0,-1 0-1 0 0,2 1 0 0 0,1 0 6 0 0,-1 0-1 0 0,1 1 0 0 0,0-1 0 0 0,1-1 0 0 0,-1 1 1 0 0,0 0-1 0 0,0-1 0 0 0,0 1 0 0 0,0-1 0 0 0,0 0 1 0 0,1 0-1 0 0,-1-1 0 0 0,0 1 0 0 0,0 0 0 0 0,0-1 1 0 0,0 0-1 0 0,4-1 0 0 0,7-3 17 0 0,-1 0 1 0 0,20-12-1 0 0,-18 9 36 0 0,-11 7-57 0 0,0-2 0 0 0,-1 1 1 0 0,1 0-1 0 0,0-1 0 0 0,-1 0 1 0 0,0 0-1 0 0,0 0 0 0 0,0 0 1 0 0,0 0-1 0 0,0-1 1 0 0,0 1-1 0 0,-1-1 0 0 0,0 0 1 0 0,0 0-1 0 0,2-4 0 0 0,-3 5-7 0 0,0 1-1 0 0,0-1 0 0 0,-1 0 1 0 0,1 0-1 0 0,-1 0 0 0 0,0 0 1 0 0,0 0-1 0 0,0 0 0 0 0,0 0 1 0 0,0 0-1 0 0,-1 0 0 0 0,1 0 1 0 0,-1 0-1 0 0,0 0 0 0 0,0 0 0 0 0,0 1 1 0 0,0-1-1 0 0,0 0 0 0 0,-1 1 1 0 0,1-1-1 0 0,-1 0 0 0 0,0 1 1 0 0,-2-3-1 0 0,1 1 72 0 0,-1 0 0 0 0,1 1 0 0 0,0 0 0 0 0,-1 0 0 0 0,0 0 0 0 0,0 0 0 0 0,0 0 0 0 0,0 1 0 0 0,0-1 0 0 0,0 1 0 0 0,-1 0 0 0 0,1 1 0 0 0,-1-1 0 0 0,1 1 0 0 0,-1 0 0 0 0,0 0 0 0 0,1 0 0 0 0,-1 1 0 0 0,0-1 0 0 0,0 1 0 0 0,0 0 0 0 0,1 1 0 0 0,-1-1 0 0 0,0 1 0 0 0,0 0 0 0 0,1 0 0 0 0,-1 0 0 0 0,1 1 0 0 0,-1 0 0 0 0,1 0 0 0 0,0 0 0 0 0,-1 0 1 0 0,1 1-1 0 0,0-1 0 0 0,1 1 0 0 0,-1 0 0 0 0,0 0 0 0 0,-5 7 0 0 0,3-4-31 0 0,1 0 0 0 0,-1 1 0 0 0,1 0 0 0 0,0 0 0 0 0,1 0 1 0 0,0 0-1 0 0,0 1 0 0 0,0 0 0 0 0,1 0 0 0 0,0 0 1 0 0,1 0-1 0 0,0 0 0 0 0,0 1 0 0 0,1-1 0 0 0,-1 14 0 0 0,1 9 16 0 0,0-23-48 0 0,0 0 0 0 0,1 0 0 0 0,0 0 0 0 0,1 0 0 0 0,-1 0 0 0 0,2 0 0 0 0,-1 0 0 0 0,1 0 0 0 0,5 13 0 0 0,-1-8 13 0 0,0-1 1 0 0,1 0-1 0 0,1 0 0 0 0,0-1 0 0 0,0 0 1 0 0,1 0-1 0 0,16 15 0 0 0,-20-22-4 0 0,0 0 1 0 0,0 0-1 0 0,1 0 1 0 0,-1-1-1 0 0,1 0 0 0 0,-1 0 1 0 0,1 0-1 0 0,0-1 0 0 0,0 0 1 0 0,1 0-1 0 0,-1 0 0 0 0,0-1 1 0 0,1 0-1 0 0,-1 0 1 0 0,0 0-1 0 0,1-1 0 0 0,-1 0 1 0 0,12-2-1 0 0,-15 1-131 0 0,0 1 0 0 0,1-1 0 0 0,-1 0 0 0 0,0-1 0 0 0,0 1 0 0 0,1 0 0 0 0,-1-1 0 0 0,0 0 0 0 0,-1 0 0 0 0,1 0 0 0 0,5-4 0 0 0,22-31-3998 0 0,-30 37 4077 0 0,10-13-2235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1.56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166 154 1680 0 0,'0'0'6778'0'0,"5"1"-5789"0"0,-3 0-890 0 0,-1 0-76 0 0,-1-1 1 0 0,1 1-1 0 0,0-1 1 0 0,0 1 0 0 0,-1-1-1 0 0,1 0 1 0 0,0 1-1 0 0,0-1 1 0 0,0 0-1 0 0,0 0 1 0 0,-1 1-1 0 0,1-1 1 0 0,0 0-1 0 0,0 0 1 0 0,0 0 0 0 0,0 0-1 0 0,0 0 1 0 0,-1 0-1 0 0,1-1 1 0 0,0 1-1 0 0,0 0 1 0 0,1-1-1 0 0,-1 0 511 0 0,2-3 676 0 0,-1 3-1125 0 0,-1 0 1 0 0,0 0 0 0 0,1 0 0 0 0,-1 0 0 0 0,0 0 0 0 0,0 0 0 0 0,0-1-1 0 0,0 1 1 0 0,0 0 0 0 0,-1-1 0 0 0,1 1 0 0 0,1-3 0 0 0,10-29 46 0 0,-12 29-75 0 0,0 1 0 0 0,0-1 0 0 0,0 0 0 0 0,-1 1-1 0 0,1-1 1 0 0,-1 1 0 0 0,0 0 0 0 0,0-1 0 0 0,0 1 0 0 0,0 0 0 0 0,0-1 0 0 0,-1 1 0 0 0,1 0 0 0 0,-1 0 0 0 0,0 0 0 0 0,-3-4 0 0 0,0 0 42 0 0,4 5-74 0 0,-1-1 0 0 0,0 1 0 0 0,0-1 0 0 0,0 1 0 0 0,-1 0 0 0 0,1 0 0 0 0,0 0 0 0 0,-1 0 0 0 0,1 0 0 0 0,-1 0 0 0 0,0 1 0 0 0,0-1 0 0 0,0 1 0 0 0,1 0 0 0 0,-1 0 0 0 0,0 0 0 0 0,-1 0 0 0 0,1 0 0 0 0,0 1 0 0 0,0-1 0 0 0,0 1 0 0 0,0 0 0 0 0,0 0 0 0 0,-1 0 0 0 0,1 0 1 0 0,0 1-1 0 0,0-1 0 0 0,0 1 0 0 0,0 0 0 0 0,0 0 0 0 0,0 0 0 0 0,0 0 0 0 0,0 1 0 0 0,0-1 0 0 0,1 1 0 0 0,-1-1 0 0 0,0 1 0 0 0,-4 4 0 0 0,-4 5 22 0 0,-1 0 1 0 0,2 1 0 0 0,-1 0-1 0 0,-13 21 1 0 0,21-29-37 0 0,1 1 0 0 0,-1 0 0 0 0,1 0 0 0 0,0 0 0 0 0,0 0 0 0 0,1 0 0 0 0,0 0 0 0 0,-1 0 1 0 0,2 0-1 0 0,-1 1 0 0 0,0-1 0 0 0,1 0 0 0 0,0 1 0 0 0,1-1 0 0 0,-1 0 0 0 0,1 0 0 0 0,2 9 0 0 0,-2-12-1 0 0,0 1 0 0 0,1-1 0 0 0,-1 0 0 0 0,1 1 0 0 0,-1-1 0 0 0,1 0-1 0 0,0 0 1 0 0,0 0 0 0 0,0 0 0 0 0,0-1 0 0 0,0 1 0 0 0,0 0 0 0 0,1-1 0 0 0,-1 1-1 0 0,1-1 1 0 0,-1 0 0 0 0,1 0 0 0 0,2 1 0 0 0,10 3 12 0 0,-1-1 0 0 0,17 3-1 0 0,-17-4-39 0 0,6 2 9 0 0,-9-3 20 0 0,1 0-1 0 0,-1 1 1 0 0,0 0-1 0 0,0 1 1 0 0,-1 0-1 0 0,1 0 0 0 0,-1 1 1 0 0,19 13-1 0 0,-28-17-8 0 0,0-1 0 0 0,0 1 0 0 0,-1 0-1 0 0,1 0 1 0 0,0 0 0 0 0,-1 1-1 0 0,1-1 1 0 0,0 0 0 0 0,-1 0 0 0 0,1 0-1 0 0,-1 0 1 0 0,1 1 0 0 0,-1-1-1 0 0,0 0 1 0 0,0 0 0 0 0,0 1 0 0 0,1-1-1 0 0,-1 0 1 0 0,0 0 0 0 0,0 1-1 0 0,-1 0 1 0 0,-7 30 63 0 0,2-8-48 0 0,5-22-14 0 0,1 1-1 0 0,-1-1 0 0 0,0 1 1 0 0,0-1-1 0 0,0 0 0 0 0,0 1 1 0 0,0-1-1 0 0,-1 0 0 0 0,1 0 0 0 0,-1 0 1 0 0,1 0-1 0 0,-1 0 0 0 0,-2 2 1 0 0,-29 23 90 0 0,22-19-76 0 0,5-4 1 0 0,-1-1 0 0 0,1 0 0 0 0,0 0-1 0 0,-1 0 1 0 0,0-1 0 0 0,0 0 0 0 0,1-1 0 0 0,-1 1-1 0 0,0-1 1 0 0,0-1 0 0 0,0 1 0 0 0,0-1 0 0 0,0 0-1 0 0,0-1 1 0 0,0 0 0 0 0,0 0 0 0 0,0 0 0 0 0,0-1-1 0 0,-8-3 1 0 0,13 4-16 0 0,-1-1 0 0 0,1 1-1 0 0,0-1 1 0 0,0 1 0 0 0,0-1 0 0 0,0 0-1 0 0,0 0 1 0 0,0 0 0 0 0,-1-3-1 0 0,-1-6-5748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2.06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51 59 5561 0 0,'-22'-4'2051'0'0,"20"3"-1639"0"0,-1 0-1 0 0,1 1 1 0 0,0-1 0 0 0,0 1 0 0 0,-1-1 0 0 0,1 1 0 0 0,0 0 0 0 0,-1 0 0 0 0,1 0 0 0 0,-4 1 2079 0 0,11-1-2171 0 0,10 0-206 0 0,0-1 0 0 0,1 0 1 0 0,-1-1-1 0 0,0 0 0 0 0,0-1 1 0 0,27-10-1 0 0,-24 8-59 0 0,0 2 0 0 0,0 0 0 0 0,27-1 0 0 0,16-2-28 0 0,-49 5-451 0 0,43-6 1308 0 0,-18 7-6208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2.42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 33 3697 0 0,'0'-1'306'0'0,"-1"0"0"0"0,1 1 0 0 0,0-1 0 0 0,-1 0 1 0 0,1 1-1 0 0,0-1 0 0 0,0 0 0 0 0,-1 0 0 0 0,1 1 0 0 0,0-1 1 0 0,0 0-1 0 0,0 0 0 0 0,0 0 0 0 0,0 1 0 0 0,0-1 0 0 0,0 0 1 0 0,0 0-1 0 0,0 1 0 0 0,1-2 0 0 0,-1 1-129 0 0,0 0 1 0 0,0 1-1 0 0,0-1 0 0 0,0 0 0 0 0,0 0 1 0 0,0 0-1 0 0,0 1 0 0 0,0-1 1 0 0,0 0-1 0 0,0 0 0 0 0,0 1 0 0 0,0-1 1 0 0,-1 0-1 0 0,1 0 0 0 0,0 1 0 0 0,0-1 1 0 0,-3-2 2510 0 0,5 5-2551 0 0,2 4-60 0 0,0 1 0 0 0,0-1 0 0 0,-1 1 0 0 0,0 0 0 0 0,0 0 0 0 0,-1 0 0 0 0,0 0 0 0 0,0 1 0 0 0,-1-1 0 0 0,0 0 0 0 0,0 1 0 0 0,-1-1-1 0 0,0 14 1 0 0,3 28 139 0 0,-5-9-140 0 0,1-34-70 0 0,0-1 0 0 0,0 0 0 0 0,1 0 0 0 0,0 1 1 0 0,0-1-1 0 0,0 1 0 0 0,1-1 0 0 0,0 0 0 0 0,2 9 0 0 0,-1-9 8 0 0,0 0 0 0 0,-1 0-1 0 0,1 0 1 0 0,-1 0 0 0 0,0 1 0 0 0,-1-1 0 0 0,1 0 0 0 0,-1 1-1 0 0,0-1 1 0 0,-2 7 0 0 0,2-9-4 0 0,0-1 0 0 0,1 1 1 0 0,-1 0-1 0 0,0-1 0 0 0,1 1 0 0 0,-1-1 1 0 0,1 1-1 0 0,0-1 0 0 0,0 1 0 0 0,0-1 0 0 0,0 1 1 0 0,2 3-1 0 0,6 13 121 0 0,-9-18-120 0 0,0 0-1 0 0,0 0 1 0 0,0 0 0 0 0,0 0 0 0 0,0 0-1 0 0,0-1 1 0 0,0 1 0 0 0,-1 0-1 0 0,1 0 1 0 0,0 0 0 0 0,0 0-1 0 0,-1-1 1 0 0,1 1 0 0 0,-1 0 0 0 0,1 0-1 0 0,-1-1 1 0 0,1 1 0 0 0,-1 0-1 0 0,1-1 1 0 0,-1 1 0 0 0,1-1-1 0 0,-1 1 1 0 0,-1 0 0 0 0,0 1 31 0 0,2-1-17 0 0,5-2-3947 0 0,9-6 2326 0 0,-3 1-417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2.83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85 3633 0 0,'2'-2'458'0'0,"0"-1"0"0"0,-1 1 1 0 0,1 0-1 0 0,-1 0 0 0 0,1-1 1 0 0,-1 1-1 0 0,0-1 0 0 0,0 1 0 0 0,0-1 1 0 0,0 1-1 0 0,0-1 0 0 0,0 0 1 0 0,-1 1-1 0 0,0-1 0 0 0,1 0 1 0 0,-1-3-1 0 0,1 0 5 0 0,-4-3 1099 0 0,2 9-1517 0 0,1-1 0 0 0,0 1-1 0 0,0 0 1 0 0,0 0-1 0 0,0 0 1 0 0,-1-1-1 0 0,1 1 1 0 0,0 0 0 0 0,0 0-1 0 0,0-1 1 0 0,0 1-1 0 0,0 0 1 0 0,0 0-1 0 0,0-1 1 0 0,0 1-1 0 0,0 0 1 0 0,0-1 0 0 0,0 1-1 0 0,0 0 1 0 0,0 0-1 0 0,0-1 1 0 0,0 1-1 0 0,0 0 1 0 0,0 0-1 0 0,0-1 1 0 0,0 1 0 0 0,0 0-1 0 0,0-1 1 0 0,0 1-1 0 0,0 0 1 0 0,0 0-1 0 0,1 0 1 0 0,-1-1 0 0 0,0 1-1 0 0,0 0 1 0 0,0 0-1 0 0,1-1 1 0 0,-1 1-1 0 0,0 0 1 0 0,0 0-1 0 0,0 0 1 0 0,1 0 0 0 0,-1 0-1 0 0,0-1 1 0 0,0 1-1 0 0,1 0 1 0 0,-1 0-1 0 0,0 0 1 0 0,0 0-1 0 0,1 0 1 0 0,16-13 1803 0 0,-16 16-1808 0 0,-1 0 0 0 0,1 1 0 0 0,-1-1 0 0 0,1 0 0 0 0,-1 0 0 0 0,0 0 0 0 0,0 0 0 0 0,-1 1 0 0 0,1-1 0 0 0,-1 3 0 0 0,-1 11 47 0 0,3 47 83 0 0,-1 51-8 0 0,0-71-32 0 0,1-1 0 0 0,10 52 0 0 0,-10-82-61 0 0,-1 0 50 0 0,0-11-121 0 0,-1 0 1 0 0,1-1 0 0 0,0 1 0 0 0,0 0-1 0 0,0-1 1 0 0,0 1 0 0 0,0-1 0 0 0,0 1 0 0 0,1 0-1 0 0,-1-1 1 0 0,0 1 0 0 0,1-1 0 0 0,0 3-1 0 0,0-4-180 0 0,11-42-12992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3.30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1 276 4017 0 0,'0'-3'9740'0'0,"0"3"-9734"0"0,0 0 1 0 0,0-1-1 0 0,-1 1 0 0 0,1 0 0 0 0,0-1 0 0 0,0 1 1 0 0,0 0-1 0 0,0-1 0 0 0,0 1 0 0 0,0-1 1 0 0,0 1-1 0 0,1 0 0 0 0,-1-1 0 0 0,0 1 0 0 0,0 0 1 0 0,0-1-1 0 0,0 1 0 0 0,0 0 0 0 0,0-1 0 0 0,1 1 1 0 0,-1 0-1 0 0,0-1 0 0 0,0 1 0 0 0,1 0 0 0 0,-1-1 1 0 0,0 1-1 0 0,0 0 0 0 0,1 0 0 0 0,-1 0 0 0 0,1-1 1 0 0,7 2 58 0 0,22 2 139 0 0,54-2 0 0 0,-74-2-184 0 0,0 0 0 0 0,0-1 0 0 0,0 0 0 0 0,-1 0 1 0 0,1-1-1 0 0,0 0 0 0 0,-1-1 0 0 0,0 0 0 0 0,12-8 0 0 0,-16 9 1 0 0,1-1-1 0 0,-1 0 0 0 0,-1 0 0 0 0,1 0 0 0 0,0-1 0 0 0,-1 1 0 0 0,0-1 0 0 0,0 0 0 0 0,0 0 0 0 0,-1-1 0 0 0,0 1 1 0 0,0-1-1 0 0,3-8 0 0 0,-3 6 40 0 0,-1 0 0 0 0,0 0 0 0 0,-1 0 0 0 0,0 0 0 0 0,0 0 1 0 0,-1 0-1 0 0,0-1 0 0 0,0 1 0 0 0,-1 0 0 0 0,-1-9 0 0 0,-15-45 2500 0 0,5 77-2464 0 0,10-11-73 0 0,1 0 1 0 0,0 0 0 0 0,0 0-1 0 0,0 0 1 0 0,1 1 0 0 0,0-1 0 0 0,0 0-1 0 0,0 0 1 0 0,0 0 0 0 0,2 9-1 0 0,-1 7 37 0 0,-1 19 18 0 0,2-1 0 0 0,1 0 0 0 0,2 0 0 0 0,2-1 1 0 0,1 0-1 0 0,2 0 0 0 0,18 44 0 0 0,-6-36 292 0 0,-22-45-189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3.66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25 9218 0 0,'0'-1'201'0'0,"0"0"1"0"0,0 0-1 0 0,0 0 0 0 0,0 0 1 0 0,0 0-1 0 0,0 0 0 0 0,0 0 1 0 0,0 0-1 0 0,0 0 0 0 0,1 1 1 0 0,-1-1-1 0 0,0 0 0 0 0,1 0 1 0 0,-1 0-1 0 0,0 0 0 0 0,1 0 1 0 0,-1 1-1 0 0,1-1 0 0 0,0 0 1 0 0,-1 1-1 0 0,1-1 0 0 0,-1 0 1 0 0,1 1-1 0 0,0-1 0 0 0,0 0 1 0 0,-1 1-1 0 0,1-1 0 0 0,0 1 1 0 0,0-1-1 0 0,2 0 2521 0 0,-2 9-2199 0 0,3 23-302 0 0,-1 0 0 0 0,-2 1 0 0 0,-4 53 0 0 0,-1-48-156 0 0,2 0 0 0 0,2 41 0 0 0,9-9 297 0 0,-9-68-348 0 0,0 0-1 0 0,0 0 0 0 0,0 1 1 0 0,1-1-1 0 0,-1 0 0 0 0,1 0 1 0 0,-1 1-1 0 0,1-1 0 0 0,-1 0 1 0 0,1 0-1 0 0,-1 0 0 0 0,1 0 1 0 0,0 0-1 0 0,0 0 0 0 0,0 0 1 0 0,0 0-1 0 0,0 0 0 0 0,0 0 1 0 0,0-1-1 0 0,0 1 0 0 0,0 0 1 0 0,0-1-1 0 0,0 1 0 0 0,0 0 1 0 0,2 0-1 0 0,-3-1-78 0 0,8-6-2583 0 0,-6 4 2447 0 0,0 0-1 0 0,0 0 1 0 0,-1 0-1 0 0,1 0 1 0 0,0-1-1 0 0,-1 1 0 0 0,0-1 1 0 0,1-2-1 0 0,-1 2-392 0 0,0 0-1 0 0,0 0 0 0 0,-1-1 0 0 0,0 1 1 0 0,0 0-1 0 0,0 0 0 0 0,0-1 0 0 0,-1-4 1 0 0,1-4-2136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39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22 125 1512 0 0,'21'-88'4060'0'0,"-15"52"1437"0"0,-12 38-5052 0 0,5-1-456 0 0,0 0 1 0 0,0 0-1 0 0,0 0 1 0 0,1 0-1 0 0,-1 0 1 0 0,0 0-1 0 0,0 0 1 0 0,1 0 0 0 0,-1 0-1 0 0,1 0 1 0 0,-1 0-1 0 0,1 0 1 0 0,-1 1-1 0 0,1-1 1 0 0,0 0-1 0 0,-1 2 1 0 0,-18 174 238 0 0,7 49-116 0 0,11-216-102 0 0,2-1 0 0 0,-1 1 0 0 0,1-1 0 0 0,3 12 0 0 0,2 27 745 0 0,-6-54-672 0 0,-2-49-41 0 0,1 43-35 0 0,0 0 0 0 0,0 0 1 0 0,1 0-1 0 0,1 0 0 0 0,0 1 0 0 0,1-1 1 0 0,5-21-1 0 0,1 12-32 0 0,1 0-1 0 0,15-25 1 0 0,-20 39 17 0 0,1 1-1 0 0,0-1 1 0 0,0 1-1 0 0,1 0 1 0 0,-1 0 0 0 0,1 1-1 0 0,1 0 1 0 0,-1 0-1 0 0,14-8 1 0 0,-14 10-13 0 0,0 0-1 0 0,1 0 1 0 0,-1 0 0 0 0,13-3-1 0 0,-17 6 19 0 0,0-1 0 0 0,0 1 0 0 0,0 0 1 0 0,0-1-1 0 0,0 1 0 0 0,0 0 0 0 0,1 1 0 0 0,-1-1 0 0 0,0 0 0 0 0,0 0 0 0 0,0 1 0 0 0,0-1 0 0 0,-1 1 1 0 0,1 0-1 0 0,0 0 0 0 0,0 0 0 0 0,0-1 0 0 0,0 2 0 0 0,-1-1 0 0 0,1 0 0 0 0,2 2 0 0 0,4 7-3 0 0,1 0 1 0 0,-2 0-1 0 0,0 0 0 0 0,0 1 0 0 0,-1 0 0 0 0,0 1 0 0 0,-1 0 0 0 0,0-1 0 0 0,-1 1 0 0 0,0 1 1 0 0,2 13-1 0 0,-3-7 17 0 0,0-1 1 0 0,-1 0-1 0 0,-1 1 1 0 0,-1-1-1 0 0,-1 0 1 0 0,-1 1-1 0 0,-4 21 1 0 0,5-34-4 0 0,0-1 0 0 0,-1 0 1 0 0,1 1-1 0 0,-1-1 0 0 0,0 0 1 0 0,-1 0-1 0 0,0-1 1 0 0,1 1-1 0 0,-1 0 0 0 0,-1-1 1 0 0,1 0-1 0 0,-1 0 0 0 0,1 0 1 0 0,-1 0-1 0 0,-1 0 0 0 0,1-1 1 0 0,0 1-1 0 0,-1-1 0 0 0,1-1 1 0 0,-7 4-1 0 0,5-4 5 0 0,-1 1 0 0 0,1-1 0 0 0,-1-1-1 0 0,0 1 1 0 0,0-1 0 0 0,0-1 0 0 0,0 1-1 0 0,0-1 1 0 0,0 0 0 0 0,0 0 0 0 0,0-1 0 0 0,0 0-1 0 0,0-1 1 0 0,0 1 0 0 0,-9-5 0 0 0,11 4 2 0 0,0 0 0 0 0,0 0 0 0 0,1-1 1 0 0,-1 0-1 0 0,1 0 0 0 0,-1 0 0 0 0,1 0 1 0 0,-6-7-1 0 0,9 9-137 0 0,0 0 1 0 0,-1-1-1 0 0,1 1 1 0 0,0-1-1 0 0,0 1 1 0 0,0-1-1 0 0,0 0 1 0 0,0 1-1 0 0,0-1 0 0 0,0 0 1 0 0,1 0-1 0 0,-1 0 1 0 0,1 1-1 0 0,-1-1 1 0 0,1 0-1 0 0,0 0 1 0 0,-1 0-1 0 0,1 0 0 0 0,0 0 1 0 0,0 0-1 0 0,1 0 1 0 0,-1 0-1 0 0,0 0 1 0 0,1 0-1 0 0,-1 0 1 0 0,2-3-1 0 0,5-6-1834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2:44.08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37 77 3889 0 0,'-3'-1'40'0'0,"1"0"297"0"0,0 0-1 0 0,0 0 1 0 0,0 0-1 0 0,0 0 0 0 0,0 0 1 0 0,0 0-1 0 0,1 0 1 0 0,-1-1-1 0 0,0 1 1 0 0,1-1-1 0 0,-1 0 0 0 0,0 1 1 0 0,1-1-1 0 0,0 0 1 0 0,0 0-1 0 0,-1 0 1 0 0,1 1-1 0 0,0-1 0 0 0,0-1 1 0 0,0-2 2851 0 0,1 0-1410 0 0,0 4-1741 0 0,0 1 0 0 0,0 0 0 0 0,0-1 0 0 0,0 1 0 0 0,0-1 0 0 0,0 1 0 0 0,0-1 0 0 0,0 1 0 0 0,0 0-1 0 0,0-1 1 0 0,0 1 0 0 0,0-1 0 0 0,0 1 0 0 0,0-1 0 0 0,0 1 0 0 0,0 0 0 0 0,0-1 0 0 0,1 1 0 0 0,-1-1 0 0 0,0 1 0 0 0,0 0 0 0 0,1-1-1 0 0,-1 1 1 0 0,0 0 0 0 0,1-1 0 0 0,-1 1 0 0 0,0 0 0 0 0,1-1 0 0 0,-1 1 0 0 0,1 0 0 0 0,3-3 26 0 0,1 0-1 0 0,0 0 1 0 0,0 1 0 0 0,0-1 0 0 0,0 1-1 0 0,0 0 1 0 0,1 1 0 0 0,-1 0 0 0 0,1 0-1 0 0,-1 0 1 0 0,1 0 0 0 0,-1 1 0 0 0,1 0 0 0 0,-1 0-1 0 0,1 0 1 0 0,6 2 0 0 0,6 1 97 0 0,0 0 1 0 0,0 2 0 0 0,-1 0-1 0 0,0 1 1 0 0,0 1-1 0 0,18 9 1 0 0,-19-6-112 0 0,-1 0 0 0 0,0 1 0 0 0,0 0-1 0 0,-1 1 1 0 0,-1 1 0 0 0,20 24 0 0 0,-25-27-28 0 0,-1 0-1 0 0,0 0 1 0 0,-1 1 0 0 0,0 0 0 0 0,-1 0-1 0 0,0 0 1 0 0,0 1 0 0 0,-2 0 0 0 0,1-1-1 0 0,-1 2 1 0 0,1 12 0 0 0,-4-18 8 0 0,0 1 0 0 0,0-1 0 0 0,0 1 0 0 0,-1 0 0 0 0,0-1 0 0 0,-1 1 0 0 0,1-1 1 0 0,-1 0-1 0 0,-1 1 0 0 0,0-1 0 0 0,0 0 0 0 0,0 0 0 0 0,0-1 0 0 0,-1 1 0 0 0,-1-1 0 0 0,1 0 0 0 0,-1 0 0 0 0,0 0 1 0 0,0 0-1 0 0,0-1 0 0 0,-1 0 0 0 0,0 0 0 0 0,0-1 0 0 0,0 0 0 0 0,-1 0 0 0 0,0 0 0 0 0,1 0 0 0 0,-1-1 0 0 0,0-1 1 0 0,-1 1-1 0 0,-9 2 0 0 0,-16 1-155 0 0,-1-2 0 0 0,1-1 1 0 0,-1-1-1 0 0,-60-5 1 0 0,78-3-5082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03.54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1 1 10090 0 0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2.66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26 204 2633 0 0,'-2'-15'1949'0'0,"-1"-1"1"0"0,2 1-1 0 0,0-17 1 0 0,-2-13 1097 0 0,-2 15 572 0 0,-5 47-3476 0 0,9-4-90 0 0,1-1-1 0 0,1 1 1 0 0,0-1 0 0 0,1 0 0 0 0,0 1 0 0 0,7 21 0 0 0,33 72 50 0 0,-28-74-43 0 0,32 68-49 0 0,-38-85 20 0 0,1-1 0 0 0,0 0 1 0 0,1 0-1 0 0,18 18 0 0 0,-25-29-25 0 0,1 0 0 0 0,0 0 0 0 0,0-1 0 0 0,0 1 0 0 0,0-1 0 0 0,7 3 0 0 0,-9-4 5 0 0,0 0 0 0 0,0-1 0 0 0,0 1 0 0 0,0 0 0 0 0,0-1 0 0 0,0 0-1 0 0,0 1 1 0 0,-1-1 0 0 0,1 0 0 0 0,0 0 0 0 0,0 0 0 0 0,0 0 0 0 0,0 0 0 0 0,0-1 0 0 0,0 1 0 0 0,0 0 0 0 0,3-2 0 0 0,-4 1 10 0 0,1-1 1 0 0,-1 1 0 0 0,0-1-1 0 0,0 0 1 0 0,0 0-1 0 0,0 1 1 0 0,0-1 0 0 0,0 0-1 0 0,0 0 1 0 0,-1 0 0 0 0,2-3-1 0 0,4-11 40 0 0,2 4-17 0 0,-2-1 1 0 0,0 0-1 0 0,0 0 1 0 0,-1-1 0 0 0,4-19-1 0 0,11-74 40 0 0,-11 49-42 0 0,1-1-16 0 0,-3 15-4 0 0,20-70 1 0 0,-24 108-2234 0 0,-2 16-2301 0 0,-5 16 2836 0 0,7-13-654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3.32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54 180 4305 0 0,'-3'1'9402'0'0,"10"9"-7863"0"0,-5-8-1609 0 0,-1 0 0 0 0,1 0 1 0 0,0 0-1 0 0,0 0 0 0 0,0-1 1 0 0,0 1-1 0 0,0-1 0 0 0,1 1 0 0 0,-1-1 1 0 0,3 2-1 0 0,2-2 103 0 0,0 0-1 0 0,0 0 0 0 0,0-1 1 0 0,0 0-1 0 0,0 0 1 0 0,0-1-1 0 0,0 1 1 0 0,0-1-1 0 0,0-1 1 0 0,0 0-1 0 0,0 0 1 0 0,-1 0-1 0 0,1 0 0 0 0,-1-1 1 0 0,1 0-1 0 0,-1-1 1 0 0,8-5-1 0 0,-11 7-11 0 0,-1-1-1 0 0,1 1 0 0 0,-1-1 1 0 0,0 0-1 0 0,1 0 0 0 0,-1 1 1 0 0,0-1-1 0 0,-1-1 0 0 0,1 1 1 0 0,-1 0-1 0 0,1 0 1 0 0,-1-1-1 0 0,0 1 0 0 0,0 0 1 0 0,0-1-1 0 0,-1 1 0 0 0,1-1 1 0 0,-1 1-1 0 0,0-1 0 0 0,0 0 1 0 0,0 1-1 0 0,0-1 1 0 0,-1 1-1 0 0,-1-7 0 0 0,1 4-3 0 0,-1 1-1 0 0,1-1 1 0 0,-1 1-1 0 0,0 0 1 0 0,0 0-1 0 0,-1-1 1 0 0,0 1 0 0 0,1 1-1 0 0,-2-1 1 0 0,1 0-1 0 0,-1 1 1 0 0,1 0-1 0 0,-1-1 1 0 0,0 1-1 0 0,-5-3 1 0 0,6 5 8 0 0,0 0 0 0 0,-1 0 0 0 0,1 1 0 0 0,0-1 0 0 0,-1 1 1 0 0,1 0-1 0 0,-1 0 0 0 0,0 0 0 0 0,1 0 0 0 0,-1 1 0 0 0,0-1 0 0 0,1 1 1 0 0,-1 0-1 0 0,0 0 0 0 0,1 0 0 0 0,-1 1 0 0 0,0-1 0 0 0,1 1 0 0 0,-1 0 1 0 0,1 0-1 0 0,-1 0 0 0 0,1 0 0 0 0,-1 1 0 0 0,1 0 0 0 0,0-1 1 0 0,-1 1-1 0 0,-4 4 0 0 0,2 0 14 0 0,-1-1 0 0 0,1 1 0 0 0,0 0 0 0 0,0 1 0 0 0,1-1 0 0 0,0 1 0 0 0,0 0 0 0 0,0 1 0 0 0,1-1 0 0 0,-6 17 0 0 0,6-14-16 0 0,-1 3-4 0 0,1-1 0 0 0,-4 19 1 0 0,7-26-15 0 0,1 0 0 0 0,-1 0 0 0 0,1 1 0 0 0,0-1 0 0 0,1 0 0 0 0,-1 1 0 0 0,1-1 0 0 0,0 0 0 0 0,2 7 0 0 0,7 24 27 0 0,-8-26-33 0 0,0 0 0 0 0,1 0 0 0 0,1 0 0 0 0,-1-1-1 0 0,9 15 1 0 0,-3-9 31 0 0,0 0 0 0 0,1-1 0 0 0,1-1 0 0 0,23 24 0 0 0,-29-33-19 0 0,0 0-1 0 0,1 0 1 0 0,0 0 0 0 0,0 0-1 0 0,0-1 1 0 0,0 0-1 0 0,0 0 1 0 0,1-1 0 0 0,-1 1-1 0 0,1-1 1 0 0,0-1 0 0 0,-1 1-1 0 0,1-1 1 0 0,0-1 0 0 0,8 1-1 0 0,-13-1 0 0 0,0-1-1 0 0,0 1 1 0 0,1 0-1 0 0,-1-1 1 0 0,0 1-1 0 0,0-1 1 0 0,0 0-1 0 0,0 0 1 0 0,0 0-1 0 0,-1 0 0 0 0,1 0 1 0 0,0 0-1 0 0,0 0 1 0 0,-1-1-1 0 0,1 1 1 0 0,0-1-1 0 0,-1 1 1 0 0,0-1-1 0 0,1 0 1 0 0,-1 1-1 0 0,0-1 0 0 0,0 0 1 0 0,0 0-1 0 0,0 0 1 0 0,1-2-1 0 0,3-8-427 0 0,-1 0 0 0 0,0 0-1 0 0,2-17 1 0 0,2-3-2509 0 0,-5 22 863 0 0,0-2-858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4.03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135 276 6017 0 0,'0'1'285'0'0,"0"1"-1"0"0,0-1 0 0 0,0 0 0 0 0,0 1 0 0 0,0-1 1 0 0,0 1-1 0 0,0-1 0 0 0,1 0 0 0 0,-1 1 1 0 0,0-1-1 0 0,1 0 0 0 0,0 3 0 0 0,0-4-298 0 0,0 0 0 0 0,-1 1 0 0 0,1-1 1 0 0,0 0-1 0 0,0 0 0 0 0,-1 0 0 0 0,1 0 0 0 0,0 0 0 0 0,0 0 0 0 0,-1 0 0 0 0,1 0 0 0 0,0 0 0 0 0,0 0 0 0 0,-1 0 0 0 0,1 0 0 0 0,0-1 0 0 0,-1 1 0 0 0,2-1 0 0 0,12-1 373 0 0,-11 1-325 0 0,1 0-1 0 0,-1 1 1 0 0,1-1 0 0 0,-1 0-1 0 0,1-1 1 0 0,-1 1-1 0 0,0-1 1 0 0,1 1 0 0 0,-1-1-1 0 0,0 0 1 0 0,0 0 0 0 0,0 0-1 0 0,-1-1 1 0 0,1 1-1 0 0,0-1 1 0 0,-1 1 0 0 0,3-4-1 0 0,-4 3 52 0 0,1 0 0 0 0,-1 0 0 0 0,0 0 0 0 0,1 0 0 0 0,-2 0 0 0 0,1 0 1 0 0,0 0-1 0 0,0 0 0 0 0,-1 0 0 0 0,0 0 0 0 0,0 0 0 0 0,0 0 0 0 0,0 0 0 0 0,0-1 0 0 0,0 1 0 0 0,-1 0 0 0 0,0 0 0 0 0,0 0 0 0 0,-1-4 0 0 0,0 0 222 0 0,-1 0 1 0 0,0 1 0 0 0,0 0-1 0 0,0 0 1 0 0,-1 0-1 0 0,-8-11 1 0 0,9 14-244 0 0,1 1 0 0 0,-1-1 0 0 0,0 1 1 0 0,1 0-1 0 0,-1 0 0 0 0,0 0 0 0 0,0 0 1 0 0,-1 1-1 0 0,1-1 0 0 0,0 1 0 0 0,0 0 1 0 0,-1 0-1 0 0,1 0 0 0 0,-1 0 0 0 0,-4 0 1 0 0,4 0-21 0 0,1 0 0 0 0,-1 1 1 0 0,0 0-1 0 0,0-1 0 0 0,0 1 1 0 0,0 1-1 0 0,0-1 0 0 0,0 1 1 0 0,0-1-1 0 0,0 1 1 0 0,0 0-1 0 0,0 1 0 0 0,0-1 1 0 0,1 1-1 0 0,-1-1 0 0 0,1 1 1 0 0,-1 0-1 0 0,1 0 0 0 0,-1 1 1 0 0,1-1-1 0 0,0 1 0 0 0,0 0 1 0 0,1-1-1 0 0,-1 1 0 0 0,0 0 1 0 0,-2 5-1 0 0,0-3-22 0 0,1 1 1 0 0,-1 0-1 0 0,1 0 0 0 0,0 0 0 0 0,0 0 1 0 0,1 1-1 0 0,0 0 0 0 0,0 0 0 0 0,1 0 0 0 0,-1 0 1 0 0,2 0-1 0 0,-1 0 0 0 0,1 0 0 0 0,-1 13 1 0 0,2 5 6 0 0,-1-9-12 0 0,1 0 1 0 0,1-1-1 0 0,0 1 1 0 0,1 0 0 0 0,5 18-1 0 0,-5-28-13 0 0,1 0 0 0 0,0-1 0 0 0,0 1 0 0 0,0-1 1 0 0,1 0-1 0 0,0 0 0 0 0,0 0 0 0 0,0 0 0 0 0,0-1 0 0 0,1 0 0 0 0,5 5 0 0 0,8 4 46 0 0,34 19 1 0 0,-46-29-43 0 0,0 0 0 0 0,1 0 0 0 0,-1-1 0 0 0,1 0 1 0 0,0-1-1 0 0,-1 1 0 0 0,1-1 0 0 0,0-1 0 0 0,0 1 0 0 0,11-1 1 0 0,-8-1-10 0 0,0 0 0 0 0,0-1 1 0 0,0 1-1 0 0,0-2 0 0 0,-1 0 1 0 0,16-6-1 0 0,-19 6-2 0 0,-1 0-1 0 0,1-1 1 0 0,-1 1-1 0 0,-1-1 1 0 0,1 0 0 0 0,0-1-1 0 0,-1 1 1 0 0,0-1 0 0 0,0 0-1 0 0,0 0 1 0 0,-1 0-1 0 0,1 0 1 0 0,-1-1 0 0 0,-1 1-1 0 0,5-11 1 0 0,1-7 48 0 0,-1-1 0 0 0,6-38 0 0 0,-11 47-31 0 0,9-51 109 0 0,-4 0 1 0 0,-1-85-1 0 0,-6 132 530 0 0,-3 24-646 0 0,2 0 1 0 0,-1 1 0 0 0,0-1 0 0 0,1 1-1 0 0,0-1 1 0 0,1 1 0 0 0,-1-1 0 0 0,1 7 0 0 0,4 52 84 0 0,-1-12-54 0 0,-1-7 13 0 0,1-1 0 0 0,1 0 1 0 0,3 0-1 0 0,2 0 0 0 0,21 63 1 0 0,-28-103-218 0 0,-1 0 1 0 0,1 0-1 0 0,0-1 1 0 0,0 1-1 0 0,0 0 1 0 0,1-1-1 0 0,-1 1 1 0 0,1-1-1 0 0,5 6 1 0 0,1-25-5353 0 0,-3 3 2274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4.37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37 32 7658 0 0,'-37'5'7949'0'0,"52"-1"-7304"0"0,6 1-276 0 0,6-6-264 0 0,0-1 1 0 0,-1-1 0 0 0,1-1-1 0 0,-1-1 1 0 0,0-2-1 0 0,36-13 1 0 0,-51 17-42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4.8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130 193 7690 0 0,'-3'1'325'0'0,"3"-2"-289"0"0,0 1 0 0 0,-1 0 0 0 0,1 0 0 0 0,0 0 0 0 0,-1 0 0 0 0,1 0 0 0 0,0 0 0 0 0,-1 0-1 0 0,1 0 1 0 0,-1 0 0 0 0,1 0 0 0 0,0 0 0 0 0,-1 0 0 0 0,1 0 0 0 0,0 0 0 0 0,-1 0 0 0 0,1 0 0 0 0,-1 0 0 0 0,1 0 0 0 0,0 1 0 0 0,-1-1 0 0 0,1 0 0 0 0,0 0 0 0 0,-1 0 0 0 0,1 1 0 0 0,0-1 0 0 0,0 0 0 0 0,-1 0 0 0 0,1 1 0 0 0,0-1 0 0 0,0 0 0 0 0,-1 1 0 0 0,1-1 0 0 0,0 0 0 0 0,0 1 0 0 0,0-1 0 0 0,-1 0 0 0 0,1 1 0 0 0,0-1 0 0 0,0 0 0 0 0,0 2 1395 0 0,23 3-652 0 0,-21-4-770 0 0,-1 0 0 0 0,1-1 0 0 0,-1 1-1 0 0,1-1 1 0 0,0 1 0 0 0,-1-1 0 0 0,1 0 0 0 0,-1 1 0 0 0,1-1 0 0 0,0 0-1 0 0,-1 0 1 0 0,1 0 0 0 0,0 0 0 0 0,-1-1 0 0 0,1 1 0 0 0,-1 0 0 0 0,1-1 0 0 0,0 1-1 0 0,-1-1 1 0 0,1 1 0 0 0,-1-1 0 0 0,1 0 0 0 0,-1 0 0 0 0,0 0 0 0 0,3-1 0 0 0,17-12 184 0 0,-15 10-153 0 0,0 0-1 0 0,0 0 1 0 0,-1 0 0 0 0,6-6 0 0 0,-10 9-26 0 0,1-1 0 0 0,-1 0 0 0 0,1 0 0 0 0,-1 0 1 0 0,0 0-1 0 0,0 0 0 0 0,0-1 0 0 0,0 1 0 0 0,0 0 0 0 0,0 0 1 0 0,-1-1-1 0 0,1 1 0 0 0,-1 0 0 0 0,1-1 0 0 0,-1-4 0 0 0,0 2 146 0 0,-1 1-1 0 0,1-1 1 0 0,-1 0 0 0 0,0 0-1 0 0,0 1 1 0 0,-1-1-1 0 0,1 1 1 0 0,-1-1-1 0 0,0 1 1 0 0,0-1-1 0 0,-1 1 1 0 0,1 0 0 0 0,-1 0-1 0 0,0 0 1 0 0,0 0-1 0 0,0 1 1 0 0,-1-1-1 0 0,-5-4 1 0 0,3 4-57 0 0,0-1 0 0 0,0 1 0 0 0,-1 1 0 0 0,1-1 0 0 0,-1 1 0 0 0,0 1 0 0 0,0-1 0 0 0,0 1 0 0 0,0 0 0 0 0,0 1 0 0 0,-14-2 0 0 0,18 3-78 0 0,-1 0 1 0 0,1 0-1 0 0,0 1 0 0 0,0-1 1 0 0,0 1-1 0 0,0 0 1 0 0,0 0-1 0 0,0 0 0 0 0,0 0 1 0 0,0 0-1 0 0,0 1 0 0 0,0-1 1 0 0,0 1-1 0 0,1 0 0 0 0,-1 0 1 0 0,1 0-1 0 0,-1 0 1 0 0,1 0-1 0 0,0 0 0 0 0,0 1 1 0 0,0-1-1 0 0,0 1 0 0 0,0 0 1 0 0,-1 4-1 0 0,-5 7 23 0 0,2 0 1 0 0,0 1-1 0 0,-7 25 0 0 0,8-23-14 0 0,2-8-25 0 0,2-1 0 0 0,-1 1 0 0 0,1-1-1 0 0,1 1 1 0 0,-1 0 0 0 0,1 0-1 0 0,1-1 1 0 0,0 1 0 0 0,0-1 0 0 0,1 1-1 0 0,0-1 1 0 0,0 1 0 0 0,1-1-1 0 0,0 0 1 0 0,0 0 0 0 0,5 8-1 0 0,12 22 14 0 0,-18-32-9 0 0,1 0 0 0 0,0 0 0 0 0,0 0-1 0 0,0-1 1 0 0,1 1 0 0 0,0-1 0 0 0,0 0 0 0 0,0 0 0 0 0,0 0-1 0 0,9 6 1 0 0,-9-8 5 0 0,1 0-1 0 0,0-1 0 0 0,0 1 1 0 0,0-1-1 0 0,0 0 0 0 0,0 0 1 0 0,1-1-1 0 0,-1 1 0 0 0,1-1 0 0 0,-1-1 1 0 0,1 1-1 0 0,-1-1 0 0 0,1 0 1 0 0,-1 0-1 0 0,7-1 0 0 0,-8 1-2 0 0,-1 0-1 0 0,0-1 1 0 0,0 0-1 0 0,1 0 0 0 0,-1 0 1 0 0,0 0-1 0 0,0 0 0 0 0,0 0 1 0 0,0-1-1 0 0,0 0 1 0 0,0 1-1 0 0,-1-1 0 0 0,1 0 1 0 0,0 0-1 0 0,-1-1 1 0 0,1 1-1 0 0,-1 0 0 0 0,0-1 1 0 0,0 0-1 0 0,0 1 0 0 0,0-1 1 0 0,-1 0-1 0 0,1 0 1 0 0,-1 0-1 0 0,1 0 0 0 0,0-4 1 0 0,2-7 14 0 0,-1 0 1 0 0,0 1 0 0 0,-1-1-1 0 0,-1 0 1 0 0,0 0 0 0 0,-1 0-1 0 0,-2-22 1 0 0,-2-6-111 0 0,4 35-205 0 0,0 0 1 0 0,-1 0-1 0 0,1 0 1 0 0,-1 0-1 0 0,-1 0 1 0 0,1 0-1 0 0,-2 0 1 0 0,1 0-1 0 0,0 0 1 0 0,-1 1-1 0 0,-4-7 1 0 0,5 8-2552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5.26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74 11899 0 0,'0'-6'881'0'0,"1"-11"3624"0"0,3 17-2972 0 0,3 9-1392 0 0,-5-5-131 0 0,-1 1 0 0 0,1-1 0 0 0,-1 1 1 0 0,0 0-1 0 0,0 0 0 0 0,0 0 0 0 0,-1 0 0 0 0,0-1 1 0 0,1 1-1 0 0,-2 5 0 0 0,1 12 39 0 0,6 90 50 0 0,-5-64-6 0 0,9 55 0 0 0,-10-101 38 0 0,0 0 215 0 0,1-7 38 0 0,-1-15-335 0 0,0 1 0 0 0,-4-31 0 0 0,2 31-31 0 0,0 1-1 0 0,1 0 1 0 0,1-1 0 0 0,3-25 0 0 0,1 20 2 0 0,-1 7-31 0 0,-1 0 1 0 0,2 0-1 0 0,0 0 1 0 0,1 0-1 0 0,1 1 1 0 0,1-1-1 0 0,14-24 1 0 0,-21 40-8 0 0,0 0 0 0 0,0 1 0 0 0,0-1 0 0 0,1 1 0 0 0,-1-1 0 0 0,0 1 0 0 0,1-1 0 0 0,-1 1 0 0 0,0-1 0 0 0,1 1 0 0 0,-1-1 0 0 0,1 1 0 0 0,-1 0 0 0 0,1-1 0 0 0,-1 1 0 0 0,1 0 0 0 0,-1-1 0 0 0,1 1 0 0 0,-1 0 0 0 0,1 0 0 0 0,-1-1 0 0 0,1 1 1 0 0,-1 0-1 0 0,1 0 0 0 0,0 0 0 0 0,-1 0 0 0 0,1 0 0 0 0,-1 0 0 0 0,1 0 0 0 0,0 0 0 0 0,-1 0 0 0 0,1 0 0 0 0,-1 0 0 0 0,1 0 0 0 0,0 0 0 0 0,-1 0 0 0 0,1 0 0 0 0,-1 1 0 0 0,1-1 0 0 0,-1 0 0 0 0,1 1 0 0 0,-1-1 0 0 0,1 0 0 0 0,-1 1 0 0 0,1-1 0 0 0,-1 0 0 0 0,1 1 0 0 0,-1-1 0 0 0,1 1 0 0 0,2 3-950 0 0,0 1-1 0 0,0-1 0 0 0,-1 0 1 0 0,4 9-1 0 0,-3-6-1190 0 0,3 1-1560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5.64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 30 9562 0 0,'-12'-27'10460'0'0,"18"26"-10143"0"0,-6 0-313 0 0,1 1-1 0 0,0 0 1 0 0,0 0 0 0 0,0-1-1 0 0,0 1 1 0 0,0 0 0 0 0,-1 0-1 0 0,1 0 1 0 0,0 0 0 0 0,0 0-1 0 0,0 0 1 0 0,0 0 0 0 0,0 1-1 0 0,0-1 1 0 0,-1 0 0 0 0,1 0-1 0 0,0 1 1 0 0,0-1 0 0 0,0 0-1 0 0,-1 1 1 0 0,1-1 0 0 0,0 1-1 0 0,0-1 1 0 0,-1 1 0 0 0,1-1-1 0 0,0 1 1 0 0,0 1 0 0 0,2 1 19 0 0,-1 1 0 0 0,0-1-1 0 0,0 1 1 0 0,0-1 0 0 0,2 8 0 0 0,-1-1-8 0 0,0 0 0 0 0,-1 0 0 0 0,0 0-1 0 0,0 1 1 0 0,-1-1 0 0 0,0 0 0 0 0,-1 1 0 0 0,-1-1 0 0 0,1 0 0 0 0,-1 1-1 0 0,-1-1 1 0 0,0 0 0 0 0,-1 0 0 0 0,-4 12 0 0 0,6-18 2 0 0,0 0 0 0 0,0 0-1 0 0,1 0 1 0 0,-1 0 0 0 0,1 0 0 0 0,0 1 0 0 0,0-1 0 0 0,0 0 0 0 0,1 0-1 0 0,-1 0 1 0 0,1 0 0 0 0,0 0 0 0 0,0 0 0 0 0,0 0 0 0 0,4 7 0 0 0,4 18 9 0 0,-5-42-10243 0 0,-6 0 7202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6.0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22 184 6641 0 0,'-3'-5'476'0'0,"0"0"-1"0"0,1 0 0 0 0,-1 0 0 0 0,1-1 0 0 0,0 1 0 0 0,0-1 0 0 0,1 1 0 0 0,0-1 0 0 0,0 0 1 0 0,0 1-1 0 0,1-1 0 0 0,0 0 0 0 0,0 0 0 0 0,0 0 0 0 0,1 1 0 0 0,0-1 0 0 0,0 0 1 0 0,2-6-1 0 0,-2 9-398 0 0,1 0 0 0 0,-1 0 0 0 0,1 0 0 0 0,0 0 1 0 0,0 1-1 0 0,0-1 0 0 0,0 1 0 0 0,1-1 0 0 0,-1 1 1 0 0,1 0-1 0 0,-1 0 0 0 0,5-3 0 0 0,-2 2-38 0 0,-1 0 0 0 0,1 0 0 0 0,0 1-1 0 0,0 0 1 0 0,0 0 0 0 0,0 0 0 0 0,7-1-1 0 0,15-3 39 0 0,-13 3-47 0 0,-1 1-1 0 0,0 0 1 0 0,0 0-1 0 0,1 1 0 0 0,20 2 1 0 0,-31-1-27 0 0,0 1 0 0 0,0-1 0 0 0,0 1 0 0 0,0 0 0 0 0,-1 0 0 0 0,1 0 0 0 0,0 0 0 0 0,-1 0 0 0 0,1 1 0 0 0,0-1 0 0 0,-1 1 0 0 0,0-1 0 0 0,1 1 0 0 0,-1 0 0 0 0,0 0 0 0 0,0 0 0 0 0,0 1 0 0 0,0-1 0 0 0,-1 0 0 0 0,1 1 0 0 0,0-1 0 0 0,-1 1 0 0 0,0-1 0 0 0,1 1 0 0 0,-1 0 0 0 0,0 0 0 0 0,-1-1 0 0 0,1 1 0 0 0,0 0 0 0 0,-1 0 0 0 0,1 4 0 0 0,-1-2 6 0 0,1 1 1 0 0,-1 0-1 0 0,0 0 1 0 0,0 0-1 0 0,0 0 1 0 0,-1 0-1 0 0,0-1 1 0 0,0 1-1 0 0,-1 0 1 0 0,0-1-1 0 0,0 1 1 0 0,0-1-1 0 0,0 1 1 0 0,-1-1-1 0 0,-4 7 1 0 0,4-9-1 0 0,0 0 1 0 0,1 0-1 0 0,-1 0 1 0 0,0 0-1 0 0,0-1 1 0 0,-1 1-1 0 0,1-1 0 0 0,0 0 1 0 0,-1 0-1 0 0,1 0 1 0 0,-1-1-1 0 0,0 1 1 0 0,0-1-1 0 0,1 0 1 0 0,-1 0-1 0 0,0 0 0 0 0,0 0 1 0 0,0-1-1 0 0,0 0 1 0 0,0 0-1 0 0,0 0 1 0 0,0 0-1 0 0,-6-1 0 0 0,5 0-5 0 0,-1 0 0 0 0,1 0 0 0 0,0-1 0 0 0,0 1 0 0 0,0-1 0 0 0,0 0 0 0 0,0-1 0 0 0,-5-3-1 0 0,8 5-152 0 0,0 0 1 0 0,0-1-1 0 0,0 1 0 0 0,0-1 0 0 0,1 1 0 0 0,-1-1 0 0 0,1 0 0 0 0,-1 0 0 0 0,1 0 0 0 0,0 0 0 0 0,-1 0 0 0 0,1 0 0 0 0,0 0 0 0 0,0 0 0 0 0,1 0 0 0 0,-1 0 0 0 0,0-1 0 0 0,1 1 0 0 0,-1 0 0 0 0,1-1 0 0 0,0-2 0 0 0,2-5-1551 0 0,4 0-634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1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0 282 5985 0 0,'5'14'236'0'0,"0"-2"504"0"0,-4-10-713 0 0,0-1-1 0 0,0 0 0 0 0,0 0 0 0 0,0 0 0 0 0,0 0 0 0 0,0 0 0 0 0,0 0 0 0 0,0 0 0 0 0,1 0 0 0 0,-1 0 0 0 0,0-1 0 0 0,0 1 0 0 0,1-1 0 0 0,-1 1 0 0 0,1-1 1 0 0,-1 1-1 0 0,0-1 0 0 0,1 0 0 0 0,-1 1 0 0 0,1-1 0 0 0,-1 0 0 0 0,3 0 0 0 0,2 1 13 0 0,0-1 0 0 0,0 0 1 0 0,0 0-1 0 0,0 0 0 0 0,6-2 0 0 0,-5 1 12 0 0,10-3 14 0 0,1-1 0 0 0,-1 0 0 0 0,0-2 0 0 0,15-7 0 0 0,-27 12-75 0 0,-1-1 0 0 0,0 0 1 0 0,0 1-1 0 0,0-1 1 0 0,0-1-1 0 0,-1 1 1 0 0,1 0-1 0 0,-1-1 1 0 0,0 0-1 0 0,0 0 0 0 0,0 0 1 0 0,-1 0-1 0 0,1 0 1 0 0,-1 0-1 0 0,0-1 1 0 0,0 1-1 0 0,0-1 0 0 0,-1 0 1 0 0,2-7-1 0 0,-3 9 40 0 0,1 0 1 0 0,-1 0-1 0 0,0 0 0 0 0,0 0 0 0 0,0 0 0 0 0,0 0 0 0 0,-1 0 0 0 0,1 0 0 0 0,-1 0 1 0 0,0 0-1 0 0,0 0 0 0 0,0 0 0 0 0,0 0 0 0 0,0 1 0 0 0,-1-1 0 0 0,1 0 0 0 0,-1 1 1 0 0,1-1-1 0 0,-1 1 0 0 0,0 0 0 0 0,0-1 0 0 0,0 1 0 0 0,-1 0 0 0 0,1 0 0 0 0,0 0 0 0 0,-1 1 1 0 0,1-1-1 0 0,-1 1 0 0 0,0-1 0 0 0,-5-1 0 0 0,4 1 75 0 0,-1 1-1 0 0,1-1 0 0 0,-1 1 1 0 0,0 0-1 0 0,0 0 1 0 0,1 1-1 0 0,-1 0 1 0 0,0 0-1 0 0,0 0 0 0 0,0 0 1 0 0,1 0-1 0 0,-1 1 1 0 0,0 0-1 0 0,0 0 1 0 0,1 1-1 0 0,-1-1 0 0 0,1 1 1 0 0,-9 4-1 0 0,10-4-63 0 0,-1 1-1 0 0,0 0 0 0 0,1 0 1 0 0,0 0-1 0 0,0 0 0 0 0,-1 0 1 0 0,2 1-1 0 0,-1-1 0 0 0,0 1 1 0 0,-3 6-1 0 0,1 2 24 0 0,0-1-1 0 0,-4 18 1 0 0,4-13-4 0 0,3-6-47 0 0,1-1-1 0 0,0 0 1 0 0,0 1-1 0 0,1-1 1 0 0,0 0-1 0 0,1 1 1 0 0,0-1-1 0 0,0 0 1 0 0,3 11-1 0 0,2 15 6 0 0,-5-29-11 0 0,0-1-1 0 0,0 1 1 0 0,1-1 0 0 0,-1 1-1 0 0,1-1 1 0 0,1 0 0 0 0,-1 0 0 0 0,1 0-1 0 0,0 0 1 0 0,0 0 0 0 0,0 0-1 0 0,6 5 1 0 0,3 2 33 0 0,1 0 0 0 0,24 17 1 0 0,-28-22-34 0 0,-3-3-21 0 0,1 0 0 0 0,0 0 1 0 0,0-1-1 0 0,0 0 0 0 0,0 0 1 0 0,0-1-1 0 0,1 1 0 0 0,-1-2 1 0 0,1 1-1 0 0,0-1 0 0 0,-1 0 1 0 0,1 0-1 0 0,0-1 0 0 0,0 0 1 0 0,-1-1-1 0 0,1 0 0 0 0,0 0 1 0 0,8-3-1 0 0,-6 2-74 0 0,-1-1 1 0 0,0 0-1 0 0,0-1 1 0 0,-1 1-1 0 0,1-2 0 0 0,-1 1 1 0 0,0-1-1 0 0,0-1 1 0 0,0 1-1 0 0,-1-1 0 0 0,1-1 1 0 0,-2 1-1 0 0,1-1 1 0 0,8-12-1 0 0,-7 6 85 0 0,-1 1 1 0 0,-1-2-1 0 0,0 1 0 0 0,-1-1 1 0 0,0 0-1 0 0,-1 0 0 0 0,3-19 1 0 0,9-106 158 0 0,-13 95 108 0 0,0 15-31 0 0,0 6 99 0 0,-1 0-1 0 0,-3-40 1 0 0,1 62-318 0 0,0 1 1 0 0,0 0-1 0 0,0 0 1 0 0,-1-1 0 0 0,1 1-1 0 0,0 0 1 0 0,0 0-1 0 0,0 0 1 0 0,0-1-1 0 0,-1 1 1 0 0,1 0-1 0 0,0 0 1 0 0,0 0-1 0 0,0-1 1 0 0,-1 1-1 0 0,1 0 1 0 0,0 0 0 0 0,0 0-1 0 0,-1 0 1 0 0,1 0-1 0 0,0-1 1 0 0,0 1-1 0 0,-1 0 1 0 0,1 0-1 0 0,0 0 1 0 0,-1 0-1 0 0,1 0 1 0 0,0 0-1 0 0,0 0 1 0 0,-1 0-1 0 0,1 0 1 0 0,0 0 0 0 0,0 0-1 0 0,-1 0 1 0 0,1 0-1 0 0,0 1 1 0 0,-1-1-1 0 0,1 0 1 0 0,0 0-1 0 0,0 0 1 0 0,-1 0-1 0 0,1 0 1 0 0,0 0-1 0 0,0 1 1 0 0,0-1-1 0 0,-1 0 1 0 0,-10 7-56 0 0,11-7 54 0 0,-2 2-3 0 0,0 0-1 0 0,0 0 1 0 0,0 0 0 0 0,0 0 0 0 0,1 0 0 0 0,-1 1 0 0 0,1-1 0 0 0,0 1-1 0 0,-1-1 1 0 0,1 1 0 0 0,0-1 0 0 0,0 4 0 0 0,-8 35 132 0 0,8-33-132 0 0,-4 18 23 0 0,2 0 0 0 0,1 0 0 0 0,1 1 0 0 0,1-1 1 0 0,5 40-1 0 0,-3-54-18 0 0,0 1 0 0 0,1-1 0 0 0,1 0 1 0 0,0 0-1 0 0,0 0 0 0 0,1-1 0 0 0,1 1 1 0 0,0-1-1 0 0,0 0 0 0 0,1-1 0 0 0,1 1 0 0 0,-1-2 1 0 0,16 16-1 0 0,-20-23-31 0 0,-1 1-1 0 0,1-1 1 0 0,0 0 0 0 0,0 0-1 0 0,0 0 1 0 0,0 0 0 0 0,0 0-1 0 0,1-1 1 0 0,-1 1 0 0 0,1-1-1 0 0,-1 0 1 0 0,1 0 0 0 0,-1 0-1 0 0,1-1 1 0 0,-1 1 0 0 0,1-1-1 0 0,4 0 1 0 0,-3-1-71 0 0,-1 0 1 0 0,0 0-1 0 0,0 0 1 0 0,1 0-1 0 0,-1-1 1 0 0,0 0-1 0 0,0 1 0 0 0,0-2 1 0 0,-1 1-1 0 0,1 0 1 0 0,0-1-1 0 0,-1 0 1 0 0,0 1-1 0 0,4-6 1 0 0,0 1 55 0 0,0 0 1 0 0,0 0 0 0 0,-1-1-1 0 0,-1 0 1 0 0,1 0 0 0 0,-1-1 0 0 0,0 0-1 0 0,-1 1 1 0 0,4-15 0 0 0,-1-1 138 0 0,-2 0-1 0 0,0 0 1 0 0,-2-1 0 0 0,-1 1 0 0 0,-1-1 0 0 0,-2-26 0 0 0,1 21 453 0 0,0 30-322 0 0,-7-2-186 0 0,6 2-25 0 0,-3 6 11 0 0,2 0-18 0 0,-1 0-7 0 0,1-1 0 0 0,-1 0 0 0 0,1 1 0 0 0,1 0 0 0 0,-1-1 0 0 0,1 1 0 0 0,0 0 0 0 0,0 0 0 0 0,0 0 0 0 0,2 11 0 0 0,4 33 57 0 0,7 38-49 0 0,-10-77-10 0 0,1-1 0 0 0,0 0 0 0 0,0 0 1 0 0,1 0-1 0 0,1-1 0 0 0,7 13 0 0 0,-1-5 62 0 0,-10-13-68 0 0,1 0 1 0 0,0-1 0 0 0,0 0 0 0 0,0 1-1 0 0,0-1 1 0 0,1 0 0 0 0,-1 0-1 0 0,1 0 1 0 0,0-1 0 0 0,0 1 0 0 0,0 0-1 0 0,0-1 1 0 0,0 0 0 0 0,0 0 0 0 0,1 0-1 0 0,-1 0 1 0 0,1-1 0 0 0,0 1 0 0 0,6 1-1 0 0,-4-2-23 0 0,1 1-1 0 0,-1-1 0 0 0,1-1 0 0 0,-1 1 1 0 0,1-1-1 0 0,-1-1 0 0 0,1 1 1 0 0,-1-1-1 0 0,1 0 0 0 0,-1 0 0 0 0,1-1 1 0 0,-1 0-1 0 0,8-3 0 0 0,-9 2-16 0 0,-1 1 1 0 0,0-1-1 0 0,0 0 0 0 0,0 0 0 0 0,0 0 0 0 0,0 0 0 0 0,0-1 0 0 0,-1 0 1 0 0,0 0-1 0 0,0 0 0 0 0,0 0 0 0 0,0 0 0 0 0,-1 0 0 0 0,1-1 0 0 0,-1 0 0 0 0,0 1 1 0 0,2-10-1 0 0,1-5 44 0 0,0-1-1 0 0,-2 1 1 0 0,0-1 0 0 0,-1 0 0 0 0,-1 0 0 0 0,-1 0 0 0 0,-2-19-1 0 0,1 20 50 0 0,1 12-8 0 0,0 1-1 0 0,-1 0 0 0 0,0 0 0 0 0,0-1 0 0 0,-3-8 1 0 0,4 14 127 0 0,-1 2-174 0 0,0-1 0 0 0,0 1-1 0 0,0 0 1 0 0,0-1 0 0 0,0 1 0 0 0,0 0-1 0 0,1 0 1 0 0,-1 0 0 0 0,0 0 0 0 0,1 0-1 0 0,-1 0 1 0 0,1 0 0 0 0,-1 0 0 0 0,1 0-1 0 0,-1 0 1 0 0,1 0 0 0 0,0 0 0 0 0,0 0-1 0 0,-1 0 1 0 0,1 0 0 0 0,0 0-1 0 0,0 1 1 0 0,0 0 0 0 0,-2 33 121 0 0,3-26-119 0 0,1 13 14 0 0,1 0 0 0 0,11 40 0 0 0,-12-55-11 0 0,1 1-1 0 0,0-1 1 0 0,1 0 0 0 0,0 0-1 0 0,0-1 1 0 0,0 1 0 0 0,0-1-1 0 0,1 0 1 0 0,0 0 0 0 0,1 0-1 0 0,-1-1 1 0 0,8 6 0 0 0,-6-6 3 0 0,0-1 0 0 0,0 1 0 0 0,0-1 1 0 0,0-1-1 0 0,1 1 0 0 0,0-1 0 0 0,-1-1 0 0 0,1 1 1 0 0,0-1-1 0 0,0-1 0 0 0,1 1 0 0 0,-1-1 1 0 0,0-1-1 0 0,10 0 0 0 0,-12 0-38 0 0,0-1 0 0 0,0 0 0 0 0,0 0 0 0 0,0 0 1 0 0,0-1-1 0 0,0 0 0 0 0,0 0 0 0 0,0-1 0 0 0,-1 0 0 0 0,0 0 0 0 0,1 0 0 0 0,-1 0 0 0 0,0-1 0 0 0,0 0 0 0 0,-1 0 1 0 0,1 0-1 0 0,-1 0 0 0 0,0-1 0 0 0,6-8 0 0 0,-7 7 22 0 0,0 0 0 0 0,0 0 0 0 0,-1 0 0 0 0,0 0 0 0 0,0-1 0 0 0,0 1 0 0 0,-1-1 1 0 0,0 1-1 0 0,0-11 0 0 0,0-5 58 0 0,-3-33 0 0 0,0 37 25 0 0,0-1 0 0 0,-1 1 0 0 0,-1 0-1 0 0,0 0 1 0 0,-9-22 0 0 0,10 33-59 0 0,-1 0 0 0 0,1 1 0 0 0,-1-1 0 0 0,0 1 0 0 0,-1-1 0 0 0,1 1 0 0 0,-1 0 0 0 0,0 1 0 0 0,-1-1 0 0 0,0 1 0 0 0,1 0 1 0 0,-2 1-1 0 0,1-1 0 0 0,0 1 0 0 0,-11-5 0 0 0,16 9-56 0 0,-3-2 84 0 0,-1 0 0 0 0,1 0 0 0 0,-1 1 1 0 0,0-1-1 0 0,-5 0 0 0 0,9 2-173 0 0,0 0 1 0 0,0 0 0 0 0,0 0 0 0 0,0 0 0 0 0,0 0-1 0 0,0 0 1 0 0,0 0 0 0 0,0 0 0 0 0,0 0 0 0 0,0 1-1 0 0,0-1 1 0 0,0 0 0 0 0,0 0 0 0 0,1 1 0 0 0,-1-1-1 0 0,0 1 1 0 0,0-1 0 0 0,0 1 0 0 0,0-1 0 0 0,1 1-1 0 0,-1 0 1 0 0,0-1 0 0 0,1 1 0 0 0,-1 0 0 0 0,0 0-1 0 0,1-1 1 0 0,-1 1 0 0 0,1 0 0 0 0,-1 0 0 0 0,1 0-1 0 0,-1 0 1 0 0,1 0 0 0 0,0 0 0 0 0,-1 1 0 0 0,0 5-2386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6.85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26 42 6161 0 0,'-18'-1'6441'0'0,"10"-2"-4445"0"0,9 2-1969 0 0,0 1 0 0 0,0-1 0 0 0,0 0 0 0 0,-1 0 0 0 0,1 1 0 0 0,0-1 0 0 0,0 0-1 0 0,1 1 1 0 0,-1-1 0 0 0,0 1 0 0 0,0 0 0 0 0,0-1 0 0 0,0 1 0 0 0,0 0 0 0 0,0-1 0 0 0,1 1 0 0 0,-1 0 0 0 0,2 0 0 0 0,43-10 547 0 0,1 3 0 0 0,91-4 0 0 0,-133 10-542 0 0,0 1 1 0 0,-1 1 0 0 0,1-1 0 0 0,0 1 0 0 0,0 0 0 0 0,0 0-1 0 0,0 0 1 0 0,-1 1 0 0 0,8 2 0 0 0,-10-2-15 0 0,0-1 0 0 0,0 1 1 0 0,0 0-1 0 0,0-1 0 0 0,0 1 0 0 0,0 0 1 0 0,0 0-1 0 0,0 0 0 0 0,-1 1 0 0 0,1-1 0 0 0,-1 0 1 0 0,0 0-1 0 0,1 1 0 0 0,-1-1 0 0 0,0 1 1 0 0,-1-1-1 0 0,1 1 0 0 0,0 3 0 0 0,1-1-3 0 0,-1 0-1 0 0,0 0 0 0 0,0 0 1 0 0,0 1-1 0 0,-1-1 0 0 0,1 0 0 0 0,-1 0 1 0 0,-1 1-1 0 0,1-1 0 0 0,-1 0 0 0 0,0 0 1 0 0,0 0-1 0 0,0 0 0 0 0,-1 0 1 0 0,0 0-1 0 0,-4 8 0 0 0,2-7 8 0 0,0 0-1 0 0,-1 0 1 0 0,0 0 0 0 0,0 0-1 0 0,0-1 1 0 0,-1 0-1 0 0,0 0 1 0 0,0-1 0 0 0,0 1-1 0 0,-1-1 1 0 0,-7 4 0 0 0,-24 16-36 0 0,-14 27 106 0 0,-3-3 126 0 0,54-48-207 0 0,1 1 0 0 0,-1-1 0 0 0,0 0 0 0 0,1 1 0 0 0,-1-1-1 0 0,1 0 1 0 0,-1 1 0 0 0,1-1 0 0 0,-1 1 0 0 0,1-1 0 0 0,-1 1 0 0 0,1-1 0 0 0,-1 1-1 0 0,1 0 1 0 0,0-1 0 0 0,-1 1 0 0 0,1-1 0 0 0,0 1 0 0 0,0 0 0 0 0,-1-1 0 0 0,1 1-1 0 0,0 0 1 0 0,0-1 0 0 0,0 1 0 0 0,0 0 0 0 0,0 0 0 0 0,0-1 0 0 0,0 2 0 0 0,1-1 3 0 0,-1 0 0 0 0,1 0 1 0 0,0 0-1 0 0,-1 0 0 0 0,1 0 1 0 0,0 0-1 0 0,0-1 0 0 0,0 1 1 0 0,0 0-1 0 0,0-1 0 0 0,0 1 1 0 0,0 0-1 0 0,0-1 0 0 0,0 1 0 0 0,1-1 1 0 0,4 2 32 0 0,-1 0 1 0 0,1 0-1 0 0,0-1 0 0 0,-1 0 1 0 0,1 0-1 0 0,6 0 0 0 0,16-4 48 0 0,-2-1 0 0 0,1-1-1 0 0,36-11 1 0 0,-57 15-75 0 0,0 0-1 0 0,0 0 0 0 0,0 0 1 0 0,11 0-1 0 0,6 0 50 0 0,-17-1-159 0 0,5-3 141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7.2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19 8666 0 0,'4'-13'3136'0'0,"-5"13"-3021"0"0,1-1 0 0 0,0 1 0 0 0,0 0 0 0 0,0 0 0 0 0,0 0 0 0 0,0 0 0 0 0,0-1 0 0 0,0 1 0 0 0,0 0 0 0 0,0 0 0 0 0,0 0 0 0 0,0 0 0 0 0,0-1 0 0 0,1 1 0 0 0,-1 0 0 0 0,0 0 0 0 0,0 0 0 0 0,0 0 0 0 0,1-1 804 0 0,-1 0-804 0 0,0 1 0 0 0,0 0 0 0 0,0 0 0 0 0,0 0 0 0 0,1 0 0 0 0,-1 0 0 0 0,0 0 0 0 0,0 0 0 0 0,0 0 0 0 0,0 0 0 0 0,0 0 0 0 0,1 0 0 0 0,-1 0 0 0 0,0 0 0 0 0,0 0 0 0 0,0 0 0 0 0,1 0 0 0 0,-1 0 0 0 0,0 0 0 0 0,0 0-1 0 0,0 0 1 0 0,0 0 0 0 0,1 0 0 0 0,-1 0 0 0 0,0 0 0 0 0,0 0 0 0 0,0 0 0 0 0,1 1 805 0 0,-1-1-805 0 0,1 0 0 0 0,2 10-66 0 0,1 0 0 0 0,-1-1-1 0 0,-1 1 1 0 0,0 0 0 0 0,0 0 0 0 0,-1 1 0 0 0,0-1 0 0 0,-1 0 0 0 0,0 0-1 0 0,-2 12 1 0 0,1-2 37 0 0,0 1-1 0 0,3 37 0 0 0,6-27 302 0 0,-8-31-354 0 0,10-4-6178 0 0,-9 3 5967 0 0,0 0 1 0 0,0 0-1 0 0,-1 0 1 0 0,1 0-1 0 0,0-1 0 0 0,-1 1 1 0 0,1 0-1 0 0,-1 0 1 0 0,0-1-1 0 0,1 1 0 0 0,-1 0 1 0 0,0-1-1 0 0,0 1 1 0 0,0 0-1 0 0,0-1 1 0 0,0 1-1 0 0,0-3 0 0 0,-2-8-2478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7.58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6 150 6265 0 0,'0'-2'268'0'0,"-6"-41"5874"0"0,6 39-5897 0 0,1 1-1 0 0,-1 0 1 0 0,1-1 0 0 0,0 1 0 0 0,0 0-1 0 0,0 0 1 0 0,0 0 0 0 0,0-1 0 0 0,1 1 0 0 0,3-5-1 0 0,-3 3-158 0 0,1 1-1 0 0,0-1 0 0 0,1 1 1 0 0,-1 0-1 0 0,1 0 0 0 0,0 0 1 0 0,0 0-1 0 0,0 1 0 0 0,1-1 1 0 0,-1 1-1 0 0,1 0 1 0 0,-1 0-1 0 0,8-2 0 0 0,-8 3-67 0 0,-1 1-1 0 0,0 0 0 0 0,1 0 1 0 0,-1 0-1 0 0,1 0 1 0 0,-1 0-1 0 0,1 1 0 0 0,-1 0 1 0 0,1 0-1 0 0,0 0 1 0 0,-1 0-1 0 0,1 0 0 0 0,-1 1 1 0 0,1-1-1 0 0,-1 1 1 0 0,1 0-1 0 0,-1 0 0 0 0,1 0 1 0 0,-1 1-1 0 0,0-1 1 0 0,0 1-1 0 0,4 2 0 0 0,-5-3-10 0 0,-1 0 0 0 0,0 0 0 0 0,1 1 0 0 0,-1-1 0 0 0,0 0 1 0 0,0 0-1 0 0,0 1 0 0 0,0-1 0 0 0,0 1 0 0 0,0-1 0 0 0,-1 1 0 0 0,1-1 0 0 0,0 1 0 0 0,-1 0 0 0 0,1-1 0 0 0,-1 1 0 0 0,1 0 0 0 0,-1-1 0 0 0,0 5 0 0 0,1 39 58 0 0,-2-30-72 0 0,1-12 15 0 0,-1 0 0 0 0,1-1 0 0 0,-1 1 0 0 0,1 0 0 0 0,-1-1 0 0 0,0 1 0 0 0,0-1 0 0 0,0 1 0 0 0,0-1 1 0 0,-1 0-1 0 0,1 1 0 0 0,-1-1 0 0 0,1 0 0 0 0,-1 0 0 0 0,0 0 0 0 0,0 0 0 0 0,0 0 0 0 0,0 0 0 0 0,0-1 0 0 0,0 1 0 0 0,-1-1 0 0 0,1 1 0 0 0,0-1 0 0 0,-4 1 0 0 0,3 0 9 0 0,-1-1-1 0 0,1 1 1 0 0,-1-1 0 0 0,0 0-1 0 0,0 0 1 0 0,0 0-1 0 0,0-1 1 0 0,1 0-1 0 0,-1 1 1 0 0,0-1-1 0 0,0 0 1 0 0,0-1 0 0 0,0 1-1 0 0,0-1 1 0 0,0 0-1 0 0,-5-1 1 0 0,6 0-99 0 0,1 1 1 0 0,-1-1 0 0 0,0 0-1 0 0,1 1 1 0 0,0-1 0 0 0,-1 0-1 0 0,1-1 1 0 0,0 1 0 0 0,0 0-1 0 0,0-1 1 0 0,0 1 0 0 0,0-1-1 0 0,1 1 1 0 0,-1-1 0 0 0,1 0-1 0 0,0 0 1 0 0,0 0-1 0 0,0 0 1 0 0,0 0 0 0 0,0 0-1 0 0,0 0 1 0 0,1 0 0 0 0,0 0-1 0 0,-1 0 1 0 0,2-5 0 0 0,-1 7-109 0 0,-1 1 50 0 0,1-1 0 0 0,0 1 0 0 0,0-1 0 0 0,0 1 0 0 0,0-1 0 0 0,0 1 0 0 0,0-1-1 0 0,1 1 1 0 0,-1 0 0 0 0,0-1 0 0 0,0 1 0 0 0,0-1 0 0 0,0 1 0 0 0,0 0 0 0 0,1-1 0 0 0,-1 1 0 0 0,0-1 0 0 0,0 1 0 0 0,1 0-1 0 0,-1-1 1 0 0,1 0 0 0 0,3-2-2787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8.15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17 134 7394 0 0,'-2'-2'384'0'0,"0"0"-1"0"0,1 0 1 0 0,0-1 0 0 0,-1 1 0 0 0,1 0 0 0 0,0-1 0 0 0,0 1 0 0 0,0-1 0 0 0,1 0 0 0 0,-1 1 0 0 0,1-1 0 0 0,-1 0 0 0 0,1 1 0 0 0,0-1 0 0 0,0-3 0 0 0,-3-21 2933 0 0,5 32-2377 0 0,1 2-890 0 0,0-1-1 0 0,0 0 1 0 0,-1 1 0 0 0,0 0 0 0 0,0-1 0 0 0,1 10 0 0 0,-3 3 8 0 0,-1 0 1 0 0,-4 23 0 0 0,0 12-6 0 0,5-48-42 0 0,0 0 0 0 0,1 1 0 0 0,0-1 0 0 0,0 0 1 0 0,1 0-1 0 0,4 12 0 0 0,4 17 123 0 0,-28-114 745 0 0,16 72-876 0 0,1-1 0 0 0,-1 1 0 0 0,2-1 0 0 0,-1 1 0 0 0,1-1 0 0 0,0 0 0 0 0,0 1 0 0 0,1-1 0 0 0,0 0 0 0 0,0 1 0 0 0,1 0 0 0 0,0-1 0 0 0,6-13 0 0 0,-3 11-6 0 0,1-1-1 0 0,0 1 1 0 0,1 0 0 0 0,0 0 0 0 0,0 1 0 0 0,1 0 0 0 0,0 0-1 0 0,12-9 1 0 0,-12 11-1 0 0,0 1 0 0 0,1-1 0 0 0,0 1 0 0 0,0 1 0 0 0,16-7-1 0 0,-21 10 4 0 0,1 0-1 0 0,0 0 1 0 0,0 1 0 0 0,0 0-1 0 0,0 0 1 0 0,0 1-1 0 0,1-1 1 0 0,-1 1-1 0 0,0 0 1 0 0,0 0-1 0 0,0 1 1 0 0,0-1-1 0 0,0 1 1 0 0,6 2-1 0 0,-8-1 9 0 0,1 0-1 0 0,-1 0 0 0 0,1 0 1 0 0,-1 0-1 0 0,0 0 0 0 0,0 1 0 0 0,0 0 1 0 0,-1-1-1 0 0,1 1 0 0 0,0 0 0 0 0,-1 0 1 0 0,0 1-1 0 0,0-1 0 0 0,0 0 1 0 0,0 1-1 0 0,2 5 0 0 0,1 4 5 0 0,0 1 1 0 0,0 0-1 0 0,2 15 1 0 0,-3 1 30 0 0,-1 0 1 0 0,-2 0 0 0 0,-2 35-1 0 0,0-14 44 0 0,1-50-82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39.00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217 230 5161 0 0,'-2'0'54'0'0,"-18"3"1124"0"0,19-3-1093 0 0,1 0-1 0 0,-1 0 0 0 0,1 0 0 0 0,0 0 0 0 0,-1 0 0 0 0,1 0 0 0 0,0 0 0 0 0,-1 0 0 0 0,1 0 0 0 0,0 1 0 0 0,-1-1 0 0 0,1 0 0 0 0,0 0 0 0 0,-1 0 1 0 0,1 0-1 0 0,0 1 0 0 0,-1-1 0 0 0,1 0 0 0 0,0 0 0 0 0,0 1 0 0 0,-1-1 0 0 0,1 0 0 0 0,0 1 0 0 0,0-1 0 0 0,0 0 0 0 0,-1 1 0 0 0,1-1 1 0 0,0 0-1 0 0,0 1 0 0 0,0-1 0 0 0,0 0 0 0 0,0 1 0 0 0,0-1 0 0 0,0 0 0 0 0,0 1 0 0 0,0-1 0 0 0,0 1 0 0 0,0-1 0 0 0,0 0 0 0 0,0 1 1 0 0,1 1 2031 0 0,3 0-976 0 0,-1 0-1086 0 0,0-1 0 0 0,0 0-1 0 0,0 0 1 0 0,0 0 0 0 0,0 0-1 0 0,0 0 1 0 0,0-1-1 0 0,1 1 1 0 0,-1-1 0 0 0,0 0-1 0 0,0 0 1 0 0,1 0-1 0 0,-1-1 1 0 0,0 1 0 0 0,0-1-1 0 0,0 1 1 0 0,0-1-1 0 0,1 0 1 0 0,4-3 0 0 0,-1 1-7 0 0,0 0 1 0 0,0-1-1 0 0,0 0 1 0 0,0-1-1 0 0,-1 1 1 0 0,0-1 0 0 0,0 0-1 0 0,0-1 1 0 0,0 0-1 0 0,-1 0 1 0 0,0 0-1 0 0,6-10 1 0 0,-8 11 20 0 0,-1 1 0 0 0,0-1 1 0 0,0 0-1 0 0,0 1 0 0 0,-1-1 0 0 0,0 0 1 0 0,0 0-1 0 0,0 0 0 0 0,0 0 0 0 0,-1 0 1 0 0,0-7-1 0 0,0 7 63 0 0,-1 0-1 0 0,0 0 1 0 0,0 0-1 0 0,0 0 1 0 0,-1-1-1 0 0,0 2 1 0 0,-3-8 0 0 0,2 7-77 0 0,0 1 0 0 0,0 0 0 0 0,-1-1 0 0 0,0 1 0 0 0,1 0 0 0 0,-1 1 1 0 0,-1-1-1 0 0,1 1 0 0 0,0 0 0 0 0,-1 0 0 0 0,0 0 0 0 0,0 0 0 0 0,0 1 1 0 0,0 0-1 0 0,0 0 0 0 0,0 0 0 0 0,0 1 0 0 0,-1 0 0 0 0,1 0 1 0 0,-10-1-1 0 0,3 1-12 0 0,0 1 1 0 0,0 0-1 0 0,0 0 0 0 0,1 1 1 0 0,-1 1-1 0 0,0 0 1 0 0,1 0-1 0 0,-22 8 1 0 0,25-7-21 0 0,0 1 1 0 0,1 0 0 0 0,0 1-1 0 0,0 0 1 0 0,0 0 0 0 0,0 0 0 0 0,1 1-1 0 0,0 0 1 0 0,0 0 0 0 0,0 0-1 0 0,1 1 1 0 0,0 0 0 0 0,-7 11-1 0 0,9-12-5 0 0,0 1 0 0 0,0-1 0 0 0,1 1-1 0 0,0-1 1 0 0,0 1 0 0 0,0 0-1 0 0,1 0 1 0 0,0 0 0 0 0,0 0-1 0 0,1 10 1 0 0,0 4 14 0 0,0-13-24 0 0,0 0 1 0 0,0-1-1 0 0,1 1 1 0 0,0 0 0 0 0,0-1-1 0 0,1 1 1 0 0,0-1-1 0 0,0 0 1 0 0,5 12 0 0 0,3-1 2 0 0,-7-12-2 0 0,1 0 1 0 0,-1 0-1 0 0,1 0 0 0 0,0-1 0 0 0,0 1 0 0 0,1-1 1 0 0,6 5-1 0 0,-7-6-8 0 0,1 0 0 0 0,0 0 0 0 0,0 0 0 0 0,1-1 0 0 0,-1 0 0 0 0,1 0 0 0 0,0-1 0 0 0,-1 0 0 0 0,1 0 0 0 0,0 0 0 0 0,0 0 0 0 0,1-1 0 0 0,-1 0 0 0 0,0-1 0 0 0,0 1 0 0 0,1-1 0 0 0,-1 0 0 0 0,0-1 0 0 0,0 1 0 0 0,0-1 0 0 0,1 0 1 0 0,10-4-1 0 0,-9 1-19 0 0,0 1 1 0 0,0-1 0 0 0,-1 0-1 0 0,0-1 1 0 0,0 0 0 0 0,0 0-1 0 0,0-1 1 0 0,-1 1 0 0 0,0-1-1 0 0,0-1 1 0 0,0 1 0 0 0,-1-1-1 0 0,0 0 1 0 0,-1 0 0 0 0,1-1-1 0 0,4-11 1 0 0,4-13 86 0 0,-1-1 1 0 0,-2 0-1 0 0,-2-1 0 0 0,6-35 0 0 0,-21 81 605 0 0,0 11-567 0 0,3 23 40 0 0,-5 37-14 0 0,0-37-81 0 0,6-36-35 0 0,1-1-1 0 0,0 0 0 0 0,1 1 1 0 0,0-1-1 0 0,0 0 1 0 0,1 1-1 0 0,1 15 0 0 0,0-19-8 0 0,26 179 144 0 0,-20 21-7 0 0,-9-169-83 0 0,-1 0 0 0 0,-2 0 1 0 0,-14 57-1 0 0,11-66-74 0 0,-1 0-1 0 0,-2-1 1 0 0,0 0 0 0 0,-2 0-1 0 0,-28 42 1 0 0,38-65 17 0 0,0 0 1 0 0,0-1-1 0 0,-1 1 0 0 0,1-1 0 0 0,-1 0 1 0 0,0 0-1 0 0,0 0 0 0 0,0-1 1 0 0,0 1-1 0 0,-1-1 0 0 0,1 0 0 0 0,-1 0 1 0 0,-5 2-1 0 0,7-3 1 0 0,-1 0 0 0 0,1-1 0 0 0,-1 1 1 0 0,1-1-1 0 0,0 1 0 0 0,-1-1 0 0 0,1 0 0 0 0,-1-1 0 0 0,1 1 0 0 0,-1 0 1 0 0,1-1-1 0 0,0 0 0 0 0,-1 0 0 0 0,1 0 0 0 0,0 0 0 0 0,0 0 0 0 0,0-1 0 0 0,0 1 1 0 0,-4-3-1 0 0,3 0-4 0 0,0 0 0 0 0,0 0 0 0 0,0 0 0 0 0,1 0 0 0 0,0-1 0 0 0,0 1 0 0 0,0-1 0 0 0,-3-6 0 0 0,-8-13 0 0 0,8 14 7 0 0,-1-1-1 0 0,1 0 1 0 0,1 0 0 0 0,0 0-1 0 0,1-1 1 0 0,0 0-1 0 0,0 0 1 0 0,2 0-1 0 0,-1 0 1 0 0,2 0-1 0 0,-1 0 1 0 0,2-1-1 0 0,0-12 1 0 0,0 9-13 0 0,0 1 0 0 0,1-1 0 0 0,0 0 0 0 0,1 1-1 0 0,1-1 1 0 0,1 1 0 0 0,0 0 0 0 0,1 0 0 0 0,10-21 0 0 0,-4 18-3 0 0,1 1 0 0 0,0 0 0 0 0,1 1-1 0 0,1 0 1 0 0,1 1 0 0 0,0 1 0 0 0,1 0 0 0 0,0 1-1 0 0,24-14 1 0 0,21-9-180 0 0,90-40 0 0 0,-134 68 122 0 0,-4 2-384 0 0,0 1-1 0 0,0 0 1 0 0,17-4 0 0 0,2 5-6558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0.37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238 202 2489 0 0,'0'0'7626'0'0,"2"-2"-7362"0"0,-1 1-1 0 0,1-1 1 0 0,-1 1-1 0 0,1-1 0 0 0,-1 1 1 0 0,0-1-1 0 0,1 0 1 0 0,-1 0-1 0 0,0 0 0 0 0,0 1 1 0 0,1-4-1 0 0,0 0-151 0 0,0 1-1 0 0,0-1 0 0 0,0 0 1 0 0,0 0-1 0 0,-1 0 0 0 0,0 0 1 0 0,0 0-1 0 0,0 0 0 0 0,-1 0 1 0 0,1-1-1 0 0,-1 1 0 0 0,-1 0 1 0 0,1 0-1 0 0,-1 0 1 0 0,0 0-1 0 0,0-1 0 0 0,0 1 1 0 0,-1 1-1 0 0,-2-8 0 0 0,1 7-5 0 0,0 0-1 0 0,-1 0 0 0 0,1 0 1 0 0,-1 0-1 0 0,0 1 0 0 0,0-1 1 0 0,-1 1-1 0 0,1 0 0 0 0,-1 0 1 0 0,0 1-1 0 0,0-1 0 0 0,-1 1 1 0 0,1 0-1 0 0,0 1 0 0 0,-10-4 1 0 0,12 5-82 0 0,-1 0 1 0 0,0 0-1 0 0,1 1 1 0 0,-1-1-1 0 0,0 1 1 0 0,0 0-1 0 0,1 0 1 0 0,-1 0-1 0 0,0 0 1 0 0,1 1-1 0 0,-1 0 1 0 0,0 0 0 0 0,1 0-1 0 0,-1 0 1 0 0,0 0-1 0 0,1 0 1 0 0,0 1-1 0 0,-1 0 1 0 0,1 0-1 0 0,0 0 1 0 0,0 0-1 0 0,0 0 1 0 0,0 1-1 0 0,0-1 1 0 0,-4 6-1 0 0,-2 3-5 0 0,4-7 2 0 0,1 1 0 0 0,-1 0 0 0 0,1 1 1 0 0,1-1-1 0 0,-1 1 0 0 0,1-1 0 0 0,-1 1 1 0 0,2 0-1 0 0,-1 1 0 0 0,-2 8 1 0 0,-1 9 26 0 0,-19 110 116 0 0,23-117-144 0 0,1-1 1 0 0,1 0-1 0 0,1 0 0 0 0,0 1 0 0 0,1-1 0 0 0,6 24 0 0 0,-5-27-8 0 0,1-1 1 0 0,0 1-1 0 0,0-1 0 0 0,1 1 0 0 0,1-1 1 0 0,0-1-1 0 0,1 1 0 0 0,0-1 1 0 0,1 0-1 0 0,0-1 0 0 0,1 1 0 0 0,0-2 1 0 0,20 18-1 0 0,-23-23 8 0 0,0 0 1 0 0,0 0-1 0 0,1 0 0 0 0,-1-1 1 0 0,1 0-1 0 0,0 0 0 0 0,0 0 1 0 0,0-1-1 0 0,0-1 0 0 0,1 1 1 0 0,-1-1-1 0 0,0 0 0 0 0,9 0 1 0 0,-12-1-7 0 0,1 0 0 0 0,-1-1 0 0 0,1 1 0 0 0,-1-1 0 0 0,1 0 0 0 0,-1 0 0 0 0,1 0 0 0 0,-1-1 0 0 0,0 1 0 0 0,0-1 0 0 0,0 0 0 0 0,0 0 0 0 0,0-1 0 0 0,0 1 0 0 0,0-1 0 0 0,-1 0 0 0 0,1 0 0 0 0,-1 0 0 0 0,0 0 0 0 0,0-1 0 0 0,0 1 0 0 0,3-7 0 0 0,6-13 19 0 0,-1-1 0 0 0,-2-1 0 0 0,-1 1 0 0 0,7-29 0 0 0,14-45 3 0 0,-23 81-24 0 0,-10 19 2 0 0,2 2-13 0 0,1-1 1 0 0,-1 0-1 0 0,1 1 1 0 0,0-1-1 0 0,0 1 1 0 0,0-1-1 0 0,0 6 0 0 0,-1 10 10 0 0,1 4-2 0 0,1 30 1 0 0,1-46-7 0 0,0 1 0 0 0,0-1 1 0 0,0 0-1 0 0,1 1 0 0 0,1-1 0 0 0,-1 0 1 0 0,1 0-1 0 0,4 7 0 0 0,-5-10 2 0 0,5 9 10 0 0,1 0 0 0 0,0 0 0 0 0,17 19 0 0 0,-21-29-12 0 0,-1 1 0 0 0,1-1 0 0 0,-1 0 0 0 0,1 0 0 0 0,0-1 0 0 0,0 1 0 0 0,1-1 0 0 0,-1 1 0 0 0,0-2 0 0 0,1 1 0 0 0,-1 0 0 0 0,1-1-1 0 0,0 0 1 0 0,-1 0 0 0 0,11 1 0 0 0,-11-1-1 0 0,1-1 0 0 0,-1 0 0 0 0,1 0 0 0 0,0 0 0 0 0,-1 0 0 0 0,1-1 0 0 0,-1 1 0 0 0,1-1 0 0 0,-1 0 0 0 0,1-1 0 0 0,-1 1 0 0 0,0-1 0 0 0,0 0 0 0 0,0 0 0 0 0,0 0 0 0 0,0-1 0 0 0,0 1 0 0 0,0-1 0 0 0,-1 0 0 0 0,1 0 0 0 0,-1 0 0 0 0,0 0 0 0 0,0-1 0 0 0,3-4 0 0 0,1 0 1 0 0,0-1 1 0 0,-1 0 0 0 0,-1 0 0 0 0,7-13-1 0 0,-10 17 10 0 0,-1-1 0 0 0,1 1 0 0 0,-1-1 0 0 0,0 1-1 0 0,0-1 1 0 0,0 0 0 0 0,-1 1 0 0 0,0-1-1 0 0,-1-11 1 0 0,-1 1 28 0 0,0 0 0 0 0,-1 0-1 0 0,-7-21 1 0 0,7 30-33 0 0,0 0 1 0 0,0 0-1 0 0,-1 0 1 0 0,0 1 0 0 0,0-1-1 0 0,-1 1 1 0 0,1 0-1 0 0,-1 0 1 0 0,-8-6-1 0 0,8 8-7 0 0,1 0 0 0 0,-1 1-1 0 0,0-1 1 0 0,0 2 0 0 0,0-1 0 0 0,-1 0-1 0 0,1 1 1 0 0,0 0 0 0 0,-1 0 0 0 0,-10-2-1 0 0,0 2 1 0 0,0 0-1 0 0,-27 1 1 0 0,42 1-37 0 0,4 6-4419 0 0,-1-4 4069 0 0,-1 0 87 0 0,0 0 0 0 0,1 0-1 0 0,-1 0 1 0 0,1 0 0 0 0,-1 0 0 0 0,1-1-1 0 0,0 1 1 0 0,0-1 0 0 0,0 1-1 0 0,2 0 1 0 0,5 2-2532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1.23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 66 5281 0 0,'-1'-1'310'0'0,"0"0"0"0"0,-1 0 1 0 0,1 0-1 0 0,0 0 0 0 0,0-1 0 0 0,0 1 0 0 0,1 0 0 0 0,-1 0 0 0 0,0-1 0 0 0,0 1 1 0 0,1 0-1 0 0,-1-1 0 0 0,1 1 0 0 0,-1-1 0 0 0,1 1 0 0 0,-1-1 0 0 0,1 1 0 0 0,0-1 1 0 0,0 1-1 0 0,0-1 0 0 0,0-2 1563 0 0,0-7 1478 0 0,-1 8-3178 0 0,1 12-48 0 0,1 33 100 0 0,-2-31-179 0 0,1 0 0 0 0,1-1-1 0 0,3 21 1 0 0,4 18-13 0 0,-7-36-19 0 0,0-1-1 0 0,8 25 0 0 0,2 8 91 0 0,2 4 224 0 0,-12-47 127 0 0,-2-14-423 0 0,0 0 0 0 0,-1 0 0 0 0,0 0-1 0 0,-5-13 1 0 0,4 15-20 0 0,0-1 1 0 0,1 0-1 0 0,0 0 0 0 0,1 0 0 0 0,0-15 0 0 0,1 11-2 0 0,1 1-1 0 0,1-1 0 0 0,0 0 1 0 0,6-17-1 0 0,-6 26-16 0 0,0 1 0 0 0,0-1 0 0 0,1 1 0 0 0,0 0 0 0 0,0 0 0 0 0,1 0 0 0 0,0 0 0 0 0,-1 0 0 0 0,1 1 0 0 0,1 0 0 0 0,-1 0 0 0 0,1 0 0 0 0,7-5 0 0 0,-7 6 2 0 0,0-1-1 0 0,0 1 0 0 0,1 0 0 0 0,0 1 1 0 0,-1 0-1 0 0,10-3 0 0 0,-13 4 6 0 0,0 1 0 0 0,1-1 0 0 0,-1 1 0 0 0,0 0 0 0 0,1 0 0 0 0,-1 0 0 0 0,0 0 0 0 0,1 0 0 0 0,-1 1 0 0 0,0-1 0 0 0,1 1 0 0 0,-1-1 0 0 0,0 1 0 0 0,0 0 0 0 0,0 0 0 0 0,0 0 0 0 0,0 0 0 0 0,0 0 0 0 0,0 0 0 0 0,2 2 0 0 0,2 3 2 0 0,0 0 0 0 0,0 0 0 0 0,-1 1 0 0 0,0-1 0 0 0,0 1 0 0 0,0 1 0 0 0,-1-1 0 0 0,5 13 0 0 0,2 9 32 0 0,8 32-1 0 0,5 13-7 0 0,-8-26 10 0 0,-16-46 29 0 0,0-21-167 0 0,-3 1 92 0 0,0 8 4 0 0,1 1 0 0 0,1 0 0 0 0,0-1 0 0 0,0 1 0 0 0,1-1 0 0 0,0 1 0 0 0,0-1 1 0 0,1 1-1 0 0,0-1 0 0 0,6-16 0 0 0,-3 15-1 0 0,1 1 0 0 0,0 0 0 0 0,0 0-1 0 0,1 1 1 0 0,1-1 0 0 0,9-10 0 0 0,-14 17 6 0 0,0 1-1 0 0,0 0 1 0 0,0-1 0 0 0,1 1-1 0 0,-1 0 1 0 0,1 0 0 0 0,-1 1-1 0 0,1-1 1 0 0,0 0-1 0 0,-1 1 1 0 0,1 0 0 0 0,0 0-1 0 0,0-1 1 0 0,0 2 0 0 0,0-1-1 0 0,0 0 1 0 0,0 1 0 0 0,0-1-1 0 0,1 1 1 0 0,-1 0 0 0 0,0 0-1 0 0,0 0 1 0 0,0 0-1 0 0,0 1 1 0 0,0-1 0 0 0,0 1-1 0 0,6 1 1 0 0,-6 0 11 0 0,1 1 0 0 0,-1-1-1 0 0,1 0 1 0 0,-1 1 0 0 0,0 0 0 0 0,0-1 0 0 0,0 1 0 0 0,0 1-1 0 0,0-1 1 0 0,-1 0 0 0 0,0 1 0 0 0,1-1 0 0 0,1 6 0 0 0,3 4 20 0 0,-2 1 1 0 0,6 20-1 0 0,-8-22-16 0 0,-1 0 1 0 0,-1 0-1 0 0,0 0 0 0 0,-1 1 0 0 0,0-1 0 0 0,-3 19 0 0 0,1-13 11 0 0,1 33 1 0 0,7-13-450 0 0,-6-37-143 0 0,2-13-8343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1.88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23 18 9082 0 0,'0'-1'343'0'0,"0"0"-1"0"0,0-1 1 0 0,0 1 0 0 0,0 0 0 0 0,0 0-1 0 0,0 0 1 0 0,0 0 0 0 0,0 0 0 0 0,-1 0-1 0 0,1 0 1 0 0,0 0 0 0 0,-1 0 0 0 0,1 0-1 0 0,-1-1 1 0 0,0 2-249 0 0,1 0 0 0 0,0 0 1 0 0,0 0-1 0 0,0-1 0 0 0,-1 1 0 0 0,1 0 0 0 0,0 0 1 0 0,0 0-1 0 0,-1 0 0 0 0,1 0 0 0 0,0 0 0 0 0,0 0 0 0 0,-1 0 1 0 0,1 0-1 0 0,0 0 0 0 0,0 0 0 0 0,-1 0 0 0 0,1 0 1 0 0,0 0-1 0 0,0 1 0 0 0,0-1 0 0 0,-1 0 0 0 0,1 0 1 0 0,0 0-1 0 0,0 0 0 0 0,0 0 0 0 0,-1 0 0 0 0,1 0 0 0 0,0 1 1 0 0,0-1-1 0 0,0 0 0 0 0,0 0 0 0 0,-1 0 0 0 0,1 1 1 0 0,0-1-1 0 0,0 0 0 0 0,-1 2-20 0 0,0-1 0 0 0,0 1 0 0 0,0 0 0 0 0,0-1 0 0 0,0 1 0 0 0,0 0 0 0 0,1 0 0 0 0,-1-1 0 0 0,1 1 0 0 0,-1 0-1 0 0,1 0 1 0 0,0 0 0 0 0,-1 0 0 0 0,1 3 0 0 0,1 9 32 0 0,0 1-1 0 0,-3 19 1 0 0,1-22-57 0 0,0 0 1 0 0,1 0-1 0 0,1 0 1 0 0,2 19-1 0 0,1-6 16 0 0,-2 2 0 0 0,0-1 0 0 0,-3 44-1 0 0,-1-42 85 0 0,2 1-1 0 0,6 52 1 0 0,0-60-25 0 0,-5-19 145 0 0,0-2-269 0 0,0 0 0 0 0,-1-1 1 0 0,1 1-1 0 0,0 0 0 0 0,0-1 0 0 0,0 1 1 0 0,0-1-1 0 0,0 1 0 0 0,-1-1 0 0 0,1 1 0 0 0,0-1 1 0 0,0 1-1 0 0,-1-1 0 0 0,1 0 0 0 0,0 1 0 0 0,-1-1 1 0 0,1 0-1 0 0,-1 0 0 0 0,1 1 0 0 0,-1-1 1 0 0,1 0-1 0 0,-1 0 0 0 0,0 0 0 0 0,1 0 0 0 0,-1 0 1 0 0,0 0-1 0 0,0 0 0 0 0,0 1 0 0 0,1-1 0 0 0,-1 0 1 0 0,0 0-1 0 0,-1-2 0 0 0,1-39-138 0 0,-1 29 149 0 0,1-26-49 0 0,-1 19 13 0 0,3-37 0 0 0,-1 50 19 0 0,1-1 0 0 0,-1 1-1 0 0,2-1 1 0 0,-1 1 0 0 0,1 0 0 0 0,0 0-1 0 0,0 0 1 0 0,6-9 0 0 0,-5 11 0 0 0,-1 0 0 0 0,1 1-1 0 0,0-1 1 0 0,0 1 0 0 0,0-1 0 0 0,1 1-1 0 0,-1 0 1 0 0,1 1 0 0 0,0-1 0 0 0,0 1 0 0 0,1 0-1 0 0,-1 1 1 0 0,1-1 0 0 0,8-2 0 0 0,-10 4 2 0 0,0 0 1 0 0,0 0-1 0 0,0 1 0 0 0,0 0 1 0 0,0-1-1 0 0,0 2 1 0 0,0-1-1 0 0,0 0 1 0 0,0 1-1 0 0,0 0 1 0 0,0 0-1 0 0,0 0 0 0 0,0 0 1 0 0,0 0-1 0 0,-1 1 1 0 0,1 0-1 0 0,0 0 1 0 0,-1 0-1 0 0,0 0 1 0 0,1 0-1 0 0,-1 1 0 0 0,0-1 1 0 0,3 4-1 0 0,0 1 12 0 0,0 0-1 0 0,-1 1 0 0 0,0-1 0 0 0,0 1 1 0 0,0 0-1 0 0,-1 1 0 0 0,0-1 0 0 0,-1 1 1 0 0,0-1-1 0 0,3 17 0 0 0,-3-10 7 0 0,0 1-1 0 0,-2 0 0 0 0,0 1 1 0 0,0-1-1 0 0,-3 21 0 0 0,1-30-12 0 0,-7 54 53 0 0,7-55-47 0 0,-1 0 1 0 0,1-1-1 0 0,-1 1 0 0 0,0 0 0 0 0,-1-1 0 0 0,1 1 0 0 0,-6 7 0 0 0,7-11-4 0 0,0-1 0 0 0,0 0 0 0 0,0 0-1 0 0,-1 0 1 0 0,1 0 0 0 0,0 0 0 0 0,0 0 0 0 0,-1 0-1 0 0,1 0 1 0 0,-1-1 0 0 0,1 1 0 0 0,-1 0 0 0 0,1-1-1 0 0,-1 1 1 0 0,1-1 0 0 0,-1 0 0 0 0,1 1 0 0 0,-1-1-1 0 0,1 0 1 0 0,-1 0 0 0 0,0 0 0 0 0,1 0-1 0 0,-1 0 1 0 0,1-1 0 0 0,-1 1 0 0 0,1 0 0 0 0,-1-1-1 0 0,1 1 1 0 0,-1-1 0 0 0,1 1 0 0 0,-3-2-1 0 0,-5-3-12 0 0,0 0-1 0 0,0 0 1 0 0,-15-14-1 0 0,6 6-265 0 0,10 7-10 0 0,-23-17-886 0 0,29 22 849 0 0,1-1 0 0 0,-1 1 0 0 0,1-1 0 0 0,0 0 0 0 0,0 1 0 0 0,0-1 0 0 0,0 0 0 0 0,0 0 0 0 0,0 0 0 0 0,0 0 0 0 0,1 0 0 0 0,-1 0 0 0 0,1 0 0 0 0,0 0 0 0 0,-1 0-1 0 0,1-2 1 0 0,0-5-3164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2.25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 46 7898 0 0,'-1'0'126'0'0,"1"-1"0"0"0,-1 1 0 0 0,1 0 1 0 0,-1 0-1 0 0,0-1 0 0 0,1 1 0 0 0,-1 0 1 0 0,1 0-1 0 0,-1-1 0 0 0,1 1 0 0 0,-1-1 1 0 0,1 1-1 0 0,0-1 0 0 0,-1 1 0 0 0,1 0 1 0 0,-1-1-1 0 0,1 0 0 0 0,0 1 0 0 0,-1-1 0 0 0,1 1 1 0 0,0-1-1 0 0,0 1 0 0 0,-1-1 0 0 0,1 1 1 0 0,0-1-1 0 0,0 0 0 0 0,0 1 0 0 0,0-1 1 0 0,0 0-1 0 0,0 1 0 0 0,0-1 0 0 0,0 1 1 0 0,0-1-1 0 0,0 0 0 0 0,0 1 0 0 0,0-1 1 0 0,0 1-1 0 0,1-1 0 0 0,-1 0 0 0 0,0 1 0 0 0,0-1 1 0 0,1 1-1 0 0,-1-1 0 0 0,0 1 0 0 0,1-2 1 0 0,0 1 112 0 0,0 0-1 0 0,-1 0 1 0 0,1 0 0 0 0,-1-1 0 0 0,0 1 0 0 0,1 0 0 0 0,-1 0 0 0 0,0-1-1 0 0,0 1 1 0 0,0 0 0 0 0,0-1 0 0 0,0 1 0 0 0,0 0 0 0 0,0-1 0 0 0,0-1-1 0 0,5 13 3168 0 0,-4-8-3399 0 0,0-1-1 0 0,0 1 0 0 0,0-1 0 0 0,-1 1 0 0 0,1 0 0 0 0,0-1 0 0 0,-1 1 1 0 0,1 0-1 0 0,-1-1 0 0 0,0 1 0 0 0,1 0 0 0 0,-1 0 0 0 0,0 0 0 0 0,0 3 0 0 0,1 66 220 0 0,1-3-119 0 0,-2-40 187 0 0,7 53 0 0 0,-9-74 336 0 0,9-26-10452 0 0,-7 5 6415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2.61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1 127 6825 0 0,'0'-6'899'0'0,"0"0"-1"0"0,1 0 1 0 0,0 0-1 0 0,0 0 1 0 0,1 1-1 0 0,-1-1 1 0 0,5-8-1 0 0,-2 3-185 0 0,-3 8-523 0 0,-1 1-116 0 0,1 1 1 0 0,-1-1-1 0 0,1 0 0 0 0,0 0 1 0 0,-1 1-1 0 0,1-1 1 0 0,0 0-1 0 0,0 1 0 0 0,0-1 1 0 0,1 1-1 0 0,-1 0 0 0 0,0-1 1 0 0,0 1-1 0 0,1 0 1 0 0,-1-1-1 0 0,1 1 0 0 0,-1 0 1 0 0,1 0-1 0 0,2-1 1 0 0,9-5 110 0 0,-9 4-127 0 0,0 1 0 0 0,0-1 0 0 0,0 1 0 0 0,0 0 0 0 0,1 1 0 0 0,-1-1-1 0 0,1 1 1 0 0,6-2 0 0 0,-9 3-49 0 0,0-1 0 0 0,0 1 0 0 0,0 0 0 0 0,0 0 0 0 0,0 0 0 0 0,0 0-1 0 0,0 0 1 0 0,0 0 0 0 0,0 0 0 0 0,0 1 0 0 0,-1-1 0 0 0,1 1 0 0 0,0-1 0 0 0,0 1-1 0 0,0 0 1 0 0,0 0 0 0 0,-1 0 0 0 0,1 0 0 0 0,-1 0 0 0 0,1 0 0 0 0,0 0 0 0 0,-1 1-1 0 0,0-1 1 0 0,2 2 0 0 0,0 1 4 0 0,-2-1 0 0 0,1 1 0 0 0,0-1 0 0 0,-1 1 0 0 0,1 0 0 0 0,-1 0 0 0 0,0-1 0 0 0,-1 1 0 0 0,1 0-1 0 0,0 8 1 0 0,0-1 17 0 0,-1-7-17 0 0,1 0-1 0 0,-1 0 1 0 0,0 0-1 0 0,0 0 0 0 0,0 0 1 0 0,-1 0-1 0 0,-1 6 1 0 0,1-9-8 0 0,1 1 0 0 0,-1 0 1 0 0,0-1-1 0 0,0 1 0 0 0,0-1 0 0 0,-1 1 0 0 0,1-1 1 0 0,0 0-1 0 0,0 1 0 0 0,-1-1 0 0 0,1 0 0 0 0,-1 0 1 0 0,1 0-1 0 0,-1 0 0 0 0,1 0 0 0 0,-1 0 0 0 0,0-1 1 0 0,0 1-1 0 0,1 0 0 0 0,-4 0 0 0 0,0 0 29 0 0,-1 0-1 0 0,1 0 1 0 0,0-1-1 0 0,0 1 1 0 0,-1-1-1 0 0,1 0 1 0 0,0-1-1 0 0,0 1 1 0 0,-6-2 0 0 0,8 1-100 0 0,1 1 1 0 0,-1-1 0 0 0,0 0 0 0 0,1 0-1 0 0,-1 0 1 0 0,1 0 0 0 0,-1 0 0 0 0,1 0-1 0 0,0-1 1 0 0,-1 1 0 0 0,1-1 0 0 0,0 1-1 0 0,0-1 1 0 0,0 0 0 0 0,0 0 0 0 0,0 0-1 0 0,1 0 1 0 0,-1 0 0 0 0,-1-3 0 0 0,3 4-42 0 0,0 1 1 0 0,0-1-1 0 0,-1 0 1 0 0,1 1 0 0 0,0-1-1 0 0,0 1 1 0 0,0-1 0 0 0,0 0-1 0 0,0 1 1 0 0,1-1-1 0 0,-1 1 1 0 0,0-1 0 0 0,0 0-1 0 0,0 1 1 0 0,0-1 0 0 0,1 1-1 0 0,-1-1 1 0 0,0 1-1 0 0,0-1 1 0 0,1 1 0 0 0,-1-1-1 0 0,0 1 1 0 0,1-1 0 0 0,-1 1-1 0 0,1-1 1 0 0,-1 1-1 0 0,1-1 1 0 0,-1 1 0 0 0,1 0-1 0 0,0-1 1 0 0,0 0-461 0 0,4-4-2182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2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4 142 5305 0 0,'-1'1'59'0'0,"1"0"0"0"0,0-1 0 0 0,-1 1 0 0 0,1 0 0 0 0,0 0 0 0 0,0 0 0 0 0,-1-1-1 0 0,1 1 1 0 0,0 0 0 0 0,0 0 0 0 0,0 0 0 0 0,0 0 0 0 0,0 0 0 0 0,0-1 0 0 0,0 1 0 0 0,0 0 0 0 0,1 0 0 0 0,-1 0 0 0 0,0 0 0 0 0,0-1-1 0 0,1 1 1 0 0,-1 0 0 0 0,0 0 0 0 0,1-1 0 0 0,-1 1 0 0 0,1 0 0 0 0,-1 0 0 0 0,1-1 0 0 0,-1 1 0 0 0,1-1 0 0 0,0 1 0 0 0,-1 0 0 0 0,1-1-1 0 0,0 1 1 0 0,-1-1 0 0 0,1 1 0 0 0,0-1 0 0 0,0 0 0 0 0,-1 1 0 0 0,2-1 0 0 0,3 2-26 0 0,-1 0 0 0 0,1-1 1 0 0,0 0-1 0 0,-1 0 0 0 0,10 0 0 0 0,-10 0-3 0 0,1-1-1 0 0,-1 1 0 0 0,1-1 0 0 0,-1 0 1 0 0,1-1-1 0 0,-1 1 0 0 0,0-1 0 0 0,1 0 0 0 0,-1 0 1 0 0,0 0-1 0 0,0-1 0 0 0,7-3 0 0 0,7-4 116 0 0,-9 5-180 0 0,-1-1 0 0 0,1 0-1 0 0,-1 0 1 0 0,0 0-1 0 0,13-13 1 0 0,-20 17 27 0 0,1-1 0 0 0,-1 0-1 0 0,0 1 1 0 0,0-1 0 0 0,1 0-1 0 0,-1 0 1 0 0,-1 0 0 0 0,1 0 0 0 0,0 0-1 0 0,0 0 1 0 0,-1 0 0 0 0,1 0 0 0 0,-1 0-1 0 0,1 0 1 0 0,-1 0 0 0 0,0 0 0 0 0,0 0-1 0 0,0 0 1 0 0,0-1 0 0 0,0 1 0 0 0,-1 0-1 0 0,1 0 1 0 0,-1 0 0 0 0,1 0-1 0 0,-1 0 1 0 0,0 0 0 0 0,0 0 0 0 0,0 0-1 0 0,0 0 1 0 0,0 1 0 0 0,0-1 0 0 0,-3-3-1 0 0,2 2 62 0 0,0 0 0 0 0,0 0 0 0 0,-1 0-1 0 0,1 1 1 0 0,-1-1 0 0 0,1 1 0 0 0,-1-1-1 0 0,0 1 1 0 0,0 0 0 0 0,0 0 0 0 0,-1 0 0 0 0,1 1-1 0 0,0-1 1 0 0,-1 1 0 0 0,-4-2 438 0 0,-20 12 380 0 0,24-8-798 0 0,0 1 0 0 0,0 0-1 0 0,0 0 1 0 0,0 1 0 0 0,1-1 0 0 0,-1 1-1 0 0,1 0 1 0 0,-1 0 0 0 0,1 0 0 0 0,0 0-1 0 0,0 1 1 0 0,0-1 0 0 0,-3 7 0 0 0,0 1 40 0 0,1 1 1 0 0,0-1-1 0 0,-4 19 1 0 0,1-3-76 0 0,6-20-22 0 0,1 0 1 0 0,0 0-1 0 0,0 0 0 0 0,1 0 0 0 0,-1 0 0 0 0,2 0 1 0 0,-1 0-1 0 0,3 12 0 0 0,1 3 13 0 0,11 30 0 0 0,-11-43-7 0 0,0 0-1 0 0,1 0 1 0 0,0-1 0 0 0,0 0-1 0 0,1 0 1 0 0,0 0 0 0 0,0-1-1 0 0,1 0 1 0 0,0 0-1 0 0,0 0 1 0 0,1-1 0 0 0,0 0-1 0 0,0-1 1 0 0,0 0-1 0 0,0 0 1 0 0,1 0 0 0 0,0-1-1 0 0,15 4 1 0 0,-16-5-98 0 0,0-1 0 0 0,0 0 0 0 0,1-1 0 0 0,-1 0 1 0 0,0 0-1 0 0,1-1 0 0 0,-1 0 0 0 0,1 0 0 0 0,-1-1 0 0 0,11-2 0 0 0,-13 1-37 0 0,0 0 1 0 0,-1 0-1 0 0,1-1 0 0 0,-1 1 0 0 0,1-1 0 0 0,-1-1 0 0 0,0 1 0 0 0,0-1 0 0 0,0 0 1 0 0,-1 0-1 0 0,1 0 0 0 0,-1 0 0 0 0,0-1 0 0 0,0 0 0 0 0,4-6 0 0 0,-2 0 90 0 0,0 0 0 0 0,0-1 0 0 0,-1 1 0 0 0,-1-1-1 0 0,0 0 1 0 0,0-1 0 0 0,-1 1 0 0 0,-1 0-1 0 0,2-21 1 0 0,-3 9 283 0 0,-1 1-1 0 0,-1-1 1 0 0,-1 0-1 0 0,-7-29 1 0 0,7 68 539 0 0,1-13-801 0 0,1 1 0 0 0,-1 0 0 0 0,0-1 0 0 0,1 1 0 0 0,0 0 0 0 0,0-1 0 0 0,0 1 0 0 0,0 0 0 0 0,0 0-1 0 0,0-1 1 0 0,1 1 0 0 0,0 3 0 0 0,1 0 20 0 0,1 0 1 0 0,0-1-1 0 0,0 1 0 0 0,1-1 0 0 0,-1 1 0 0 0,1-1 1 0 0,0 0-1 0 0,1 0 0 0 0,-1-1 0 0 0,1 1 1 0 0,0-1-1 0 0,0 0 0 0 0,0-1 0 0 0,1 1 0 0 0,0-1 1 0 0,-1 0-1 0 0,10 4 0 0 0,-11-6-10 0 0,0-1 0 0 0,0 1 0 0 0,0-1-1 0 0,-1 1 1 0 0,1-1 0 0 0,0 0 0 0 0,0 0 0 0 0,0-1 0 0 0,0 1-1 0 0,-1-1 1 0 0,1 0 0 0 0,0 0 0 0 0,0 0 0 0 0,-1-1 0 0 0,1 1-1 0 0,6-5 1 0 0,-3 2-113 0 0,-1-1-1 0 0,0 0 0 0 0,1 0 1 0 0,-2 0-1 0 0,1-1 0 0 0,0 0 1 0 0,4-7-1 0 0,-8 9 132 0 0,1-1-1 0 0,-1 0 1 0 0,0 0 0 0 0,0 0-1 0 0,0 0 1 0 0,-1 0 0 0 0,0 0-1 0 0,0 0 1 0 0,0 0-1 0 0,0-1 1 0 0,-1 1 0 0 0,0 0-1 0 0,0-1 1 0 0,0 1 0 0 0,-1 0-1 0 0,0 0 1 0 0,0-1 0 0 0,0 1-1 0 0,-1 0 1 0 0,0 0-1 0 0,0 0 1 0 0,0 1 0 0 0,0-1-1 0 0,-1 0 1 0 0,0 1 0 0 0,0-1-1 0 0,0 1 1 0 0,0 0 0 0 0,-1 0-1 0 0,-7-7 1 0 0,9 10 19 0 0,0-1 0 0 0,0 0 0 0 0,0 1 0 0 0,-1 0 0 0 0,1-1 0 0 0,0 1 0 0 0,-1 0 0 0 0,1 0 0 0 0,-1 0 0 0 0,1 1 0 0 0,-1-1 0 0 0,1 1 0 0 0,-1-1 0 0 0,0 1 1 0 0,1 0-1 0 0,-1 0 0 0 0,1 0 0 0 0,-1 0 0 0 0,0 0 0 0 0,-2 1 0 0 0,0 1 17 0 0,1-1 0 0 0,0 1 0 0 0,0 0 0 0 0,0 0 0 0 0,0 1 0 0 0,1-1 0 0 0,-1 1 1 0 0,0 0-1 0 0,1 0 0 0 0,-6 6 0 0 0,-1 3 36 0 0,0 2 1 0 0,0-1 0 0 0,2 1-1 0 0,0 0 1 0 0,-9 21-1 0 0,14-26-81 0 0,0 0 0 0 0,1 1 0 0 0,0-1-1 0 0,0 1 1 0 0,1-1 0 0 0,0 1-1 0 0,1 0 1 0 0,0 0 0 0 0,0-1 0 0 0,1 1-1 0 0,1 0 1 0 0,-1-1 0 0 0,2 1 0 0 0,-1-1-1 0 0,6 14 1 0 0,-3-11 9 0 0,1 0 1 0 0,0 0-1 0 0,0 0 1 0 0,1-1-1 0 0,0 0 1 0 0,1-1-1 0 0,1 1 1 0 0,0-1-1 0 0,0-1 1 0 0,0 0-1 0 0,12 8 1 0 0,-14-12-69 0 0,-1-1 0 0 0,1-1 0 0 0,0 1 0 0 0,0-1 0 0 0,1 0 0 0 0,-1-1 1 0 0,1 0-1 0 0,-1 0 0 0 0,1 0 0 0 0,0-1 0 0 0,0 0 0 0 0,-1-1 0 0 0,1 0 0 0 0,0 0 0 0 0,0 0 0 0 0,0-1 1 0 0,-1-1-1 0 0,1 1 0 0 0,0-1 0 0 0,9-4 0 0 0,-9 3-36 0 0,-1 0-1 0 0,1 0 1 0 0,-1-1-1 0 0,0 0 1 0 0,-1 0 0 0 0,1-1-1 0 0,-1 0 1 0 0,1 0 0 0 0,-2 0-1 0 0,1-1 1 0 0,-1 0 0 0 0,1 0-1 0 0,-1-1 1 0 0,-1 1-1 0 0,0-1 1 0 0,0 0 0 0 0,0 0-1 0 0,-1 0 1 0 0,5-14 0 0 0,20-90 92 0 0,-26 102 64 0 0,-1-1 0 0 0,0 1 0 0 0,-1 0 0 0 0,0 0-1 0 0,0-1 1 0 0,-1 1 0 0 0,0 0 0 0 0,-1 0 0 0 0,-2-9 0 0 0,-4-26 424 0 0,4 28-163 0 0,3 16-330 0 0,1-1 1 0 0,0 1-1 0 0,0 0 0 0 0,0 0 1 0 0,-1 0-1 0 0,1-1 0 0 0,0 1 0 0 0,-1 0 1 0 0,1 0-1 0 0,0 0 0 0 0,0-1 1 0 0,-1 1-1 0 0,1 0 0 0 0,0 0 1 0 0,-1 0-1 0 0,1 0 0 0 0,0 0 1 0 0,-1 0-1 0 0,1 0 0 0 0,0 0 1 0 0,-1 0-1 0 0,1 0 0 0 0,0 0 1 0 0,-1 0-1 0 0,1 0 0 0 0,0 0 1 0 0,-1 0-1 0 0,1 0 0 0 0,0 0 1 0 0,-1 0-1 0 0,1 1 0 0 0,0-1 0 0 0,-1 0 1 0 0,1 0-1 0 0,0 0 0 0 0,-1 0 1 0 0,1 1-1 0 0,0-1 0 0 0,0 0 1 0 0,0 0-1 0 0,-1 1 0 0 0,1-1 1 0 0,-2 4-7 0 0,1-1 1 0 0,-1 1-1 0 0,1-1 1 0 0,0 1 0 0 0,0-1-1 0 0,1 1 1 0 0,-1-1-1 0 0,1 1 1 0 0,0 0 0 0 0,0-1-1 0 0,0 1 1 0 0,1 6-1 0 0,3 30 76 0 0,-4-26-68 0 0,2 0 1 0 0,-1 0-1 0 0,2-1 1 0 0,6 22-1 0 0,-5-24 1 0 0,-1 0-1 0 0,3 20 0 0 0,3 11 5 0 0,3-16 25 0 0,-10-23-31 0 0,0 1 0 0 0,0 1 0 0 0,0-1 1 0 0,0 0-1 0 0,-1 0 0 0 0,1 1 0 0 0,0 7 0 0 0,4 14 103 0 0,0 5-442 0 0,-6-31 299 0 0,0 0 0 0 0,0 0-1 0 0,0 0 1 0 0,1 0-1 0 0,-1 0 1 0 0,0-1-1 0 0,0 1 1 0 0,0 0-1 0 0,0 0 1 0 0,1 0 0 0 0,-1 0-1 0 0,0 0 1 0 0,0 0-1 0 0,0 0 1 0 0,0 0-1 0 0,1-1 1 0 0,-1 1 0 0 0,0 0-1 0 0,0 0 1 0 0,0 0-1 0 0,1 0 1 0 0,-1 0-1 0 0,0 0 1 0 0,0 0-1 0 0,0 0 1 0 0,1 0 0 0 0,-1 0-1 0 0,0 1 1 0 0,0-1-1 0 0,0 0 1 0 0,1 0-1 0 0,-1 0 1 0 0,0 0-1 0 0,0 0 1 0 0,0 0 0 0 0,1 0-1 0 0,-1 0 1 0 0,0 1-1 0 0,0-1 1 0 0,0 0-1 0 0,0 0 1 0 0,0 0 0 0 0,1 0-1 0 0,-1 0 1 0 0,0 1-1 0 0,0-1 1 0 0,0 0-1 0 0,0 0 1 0 0,0 0-1 0 0,0 1 1 0 0,0-1 0 0 0,0 0-1 0 0,0 0 1 0 0,0 1-1 0 0,1-3-5 0 0,0 1 0 0 0,0-1-1 0 0,0 1 1 0 0,-1-1 0 0 0,1 1-1 0 0,-1-1 1 0 0,1 1 0 0 0,-1-1-1 0 0,0 1 1 0 0,0-1 0 0 0,0 1-1 0 0,1-1 1 0 0,-1 0 0 0 0,-1-2-1 0 0,-5-16-10 0 0,4 15 55 0 0,0-1-1 0 0,1 1 1 0 0,0-1-1 0 0,-1-8 1 0 0,0-7 44 0 0,1 1 1 0 0,0-1-1 0 0,2 1 1 0 0,1-1-1 0 0,0 1 1 0 0,2-1-1 0 0,0 1 1 0 0,11-31-1 0 0,-11 41-31 0 0,0 0 0 0 0,0 0 1 0 0,1 1-1 0 0,0-1 0 0 0,1 1 0 0 0,0 0 1 0 0,0 1-1 0 0,1 0 0 0 0,0 0 0 0 0,1 0 1 0 0,12-10-1 0 0,-13 13 17 0 0,-1 1 0 0 0,1 0 0 0 0,0 0 0 0 0,0 0 0 0 0,0 1 0 0 0,15-4 0 0 0,-17 6-4 0 0,-1 0 0 0 0,1 0 0 0 0,0 1 1 0 0,0 0-1 0 0,-1 0 0 0 0,1 0 0 0 0,0 1 0 0 0,-1 0 0 0 0,1 0 0 0 0,0 0 1 0 0,-1 0-1 0 0,1 0 0 0 0,4 3 0 0 0,-4-1-11 0 0,0 0-1 0 0,0 1 1 0 0,0-1 0 0 0,0 1 0 0 0,-1 0-1 0 0,1 1 1 0 0,-1-1 0 0 0,0 0 0 0 0,0 1-1 0 0,-1 0 1 0 0,0 0 0 0 0,1 0 0 0 0,-2 1-1 0 0,5 8 1 0 0,-1 3 28 0 0,1 0 0 0 0,-2 0 0 0 0,5 28 0 0 0,-5-11 12 0 0,-2 0-1 0 0,-2 0 0 0 0,-2 39 1 0 0,0-65-110 0 0,2 0-40 0 0,-2 0 0 0 0,1 0 0 0 0,-1 0 0 0 0,-1 0 1 0 0,1 0-1 0 0,-1 0 0 0 0,-4 9 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3.38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75 81 3641 0 0,'-11'-8'2376'0'0,"-1"-1"0"0"0,1 0 0 0 0,1-1 0 0 0,-18-19 0 0 0,26 24-1303 0 0,6 5 392 0 0,-4 1-1423 0 0,1-1 0 0 0,0 0 0 0 0,0 1-1 0 0,0-1 1 0 0,-1 1 0 0 0,1 0 0 0 0,0-1 0 0 0,-1 1 0 0 0,1 0 0 0 0,-1-1 0 0 0,1 1 0 0 0,-1 0 0 0 0,1 0 0 0 0,-1-1-1 0 0,1 3 1 0 0,2 8 2 0 0,-1 1 0 0 0,-1-1 0 0 0,0 1 0 0 0,0 0 0 0 0,-2 15 0 0 0,1-5-6 0 0,0-11-18 0 0,2 67 72 0 0,-1-70-76 0 0,0 1 0 0 0,1 0 0 0 0,0-1 0 0 0,0 1 1 0 0,1-1-1 0 0,5 13 0 0 0,-6-18 35 0 0,-1-1-1 0 0,1 1 1 0 0,-1 0-1 0 0,0 0 1 0 0,0 0-1 0 0,0 0 1 0 0,0 0-1 0 0,-1 0 1 0 0,1 4 0 0 0,-1-7 142 0 0,0 0-188 0 0,1 0-1 0 0,-1 0 1 0 0,1 0 0 0 0,-1 0 0 0 0,0 0-1 0 0,1 0 1 0 0,-1-1 0 0 0,1 1-1 0 0,-1 0 1 0 0,0 0 0 0 0,1 0 0 0 0,-1-1-1 0 0,0 1 1 0 0,1 0 0 0 0,-1 0 0 0 0,0-1-1 0 0,1 1 1 0 0,-1 0 0 0 0,0-1-1 0 0,0 1 1 0 0,1 0 0 0 0,-1-1 0 0 0,0 1-1 0 0,0 0 1 0 0,0-1 0 0 0,0 1 0 0 0,1-1-1 0 0,-1 1 1 0 0,0 0 0 0 0,0-1-1 0 0,0 0 1 0 0,0-20 40 0 0,-9-24-41 0 0,7 34-2 0 0,0-1 0 0 0,1 1 0 0 0,1-1 0 0 0,0 0 0 0 0,0 1 0 0 0,1-1 0 0 0,1 1 0 0 0,0-1 0 0 0,0 1-1 0 0,1 0 1 0 0,0-1 0 0 0,8-14 0 0 0,-7 19-8 0 0,1 1-1 0 0,0 0 1 0 0,0 0-1 0 0,1 0 1 0 0,-1 1 0 0 0,1-1-1 0 0,1 1 1 0 0,-1 1-1 0 0,1-1 1 0 0,-1 1-1 0 0,1 0 1 0 0,13-4-1 0 0,-15 5 4 0 0,-1 1-1 0 0,1 1 0 0 0,0-1 1 0 0,0 1-1 0 0,0 0 1 0 0,0 0-1 0 0,0 0 0 0 0,0 1 1 0 0,0-1-1 0 0,0 1 0 0 0,0 1 1 0 0,0-1-1 0 0,0 1 1 0 0,0-1-1 0 0,0 2 0 0 0,0-1 1 0 0,0 0-1 0 0,0 1 1 0 0,-1 0-1 0 0,9 4 0 0 0,-9-2 8 0 0,0-1-1 0 0,-1 0 0 0 0,1 1 0 0 0,-1-1 0 0 0,0 1 1 0 0,0 0-1 0 0,0 0 0 0 0,-1 1 0 0 0,1-1 1 0 0,-1 0-1 0 0,0 1 0 0 0,2 8 0 0 0,1 6 21 0 0,-1-1 1 0 0,2 21-1 0 0,1 5 1 0 0,-4-21-104 0 0,-1 1 0 0 0,-1-1 0 0 0,-2 29 0 0 0,0-18-5457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3.87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77 155 8090 0 0,'-44'-6'2435'0'0,"43"12"2331"0"0,1-5-4718 0 0,0-1 0 0 0,0 1 0 0 0,1 0 0 0 0,-1 0 0 0 0,0 0-1 0 0,0-1 1 0 0,0 1 0 0 0,1 0 0 0 0,-1 0 0 0 0,0-1 0 0 0,1 1 0 0 0,-1 0 0 0 0,1-1 0 0 0,-1 1 0 0 0,1 0 0 0 0,-1-1-1 0 0,1 1 1 0 0,-1-1 0 0 0,1 1 0 0 0,0-1 0 0 0,-1 1 0 0 0,2 0 0 0 0,-1-1-43 0 0,1 1 6 0 0,0 1 0 0 0,0-1 0 0 0,0 0 0 0 0,0 0 0 0 0,1 0 1 0 0,-1 0-1 0 0,0-1 0 0 0,1 1 0 0 0,-1-1 0 0 0,0 1 0 0 0,1-1 1 0 0,-1 0-1 0 0,1 0 0 0 0,-1 0 0 0 0,1 0 0 0 0,-1 0 0 0 0,1-1 0 0 0,-1 1 1 0 0,0-1-1 0 0,1 1 0 0 0,-1-1 0 0 0,3-1 0 0 0,12-6 26 0 0,-4 3 29 0 0,0-1 0 0 0,13-8 1 0 0,-23 12-49 0 0,0 0 0 0 0,0 0 0 0 0,-1 0 0 0 0,1 0 0 0 0,0-1 0 0 0,-1 1 0 0 0,0-1 0 0 0,0 0 0 0 0,1 1 0 0 0,-2-1 0 0 0,1 0 0 0 0,0 0 0 0 0,0 0 0 0 0,0-4 0 0 0,-1 5-12 0 0,-1-1 1 0 0,1 1-1 0 0,-1-1 0 0 0,0 1 1 0 0,0 0-1 0 0,0-1 1 0 0,0 1-1 0 0,0-1 1 0 0,0 1-1 0 0,-1-1 0 0 0,1 1 1 0 0,-1 0-1 0 0,0-1 1 0 0,1 1-1 0 0,-1 0 1 0 0,0-1-1 0 0,-1 1 0 0 0,1 0 1 0 0,0 0-1 0 0,-4-3 1 0 0,1 0 33 0 0,-1 0 1 0 0,1 0 0 0 0,-1 1 0 0 0,-1 0-1 0 0,1 0 1 0 0,-7-4 0 0 0,7 6 48 0 0,1 0 1 0 0,0 0-1 0 0,-1 0 1 0 0,0 1-1 0 0,1 0 1 0 0,-1 0-1 0 0,0 0 1 0 0,1 0-1 0 0,-1 1 0 0 0,0 0 1 0 0,0 0-1 0 0,0 0 1 0 0,1 0-1 0 0,-1 1 1 0 0,0 0-1 0 0,-7 2 1 0 0,8-2-57 0 0,1 0 0 0 0,0 0 0 0 0,0 0 0 0 0,0 1 0 0 0,0-1 0 0 0,0 1 0 0 0,1 0 0 0 0,-1 0 0 0 0,0 0 0 0 0,1 0 0 0 0,-1 0 0 0 0,1 0 0 0 0,0 1 0 0 0,0-1 0 0 0,0 1 0 0 0,0 0 0 0 0,0 0 0 0 0,0-1 0 0 0,1 1 0 0 0,0 0 0 0 0,-1 0 0 0 0,1 1 0 0 0,0-1 0 0 0,0 0 0 0 0,0 3 0 0 0,-2 23 83 0 0,0 0 0 0 0,3 55 1 0 0,1-75-97 0 0,0-1-1 0 0,0 1 1 0 0,1 0 0 0 0,0-1 0 0 0,1 0-1 0 0,0 1 1 0 0,0-1 0 0 0,1 0 0 0 0,0 0 0 0 0,0-1-1 0 0,1 1 1 0 0,0-1 0 0 0,0 0 0 0 0,8 7-1 0 0,-9-10 4 0 0,0-1 0 0 0,1 0 0 0 0,0 0 0 0 0,0 0 0 0 0,0 0 0 0 0,0-1 0 0 0,0 0 0 0 0,1 0 0 0 0,-1 0-1 0 0,0-1 1 0 0,1 0 0 0 0,0 0 0 0 0,-1 0 0 0 0,1 0 0 0 0,0-1 0 0 0,-1 0 0 0 0,1-1 0 0 0,0 1 0 0 0,-1-1-1 0 0,1 0 1 0 0,-1 0 0 0 0,7-3 0 0 0,-9 3-104 0 0,-1 0 0 0 0,0 0 0 0 0,0 0 0 0 0,0 0 0 0 0,0 0 0 0 0,0-1 0 0 0,0 1 0 0 0,0-1 0 0 0,0 1 0 0 0,-1-1 0 0 0,1 0 0 0 0,-1 0 0 0 0,1 0 0 0 0,-1 1-1 0 0,0-2 1 0 0,0 1 0 0 0,2-4 0 0 0,13-17-2177 0 0,1 2-929 0 0,-9 9 610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4.55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153 331 3825 0 0,'1'2'440'0'0,"0"-1"-1"0"0,0 1 1 0 0,0 0 0 0 0,0-1 0 0 0,0 1-1 0 0,0-1 1 0 0,1 1 0 0 0,-1-1 0 0 0,0 1-1 0 0,1-1 1 0 0,-1 0 0 0 0,1 0 0 0 0,0 0-1 0 0,-1 0 1 0 0,1 0 0 0 0,3 1 0 0 0,-3-1-282 0 0,0-1 1 0 0,0 0-1 0 0,0 1 1 0 0,-1-1 0 0 0,1 0-1 0 0,0 0 1 0 0,0 0 0 0 0,0 0-1 0 0,0-1 1 0 0,0 1 0 0 0,0 0-1 0 0,0-1 1 0 0,0 1 0 0 0,2-2-1 0 0,-1 1-114 0 0,-1 0 0 0 0,0-1-1 0 0,1 1 1 0 0,-1 0 0 0 0,0-1-1 0 0,0 0 1 0 0,0 1 0 0 0,0-1 0 0 0,0 0-1 0 0,-1 0 1 0 0,1 0 0 0 0,0 0-1 0 0,-1 0 1 0 0,0-1 0 0 0,1 1-1 0 0,-1 0 1 0 0,0-1 0 0 0,0 1-1 0 0,0-1 1 0 0,0 1 0 0 0,-1-1-1 0 0,1 1 1 0 0,-1-1 0 0 0,1-3-1 0 0,-2-2 288 0 0,1 0-1 0 0,-1 0 0 0 0,0 1 1 0 0,0-1-1 0 0,-1 0 0 0 0,0 1 1 0 0,-5-12-1 0 0,6 17-277 0 0,0-1 0 0 0,0 1 0 0 0,0 0 0 0 0,0 0 0 0 0,0 1-1 0 0,-1-1 1 0 0,1 0 0 0 0,-1 0 0 0 0,1 0 0 0 0,-1 1 0 0 0,1-1 0 0 0,-1 1 0 0 0,0 0 0 0 0,0-1 0 0 0,0 1-1 0 0,0 0 1 0 0,0 0 0 0 0,0 0 0 0 0,0 0 0 0 0,0 0 0 0 0,-1 1 0 0 0,1-1 0 0 0,0 1 0 0 0,0-1-1 0 0,-1 1 1 0 0,1 0 0 0 0,0 0 0 0 0,0 0 0 0 0,-1 0 0 0 0,-3 1 0 0 0,-1 1 18 0 0,-1 0-1 0 0,1 1 1 0 0,0 0 0 0 0,0 0 0 0 0,1 0 0 0 0,-13 9 0 0 0,-35 29 205 0 0,49-35-257 0 0,1-1 1 0 0,-1 1 0 0 0,1-1-1 0 0,0 1 1 0 0,0 1-1 0 0,-5 11 1 0 0,-3 5 7 0 0,10-19-22 0 0,0 0 0 0 0,1 0 0 0 0,-1 0 0 0 0,1 1 0 0 0,0-1 0 0 0,1 1 0 0 0,-1-1 0 0 0,1 1 0 0 0,0-1 0 0 0,0 1 0 0 0,0-1 0 0 0,1 1 0 0 0,-1-1 0 0 0,1 1 0 0 0,0-1 0 0 0,0 0 0 0 0,1 1 0 0 0,-1-1 0 0 0,1 0 0 0 0,0 0 0 0 0,0 0 0 0 0,1 0 0 0 0,-1 0 0 0 0,1-1 1 0 0,0 1-1 0 0,0-1 0 0 0,0 1 0 0 0,0-1 0 0 0,7 4 0 0 0,19 16 37 0 0,-19-14 16 0 0,2 0-1 0 0,-1-1 1 0 0,25 13 0 0 0,-33-19-125 0 0,0-1-1 0 0,0 0 1 0 0,-1 0-1 0 0,1 0 1 0 0,0 0 0 0 0,0-1-1 0 0,0 1 1 0 0,0-1-1 0 0,0 0 1 0 0,0 1 0 0 0,0-2-1 0 0,0 1 1 0 0,0 0-1 0 0,0 0 1 0 0,0-1 0 0 0,0 0-1 0 0,0 1 1 0 0,0-1-1 0 0,0 0 1 0 0,0-1 0 0 0,-1 1-1 0 0,1 0 1 0 0,0-1 0 0 0,-1 1-1 0 0,1-1 1 0 0,-1 0-1 0 0,0 0 1 0 0,0 0 0 0 0,1 0-1 0 0,-1 0 1 0 0,-1-1-1 0 0,1 1 1 0 0,0-1 0 0 0,0 1-1 0 0,-1-1 1 0 0,3-5-1 0 0,2-6-132 0 0,0 0 0 0 0,-1 0-1 0 0,-1-1 1 0 0,0 0 0 0 0,3-29 0 0 0,6-144 561 0 0,-8 90 291 0 0,-5 88-460 0 0,-1-1-1 0 0,0 0 0 0 0,-1 0 1 0 0,0 1-1 0 0,-6-21 0 0 0,7 28-116 0 0,1 3-59 0 0,0-1-1 0 0,0 1 1 0 0,0 0-1 0 0,0-1 1 0 0,0 1-1 0 0,0-1 1 0 0,-1 1 0 0 0,1 0-1 0 0,0-1 1 0 0,0 1-1 0 0,0-1 1 0 0,0 1-1 0 0,-1 0 1 0 0,1-1 0 0 0,0 1-1 0 0,0 0 1 0 0,-1-1-1 0 0,1 1 1 0 0,0 0-1 0 0,-1 0 1 0 0,1-1 0 0 0,0 1-1 0 0,-1 0 1 0 0,1 0-1 0 0,0 0 1 0 0,-1-1-1 0 0,-6 8 268 0 0,-1 19-138 0 0,4 86 27 0 0,13 129-1 0 0,-5-203-218 0 0,16 60 1 0 0,-20-97-48 0 0,0 0 1 0 0,0-1-1 0 0,0 1 1 0 0,0 0-1 0 0,0-1 1 0 0,0 1-1 0 0,1 0 1 0 0,-1-1-1 0 0,0 1 1 0 0,0 0-1 0 0,1-1 1 0 0,-1 1 0 0 0,0-1-1 0 0,1 1 1 0 0,-1 0-1 0 0,0-1 1 0 0,1 1-1 0 0,-1-1 1 0 0,1 1-1 0 0,-1-1 1 0 0,1 0-1 0 0,-1 1 1 0 0,1-1-1 0 0,0 1 1 0 0,0-1 0 0 0,0 0-371 0 0,0 0 0 0 0,-1 0 0 0 0,1-1 0 0 0,-1 1 1 0 0,1 0-1 0 0,0-1 0 0 0,-1 1 0 0 0,1-1 0 0 0,2-3-3246 0 0,-2 3 3246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5.68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136 338 2961 0 0,'1'0'5805'0'0,"4"1"-3248"0"0,-4-1-2557 0 0,-1 0 1 0 0,1 0-1 0 0,-1 0 0 0 0,1 0 1 0 0,-1 0-1 0 0,1 0 0 0 0,-1 0 0 0 0,0 0 1 0 0,1 0-1 0 0,-1 0 0 0 0,1-1 1 0 0,-1 1-1 0 0,1 0 0 0 0,-1 0 1 0 0,1 0-1 0 0,-1-1 0 0 0,0 1 1 0 0,1 0-1 0 0,-1-1 0 0 0,1 1 0 0 0,-1 0 1 0 0,0-1-1 0 0,0 1 0 0 0,1 0 1 0 0,-1-1-1 0 0,0 1 0 0 0,1-1 1 0 0,-1 1-1 0 0,0-1 0 0 0,0 1 0 0 0,0 0 1 0 0,1-2-1 0 0,26-31 928 0 0,-26 30-795 0 0,0 0 1 0 0,0 0-1 0 0,-1 0 0 0 0,1 0 0 0 0,-1 0 0 0 0,1 0 1 0 0,-1 0-1 0 0,0 0 0 0 0,0 0 0 0 0,0 0 0 0 0,-1 0 0 0 0,1 0 1 0 0,-1 0-1 0 0,1 0 0 0 0,-1 0 0 0 0,0 0 0 0 0,0 0 0 0 0,0 0 1 0 0,-1 0-1 0 0,1 1 0 0 0,-1-1 0 0 0,0 1 0 0 0,1-1 1 0 0,-1 1-1 0 0,0-1 0 0 0,-4-2 0 0 0,3 2-71 0 0,0 0 0 0 0,0 1 0 0 0,0 0 0 0 0,0 0 0 0 0,0 0 0 0 0,-1 0 0 0 0,1 0 1 0 0,-1 0-1 0 0,1 1 0 0 0,-1 0 0 0 0,0 0 0 0 0,0 0 0 0 0,1 0 0 0 0,-1 0 0 0 0,0 1 0 0 0,0 0 0 0 0,0-1 0 0 0,0 1 0 0 0,1 1 0 0 0,-1-1 0 0 0,-5 2 0 0 0,5-1-24 0 0,1 1-1 0 0,0 0 0 0 0,0-1 1 0 0,0 1-1 0 0,0 1 1 0 0,0-1-1 0 0,0 0 0 0 0,1 1 1 0 0,-1-1-1 0 0,1 1 1 0 0,0 0-1 0 0,-3 4 0 0 0,-1 1 27 0 0,1 0-1 0 0,1 0 1 0 0,-7 15 0 0 0,8-13-47 0 0,0 0 0 0 0,0 0 0 0 0,1 1 0 0 0,1-1 1 0 0,0 0-1 0 0,0 1 0 0 0,1-1 0 0 0,0 1 1 0 0,1-1-1 0 0,0 0 0 0 0,4 16 0 0 0,-4-20-5 0 0,1 0-1 0 0,0 1 0 0 0,0-1 0 0 0,1-1 1 0 0,0 1-1 0 0,0 0 0 0 0,0-1 0 0 0,1 1 1 0 0,-1-1-1 0 0,1 0 0 0 0,1 0 1 0 0,-1-1-1 0 0,1 1 0 0 0,-1-1 0 0 0,1 0 1 0 0,1 0-1 0 0,-1-1 0 0 0,0 1 0 0 0,12 4 1 0 0,-8-4 9 0 0,-1-1 0 0 0,0-1 0 0 0,1 1 0 0 0,0-1 0 0 0,11 1 0 0 0,-17-3-28 0 0,0 0-1 0 0,0 0 1 0 0,0 0-1 0 0,0 0 1 0 0,0-1 0 0 0,0 0-1 0 0,0 1 1 0 0,0-1-1 0 0,0 0 1 0 0,0 0 0 0 0,0-1-1 0 0,-1 1 1 0 0,1 0 0 0 0,0-1-1 0 0,-1 0 1 0 0,1 0-1 0 0,-1 1 1 0 0,0-2 0 0 0,3-2-1 0 0,-1 1-8 0 0,0-1 0 0 0,-1 0 0 0 0,1 0 0 0 0,-1 0 0 0 0,0 0 0 0 0,-1 0 0 0 0,0-1 0 0 0,1 0 0 0 0,-2 1 0 0 0,1-1 0 0 0,-1 0 1 0 0,2-11-1 0 0,-2-4 18 0 0,-1-1 1 0 0,-3-28 0 0 0,1 28-9 0 0,2-35 1 0 0,2 35 17 0 0,0-1 0 0 0,-2 1 1 0 0,0 0-1 0 0,-2-1 0 0 0,0 1 1 0 0,-10-39-1 0 0,9 51 102 0 0,0 0 0 0 0,1 0 0 0 0,0 0 0 0 0,-1-11 0 0 0,-1 27-44 0 0,4-6-67 0 0,-1 1-1 0 0,1-1 1 0 0,-1 1 0 0 0,0-1-1 0 0,1 1 1 0 0,0 0 0 0 0,-1-1 0 0 0,1 1-1 0 0,-1 0 1 0 0,1-1 0 0 0,0 1-1 0 0,-1 0 1 0 0,1 0 0 0 0,0-1-1 0 0,0 1 1 0 0,0 1 0 0 0,3 38 47 0 0,11 86 36 0 0,-8-64-68 0 0,-5-47-15 0 0,1 0-1 0 0,0 0 1 0 0,7 21 0 0 0,19 95 144 0 0,-25-100-102 0 0,-3-27-67 0 0,0 0 0 0 0,0 0 0 0 0,1-1-1 0 0,-1 1 1 0 0,1 0 0 0 0,0 0 0 0 0,2 6 0 0 0,-3-9-121 0 0,1-1-606 0 0,0 0 650 0 0,-1 0-1 0 0,1-1 1 0 0,-1 1-1 0 0,1 0 1 0 0,-1 0-1 0 0,1 0 0 0 0,-1 0 1 0 0,1 0-1 0 0,-1-1 1 0 0,1 1-1 0 0,-1 0 1 0 0,1-1-1 0 0,-1 1 0 0 0,0 0 1 0 0,1 0-1 0 0,-1-1 1 0 0,1 1-1 0 0,-1-1 1 0 0,0 1-1 0 0,1 0 0 0 0,-1-1 1 0 0,0 1-1 0 0,0-1 1 0 0,1 1-1 0 0,-1-1 1 0 0,0 1-1 0 0,0-1 0 0 0,0 1 1 0 0,0-1-1 0 0,1 0 1 0 0,-1-18-3003 0 0,0 16 2604 0 0,0-11-1493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6.6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172 292 7418 0 0,'0'0'2425'0'0,"5"1"-658"0"0,-3-1-1722 0 0,0 0-1 0 0,0 0 0 0 0,0 0 1 0 0,0-1-1 0 0,0 1 1 0 0,0 0-1 0 0,0-1 0 0 0,0 1 1 0 0,0-1-1 0 0,2-1 1 0 0,28-12 140 0 0,-32 14-174 0 0,1 0-1 0 0,0-1 1 0 0,-1 1 0 0 0,1 0-1 0 0,-1 0 1 0 0,1-1 0 0 0,0 1-1 0 0,-1 0 1 0 0,1-1 0 0 0,-1 1-1 0 0,1 0 1 0 0,0-1 0 0 0,-1 1-1 0 0,1-1 1 0 0,-1 1 0 0 0,0-1-1 0 0,1 1 1 0 0,-1-1 0 0 0,1 0-1 0 0,-1 1 1 0 0,0-1 0 0 0,1 1-1 0 0,-1-1 1 0 0,0 0 0 0 0,0 1-1 0 0,0-1 1 0 0,1 0 0 0 0,-1 1-1 0 0,0-1 1 0 0,0-1 0 0 0,0 0 43 0 0,2-23 611 0 0,-9-40 1379 0 0,7 62-1981 0 0,0 0-1 0 0,-1 1 1 0 0,1-1 0 0 0,-1 0 0 0 0,0 0-1 0 0,0 1 1 0 0,0-1 0 0 0,0 1-1 0 0,0-1 1 0 0,0 1 0 0 0,-1-1 0 0 0,1 1-1 0 0,-1 0 1 0 0,0 0 0 0 0,1 0 0 0 0,-1 0-1 0 0,0 0 1 0 0,0 0 0 0 0,-1 0-1 0 0,1 0 1 0 0,0 1 0 0 0,0-1 0 0 0,-1 1-1 0 0,1 0 1 0 0,-1 0 0 0 0,1 0 0 0 0,-1 0-1 0 0,0 0 1 0 0,1 0 0 0 0,-1 1-1 0 0,0-1 1 0 0,-3 1 0 0 0,-1 0 0 0 0,0 0-1 0 0,-1 0 1 0 0,1 1 0 0 0,0 0-1 0 0,0 0 1 0 0,0 1 0 0 0,0 0-1 0 0,0 0 1 0 0,-9 4 0 0 0,9-2-38 0 0,0 1 1 0 0,0-1 0 0 0,1 1-1 0 0,-1 0 1 0 0,1 1 0 0 0,0-1-1 0 0,1 1 1 0 0,-1 1 0 0 0,1-1 0 0 0,0 1-1 0 0,1 0 1 0 0,0 0 0 0 0,0 0-1 0 0,0 0 1 0 0,1 1 0 0 0,0 0-1 0 0,0-1 1 0 0,1 1 0 0 0,0 0 0 0 0,1 0-1 0 0,-1 0 1 0 0,2 1 0 0 0,-1-1-1 0 0,1 9 1 0 0,1-10-17 0 0,-1 1-1 0 0,1 0 1 0 0,0-1 0 0 0,1 1-1 0 0,0-1 1 0 0,0 1-1 0 0,0-1 1 0 0,1 0 0 0 0,0 0-1 0 0,1 0 1 0 0,6 9-1 0 0,-7-11 5 0 0,1 0-1 0 0,0 0 0 0 0,1-1 1 0 0,-1 0-1 0 0,1 0 0 0 0,-1 0 1 0 0,1 0-1 0 0,1-1 0 0 0,-1 0 1 0 0,0 0-1 0 0,1 0 0 0 0,-1-1 0 0 0,1 1 1 0 0,0-2-1 0 0,9 3 0 0 0,-7-2 0 0 0,0-1 0 0 0,0 0-1 0 0,-1-1 1 0 0,1 0-1 0 0,0 0 1 0 0,7-2-1 0 0,-12 2-26 0 0,0-1 0 0 0,0 1-1 0 0,0-1 1 0 0,0 0 0 0 0,0 0-1 0 0,0 0 1 0 0,0 0 0 0 0,-1 0-1 0 0,1-1 1 0 0,0 1 0 0 0,-1-1 0 0 0,0 0-1 0 0,1 1 1 0 0,-1-1 0 0 0,0 0-1 0 0,0-1 1 0 0,3-2 0 0 0,1-5-12 0 0,-1 0 0 0 0,-1-1 1 0 0,0 1-1 0 0,0 0 0 0 0,-1-1 1 0 0,-1 0-1 0 0,0 0 0 0 0,0 0 1 0 0,0-12-1 0 0,-1-16 46 0 0,-5-48 1 0 0,2 62-44 0 0,2 23 29 0 0,0 1 0 0 0,0 0 0 0 0,0-1 0 0 0,0 1 0 0 0,0 0 0 0 0,-1-1 0 0 0,1 1 0 0 0,-1 0 0 0 0,1-1 0 0 0,0 1 0 0 0,-1 0 0 0 0,0 0 0 0 0,-1-3 0 0 0,2 4 0 0 0,0 0 0 0 0,0 0 1 0 0,-1 0-1 0 0,1 0 1 0 0,0 0-1 0 0,0 0 1 0 0,-1 0-1 0 0,1 0 1 0 0,0 0-1 0 0,-1 0 1 0 0,1 0-1 0 0,0 0 1 0 0,-1 0-1 0 0,1 0 1 0 0,0 0-1 0 0,0 0 1 0 0,-1 0-1 0 0,1 0 1 0 0,0 0-1 0 0,0 0 1 0 0,-1 0-1 0 0,1 1 0 0 0,0-1 1 0 0,0 0-1 0 0,-1 0 1 0 0,1 0-1 0 0,0 0 1 0 0,0 1-1 0 0,-1-1 1 0 0,1 0-1 0 0,0 0 1 0 0,0 0-1 0 0,0 1 1 0 0,0-1-1 0 0,0 0 1 0 0,-1 1-1 0 0,0 2 9 0 0,-1-1 0 0 0,0 1-1 0 0,1 0 1 0 0,0 0 0 0 0,0 0 0 0 0,0 0 0 0 0,0 0-1 0 0,0 0 1 0 0,1 0 0 0 0,-1 6 0 0 0,1 15 9 0 0,1 1 1 0 0,2-1-1 0 0,7 34 0 0 0,-8-48-16 0 0,0-1 0 0 0,1 0 0 0 0,0 0 0 0 0,1 0 0 0 0,0 0 0 0 0,1-1 0 0 0,-1 0 0 0 0,2 0 0 0 0,-1 0 0 0 0,1 0 0 0 0,12 11 0 0 0,-17-17-41 0 0,0-1 1 0 0,1 0-1 0 0,-1 0 0 0 0,1 0 0 0 0,-1 0 1 0 0,1 0-1 0 0,-1 0 0 0 0,1 0 1 0 0,0 0-1 0 0,-1-1 0 0 0,1 1 0 0 0,0 0 1 0 0,0-1-1 0 0,-1 0 0 0 0,1 1 1 0 0,0-1-1 0 0,0 0 0 0 0,0 0 0 0 0,-1 0 1 0 0,1 0-1 0 0,0 0 0 0 0,0-1 1 0 0,0 1-1 0 0,0 0 0 0 0,-1-1 0 0 0,1 1 1 0 0,0-1-1 0 0,-1 0 0 0 0,1 0 1 0 0,0 1-1 0 0,-1-1 0 0 0,1 0 0 0 0,-1 0 1 0 0,1-1-1 0 0,1-1 0 0 0,1-1-77 0 0,0-1-1 0 0,0 1 0 0 0,-1-1 1 0 0,1 0-1 0 0,-1 1 0 0 0,-1-2 1 0 0,1 1-1 0 0,-1 0 1 0 0,0 0-1 0 0,2-8 0 0 0,3-10 79 0 0,-3 11 28 0 0,-1-1-1 0 0,0 0 1 0 0,-1 0-1 0 0,0 0 0 0 0,0-17 1 0 0,2-44 177 0 0,-2 59-31 0 0,0-1 0 0 0,-1 0 0 0 0,-1 0 0 0 0,-4-27 0 0 0,1 23 96 0 0,2 14-73 0 0,0 0 0 0 0,0 0 0 0 0,0 0 0 0 0,-1 0 0 0 0,-4-10-1 0 0,2 46 485 0 0,19 140-418 0 0,-13-148-190 0 0,9 39 0 0 0,-1-3 15 0 0,-9-52-24 0 0,0-1 0 0 0,1 1 0 0 0,-1-1 1 0 0,1 0-1 0 0,1 0 0 0 0,-1 0 1 0 0,1 0-1 0 0,0 0 0 0 0,0-1 0 0 0,5 8 1 0 0,-7-12-93 0 0,0 1 0 0 0,0-1 1 0 0,0 1-1 0 0,0 0 0 0 0,0-1 1 0 0,0 1-1 0 0,0-1 1 0 0,0 0-1 0 0,1 1 0 0 0,-1-1 1 0 0,0 0-1 0 0,0 0 0 0 0,0 0 1 0 0,0 0-1 0 0,1 0 1 0 0,-1 0-1 0 0,0 0 0 0 0,0 0 1 0 0,0 0-1 0 0,0-1 0 0 0,0 1 1 0 0,1 0-1 0 0,0-1 0 0 0,26-13-2882 0 0,2-18-3002 0 0,-19 22 3164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6.98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38 28 8682 0 0,'-37'5'7349'0'0,"36"-5"-6780"0"0,1 0-510 0 0,1 1 1 0 0,-1 0 0 0 0,0-1-1 0 0,1 1 1 0 0,-1-1-1 0 0,1 1 1 0 0,-1-1 0 0 0,1 1-1 0 0,-1-1 1 0 0,1 1 0 0 0,-1-1-1 0 0,1 0 1 0 0,-1 1 0 0 0,1-1-1 0 0,-1 0 1 0 0,1 1 0 0 0,0-1-1 0 0,-1 0 1 0 0,1 0 0 0 0,0 1-1 0 0,-1-1 1 0 0,1 0 0 0 0,0 0-1 0 0,-1 0 1 0 0,1 0 0 0 0,1 0-1 0 0,17 1 396 0 0,48-8-89 0 0,85-22 0 0 0,-132 23-235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7.57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177 170 6913 0 0,'4'2'1065'0'0,"6"1"3136"0"0,-9-3-4144 0 0,0-1 1 0 0,0 1 0 0 0,0-1 0 0 0,0 1-1 0 0,0-1 1 0 0,0 1 0 0 0,-1-1-1 0 0,1 1 1 0 0,0-1 0 0 0,0 0 0 0 0,-1 0-1 0 0,1 1 1 0 0,0-1 0 0 0,-1 0-1 0 0,1 0 1 0 0,-1 0 0 0 0,1-1-1 0 0,2-3 55 0 0,0 1 0 0 0,-1-1 0 0 0,0 0 0 0 0,0 0 0 0 0,0-1 0 0 0,0 1 0 0 0,-1 0 0 0 0,0 0 0 0 0,0-1 0 0 0,0-9-1 0 0,-1 9 134 0 0,-1 0-1 0 0,1-1 1 0 0,-1 1-1 0 0,0 0 0 0 0,0 0 1 0 0,-1 0-1 0 0,-2-7 0 0 0,3 11-167 0 0,0-1-1 0 0,0 1 0 0 0,-1-1 0 0 0,1 1 0 0 0,-1 0 0 0 0,1 0 1 0 0,-1 0-1 0 0,0 0 0 0 0,0 0 0 0 0,0 0 0 0 0,0 0 0 0 0,0 1 1 0 0,0-1-1 0 0,-1 1 0 0 0,1-1 0 0 0,-1 1 0 0 0,1 0 0 0 0,-6-2 0 0 0,4 2-15 0 0,0 0-1 0 0,-1 1 1 0 0,1 0-1 0 0,0-1 1 0 0,0 1-1 0 0,-1 1 1 0 0,1-1-1 0 0,0 1 0 0 0,-1 0 1 0 0,1-1-1 0 0,0 2 1 0 0,0-1-1 0 0,0 1 1 0 0,0-1-1 0 0,0 1 0 0 0,0 0 1 0 0,-4 3-1 0 0,-1 1 4 0 0,-1 1 0 0 0,1 0 1 0 0,0 1-1 0 0,0 0 0 0 0,-9 12 0 0 0,13-13-51 0 0,2-1 1 0 0,-1 1-1 0 0,1 0 0 0 0,0 0 1 0 0,0 0-1 0 0,1 0 1 0 0,0 1-1 0 0,0-1 0 0 0,0 1 1 0 0,1-1-1 0 0,1 1 1 0 0,-1 0-1 0 0,1-1 0 0 0,0 1 1 0 0,1 0-1 0 0,0-1 1 0 0,0 1-1 0 0,1-1 0 0 0,0 1 1 0 0,0-1-1 0 0,1 0 0 0 0,5 13 1 0 0,-1-12 11 0 0,-1 1-1 0 0,1-1 1 0 0,0-1 0 0 0,1 1 0 0 0,-1-1 0 0 0,2-1-1 0 0,-1 1 1 0 0,1-1 0 0 0,0-1 0 0 0,0 0-1 0 0,18 8 1 0 0,-22-12-36 0 0,-1 0-1 0 0,1-1 0 0 0,0 1 0 0 0,-1-1 0 0 0,9-1 1 0 0,-11 1-11 0 0,0 0 0 0 0,-1 0-1 0 0,1 0 1 0 0,0 0 0 0 0,0-1 0 0 0,-1 1 0 0 0,1-1 0 0 0,0 1 0 0 0,-1-1 0 0 0,1 0 0 0 0,0 0 0 0 0,-1 0 0 0 0,1 0 0 0 0,-1 0-1 0 0,1 0 1 0 0,-1 0 0 0 0,2-2 0 0 0,7-11-118 0 0,-8 11 123 0 0,1-1 1 0 0,-1 1-1 0 0,1-1 1 0 0,-1 1-1 0 0,0-1 1 0 0,0 0-1 0 0,-1 0 1 0 0,1 0-1 0 0,-1 0 1 0 0,0 0-1 0 0,0 0 1 0 0,1-6-1 0 0,-1-65 28 0 0,-2-79 261 0 0,-2 143 409 0 0,0 27-511 0 0,0 28-155 0 0,6 94 81 0 0,0-34 30 0 0,-3-99-110 0 0,0 0-1 0 0,1 0 1 0 0,-1 0-1 0 0,1 1 1 0 0,1-1-1 0 0,-1 0 1 0 0,1-1-1 0 0,0 1 1 0 0,2 5-1 0 0,0-8-3240 0 0,4-8-466 0 0,11-14 426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9.23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71 178 1608 0 0,'-4'-8'-18'0'0,"3"-1"5440"0"0,-2-13-626 0 0,-3-11-4104 0 0,5 25-17 0 0,1 7-433 0 0,-1 0 1 0 0,1 0 0 0 0,0 0-1 0 0,0 0 1 0 0,0 0-1 0 0,0 0 1 0 0,-1 0-1 0 0,1 0 1 0 0,-1 0 0 0 0,1 0-1 0 0,0 0 1 0 0,-1 0-1 0 0,0 0 1 0 0,1 0-1 0 0,-1 0 1 0 0,1 0-1 0 0,-1 1 1 0 0,0-1 0 0 0,0 0-1 0 0,0 0 1 0 0,0 0-1 0 0,0 1-232 0 0,0-1 0 0 0,1 1 0 0 0,-1 0 1 0 0,0-1-1 0 0,0 1 0 0 0,1 0 0 0 0,-1 0 0 0 0,0-1 0 0 0,0 1 0 0 0,1 0 0 0 0,-1 0 0 0 0,0 0 0 0 0,0 0 0 0 0,1 0 0 0 0,-1 0 0 0 0,0 0 0 0 0,0 0 0 0 0,0 0 0 0 0,1 1 0 0 0,-1-1 0 0 0,0 0 0 0 0,1 0 0 0 0,-1 1 0 0 0,0-1 1 0 0,0 0-1 0 0,1 1 0 0 0,-1-1 0 0 0,0 1 0 0 0,1-1 0 0 0,-1 1 0 0 0,1-1 0 0 0,-1 1 0 0 0,1-1 0 0 0,-1 1 0 0 0,1-1 0 0 0,-1 1 0 0 0,1 0 0 0 0,0-1 0 0 0,-1 1 0 0 0,1 0 0 0 0,-1 1 0 0 0,-3 11 47 0 0,1 0 0 0 0,1 0 1 0 0,-2 20-1 0 0,1-14-38 0 0,3-6-2 0 0,0 0 0 0 0,1-1 0 0 0,0 1-1 0 0,5 20 1 0 0,-1-7-3 0 0,-2-5 6 0 0,-2-10-1 0 0,0 0 0 0 0,1 0 0 0 0,1 0 1 0 0,0-1-1 0 0,0 1 0 0 0,6 10 0 0 0,-1-2-8 0 0,-6-15-4 0 0,-1 0 0 0 0,1-1-1 0 0,0 1 1 0 0,0 0 0 0 0,1-1-1 0 0,-1 0 1 0 0,1 1 0 0 0,-1-1-1 0 0,6 5 1 0 0,3 1 25 0 0,-6-4-18 0 0,0 0 1 0 0,0-1-1 0 0,0 0 1 0 0,0 0-1 0 0,1 0 1 0 0,0 0 0 0 0,0-1-1 0 0,0 0 1 0 0,0-1-1 0 0,1 1 1 0 0,-1-1 0 0 0,13 3-1 0 0,-13-4 10 0 0,0 0-1 0 0,0-1 0 0 0,1 1 1 0 0,-1-1-1 0 0,0-1 1 0 0,0 1-1 0 0,0-1 1 0 0,0 0-1 0 0,0 0 0 0 0,0-1 1 0 0,0 1-1 0 0,0-1 1 0 0,-1-1-1 0 0,1 1 0 0 0,-1-1 1 0 0,1 0-1 0 0,-1 0 1 0 0,0-1-1 0 0,0 0 0 0 0,0 1 1 0 0,-1-2-1 0 0,1 1 1 0 0,-1 0-1 0 0,0-1 1 0 0,0 0-1 0 0,3-5 0 0 0,-2 1-6 0 0,-1 0 0 0 0,0 0 0 0 0,0 0-1 0 0,0 0 1 0 0,-1-1 0 0 0,-1 0 0 0 0,2-12 0 0 0,5-74 93 0 0,-5 35-88 0 0,2-39-12 0 0,-6 88-9 0 0,0 0 1 0 0,-1 0-1 0 0,-1 0 1 0 0,0 0-1 0 0,0 0 1 0 0,-7-15-1 0 0,8 24-12 0 0,1 3-15 0 0,-1 6-620 0 0,1-2 383 0 0,0 0 1 0 0,0 0-1 0 0,0 0 0 0 0,1 0 0 0 0,-1 0 0 0 0,3 7 0 0 0,-2-6-632 0 0,0-1 0 0 0,1 0-1 0 0,0 1 1 0 0,0-1 0 0 0,0 0 0 0 0,5 6-1 0 0,-3-4-1659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49.84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142 164 5609 0 0,'0'0'2259'0'0,"15"-16"3572"0"0,7-30-5188 0 0,-21 43-550 0 0,-1 0 0 0 0,1 0 0 0 0,-1-1 0 0 0,1 1 0 0 0,-1 0 0 0 0,0-1 0 0 0,0 1 0 0 0,-1 0 0 0 0,1 0 0 0 0,-1-1 0 0 0,0 1 0 0 0,1 0 0 0 0,-1 0 0 0 0,-1 0 0 0 0,1 0 1 0 0,0 0-1 0 0,-1 0 0 0 0,1 0 0 0 0,-1 0 0 0 0,0 1 0 0 0,-4-6 0 0 0,4 6-52 0 0,1 0 1 0 0,-1 0 0 0 0,0 0-1 0 0,0 0 1 0 0,0 0 0 0 0,0 0-1 0 0,0 0 1 0 0,-1 0 0 0 0,1 1-1 0 0,-1-1 1 0 0,1 1 0 0 0,-1 0-1 0 0,1 0 1 0 0,-1 0 0 0 0,0 0-1 0 0,1 0 1 0 0,-1 1 0 0 0,0-1-1 0 0,0 1 1 0 0,0-1 0 0 0,1 1-1 0 0,-1 0 1 0 0,0 0 0 0 0,-3 1-1 0 0,0 2-9 0 0,-1-1-1 0 0,1 2 0 0 0,0-1 1 0 0,0 1-1 0 0,0 0 0 0 0,0 0 0 0 0,1 1 1 0 0,0-1-1 0 0,0 1 0 0 0,0 0 1 0 0,1 1-1 0 0,-1-1 0 0 0,1 1 1 0 0,0 0-1 0 0,1 0 0 0 0,-6 13 1 0 0,8-17-23 0 0,0 1 0 0 0,1-1 0 0 0,-1 0 0 0 0,1 1 1 0 0,-1-1-1 0 0,1 0 0 0 0,0 1 0 0 0,0-1 1 0 0,0 1-1 0 0,0-1 0 0 0,1 0 0 0 0,-1 1 1 0 0,0-1-1 0 0,1 0 0 0 0,0 1 0 0 0,0-1 0 0 0,0 0 1 0 0,0 0-1 0 0,0 1 0 0 0,0-1 0 0 0,3 3 1 0 0,0-1 8 0 0,0 0 1 0 0,1-1-1 0 0,-1 0 1 0 0,1 0 0 0 0,0 0-1 0 0,0 0 1 0 0,0-1 0 0 0,8 3-1 0 0,34 10 100 0 0,-38-13-106 0 0,1 1 0 0 0,0 0 1 0 0,-1 0-1 0 0,0 1 1 0 0,0 0-1 0 0,0 1 1 0 0,0 0-1 0 0,11 9 1 0 0,-16-9-1 0 0,0 0 1 0 0,-1 0 0 0 0,1 1 0 0 0,-1-1 0 0 0,0 1 0 0 0,0 0-1 0 0,3 12 1 0 0,-5-16-7 0 0,-1 1-1 0 0,0 0 0 0 0,0-1 0 0 0,0 1 1 0 0,0 0-1 0 0,0-1 0 0 0,0 1 0 0 0,-1 0 0 0 0,1-1 1 0 0,-1 1-1 0 0,0-1 0 0 0,0 1 0 0 0,0-1 1 0 0,0 1-1 0 0,0-1 0 0 0,-1 0 0 0 0,1 1 1 0 0,-1-1-1 0 0,0 0 0 0 0,1 0 0 0 0,-1 0 1 0 0,0 0-1 0 0,0 0 0 0 0,0-1 0 0 0,0 1 1 0 0,0-1-1 0 0,-3 2 0 0 0,-10 7 52 0 0,13-8-45 0 0,-1 0-1 0 0,1 0 1 0 0,-1 0-1 0 0,0-1 1 0 0,1 1 0 0 0,-1-1-1 0 0,0 0 1 0 0,0 0-1 0 0,0 0 1 0 0,0 0-1 0 0,-6 1 1 0 0,3-2 32 0 0,0 0-1 0 0,0 0 1 0 0,0 0-1 0 0,0-1 1 0 0,0 1-1 0 0,0-1 1 0 0,0-1-1 0 0,0 1 0 0 0,0-1 1 0 0,0 0-1 0 0,1-1 1 0 0,-7-3-1 0 0,9 4-167 0 0,0 1 0 0 0,0-1 0 0 0,0 0 0 0 0,0-1-1 0 0,1 1 1 0 0,-1 0 0 0 0,1-1 0 0 0,0 1 0 0 0,0-1-1 0 0,0 0 1 0 0,0 0 0 0 0,0 0 0 0 0,1 0 0 0 0,-1 0-1 0 0,1 0 1 0 0,0 0 0 0 0,0-1 0 0 0,0 1 0 0 0,0 0-1 0 0,0-1 1 0 0,1 1 0 0 0,-1-6 0 0 0,1 8-6 0 0,1 1 0 0 0,-1-1 0 0 0,0 1 0 0 0,0-1 0 0 0,0 1-1 0 0,0-1 1 0 0,1 0 0 0 0,-1 1 0 0 0,0-1 0 0 0,1 1 0 0 0,-1-1 0 0 0,0 1 0 0 0,1-1 0 0 0,-1 1 0 0 0,0 0 0 0 0,1-1 0 0 0,-1 1 0 0 0,1-1 0 0 0,-1 1-1 0 0,1 0 1 0 0,-1-1 0 0 0,1 1 0 0 0,-1 0 0 0 0,1 0 0 0 0,-1-1 0 0 0,1 1 0 0 0,0 0 0 0 0,-1 0 0 0 0,2 0 0 0 0,7-3-2235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0.22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15 8226 0 0,'11'-14'6886'0'0,"-13"24"-2642"0"0,-5 19-3790 0 0,5-4-316 0 0,1 0 1 0 0,2-1-1 0 0,0 1 1 0 0,2 0-1 0 0,0-1 1 0 0,2 0-1 0 0,13 43 1 0 0,-17-66-185 0 0,-1-1-1 0 0,0 1 1 0 0,1 0 0 0 0,-1-1-1 0 0,1 1 1 0 0,-1-1 0 0 0,1 1-1 0 0,-1-1 1 0 0,1 1 0 0 0,-1-1 0 0 0,1 1-1 0 0,-1-1 1 0 0,1 1 0 0 0,-1-1-1 0 0,1 0 1 0 0,0 1 0 0 0,-1-1 0 0 0,1 0-1 0 0,0 0 1 0 0,-1 1 0 0 0,1-1-1 0 0,0 0 1 0 0,0 0 0 0 0,-1 0 0 0 0,1 0-1 0 0,0 0 1 0 0,-1 0 0 0 0,1 0-1 0 0,0 0 1 0 0,0 0 0 0 0,-1 0 0 0 0,1 0-1 0 0,0-1 1 0 0,-1 1 0 0 0,1 0-1 0 0,0 0 1 0 0,0-1 0 0 0,10-28-10190 0 0,-10 15 6658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3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5601 0 0,'0'0'3176'0'0,"5"1"-2943"0"0,6-2-158 0 0,0 1 0 0 0,0-1 0 0 0,18-5 0 0 0,-15 3 22 0 0,1 1 0 0 0,18-1 0 0 0,33 0-1642 0 0,-47 1-238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0.59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4 93 7098 0 0,'-1'-2'294'0'0,"0"0"0"0"0,1 0 0 0 0,0 1 0 0 0,-1-1 0 0 0,1 0 0 0 0,0 0 0 0 0,0 0 0 0 0,0 0 0 0 0,0 0 1 0 0,0 0-1 0 0,0 0 0 0 0,1 0 0 0 0,-1 0 0 0 0,1 1 0 0 0,-1-1 0 0 0,1 0 0 0 0,0 0 0 0 0,0 0 1 0 0,1-1-1 0 0,0 0-77 0 0,1 0 0 0 0,-1 0 0 0 0,1 0 0 0 0,0 0 0 0 0,-1 1 0 0 0,1-1 1 0 0,1 1-1 0 0,-1 0 0 0 0,5-2 0 0 0,1-1-95 0 0,0 1 1 0 0,1 0-1 0 0,-1 1 0 0 0,1 0 1 0 0,0 1-1 0 0,16-2 0 0 0,-24 3-102 0 0,0 1 0 0 0,0 0-1 0 0,0 0 1 0 0,1 0-1 0 0,-1 1 1 0 0,0-1 0 0 0,0 0-1 0 0,0 1 1 0 0,3 0-1 0 0,-3 4 12 0 0,-6 16 61 0 0,-21 73 316 0 0,24-92-393 0 0,1 1-1 0 0,-1-1 0 0 0,0 1 1 0 0,0-1-1 0 0,0 1 0 0 0,-1-1 1 0 0,1 0-1 0 0,-3 3 0 0 0,4-5-13 0 0,0 0 0 0 0,0 1 0 0 0,-1-1-1 0 0,1 0 1 0 0,0 0 0 0 0,-1 0 0 0 0,1 0-1 0 0,0 1 1 0 0,0-1 0 0 0,-1 0 0 0 0,1 0-1 0 0,0 0 1 0 0,-1 0 0 0 0,1 0-1 0 0,0 0 1 0 0,-1 0 0 0 0,1 0 0 0 0,0 0-1 0 0,-1 0 1 0 0,1 0 0 0 0,0 0 0 0 0,-1 0-1 0 0,1 0 1 0 0,0 0 0 0 0,-1-1 0 0 0,-3 1 16 0 0,2 1-36 0 0,-1-1 0 0 0,1 1 0 0 0,0-1 0 0 0,-1 1 1 0 0,1-1-1 0 0,0 0 0 0 0,-1 0 0 0 0,1 0 0 0 0,0 0 0 0 0,-1 0 1 0 0,1-1-1 0 0,0 1 0 0 0,-1-1 0 0 0,1 1 0 0 0,0-1 1 0 0,0 0-1 0 0,0 0 0 0 0,-1 0 0 0 0,1 0 0 0 0,0 0 1 0 0,0-1-1 0 0,0 1 0 0 0,1-1 0 0 0,-1 1 0 0 0,0-1 1 0 0,1 0-1 0 0,-1 1 0 0 0,1-1 0 0 0,-1 0 0 0 0,1 0 0 0 0,0 0 1 0 0,0 0-1 0 0,-1 0 0 0 0,2 0 0 0 0,-1-1 0 0 0,0 1 1 0 0,0 0-1 0 0,1 0 0 0 0,-1-1 0 0 0,1 1 0 0 0,0 0 0 0 0,0-1 1 0 0,0 1-1 0 0,0 0 0 0 0,0-1 0 0 0,0-2 0 0 0,1 3-271 0 0,0 0 0 0 0,0-1-1 0 0,0 1 1 0 0,0 0-1 0 0,1 0 1 0 0,-1 0 0 0 0,1 0-1 0 0,-1 0 1 0 0,1 0-1 0 0,-1 0 1 0 0,4-2 0 0 0,5-4-2159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1.21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91 7498 0 0,'19'-69'7604'0'0,"-19"92"-4369"0"0,2 66-3089 0 0,0-29-65 0 0,-3-46-56 0 0,1 0 1 0 0,1-1 0 0 0,3 18 0 0 0,-1 3 50 0 0,-2-27-33 0 0,-1-1 1 0 0,1 1-1 0 0,0 0 0 0 0,0-1 0 0 0,4 9 1 0 0,-4-10-22 0 0,-1 0-1 0 0,1-10 358 0 0,-10-116-428 0 0,8 109 48 0 0,1 0-1 0 0,0-1 0 0 0,1 1 1 0 0,1-1-1 0 0,0 1 1 0 0,1 0-1 0 0,5-17 0 0 0,-6 22-9 0 0,1 0 0 0 0,0 0 0 0 0,1 0-1 0 0,-1 0 1 0 0,1 0 0 0 0,1 0 0 0 0,-1 1 0 0 0,1 0-1 0 0,0 0 1 0 0,0 0 0 0 0,1 1 0 0 0,12-10-1 0 0,-13 12 10 0 0,1-1-1 0 0,-1 1 0 0 0,1 0 1 0 0,0 1-1 0 0,0-1 0 0 0,10-2 1 0 0,-13 5 1 0 0,0 0 1 0 0,0-1-1 0 0,0 1 1 0 0,0 0 0 0 0,0 1-1 0 0,0-1 1 0 0,0 0-1 0 0,0 1 1 0 0,0 0-1 0 0,0-1 1 0 0,0 1-1 0 0,-1 0 1 0 0,1 1 0 0 0,0-1-1 0 0,-1 0 1 0 0,1 1-1 0 0,3 2 1 0 0,-2-1 3 0 0,0 0-1 0 0,-1 1 1 0 0,1-1 0 0 0,0 1 0 0 0,-1 0-1 0 0,0 0 1 0 0,0 0 0 0 0,0 0 0 0 0,-1 1-1 0 0,4 6 1 0 0,-1 4 20 0 0,0 0 0 0 0,4 17 0 0 0,-2-2 2 0 0,-2-10-9 0 0,-2 0-1 0 0,-1 1 1 0 0,0-1 0 0 0,-2 35-1 0 0,0-27-9 0 0,-2 2-3408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2.15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173 211 6505 0 0,'1'1'239'0'0,"0"-1"0"0"0,0 1 0 0 0,0-1-1 0 0,0 1 1 0 0,0-1 0 0 0,0 0 0 0 0,1 1-1 0 0,-1-1 1 0 0,0 0 0 0 0,0 0 0 0 0,0 0-1 0 0,0 0 1 0 0,1 0 0 0 0,-1 0-1 0 0,0 0 1 0 0,0 0 0 0 0,0 0 0 0 0,0-1-1 0 0,1 1 1 0 0,-1 0 0 0 0,0-1 0 0 0,0 1-1 0 0,0-1 1 0 0,0 1 0 0 0,2-2 0 0 0,1 0-123 0 0,-1 0 0 0 0,1-1 1 0 0,-1 1-1 0 0,0-1 0 0 0,1 1 1 0 0,2-4-1 0 0,-1 0 12 0 0,-1-1-1 0 0,1 1 1 0 0,-1-1 0 0 0,0 0-1 0 0,0 0 1 0 0,-1 0-1 0 0,4-11 1 0 0,-6 14 0 0 0,0 0-1 0 0,0 0 0 0 0,-1 0 1 0 0,1 0-1 0 0,-1 0 0 0 0,0 0 1 0 0,0 0-1 0 0,0 0 1 0 0,-1 0-1 0 0,1 0 0 0 0,-1-1 1 0 0,0 1-1 0 0,0 1 0 0 0,-1-1 1 0 0,-3-8-1 0 0,3 7 41 0 0,-1 0-1 0 0,-1-1 1 0 0,1 1-1 0 0,-1 0 1 0 0,1 1-1 0 0,-9-8 1 0 0,10 10-142 0 0,1 1 0 0 0,-1 0 1 0 0,1 0-1 0 0,-1 0 0 0 0,1 0 0 0 0,-1 1 0 0 0,0-1 1 0 0,0 0-1 0 0,1 1 0 0 0,-1-1 0 0 0,0 1 0 0 0,0 0 1 0 0,0-1-1 0 0,0 1 0 0 0,1 0 0 0 0,-1 0 1 0 0,0 0-1 0 0,0 0 0 0 0,0 1 0 0 0,0-1 0 0 0,0 0 1 0 0,1 1-1 0 0,-1-1 0 0 0,0 1 0 0 0,0 0 0 0 0,-2 1 1 0 0,-4 3 8 0 0,-1 0 1 0 0,1 0 0 0 0,1 1 0 0 0,-1 0-1 0 0,1 0 1 0 0,0 1 0 0 0,0 0 0 0 0,1 0-1 0 0,0 1 1 0 0,0 0 0 0 0,1 0 0 0 0,0 0-1 0 0,0 1 1 0 0,1-1 0 0 0,0 1 0 0 0,-2 11-1 0 0,3-13-23 0 0,1 0-1 0 0,1 0 1 0 0,-1 1-1 0 0,1-1 1 0 0,0 1-1 0 0,1 0 1 0 0,0-1-1 0 0,0 1 1 0 0,1-1-1 0 0,0 1 1 0 0,0-1-1 0 0,1 1 1 0 0,0-1-1 0 0,0 0 0 0 0,1 1 1 0 0,0-1-1 0 0,0-1 1 0 0,0 1-1 0 0,1 0 1 0 0,0-1-1 0 0,6 7 1 0 0,-7-9-7 0 0,1 0 0 0 0,0-1 0 0 0,-1 1 0 0 0,2-1 0 0 0,-1 0 0 0 0,0 0 0 0 0,1-1 0 0 0,-1 1 1 0 0,1-1-1 0 0,0 0 0 0 0,-1 0 0 0 0,1-1 0 0 0,0 1 0 0 0,6 0 0 0 0,-9-2-13 0 0,1 1 1 0 0,-1-1-1 0 0,0 0 1 0 0,1 0-1 0 0,-1 0 0 0 0,1 0 1 0 0,-1-1-1 0 0,1 1 0 0 0,-1 0 1 0 0,1-1-1 0 0,-1 0 1 0 0,0 0-1 0 0,1 1 0 0 0,-1-1 1 0 0,0-1-1 0 0,0 1 0 0 0,0 0 1 0 0,1 0-1 0 0,-1-1 1 0 0,-1 0-1 0 0,1 1 0 0 0,0-1 1 0 0,0 0-1 0 0,-1 0 0 0 0,1 1 1 0 0,-1-1-1 0 0,1-1 1 0 0,-1 1-1 0 0,0 0 0 0 0,1-3 1 0 0,3-5 9 0 0,0-1 0 0 0,-2 0 1 0 0,1 1-1 0 0,-1-2 0 0 0,-1 1 0 0 0,2-21 1 0 0,0-5 10 0 0,-3 27 4 0 0,1-1-1 0 0,-2 1 1 0 0,0-1-1 0 0,-1-15 1 0 0,0 20 11 0 0,-2-13 82 0 0,3 18-103 0 0,0 1 0 0 0,0-1-1 0 0,0 1 1 0 0,0-1 0 0 0,0 1 0 0 0,0-1 0 0 0,0 1 0 0 0,-1-1 0 0 0,1 1 0 0 0,0-1-1 0 0,0 1 1 0 0,-1 0 0 0 0,1-1 0 0 0,0 1 0 0 0,-1-1 0 0 0,1 1 0 0 0,0 0 0 0 0,-1-1 0 0 0,1 1-1 0 0,-1 0 1 0 0,1-1 0 0 0,0 1 0 0 0,-1 0 0 0 0,1 0 0 0 0,-1-1 0 0 0,1 1 0 0 0,-1 0 0 0 0,0 0 151 0 0,1 1-144 0 0,1 1-1 0 0,-1-1 1 0 0,0 1 0 0 0,0-1-1 0 0,0 1 1 0 0,1-1-1 0 0,-2 1 1 0 0,1-1 0 0 0,0 1-1 0 0,0-1 1 0 0,0 1-1 0 0,-1-1 1 0 0,0 2 0 0 0,0 2 9 0 0,-8 63 167 0 0,7-1-90 0 0,-3 64 54 0 0,3-69-80 0 0,2 0 0 0 0,9 66 0 0 0,1 21 57 0 0,-11-97 14 0 0,-11 74 0 0 0,9-102-99 0 0,1-17-29 0 0,1 0-1 0 0,-1-1 0 0 0,0 1 1 0 0,-1-1-1 0 0,1 1 0 0 0,-1-1 1 0 0,-1 0-1 0 0,1 0 0 0 0,-1 0 1 0 0,-7 8-1 0 0,10-13 75 0 0,-10-3-200 0 0,4-2 107 0 0,0-1 1 0 0,0 0-1 0 0,1 0 1 0 0,0 0-1 0 0,0-1 1 0 0,0 1-1 0 0,1-1 1 0 0,-1-1-1 0 0,2 1 1 0 0,-6-9 0 0 0,-14-21-2 0 0,3 6-10 0 0,-26-51 0 0 0,43 73 11 0 0,0-1 0 0 0,0 1 0 0 0,1-1 0 0 0,0 0 0 0 0,1-1 0 0 0,0 1 0 0 0,1 0 0 0 0,-1-1-1 0 0,2 1 1 0 0,0 0 0 0 0,0-11 0 0 0,2 11-8 0 0,0 1 0 0 0,0 0 0 0 0,1 0 0 0 0,0 1 0 0 0,0-1 0 0 0,0 0 0 0 0,1 1 0 0 0,1 0 0 0 0,-1 0 0 0 0,11-12 0 0 0,-8 11-3 0 0,1 0-1 0 0,0 0 1 0 0,1 0 0 0 0,-1 1 0 0 0,1 1 0 0 0,1-1-1 0 0,14-6 1 0 0,-7 3 33 0 0,-1 1-1 0 0,-1-2 1 0 0,15-12 0 0 0,-12 9-476 0 0,27-17 1 0 0,-38 27-258 0 0,0 1 0 0 0,0 0 1 0 0,0 0-1 0 0,11-3 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6.972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1 110 3177 0 0,'0'-4'585'0'0,"-1"0"1"0"0,1 0 0 0 0,1 0 0 0 0,-1 0-1 0 0,1 0 1 0 0,-1 0 0 0 0,1 0 0 0 0,1 0-1 0 0,-1 0 1 0 0,0 0 0 0 0,1 1-1 0 0,0-1 1 0 0,3-5 0 0 0,7-19 2886 0 0,-12 27-3250 0 0,0 0 0 0 0,0 0 0 0 0,0 0 0 0 0,0 0 0 0 0,0 0 1 0 0,0-1-1 0 0,1 1 0 0 0,-1 0 0 0 0,0 0 0 0 0,1 0 1 0 0,-1 0-1 0 0,0 0 0 0 0,1 0 0 0 0,0 0 0 0 0,-1 0 0 0 0,1 0 1 0 0,1-2-1 0 0,-2 3-206 0 0,1 0 0 0 0,-1 0 1 0 0,1 0-1 0 0,-1 0 0 0 0,0 0 0 0 0,1 0 1 0 0,-1 0-1 0 0,1 0 0 0 0,-1 0 1 0 0,1 0-1 0 0,-1 0 0 0 0,1 0 0 0 0,-1 1 1 0 0,0-1-1 0 0,1 0 0 0 0,-1 0 1 0 0,1 0-1 0 0,-1 1 0 0 0,0-1 0 0 0,1 0 1 0 0,-1 0-1 0 0,0 1 0 0 0,1-1 0 0 0,-1 0 1 0 0,0 1-1 0 0,1-1 0 0 0,-1 0 1 0 0,0 1-1 0 0,0-1 0 0 0,0 0 0 0 0,1 1 1 0 0,-1-1-1 0 0,0 1 0 0 0,0-1 0 0 0,0 0 1 0 0,0 1-1 0 0,0-1 0 0 0,1 1 1 0 0,-1 0-1 0 0,1 3-2 0 0,0 0 0 0 0,-1 0 0 0 0,1 0-1 0 0,-1 0 1 0 0,0 0 0 0 0,0 0 0 0 0,0 0 0 0 0,0 0 0 0 0,-1 0 0 0 0,0 5 0 0 0,-2 10 105 0 0,2 15-83 0 0,-2 16 54 0 0,2 1-1 0 0,9 76 0 0 0,0-84 656 0 0,-7-43-805 0 0,0-1 0 0 0,0 1 0 0 0,0-1-1 0 0,-1 1 1 0 0,1-1 0 0 0,0 1 0 0 0,0-1-1 0 0,-1 1 1 0 0,1-1 0 0 0,0 0-1 0 0,-1 1 1 0 0,1-1 0 0 0,-1 0 0 0 0,1 0-1 0 0,-1 1 1 0 0,1-1 0 0 0,-1 0 0 0 0,1 0-1 0 0,-1 0 1 0 0,0 0 0 0 0,1 0 0 0 0,-1 1-1 0 0,0-1 1 0 0,0 0 0 0 0,0-2-1 0 0,4-7-328 0 0,0-7 126 0 0,-3-7-5087 0 0,-1-2 2669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7.46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55 51 2497 0 0,'-4'-2'718'0'0,"1"0"1"0"0,-1-1 0 0 0,0 0-1 0 0,1 1 1 0 0,-1-1 0 0 0,1 0 0 0 0,0-1-1 0 0,0 1 1 0 0,0-1 0 0 0,1 1-1 0 0,-1-1 1 0 0,-2-5 3007 0 0,-3 8-1587 0 0,5 3-72 0 0,13 1-2007 0 0,1 1-1 0 0,-1-2 0 0 0,0 0 1 0 0,1 0-1 0 0,-1 0 0 0 0,16-1 0 0 0,69-5 2 0 0,-17 0 90 0 0,-72 4-133 0 0,6 0 42 0 0,-1 0 1 0 0,0-1-1 0 0,20-4 0 0 0,-12 3 4 0 0,4-3 33 0 0,-21 4-2 0 0,-2 6-1349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8.26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15 63 5089 0 0,'1'-3'1183'0'0,"-1"1"0"0"0,1-1-1 0 0,-1 1 1 0 0,0-1 0 0 0,0 0 0 0 0,0 1-1 0 0,0-1 1 0 0,-1-4 0 0 0,1-6 2718 0 0,1 5-3625 0 0,-4 13-267 0 0,1 1 0 0 0,-1 0 0 0 0,1 0 1 0 0,0 0-1 0 0,1 0 0 0 0,0 1 0 0 0,0-1 0 0 0,0 0 1 0 0,0 7-1 0 0,2 10 29 0 0,3 28 0 0 0,2 15-25 0 0,0 52 110 0 0,-5-112-121 0 0,0-1-1 0 0,0 0 1 0 0,0 0-1 0 0,1 0 1 0 0,3 7-1 0 0,-3-8 87 0 0,-1 0-1 0 0,1 0 0 0 0,-1 1 0 0 0,0-1 1 0 0,0 0-1 0 0,1 8 0 0 0,9-37 72 0 0,-10-6-162 0 0,-2 0 0 0 0,-8-61 0 0 0,0 14-50 0 0,4 38 34 0 0,3 29 10 0 0,0-1 0 0 0,1 1 0 0 0,0-21-1 0 0,1 30 10 0 0,0 0 0 0 0,-1 0-1 0 0,1 0 1 0 0,0 0-1 0 0,-1 1 1 0 0,0-1-1 0 0,1 0 1 0 0,-1 0-1 0 0,0 0 1 0 0,0 1 0 0 0,0-1-1 0 0,0 0 1 0 0,0 1-1 0 0,0-1 1 0 0,0 1-1 0 0,-1-1 1 0 0,-1-1-1 0 0,2 2-3 0 0,2 0-4 0 0,-1 0 0 0 0,1 0 0 0 0,0 1-1 0 0,0-1 1 0 0,-1 0 0 0 0,1 0 0 0 0,0 0-1 0 0,0 1 1 0 0,0-1 0 0 0,0 0 0 0 0,0 1-1 0 0,0-1 1 0 0,0 1 0 0 0,2-1-1 0 0,7-1 9 0 0,0 0 0 0 0,0 1-1 0 0,0 1 1 0 0,0 0-1 0 0,-1 0 1 0 0,1 1-1 0 0,0 0 1 0 0,16 4-1 0 0,-18-3 3 0 0,0-1 0 0 0,-1 0 0 0 0,1 0-1 0 0,12-1 1 0 0,-12 0-3 0 0,0 0 0 0 0,-1 1 0 0 0,1-1 0 0 0,11 4 0 0 0,-14-3 1 0 0,-1 0 0 0 0,1-1 0 0 0,-1 1 0 0 0,1-1 0 0 0,-1 0 0 0 0,1 0 0 0 0,-1 0 0 0 0,1-1 0 0 0,6-1-1 0 0,-3 1 0 0 0,-2 1 172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8.61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14 0 5265 0 0,'-11'5'3866'0'0,"11"-5"-3757"0"0,0 0 0 0 0,-1 0 0 0 0,1 1 0 0 0,0-1 0 0 0,0 0 0 0 0,0 0 0 0 0,0 1 0 0 0,0-1 0 0 0,-1 0 0 0 0,1 0 0 0 0,0 0 0 0 0,0 1 0 0 0,0-1 0 0 0,0 0 0 0 0,0 0 0 0 0,0 1 0 0 0,0-1 0 0 0,0 0 0 0 0,0 1 0 0 0,0-1 0 0 0,0 0 0 0 0,0 0 0 0 0,0 1 0 0 0,0-1 0 0 0,0 0 0 0 0,0 0 0 0 0,0 1 0 0 0,0-1-1 0 0,0 0 1 0 0,0 0 0 0 0,0 1 0 0 0,1-1 0 0 0,-1 0 0 0 0,0 0 0 0 0,0 0 0 0 0,0 1 0 0 0,0-1 0 0 0,1 0 0 0 0,-1 0 0 0 0,0 0 0 0 0,0 1 0 0 0,0-1 0 0 0,1 0 0 0 0,-1 0 0 0 0,0 0 0 0 0,0 0 0 0 0,1 0 0 0 0,-1 0 0 0 0,0 1 0 0 0,0-1 0 0 0,1 0 0 0 0,-1 0 0 0 0,0 0 0 0 0,1 0 0 0 0,4 2 21 0 0,0 0 0 0 0,0-1 0 0 0,0 1 0 0 0,1-1 0 0 0,-1 0 0 0 0,0 0 0 0 0,1-1 0 0 0,-1 1 0 0 0,1-1 0 0 0,-1 0 0 0 0,0-1 0 0 0,1 1 0 0 0,-1-1 0 0 0,1 0 0 0 0,5-3 0 0 0,13-1 129 0 0,0 1-1 0 0,39-2 1 0 0,-18 2-119 0 0,-34 3 21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9.0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23 6657 0 0,'2'0'9885'0'0,"16"-5"-9719"0"0,-4 1 64 0 0,0 0 1 0 0,0 1 0 0 0,0 0 0 0 0,1 1 0 0 0,-1 1 0 0 0,22 1 0 0 0,-26 2 355 0 0,-5-1-2151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9.43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26 6385 0 0,'0'-2'712'0'0,"-1"1"1"0"0,1-1-1 0 0,0 1 0 0 0,0-1 0 0 0,0 1 0 0 0,0-1 0 0 0,0 1 0 0 0,0-1 0 0 0,1 1 1 0 0,-1-1-1 0 0,0 1 0 0 0,1-1 0 0 0,3-4 3948 0 0,-3 16-4972 0 0,-1 15 425 0 0,1 0-1 0 0,1 0 1 0 0,5 26 0 0 0,-1-7-67 0 0,-2 36 23 0 0,-3-51 93 0 0,8 52 1 0 0,-1-52 104 0 0,-8-29-77 0 0,13-4-7286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3:59.79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20 21 8082 0 0,'-20'4'8357'0'0,"27"1"-7452"0"0,-1-4-789 0 0,1 1 0 0 0,0-2 0 0 0,-1 1 1 0 0,1-1-1 0 0,-1 0 0 0 0,1 0 0 0 0,0-1 0 0 0,-1 0 1 0 0,9-2-1 0 0,-6 2 5 0 0,168-23 643 0 0,-171 23-545 0 0,1-2-1157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3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34 3081 0 0,'-1'-1'169'0'0,"1"-1"1"0"0,-1 1 0 0 0,0-1-1 0 0,0 1 1 0 0,0-1 0 0 0,0 1-1 0 0,0-1 1 0 0,0 1 0 0 0,0 0-1 0 0,-10-10 4763 0 0,9 10-4431 0 0,0 0-392 0 0,0 0-1 0 0,1 0 1 0 0,-1 0 0 0 0,0 0-1 0 0,1 1 1 0 0,-1-1 0 0 0,0 1-1 0 0,0-1 1 0 0,0 1-1 0 0,-2 0 1 0 0,2 0 51 0 0,3 4 75 0 0,-5 24 23 0 0,3-22-200 0 0,0 0-1 0 0,0-1 1 0 0,1 1 0 0 0,-1 0-1 0 0,2 9 1 0 0,2 8 30 0 0,0-11-55 0 0,-1 0 1 0 0,0 1 0 0 0,-1-1-1 0 0,-1 0 1 0 0,0 1 0 0 0,-1-1-1 0 0,0 1 1 0 0,0-1-1 0 0,-5 14 1 0 0,4-14-16 0 0,0-1-1 0 0,1 1 1 0 0,1 0 0 0 0,0 0-1 0 0,0 0 1 0 0,1 0 0 0 0,0 0-1 0 0,4 12 1 0 0,1 30 67 0 0,6 66 197 0 0,-11-118-272 0 0,-1 0 1 0 0,1-1-1 0 0,0 1 1 0 0,-1-1-1 0 0,1 1 1 0 0,0-1 0 0 0,0 1-1 0 0,0-1 1 0 0,0 0-1 0 0,1 1 1 0 0,-1-1-1 0 0,0 0 1 0 0,0 0 0 0 0,1 0-1 0 0,-1 0 1 0 0,1 0-1 0 0,-1 0 1 0 0,1 0-1 0 0,-1-1 1 0 0,1 1 0 0 0,0 0-1 0 0,-1-1 1 0 0,1 1-1 0 0,0-1 1 0 0,-1 0 0 0 0,1 0-1 0 0,0 1 1 0 0,0-1-1 0 0,-1 0 1 0 0,1 0-1 0 0,2-1 1 0 0,1 1-427 0 0,0 0-1 0 0,0-1 1 0 0,0 1-1 0 0,0-1 1 0 0,-1 0-1 0 0,1-1 1 0 0,0 1 0 0 0,-1-1-1 0 0,1 0 1 0 0,5-3-1 0 0,3-3-1395 0 0,-2-1-422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00.15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38 44 5713 0 0,'-38'-25'11953'0'0,"48"23"-11312"0"0,21-3-491 0 0,0 1 1 0 0,54-1 0 0 0,-39 4 525 0 0,-24 0-1600 0 0,0 0-5094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00.49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23 17 7498 0 0,'-1'0'188'0'0,"0"0"0"0"0,-1 0 0 0 0,1-1 0 0 0,0 1 0 0 0,0 0 0 0 0,0-1 0 0 0,0 1 0 0 0,-1 0 0 0 0,1-1 0 0 0,0 1 0 0 0,0-1 0 0 0,0 0 0 0 0,0 1 0 0 0,0-1 1 0 0,-3-10 8964 0 0,4 11-9130 0 0,1 1 0 0 0,-1-1 0 0 0,1 1 0 0 0,-1-1 0 0 0,1 0 1 0 0,-1 1-1 0 0,1-1 0 0 0,-1 1 0 0 0,1-1 0 0 0,-1 1 0 0 0,0-1 0 0 0,1 1 0 0 0,-1 0 0 0 0,0-1 0 0 0,0 1 0 0 0,1-1 0 0 0,-1 1 0 0 0,0 0 0 0 0,0-1 0 0 0,0 1 0 0 0,0 0 0 0 0,0-1 0 0 0,1 1 1 0 0,-1 0-1 0 0,0-1 0 0 0,-1 1 0 0 0,1 0 0 0 0,0-1 0 0 0,0 1 0 0 0,0 0 0 0 0,-2 3 12 0 0,1 0 0 0 0,-1 0 0 0 0,1-1 1 0 0,0 1-1 0 0,1 0 0 0 0,-1 0 0 0 0,1 0 0 0 0,-1 0 0 0 0,1 0 0 0 0,1 0 1 0 0,-1 4-1 0 0,0 11 43 0 0,0-5-44 0 0,0 1 1 0 0,3 22-1 0 0,1 4 16 0 0,-3 9-8 0 0,0-17 196 0 0,7 56 0 0 0,-6-60-53 0 0,-2-28-247 0 0,15-31-9875 0 0,-12 17 7227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00.899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21 53 6297 0 0,'-1'-1'205'0'0,"0"1"-1"0"0,0 0 0 0 0,0-1 0 0 0,0 1 0 0 0,0-1 0 0 0,0 1 0 0 0,0-1 1 0 0,0 1-1 0 0,0-1 0 0 0,0 1 0 0 0,0-1 0 0 0,0 0 0 0 0,1 0 1 0 0,-1 1-1 0 0,0-1 0 0 0,0 0 0 0 0,1 0 0 0 0,-1 0 0 0 0,1 0 1 0 0,-1 0-1 0 0,1 0 0 0 0,-1 0 0 0 0,1 0 0 0 0,-1 0 0 0 0,1 0 0 0 0,0 0 1 0 0,0 0-1 0 0,0 0 0 0 0,-1 0 0 0 0,1-1 0 0 0,0 1 0 0 0,0 0 1 0 0,0 0-1 0 0,1-1 0 0 0,-1 1-51 0 0,1 0 0 0 0,-1 0 0 0 0,1 0 0 0 0,-1 0 0 0 0,1 1 0 0 0,-1-1 0 0 0,1 0 0 0 0,0 0 0 0 0,-1 1 0 0 0,1-1 0 0 0,0 0 0 0 0,0 1 0 0 0,0-1 0 0 0,-1 1 0 0 0,1-1 0 0 0,0 1 0 0 0,0 0 0 0 0,0-1 0 0 0,0 1 0 0 0,0 0 0 0 0,0-1 0 0 0,0 1 0 0 0,1 0 0 0 0,27-3 222 0 0,-16 2 184 0 0,-8 0-432 0 0,3 0 44 0 0,0 0 0 0 0,0 0 0 0 0,0 1 0 0 0,12 0 0 0 0,8 3 211 0 0,39 10 0 0 0,-62-10-357 0 0,1-1 1 0 0,-1 2 0 0 0,0-1-1 0 0,0 1 1 0 0,-1-1-1 0 0,1 2 1 0 0,-1-1 0 0 0,0 0-1 0 0,0 1 1 0 0,0-1-1 0 0,3 6 1 0 0,6 7-8 0 0,-9-13-9 0 0,-1 0-1 0 0,0 0 1 0 0,0 0-1 0 0,-1 1 0 0 0,1 0 1 0 0,-1-1-1 0 0,0 1 1 0 0,0 0-1 0 0,1 7 0 0 0,0 3 16 0 0,-1-1 0 0 0,0 18-1 0 0,-2-25-14 0 0,1-2 3 0 0,0 0 1 0 0,0 0-1 0 0,0 0 0 0 0,0 0 0 0 0,4 8 0 0 0,-3-10-5 0 0,-1 1-1 0 0,1 0 1 0 0,-1-1 0 0 0,0 1 0 0 0,0 0-1 0 0,-1 0 1 0 0,1 0 0 0 0,-1-1 0 0 0,0 1-1 0 0,0 0 1 0 0,-1 6 0 0 0,-1 3 27 0 0,1 0 1 0 0,0 19 0 0 0,0-29-24 0 0,1-1 0 0 0,0 1-1 0 0,-1 0 1 0 0,0 0 0 0 0,0-1 0 0 0,0 1 0 0 0,0 0 0 0 0,0-1 0 0 0,0 1 0 0 0,-1-1 0 0 0,1 1 0 0 0,-1-1-1 0 0,1 0 1 0 0,-1 1 0 0 0,0-1 0 0 0,0 0 0 0 0,0 0 0 0 0,0 0 0 0 0,-1-1 0 0 0,1 1 0 0 0,0 0-1 0 0,-1-1 1 0 0,1 0 0 0 0,-6 2 0 0 0,-3 2 27 0 0,-1-1-1 0 0,0 0 1 0 0,0-1-1 0 0,-16 3 1 0 0,14-4-40 0 0,0 0 0 0 0,0 0 0 0 0,1-2 1 0 0,-1 1-1 0 0,0-2 0 0 0,0 0 0 0 0,0 0 1 0 0,-16-5-1 0 0,28 5-174 0 0,1 0 1 0 0,-1 0-1 0 0,0 0 1 0 0,1 0-1 0 0,-1-1 0 0 0,1 1 1 0 0,-1 0-1 0 0,1-1 1 0 0,0 1-1 0 0,-1-1 1 0 0,0-1-1 0 0,2 2-124 0 0,-1 1 0 0 0,1-1 1 0 0,-1 0-1 0 0,1 1 0 0 0,-1-1 0 0 0,1 0 0 0 0,0 1 0 0 0,-1-1 1 0 0,1 0-1 0 0,0 0 0 0 0,-1 1 0 0 0,1-1 0 0 0,0 0 0 0 0,0 0 0 0 0,0 1 1 0 0,0-1-1 0 0,0 0 0 0 0,0 0 0 0 0,0 0 0 0 0,0 1 0 0 0,0-1 0 0 0,0 0 1 0 0,0 0-1 0 0,1 1 0 0 0,-1-1 0 0 0,0 0 0 0 0,1 0 0 0 0,-1 0 1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01.62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 68 6945 0 0,'0'-8'8809'0'0,"-2"-8"-5547"0"0,2 17-3249 0 0,-1-1 0 0 0,1 1-1 0 0,-1-1 1 0 0,1 1 0 0 0,-1-1 0 0 0,1 1-1 0 0,-1 0 1 0 0,1-1 0 0 0,-1 1 0 0 0,1 0-1 0 0,0 0 1 0 0,-1-1 0 0 0,1 1 0 0 0,0 0-1 0 0,0 0 1 0 0,0-1 0 0 0,0 1 0 0 0,-1 0-1 0 0,1 0 1 0 0,0 0 0 0 0,0-1 0 0 0,1 1-1 0 0,-1 0 1 0 0,0 0 0 0 0,0 0 0 0 0,0 1-1 0 0,4 34 275 0 0,-3-24-232 0 0,2 30 59 0 0,-5 53 0 0 0,-1-17-1 0 0,3-71-104 0 0,0 8 88 0 0,0-1 0 0 0,1 0-1 0 0,4 23 1 0 0,-4-36-80 0 0,0 2 326 0 0,2-11-398 0 0,-1-12 28 0 0,0-1-1 0 0,-2 0 1 0 0,0 1-1 0 0,-6-38 1 0 0,0-29-12 0 0,7 63 40 0 0,-1 6 0 0 0,0 0-1 0 0,0 0 0 0 0,-2-1 0 0 0,-1 1 1 0 0,-8-32-1 0 0,11 49-15 0 0,0 1-24 0 0,0-1 41 0 0,0 1-1 0 0,0-1 0 0 0,1 1 0 0 0,-1-1 0 0 0,0 1 0 0 0,0 0 0 0 0,0-1 0 0 0,1 1 0 0 0,-1-1 0 0 0,0 1 0 0 0,0 0 1 0 0,1-1-1 0 0,-1 1 0 0 0,0 0 0 0 0,1-1 0 0 0,-1 1 0 0 0,0 0 0 0 0,1-1 0 0 0,-1 1 0 0 0,0 0 0 0 0,1 0 0 0 0,-1 0 0 0 0,1-1 1 0 0,-1 1-1 0 0,1 0 0 0 0,3-2-1 0 0,0 1 0 0 0,0-1 0 0 0,1 1 0 0 0,-1 0 0 0 0,0 0 0 0 0,0 1 0 0 0,1 0 0 0 0,-1-1 0 0 0,7 2 0 0 0,50 4-1 0 0,-8 0 28 0 0,-13-2-20 0 0,-39-3 0 0 0,-15 24-16496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01.994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12 9642 0 0,'6'4'7544'0'0,"-4"-3"-7514"0"0,-1 0 0 0 0,1-1 0 0 0,-1 1 0 0 0,1 0 0 0 0,0 0 0 0 0,-1-1 0 0 0,1 1 1 0 0,-1-1-1 0 0,1 1 0 0 0,0-1 0 0 0,0 0 0 0 0,-1 1 0 0 0,1-1 0 0 0,0 0 0 0 0,0 0 1 0 0,-1 0-1 0 0,3-1 0 0 0,35-2 515 0 0,-34 3-517 0 0,1 0 0 0 0,-1 0 0 0 0,1 0 0 0 0,-1-1 0 0 0,0 0 0 0 0,1 0 0 0 0,-1 0 0 0 0,0-1 0 0 0,0 0 0 0 0,6-2 0 0 0,-10 3-141 0 0,1 0 0 0 0,0 0 0 0 0,-1 0 0 0 0,1 0 0 0 0,0 1-1 0 0,-1-1 1 0 0,1 1 0 0 0,0-1 0 0 0,-1 1 0 0 0,1 0 0 0 0,3-1 0 0 0,-5 3-309 0 0,0-1 1 0 0,-1 0-1 0 0,1 1 1 0 0,-1-1-1 0 0,1 0 1 0 0,-1 0-1 0 0,1 0 0 0 0,-1 1 1 0 0,0-1-1 0 0,0 0 1 0 0,1 0-1 0 0,-3 2 1 0 0,-3-1-2993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1.591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129 166 2369 0 0,'-2'-8'5913'0'0,"2"-3"-931"0"0,0-14-2529 0 0,-2 14-2283 0 0,1-6-16 0 0,0-2 1910 0 0,1 19-2054 0 0,0-1 1 0 0,0 1-1 0 0,0 0 0 0 0,-1 0 1 0 0,1 0-1 0 0,0 0 0 0 0,0 0 0 0 0,0 0 1 0 0,0-1-1 0 0,-1 1 0 0 0,1 0 0 0 0,0 0 1 0 0,0 0-1 0 0,0 0 0 0 0,-1 0 1 0 0,1 0-1 0 0,0 0 0 0 0,0 0 0 0 0,0 0 1 0 0,-1 0-1 0 0,1 0 0 0 0,0 0 0 0 0,0 0 1 0 0,0 0-1 0 0,-1 0 0 0 0,1 0 1 0 0,0 0-1 0 0,0 0 0 0 0,0 0 0 0 0,-1 0 1 0 0,1 0-1 0 0,0 0 0 0 0,0 0 0 0 0,0 1 1 0 0,0-1-1 0 0,-1 0 0 0 0,1 0 1 0 0,0 0-1 0 0,0 0 0 0 0,0 0 0 0 0,0 1 1 0 0,0-1-1 0 0,-1 0 0 0 0,1 0 1 0 0,-11 8-58 0 0,10-7 86 0 0,-2 1-28 0 0,1 1 1 0 0,0 0-1 0 0,0 0 0 0 0,0 0 1 0 0,1 0-1 0 0,-1 0 0 0 0,1 0 1 0 0,-1 0-1 0 0,1 0 0 0 0,0 1 1 0 0,0-1-1 0 0,1 0 0 0 0,-1 8 1 0 0,0-1 6 0 0,2 0 0 0 0,0 1 0 0 0,2 12 1 0 0,-1-13 8 0 0,-1 0 1 0 0,0 0-1 0 0,0 15 0 0 0,-2-8-19 0 0,1 0-1 0 0,1-1 0 0 0,1 1 1 0 0,0 0-1 0 0,8 26 0 0 0,0 20 62 0 0,-4-18-3 0 0,-3-22-36 0 0,-3-18-14 0 0,0-1 0 0 0,1 0 0 0 0,-1 1 0 0 0,1-1 0 0 0,0 0 1 0 0,2 7-1 0 0,-2-11 384 0 0,-2-5-343 0 0,-1-6-29 0 0,-2-17 25 0 0,-2 1-1 0 0,-1 0 1 0 0,-11-29 0 0 0,6 23-56 0 0,-9-41 1 0 0,5 17-5 0 0,6 21 20 0 0,2 8-8 0 0,-16-38 1 0 0,23 65-7 0 0,1 1 0 0 0,0-1 0 0 0,0 0 0 0 0,0 1 0 0 0,-1-1 0 0 0,1 0 0 0 0,0 1 0 0 0,0-1 0 0 0,0 0 0 0 0,0 1 0 0 0,0-1 0 0 0,0 0 0 0 0,0 0 0 0 0,1 1 0 0 0,-1-1 0 0 0,0 1 0 0 0,0-1 0 0 0,0 0 0 0 0,1 1 0 0 0,-1-2 0 0 0,4-11 3 0 0,-4 12-3 0 0,0 0 0 0 0,0 1-1 0 0,1-1 1 0 0,-1 1 0 0 0,0-1 0 0 0,1 1-1 0 0,-1-1 1 0 0,0 1 0 0 0,1-1 0 0 0,-1 1-1 0 0,1 0 1 0 0,-1-1 0 0 0,1 1 0 0 0,-1 0-1 0 0,1-1 1 0 0,-1 1 0 0 0,1 0 0 0 0,-1-1-1 0 0,1 1 1 0 0,-1 0 0 0 0,1 0 0 0 0,0 0-1 0 0,0-1 1 0 0,19-3 3 0 0,-15 3-28 0 0,27-5 19 0 0,0 1 1 0 0,37-1 0 0 0,36-4 62 0 0,-71 1-40 0 0,-25 6-14 0 0,0 1 1 0 0,0 0-1 0 0,0 0 1 0 0,0 1-1 0 0,9 0 1 0 0,-17 1-29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2.00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18 26 6969 0 0,'-1'1'414'0'0,"-1"-1"0"0"0,1 1 0 0 0,0-1 0 0 0,0 1 0 0 0,0-1 0 0 0,-1 1-1 0 0,1 0 1 0 0,0 0 0 0 0,0-1 0 0 0,0 1 0 0 0,0 0 0 0 0,0 0 0 0 0,1 0-1 0 0,-3 2 1 0 0,4 3 1737 0 0,9-4-1626 0 0,114-14 645 0 0,-66 4-929 0 0,86-8 236 0 0,-109 5-294 0 0,-34 11-54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2.43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1 105 736 0 0,'0'0'2355'0'0,"17"-20"7833"0"0,-9 5-9201 0 0,-6 12-798 0 0,0-1 1 0 0,0 0-1 0 0,-1 0 0 0 0,1 0 0 0 0,-1 0 0 0 0,0 0 1 0 0,0-1-1 0 0,0 1 0 0 0,0-7 0 0 0,-1 10-147 0 0,0 1 0 0 0,0-1 0 0 0,0 0 0 0 0,0 1 0 0 0,0-1 0 0 0,0 1 1 0 0,-1-1-1 0 0,1 1 0 0 0,0-1 0 0 0,0 1 0 0 0,-1-1 0 0 0,1 1 0 0 0,0-1 0 0 0,0 1 0 0 0,-1-1 0 0 0,1 1 0 0 0,-1 0 0 0 0,1-1 0 0 0,-1 0 0 0 0,1 1 78 0 0,-1 0-1 0 0,1-1 0 0 0,-1 1 0 0 0,1-1 0 0 0,0 1 1 0 0,-1 0-1 0 0,1-1 0 0 0,0 1 0 0 0,-1-1 0 0 0,1 1 1 0 0,0-1-1 0 0,0 1 0 0 0,0-1 0 0 0,-1 1 0 0 0,1-1 1 0 0,0 1-1 0 0,0-1 0 0 0,0 1 0 0 0,0-1 0 0 0,0 1 1 0 0,0-1-1 0 0,0 1 0 0 0,0-2 0 0 0,-11 5 464 0 0,10-2-577 0 0,0 0-1 0 0,-1 0 1 0 0,1 0-1 0 0,0 0 1 0 0,0 0-1 0 0,0 1 1 0 0,0-1-1 0 0,0 0 1 0 0,0 1-1 0 0,0-1 1 0 0,0 1 0 0 0,0-1-1 0 0,1 1 1 0 0,-1-1-1 0 0,0 3 1 0 0,0 0 8 0 0,1 1 0 0 0,-1-1 1 0 0,1 1-1 0 0,0-1 0 0 0,2 9 1 0 0,-1 73 129 0 0,0-68-116 0 0,-3 34 1 0 0,0-4 35 0 0,13 20-3 0 0,-5-50-15 0 0,-5-17-35 0 0,-1 0 0 0 0,1 0-1 0 0,-1 0 1 0 0,1 0 0 0 0,-1 0-1 0 0,1 0 1 0 0,-1 0-1 0 0,0 0 1 0 0,1 0 0 0 0,-1 0-1 0 0,0 0 1 0 0,0 1 0 0 0,0-1-1 0 0,0 0 1 0 0,0 0 0 0 0,0 0-1 0 0,0 0 1 0 0,-1 0 0 0 0,1 0-1 0 0,0 2 1 0 0,-1-3-9 0 0,1 0 0 0 0,0 0 0 0 0,0 0-1 0 0,0 0 1 0 0,0 0 0 0 0,0 0 0 0 0,0 0 0 0 0,0 0 0 0 0,0 1 0 0 0,0-1 0 0 0,0 0 0 0 0,0 0 0 0 0,0 0 0 0 0,0 0-1 0 0,0 0 1 0 0,0 0 0 0 0,0 0 0 0 0,0 1 0 0 0,0-1 0 0 0,0 0 0 0 0,0 0 0 0 0,0 0 0 0 0,0 0 0 0 0,0 0 0 0 0,0 0-1 0 0,0 1 1 0 0,0-1 0 0 0,0 0 0 0 0,0 0 0 0 0,0 0 0 0 0,0 0 0 0 0,0 0 0 0 0,0 0 0 0 0,0 0 0 0 0,0 0-1 0 0,0 1 1 0 0,1-1 0 0 0,-1 0 0 0 0,0 0 0 0 0,0 0 0 0 0,0 0 0 0 0,0 0 0 0 0,0 0 0 0 0,0 0 0 0 0,0 0 0 0 0,1 0-1 0 0,-1 0 1 0 0,0 0 0 0 0,0 0 0 0 0,0 0 0 0 0,0 0 0 0 0,0 0 0 0 0,0 0 0 0 0,0 0 0 0 0,1 0 0 0 0,-1 0 0 0 0,0 0-1 0 0,0 0 1 0 0,0 0 0 0 0,0 0 0 0 0,0 0 0 0 0,0 0 0 0 0,1 0 0 0 0,-1 0 0 0 0,0 0 0 0 0,0 0-26 0 0,1-1 1 0 0,-1 1 0 0 0,1 0 0 0 0,-1-1 0 0 0,0 1-1 0 0,1 0 1 0 0,-1-1 0 0 0,0 1 0 0 0,1-1-1 0 0,-1 1 1 0 0,0 0 0 0 0,0-1 0 0 0,1 1 0 0 0,-1-1-1 0 0,0 1 1 0 0,0-1 0 0 0,0 1 0 0 0,0-1-1 0 0,1 1 1 0 0,-1-1 0 0 0,0 1 0 0 0,0-1 0 0 0,0 1-1 0 0,0-2 1 0 0,0-2-467 0 0,0 0 1 0 0,0 0-1 0 0,0 1 0 0 0,-1-1 0 0 0,1 0 0 0 0,-1 0 0 0 0,0 0 1 0 0,0 0-1 0 0,0 0 0 0 0,-3-5 0 0 0,-6-29-6727 0 0,7 22 2712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2.88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0 118 3833 0 0,'5'-19'1922'0'0,"-4"15"-1483"0"0,0 1 1 0 0,0 0 0 0 0,0 0 0 0 0,-1 0 0 0 0,1 0 0 0 0,-1 0 0 0 0,0-1-1 0 0,0 1 1 0 0,0 0 0 0 0,-1-5 0 0 0,1 6-276 0 0,0 0-1 0 0,0 0 1 0 0,0 1 0 0 0,0-1 0 0 0,0 0 0 0 0,1 0-1 0 0,-1 0 1 0 0,1 1 0 0 0,0-1 0 0 0,-1 0-1 0 0,1 0 1 0 0,0 1 0 0 0,0-1 0 0 0,0 1 0 0 0,0-1-1 0 0,0 1 1 0 0,0-1 0 0 0,0 1 0 0 0,1 0-1 0 0,-1-1 1 0 0,1 1 0 0 0,2-2 0 0 0,-2 1-49 0 0,1 0 1 0 0,0 0 0 0 0,-1 0 0 0 0,1 0-1 0 0,0 1 1 0 0,0-1 0 0 0,0 1 0 0 0,0 0-1 0 0,1 0 1 0 0,-1 0 0 0 0,6-1 0 0 0,-8 2 4 0 0,13 2 64 0 0,-11-1-174 0 0,0 0 0 0 0,-1 0 0 0 0,1 1 0 0 0,0-1-1 0 0,-1 1 1 0 0,0 0 0 0 0,1-1 0 0 0,-1 1 0 0 0,0 0 0 0 0,0 1 0 0 0,0-1 0 0 0,0 0 0 0 0,0 1 0 0 0,0-1 0 0 0,-1 1 0 0 0,3 4 0 0 0,-3-5-3 0 0,0-1 0 0 0,0 1 0 0 0,0-1-1 0 0,-1 1 1 0 0,1-1 0 0 0,-1 1 0 0 0,1 0 0 0 0,-1-1 0 0 0,1 1 0 0 0,-1 0 0 0 0,0 0 0 0 0,0-1 0 0 0,0 1 0 0 0,0 0 0 0 0,0-1 0 0 0,-1 1 0 0 0,1 0 0 0 0,0 0 0 0 0,-1-1 0 0 0,1 1 0 0 0,-1-1 0 0 0,1 1 0 0 0,-1 0-1 0 0,0-1 1 0 0,0 1 0 0 0,0-1 0 0 0,0 1 0 0 0,0-1 0 0 0,-1 1 0 0 0,-4 3 43 0 0,0 0-1 0 0,0-1 1 0 0,-1 0 0 0 0,1 0-1 0 0,-12 4 1 0 0,15-7-40 0 0,1 0-1 0 0,0 0 1 0 0,0 0 0 0 0,-1-1 0 0 0,1 1 0 0 0,0-1 0 0 0,-1 0 0 0 0,1 0 0 0 0,0 0 0 0 0,-1 0 0 0 0,1 0 0 0 0,-1 0 0 0 0,1 0-1 0 0,0-1 1 0 0,-1 1 0 0 0,1-1 0 0 0,0 0 0 0 0,0 0 0 0 0,-1 0 0 0 0,1 0 0 0 0,0 0 0 0 0,-3-3 0 0 0,4 3-2 0 0,0 0 0 0 0,0 0 0 0 0,0 0 1 0 0,0 0-1 0 0,0 0 0 0 0,1 0 0 0 0,-1-1 1 0 0,1 1-1 0 0,-1 0 0 0 0,1 0 0 0 0,-1-1 1 0 0,1 1-1 0 0,-1 0 0 0 0,1-1 0 0 0,0 1 1 0 0,0-1-1 0 0,0 1 0 0 0,0 0 1 0 0,0-1-1 0 0,0 1 0 0 0,0 0 0 0 0,1-1 1 0 0,-1 1-1 0 0,0 0 0 0 0,1-3 0 0 0,3 1-215 0 0,-1 0 0 0 0,0 1 0 0 0,1-1 0 0 0,0 1 0 0 0,-1 0 0 0 0,8-3 0 0 0,-8 3-320 0 0,0 1 0 0 0,0 0 1 0 0,0 0-1 0 0,0 1 0 0 0,0-1 0 0 0,0 1 0 0 0,1-1 1 0 0,-1 1-1 0 0,0 0 0 0 0,4 1 0 0 0,2 1-2141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3.37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16 74 2873 0 0,'0'-5'1231'0'0,"0"0"1"0"0,1 0 0 0 0,0 0-1 0 0,0 0 1 0 0,4-9 0 0 0,-3 10 258 0 0,-1 0-1 0 0,1-1 1 0 0,-1 1 0 0 0,0-1 0 0 0,0-8-1 0 0,-2 44-768 0 0,-13 59 0 0 0,3-22-521 0 0,8-38-121 0 0,1 0 0 0 0,3 59-1 0 0,1-72-39 0 0,1 1-1 0 0,0-1 1 0 0,1 0-1 0 0,1 0 1 0 0,1-1-1 0 0,10 25 1 0 0,2-18 86 0 0,-18-23-118 0 0,1 1-1 0 0,-1-1 0 0 0,1 1 1 0 0,-1-1-1 0 0,1 1 0 0 0,0-1 1 0 0,-1 1-1 0 0,1-1 0 0 0,0 0 1 0 0,-1 1-1 0 0,1-1 1 0 0,0 0-1 0 0,-1 0 0 0 0,1 1 1 0 0,0-1-1 0 0,0 0 0 0 0,-1 0 1 0 0,1 0-1 0 0,0 0 0 0 0,0 0 1 0 0,-1 0-1 0 0,1 0 0 0 0,0 0 1 0 0,0 0-1 0 0,-1-1 0 0 0,1 1 1 0 0,0 0-1 0 0,0 0 1 0 0,-1-1-1 0 0,1 1 0 0 0,0 0 1 0 0,-1-1-1 0 0,1 1 0 0 0,0-1 1 0 0,27-13-62 0 0,-25 13-194 0 0,0 0 1 0 0,1-1-1 0 0,-1 1 1 0 0,0-1 0 0 0,0 0-1 0 0,0 0 1 0 0,0 0-1 0 0,0 0 1 0 0,4-5-1 0 0,1-2-1106 0 0,12-17-6308 0 0,-17 17 3973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1:27:44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11 247 4393 0 0,'0'0'113'0'0,"-1"0"1"0"0,1 0-1 0 0,0 0 0 0 0,-1 0 0 0 0,1 0 1 0 0,-1 0-1 0 0,1 0 0 0 0,0 0 1 0 0,-1 0-1 0 0,1 0 0 0 0,-1 0 0 0 0,-4 3 2418 0 0,156-23-1824 0 0,-132 16-662 0 0,-1-1 0 0 0,1-1 0 0 0,-2 0 0 0 0,1-1 1 0 0,-1-1-1 0 0,20-11 0 0 0,-32 15-34 0 0,1 0 1 0 0,-1 1-1 0 0,-1-2 1 0 0,1 1-1 0 0,-1 0 0 0 0,1-1 1 0 0,-1 0-1 0 0,-1 0 1 0 0,1 0-1 0 0,-1-1 0 0 0,0 1 1 0 0,0-1-1 0 0,4-9 1 0 0,-6 11 67 0 0,0 0 0 0 0,0-1 0 0 0,0 1 0 0 0,-1 0 1 0 0,0 0-1 0 0,0 0 0 0 0,0-1 0 0 0,0 1 0 0 0,0 0 0 0 0,-1 0 1 0 0,0 0-1 0 0,0 0 0 0 0,0 0 0 0 0,0 0 0 0 0,-1 0 1 0 0,1 0-1 0 0,-1 0 0 0 0,0 0 0 0 0,0 1 0 0 0,-1-1 1 0 0,-3-3-1 0 0,6 6-43 0 0,0 1 0 0 0,0-1 0 0 0,0 1 0 0 0,-1 0 0 0 0,1-1-1 0 0,0 1 1 0 0,-1-1 0 0 0,1 1 0 0 0,0 0 0 0 0,-1 0 0 0 0,1-1 0 0 0,-1 1 0 0 0,1 0 0 0 0,0-1 0 0 0,-1 1 0 0 0,1 0 0 0 0,-1 0 0 0 0,1 0 0 0 0,-1 0 0 0 0,1 0 0 0 0,-1-1 0 0 0,1 1 0 0 0,-1 0 0 0 0,1 0 0 0 0,-1 0 0 0 0,1 0 0 0 0,-1 0 0 0 0,1 0 0 0 0,-1 1-1 0 0,-8 10 213 0 0,2 22-211 0 0,8-2 19 0 0,0 0-1 0 0,3 0 1 0 0,10 48 0 0 0,-7-42-53 0 0,5 43 30 0 0,-6-39 101 0 0,13 53 1 0 0,-17-90 240 0 0,-2-9-152 0 0,-2-21-90 0 0,-6-39-136 0 0,7 53 3 0 0,-1-1 0 0 0,2 1 1 0 0,0-1-1 0 0,0 0 0 0 0,1 1 0 0 0,1-1 0 0 0,0 1 1 0 0,1 0-1 0 0,0-1 0 0 0,6-14 0 0 0,-6 21-6 0 0,0 0 0 0 0,0 0 0 0 0,1 0 1 0 0,-1 0-1 0 0,1 0 0 0 0,0 1 0 0 0,1 0 0 0 0,0 0 0 0 0,-1 0 0 0 0,1 0 0 0 0,1 1 1 0 0,-1 0-1 0 0,1 0 0 0 0,0 0 0 0 0,0 1 0 0 0,0 0 0 0 0,0 0 0 0 0,0 1 0 0 0,1-1 0 0 0,11-2 1 0 0,-13 4 2 0 0,0 0 0 0 0,1 0 1 0 0,-1 1-1 0 0,0-1 1 0 0,0 1-1 0 0,1 0 1 0 0,-1 1-1 0 0,0-1 0 0 0,0 1 1 0 0,8 2-1 0 0,-9-2 2 0 0,0 1-1 0 0,-1 0 0 0 0,1 0 0 0 0,-1 0 0 0 0,1 1 1 0 0,-1-1-1 0 0,0 1 0 0 0,0-1 0 0 0,0 1 1 0 0,-1 0-1 0 0,1 0 0 0 0,-1 1 0 0 0,1-1 1 0 0,2 6-1 0 0,0 1 7 0 0,0-1-1 0 0,-1 2 1 0 0,0-1 0 0 0,-1 0 0 0 0,0 1 0 0 0,3 20-1 0 0,0 69 57 0 0,-1-17-32 0 0,1-25 91 0 0,-6-57-142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3.79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58 59 4113 0 0,'-26'-4'4786'0'0,"22"3"-3594"0"0,0 0-1 0 0,0 0 1 0 0,0 1 0 0 0,0-1 0 0 0,0 1 0 0 0,-4 0 0 0 0,20 0-941 0 0,0 0-1 0 0,0-1 0 0 0,0 0 1 0 0,0-1-1 0 0,21-6 0 0 0,11-1-83 0 0,5 2-60 0 0,-21 4 36 0 0,-1-1-1 0 0,38-11 0 0 0,-64 15-100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5.925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36 88 2665 0 0,'-2'-4'632'0'0,"0"1"0"0"0,0-1 1 0 0,0 0-1 0 0,1 0 0 0 0,0 1 1 0 0,0-1-1 0 0,0 0 1 0 0,0 0-1 0 0,0 0 0 0 0,1-6 1838 0 0,0 1 2671 0 0,0-10-3789 0 0,0 8-901 0 0,0 15-283 0 0,-2 31-67 0 0,-16 263 344 0 0,17-266-403 0 0,0-22 4 0 0,1 0 0 0 0,0 1 1 0 0,1-1-1 0 0,-1 0 0 0 0,2 1 0 0 0,0-1 0 0 0,0 0 1 0 0,1 0-1 0 0,4 11 0 0 0,-6-21-46 0 0,-1 1-1 0 0,1 0 0 0 0,0-1 1 0 0,0 1-1 0 0,0 0 0 0 0,0-1 1 0 0,0 1-1 0 0,0-1 0 0 0,0 0 1 0 0,0 1-1 0 0,1-1 1 0 0,-1 0-1 0 0,0 0 0 0 0,0 1 1 0 0,0-1-1 0 0,0 0 0 0 0,0 0 1 0 0,0 0-1 0 0,1 0 0 0 0,-1-1 1 0 0,0 1-1 0 0,0 0 0 0 0,0 0 1 0 0,2-1-1 0 0,0 0 3 0 0,0 1-322 0 0,0-1 1 0 0,0 0-1 0 0,0 0 1 0 0,0 0-1 0 0,0 0 1 0 0,0 0-1 0 0,-1-1 1 0 0,1 0-1 0 0,0 1 1 0 0,-1-1-1 0 0,1 0 1 0 0,-1 0-1 0 0,1 0 1 0 0,-1 0-1 0 0,0-1 1 0 0,0 1-1 0 0,3-6 1 0 0,-1 3-925 0 0,3-3-1677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6.65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24 231 4161 0 0,'-24'-4'11494'0'0,"35"-1"-11864"0"0,165-35 1005 0 0,-124 30-568 0 0,99-27 176 0 0,-148 36-228 0 0,0 0-1 0 0,0 0 1 0 0,0 0-1 0 0,-1-1 0 0 0,1 1 1 0 0,0-1-1 0 0,-1 1 1 0 0,1-1-1 0 0,-1 0 1 0 0,0 0-1 0 0,3-3 1 0 0,-4 3-7 0 0,1 1 0 0 0,-1 0 0 0 0,0-1 1 0 0,0 1-1 0 0,-1-1 0 0 0,1 1 0 0 0,0-1 1 0 0,0 0-1 0 0,-1 1 0 0 0,1-1 0 0 0,-1 0 1 0 0,1 0-1 0 0,-1 1 0 0 0,0-1 0 0 0,0 0 0 0 0,0 0 1 0 0,0 1-1 0 0,0-1 0 0 0,0 0 0 0 0,0 0 1 0 0,-1-2-1 0 0,-2-1 20 0 0,0-1 0 0 0,0 0 0 0 0,0 1 0 0 0,-1-1 1 0 0,-5-4-1 0 0,-2-6 47 0 0,10 15-39 0 0,0-1-1 0 0,0 1 1 0 0,0 0 0 0 0,0-1-1 0 0,0 1 1 0 0,0 0 0 0 0,0 0-1 0 0,-1-1 1 0 0,1 1 0 0 0,0 0-1 0 0,-1 0 1 0 0,1 1 0 0 0,-1-1 0 0 0,1 0-1 0 0,-1 0 1 0 0,1 1 0 0 0,-1-1-1 0 0,0 1 1 0 0,1-1 0 0 0,-1 1-1 0 0,0 0 1 0 0,1 0 0 0 0,-1 0-1 0 0,0 0 1 0 0,0 0 0 0 0,1 0-1 0 0,-1 0 1 0 0,-3 1 0 0 0,4 0-30 0 0,1-1 1 0 0,-1 1 0 0 0,0 0-1 0 0,1 0 1 0 0,-1 0 0 0 0,1 0-1 0 0,-1 0 1 0 0,1 0 0 0 0,-1 0-1 0 0,1 0 1 0 0,0 0 0 0 0,-1 0-1 0 0,1 0 1 0 0,0 0 0 0 0,0 0-1 0 0,0 0 1 0 0,0 0 0 0 0,0 0-1 0 0,0 0 1 0 0,0 1 0 0 0,0 23 61 0 0,0-25-65 0 0,8 107 66 0 0,-1-10-24 0 0,-1-37-3 0 0,0 4-8 0 0,2 53 388 0 0,-8-116 127 0 0,-2-4-517 0 0,-1-4-19 0 0,-1 0 0 0 0,1-1 0 0 0,1 1 0 0 0,-1-1 0 0 0,1 0 0 0 0,0 1 0 0 0,1-1 0 0 0,0 0 0 0 0,0-13 0 0 0,1 6-7 0 0,0 0-1 0 0,1 0 1 0 0,1 0 0 0 0,6-23 0 0 0,-6 30-10 0 0,1-1 0 0 0,1 1 0 0 0,-1 0 0 0 0,2 0 0 0 0,-1 0 0 0 0,1 0 0 0 0,0 1 0 0 0,0-1 0 0 0,1 1 0 0 0,0 1 0 0 0,0-1 0 0 0,1 1 0 0 0,0 0 0 0 0,0 1 0 0 0,0-1 0 0 0,1 1 0 0 0,11-5 0 0 0,-13 8 1 0 0,-1 0 0 0 0,1 1 1 0 0,-1-1-1 0 0,1 1 0 0 0,-1 1 1 0 0,1-1-1 0 0,0 1 0 0 0,6 0 1 0 0,-9 0 1 0 0,0 1 1 0 0,0-1 0 0 0,0 0-1 0 0,0 1 1 0 0,-1 0 0 0 0,1-1 0 0 0,0 1-1 0 0,0 0 1 0 0,-1 0 0 0 0,1 1 0 0 0,-1-1-1 0 0,1 0 1 0 0,-1 1 0 0 0,1 0 0 0 0,-1 0-1 0 0,0-1 1 0 0,0 1 0 0 0,2 3-1 0 0,1 2 1 0 0,0 0-1 0 0,-1 1 0 0 0,-1 0 0 0 0,1 0 0 0 0,-1 0 1 0 0,0 0-1 0 0,-1 0 0 0 0,0 0 0 0 0,2 16 0 0 0,1 3 5 0 0,-3-21-5 0 0,-1 0 0 0 0,1 0 0 0 0,-2 0 0 0 0,1 0 0 0 0,-1 0 0 0 0,0 12-1 0 0,-1-1 4 0 0,1-13 6 0 0,0 0 1 0 0,-1-1-1 0 0,1 1 0 0 0,-1-1 1 0 0,0 1-1 0 0,-1 5 0 0 0,1-6 33 0 0,1-1 0 0 0,-1 0 0 0 0,1 0 0 0 0,0 1 0 0 0,0-1 0 0 0,0 1 0 0 0,0-1 0 0 0,0 0 0 0 0,0 1 0 0 0,1-1 0 0 0,0 3-1 0 0,7 9-910 0 0,-8-13 606 0 0,1-1 1 0 0,-1 1 0 0 0,1-1-1 0 0,0 0 1 0 0,-1 1 0 0 0,1-1 0 0 0,0 0-1 0 0,-1 1 1 0 0,1-1 0 0 0,0 0 0 0 0,-1 0-1 0 0,1 0 1 0 0,0 0 0 0 0,-1 1 0 0 0,1-1-1 0 0,0 0 1 0 0,-1 0 0 0 0,1 0 0 0 0,1-1-1 0 0,4 0-2742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7.19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0 148 5297 0 0,'0'0'2667'0'0,"7"2"2326"0"0,8 4-3150 0 0,27 13-1345 0 0,-39-18-456 0 0,0 0 0 0 0,0 0 1 0 0,1 0-1 0 0,-1 0 0 0 0,0 0 0 0 0,0-1 0 0 0,1 0 1 0 0,-1 1-1 0 0,0-1 0 0 0,0 0 0 0 0,1-1 0 0 0,-1 1 1 0 0,0-1-1 0 0,1 1 0 0 0,-1-1 0 0 0,0 0 0 0 0,4-2 1 0 0,-2 1 3 0 0,1-1 0 0 0,-1 0 0 0 0,0 0 0 0 0,0-1 0 0 0,0 1 1 0 0,8-9-1 0 0,-10 8 11 0 0,0-1 0 0 0,0 1 0 0 0,0 0 0 0 0,-1-1 0 0 0,1 0 0 0 0,-1 1 1 0 0,0-1-1 0 0,-1 0 0 0 0,1 0 0 0 0,-1 0 0 0 0,0 0 0 0 0,0 0 0 0 0,-1 0 0 0 0,1 0 0 0 0,-1-1 0 0 0,-1 1 1 0 0,1 0-1 0 0,0 0 0 0 0,-1 0 0 0 0,0 0 0 0 0,-3-8 0 0 0,4 12-22 0 0,-1-1 0 0 0,0 0 1 0 0,0 0-1 0 0,0 0 0 0 0,0 1 0 0 0,0-1 0 0 0,0 1 0 0 0,-1-1 0 0 0,1 1 0 0 0,-1-1 1 0 0,1 1-1 0 0,-1 0 0 0 0,1-1 0 0 0,-1 1 0 0 0,0 0 0 0 0,1 0 0 0 0,-1 0 1 0 0,0 0-1 0 0,0 1 0 0 0,0-1 0 0 0,0 0 0 0 0,0 1 0 0 0,-3-1 0 0 0,1 1 31 0 0,0 1-1 0 0,0-1 0 0 0,0 1 1 0 0,1 0-1 0 0,-1 0 0 0 0,0 1 1 0 0,0-1-1 0 0,1 1 0 0 0,-1-1 0 0 0,1 1 1 0 0,-5 3-1 0 0,1 0 22 0 0,0 1 0 0 0,0-1-1 0 0,1 1 1 0 0,0 1 0 0 0,0-1 0 0 0,0 1-1 0 0,1 0 1 0 0,0 0 0 0 0,0 1 0 0 0,1-1-1 0 0,-4 11 1 0 0,2-6-36 0 0,1 1 0 0 0,1 0-1 0 0,0 0 1 0 0,1 0 0 0 0,1 1 0 0 0,-2 20-1 0 0,4-28-31 0 0,1 1-1 0 0,-1-1 1 0 0,1 0-1 0 0,1 0 0 0 0,-1 0 1 0 0,1 0-1 0 0,0 0 0 0 0,1 0 1 0 0,0 0-1 0 0,-1-1 1 0 0,2 1-1 0 0,-1-1 0 0 0,1 0 1 0 0,-1 0-1 0 0,1 0 1 0 0,1-1-1 0 0,6 7 0 0 0,-5-5 32 0 0,1-1-1 0 0,0 1 1 0 0,0-2-1 0 0,0 1 1 0 0,0-1 0 0 0,0 0-1 0 0,1 0 1 0 0,0-1-1 0 0,0 0 1 0 0,0 0-1 0 0,0-1 1 0 0,14 2-1 0 0,-19-4-47 0 0,0 0 1 0 0,0 0-1 0 0,0-1 0 0 0,0 1 0 0 0,-1-1 0 0 0,1 0 1 0 0,0 1-1 0 0,0-1 0 0 0,0-1 0 0 0,0 1 0 0 0,-1 0 0 0 0,1-1 1 0 0,-1 1-1 0 0,1-1 0 0 0,-1 0 0 0 0,0 0 0 0 0,1 0 0 0 0,2-3 1 0 0,-1 1-619 0 0,-1-1 0 0 0,1 1 1 0 0,-1-1-1 0 0,0 1 0 0 0,0-1 1 0 0,-1 0-1 0 0,0 0 0 0 0,4-10 0 0 0,-3 6-1715 0 0,5 1-871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8.127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60 86 2849 0 0,'-1'-1'244'0'0,"1"0"0"0"0,-1 0 1 0 0,1 0-1 0 0,-1-1 1 0 0,1 1-1 0 0,0 0 0 0 0,-1 0 1 0 0,1-1-1 0 0,0 1 0 0 0,0 0 1 0 0,0 0-1 0 0,0-1 1 0 0,0 1-1 0 0,0 0 0 0 0,0 0 1 0 0,0 0-1 0 0,1-1 1 0 0,-1 1-1 0 0,0 0 0 0 0,1 0 1 0 0,-1 0-1 0 0,1-1 1 0 0,0 1-1 0 0,0-1 0 0 0,0 1-51 0 0,-1 0-1 0 0,1 0 0 0 0,-1-1 1 0 0,1 1-1 0 0,-1 0 1 0 0,1 0-1 0 0,-1 0 0 0 0,0-1 1 0 0,0 1-1 0 0,0 0 0 0 0,0 0 1 0 0,0-1-1 0 0,0 1 0 0 0,0-2 1 0 0,-2-2 224 0 0,2 2 87 0 0,-1 1 0 0 0,0-1 0 0 0,0 1 0 0 0,0-1 0 0 0,0 1 0 0 0,0-1 0 0 0,-1 1 0 0 0,1 0 0 0 0,-3-3 0 0 0,2 3 879 0 0,1 3-1370 0 0,1 0-1 0 0,-1 0 1 0 0,1 0 0 0 0,-1 0-1 0 0,0 1 1 0 0,1-1 0 0 0,-1 0-1 0 0,0 0 1 0 0,0 0 0 0 0,0-1-1 0 0,-1 3 1 0 0,-1 0 15 0 0,0 2 7 0 0,1 1 1 0 0,0-1-1 0 0,1 1 1 0 0,-1 0-1 0 0,1 0 1 0 0,0-1-1 0 0,0 1 1 0 0,1 7-1 0 0,-3 11 54 0 0,1-3-7 0 0,0 1 0 0 0,2 22 0 0 0,0-26-37 0 0,0 1 1 0 0,-1-1 0 0 0,-5 26-1 0 0,3-27 8 0 0,1 0-1 0 0,0 0 1 0 0,1 1-1 0 0,1-1 0 0 0,1 1 1 0 0,0-1-1 0 0,2 0 1 0 0,5 24-1 0 0,-6-34-19 0 0,0-1 38 0 0,-1 0 0 0 0,1 1 0 0 0,1-1 0 0 0,4 9 0 0 0,-6-14 97 0 0,-3-4-2480 0 0,2 3 2229 0 0,-1-1 0 0 0,1 1 0 0 0,0 0 0 0 0,0-1-1 0 0,0 1 1 0 0,0-1 0 0 0,0 1 0 0 0,0-1 0 0 0,0 1 0 0 0,0-1 0 0 0,0 1-1 0 0,0 0 1 0 0,0-1 0 0 0,0 1 0 0 0,0-1 0 0 0,0 1 0 0 0,1-1-1 0 0,-1 0 1 0 0,3-14-2574 0 0,3-6-1809 0 0,-10 7 1218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8.620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338 36 9098 0 0,'15'-24'3203'0'0,"-8"12"569"0"0,-17 28-2563 0 0,3-8-1014 0 0,0 1 0 0 0,0-1 0 0 0,-1 0-1 0 0,0 0 1 0 0,-17 11 0 0 0,-51 30 253 0 0,46-31-319 0 0,5-3-57 0 0,0-1 0 0 0,-35 14 0 0 0,2-1 72 0 0,45-21-109 0 0,13-6 138 0 0,15-8-94 0 0,-4 3-70 0 0,1 0 1 0 0,-1 0-1 0 0,1 1 0 0 0,0 1 1 0 0,0 0-1 0 0,1 1 0 0 0,-1 0 1 0 0,0 1-1 0 0,19 0 0 0 0,-25 1-3 0 0,-1 1 0 0 0,1 0-1 0 0,-1 1 1 0 0,0-1 0 0 0,0 1 0 0 0,1 0-1 0 0,-1 0 1 0 0,0 1 0 0 0,0 0-1 0 0,-1-1 1 0 0,1 2 0 0 0,-1-1 0 0 0,1 0-1 0 0,-1 1 1 0 0,0 0 0 0 0,0 0-1 0 0,-1 0 1 0 0,1 0 0 0 0,-1 1 0 0 0,0-1-1 0 0,2 6 1 0 0,3 4 7 0 0,-1 0 0 0 0,-1 0 0 0 0,-1 1 0 0 0,0 0 0 0 0,-1 0 1 0 0,4 21-1 0 0,-7-28 6 0 0,0 0 1 0 0,1 0 0 0 0,0 0 0 0 0,0-1 0 0 0,1 1 0 0 0,0-1 0 0 0,0 1-1 0 0,6 8 1 0 0,-8-15-207 0 0,-1-1 0 0 0,1 0 1 0 0,0 1-1 0 0,0-1 0 0 0,-1 0 0 0 0,1 0 0 0 0,0 1 0 0 0,0-1 0 0 0,0 0 0 0 0,-1 0 0 0 0,1 0 0 0 0,0 0 0 0 0,0 0 0 0 0,0 0 0 0 0,-1 0 0 0 0,1 0 1 0 0,0 0-1 0 0,0-1 0 0 0,-1 1 0 0 0,1 0 0 0 0,0 0 0 0 0,0-1 0 0 0,-1 1 0 0 0,1-1 0 0 0,0 1 0 0 0,-1 0 0 0 0,1-1 0 0 0,0 1 0 0 0,0-2 1 0 0,1 1-560 0 0,2-1-1655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9.008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 31 6777 0 0,'-17'4'7354'0'0,"20"-4"-6838"0"0,25-1 624 0 0,32-7 0 0 0,6 0-759 0 0,-49 6-307 0 0,0-1 1 0 0,16-5-1 0 0,-17 4 31 0 0,-15 3 7 0 0,5 1 71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19.916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64 83 3097 0 0,'-9'-41'9033'0'0,"7"16"-3795"0"0,-3 62-4966 0 0,1 12-86 0 0,3-32-142 0 0,0 0 0 0 0,-1 0 0 0 0,-5 23 0 0 0,3-23-9 0 0,1 0 0 0 0,1 0 0 0 0,0 22 1 0 0,2 15 72 0 0,-1-36-29 0 0,0-1 0 0 0,2 1 0 0 0,4 28 0 0 0,-9-93 562 0 0,-3-41-732 0 0,1 54 104 0 0,-2-39 0 0 0,7 57-19 0 0,1 1 1 0 0,1 0-1 0 0,0 0 1 0 0,1 0-1 0 0,4-16 0 0 0,3 7-5 0 0,-7 18 5 0 0,0 0 0 0 0,0 0 0 0 0,0 0 0 0 0,1-8 0 0 0,-3 13 5 0 0,0 0-1 0 0,0 1 1 0 0,0-1-1 0 0,0 0 1 0 0,0 1-1 0 0,0-1 1 0 0,0 0-1 0 0,0 1 1 0 0,1-1-1 0 0,-1 1 1 0 0,0-1-1 0 0,0 0 1 0 0,1 1 0 0 0,-1-1-1 0 0,0 1 1 0 0,0-1-1 0 0,1 1 1 0 0,-1-1-1 0 0,1 1 1 0 0,-1-1-1 0 0,0 1 1 0 0,1-1-1 0 0,-1 1 1 0 0,2-1-1 0 0,-2 1-1 0 0,1 0-1 0 0,-1 0 0 0 0,1 0 1 0 0,0 0-1 0 0,-1 1 0 0 0,1-1 1 0 0,-1 0-1 0 0,1 0 0 0 0,-1 0 1 0 0,1 1-1 0 0,-1-1 0 0 0,1 0 1 0 0,-1 1-1 0 0,1-1 0 0 0,-1 0 0 0 0,1 1 1 0 0,-1-1-1 0 0,1 1 0 0 0,0 0 1 0 0,18 28 1 0 0,8 29 57 0 0,-22-46-55 0 0,0 0 0 0 0,1 0 0 0 0,0 0 0 0 0,0-1 0 0 0,1 0 0 0 0,1-1 0 0 0,10 13 0 0 0,-5-11 10 0 0,9 11 41 0 0,48 36 0 0 0,-18-19-53 0 0,41 27 81 0 0,-92-66-73 0 0,0-1 0 0 0,0 1 0 0 0,0 0 0 0 0,0-1 0 0 0,0 1 0 0 0,0-1 0 0 0,0 1 0 0 0,1-1 1 0 0,-1 0-1 0 0,0 1 0 0 0,0-1 0 0 0,0 0 0 0 0,1 0 0 0 0,-1 0 0 0 0,0 0 0 0 0,0 0 0 0 0,0 0 0 0 0,1 0 0 0 0,-1 0 0 0 0,0 0 0 0 0,0-1 0 0 0,0 1 0 0 0,0 0 0 0 0,1-1 0 0 0,-1 1 0 0 0,0-1 0 0 0,0 0 0 0 0,0 1 0 0 0,0-1 0 0 0,0 0 0 0 0,0 1 1 0 0,0-1-1 0 0,0 0 0 0 0,-1 0 0 0 0,1 0 0 0 0,0 0 0 0 0,0 0 0 0 0,-1 0 0 0 0,1 0 0 0 0,0 0 0 0 0,-1 0 0 0 0,1 0 0 0 0,-1 0 0 0 0,0 0 0 0 0,1-1 0 0 0,-1 0 0 0 0,4-9 56 0 0,-1 0 0 0 0,0 0-1 0 0,2-23 1 0 0,-3 20-38 0 0,1-14-12 0 0,0-36 1 0 0,-2 32 49 0 0,-1 31-61 0 0,0-90-2 0 0,-1 79-5 0 0,0 0 0 0 0,-1 1 0 0 0,0 0 0 0 0,0-1 0 0 0,-9-18 0 0 0,9 26 15 0 0,2 3 6 0 0,-2 9-6745 0 0,0 15 2233 0 0,4-13 95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0.50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31 140 7266 0 0,'0'0'7289'0'0,"0"1"-7224"0"0,1 0 0 0 0,-1 0 0 0 0,1 0 0 0 0,-1 0 0 0 0,1 0-1 0 0,-1 0 1 0 0,1 0 0 0 0,0 0 0 0 0,-1 0 0 0 0,1 0 0 0 0,0-1 0 0 0,0 1 0 0 0,-1 0-1 0 0,1-1 1 0 0,0 1 0 0 0,0 0 0 0 0,0-1 0 0 0,0 1 0 0 0,2 0 0 0 0,2 1-49 0 0,1 1 0 0 0,0-1 0 0 0,0 0 1 0 0,1-1-1 0 0,5 1 0 0 0,-9-1 0 0 0,-1-1-1 0 0,1 0 1 0 0,-1 0-1 0 0,1 0 1 0 0,-1 0-1 0 0,1-1 0 0 0,-1 1 1 0 0,1-1-1 0 0,-1 1 1 0 0,1-1-1 0 0,-1 0 1 0 0,0 0-1 0 0,0 0 1 0 0,1 0-1 0 0,-1 0 1 0 0,0-1-1 0 0,0 1 1 0 0,0 0-1 0 0,2-3 0 0 0,3-3 56 0 0,-1 1-40 0 0,0 1-1 0 0,-1-1 1 0 0,0 0-1 0 0,7-10 1 0 0,-11 14-24 0 0,0 0 1 0 0,0-1 0 0 0,0 1-1 0 0,0 0 1 0 0,-1 0-1 0 0,1 0 1 0 0,-1-1 0 0 0,1 1-1 0 0,-1 0 1 0 0,0-1-1 0 0,0 1 1 0 0,0 0 0 0 0,0-1-1 0 0,0 1 1 0 0,0 0-1 0 0,-1 0 1 0 0,1-1-1 0 0,-1 1 1 0 0,1 0 0 0 0,-2-3-1 0 0,1 3-1 0 0,-2-4 5 0 0,0-1 0 0 0,0 0 0 0 0,-8-10 1 0 0,10 15-3 0 0,0 1 0 0 0,-1-1 1 0 0,1 1-1 0 0,0 0 1 0 0,-1-1-1 0 0,1 1 1 0 0,-1 0-1 0 0,1 0 0 0 0,-1 0 1 0 0,0 0-1 0 0,1 0 1 0 0,-1 0-1 0 0,0 1 0 0 0,0-1 1 0 0,0 1-1 0 0,1-1 1 0 0,-1 1-1 0 0,0-1 1 0 0,-4 1-1 0 0,5 0 91 0 0,-15 2 165 0 0,11-1-211 0 0,-1 1-1 0 0,1 0 1 0 0,-1 0-1 0 0,1 0 1 0 0,0 1-1 0 0,-1 0 1 0 0,1 0-1 0 0,1 0 1 0 0,-1 1 0 0 0,0-1-1 0 0,1 1 1 0 0,0 0-1 0 0,0 0 1 0 0,0 1-1 0 0,0-1 1 0 0,1 1-1 0 0,-1 0 1 0 0,1 0-1 0 0,1 0 1 0 0,-1 0-1 0 0,1 0 1 0 0,0 1-1 0 0,-3 9 1 0 0,3-7-42 0 0,0 0 1 0 0,1 1-1 0 0,0-1 1 0 0,1 1-1 0 0,-1-1 1 0 0,2 1-1 0 0,-1-1 1 0 0,1 0-1 0 0,0 1 1 0 0,1-1-1 0 0,0 0 1 0 0,0 1-1 0 0,1-1 1 0 0,0-1-1 0 0,7 14 1 0 0,49 75 163 0 0,-54-90-124 0 0,-1 0 0 0 0,1 0 0 0 0,1 0 0 0 0,-1-1 0 0 0,1 0 0 0 0,0 0 0 0 0,0 0 0 0 0,1-1 0 0 0,10 6 0 0 0,-17-10-42 0 0,1 0 1 0 0,-1 0 0 0 0,1 0-1 0 0,0 0 1 0 0,-1 0-1 0 0,1 0 1 0 0,-1-1 0 0 0,1 1-1 0 0,-1 0 1 0 0,1 0 0 0 0,0 0-1 0 0,-1-1 1 0 0,1 1-1 0 0,-1 0 1 0 0,1 0 0 0 0,-1-1-1 0 0,0 1 1 0 0,1-1-1 0 0,-1 1 1 0 0,1 0 0 0 0,-1-1-1 0 0,1 1 1 0 0,-1-1-1 0 0,0 1 1 0 0,1-1 0 0 0,-1 0-1 0 0,12-19-190 0 0,-3 5-641 0 0,-7 13 578 0 0,-1-1 0 0 0,0 0 0 0 0,1 0 0 0 0,-1 0 0 0 0,0 0 0 0 0,0 0 1 0 0,-1 0-1 0 0,1 0 0 0 0,-1 0 0 0 0,1 0 0 0 0,-1-3 0 0 0,6-24-3719 0 0,-1 21 729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12:54:21.653"/>
    </inkml:context>
    <inkml:brush xml:id="br0">
      <inkml:brushProperty name="width" value="0.05" units="cm"/>
      <inkml:brushProperty name="height" value="0.05" units="cm"/>
      <inkml:brushProperty name="color" value="#3333FF"/>
    </inkml:brush>
  </inkml:definitions>
  <inkml:trace contextRef="#ctx0" brushRef="#br0">175 297 2088 0 0,'0'0'3354'0'0,"9"-3"-2619"0"0,-2 0-625 0 0,-1 0-1 0 0,0-1 0 0 0,-1 0 0 0 0,1 0 0 0 0,7-6 1 0 0,-11 7 58 0 0,0 1 1 0 0,0 0-1 0 0,0-1 1 0 0,0 1-1 0 0,0-1 1 0 0,0 0 0 0 0,0 0-1 0 0,-1 0 1 0 0,0 1-1 0 0,1-1 1 0 0,-1-1-1 0 0,0 1 1 0 0,-1 0-1 0 0,1 0 1 0 0,0 0 0 0 0,-1-5-1 0 0,0 1 172 0 0,-1 1 0 0 0,0-1 0 0 0,0 0 0 0 0,-1 1 0 0 0,0 0 0 0 0,0-1-1 0 0,-1 1 1 0 0,1 0 0 0 0,-1 0 0 0 0,-1 0 0 0 0,1 0 0 0 0,-1 1 0 0 0,-5-7 0 0 0,2 4-76 0 0,0 1 0 0 0,0 0 0 0 0,0 0 0 0 0,0 1 0 0 0,-1 0 0 0 0,0 0 0 0 0,-1 1 0 0 0,-11-6 0 0 0,17 10-238 0 0,1 0 0 0 0,-1 1-1 0 0,0-1 1 0 0,1 1 0 0 0,-1 0 0 0 0,0 0-1 0 0,1 0 1 0 0,-1 0 0 0 0,0 0 0 0 0,0 1 0 0 0,1-1-1 0 0,-1 1 1 0 0,1 0 0 0 0,-1-1 0 0 0,0 1-1 0 0,1 0 1 0 0,-1 1 0 0 0,1-1 0 0 0,0 0 0 0 0,0 1-1 0 0,-1-1 1 0 0,-1 3 0 0 0,-2 1-3 0 0,1-1 0 0 0,-1 1 0 0 0,1 0 0 0 0,0 0-1 0 0,1 1 1 0 0,-1 0 0 0 0,-3 6 0 0 0,3-2-6 0 0,1 0 0 0 0,0-1-1 0 0,1 1 1 0 0,0 0 0 0 0,0 1 0 0 0,1-1-1 0 0,0 1 1 0 0,1-1 0 0 0,0 1-1 0 0,1-1 1 0 0,0 1 0 0 0,1-1 0 0 0,0 1-1 0 0,0-1 1 0 0,1 1 0 0 0,0-1 0 0 0,1 0-1 0 0,1 0 1 0 0,8 19 0 0 0,-9-24-5 0 0,0 0-1 0 0,1 1 1 0 0,-1-2 0 0 0,1 1 0 0 0,0 0-1 0 0,1-1 1 0 0,-1 0 0 0 0,1 0 0 0 0,0 0-1 0 0,0 0 1 0 0,0-1 0 0 0,0 0 0 0 0,0 0-1 0 0,1 0 1 0 0,0-1 0 0 0,-1 0 0 0 0,1 0 0 0 0,0 0-1 0 0,0-1 1 0 0,0 0 0 0 0,9 1 0 0 0,-9-1-38 0 0,0-1 1 0 0,1 0-1 0 0,-1 0 0 0 0,0-1 1 0 0,12-2-1 0 0,-16 2-4 0 0,1 0 0 0 0,-1 0-1 0 0,0 0 1 0 0,0 0-1 0 0,1 0 1 0 0,-1-1 0 0 0,0 1-1 0 0,0-1 1 0 0,0 1-1 0 0,0-1 1 0 0,-1 0 0 0 0,1 0-1 0 0,0 0 1 0 0,-1 0-1 0 0,1 0 1 0 0,-1 0 0 0 0,0 0-1 0 0,2-3 1 0 0,3-10-13 0 0,-1 1 0 0 0,0-1 0 0 0,-1 0 0 0 0,0 0 0 0 0,-2-1 0 0 0,1 1 0 0 0,-1-28 0 0 0,0 19 24 0 0,-2 0 0 0 0,0 0 1 0 0,-8-44-1 0 0,8 67 32 0 0,0 0 0 0 0,0 0 0 0 0,-1 0 0 0 0,1-1 0 0 0,0 1 0 0 0,-1 0 0 0 0,1 1 0 0 0,-1-1 0 0 0,1 0 0 0 0,-1 0 0 0 0,1 0 0 0 0,-1 0 0 0 0,0 0 0 0 0,1 0 0 0 0,-1 1 0 0 0,0-1 0 0 0,-1-1 0 0 0,2 2-4 0 0,-1 0 0 0 0,1 0 1 0 0,0 0-1 0 0,-1 0 0 0 0,1 0 0 0 0,-1 0 0 0 0,1 0 1 0 0,-1 0-1 0 0,1 0 0 0 0,-1 0 0 0 0,1 0 1 0 0,-1 0-1 0 0,1 0 0 0 0,-1 0 0 0 0,1 0 0 0 0,-1 0 1 0 0,1 1-1 0 0,-1-1 0 0 0,1 0 0 0 0,0 0 1 0 0,-1 1-1 0 0,1-1 0 0 0,-1 0 0 0 0,1 0 0 0 0,-1 1 1 0 0,0 1-2 0 0,-1 0 1 0 0,0 0 0 0 0,1 0 0 0 0,0 0-1 0 0,-1 0 1 0 0,1 0 0 0 0,0 0 0 0 0,0 0-1 0 0,0 0 1 0 0,1 1 0 0 0,-1-1 0 0 0,0 0-1 0 0,0 5 1 0 0,2 16 11 0 0,0 1-1 0 0,2 0 1 0 0,0-1 0 0 0,2 0-1 0 0,0 0 1 0 0,2 0 0 0 0,12 29-1 0 0,-17-47-6 0 0,0 0-1 0 0,1 0 1 0 0,0 0-1 0 0,0 0 1 0 0,1 0-1 0 0,-1-1 1 0 0,1 1-1 0 0,0-1 0 0 0,0 0 1 0 0,1 0-1 0 0,-1-1 1 0 0,1 1-1 0 0,7 3 1 0 0,-8-4-51 0 0,0-1 1 0 0,0 0-1 0 0,1 0 1 0 0,-1-1-1 0 0,0 1 0 0 0,1-1 1 0 0,-1 0-1 0 0,1 0 1 0 0,-1 0-1 0 0,1-1 1 0 0,0 1-1 0 0,-1-1 1 0 0,1 0-1 0 0,0-1 1 0 0,-1 1-1 0 0,1-1 1 0 0,5-1-1 0 0,-7 0 0 0 0,0 0 0 0 0,0 1 0 0 0,0-1-1 0 0,0 0 1 0 0,-1-1 0 0 0,1 1 0 0 0,-1 0 0 0 0,1-1 0 0 0,-1 1 0 0 0,0-1-1 0 0,0 0 1 0 0,0 0 0 0 0,0 0 0 0 0,-1 0 0 0 0,1 0 0 0 0,-1 0 0 0 0,1 0-1 0 0,-1 0 1 0 0,1-5 0 0 0,2-8 21 0 0,0-1 0 0 0,2-24 1 0 0,-4 23 37 0 0,0-1 1 0 0,-1 0 0 0 0,0 1-1 0 0,-2-1 1 0 0,0 1 0 0 0,-1-1-1 0 0,-8-29 1 0 0,-5-16 581 0 0,15 63-441 0 0,-2 11-26 0 0,0-6-129 0 0,1-1-1 0 0,-1 1 1 0 0,1 0-1 0 0,0 0 1 0 0,1 0-1 0 0,-1-1 1 0 0,0 1-1 0 0,1 0 1 0 0,0 0-1 0 0,0 0 0 0 0,0 0 1 0 0,1 0-1 0 0,-1 0 1 0 0,1 0-1 0 0,0 0 1 0 0,0 0-1 0 0,0 0 1 0 0,2 3-1 0 0,5 7-16 0 0,-7-10 17 0 0,0-1 0 0 0,0 0-1 0 0,1 0 1 0 0,0 0 0 0 0,0 0 0 0 0,0 0 0 0 0,0 0 0 0 0,0 0-1 0 0,0 0 1 0 0,1-1 0 0 0,-1 1 0 0 0,1-1 0 0 0,0 0 0 0 0,0 0-1 0 0,0 0 1 0 0,0 0 0 0 0,0 0 0 0 0,0-1 0 0 0,0 1 0 0 0,6 1-1 0 0,-3-2-8 0 0,-1 1 0 0 0,1-1 0 0 0,0 0-1 0 0,0 0 1 0 0,0 0 0 0 0,0-1-1 0 0,0 0 1 0 0,0 0 0 0 0,0-1-1 0 0,0 0 1 0 0,0 0 0 0 0,-1 0-1 0 0,1-1 1 0 0,0 1 0 0 0,0-1-1 0 0,-1-1 1 0 0,0 1 0 0 0,1-1-1 0 0,-1 0 1 0 0,0 0 0 0 0,0-1-1 0 0,0 1 1 0 0,-1-1 0 0 0,1 0-1 0 0,-1 0 1 0 0,0-1 0 0 0,0 1-1 0 0,-1-1 1 0 0,1 0 0 0 0,5-10-1 0 0,-5 5 14 0 0,0 0-1 0 0,0-1 0 0 0,-1 1 1 0 0,0-1-1 0 0,-1 1 0 0 0,0-1 1 0 0,0-13-1 0 0,-2 19 9 0 0,-2-8 44 0 0,2 13-51 0 0,-1 0 1 0 0,1 0 0 0 0,0 0-1 0 0,0-1 1 0 0,-1 1-1 0 0,1 0 1 0 0,0 0-1 0 0,0 0 1 0 0,-1 0-1 0 0,1 0 1 0 0,0-1-1 0 0,0 1 1 0 0,-1 0-1 0 0,1 0 1 0 0,0 0-1 0 0,-1 0 1 0 0,1 0-1 0 0,0 0 1 0 0,-1 0-1 0 0,1 0 1 0 0,0 0-1 0 0,0 0 1 0 0,-1 0-1 0 0,1 0 1 0 0,0 0 0 0 0,-1 0-1 0 0,1 0 1 0 0,0 1-1 0 0,0-1 1 0 0,-1 0-1 0 0,1 0 1 0 0,0 0-1 0 0,0 0 1 0 0,-1 0-1 0 0,1 1 1 0 0,0-1-1 0 0,0 0 1 0 0,-1 0-1 0 0,1 0 1 0 0,0 1-1 0 0,0-1 1 0 0,0 0-1 0 0,0 0 1 0 0,-1 1-1 0 0,1-1 1 0 0,0 0 0 0 0,0 1-1 0 0,0-1 1 0 0,0 0-1 0 0,0 0 1 0 0,0 1-1 0 0,0 0 1 0 0,-5 6 12 0 0,1 1 1 0 0,0 0-1 0 0,1 0 1 0 0,-1 0 0 0 0,2 0-1 0 0,-1 1 1 0 0,1-1-1 0 0,0 1 1 0 0,1-1 0 0 0,0 1-1 0 0,1 0 1 0 0,0 0-1 0 0,0-1 1 0 0,2 15 0 0 0,5 18 84 0 0,-5-26-79 0 0,1 0 0 0 0,0 0-1 0 0,7 18 1 0 0,-4-18-9 0 0,-2-2 78 0 0,2 0-1 0 0,-1 0 1 0 0,2 0-1 0 0,-1 0 0 0 0,13 16 1 0 0,-14-27-1631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4525-FFEE-4294-6A2D-D11C40B6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7A9D0-E3A2-1139-0173-D384AD8CD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2451-7A67-E2AF-A88F-2216610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8CD7-177F-42F9-F65C-E0648F69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76A7-76AD-EA6F-D2C4-34CBB796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E7EF-53D7-29E1-A767-34FF57EB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44FED-595A-16AF-8B0E-7C2FC7156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B7AD-8197-37F4-34C4-28DD53FB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0DAF-391F-6BAE-71A4-E6B0631A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C7FE-DB33-9207-FEFA-8E033E3B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377E1-93B7-DA80-BF78-C6F5C96C8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13C49-1EDD-E566-3234-DFDF947F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8D1-B375-CC28-9C48-D16AC5AA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0E08-0B1C-25E2-2979-03E5C1BB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B51C-8357-F135-6181-4CD62953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DB3-DA38-AF97-A909-95FE37D2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3099-EA12-397E-7DBD-792EC0DA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74D1-7005-AD67-1B47-F419CD79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28F2-4B25-DDE6-B49B-1AB587E5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640C-DD03-EC19-1E20-ECA1E0E1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2CD3-DB13-C91D-F270-E237E839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452D1-FFCD-3D30-8A00-803D68C6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E307-F4AC-D431-4511-84ECFA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F311-6EDC-EFA0-F14B-8ACDFFCC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DCC-1CB3-D678-57AD-6698B92A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5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BEB2-E6CC-C122-FF12-CB687E4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D9E0-F234-D501-5307-1F73D8A6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092D-32CB-3534-582F-31307975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DA49-DFD1-003E-747B-A8E3E69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E0DA1-11E1-33E9-67D1-DBDA1291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8F13-C4AA-B360-20BA-E895768C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D74-41CD-E9EB-EDB6-DE0126B1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DB58-20FE-37C0-D0B1-F0E74D92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E5178-E00C-CBBB-BF43-9A26B5E4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D2469-D1ED-1096-3019-68BB80CBF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8BF06-DE9D-8135-F440-DF0C87197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523D0-DC9B-D3B9-08ED-8A7F0B09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DA15F-A84E-4170-CE1C-DD8B3618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013CB-E43F-15CE-E5AA-2136D68E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9EC4-9E23-5CC5-2255-1E912D2A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764BE-47A5-D563-0BA5-BA0CDC5A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12E47-0880-CED9-B396-3376B8FE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D4DFF-160E-D7E3-DCE6-7EB493B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7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5DD3-0744-E9C3-5DA2-6BB0F7FB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38C7-14F3-33E5-1BC3-6147ED5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301C8-F1C4-B2A2-9626-5CE9A2FB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5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3B75-F211-6F0E-A9E6-068E9086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FAF4-0952-DF35-DDA1-44E89BF9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92027-F96F-85F1-14D1-5B576A4C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F8181-7C5E-3D8B-5041-E63DAAB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9854-4E94-26A1-95DF-174AFE60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5B3D-D5A8-1261-9A42-E14E884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111B-0BA9-2481-0EB1-93FE104B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C4499-34DF-41FA-ACBF-266AF89D2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1889-045A-AF67-53D0-F1A04F30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4B2E3-4C62-AB3D-D328-1BEDDC16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1AEB9-6E2C-E39C-9887-05010777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C60F-1929-B6F0-D16A-8AD4D181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D80F-AE43-9645-A37A-1A833E56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0BBC-DDC3-28DC-4FE1-E23DEFF2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14A3-A2EE-B760-68CD-739163FD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E3E5-FCF1-40CC-A7A8-6C3F0AA2646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E2F9-61E8-76D6-A3F5-B157A734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0A6A-0EFA-61E9-E0CB-8916DC9C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8085-88F7-420A-BC05-C841D157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1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0.xml"/><Relationship Id="rId21" Type="http://schemas.openxmlformats.org/officeDocument/2006/relationships/customXml" Target="../ink/ink11.xml"/><Relationship Id="rId63" Type="http://schemas.openxmlformats.org/officeDocument/2006/relationships/customXml" Target="../ink/ink32.xml"/><Relationship Id="rId159" Type="http://schemas.openxmlformats.org/officeDocument/2006/relationships/customXml" Target="../ink/ink80.xml"/><Relationship Id="rId324" Type="http://schemas.openxmlformats.org/officeDocument/2006/relationships/image" Target="../media/image163.png"/><Relationship Id="rId366" Type="http://schemas.openxmlformats.org/officeDocument/2006/relationships/image" Target="../media/image184.png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433" Type="http://schemas.openxmlformats.org/officeDocument/2006/relationships/customXml" Target="../ink/ink217.xml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customXml" Target="../ink/ink3.xml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402" Type="http://schemas.openxmlformats.org/officeDocument/2006/relationships/image" Target="../media/image202.png"/><Relationship Id="rId279" Type="http://schemas.openxmlformats.org/officeDocument/2006/relationships/customXml" Target="../ink/ink140.xml"/><Relationship Id="rId444" Type="http://schemas.openxmlformats.org/officeDocument/2006/relationships/image" Target="../media/image223.png"/><Relationship Id="rId43" Type="http://schemas.openxmlformats.org/officeDocument/2006/relationships/customXml" Target="../ink/ink22.xml"/><Relationship Id="rId139" Type="http://schemas.openxmlformats.org/officeDocument/2006/relationships/customXml" Target="../ink/ink70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388" Type="http://schemas.openxmlformats.org/officeDocument/2006/relationships/image" Target="../media/image195.png"/><Relationship Id="rId85" Type="http://schemas.openxmlformats.org/officeDocument/2006/relationships/customXml" Target="../ink/ink43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413" Type="http://schemas.openxmlformats.org/officeDocument/2006/relationships/customXml" Target="../ink/ink207.xml"/><Relationship Id="rId248" Type="http://schemas.openxmlformats.org/officeDocument/2006/relationships/image" Target="../media/image125.png"/><Relationship Id="rId455" Type="http://schemas.openxmlformats.org/officeDocument/2006/relationships/customXml" Target="../ink/ink228.xml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399" Type="http://schemas.openxmlformats.org/officeDocument/2006/relationships/customXml" Target="../ink/ink200.xml"/><Relationship Id="rId259" Type="http://schemas.openxmlformats.org/officeDocument/2006/relationships/customXml" Target="../ink/ink130.xml"/><Relationship Id="rId424" Type="http://schemas.openxmlformats.org/officeDocument/2006/relationships/image" Target="../media/image213.png"/><Relationship Id="rId466" Type="http://schemas.openxmlformats.org/officeDocument/2006/relationships/image" Target="../media/image234.png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3.xml"/><Relationship Id="rId130" Type="http://schemas.openxmlformats.org/officeDocument/2006/relationships/image" Target="../media/image66.png"/><Relationship Id="rId368" Type="http://schemas.openxmlformats.org/officeDocument/2006/relationships/image" Target="../media/image185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435" Type="http://schemas.openxmlformats.org/officeDocument/2006/relationships/customXml" Target="../ink/ink218.xml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71.xml"/><Relationship Id="rId379" Type="http://schemas.openxmlformats.org/officeDocument/2006/relationships/customXml" Target="../ink/ink190.xml"/><Relationship Id="rId7" Type="http://schemas.openxmlformats.org/officeDocument/2006/relationships/customXml" Target="../ink/ink4.xml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390" Type="http://schemas.openxmlformats.org/officeDocument/2006/relationships/image" Target="../media/image196.png"/><Relationship Id="rId404" Type="http://schemas.openxmlformats.org/officeDocument/2006/relationships/image" Target="../media/image203.png"/><Relationship Id="rId446" Type="http://schemas.openxmlformats.org/officeDocument/2006/relationships/image" Target="../media/image224.png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image" Target="../media/image56.png"/><Relationship Id="rId348" Type="http://schemas.openxmlformats.org/officeDocument/2006/relationships/image" Target="../media/image175.png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415" Type="http://schemas.openxmlformats.org/officeDocument/2006/relationships/customXml" Target="../ink/ink208.xml"/><Relationship Id="rId457" Type="http://schemas.openxmlformats.org/officeDocument/2006/relationships/customXml" Target="../ink/ink229.xml"/><Relationship Id="rId261" Type="http://schemas.openxmlformats.org/officeDocument/2006/relationships/customXml" Target="../ink/ink131.xml"/><Relationship Id="rId14" Type="http://schemas.openxmlformats.org/officeDocument/2006/relationships/image" Target="../media/image8.png"/><Relationship Id="rId56" Type="http://schemas.openxmlformats.org/officeDocument/2006/relationships/image" Target="../media/image29.png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98" Type="http://schemas.openxmlformats.org/officeDocument/2006/relationships/image" Target="../media/image50.png"/><Relationship Id="rId121" Type="http://schemas.openxmlformats.org/officeDocument/2006/relationships/customXml" Target="../ink/ink61.xml"/><Relationship Id="rId163" Type="http://schemas.openxmlformats.org/officeDocument/2006/relationships/customXml" Target="../ink/ink82.xml"/><Relationship Id="rId219" Type="http://schemas.openxmlformats.org/officeDocument/2006/relationships/customXml" Target="../ink/ink110.xml"/><Relationship Id="rId370" Type="http://schemas.openxmlformats.org/officeDocument/2006/relationships/image" Target="../media/image186.png"/><Relationship Id="rId426" Type="http://schemas.openxmlformats.org/officeDocument/2006/relationships/image" Target="../media/image214.png"/><Relationship Id="rId230" Type="http://schemas.openxmlformats.org/officeDocument/2006/relationships/image" Target="../media/image116.png"/><Relationship Id="rId468" Type="http://schemas.openxmlformats.org/officeDocument/2006/relationships/image" Target="../media/image235.png"/><Relationship Id="rId25" Type="http://schemas.openxmlformats.org/officeDocument/2006/relationships/customXml" Target="../ink/ink13.xml"/><Relationship Id="rId67" Type="http://schemas.openxmlformats.org/officeDocument/2006/relationships/customXml" Target="../ink/ink34.xml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image" Target="../media/image67.png"/><Relationship Id="rId174" Type="http://schemas.openxmlformats.org/officeDocument/2006/relationships/image" Target="../media/image88.png"/><Relationship Id="rId381" Type="http://schemas.openxmlformats.org/officeDocument/2006/relationships/customXml" Target="../ink/ink191.xml"/><Relationship Id="rId241" Type="http://schemas.openxmlformats.org/officeDocument/2006/relationships/customXml" Target="../ink/ink121.xml"/><Relationship Id="rId437" Type="http://schemas.openxmlformats.org/officeDocument/2006/relationships/customXml" Target="../ink/ink219.xml"/><Relationship Id="rId36" Type="http://schemas.openxmlformats.org/officeDocument/2006/relationships/image" Target="../media/image19.png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78" Type="http://schemas.openxmlformats.org/officeDocument/2006/relationships/image" Target="../media/image40.png"/><Relationship Id="rId101" Type="http://schemas.openxmlformats.org/officeDocument/2006/relationships/customXml" Target="../ink/ink51.xml"/><Relationship Id="rId143" Type="http://schemas.openxmlformats.org/officeDocument/2006/relationships/customXml" Target="../ink/ink72.xml"/><Relationship Id="rId185" Type="http://schemas.openxmlformats.org/officeDocument/2006/relationships/customXml" Target="../ink/ink93.xml"/><Relationship Id="rId350" Type="http://schemas.openxmlformats.org/officeDocument/2006/relationships/image" Target="../media/image176.png"/><Relationship Id="rId406" Type="http://schemas.openxmlformats.org/officeDocument/2006/relationships/image" Target="../media/image204.png"/><Relationship Id="rId9" Type="http://schemas.openxmlformats.org/officeDocument/2006/relationships/customXml" Target="../ink/ink5.xml"/><Relationship Id="rId210" Type="http://schemas.openxmlformats.org/officeDocument/2006/relationships/image" Target="../media/image106.png"/><Relationship Id="rId392" Type="http://schemas.openxmlformats.org/officeDocument/2006/relationships/image" Target="../media/image197.png"/><Relationship Id="rId448" Type="http://schemas.openxmlformats.org/officeDocument/2006/relationships/image" Target="../media/image225.png"/><Relationship Id="rId252" Type="http://schemas.openxmlformats.org/officeDocument/2006/relationships/image" Target="../media/image127.png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image" Target="../media/image57.png"/><Relationship Id="rId154" Type="http://schemas.openxmlformats.org/officeDocument/2006/relationships/image" Target="../media/image78.png"/><Relationship Id="rId361" Type="http://schemas.openxmlformats.org/officeDocument/2006/relationships/customXml" Target="../ink/ink181.xml"/><Relationship Id="rId196" Type="http://schemas.openxmlformats.org/officeDocument/2006/relationships/image" Target="../media/image99.png"/><Relationship Id="rId417" Type="http://schemas.openxmlformats.org/officeDocument/2006/relationships/customXml" Target="../ink/ink209.xml"/><Relationship Id="rId459" Type="http://schemas.openxmlformats.org/officeDocument/2006/relationships/customXml" Target="../ink/ink230.xml"/><Relationship Id="rId16" Type="http://schemas.openxmlformats.org/officeDocument/2006/relationships/image" Target="../media/image9.png"/><Relationship Id="rId221" Type="http://schemas.openxmlformats.org/officeDocument/2006/relationships/customXml" Target="../ink/ink111.xml"/><Relationship Id="rId263" Type="http://schemas.openxmlformats.org/officeDocument/2006/relationships/customXml" Target="../ink/ink132.xml"/><Relationship Id="rId319" Type="http://schemas.openxmlformats.org/officeDocument/2006/relationships/customXml" Target="../ink/ink160.xml"/><Relationship Id="rId470" Type="http://schemas.openxmlformats.org/officeDocument/2006/relationships/image" Target="../media/image236.png"/><Relationship Id="rId58" Type="http://schemas.openxmlformats.org/officeDocument/2006/relationships/image" Target="../media/image30.png"/><Relationship Id="rId123" Type="http://schemas.openxmlformats.org/officeDocument/2006/relationships/customXml" Target="../ink/ink62.xml"/><Relationship Id="rId330" Type="http://schemas.openxmlformats.org/officeDocument/2006/relationships/image" Target="../media/image166.png"/><Relationship Id="rId165" Type="http://schemas.openxmlformats.org/officeDocument/2006/relationships/customXml" Target="../ink/ink83.xml"/><Relationship Id="rId372" Type="http://schemas.openxmlformats.org/officeDocument/2006/relationships/image" Target="../media/image187.png"/><Relationship Id="rId428" Type="http://schemas.openxmlformats.org/officeDocument/2006/relationships/image" Target="../media/image215.png"/><Relationship Id="rId232" Type="http://schemas.openxmlformats.org/officeDocument/2006/relationships/image" Target="../media/image117.png"/><Relationship Id="rId274" Type="http://schemas.openxmlformats.org/officeDocument/2006/relationships/image" Target="../media/image138.png"/><Relationship Id="rId27" Type="http://schemas.openxmlformats.org/officeDocument/2006/relationships/customXml" Target="../ink/ink14.xml"/><Relationship Id="rId69" Type="http://schemas.openxmlformats.org/officeDocument/2006/relationships/customXml" Target="../ink/ink35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76" Type="http://schemas.openxmlformats.org/officeDocument/2006/relationships/image" Target="../media/image89.png"/><Relationship Id="rId341" Type="http://schemas.openxmlformats.org/officeDocument/2006/relationships/customXml" Target="../ink/ink171.xml"/><Relationship Id="rId383" Type="http://schemas.openxmlformats.org/officeDocument/2006/relationships/customXml" Target="../ink/ink192.xml"/><Relationship Id="rId439" Type="http://schemas.openxmlformats.org/officeDocument/2006/relationships/customXml" Target="../ink/ink220.xml"/><Relationship Id="rId201" Type="http://schemas.openxmlformats.org/officeDocument/2006/relationships/customXml" Target="../ink/ink101.xml"/><Relationship Id="rId243" Type="http://schemas.openxmlformats.org/officeDocument/2006/relationships/customXml" Target="../ink/ink122.xml"/><Relationship Id="rId285" Type="http://schemas.openxmlformats.org/officeDocument/2006/relationships/customXml" Target="../ink/ink143.xml"/><Relationship Id="rId450" Type="http://schemas.openxmlformats.org/officeDocument/2006/relationships/image" Target="../media/image226.png"/><Relationship Id="rId38" Type="http://schemas.openxmlformats.org/officeDocument/2006/relationships/image" Target="../media/image20.png"/><Relationship Id="rId103" Type="http://schemas.openxmlformats.org/officeDocument/2006/relationships/customXml" Target="../ink/ink52.xml"/><Relationship Id="rId310" Type="http://schemas.openxmlformats.org/officeDocument/2006/relationships/image" Target="../media/image156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87" Type="http://schemas.openxmlformats.org/officeDocument/2006/relationships/customXml" Target="../ink/ink94.xml"/><Relationship Id="rId352" Type="http://schemas.openxmlformats.org/officeDocument/2006/relationships/image" Target="../media/image177.png"/><Relationship Id="rId394" Type="http://schemas.openxmlformats.org/officeDocument/2006/relationships/image" Target="../media/image198.png"/><Relationship Id="rId408" Type="http://schemas.openxmlformats.org/officeDocument/2006/relationships/image" Target="../media/image205.png"/><Relationship Id="rId212" Type="http://schemas.openxmlformats.org/officeDocument/2006/relationships/image" Target="../media/image107.png"/><Relationship Id="rId254" Type="http://schemas.openxmlformats.org/officeDocument/2006/relationships/image" Target="../media/image128.png"/><Relationship Id="rId49" Type="http://schemas.openxmlformats.org/officeDocument/2006/relationships/customXml" Target="../ink/ink25.xml"/><Relationship Id="rId114" Type="http://schemas.openxmlformats.org/officeDocument/2006/relationships/image" Target="../media/image58.png"/><Relationship Id="rId296" Type="http://schemas.openxmlformats.org/officeDocument/2006/relationships/image" Target="../media/image149.png"/><Relationship Id="rId461" Type="http://schemas.openxmlformats.org/officeDocument/2006/relationships/customXml" Target="../ink/ink231.xml"/><Relationship Id="rId60" Type="http://schemas.openxmlformats.org/officeDocument/2006/relationships/image" Target="../media/image31.png"/><Relationship Id="rId156" Type="http://schemas.openxmlformats.org/officeDocument/2006/relationships/image" Target="../media/image79.png"/><Relationship Id="rId198" Type="http://schemas.openxmlformats.org/officeDocument/2006/relationships/image" Target="../media/image100.png"/><Relationship Id="rId321" Type="http://schemas.openxmlformats.org/officeDocument/2006/relationships/customXml" Target="../ink/ink161.xml"/><Relationship Id="rId363" Type="http://schemas.openxmlformats.org/officeDocument/2006/relationships/customXml" Target="../ink/ink182.xml"/><Relationship Id="rId419" Type="http://schemas.openxmlformats.org/officeDocument/2006/relationships/customXml" Target="../ink/ink210.xml"/><Relationship Id="rId223" Type="http://schemas.openxmlformats.org/officeDocument/2006/relationships/customXml" Target="../ink/ink112.xml"/><Relationship Id="rId430" Type="http://schemas.openxmlformats.org/officeDocument/2006/relationships/image" Target="../media/image216.png"/><Relationship Id="rId18" Type="http://schemas.openxmlformats.org/officeDocument/2006/relationships/image" Target="../media/image10.png"/><Relationship Id="rId265" Type="http://schemas.openxmlformats.org/officeDocument/2006/relationships/customXml" Target="../ink/ink133.xml"/><Relationship Id="rId125" Type="http://schemas.openxmlformats.org/officeDocument/2006/relationships/customXml" Target="../ink/ink63.xml"/><Relationship Id="rId167" Type="http://schemas.openxmlformats.org/officeDocument/2006/relationships/customXml" Target="../ink/ink84.xml"/><Relationship Id="rId332" Type="http://schemas.openxmlformats.org/officeDocument/2006/relationships/image" Target="../media/image167.png"/><Relationship Id="rId374" Type="http://schemas.openxmlformats.org/officeDocument/2006/relationships/image" Target="../media/image188.png"/><Relationship Id="rId71" Type="http://schemas.openxmlformats.org/officeDocument/2006/relationships/customXml" Target="../ink/ink36.xml"/><Relationship Id="rId234" Type="http://schemas.openxmlformats.org/officeDocument/2006/relationships/image" Target="../media/image118.png"/><Relationship Id="rId2" Type="http://schemas.openxmlformats.org/officeDocument/2006/relationships/image" Target="../media/image1.png"/><Relationship Id="rId29" Type="http://schemas.openxmlformats.org/officeDocument/2006/relationships/customXml" Target="../ink/ink15.xml"/><Relationship Id="rId276" Type="http://schemas.openxmlformats.org/officeDocument/2006/relationships/image" Target="../media/image139.png"/><Relationship Id="rId441" Type="http://schemas.openxmlformats.org/officeDocument/2006/relationships/customXml" Target="../ink/ink221.xml"/><Relationship Id="rId40" Type="http://schemas.openxmlformats.org/officeDocument/2006/relationships/image" Target="../media/image21.png"/><Relationship Id="rId136" Type="http://schemas.openxmlformats.org/officeDocument/2006/relationships/image" Target="../media/image69.png"/><Relationship Id="rId178" Type="http://schemas.openxmlformats.org/officeDocument/2006/relationships/image" Target="../media/image90.png"/><Relationship Id="rId301" Type="http://schemas.openxmlformats.org/officeDocument/2006/relationships/customXml" Target="../ink/ink151.xml"/><Relationship Id="rId343" Type="http://schemas.openxmlformats.org/officeDocument/2006/relationships/customXml" Target="../ink/ink172.xml"/><Relationship Id="rId82" Type="http://schemas.openxmlformats.org/officeDocument/2006/relationships/image" Target="../media/image42.png"/><Relationship Id="rId203" Type="http://schemas.openxmlformats.org/officeDocument/2006/relationships/customXml" Target="../ink/ink102.xml"/><Relationship Id="rId385" Type="http://schemas.openxmlformats.org/officeDocument/2006/relationships/customXml" Target="../ink/ink193.xml"/><Relationship Id="rId19" Type="http://schemas.openxmlformats.org/officeDocument/2006/relationships/customXml" Target="../ink/ink10.xml"/><Relationship Id="rId224" Type="http://schemas.openxmlformats.org/officeDocument/2006/relationships/image" Target="../media/image113.png"/><Relationship Id="rId245" Type="http://schemas.openxmlformats.org/officeDocument/2006/relationships/customXml" Target="../ink/ink123.xml"/><Relationship Id="rId266" Type="http://schemas.openxmlformats.org/officeDocument/2006/relationships/image" Target="../media/image134.png"/><Relationship Id="rId287" Type="http://schemas.openxmlformats.org/officeDocument/2006/relationships/customXml" Target="../ink/ink144.xml"/><Relationship Id="rId410" Type="http://schemas.openxmlformats.org/officeDocument/2006/relationships/image" Target="../media/image206.png"/><Relationship Id="rId431" Type="http://schemas.openxmlformats.org/officeDocument/2006/relationships/customXml" Target="../ink/ink216.xml"/><Relationship Id="rId452" Type="http://schemas.openxmlformats.org/officeDocument/2006/relationships/image" Target="../media/image227.png"/><Relationship Id="rId30" Type="http://schemas.openxmlformats.org/officeDocument/2006/relationships/image" Target="../media/image16.png"/><Relationship Id="rId105" Type="http://schemas.openxmlformats.org/officeDocument/2006/relationships/customXml" Target="../ink/ink53.xml"/><Relationship Id="rId126" Type="http://schemas.openxmlformats.org/officeDocument/2006/relationships/image" Target="../media/image64.png"/><Relationship Id="rId147" Type="http://schemas.openxmlformats.org/officeDocument/2006/relationships/customXml" Target="../ink/ink74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333" Type="http://schemas.openxmlformats.org/officeDocument/2006/relationships/customXml" Target="../ink/ink167.xml"/><Relationship Id="rId354" Type="http://schemas.openxmlformats.org/officeDocument/2006/relationships/image" Target="../media/image178.png"/><Relationship Id="rId51" Type="http://schemas.openxmlformats.org/officeDocument/2006/relationships/customXml" Target="../ink/ink26.xml"/><Relationship Id="rId72" Type="http://schemas.openxmlformats.org/officeDocument/2006/relationships/image" Target="../media/image37.png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75" Type="http://schemas.openxmlformats.org/officeDocument/2006/relationships/customXml" Target="../ink/ink188.xml"/><Relationship Id="rId396" Type="http://schemas.openxmlformats.org/officeDocument/2006/relationships/image" Target="../media/image199.png"/><Relationship Id="rId3" Type="http://schemas.openxmlformats.org/officeDocument/2006/relationships/customXml" Target="../ink/ink2.xml"/><Relationship Id="rId214" Type="http://schemas.openxmlformats.org/officeDocument/2006/relationships/image" Target="../media/image108.png"/><Relationship Id="rId235" Type="http://schemas.openxmlformats.org/officeDocument/2006/relationships/customXml" Target="../ink/ink118.xml"/><Relationship Id="rId256" Type="http://schemas.openxmlformats.org/officeDocument/2006/relationships/image" Target="../media/image129.png"/><Relationship Id="rId277" Type="http://schemas.openxmlformats.org/officeDocument/2006/relationships/customXml" Target="../ink/ink139.xml"/><Relationship Id="rId298" Type="http://schemas.openxmlformats.org/officeDocument/2006/relationships/image" Target="../media/image150.png"/><Relationship Id="rId400" Type="http://schemas.openxmlformats.org/officeDocument/2006/relationships/image" Target="../media/image201.png"/><Relationship Id="rId421" Type="http://schemas.openxmlformats.org/officeDocument/2006/relationships/customXml" Target="../ink/ink211.xml"/><Relationship Id="rId442" Type="http://schemas.openxmlformats.org/officeDocument/2006/relationships/image" Target="../media/image222.png"/><Relationship Id="rId463" Type="http://schemas.openxmlformats.org/officeDocument/2006/relationships/customXml" Target="../ink/ink232.xml"/><Relationship Id="rId116" Type="http://schemas.openxmlformats.org/officeDocument/2006/relationships/image" Target="../media/image59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62.xml"/><Relationship Id="rId344" Type="http://schemas.openxmlformats.org/officeDocument/2006/relationships/image" Target="../media/image173.png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62" Type="http://schemas.openxmlformats.org/officeDocument/2006/relationships/image" Target="../media/image32.png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365" Type="http://schemas.openxmlformats.org/officeDocument/2006/relationships/customXml" Target="../ink/ink183.xml"/><Relationship Id="rId386" Type="http://schemas.openxmlformats.org/officeDocument/2006/relationships/image" Target="../media/image194.png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3.xml"/><Relationship Id="rId246" Type="http://schemas.openxmlformats.org/officeDocument/2006/relationships/image" Target="../media/image124.png"/><Relationship Id="rId267" Type="http://schemas.openxmlformats.org/officeDocument/2006/relationships/customXml" Target="../ink/ink134.xml"/><Relationship Id="rId288" Type="http://schemas.openxmlformats.org/officeDocument/2006/relationships/image" Target="../media/image145.png"/><Relationship Id="rId411" Type="http://schemas.openxmlformats.org/officeDocument/2006/relationships/customXml" Target="../ink/ink206.xml"/><Relationship Id="rId432" Type="http://schemas.openxmlformats.org/officeDocument/2006/relationships/image" Target="../media/image217.png"/><Relationship Id="rId453" Type="http://schemas.openxmlformats.org/officeDocument/2006/relationships/customXml" Target="../ink/ink227.xml"/><Relationship Id="rId106" Type="http://schemas.openxmlformats.org/officeDocument/2006/relationships/image" Target="../media/image54.png"/><Relationship Id="rId127" Type="http://schemas.openxmlformats.org/officeDocument/2006/relationships/customXml" Target="../ink/ink64.xml"/><Relationship Id="rId313" Type="http://schemas.openxmlformats.org/officeDocument/2006/relationships/customXml" Target="../ink/ink157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52" Type="http://schemas.openxmlformats.org/officeDocument/2006/relationships/image" Target="../media/image27.png"/><Relationship Id="rId73" Type="http://schemas.openxmlformats.org/officeDocument/2006/relationships/customXml" Target="../ink/ink37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5.xml"/><Relationship Id="rId334" Type="http://schemas.openxmlformats.org/officeDocument/2006/relationships/image" Target="../media/image168.png"/><Relationship Id="rId355" Type="http://schemas.openxmlformats.org/officeDocument/2006/relationships/customXml" Target="../ink/ink178.xml"/><Relationship Id="rId376" Type="http://schemas.openxmlformats.org/officeDocument/2006/relationships/image" Target="../media/image189.png"/><Relationship Id="rId397" Type="http://schemas.openxmlformats.org/officeDocument/2006/relationships/customXml" Target="../ink/ink199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8.xml"/><Relationship Id="rId236" Type="http://schemas.openxmlformats.org/officeDocument/2006/relationships/image" Target="../media/image119.png"/><Relationship Id="rId257" Type="http://schemas.openxmlformats.org/officeDocument/2006/relationships/customXml" Target="../ink/ink129.xml"/><Relationship Id="rId278" Type="http://schemas.openxmlformats.org/officeDocument/2006/relationships/image" Target="../media/image140.png"/><Relationship Id="rId401" Type="http://schemas.openxmlformats.org/officeDocument/2006/relationships/customXml" Target="../ink/ink201.xml"/><Relationship Id="rId422" Type="http://schemas.openxmlformats.org/officeDocument/2006/relationships/image" Target="../media/image212.png"/><Relationship Id="rId443" Type="http://schemas.openxmlformats.org/officeDocument/2006/relationships/customXml" Target="../ink/ink222.xml"/><Relationship Id="rId464" Type="http://schemas.openxmlformats.org/officeDocument/2006/relationships/image" Target="../media/image233.png"/><Relationship Id="rId303" Type="http://schemas.openxmlformats.org/officeDocument/2006/relationships/customXml" Target="../ink/ink152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image" Target="../media/image207.png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454" Type="http://schemas.openxmlformats.org/officeDocument/2006/relationships/image" Target="../media/image228.png"/><Relationship Id="rId11" Type="http://schemas.openxmlformats.org/officeDocument/2006/relationships/customXml" Target="../ink/ink6.xml"/><Relationship Id="rId53" Type="http://schemas.openxmlformats.org/officeDocument/2006/relationships/customXml" Target="../ink/ink27.xml"/><Relationship Id="rId149" Type="http://schemas.openxmlformats.org/officeDocument/2006/relationships/customXml" Target="../ink/ink75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398" Type="http://schemas.openxmlformats.org/officeDocument/2006/relationships/image" Target="../media/image200.png"/><Relationship Id="rId95" Type="http://schemas.openxmlformats.org/officeDocument/2006/relationships/customXml" Target="../ink/ink48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423" Type="http://schemas.openxmlformats.org/officeDocument/2006/relationships/customXml" Target="../ink/ink212.xml"/><Relationship Id="rId258" Type="http://schemas.openxmlformats.org/officeDocument/2006/relationships/image" Target="../media/image130.png"/><Relationship Id="rId465" Type="http://schemas.openxmlformats.org/officeDocument/2006/relationships/customXml" Target="../ink/ink233.xml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image" Target="../media/image218.png"/><Relationship Id="rId33" Type="http://schemas.openxmlformats.org/officeDocument/2006/relationships/customXml" Target="../ink/ink17.xml"/><Relationship Id="rId129" Type="http://schemas.openxmlformats.org/officeDocument/2006/relationships/customXml" Target="../ink/ink65.xml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75" Type="http://schemas.openxmlformats.org/officeDocument/2006/relationships/customXml" Target="../ink/ink38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378" Type="http://schemas.openxmlformats.org/officeDocument/2006/relationships/image" Target="../media/image190.png"/><Relationship Id="rId403" Type="http://schemas.openxmlformats.org/officeDocument/2006/relationships/customXml" Target="../ink/ink202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445" Type="http://schemas.openxmlformats.org/officeDocument/2006/relationships/customXml" Target="../ink/ink223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6.xml"/><Relationship Id="rId389" Type="http://schemas.openxmlformats.org/officeDocument/2006/relationships/customXml" Target="../ink/ink19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414" Type="http://schemas.openxmlformats.org/officeDocument/2006/relationships/image" Target="../media/image208.png"/><Relationship Id="rId456" Type="http://schemas.openxmlformats.org/officeDocument/2006/relationships/image" Target="../media/image229.png"/><Relationship Id="rId13" Type="http://schemas.openxmlformats.org/officeDocument/2006/relationships/customXml" Target="../ink/ink7.xml"/><Relationship Id="rId109" Type="http://schemas.openxmlformats.org/officeDocument/2006/relationships/customXml" Target="../ink/ink55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61.png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425" Type="http://schemas.openxmlformats.org/officeDocument/2006/relationships/customXml" Target="../ink/ink213.xml"/><Relationship Id="rId467" Type="http://schemas.openxmlformats.org/officeDocument/2006/relationships/customXml" Target="../ink/ink234.xml"/><Relationship Id="rId271" Type="http://schemas.openxmlformats.org/officeDocument/2006/relationships/customXml" Target="../ink/ink136.xml"/><Relationship Id="rId24" Type="http://schemas.openxmlformats.org/officeDocument/2006/relationships/image" Target="../media/image13.png"/><Relationship Id="rId66" Type="http://schemas.openxmlformats.org/officeDocument/2006/relationships/image" Target="../media/image34.png"/><Relationship Id="rId131" Type="http://schemas.openxmlformats.org/officeDocument/2006/relationships/customXml" Target="../ink/ink66.xml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image" Target="../media/image191.png"/><Relationship Id="rId436" Type="http://schemas.openxmlformats.org/officeDocument/2006/relationships/image" Target="../media/image219.png"/><Relationship Id="rId240" Type="http://schemas.openxmlformats.org/officeDocument/2006/relationships/image" Target="../media/image121.png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8" Type="http://schemas.openxmlformats.org/officeDocument/2006/relationships/image" Target="../media/image5.png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447" Type="http://schemas.openxmlformats.org/officeDocument/2006/relationships/customXml" Target="../ink/ink224.xml"/><Relationship Id="rId251" Type="http://schemas.openxmlformats.org/officeDocument/2006/relationships/customXml" Target="../ink/ink126.xml"/><Relationship Id="rId46" Type="http://schemas.openxmlformats.org/officeDocument/2006/relationships/image" Target="../media/image24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image" Target="../media/image45.png"/><Relationship Id="rId111" Type="http://schemas.openxmlformats.org/officeDocument/2006/relationships/customXml" Target="../ink/ink56.xml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81.png"/><Relationship Id="rId416" Type="http://schemas.openxmlformats.org/officeDocument/2006/relationships/image" Target="../media/image209.png"/><Relationship Id="rId220" Type="http://schemas.openxmlformats.org/officeDocument/2006/relationships/image" Target="../media/image111.png"/><Relationship Id="rId458" Type="http://schemas.openxmlformats.org/officeDocument/2006/relationships/image" Target="../media/image230.png"/><Relationship Id="rId15" Type="http://schemas.openxmlformats.org/officeDocument/2006/relationships/customXml" Target="../ink/ink8.xml"/><Relationship Id="rId57" Type="http://schemas.openxmlformats.org/officeDocument/2006/relationships/customXml" Target="../ink/ink29.xml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customXml" Target="../ink/ink50.xml"/><Relationship Id="rId122" Type="http://schemas.openxmlformats.org/officeDocument/2006/relationships/image" Target="../media/image62.png"/><Relationship Id="rId164" Type="http://schemas.openxmlformats.org/officeDocument/2006/relationships/image" Target="../media/image83.png"/><Relationship Id="rId371" Type="http://schemas.openxmlformats.org/officeDocument/2006/relationships/customXml" Target="../ink/ink186.xml"/><Relationship Id="rId427" Type="http://schemas.openxmlformats.org/officeDocument/2006/relationships/customXml" Target="../ink/ink214.xml"/><Relationship Id="rId469" Type="http://schemas.openxmlformats.org/officeDocument/2006/relationships/customXml" Target="../ink/ink235.xml"/><Relationship Id="rId26" Type="http://schemas.openxmlformats.org/officeDocument/2006/relationships/image" Target="../media/image14.png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68" Type="http://schemas.openxmlformats.org/officeDocument/2006/relationships/image" Target="../media/image35.png"/><Relationship Id="rId133" Type="http://schemas.openxmlformats.org/officeDocument/2006/relationships/customXml" Target="../ink/ink67.xml"/><Relationship Id="rId175" Type="http://schemas.openxmlformats.org/officeDocument/2006/relationships/customXml" Target="../ink/ink88.xml"/><Relationship Id="rId340" Type="http://schemas.openxmlformats.org/officeDocument/2006/relationships/image" Target="../media/image171.png"/><Relationship Id="rId200" Type="http://schemas.openxmlformats.org/officeDocument/2006/relationships/image" Target="../media/image101.png"/><Relationship Id="rId382" Type="http://schemas.openxmlformats.org/officeDocument/2006/relationships/image" Target="../media/image192.png"/><Relationship Id="rId438" Type="http://schemas.openxmlformats.org/officeDocument/2006/relationships/image" Target="../media/image220.png"/><Relationship Id="rId242" Type="http://schemas.openxmlformats.org/officeDocument/2006/relationships/image" Target="../media/image122.png"/><Relationship Id="rId284" Type="http://schemas.openxmlformats.org/officeDocument/2006/relationships/image" Target="../media/image143.png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52.png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86" Type="http://schemas.openxmlformats.org/officeDocument/2006/relationships/image" Target="../media/image94.png"/><Relationship Id="rId351" Type="http://schemas.openxmlformats.org/officeDocument/2006/relationships/customXml" Target="../ink/ink17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449" Type="http://schemas.openxmlformats.org/officeDocument/2006/relationships/customXml" Target="../ink/ink225.xml"/><Relationship Id="rId211" Type="http://schemas.openxmlformats.org/officeDocument/2006/relationships/customXml" Target="../ink/ink106.xml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60" Type="http://schemas.openxmlformats.org/officeDocument/2006/relationships/image" Target="../media/image231.png"/><Relationship Id="rId48" Type="http://schemas.openxmlformats.org/officeDocument/2006/relationships/image" Target="../media/image25.png"/><Relationship Id="rId113" Type="http://schemas.openxmlformats.org/officeDocument/2006/relationships/customXml" Target="../ink/ink57.xml"/><Relationship Id="rId320" Type="http://schemas.openxmlformats.org/officeDocument/2006/relationships/image" Target="../media/image161.png"/><Relationship Id="rId155" Type="http://schemas.openxmlformats.org/officeDocument/2006/relationships/customXml" Target="../ink/ink78.xml"/><Relationship Id="rId197" Type="http://schemas.openxmlformats.org/officeDocument/2006/relationships/customXml" Target="../ink/ink99.xml"/><Relationship Id="rId362" Type="http://schemas.openxmlformats.org/officeDocument/2006/relationships/image" Target="../media/image182.png"/><Relationship Id="rId418" Type="http://schemas.openxmlformats.org/officeDocument/2006/relationships/image" Target="../media/image210.png"/><Relationship Id="rId222" Type="http://schemas.openxmlformats.org/officeDocument/2006/relationships/image" Target="../media/image112.png"/><Relationship Id="rId264" Type="http://schemas.openxmlformats.org/officeDocument/2006/relationships/image" Target="../media/image133.png"/><Relationship Id="rId17" Type="http://schemas.openxmlformats.org/officeDocument/2006/relationships/customXml" Target="../ink/ink9.xml"/><Relationship Id="rId59" Type="http://schemas.openxmlformats.org/officeDocument/2006/relationships/customXml" Target="../ink/ink30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166" Type="http://schemas.openxmlformats.org/officeDocument/2006/relationships/image" Target="../media/image84.png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7.xml"/><Relationship Id="rId440" Type="http://schemas.openxmlformats.org/officeDocument/2006/relationships/image" Target="../media/image221.png"/><Relationship Id="rId28" Type="http://schemas.openxmlformats.org/officeDocument/2006/relationships/image" Target="../media/image15.png"/><Relationship Id="rId275" Type="http://schemas.openxmlformats.org/officeDocument/2006/relationships/customXml" Target="../ink/ink138.xml"/><Relationship Id="rId300" Type="http://schemas.openxmlformats.org/officeDocument/2006/relationships/image" Target="../media/image151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77" Type="http://schemas.openxmlformats.org/officeDocument/2006/relationships/customXml" Target="../ink/ink89.xml"/><Relationship Id="rId342" Type="http://schemas.openxmlformats.org/officeDocument/2006/relationships/image" Target="../media/image172.png"/><Relationship Id="rId384" Type="http://schemas.openxmlformats.org/officeDocument/2006/relationships/image" Target="../media/image193.png"/><Relationship Id="rId202" Type="http://schemas.openxmlformats.org/officeDocument/2006/relationships/image" Target="../media/image102.png"/><Relationship Id="rId244" Type="http://schemas.openxmlformats.org/officeDocument/2006/relationships/image" Target="../media/image123.png"/><Relationship Id="rId39" Type="http://schemas.openxmlformats.org/officeDocument/2006/relationships/customXml" Target="../ink/ink20.xml"/><Relationship Id="rId286" Type="http://schemas.openxmlformats.org/officeDocument/2006/relationships/image" Target="../media/image144.png"/><Relationship Id="rId451" Type="http://schemas.openxmlformats.org/officeDocument/2006/relationships/customXml" Target="../ink/ink226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46" Type="http://schemas.openxmlformats.org/officeDocument/2006/relationships/image" Target="../media/image74.png"/><Relationship Id="rId188" Type="http://schemas.openxmlformats.org/officeDocument/2006/relationships/image" Target="../media/image95.png"/><Relationship Id="rId311" Type="http://schemas.openxmlformats.org/officeDocument/2006/relationships/customXml" Target="../ink/ink156.xml"/><Relationship Id="rId353" Type="http://schemas.openxmlformats.org/officeDocument/2006/relationships/customXml" Target="../ink/ink17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92" Type="http://schemas.openxmlformats.org/officeDocument/2006/relationships/image" Target="../media/image47.png"/><Relationship Id="rId213" Type="http://schemas.openxmlformats.org/officeDocument/2006/relationships/customXml" Target="../ink/ink107.xml"/><Relationship Id="rId420" Type="http://schemas.openxmlformats.org/officeDocument/2006/relationships/image" Target="../media/image211.png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image" Target="../media/image232.png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62.png"/><Relationship Id="rId364" Type="http://schemas.openxmlformats.org/officeDocument/2006/relationships/image" Target="../media/image183.png"/><Relationship Id="rId61" Type="http://schemas.openxmlformats.org/officeDocument/2006/relationships/customXml" Target="../ink/ink31.xml"/><Relationship Id="rId199" Type="http://schemas.openxmlformats.org/officeDocument/2006/relationships/customXml" Target="../ink/ink10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2.xml"/><Relationship Id="rId299" Type="http://schemas.openxmlformats.org/officeDocument/2006/relationships/customXml" Target="../ink/ink383.xml"/><Relationship Id="rId21" Type="http://schemas.openxmlformats.org/officeDocument/2006/relationships/customXml" Target="../ink/ink245.xml"/><Relationship Id="rId63" Type="http://schemas.openxmlformats.org/officeDocument/2006/relationships/customXml" Target="../ink/ink265.xml"/><Relationship Id="rId159" Type="http://schemas.openxmlformats.org/officeDocument/2006/relationships/customXml" Target="../ink/ink313.xml"/><Relationship Id="rId324" Type="http://schemas.openxmlformats.org/officeDocument/2006/relationships/image" Target="../media/image398.png"/><Relationship Id="rId366" Type="http://schemas.openxmlformats.org/officeDocument/2006/relationships/image" Target="../media/image419.png"/><Relationship Id="rId170" Type="http://schemas.openxmlformats.org/officeDocument/2006/relationships/image" Target="../media/image321.png"/><Relationship Id="rId226" Type="http://schemas.openxmlformats.org/officeDocument/2006/relationships/image" Target="../media/image349.png"/><Relationship Id="rId433" Type="http://schemas.openxmlformats.org/officeDocument/2006/relationships/customXml" Target="../ink/ink450.xml"/><Relationship Id="rId268" Type="http://schemas.openxmlformats.org/officeDocument/2006/relationships/image" Target="../media/image370.png"/><Relationship Id="rId475" Type="http://schemas.openxmlformats.org/officeDocument/2006/relationships/customXml" Target="../ink/ink471.xml"/><Relationship Id="rId32" Type="http://schemas.openxmlformats.org/officeDocument/2006/relationships/image" Target="../media/image251.png"/><Relationship Id="rId74" Type="http://schemas.openxmlformats.org/officeDocument/2006/relationships/image" Target="../media/image273.png"/><Relationship Id="rId128" Type="http://schemas.openxmlformats.org/officeDocument/2006/relationships/image" Target="../media/image300.png"/><Relationship Id="rId335" Type="http://schemas.openxmlformats.org/officeDocument/2006/relationships/customXml" Target="../ink/ink401.xml"/><Relationship Id="rId377" Type="http://schemas.openxmlformats.org/officeDocument/2006/relationships/customXml" Target="../ink/ink422.xml"/><Relationship Id="rId500" Type="http://schemas.openxmlformats.org/officeDocument/2006/relationships/image" Target="../media/image486.png"/><Relationship Id="rId5" Type="http://schemas.openxmlformats.org/officeDocument/2006/relationships/customXml" Target="../ink/ink237.xml"/><Relationship Id="rId181" Type="http://schemas.openxmlformats.org/officeDocument/2006/relationships/customXml" Target="../ink/ink324.xml"/><Relationship Id="rId237" Type="http://schemas.openxmlformats.org/officeDocument/2006/relationships/customXml" Target="../ink/ink352.xml"/><Relationship Id="rId402" Type="http://schemas.openxmlformats.org/officeDocument/2006/relationships/image" Target="../media/image437.png"/><Relationship Id="rId279" Type="http://schemas.openxmlformats.org/officeDocument/2006/relationships/customXml" Target="../ink/ink373.xml"/><Relationship Id="rId444" Type="http://schemas.openxmlformats.org/officeDocument/2006/relationships/image" Target="../media/image458.png"/><Relationship Id="rId486" Type="http://schemas.openxmlformats.org/officeDocument/2006/relationships/image" Target="../media/image479.png"/><Relationship Id="rId43" Type="http://schemas.openxmlformats.org/officeDocument/2006/relationships/customXml" Target="../ink/ink255.xml"/><Relationship Id="rId139" Type="http://schemas.openxmlformats.org/officeDocument/2006/relationships/customXml" Target="../ink/ink303.xml"/><Relationship Id="rId290" Type="http://schemas.openxmlformats.org/officeDocument/2006/relationships/image" Target="../media/image381.png"/><Relationship Id="rId304" Type="http://schemas.openxmlformats.org/officeDocument/2006/relationships/image" Target="../media/image388.png"/><Relationship Id="rId346" Type="http://schemas.openxmlformats.org/officeDocument/2006/relationships/image" Target="../media/image409.png"/><Relationship Id="rId388" Type="http://schemas.openxmlformats.org/officeDocument/2006/relationships/image" Target="../media/image430.png"/><Relationship Id="rId85" Type="http://schemas.openxmlformats.org/officeDocument/2006/relationships/customXml" Target="../ink/ink276.xml"/><Relationship Id="rId150" Type="http://schemas.openxmlformats.org/officeDocument/2006/relationships/image" Target="../media/image311.png"/><Relationship Id="rId192" Type="http://schemas.openxmlformats.org/officeDocument/2006/relationships/image" Target="../media/image332.png"/><Relationship Id="rId206" Type="http://schemas.openxmlformats.org/officeDocument/2006/relationships/image" Target="../media/image339.png"/><Relationship Id="rId413" Type="http://schemas.openxmlformats.org/officeDocument/2006/relationships/customXml" Target="../ink/ink440.xml"/><Relationship Id="rId248" Type="http://schemas.openxmlformats.org/officeDocument/2006/relationships/image" Target="../media/image360.png"/><Relationship Id="rId455" Type="http://schemas.openxmlformats.org/officeDocument/2006/relationships/customXml" Target="../ink/ink461.xml"/><Relationship Id="rId497" Type="http://schemas.openxmlformats.org/officeDocument/2006/relationships/customXml" Target="../ink/ink482.xml"/><Relationship Id="rId12" Type="http://schemas.openxmlformats.org/officeDocument/2006/relationships/image" Target="../media/image241.png"/><Relationship Id="rId108" Type="http://schemas.openxmlformats.org/officeDocument/2006/relationships/image" Target="../media/image290.png"/><Relationship Id="rId315" Type="http://schemas.openxmlformats.org/officeDocument/2006/relationships/customXml" Target="../ink/ink391.xml"/><Relationship Id="rId357" Type="http://schemas.openxmlformats.org/officeDocument/2006/relationships/customXml" Target="../ink/ink412.xml"/><Relationship Id="rId54" Type="http://schemas.openxmlformats.org/officeDocument/2006/relationships/image" Target="../media/image263.png"/><Relationship Id="rId96" Type="http://schemas.openxmlformats.org/officeDocument/2006/relationships/image" Target="../media/image284.png"/><Relationship Id="rId161" Type="http://schemas.openxmlformats.org/officeDocument/2006/relationships/customXml" Target="../ink/ink314.xml"/><Relationship Id="rId217" Type="http://schemas.openxmlformats.org/officeDocument/2006/relationships/customXml" Target="../ink/ink342.xml"/><Relationship Id="rId399" Type="http://schemas.openxmlformats.org/officeDocument/2006/relationships/customXml" Target="../ink/ink433.xml"/><Relationship Id="rId259" Type="http://schemas.openxmlformats.org/officeDocument/2006/relationships/customXml" Target="../ink/ink363.xml"/><Relationship Id="rId424" Type="http://schemas.openxmlformats.org/officeDocument/2006/relationships/image" Target="../media/image448.png"/><Relationship Id="rId466" Type="http://schemas.openxmlformats.org/officeDocument/2006/relationships/image" Target="../media/image469.png"/><Relationship Id="rId23" Type="http://schemas.openxmlformats.org/officeDocument/2006/relationships/customXml" Target="../ink/ink246.xml"/><Relationship Id="rId119" Type="http://schemas.openxmlformats.org/officeDocument/2006/relationships/customXml" Target="../ink/ink293.xml"/><Relationship Id="rId270" Type="http://schemas.openxmlformats.org/officeDocument/2006/relationships/image" Target="../media/image371.png"/><Relationship Id="rId326" Type="http://schemas.openxmlformats.org/officeDocument/2006/relationships/image" Target="../media/image399.png"/><Relationship Id="rId65" Type="http://schemas.openxmlformats.org/officeDocument/2006/relationships/customXml" Target="../ink/ink266.xml"/><Relationship Id="rId130" Type="http://schemas.openxmlformats.org/officeDocument/2006/relationships/image" Target="../media/image301.png"/><Relationship Id="rId368" Type="http://schemas.openxmlformats.org/officeDocument/2006/relationships/image" Target="../media/image420.png"/><Relationship Id="rId172" Type="http://schemas.openxmlformats.org/officeDocument/2006/relationships/image" Target="../media/image322.png"/><Relationship Id="rId228" Type="http://schemas.openxmlformats.org/officeDocument/2006/relationships/image" Target="../media/image350.png"/><Relationship Id="rId435" Type="http://schemas.openxmlformats.org/officeDocument/2006/relationships/customXml" Target="../ink/ink451.xml"/><Relationship Id="rId477" Type="http://schemas.openxmlformats.org/officeDocument/2006/relationships/customXml" Target="../ink/ink472.xml"/><Relationship Id="rId281" Type="http://schemas.openxmlformats.org/officeDocument/2006/relationships/customXml" Target="../ink/ink374.xml"/><Relationship Id="rId337" Type="http://schemas.openxmlformats.org/officeDocument/2006/relationships/customXml" Target="../ink/ink402.xml"/><Relationship Id="rId502" Type="http://schemas.openxmlformats.org/officeDocument/2006/relationships/image" Target="../media/image487.png"/><Relationship Id="rId34" Type="http://schemas.openxmlformats.org/officeDocument/2006/relationships/image" Target="../media/image252.png"/><Relationship Id="rId76" Type="http://schemas.openxmlformats.org/officeDocument/2006/relationships/image" Target="../media/image274.png"/><Relationship Id="rId141" Type="http://schemas.openxmlformats.org/officeDocument/2006/relationships/customXml" Target="../ink/ink304.xml"/><Relationship Id="rId379" Type="http://schemas.openxmlformats.org/officeDocument/2006/relationships/customXml" Target="../ink/ink423.xml"/><Relationship Id="rId7" Type="http://schemas.openxmlformats.org/officeDocument/2006/relationships/customXml" Target="../ink/ink238.xml"/><Relationship Id="rId183" Type="http://schemas.openxmlformats.org/officeDocument/2006/relationships/customXml" Target="../ink/ink325.xml"/><Relationship Id="rId239" Type="http://schemas.openxmlformats.org/officeDocument/2006/relationships/customXml" Target="../ink/ink353.xml"/><Relationship Id="rId390" Type="http://schemas.openxmlformats.org/officeDocument/2006/relationships/image" Target="../media/image431.png"/><Relationship Id="rId404" Type="http://schemas.openxmlformats.org/officeDocument/2006/relationships/image" Target="../media/image438.png"/><Relationship Id="rId446" Type="http://schemas.openxmlformats.org/officeDocument/2006/relationships/image" Target="../media/image459.png"/><Relationship Id="rId250" Type="http://schemas.openxmlformats.org/officeDocument/2006/relationships/image" Target="../media/image361.png"/><Relationship Id="rId292" Type="http://schemas.openxmlformats.org/officeDocument/2006/relationships/image" Target="../media/image382.png"/><Relationship Id="rId306" Type="http://schemas.openxmlformats.org/officeDocument/2006/relationships/image" Target="../media/image389.png"/><Relationship Id="rId488" Type="http://schemas.openxmlformats.org/officeDocument/2006/relationships/image" Target="../media/image480.png"/><Relationship Id="rId45" Type="http://schemas.openxmlformats.org/officeDocument/2006/relationships/customXml" Target="../ink/ink256.xml"/><Relationship Id="rId87" Type="http://schemas.openxmlformats.org/officeDocument/2006/relationships/customXml" Target="../ink/ink277.xml"/><Relationship Id="rId110" Type="http://schemas.openxmlformats.org/officeDocument/2006/relationships/image" Target="../media/image291.png"/><Relationship Id="rId348" Type="http://schemas.openxmlformats.org/officeDocument/2006/relationships/image" Target="../media/image410.png"/><Relationship Id="rId152" Type="http://schemas.openxmlformats.org/officeDocument/2006/relationships/image" Target="../media/image312.png"/><Relationship Id="rId194" Type="http://schemas.openxmlformats.org/officeDocument/2006/relationships/image" Target="../media/image333.png"/><Relationship Id="rId208" Type="http://schemas.openxmlformats.org/officeDocument/2006/relationships/image" Target="../media/image340.png"/><Relationship Id="rId415" Type="http://schemas.openxmlformats.org/officeDocument/2006/relationships/customXml" Target="../ink/ink441.xml"/><Relationship Id="rId457" Type="http://schemas.openxmlformats.org/officeDocument/2006/relationships/customXml" Target="../ink/ink462.xml"/><Relationship Id="rId261" Type="http://schemas.openxmlformats.org/officeDocument/2006/relationships/customXml" Target="../ink/ink364.xml"/><Relationship Id="rId499" Type="http://schemas.openxmlformats.org/officeDocument/2006/relationships/customXml" Target="../ink/ink483.xml"/><Relationship Id="rId14" Type="http://schemas.openxmlformats.org/officeDocument/2006/relationships/image" Target="../media/image242.png"/><Relationship Id="rId56" Type="http://schemas.openxmlformats.org/officeDocument/2006/relationships/image" Target="../media/image264.png"/><Relationship Id="rId317" Type="http://schemas.openxmlformats.org/officeDocument/2006/relationships/customXml" Target="../ink/ink392.xml"/><Relationship Id="rId359" Type="http://schemas.openxmlformats.org/officeDocument/2006/relationships/customXml" Target="../ink/ink413.xml"/><Relationship Id="rId98" Type="http://schemas.openxmlformats.org/officeDocument/2006/relationships/image" Target="../media/image285.png"/><Relationship Id="rId121" Type="http://schemas.openxmlformats.org/officeDocument/2006/relationships/customXml" Target="../ink/ink294.xml"/><Relationship Id="rId163" Type="http://schemas.openxmlformats.org/officeDocument/2006/relationships/customXml" Target="../ink/ink315.xml"/><Relationship Id="rId219" Type="http://schemas.openxmlformats.org/officeDocument/2006/relationships/customXml" Target="../ink/ink343.xml"/><Relationship Id="rId370" Type="http://schemas.openxmlformats.org/officeDocument/2006/relationships/image" Target="../media/image421.png"/><Relationship Id="rId426" Type="http://schemas.openxmlformats.org/officeDocument/2006/relationships/image" Target="../media/image449.png"/><Relationship Id="rId230" Type="http://schemas.openxmlformats.org/officeDocument/2006/relationships/image" Target="../media/image351.png"/><Relationship Id="rId468" Type="http://schemas.openxmlformats.org/officeDocument/2006/relationships/image" Target="../media/image470.png"/><Relationship Id="rId25" Type="http://schemas.openxmlformats.org/officeDocument/2006/relationships/customXml" Target="../ink/ink247.xml"/><Relationship Id="rId67" Type="http://schemas.openxmlformats.org/officeDocument/2006/relationships/customXml" Target="../ink/ink267.xml"/><Relationship Id="rId272" Type="http://schemas.openxmlformats.org/officeDocument/2006/relationships/image" Target="../media/image372.png"/><Relationship Id="rId328" Type="http://schemas.openxmlformats.org/officeDocument/2006/relationships/image" Target="../media/image400.png"/><Relationship Id="rId132" Type="http://schemas.openxmlformats.org/officeDocument/2006/relationships/image" Target="../media/image302.png"/><Relationship Id="rId174" Type="http://schemas.openxmlformats.org/officeDocument/2006/relationships/image" Target="../media/image323.png"/><Relationship Id="rId381" Type="http://schemas.openxmlformats.org/officeDocument/2006/relationships/customXml" Target="../ink/ink424.xml"/><Relationship Id="rId241" Type="http://schemas.openxmlformats.org/officeDocument/2006/relationships/customXml" Target="../ink/ink354.xml"/><Relationship Id="rId437" Type="http://schemas.openxmlformats.org/officeDocument/2006/relationships/customXml" Target="../ink/ink452.xml"/><Relationship Id="rId479" Type="http://schemas.openxmlformats.org/officeDocument/2006/relationships/customXml" Target="../ink/ink473.xml"/><Relationship Id="rId36" Type="http://schemas.openxmlformats.org/officeDocument/2006/relationships/image" Target="../media/image253.png"/><Relationship Id="rId283" Type="http://schemas.openxmlformats.org/officeDocument/2006/relationships/customXml" Target="../ink/ink375.xml"/><Relationship Id="rId339" Type="http://schemas.openxmlformats.org/officeDocument/2006/relationships/customXml" Target="../ink/ink403.xml"/><Relationship Id="rId490" Type="http://schemas.openxmlformats.org/officeDocument/2006/relationships/image" Target="../media/image481.png"/><Relationship Id="rId504" Type="http://schemas.openxmlformats.org/officeDocument/2006/relationships/image" Target="../media/image488.png"/><Relationship Id="rId78" Type="http://schemas.openxmlformats.org/officeDocument/2006/relationships/image" Target="../media/image275.png"/><Relationship Id="rId101" Type="http://schemas.openxmlformats.org/officeDocument/2006/relationships/customXml" Target="../ink/ink284.xml"/><Relationship Id="rId143" Type="http://schemas.openxmlformats.org/officeDocument/2006/relationships/customXml" Target="../ink/ink305.xml"/><Relationship Id="rId185" Type="http://schemas.openxmlformats.org/officeDocument/2006/relationships/customXml" Target="../ink/ink326.xml"/><Relationship Id="rId350" Type="http://schemas.openxmlformats.org/officeDocument/2006/relationships/image" Target="../media/image411.png"/><Relationship Id="rId406" Type="http://schemas.openxmlformats.org/officeDocument/2006/relationships/image" Target="../media/image439.png"/><Relationship Id="rId9" Type="http://schemas.openxmlformats.org/officeDocument/2006/relationships/customXml" Target="../ink/ink239.xml"/><Relationship Id="rId210" Type="http://schemas.openxmlformats.org/officeDocument/2006/relationships/image" Target="../media/image341.png"/><Relationship Id="rId392" Type="http://schemas.openxmlformats.org/officeDocument/2006/relationships/image" Target="../media/image432.png"/><Relationship Id="rId448" Type="http://schemas.openxmlformats.org/officeDocument/2006/relationships/image" Target="../media/image460.png"/><Relationship Id="rId252" Type="http://schemas.openxmlformats.org/officeDocument/2006/relationships/image" Target="../media/image362.png"/><Relationship Id="rId294" Type="http://schemas.openxmlformats.org/officeDocument/2006/relationships/image" Target="../media/image383.png"/><Relationship Id="rId308" Type="http://schemas.openxmlformats.org/officeDocument/2006/relationships/image" Target="../media/image390.png"/><Relationship Id="rId47" Type="http://schemas.openxmlformats.org/officeDocument/2006/relationships/customXml" Target="../ink/ink257.xml"/><Relationship Id="rId89" Type="http://schemas.openxmlformats.org/officeDocument/2006/relationships/customXml" Target="../ink/ink278.xml"/><Relationship Id="rId112" Type="http://schemas.openxmlformats.org/officeDocument/2006/relationships/image" Target="../media/image292.png"/><Relationship Id="rId154" Type="http://schemas.openxmlformats.org/officeDocument/2006/relationships/image" Target="../media/image313.png"/><Relationship Id="rId361" Type="http://schemas.openxmlformats.org/officeDocument/2006/relationships/customXml" Target="../ink/ink414.xml"/><Relationship Id="rId196" Type="http://schemas.openxmlformats.org/officeDocument/2006/relationships/image" Target="../media/image334.png"/><Relationship Id="rId417" Type="http://schemas.openxmlformats.org/officeDocument/2006/relationships/customXml" Target="../ink/ink442.xml"/><Relationship Id="rId459" Type="http://schemas.openxmlformats.org/officeDocument/2006/relationships/customXml" Target="../ink/ink463.xml"/><Relationship Id="rId16" Type="http://schemas.openxmlformats.org/officeDocument/2006/relationships/image" Target="../media/image243.png"/><Relationship Id="rId221" Type="http://schemas.openxmlformats.org/officeDocument/2006/relationships/customXml" Target="../ink/ink344.xml"/><Relationship Id="rId263" Type="http://schemas.openxmlformats.org/officeDocument/2006/relationships/customXml" Target="../ink/ink365.xml"/><Relationship Id="rId319" Type="http://schemas.openxmlformats.org/officeDocument/2006/relationships/customXml" Target="../ink/ink393.xml"/><Relationship Id="rId470" Type="http://schemas.openxmlformats.org/officeDocument/2006/relationships/image" Target="../media/image471.png"/><Relationship Id="rId58" Type="http://schemas.openxmlformats.org/officeDocument/2006/relationships/image" Target="../media/image265.png"/><Relationship Id="rId123" Type="http://schemas.openxmlformats.org/officeDocument/2006/relationships/customXml" Target="../ink/ink295.xml"/><Relationship Id="rId330" Type="http://schemas.openxmlformats.org/officeDocument/2006/relationships/image" Target="../media/image401.png"/><Relationship Id="rId165" Type="http://schemas.openxmlformats.org/officeDocument/2006/relationships/customXml" Target="../ink/ink316.xml"/><Relationship Id="rId372" Type="http://schemas.openxmlformats.org/officeDocument/2006/relationships/image" Target="../media/image422.png"/><Relationship Id="rId428" Type="http://schemas.openxmlformats.org/officeDocument/2006/relationships/image" Target="../media/image450.png"/><Relationship Id="rId232" Type="http://schemas.openxmlformats.org/officeDocument/2006/relationships/image" Target="../media/image352.png"/><Relationship Id="rId274" Type="http://schemas.openxmlformats.org/officeDocument/2006/relationships/image" Target="../media/image373.png"/><Relationship Id="rId481" Type="http://schemas.openxmlformats.org/officeDocument/2006/relationships/customXml" Target="../ink/ink474.xml"/><Relationship Id="rId27" Type="http://schemas.openxmlformats.org/officeDocument/2006/relationships/customXml" Target="../ink/ink248.xml"/><Relationship Id="rId69" Type="http://schemas.openxmlformats.org/officeDocument/2006/relationships/customXml" Target="../ink/ink268.xml"/><Relationship Id="rId134" Type="http://schemas.openxmlformats.org/officeDocument/2006/relationships/image" Target="../media/image303.png"/><Relationship Id="rId80" Type="http://schemas.openxmlformats.org/officeDocument/2006/relationships/image" Target="../media/image276.png"/><Relationship Id="rId176" Type="http://schemas.openxmlformats.org/officeDocument/2006/relationships/image" Target="../media/image324.png"/><Relationship Id="rId341" Type="http://schemas.openxmlformats.org/officeDocument/2006/relationships/customXml" Target="../ink/ink404.xml"/><Relationship Id="rId383" Type="http://schemas.openxmlformats.org/officeDocument/2006/relationships/customXml" Target="../ink/ink425.xml"/><Relationship Id="rId439" Type="http://schemas.openxmlformats.org/officeDocument/2006/relationships/customXml" Target="../ink/ink453.xml"/><Relationship Id="rId201" Type="http://schemas.openxmlformats.org/officeDocument/2006/relationships/customXml" Target="../ink/ink334.xml"/><Relationship Id="rId243" Type="http://schemas.openxmlformats.org/officeDocument/2006/relationships/customXml" Target="../ink/ink355.xml"/><Relationship Id="rId285" Type="http://schemas.openxmlformats.org/officeDocument/2006/relationships/customXml" Target="../ink/ink376.xml"/><Relationship Id="rId450" Type="http://schemas.openxmlformats.org/officeDocument/2006/relationships/image" Target="../media/image461.png"/><Relationship Id="rId506" Type="http://schemas.openxmlformats.org/officeDocument/2006/relationships/image" Target="../media/image489.png"/><Relationship Id="rId38" Type="http://schemas.openxmlformats.org/officeDocument/2006/relationships/image" Target="../media/image255.png"/><Relationship Id="rId103" Type="http://schemas.openxmlformats.org/officeDocument/2006/relationships/customXml" Target="../ink/ink285.xml"/><Relationship Id="rId310" Type="http://schemas.openxmlformats.org/officeDocument/2006/relationships/image" Target="../media/image391.png"/><Relationship Id="rId492" Type="http://schemas.openxmlformats.org/officeDocument/2006/relationships/image" Target="../media/image482.png"/><Relationship Id="rId91" Type="http://schemas.openxmlformats.org/officeDocument/2006/relationships/customXml" Target="../ink/ink279.xml"/><Relationship Id="rId145" Type="http://schemas.openxmlformats.org/officeDocument/2006/relationships/customXml" Target="../ink/ink306.xml"/><Relationship Id="rId187" Type="http://schemas.openxmlformats.org/officeDocument/2006/relationships/customXml" Target="../ink/ink327.xml"/><Relationship Id="rId352" Type="http://schemas.openxmlformats.org/officeDocument/2006/relationships/image" Target="../media/image412.png"/><Relationship Id="rId394" Type="http://schemas.openxmlformats.org/officeDocument/2006/relationships/image" Target="../media/image433.png"/><Relationship Id="rId408" Type="http://schemas.openxmlformats.org/officeDocument/2006/relationships/image" Target="../media/image440.png"/><Relationship Id="rId212" Type="http://schemas.openxmlformats.org/officeDocument/2006/relationships/image" Target="../media/image342.png"/><Relationship Id="rId254" Type="http://schemas.openxmlformats.org/officeDocument/2006/relationships/image" Target="../media/image363.png"/><Relationship Id="rId49" Type="http://schemas.openxmlformats.org/officeDocument/2006/relationships/customXml" Target="../ink/ink258.xml"/><Relationship Id="rId114" Type="http://schemas.openxmlformats.org/officeDocument/2006/relationships/image" Target="../media/image293.png"/><Relationship Id="rId296" Type="http://schemas.openxmlformats.org/officeDocument/2006/relationships/image" Target="../media/image384.png"/><Relationship Id="rId461" Type="http://schemas.openxmlformats.org/officeDocument/2006/relationships/customXml" Target="../ink/ink464.xml"/><Relationship Id="rId60" Type="http://schemas.openxmlformats.org/officeDocument/2006/relationships/image" Target="../media/image266.png"/><Relationship Id="rId156" Type="http://schemas.openxmlformats.org/officeDocument/2006/relationships/image" Target="../media/image314.png"/><Relationship Id="rId198" Type="http://schemas.openxmlformats.org/officeDocument/2006/relationships/image" Target="../media/image335.png"/><Relationship Id="rId321" Type="http://schemas.openxmlformats.org/officeDocument/2006/relationships/customXml" Target="../ink/ink394.xml"/><Relationship Id="rId363" Type="http://schemas.openxmlformats.org/officeDocument/2006/relationships/customXml" Target="../ink/ink415.xml"/><Relationship Id="rId419" Type="http://schemas.openxmlformats.org/officeDocument/2006/relationships/customXml" Target="../ink/ink443.xml"/><Relationship Id="rId223" Type="http://schemas.openxmlformats.org/officeDocument/2006/relationships/customXml" Target="../ink/ink345.xml"/><Relationship Id="rId430" Type="http://schemas.openxmlformats.org/officeDocument/2006/relationships/image" Target="../media/image451.png"/><Relationship Id="rId18" Type="http://schemas.openxmlformats.org/officeDocument/2006/relationships/image" Target="../media/image244.png"/><Relationship Id="rId265" Type="http://schemas.openxmlformats.org/officeDocument/2006/relationships/customXml" Target="../ink/ink366.xml"/><Relationship Id="rId472" Type="http://schemas.openxmlformats.org/officeDocument/2006/relationships/image" Target="../media/image472.png"/><Relationship Id="rId125" Type="http://schemas.openxmlformats.org/officeDocument/2006/relationships/customXml" Target="../ink/ink296.xml"/><Relationship Id="rId167" Type="http://schemas.openxmlformats.org/officeDocument/2006/relationships/customXml" Target="../ink/ink317.xml"/><Relationship Id="rId332" Type="http://schemas.openxmlformats.org/officeDocument/2006/relationships/image" Target="../media/image402.png"/><Relationship Id="rId374" Type="http://schemas.openxmlformats.org/officeDocument/2006/relationships/image" Target="../media/image423.png"/><Relationship Id="rId71" Type="http://schemas.openxmlformats.org/officeDocument/2006/relationships/customXml" Target="../ink/ink269.xml"/><Relationship Id="rId234" Type="http://schemas.openxmlformats.org/officeDocument/2006/relationships/image" Target="../media/image353.png"/><Relationship Id="rId2" Type="http://schemas.openxmlformats.org/officeDocument/2006/relationships/image" Target="../media/image1.png"/><Relationship Id="rId29" Type="http://schemas.openxmlformats.org/officeDocument/2006/relationships/customXml" Target="../ink/ink249.xml"/><Relationship Id="rId276" Type="http://schemas.openxmlformats.org/officeDocument/2006/relationships/image" Target="../media/image374.png"/><Relationship Id="rId441" Type="http://schemas.openxmlformats.org/officeDocument/2006/relationships/customXml" Target="../ink/ink454.xml"/><Relationship Id="rId483" Type="http://schemas.openxmlformats.org/officeDocument/2006/relationships/customXml" Target="../ink/ink475.xml"/><Relationship Id="rId40" Type="http://schemas.openxmlformats.org/officeDocument/2006/relationships/image" Target="../media/image256.png"/><Relationship Id="rId136" Type="http://schemas.openxmlformats.org/officeDocument/2006/relationships/image" Target="../media/image304.png"/><Relationship Id="rId178" Type="http://schemas.openxmlformats.org/officeDocument/2006/relationships/image" Target="../media/image325.png"/><Relationship Id="rId301" Type="http://schemas.openxmlformats.org/officeDocument/2006/relationships/customXml" Target="../ink/ink384.xml"/><Relationship Id="rId343" Type="http://schemas.openxmlformats.org/officeDocument/2006/relationships/customXml" Target="../ink/ink405.xml"/><Relationship Id="rId82" Type="http://schemas.openxmlformats.org/officeDocument/2006/relationships/image" Target="../media/image277.png"/><Relationship Id="rId203" Type="http://schemas.openxmlformats.org/officeDocument/2006/relationships/customXml" Target="../ink/ink335.xml"/><Relationship Id="rId385" Type="http://schemas.openxmlformats.org/officeDocument/2006/relationships/customXml" Target="../ink/ink426.xml"/><Relationship Id="rId245" Type="http://schemas.openxmlformats.org/officeDocument/2006/relationships/customXml" Target="../ink/ink356.xml"/><Relationship Id="rId287" Type="http://schemas.openxmlformats.org/officeDocument/2006/relationships/customXml" Target="../ink/ink377.xml"/><Relationship Id="rId410" Type="http://schemas.openxmlformats.org/officeDocument/2006/relationships/image" Target="../media/image441.png"/><Relationship Id="rId452" Type="http://schemas.openxmlformats.org/officeDocument/2006/relationships/image" Target="../media/image462.png"/><Relationship Id="rId494" Type="http://schemas.openxmlformats.org/officeDocument/2006/relationships/image" Target="../media/image483.png"/><Relationship Id="rId508" Type="http://schemas.openxmlformats.org/officeDocument/2006/relationships/image" Target="../media/image490.png"/><Relationship Id="rId105" Type="http://schemas.openxmlformats.org/officeDocument/2006/relationships/customXml" Target="../ink/ink286.xml"/><Relationship Id="rId147" Type="http://schemas.openxmlformats.org/officeDocument/2006/relationships/customXml" Target="../ink/ink307.xml"/><Relationship Id="rId312" Type="http://schemas.openxmlformats.org/officeDocument/2006/relationships/image" Target="../media/image392.png"/><Relationship Id="rId354" Type="http://schemas.openxmlformats.org/officeDocument/2006/relationships/image" Target="../media/image413.png"/><Relationship Id="rId51" Type="http://schemas.openxmlformats.org/officeDocument/2006/relationships/customXml" Target="../ink/ink259.xml"/><Relationship Id="rId93" Type="http://schemas.openxmlformats.org/officeDocument/2006/relationships/customXml" Target="../ink/ink280.xml"/><Relationship Id="rId189" Type="http://schemas.openxmlformats.org/officeDocument/2006/relationships/customXml" Target="../ink/ink328.xml"/><Relationship Id="rId396" Type="http://schemas.openxmlformats.org/officeDocument/2006/relationships/image" Target="../media/image434.png"/><Relationship Id="rId214" Type="http://schemas.openxmlformats.org/officeDocument/2006/relationships/image" Target="../media/image343.png"/><Relationship Id="rId256" Type="http://schemas.openxmlformats.org/officeDocument/2006/relationships/image" Target="../media/image364.png"/><Relationship Id="rId298" Type="http://schemas.openxmlformats.org/officeDocument/2006/relationships/image" Target="../media/image385.png"/><Relationship Id="rId421" Type="http://schemas.openxmlformats.org/officeDocument/2006/relationships/customXml" Target="../ink/ink444.xml"/><Relationship Id="rId463" Type="http://schemas.openxmlformats.org/officeDocument/2006/relationships/customXml" Target="../ink/ink465.xml"/><Relationship Id="rId116" Type="http://schemas.openxmlformats.org/officeDocument/2006/relationships/image" Target="../media/image294.png"/><Relationship Id="rId158" Type="http://schemas.openxmlformats.org/officeDocument/2006/relationships/image" Target="../media/image315.png"/><Relationship Id="rId323" Type="http://schemas.openxmlformats.org/officeDocument/2006/relationships/customXml" Target="../ink/ink395.xml"/><Relationship Id="rId20" Type="http://schemas.openxmlformats.org/officeDocument/2006/relationships/image" Target="../media/image245.png"/><Relationship Id="rId62" Type="http://schemas.openxmlformats.org/officeDocument/2006/relationships/image" Target="../media/image267.png"/><Relationship Id="rId365" Type="http://schemas.openxmlformats.org/officeDocument/2006/relationships/customXml" Target="../ink/ink416.xml"/><Relationship Id="rId225" Type="http://schemas.openxmlformats.org/officeDocument/2006/relationships/customXml" Target="../ink/ink346.xml"/><Relationship Id="rId267" Type="http://schemas.openxmlformats.org/officeDocument/2006/relationships/customXml" Target="../ink/ink367.xml"/><Relationship Id="rId432" Type="http://schemas.openxmlformats.org/officeDocument/2006/relationships/image" Target="../media/image452.png"/><Relationship Id="rId474" Type="http://schemas.openxmlformats.org/officeDocument/2006/relationships/image" Target="../media/image473.png"/><Relationship Id="rId127" Type="http://schemas.openxmlformats.org/officeDocument/2006/relationships/customXml" Target="../ink/ink297.xml"/><Relationship Id="rId31" Type="http://schemas.openxmlformats.org/officeDocument/2006/relationships/customXml" Target="../ink/ink250.xml"/><Relationship Id="rId73" Type="http://schemas.openxmlformats.org/officeDocument/2006/relationships/customXml" Target="../ink/ink270.xml"/><Relationship Id="rId169" Type="http://schemas.openxmlformats.org/officeDocument/2006/relationships/customXml" Target="../ink/ink318.xml"/><Relationship Id="rId334" Type="http://schemas.openxmlformats.org/officeDocument/2006/relationships/image" Target="../media/image403.png"/><Relationship Id="rId376" Type="http://schemas.openxmlformats.org/officeDocument/2006/relationships/image" Target="../media/image424.png"/><Relationship Id="rId4" Type="http://schemas.openxmlformats.org/officeDocument/2006/relationships/image" Target="../media/image237.png"/><Relationship Id="rId180" Type="http://schemas.openxmlformats.org/officeDocument/2006/relationships/image" Target="../media/image326.png"/><Relationship Id="rId236" Type="http://schemas.openxmlformats.org/officeDocument/2006/relationships/image" Target="../media/image354.png"/><Relationship Id="rId278" Type="http://schemas.openxmlformats.org/officeDocument/2006/relationships/image" Target="../media/image375.png"/><Relationship Id="rId401" Type="http://schemas.openxmlformats.org/officeDocument/2006/relationships/customXml" Target="../ink/ink434.xml"/><Relationship Id="rId443" Type="http://schemas.openxmlformats.org/officeDocument/2006/relationships/customXml" Target="../ink/ink455.xml"/><Relationship Id="rId303" Type="http://schemas.openxmlformats.org/officeDocument/2006/relationships/customXml" Target="../ink/ink385.xml"/><Relationship Id="rId485" Type="http://schemas.openxmlformats.org/officeDocument/2006/relationships/customXml" Target="../ink/ink476.xml"/><Relationship Id="rId42" Type="http://schemas.openxmlformats.org/officeDocument/2006/relationships/image" Target="../media/image257.png"/><Relationship Id="rId84" Type="http://schemas.openxmlformats.org/officeDocument/2006/relationships/image" Target="../media/image278.png"/><Relationship Id="rId138" Type="http://schemas.openxmlformats.org/officeDocument/2006/relationships/image" Target="../media/image305.png"/><Relationship Id="rId345" Type="http://schemas.openxmlformats.org/officeDocument/2006/relationships/customXml" Target="../ink/ink406.xml"/><Relationship Id="rId387" Type="http://schemas.openxmlformats.org/officeDocument/2006/relationships/customXml" Target="../ink/ink427.xml"/><Relationship Id="rId510" Type="http://schemas.openxmlformats.org/officeDocument/2006/relationships/image" Target="../media/image491.png"/><Relationship Id="rId191" Type="http://schemas.openxmlformats.org/officeDocument/2006/relationships/customXml" Target="../ink/ink329.xml"/><Relationship Id="rId205" Type="http://schemas.openxmlformats.org/officeDocument/2006/relationships/customXml" Target="../ink/ink336.xml"/><Relationship Id="rId247" Type="http://schemas.openxmlformats.org/officeDocument/2006/relationships/customXml" Target="../ink/ink357.xml"/><Relationship Id="rId412" Type="http://schemas.openxmlformats.org/officeDocument/2006/relationships/image" Target="../media/image442.png"/><Relationship Id="rId107" Type="http://schemas.openxmlformats.org/officeDocument/2006/relationships/customXml" Target="../ink/ink287.xml"/><Relationship Id="rId289" Type="http://schemas.openxmlformats.org/officeDocument/2006/relationships/customXml" Target="../ink/ink378.xml"/><Relationship Id="rId454" Type="http://schemas.openxmlformats.org/officeDocument/2006/relationships/image" Target="../media/image463.png"/><Relationship Id="rId496" Type="http://schemas.openxmlformats.org/officeDocument/2006/relationships/image" Target="../media/image484.png"/><Relationship Id="rId11" Type="http://schemas.openxmlformats.org/officeDocument/2006/relationships/customXml" Target="../ink/ink240.xml"/><Relationship Id="rId53" Type="http://schemas.openxmlformats.org/officeDocument/2006/relationships/customXml" Target="../ink/ink260.xml"/><Relationship Id="rId149" Type="http://schemas.openxmlformats.org/officeDocument/2006/relationships/customXml" Target="../ink/ink308.xml"/><Relationship Id="rId314" Type="http://schemas.openxmlformats.org/officeDocument/2006/relationships/image" Target="../media/image393.png"/><Relationship Id="rId356" Type="http://schemas.openxmlformats.org/officeDocument/2006/relationships/image" Target="../media/image414.png"/><Relationship Id="rId398" Type="http://schemas.openxmlformats.org/officeDocument/2006/relationships/image" Target="../media/image435.png"/><Relationship Id="rId95" Type="http://schemas.openxmlformats.org/officeDocument/2006/relationships/customXml" Target="../ink/ink281.xml"/><Relationship Id="rId160" Type="http://schemas.openxmlformats.org/officeDocument/2006/relationships/image" Target="../media/image316.png"/><Relationship Id="rId216" Type="http://schemas.openxmlformats.org/officeDocument/2006/relationships/image" Target="../media/image344.png"/><Relationship Id="rId423" Type="http://schemas.openxmlformats.org/officeDocument/2006/relationships/customXml" Target="../ink/ink445.xml"/><Relationship Id="rId258" Type="http://schemas.openxmlformats.org/officeDocument/2006/relationships/image" Target="../media/image365.png"/><Relationship Id="rId465" Type="http://schemas.openxmlformats.org/officeDocument/2006/relationships/customXml" Target="../ink/ink466.xml"/><Relationship Id="rId22" Type="http://schemas.openxmlformats.org/officeDocument/2006/relationships/image" Target="../media/image246.png"/><Relationship Id="rId64" Type="http://schemas.openxmlformats.org/officeDocument/2006/relationships/image" Target="../media/image268.png"/><Relationship Id="rId118" Type="http://schemas.openxmlformats.org/officeDocument/2006/relationships/image" Target="../media/image295.png"/><Relationship Id="rId325" Type="http://schemas.openxmlformats.org/officeDocument/2006/relationships/customXml" Target="../ink/ink396.xml"/><Relationship Id="rId367" Type="http://schemas.openxmlformats.org/officeDocument/2006/relationships/customXml" Target="../ink/ink417.xml"/><Relationship Id="rId171" Type="http://schemas.openxmlformats.org/officeDocument/2006/relationships/customXml" Target="../ink/ink319.xml"/><Relationship Id="rId227" Type="http://schemas.openxmlformats.org/officeDocument/2006/relationships/customXml" Target="../ink/ink347.xml"/><Relationship Id="rId269" Type="http://schemas.openxmlformats.org/officeDocument/2006/relationships/customXml" Target="../ink/ink368.xml"/><Relationship Id="rId434" Type="http://schemas.openxmlformats.org/officeDocument/2006/relationships/image" Target="../media/image453.png"/><Relationship Id="rId476" Type="http://schemas.openxmlformats.org/officeDocument/2006/relationships/image" Target="../media/image474.png"/><Relationship Id="rId33" Type="http://schemas.openxmlformats.org/officeDocument/2006/relationships/customXml" Target="../ink/ink251.xml"/><Relationship Id="rId129" Type="http://schemas.openxmlformats.org/officeDocument/2006/relationships/customXml" Target="../ink/ink298.xml"/><Relationship Id="rId280" Type="http://schemas.openxmlformats.org/officeDocument/2006/relationships/image" Target="../media/image376.png"/><Relationship Id="rId336" Type="http://schemas.openxmlformats.org/officeDocument/2006/relationships/image" Target="../media/image404.png"/><Relationship Id="rId501" Type="http://schemas.openxmlformats.org/officeDocument/2006/relationships/customXml" Target="../ink/ink484.xml"/><Relationship Id="rId75" Type="http://schemas.openxmlformats.org/officeDocument/2006/relationships/customXml" Target="../ink/ink271.xml"/><Relationship Id="rId140" Type="http://schemas.openxmlformats.org/officeDocument/2006/relationships/image" Target="../media/image306.png"/><Relationship Id="rId182" Type="http://schemas.openxmlformats.org/officeDocument/2006/relationships/image" Target="../media/image327.png"/><Relationship Id="rId378" Type="http://schemas.openxmlformats.org/officeDocument/2006/relationships/image" Target="../media/image425.png"/><Relationship Id="rId403" Type="http://schemas.openxmlformats.org/officeDocument/2006/relationships/customXml" Target="../ink/ink435.xml"/><Relationship Id="rId6" Type="http://schemas.openxmlformats.org/officeDocument/2006/relationships/image" Target="../media/image238.png"/><Relationship Id="rId238" Type="http://schemas.openxmlformats.org/officeDocument/2006/relationships/image" Target="../media/image355.png"/><Relationship Id="rId445" Type="http://schemas.openxmlformats.org/officeDocument/2006/relationships/customXml" Target="../ink/ink456.xml"/><Relationship Id="rId487" Type="http://schemas.openxmlformats.org/officeDocument/2006/relationships/customXml" Target="../ink/ink477.xml"/><Relationship Id="rId291" Type="http://schemas.openxmlformats.org/officeDocument/2006/relationships/customXml" Target="../ink/ink379.xml"/><Relationship Id="rId305" Type="http://schemas.openxmlformats.org/officeDocument/2006/relationships/customXml" Target="../ink/ink386.xml"/><Relationship Id="rId347" Type="http://schemas.openxmlformats.org/officeDocument/2006/relationships/customXml" Target="../ink/ink407.xml"/><Relationship Id="rId44" Type="http://schemas.openxmlformats.org/officeDocument/2006/relationships/image" Target="../media/image258.png"/><Relationship Id="rId86" Type="http://schemas.openxmlformats.org/officeDocument/2006/relationships/image" Target="../media/image279.png"/><Relationship Id="rId151" Type="http://schemas.openxmlformats.org/officeDocument/2006/relationships/customXml" Target="../ink/ink309.xml"/><Relationship Id="rId389" Type="http://schemas.openxmlformats.org/officeDocument/2006/relationships/customXml" Target="../ink/ink428.xml"/><Relationship Id="rId193" Type="http://schemas.openxmlformats.org/officeDocument/2006/relationships/customXml" Target="../ink/ink330.xml"/><Relationship Id="rId207" Type="http://schemas.openxmlformats.org/officeDocument/2006/relationships/customXml" Target="../ink/ink337.xml"/><Relationship Id="rId249" Type="http://schemas.openxmlformats.org/officeDocument/2006/relationships/customXml" Target="../ink/ink358.xml"/><Relationship Id="rId414" Type="http://schemas.openxmlformats.org/officeDocument/2006/relationships/image" Target="../media/image443.png"/><Relationship Id="rId456" Type="http://schemas.openxmlformats.org/officeDocument/2006/relationships/image" Target="../media/image464.png"/><Relationship Id="rId498" Type="http://schemas.openxmlformats.org/officeDocument/2006/relationships/image" Target="../media/image485.png"/><Relationship Id="rId13" Type="http://schemas.openxmlformats.org/officeDocument/2006/relationships/customXml" Target="../ink/ink241.xml"/><Relationship Id="rId109" Type="http://schemas.openxmlformats.org/officeDocument/2006/relationships/customXml" Target="../ink/ink288.xml"/><Relationship Id="rId260" Type="http://schemas.openxmlformats.org/officeDocument/2006/relationships/image" Target="../media/image366.png"/><Relationship Id="rId316" Type="http://schemas.openxmlformats.org/officeDocument/2006/relationships/image" Target="../media/image394.png"/><Relationship Id="rId55" Type="http://schemas.openxmlformats.org/officeDocument/2006/relationships/customXml" Target="../ink/ink261.xml"/><Relationship Id="rId97" Type="http://schemas.openxmlformats.org/officeDocument/2006/relationships/customXml" Target="../ink/ink282.xml"/><Relationship Id="rId120" Type="http://schemas.openxmlformats.org/officeDocument/2006/relationships/image" Target="../media/image296.png"/><Relationship Id="rId358" Type="http://schemas.openxmlformats.org/officeDocument/2006/relationships/image" Target="../media/image415.png"/><Relationship Id="rId162" Type="http://schemas.openxmlformats.org/officeDocument/2006/relationships/image" Target="../media/image317.png"/><Relationship Id="rId218" Type="http://schemas.openxmlformats.org/officeDocument/2006/relationships/image" Target="../media/image345.png"/><Relationship Id="rId425" Type="http://schemas.openxmlformats.org/officeDocument/2006/relationships/customXml" Target="../ink/ink446.xml"/><Relationship Id="rId467" Type="http://schemas.openxmlformats.org/officeDocument/2006/relationships/customXml" Target="../ink/ink467.xml"/><Relationship Id="rId271" Type="http://schemas.openxmlformats.org/officeDocument/2006/relationships/customXml" Target="../ink/ink369.xml"/><Relationship Id="rId24" Type="http://schemas.openxmlformats.org/officeDocument/2006/relationships/image" Target="../media/image247.png"/><Relationship Id="rId66" Type="http://schemas.openxmlformats.org/officeDocument/2006/relationships/image" Target="../media/image269.png"/><Relationship Id="rId131" Type="http://schemas.openxmlformats.org/officeDocument/2006/relationships/customXml" Target="../ink/ink299.xml"/><Relationship Id="rId327" Type="http://schemas.openxmlformats.org/officeDocument/2006/relationships/customXml" Target="../ink/ink397.xml"/><Relationship Id="rId369" Type="http://schemas.openxmlformats.org/officeDocument/2006/relationships/customXml" Target="../ink/ink418.xml"/><Relationship Id="rId173" Type="http://schemas.openxmlformats.org/officeDocument/2006/relationships/customXml" Target="../ink/ink320.xml"/><Relationship Id="rId229" Type="http://schemas.openxmlformats.org/officeDocument/2006/relationships/customXml" Target="../ink/ink348.xml"/><Relationship Id="rId380" Type="http://schemas.openxmlformats.org/officeDocument/2006/relationships/image" Target="../media/image426.png"/><Relationship Id="rId436" Type="http://schemas.openxmlformats.org/officeDocument/2006/relationships/image" Target="../media/image454.png"/><Relationship Id="rId240" Type="http://schemas.openxmlformats.org/officeDocument/2006/relationships/image" Target="../media/image356.png"/><Relationship Id="rId478" Type="http://schemas.openxmlformats.org/officeDocument/2006/relationships/image" Target="../media/image475.png"/><Relationship Id="rId35" Type="http://schemas.openxmlformats.org/officeDocument/2006/relationships/customXml" Target="../ink/ink252.xml"/><Relationship Id="rId77" Type="http://schemas.openxmlformats.org/officeDocument/2006/relationships/customXml" Target="../ink/ink272.xml"/><Relationship Id="rId100" Type="http://schemas.openxmlformats.org/officeDocument/2006/relationships/image" Target="../media/image286.png"/><Relationship Id="rId282" Type="http://schemas.openxmlformats.org/officeDocument/2006/relationships/image" Target="../media/image377.png"/><Relationship Id="rId338" Type="http://schemas.openxmlformats.org/officeDocument/2006/relationships/image" Target="../media/image405.png"/><Relationship Id="rId503" Type="http://schemas.openxmlformats.org/officeDocument/2006/relationships/customXml" Target="../ink/ink485.xml"/><Relationship Id="rId8" Type="http://schemas.openxmlformats.org/officeDocument/2006/relationships/image" Target="../media/image239.png"/><Relationship Id="rId142" Type="http://schemas.openxmlformats.org/officeDocument/2006/relationships/image" Target="../media/image307.png"/><Relationship Id="rId184" Type="http://schemas.openxmlformats.org/officeDocument/2006/relationships/image" Target="../media/image328.png"/><Relationship Id="rId391" Type="http://schemas.openxmlformats.org/officeDocument/2006/relationships/customXml" Target="../ink/ink429.xml"/><Relationship Id="rId405" Type="http://schemas.openxmlformats.org/officeDocument/2006/relationships/customXml" Target="../ink/ink436.xml"/><Relationship Id="rId447" Type="http://schemas.openxmlformats.org/officeDocument/2006/relationships/customXml" Target="../ink/ink457.xml"/><Relationship Id="rId251" Type="http://schemas.openxmlformats.org/officeDocument/2006/relationships/customXml" Target="../ink/ink359.xml"/><Relationship Id="rId489" Type="http://schemas.openxmlformats.org/officeDocument/2006/relationships/customXml" Target="../ink/ink478.xml"/><Relationship Id="rId46" Type="http://schemas.openxmlformats.org/officeDocument/2006/relationships/image" Target="../media/image259.png"/><Relationship Id="rId293" Type="http://schemas.openxmlformats.org/officeDocument/2006/relationships/customXml" Target="../ink/ink380.xml"/><Relationship Id="rId307" Type="http://schemas.openxmlformats.org/officeDocument/2006/relationships/customXml" Target="../ink/ink387.xml"/><Relationship Id="rId349" Type="http://schemas.openxmlformats.org/officeDocument/2006/relationships/customXml" Target="../ink/ink408.xml"/><Relationship Id="rId88" Type="http://schemas.openxmlformats.org/officeDocument/2006/relationships/image" Target="../media/image280.png"/><Relationship Id="rId111" Type="http://schemas.openxmlformats.org/officeDocument/2006/relationships/customXml" Target="../ink/ink289.xml"/><Relationship Id="rId153" Type="http://schemas.openxmlformats.org/officeDocument/2006/relationships/customXml" Target="../ink/ink310.xml"/><Relationship Id="rId195" Type="http://schemas.openxmlformats.org/officeDocument/2006/relationships/customXml" Target="../ink/ink331.xml"/><Relationship Id="rId209" Type="http://schemas.openxmlformats.org/officeDocument/2006/relationships/customXml" Target="../ink/ink338.xml"/><Relationship Id="rId360" Type="http://schemas.openxmlformats.org/officeDocument/2006/relationships/image" Target="../media/image416.png"/><Relationship Id="rId416" Type="http://schemas.openxmlformats.org/officeDocument/2006/relationships/image" Target="../media/image444.png"/><Relationship Id="rId220" Type="http://schemas.openxmlformats.org/officeDocument/2006/relationships/image" Target="../media/image346.png"/><Relationship Id="rId458" Type="http://schemas.openxmlformats.org/officeDocument/2006/relationships/image" Target="../media/image465.png"/><Relationship Id="rId15" Type="http://schemas.openxmlformats.org/officeDocument/2006/relationships/customXml" Target="../ink/ink242.xml"/><Relationship Id="rId57" Type="http://schemas.openxmlformats.org/officeDocument/2006/relationships/customXml" Target="../ink/ink262.xml"/><Relationship Id="rId262" Type="http://schemas.openxmlformats.org/officeDocument/2006/relationships/image" Target="../media/image367.png"/><Relationship Id="rId318" Type="http://schemas.openxmlformats.org/officeDocument/2006/relationships/image" Target="../media/image395.png"/><Relationship Id="rId99" Type="http://schemas.openxmlformats.org/officeDocument/2006/relationships/customXml" Target="../ink/ink283.xml"/><Relationship Id="rId122" Type="http://schemas.openxmlformats.org/officeDocument/2006/relationships/image" Target="../media/image297.png"/><Relationship Id="rId164" Type="http://schemas.openxmlformats.org/officeDocument/2006/relationships/image" Target="../media/image318.png"/><Relationship Id="rId371" Type="http://schemas.openxmlformats.org/officeDocument/2006/relationships/customXml" Target="../ink/ink419.xml"/><Relationship Id="rId427" Type="http://schemas.openxmlformats.org/officeDocument/2006/relationships/customXml" Target="../ink/ink447.xml"/><Relationship Id="rId469" Type="http://schemas.openxmlformats.org/officeDocument/2006/relationships/customXml" Target="../ink/ink468.xml"/><Relationship Id="rId26" Type="http://schemas.openxmlformats.org/officeDocument/2006/relationships/image" Target="../media/image248.png"/><Relationship Id="rId231" Type="http://schemas.openxmlformats.org/officeDocument/2006/relationships/customXml" Target="../ink/ink349.xml"/><Relationship Id="rId273" Type="http://schemas.openxmlformats.org/officeDocument/2006/relationships/customXml" Target="../ink/ink370.xml"/><Relationship Id="rId329" Type="http://schemas.openxmlformats.org/officeDocument/2006/relationships/customXml" Target="../ink/ink398.xml"/><Relationship Id="rId480" Type="http://schemas.openxmlformats.org/officeDocument/2006/relationships/image" Target="../media/image476.png"/><Relationship Id="rId68" Type="http://schemas.openxmlformats.org/officeDocument/2006/relationships/image" Target="../media/image270.png"/><Relationship Id="rId133" Type="http://schemas.openxmlformats.org/officeDocument/2006/relationships/customXml" Target="../ink/ink300.xml"/><Relationship Id="rId175" Type="http://schemas.openxmlformats.org/officeDocument/2006/relationships/customXml" Target="../ink/ink321.xml"/><Relationship Id="rId340" Type="http://schemas.openxmlformats.org/officeDocument/2006/relationships/image" Target="../media/image406.png"/><Relationship Id="rId200" Type="http://schemas.openxmlformats.org/officeDocument/2006/relationships/image" Target="../media/image336.png"/><Relationship Id="rId382" Type="http://schemas.openxmlformats.org/officeDocument/2006/relationships/image" Target="../media/image427.png"/><Relationship Id="rId438" Type="http://schemas.openxmlformats.org/officeDocument/2006/relationships/image" Target="../media/image455.png"/><Relationship Id="rId242" Type="http://schemas.openxmlformats.org/officeDocument/2006/relationships/image" Target="../media/image357.png"/><Relationship Id="rId284" Type="http://schemas.openxmlformats.org/officeDocument/2006/relationships/image" Target="../media/image378.png"/><Relationship Id="rId491" Type="http://schemas.openxmlformats.org/officeDocument/2006/relationships/customXml" Target="../ink/ink479.xml"/><Relationship Id="rId505" Type="http://schemas.openxmlformats.org/officeDocument/2006/relationships/customXml" Target="../ink/ink486.xml"/><Relationship Id="rId37" Type="http://schemas.openxmlformats.org/officeDocument/2006/relationships/image" Target="../media/image254.png"/><Relationship Id="rId79" Type="http://schemas.openxmlformats.org/officeDocument/2006/relationships/customXml" Target="../ink/ink273.xml"/><Relationship Id="rId102" Type="http://schemas.openxmlformats.org/officeDocument/2006/relationships/image" Target="../media/image287.png"/><Relationship Id="rId144" Type="http://schemas.openxmlformats.org/officeDocument/2006/relationships/image" Target="../media/image308.png"/><Relationship Id="rId90" Type="http://schemas.openxmlformats.org/officeDocument/2006/relationships/image" Target="../media/image281.png"/><Relationship Id="rId186" Type="http://schemas.openxmlformats.org/officeDocument/2006/relationships/image" Target="../media/image329.png"/><Relationship Id="rId351" Type="http://schemas.openxmlformats.org/officeDocument/2006/relationships/customXml" Target="../ink/ink409.xml"/><Relationship Id="rId393" Type="http://schemas.openxmlformats.org/officeDocument/2006/relationships/customXml" Target="../ink/ink430.xml"/><Relationship Id="rId407" Type="http://schemas.openxmlformats.org/officeDocument/2006/relationships/customXml" Target="../ink/ink437.xml"/><Relationship Id="rId449" Type="http://schemas.openxmlformats.org/officeDocument/2006/relationships/customXml" Target="../ink/ink458.xml"/><Relationship Id="rId211" Type="http://schemas.openxmlformats.org/officeDocument/2006/relationships/customXml" Target="../ink/ink339.xml"/><Relationship Id="rId253" Type="http://schemas.openxmlformats.org/officeDocument/2006/relationships/customXml" Target="../ink/ink360.xml"/><Relationship Id="rId295" Type="http://schemas.openxmlformats.org/officeDocument/2006/relationships/customXml" Target="../ink/ink381.xml"/><Relationship Id="rId309" Type="http://schemas.openxmlformats.org/officeDocument/2006/relationships/customXml" Target="../ink/ink388.xml"/><Relationship Id="rId460" Type="http://schemas.openxmlformats.org/officeDocument/2006/relationships/image" Target="../media/image466.png"/><Relationship Id="rId48" Type="http://schemas.openxmlformats.org/officeDocument/2006/relationships/image" Target="../media/image260.png"/><Relationship Id="rId113" Type="http://schemas.openxmlformats.org/officeDocument/2006/relationships/customXml" Target="../ink/ink290.xml"/><Relationship Id="rId320" Type="http://schemas.openxmlformats.org/officeDocument/2006/relationships/image" Target="../media/image396.png"/><Relationship Id="rId155" Type="http://schemas.openxmlformats.org/officeDocument/2006/relationships/customXml" Target="../ink/ink311.xml"/><Relationship Id="rId197" Type="http://schemas.openxmlformats.org/officeDocument/2006/relationships/customXml" Target="../ink/ink332.xml"/><Relationship Id="rId362" Type="http://schemas.openxmlformats.org/officeDocument/2006/relationships/image" Target="../media/image417.png"/><Relationship Id="rId418" Type="http://schemas.openxmlformats.org/officeDocument/2006/relationships/image" Target="../media/image445.png"/><Relationship Id="rId222" Type="http://schemas.openxmlformats.org/officeDocument/2006/relationships/image" Target="../media/image347.png"/><Relationship Id="rId264" Type="http://schemas.openxmlformats.org/officeDocument/2006/relationships/image" Target="../media/image368.png"/><Relationship Id="rId471" Type="http://schemas.openxmlformats.org/officeDocument/2006/relationships/customXml" Target="../ink/ink469.xml"/><Relationship Id="rId17" Type="http://schemas.openxmlformats.org/officeDocument/2006/relationships/customXml" Target="../ink/ink243.xml"/><Relationship Id="rId59" Type="http://schemas.openxmlformats.org/officeDocument/2006/relationships/customXml" Target="../ink/ink263.xml"/><Relationship Id="rId124" Type="http://schemas.openxmlformats.org/officeDocument/2006/relationships/image" Target="../media/image298.png"/><Relationship Id="rId70" Type="http://schemas.openxmlformats.org/officeDocument/2006/relationships/image" Target="../media/image271.png"/><Relationship Id="rId166" Type="http://schemas.openxmlformats.org/officeDocument/2006/relationships/image" Target="../media/image319.png"/><Relationship Id="rId331" Type="http://schemas.openxmlformats.org/officeDocument/2006/relationships/customXml" Target="../ink/ink399.xml"/><Relationship Id="rId373" Type="http://schemas.openxmlformats.org/officeDocument/2006/relationships/customXml" Target="../ink/ink420.xml"/><Relationship Id="rId429" Type="http://schemas.openxmlformats.org/officeDocument/2006/relationships/customXml" Target="../ink/ink448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350.xml"/><Relationship Id="rId440" Type="http://schemas.openxmlformats.org/officeDocument/2006/relationships/image" Target="../media/image456.png"/><Relationship Id="rId28" Type="http://schemas.openxmlformats.org/officeDocument/2006/relationships/image" Target="../media/image249.png"/><Relationship Id="rId275" Type="http://schemas.openxmlformats.org/officeDocument/2006/relationships/customXml" Target="../ink/ink371.xml"/><Relationship Id="rId300" Type="http://schemas.openxmlformats.org/officeDocument/2006/relationships/image" Target="../media/image386.png"/><Relationship Id="rId482" Type="http://schemas.openxmlformats.org/officeDocument/2006/relationships/image" Target="../media/image477.png"/><Relationship Id="rId81" Type="http://schemas.openxmlformats.org/officeDocument/2006/relationships/customXml" Target="../ink/ink274.xml"/><Relationship Id="rId135" Type="http://schemas.openxmlformats.org/officeDocument/2006/relationships/customXml" Target="../ink/ink301.xml"/><Relationship Id="rId177" Type="http://schemas.openxmlformats.org/officeDocument/2006/relationships/customXml" Target="../ink/ink322.xml"/><Relationship Id="rId342" Type="http://schemas.openxmlformats.org/officeDocument/2006/relationships/image" Target="../media/image407.png"/><Relationship Id="rId384" Type="http://schemas.openxmlformats.org/officeDocument/2006/relationships/image" Target="../media/image428.png"/><Relationship Id="rId202" Type="http://schemas.openxmlformats.org/officeDocument/2006/relationships/image" Target="../media/image337.png"/><Relationship Id="rId244" Type="http://schemas.openxmlformats.org/officeDocument/2006/relationships/image" Target="../media/image358.png"/><Relationship Id="rId39" Type="http://schemas.openxmlformats.org/officeDocument/2006/relationships/customXml" Target="../ink/ink253.xml"/><Relationship Id="rId286" Type="http://schemas.openxmlformats.org/officeDocument/2006/relationships/image" Target="../media/image379.png"/><Relationship Id="rId451" Type="http://schemas.openxmlformats.org/officeDocument/2006/relationships/customXml" Target="../ink/ink459.xml"/><Relationship Id="rId493" Type="http://schemas.openxmlformats.org/officeDocument/2006/relationships/customXml" Target="../ink/ink480.xml"/><Relationship Id="rId507" Type="http://schemas.openxmlformats.org/officeDocument/2006/relationships/customXml" Target="../ink/ink487.xml"/><Relationship Id="rId50" Type="http://schemas.openxmlformats.org/officeDocument/2006/relationships/image" Target="../media/image261.png"/><Relationship Id="rId104" Type="http://schemas.openxmlformats.org/officeDocument/2006/relationships/image" Target="../media/image288.png"/><Relationship Id="rId146" Type="http://schemas.openxmlformats.org/officeDocument/2006/relationships/image" Target="../media/image309.png"/><Relationship Id="rId188" Type="http://schemas.openxmlformats.org/officeDocument/2006/relationships/image" Target="../media/image330.png"/><Relationship Id="rId311" Type="http://schemas.openxmlformats.org/officeDocument/2006/relationships/customXml" Target="../ink/ink389.xml"/><Relationship Id="rId353" Type="http://schemas.openxmlformats.org/officeDocument/2006/relationships/customXml" Target="../ink/ink410.xml"/><Relationship Id="rId395" Type="http://schemas.openxmlformats.org/officeDocument/2006/relationships/customXml" Target="../ink/ink431.xml"/><Relationship Id="rId409" Type="http://schemas.openxmlformats.org/officeDocument/2006/relationships/customXml" Target="../ink/ink438.xml"/><Relationship Id="rId92" Type="http://schemas.openxmlformats.org/officeDocument/2006/relationships/image" Target="../media/image282.png"/><Relationship Id="rId213" Type="http://schemas.openxmlformats.org/officeDocument/2006/relationships/customXml" Target="../ink/ink340.xml"/><Relationship Id="rId420" Type="http://schemas.openxmlformats.org/officeDocument/2006/relationships/image" Target="../media/image446.png"/><Relationship Id="rId255" Type="http://schemas.openxmlformats.org/officeDocument/2006/relationships/customXml" Target="../ink/ink361.xml"/><Relationship Id="rId297" Type="http://schemas.openxmlformats.org/officeDocument/2006/relationships/customXml" Target="../ink/ink382.xml"/><Relationship Id="rId462" Type="http://schemas.openxmlformats.org/officeDocument/2006/relationships/image" Target="../media/image467.png"/><Relationship Id="rId115" Type="http://schemas.openxmlformats.org/officeDocument/2006/relationships/customXml" Target="../ink/ink291.xml"/><Relationship Id="rId157" Type="http://schemas.openxmlformats.org/officeDocument/2006/relationships/customXml" Target="../ink/ink312.xml"/><Relationship Id="rId322" Type="http://schemas.openxmlformats.org/officeDocument/2006/relationships/image" Target="../media/image397.png"/><Relationship Id="rId364" Type="http://schemas.openxmlformats.org/officeDocument/2006/relationships/image" Target="../media/image418.png"/><Relationship Id="rId61" Type="http://schemas.openxmlformats.org/officeDocument/2006/relationships/customXml" Target="../ink/ink264.xml"/><Relationship Id="rId199" Type="http://schemas.openxmlformats.org/officeDocument/2006/relationships/customXml" Target="../ink/ink333.xml"/><Relationship Id="rId19" Type="http://schemas.openxmlformats.org/officeDocument/2006/relationships/customXml" Target="../ink/ink244.xml"/><Relationship Id="rId224" Type="http://schemas.openxmlformats.org/officeDocument/2006/relationships/image" Target="../media/image348.png"/><Relationship Id="rId266" Type="http://schemas.openxmlformats.org/officeDocument/2006/relationships/image" Target="../media/image369.png"/><Relationship Id="rId431" Type="http://schemas.openxmlformats.org/officeDocument/2006/relationships/customXml" Target="../ink/ink449.xml"/><Relationship Id="rId473" Type="http://schemas.openxmlformats.org/officeDocument/2006/relationships/customXml" Target="../ink/ink470.xml"/><Relationship Id="rId30" Type="http://schemas.openxmlformats.org/officeDocument/2006/relationships/image" Target="../media/image250.png"/><Relationship Id="rId126" Type="http://schemas.openxmlformats.org/officeDocument/2006/relationships/image" Target="../media/image299.png"/><Relationship Id="rId168" Type="http://schemas.openxmlformats.org/officeDocument/2006/relationships/image" Target="../media/image320.png"/><Relationship Id="rId333" Type="http://schemas.openxmlformats.org/officeDocument/2006/relationships/customXml" Target="../ink/ink400.xml"/><Relationship Id="rId72" Type="http://schemas.openxmlformats.org/officeDocument/2006/relationships/image" Target="../media/image272.png"/><Relationship Id="rId375" Type="http://schemas.openxmlformats.org/officeDocument/2006/relationships/customXml" Target="../ink/ink421.xml"/><Relationship Id="rId3" Type="http://schemas.openxmlformats.org/officeDocument/2006/relationships/customXml" Target="../ink/ink236.xml"/><Relationship Id="rId235" Type="http://schemas.openxmlformats.org/officeDocument/2006/relationships/customXml" Target="../ink/ink351.xml"/><Relationship Id="rId277" Type="http://schemas.openxmlformats.org/officeDocument/2006/relationships/customXml" Target="../ink/ink372.xml"/><Relationship Id="rId400" Type="http://schemas.openxmlformats.org/officeDocument/2006/relationships/image" Target="../media/image436.png"/><Relationship Id="rId442" Type="http://schemas.openxmlformats.org/officeDocument/2006/relationships/image" Target="../media/image457.png"/><Relationship Id="rId484" Type="http://schemas.openxmlformats.org/officeDocument/2006/relationships/image" Target="../media/image478.png"/><Relationship Id="rId137" Type="http://schemas.openxmlformats.org/officeDocument/2006/relationships/customXml" Target="../ink/ink302.xml"/><Relationship Id="rId302" Type="http://schemas.openxmlformats.org/officeDocument/2006/relationships/image" Target="../media/image387.png"/><Relationship Id="rId344" Type="http://schemas.openxmlformats.org/officeDocument/2006/relationships/image" Target="../media/image408.png"/><Relationship Id="rId41" Type="http://schemas.openxmlformats.org/officeDocument/2006/relationships/customXml" Target="../ink/ink254.xml"/><Relationship Id="rId83" Type="http://schemas.openxmlformats.org/officeDocument/2006/relationships/customXml" Target="../ink/ink275.xml"/><Relationship Id="rId179" Type="http://schemas.openxmlformats.org/officeDocument/2006/relationships/customXml" Target="../ink/ink323.xml"/><Relationship Id="rId386" Type="http://schemas.openxmlformats.org/officeDocument/2006/relationships/image" Target="../media/image429.png"/><Relationship Id="rId190" Type="http://schemas.openxmlformats.org/officeDocument/2006/relationships/image" Target="../media/image331.png"/><Relationship Id="rId204" Type="http://schemas.openxmlformats.org/officeDocument/2006/relationships/image" Target="../media/image338.png"/><Relationship Id="rId246" Type="http://schemas.openxmlformats.org/officeDocument/2006/relationships/image" Target="../media/image359.png"/><Relationship Id="rId288" Type="http://schemas.openxmlformats.org/officeDocument/2006/relationships/image" Target="../media/image380.png"/><Relationship Id="rId411" Type="http://schemas.openxmlformats.org/officeDocument/2006/relationships/customXml" Target="../ink/ink439.xml"/><Relationship Id="rId453" Type="http://schemas.openxmlformats.org/officeDocument/2006/relationships/customXml" Target="../ink/ink460.xml"/><Relationship Id="rId509" Type="http://schemas.openxmlformats.org/officeDocument/2006/relationships/customXml" Target="../ink/ink488.xml"/><Relationship Id="rId106" Type="http://schemas.openxmlformats.org/officeDocument/2006/relationships/image" Target="../media/image289.png"/><Relationship Id="rId313" Type="http://schemas.openxmlformats.org/officeDocument/2006/relationships/customXml" Target="../ink/ink390.xml"/><Relationship Id="rId495" Type="http://schemas.openxmlformats.org/officeDocument/2006/relationships/customXml" Target="../ink/ink481.xml"/><Relationship Id="rId10" Type="http://schemas.openxmlformats.org/officeDocument/2006/relationships/image" Target="../media/image240.png"/><Relationship Id="rId52" Type="http://schemas.openxmlformats.org/officeDocument/2006/relationships/image" Target="../media/image262.png"/><Relationship Id="rId94" Type="http://schemas.openxmlformats.org/officeDocument/2006/relationships/image" Target="../media/image283.png"/><Relationship Id="rId148" Type="http://schemas.openxmlformats.org/officeDocument/2006/relationships/image" Target="../media/image310.png"/><Relationship Id="rId355" Type="http://schemas.openxmlformats.org/officeDocument/2006/relationships/customXml" Target="../ink/ink411.xml"/><Relationship Id="rId397" Type="http://schemas.openxmlformats.org/officeDocument/2006/relationships/customXml" Target="../ink/ink432.xml"/><Relationship Id="rId215" Type="http://schemas.openxmlformats.org/officeDocument/2006/relationships/customXml" Target="../ink/ink341.xml"/><Relationship Id="rId257" Type="http://schemas.openxmlformats.org/officeDocument/2006/relationships/customXml" Target="../ink/ink362.xml"/><Relationship Id="rId422" Type="http://schemas.openxmlformats.org/officeDocument/2006/relationships/image" Target="../media/image447.png"/><Relationship Id="rId464" Type="http://schemas.openxmlformats.org/officeDocument/2006/relationships/image" Target="../media/image46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6.xml"/><Relationship Id="rId21" Type="http://schemas.openxmlformats.org/officeDocument/2006/relationships/customXml" Target="../ink/ink498.xml"/><Relationship Id="rId324" Type="http://schemas.openxmlformats.org/officeDocument/2006/relationships/image" Target="../media/image652.png"/><Relationship Id="rId531" Type="http://schemas.openxmlformats.org/officeDocument/2006/relationships/customXml" Target="../ink/ink753.xml"/><Relationship Id="rId170" Type="http://schemas.openxmlformats.org/officeDocument/2006/relationships/image" Target="../media/image575.png"/><Relationship Id="rId268" Type="http://schemas.openxmlformats.org/officeDocument/2006/relationships/image" Target="../media/image624.png"/><Relationship Id="rId475" Type="http://schemas.openxmlformats.org/officeDocument/2006/relationships/customXml" Target="../ink/ink725.xml"/><Relationship Id="rId32" Type="http://schemas.openxmlformats.org/officeDocument/2006/relationships/image" Target="../media/image506.png"/><Relationship Id="rId128" Type="http://schemas.openxmlformats.org/officeDocument/2006/relationships/image" Target="../media/image554.png"/><Relationship Id="rId335" Type="http://schemas.openxmlformats.org/officeDocument/2006/relationships/customXml" Target="../ink/ink655.xml"/><Relationship Id="rId542" Type="http://schemas.openxmlformats.org/officeDocument/2006/relationships/image" Target="../media/image761.png"/><Relationship Id="rId181" Type="http://schemas.openxmlformats.org/officeDocument/2006/relationships/customXml" Target="../ink/ink578.xml"/><Relationship Id="rId402" Type="http://schemas.openxmlformats.org/officeDocument/2006/relationships/image" Target="../media/image691.png"/><Relationship Id="rId279" Type="http://schemas.openxmlformats.org/officeDocument/2006/relationships/customXml" Target="../ink/ink627.xml"/><Relationship Id="rId486" Type="http://schemas.openxmlformats.org/officeDocument/2006/relationships/image" Target="../media/image733.png"/><Relationship Id="rId43" Type="http://schemas.openxmlformats.org/officeDocument/2006/relationships/customXml" Target="../ink/ink509.xml"/><Relationship Id="rId139" Type="http://schemas.openxmlformats.org/officeDocument/2006/relationships/customXml" Target="../ink/ink557.xml"/><Relationship Id="rId346" Type="http://schemas.openxmlformats.org/officeDocument/2006/relationships/image" Target="../media/image663.png"/><Relationship Id="rId553" Type="http://schemas.openxmlformats.org/officeDocument/2006/relationships/customXml" Target="../ink/ink764.xml"/><Relationship Id="rId192" Type="http://schemas.openxmlformats.org/officeDocument/2006/relationships/image" Target="../media/image586.png"/><Relationship Id="rId206" Type="http://schemas.openxmlformats.org/officeDocument/2006/relationships/image" Target="../media/image593.png"/><Relationship Id="rId413" Type="http://schemas.openxmlformats.org/officeDocument/2006/relationships/customXml" Target="../ink/ink694.xml"/><Relationship Id="rId497" Type="http://schemas.openxmlformats.org/officeDocument/2006/relationships/customXml" Target="../ink/ink736.xml"/><Relationship Id="rId357" Type="http://schemas.openxmlformats.org/officeDocument/2006/relationships/customXml" Target="../ink/ink666.xml"/><Relationship Id="rId54" Type="http://schemas.openxmlformats.org/officeDocument/2006/relationships/image" Target="../media/image517.png"/><Relationship Id="rId96" Type="http://schemas.openxmlformats.org/officeDocument/2006/relationships/image" Target="../media/image538.png"/><Relationship Id="rId161" Type="http://schemas.openxmlformats.org/officeDocument/2006/relationships/customXml" Target="../ink/ink568.xml"/><Relationship Id="rId217" Type="http://schemas.openxmlformats.org/officeDocument/2006/relationships/customXml" Target="../ink/ink596.xml"/><Relationship Id="rId399" Type="http://schemas.openxmlformats.org/officeDocument/2006/relationships/customXml" Target="../ink/ink687.xml"/><Relationship Id="rId259" Type="http://schemas.openxmlformats.org/officeDocument/2006/relationships/customXml" Target="../ink/ink617.xml"/><Relationship Id="rId424" Type="http://schemas.openxmlformats.org/officeDocument/2006/relationships/image" Target="../media/image702.png"/><Relationship Id="rId466" Type="http://schemas.openxmlformats.org/officeDocument/2006/relationships/image" Target="../media/image723.png"/><Relationship Id="rId23" Type="http://schemas.openxmlformats.org/officeDocument/2006/relationships/customXml" Target="../ink/ink499.xml"/><Relationship Id="rId119" Type="http://schemas.openxmlformats.org/officeDocument/2006/relationships/customXml" Target="../ink/ink547.xml"/><Relationship Id="rId270" Type="http://schemas.openxmlformats.org/officeDocument/2006/relationships/image" Target="../media/image625.png"/><Relationship Id="rId326" Type="http://schemas.openxmlformats.org/officeDocument/2006/relationships/image" Target="../media/image653.png"/><Relationship Id="rId533" Type="http://schemas.openxmlformats.org/officeDocument/2006/relationships/customXml" Target="../ink/ink754.xml"/><Relationship Id="rId65" Type="http://schemas.openxmlformats.org/officeDocument/2006/relationships/customXml" Target="../ink/ink520.xml"/><Relationship Id="rId130" Type="http://schemas.openxmlformats.org/officeDocument/2006/relationships/image" Target="../media/image555.png"/><Relationship Id="rId368" Type="http://schemas.openxmlformats.org/officeDocument/2006/relationships/image" Target="../media/image674.png"/><Relationship Id="rId172" Type="http://schemas.openxmlformats.org/officeDocument/2006/relationships/image" Target="../media/image576.png"/><Relationship Id="rId228" Type="http://schemas.openxmlformats.org/officeDocument/2006/relationships/image" Target="../media/image604.png"/><Relationship Id="rId435" Type="http://schemas.openxmlformats.org/officeDocument/2006/relationships/customXml" Target="../ink/ink705.xml"/><Relationship Id="rId477" Type="http://schemas.openxmlformats.org/officeDocument/2006/relationships/customXml" Target="../ink/ink726.xml"/><Relationship Id="rId281" Type="http://schemas.openxmlformats.org/officeDocument/2006/relationships/customXml" Target="../ink/ink628.xml"/><Relationship Id="rId337" Type="http://schemas.openxmlformats.org/officeDocument/2006/relationships/customXml" Target="../ink/ink656.xml"/><Relationship Id="rId502" Type="http://schemas.openxmlformats.org/officeDocument/2006/relationships/image" Target="../media/image741.png"/><Relationship Id="rId34" Type="http://schemas.openxmlformats.org/officeDocument/2006/relationships/image" Target="../media/image507.png"/><Relationship Id="rId76" Type="http://schemas.openxmlformats.org/officeDocument/2006/relationships/image" Target="../media/image528.png"/><Relationship Id="rId141" Type="http://schemas.openxmlformats.org/officeDocument/2006/relationships/customXml" Target="../ink/ink558.xml"/><Relationship Id="rId379" Type="http://schemas.openxmlformats.org/officeDocument/2006/relationships/customXml" Target="../ink/ink677.xml"/><Relationship Id="rId544" Type="http://schemas.openxmlformats.org/officeDocument/2006/relationships/image" Target="../media/image762.png"/><Relationship Id="rId7" Type="http://schemas.openxmlformats.org/officeDocument/2006/relationships/customXml" Target="../ink/ink491.xml"/><Relationship Id="rId183" Type="http://schemas.openxmlformats.org/officeDocument/2006/relationships/customXml" Target="../ink/ink579.xml"/><Relationship Id="rId239" Type="http://schemas.openxmlformats.org/officeDocument/2006/relationships/customXml" Target="../ink/ink607.xml"/><Relationship Id="rId390" Type="http://schemas.openxmlformats.org/officeDocument/2006/relationships/image" Target="../media/image685.png"/><Relationship Id="rId404" Type="http://schemas.openxmlformats.org/officeDocument/2006/relationships/image" Target="../media/image692.png"/><Relationship Id="rId446" Type="http://schemas.openxmlformats.org/officeDocument/2006/relationships/image" Target="../media/image713.png"/><Relationship Id="rId250" Type="http://schemas.openxmlformats.org/officeDocument/2006/relationships/image" Target="../media/image615.png"/><Relationship Id="rId292" Type="http://schemas.openxmlformats.org/officeDocument/2006/relationships/image" Target="../media/image636.png"/><Relationship Id="rId306" Type="http://schemas.openxmlformats.org/officeDocument/2006/relationships/image" Target="../media/image643.png"/><Relationship Id="rId488" Type="http://schemas.openxmlformats.org/officeDocument/2006/relationships/image" Target="../media/image734.png"/><Relationship Id="rId45" Type="http://schemas.openxmlformats.org/officeDocument/2006/relationships/customXml" Target="../ink/ink510.xml"/><Relationship Id="rId87" Type="http://schemas.openxmlformats.org/officeDocument/2006/relationships/customXml" Target="../ink/ink531.xml"/><Relationship Id="rId110" Type="http://schemas.openxmlformats.org/officeDocument/2006/relationships/image" Target="../media/image545.png"/><Relationship Id="rId348" Type="http://schemas.openxmlformats.org/officeDocument/2006/relationships/image" Target="../media/image664.png"/><Relationship Id="rId513" Type="http://schemas.openxmlformats.org/officeDocument/2006/relationships/customXml" Target="../ink/ink744.xml"/><Relationship Id="rId555" Type="http://schemas.openxmlformats.org/officeDocument/2006/relationships/customXml" Target="../ink/ink765.xml"/><Relationship Id="rId152" Type="http://schemas.openxmlformats.org/officeDocument/2006/relationships/image" Target="../media/image566.png"/><Relationship Id="rId194" Type="http://schemas.openxmlformats.org/officeDocument/2006/relationships/image" Target="../media/image587.png"/><Relationship Id="rId208" Type="http://schemas.openxmlformats.org/officeDocument/2006/relationships/image" Target="../media/image594.png"/><Relationship Id="rId415" Type="http://schemas.openxmlformats.org/officeDocument/2006/relationships/customXml" Target="../ink/ink695.xml"/><Relationship Id="rId457" Type="http://schemas.openxmlformats.org/officeDocument/2006/relationships/customXml" Target="../ink/ink716.xml"/><Relationship Id="rId261" Type="http://schemas.openxmlformats.org/officeDocument/2006/relationships/customXml" Target="../ink/ink618.xml"/><Relationship Id="rId499" Type="http://schemas.openxmlformats.org/officeDocument/2006/relationships/customXml" Target="../ink/ink737.xml"/><Relationship Id="rId14" Type="http://schemas.openxmlformats.org/officeDocument/2006/relationships/image" Target="../media/image497.png"/><Relationship Id="rId56" Type="http://schemas.openxmlformats.org/officeDocument/2006/relationships/image" Target="../media/image518.png"/><Relationship Id="rId317" Type="http://schemas.openxmlformats.org/officeDocument/2006/relationships/customXml" Target="../ink/ink646.xml"/><Relationship Id="rId359" Type="http://schemas.openxmlformats.org/officeDocument/2006/relationships/customXml" Target="../ink/ink667.xml"/><Relationship Id="rId524" Type="http://schemas.openxmlformats.org/officeDocument/2006/relationships/image" Target="../media/image752.png"/><Relationship Id="rId98" Type="http://schemas.openxmlformats.org/officeDocument/2006/relationships/image" Target="../media/image539.png"/><Relationship Id="rId121" Type="http://schemas.openxmlformats.org/officeDocument/2006/relationships/customXml" Target="../ink/ink548.xml"/><Relationship Id="rId163" Type="http://schemas.openxmlformats.org/officeDocument/2006/relationships/customXml" Target="../ink/ink569.xml"/><Relationship Id="rId219" Type="http://schemas.openxmlformats.org/officeDocument/2006/relationships/customXml" Target="../ink/ink597.xml"/><Relationship Id="rId370" Type="http://schemas.openxmlformats.org/officeDocument/2006/relationships/image" Target="../media/image675.png"/><Relationship Id="rId426" Type="http://schemas.openxmlformats.org/officeDocument/2006/relationships/image" Target="../media/image703.png"/><Relationship Id="rId230" Type="http://schemas.openxmlformats.org/officeDocument/2006/relationships/image" Target="../media/image605.png"/><Relationship Id="rId468" Type="http://schemas.openxmlformats.org/officeDocument/2006/relationships/image" Target="../media/image724.png"/><Relationship Id="rId25" Type="http://schemas.openxmlformats.org/officeDocument/2006/relationships/customXml" Target="../ink/ink500.xml"/><Relationship Id="rId67" Type="http://schemas.openxmlformats.org/officeDocument/2006/relationships/customXml" Target="../ink/ink521.xml"/><Relationship Id="rId272" Type="http://schemas.openxmlformats.org/officeDocument/2006/relationships/image" Target="../media/image626.png"/><Relationship Id="rId328" Type="http://schemas.openxmlformats.org/officeDocument/2006/relationships/image" Target="../media/image654.png"/><Relationship Id="rId535" Type="http://schemas.openxmlformats.org/officeDocument/2006/relationships/customXml" Target="../ink/ink755.xml"/><Relationship Id="rId132" Type="http://schemas.openxmlformats.org/officeDocument/2006/relationships/image" Target="../media/image556.png"/><Relationship Id="rId174" Type="http://schemas.openxmlformats.org/officeDocument/2006/relationships/image" Target="../media/image577.png"/><Relationship Id="rId381" Type="http://schemas.openxmlformats.org/officeDocument/2006/relationships/customXml" Target="../ink/ink678.xml"/><Relationship Id="rId241" Type="http://schemas.openxmlformats.org/officeDocument/2006/relationships/customXml" Target="../ink/ink608.xml"/><Relationship Id="rId437" Type="http://schemas.openxmlformats.org/officeDocument/2006/relationships/customXml" Target="../ink/ink706.xml"/><Relationship Id="rId479" Type="http://schemas.openxmlformats.org/officeDocument/2006/relationships/customXml" Target="../ink/ink727.xml"/><Relationship Id="rId36" Type="http://schemas.openxmlformats.org/officeDocument/2006/relationships/image" Target="../media/image508.png"/><Relationship Id="rId283" Type="http://schemas.openxmlformats.org/officeDocument/2006/relationships/customXml" Target="../ink/ink629.xml"/><Relationship Id="rId339" Type="http://schemas.openxmlformats.org/officeDocument/2006/relationships/customXml" Target="../ink/ink657.xml"/><Relationship Id="rId490" Type="http://schemas.openxmlformats.org/officeDocument/2006/relationships/image" Target="../media/image735.png"/><Relationship Id="rId504" Type="http://schemas.openxmlformats.org/officeDocument/2006/relationships/image" Target="../media/image742.png"/><Relationship Id="rId546" Type="http://schemas.openxmlformats.org/officeDocument/2006/relationships/image" Target="../media/image763.png"/><Relationship Id="rId78" Type="http://schemas.openxmlformats.org/officeDocument/2006/relationships/image" Target="../media/image529.png"/><Relationship Id="rId101" Type="http://schemas.openxmlformats.org/officeDocument/2006/relationships/customXml" Target="../ink/ink538.xml"/><Relationship Id="rId143" Type="http://schemas.openxmlformats.org/officeDocument/2006/relationships/customXml" Target="../ink/ink559.xml"/><Relationship Id="rId185" Type="http://schemas.openxmlformats.org/officeDocument/2006/relationships/customXml" Target="../ink/ink580.xml"/><Relationship Id="rId350" Type="http://schemas.openxmlformats.org/officeDocument/2006/relationships/image" Target="../media/image665.png"/><Relationship Id="rId406" Type="http://schemas.openxmlformats.org/officeDocument/2006/relationships/image" Target="../media/image693.png"/><Relationship Id="rId9" Type="http://schemas.openxmlformats.org/officeDocument/2006/relationships/customXml" Target="../ink/ink492.xml"/><Relationship Id="rId210" Type="http://schemas.openxmlformats.org/officeDocument/2006/relationships/image" Target="../media/image595.png"/><Relationship Id="rId392" Type="http://schemas.openxmlformats.org/officeDocument/2006/relationships/image" Target="../media/image686.png"/><Relationship Id="rId448" Type="http://schemas.openxmlformats.org/officeDocument/2006/relationships/image" Target="../media/image714.png"/><Relationship Id="rId252" Type="http://schemas.openxmlformats.org/officeDocument/2006/relationships/image" Target="../media/image616.png"/><Relationship Id="rId294" Type="http://schemas.openxmlformats.org/officeDocument/2006/relationships/image" Target="../media/image637.png"/><Relationship Id="rId308" Type="http://schemas.openxmlformats.org/officeDocument/2006/relationships/image" Target="../media/image644.png"/><Relationship Id="rId515" Type="http://schemas.openxmlformats.org/officeDocument/2006/relationships/customXml" Target="../ink/ink745.xml"/><Relationship Id="rId47" Type="http://schemas.openxmlformats.org/officeDocument/2006/relationships/customXml" Target="../ink/ink511.xml"/><Relationship Id="rId89" Type="http://schemas.openxmlformats.org/officeDocument/2006/relationships/customXml" Target="../ink/ink532.xml"/><Relationship Id="rId112" Type="http://schemas.openxmlformats.org/officeDocument/2006/relationships/image" Target="../media/image546.png"/><Relationship Id="rId154" Type="http://schemas.openxmlformats.org/officeDocument/2006/relationships/image" Target="../media/image567.png"/><Relationship Id="rId361" Type="http://schemas.openxmlformats.org/officeDocument/2006/relationships/customXml" Target="../ink/ink668.xml"/><Relationship Id="rId196" Type="http://schemas.openxmlformats.org/officeDocument/2006/relationships/image" Target="../media/image588.png"/><Relationship Id="rId417" Type="http://schemas.openxmlformats.org/officeDocument/2006/relationships/customXml" Target="../ink/ink696.xml"/><Relationship Id="rId459" Type="http://schemas.openxmlformats.org/officeDocument/2006/relationships/customXml" Target="../ink/ink717.xml"/><Relationship Id="rId16" Type="http://schemas.openxmlformats.org/officeDocument/2006/relationships/image" Target="../media/image498.png"/><Relationship Id="rId221" Type="http://schemas.openxmlformats.org/officeDocument/2006/relationships/customXml" Target="../ink/ink598.xml"/><Relationship Id="rId263" Type="http://schemas.openxmlformats.org/officeDocument/2006/relationships/customXml" Target="../ink/ink619.xml"/><Relationship Id="rId319" Type="http://schemas.openxmlformats.org/officeDocument/2006/relationships/customXml" Target="../ink/ink647.xml"/><Relationship Id="rId470" Type="http://schemas.openxmlformats.org/officeDocument/2006/relationships/image" Target="../media/image725.png"/><Relationship Id="rId526" Type="http://schemas.openxmlformats.org/officeDocument/2006/relationships/image" Target="../media/image753.png"/><Relationship Id="rId58" Type="http://schemas.openxmlformats.org/officeDocument/2006/relationships/image" Target="../media/image519.png"/><Relationship Id="rId123" Type="http://schemas.openxmlformats.org/officeDocument/2006/relationships/customXml" Target="../ink/ink549.xml"/><Relationship Id="rId330" Type="http://schemas.openxmlformats.org/officeDocument/2006/relationships/image" Target="../media/image655.png"/><Relationship Id="rId165" Type="http://schemas.openxmlformats.org/officeDocument/2006/relationships/customXml" Target="../ink/ink570.xml"/><Relationship Id="rId372" Type="http://schemas.openxmlformats.org/officeDocument/2006/relationships/image" Target="../media/image676.png"/><Relationship Id="rId428" Type="http://schemas.openxmlformats.org/officeDocument/2006/relationships/image" Target="../media/image704.png"/><Relationship Id="rId232" Type="http://schemas.openxmlformats.org/officeDocument/2006/relationships/image" Target="../media/image606.png"/><Relationship Id="rId274" Type="http://schemas.openxmlformats.org/officeDocument/2006/relationships/image" Target="../media/image627.png"/><Relationship Id="rId481" Type="http://schemas.openxmlformats.org/officeDocument/2006/relationships/customXml" Target="../ink/ink728.xml"/><Relationship Id="rId27" Type="http://schemas.openxmlformats.org/officeDocument/2006/relationships/customXml" Target="../ink/ink501.xml"/><Relationship Id="rId69" Type="http://schemas.openxmlformats.org/officeDocument/2006/relationships/customXml" Target="../ink/ink522.xml"/><Relationship Id="rId134" Type="http://schemas.openxmlformats.org/officeDocument/2006/relationships/image" Target="../media/image557.png"/><Relationship Id="rId537" Type="http://schemas.openxmlformats.org/officeDocument/2006/relationships/customXml" Target="../ink/ink756.xml"/><Relationship Id="rId80" Type="http://schemas.openxmlformats.org/officeDocument/2006/relationships/image" Target="../media/image530.png"/><Relationship Id="rId176" Type="http://schemas.openxmlformats.org/officeDocument/2006/relationships/image" Target="../media/image578.png"/><Relationship Id="rId341" Type="http://schemas.openxmlformats.org/officeDocument/2006/relationships/customXml" Target="../ink/ink658.xml"/><Relationship Id="rId383" Type="http://schemas.openxmlformats.org/officeDocument/2006/relationships/customXml" Target="../ink/ink679.xml"/><Relationship Id="rId439" Type="http://schemas.openxmlformats.org/officeDocument/2006/relationships/customXml" Target="../ink/ink707.xml"/><Relationship Id="rId201" Type="http://schemas.openxmlformats.org/officeDocument/2006/relationships/customXml" Target="../ink/ink588.xml"/><Relationship Id="rId243" Type="http://schemas.openxmlformats.org/officeDocument/2006/relationships/customXml" Target="../ink/ink609.xml"/><Relationship Id="rId285" Type="http://schemas.openxmlformats.org/officeDocument/2006/relationships/customXml" Target="../ink/ink630.xml"/><Relationship Id="rId450" Type="http://schemas.openxmlformats.org/officeDocument/2006/relationships/image" Target="../media/image715.png"/><Relationship Id="rId506" Type="http://schemas.openxmlformats.org/officeDocument/2006/relationships/image" Target="../media/image743.png"/><Relationship Id="rId38" Type="http://schemas.openxmlformats.org/officeDocument/2006/relationships/image" Target="../media/image509.png"/><Relationship Id="rId103" Type="http://schemas.openxmlformats.org/officeDocument/2006/relationships/customXml" Target="../ink/ink539.xml"/><Relationship Id="rId310" Type="http://schemas.openxmlformats.org/officeDocument/2006/relationships/image" Target="../media/image645.png"/><Relationship Id="rId492" Type="http://schemas.openxmlformats.org/officeDocument/2006/relationships/image" Target="../media/image736.png"/><Relationship Id="rId548" Type="http://schemas.openxmlformats.org/officeDocument/2006/relationships/image" Target="../media/image764.png"/><Relationship Id="rId91" Type="http://schemas.openxmlformats.org/officeDocument/2006/relationships/customXml" Target="../ink/ink533.xml"/><Relationship Id="rId145" Type="http://schemas.openxmlformats.org/officeDocument/2006/relationships/customXml" Target="../ink/ink560.xml"/><Relationship Id="rId187" Type="http://schemas.openxmlformats.org/officeDocument/2006/relationships/customXml" Target="../ink/ink581.xml"/><Relationship Id="rId352" Type="http://schemas.openxmlformats.org/officeDocument/2006/relationships/image" Target="../media/image666.png"/><Relationship Id="rId394" Type="http://schemas.openxmlformats.org/officeDocument/2006/relationships/image" Target="../media/image687.png"/><Relationship Id="rId408" Type="http://schemas.openxmlformats.org/officeDocument/2006/relationships/image" Target="../media/image694.png"/><Relationship Id="rId212" Type="http://schemas.openxmlformats.org/officeDocument/2006/relationships/image" Target="../media/image596.png"/><Relationship Id="rId254" Type="http://schemas.openxmlformats.org/officeDocument/2006/relationships/image" Target="../media/image617.png"/><Relationship Id="rId49" Type="http://schemas.openxmlformats.org/officeDocument/2006/relationships/customXml" Target="../ink/ink512.xml"/><Relationship Id="rId114" Type="http://schemas.openxmlformats.org/officeDocument/2006/relationships/image" Target="../media/image547.png"/><Relationship Id="rId296" Type="http://schemas.openxmlformats.org/officeDocument/2006/relationships/image" Target="../media/image638.png"/><Relationship Id="rId461" Type="http://schemas.openxmlformats.org/officeDocument/2006/relationships/customXml" Target="../ink/ink718.xml"/><Relationship Id="rId517" Type="http://schemas.openxmlformats.org/officeDocument/2006/relationships/customXml" Target="../ink/ink746.xml"/><Relationship Id="rId60" Type="http://schemas.openxmlformats.org/officeDocument/2006/relationships/image" Target="../media/image520.png"/><Relationship Id="rId156" Type="http://schemas.openxmlformats.org/officeDocument/2006/relationships/image" Target="../media/image568.png"/><Relationship Id="rId198" Type="http://schemas.openxmlformats.org/officeDocument/2006/relationships/image" Target="../media/image589.png"/><Relationship Id="rId321" Type="http://schemas.openxmlformats.org/officeDocument/2006/relationships/customXml" Target="../ink/ink648.xml"/><Relationship Id="rId363" Type="http://schemas.openxmlformats.org/officeDocument/2006/relationships/customXml" Target="../ink/ink669.xml"/><Relationship Id="rId419" Type="http://schemas.openxmlformats.org/officeDocument/2006/relationships/customXml" Target="../ink/ink697.xml"/><Relationship Id="rId223" Type="http://schemas.openxmlformats.org/officeDocument/2006/relationships/customXml" Target="../ink/ink599.xml"/><Relationship Id="rId430" Type="http://schemas.openxmlformats.org/officeDocument/2006/relationships/image" Target="../media/image705.png"/><Relationship Id="rId18" Type="http://schemas.openxmlformats.org/officeDocument/2006/relationships/image" Target="../media/image499.png"/><Relationship Id="rId265" Type="http://schemas.openxmlformats.org/officeDocument/2006/relationships/customXml" Target="../ink/ink620.xml"/><Relationship Id="rId472" Type="http://schemas.openxmlformats.org/officeDocument/2006/relationships/image" Target="../media/image726.png"/><Relationship Id="rId528" Type="http://schemas.openxmlformats.org/officeDocument/2006/relationships/image" Target="../media/image754.png"/><Relationship Id="rId125" Type="http://schemas.openxmlformats.org/officeDocument/2006/relationships/customXml" Target="../ink/ink550.xml"/><Relationship Id="rId167" Type="http://schemas.openxmlformats.org/officeDocument/2006/relationships/customXml" Target="../ink/ink571.xml"/><Relationship Id="rId332" Type="http://schemas.openxmlformats.org/officeDocument/2006/relationships/image" Target="../media/image656.png"/><Relationship Id="rId374" Type="http://schemas.openxmlformats.org/officeDocument/2006/relationships/image" Target="../media/image677.png"/><Relationship Id="rId71" Type="http://schemas.openxmlformats.org/officeDocument/2006/relationships/customXml" Target="../ink/ink523.xml"/><Relationship Id="rId234" Type="http://schemas.openxmlformats.org/officeDocument/2006/relationships/image" Target="../media/image607.png"/><Relationship Id="rId2" Type="http://schemas.openxmlformats.org/officeDocument/2006/relationships/image" Target="../media/image1.png"/><Relationship Id="rId29" Type="http://schemas.openxmlformats.org/officeDocument/2006/relationships/customXml" Target="../ink/ink502.xml"/><Relationship Id="rId276" Type="http://schemas.openxmlformats.org/officeDocument/2006/relationships/image" Target="../media/image628.png"/><Relationship Id="rId441" Type="http://schemas.openxmlformats.org/officeDocument/2006/relationships/customXml" Target="../ink/ink708.xml"/><Relationship Id="rId483" Type="http://schemas.openxmlformats.org/officeDocument/2006/relationships/customXml" Target="../ink/ink729.xml"/><Relationship Id="rId539" Type="http://schemas.openxmlformats.org/officeDocument/2006/relationships/customXml" Target="../ink/ink757.xml"/><Relationship Id="rId40" Type="http://schemas.openxmlformats.org/officeDocument/2006/relationships/image" Target="../media/image510.png"/><Relationship Id="rId136" Type="http://schemas.openxmlformats.org/officeDocument/2006/relationships/image" Target="../media/image558.png"/><Relationship Id="rId178" Type="http://schemas.openxmlformats.org/officeDocument/2006/relationships/image" Target="../media/image579.png"/><Relationship Id="rId301" Type="http://schemas.openxmlformats.org/officeDocument/2006/relationships/customXml" Target="../ink/ink638.xml"/><Relationship Id="rId343" Type="http://schemas.openxmlformats.org/officeDocument/2006/relationships/customXml" Target="../ink/ink659.xml"/><Relationship Id="rId550" Type="http://schemas.openxmlformats.org/officeDocument/2006/relationships/image" Target="../media/image765.png"/><Relationship Id="rId82" Type="http://schemas.openxmlformats.org/officeDocument/2006/relationships/image" Target="../media/image531.png"/><Relationship Id="rId203" Type="http://schemas.openxmlformats.org/officeDocument/2006/relationships/customXml" Target="../ink/ink589.xml"/><Relationship Id="rId385" Type="http://schemas.openxmlformats.org/officeDocument/2006/relationships/customXml" Target="../ink/ink680.xml"/><Relationship Id="rId245" Type="http://schemas.openxmlformats.org/officeDocument/2006/relationships/customXml" Target="../ink/ink610.xml"/><Relationship Id="rId287" Type="http://schemas.openxmlformats.org/officeDocument/2006/relationships/customXml" Target="../ink/ink631.xml"/><Relationship Id="rId410" Type="http://schemas.openxmlformats.org/officeDocument/2006/relationships/image" Target="../media/image695.png"/><Relationship Id="rId452" Type="http://schemas.openxmlformats.org/officeDocument/2006/relationships/image" Target="../media/image716.png"/><Relationship Id="rId494" Type="http://schemas.openxmlformats.org/officeDocument/2006/relationships/image" Target="../media/image737.png"/><Relationship Id="rId508" Type="http://schemas.openxmlformats.org/officeDocument/2006/relationships/image" Target="../media/image744.png"/><Relationship Id="rId105" Type="http://schemas.openxmlformats.org/officeDocument/2006/relationships/customXml" Target="../ink/ink540.xml"/><Relationship Id="rId147" Type="http://schemas.openxmlformats.org/officeDocument/2006/relationships/customXml" Target="../ink/ink561.xml"/><Relationship Id="rId312" Type="http://schemas.openxmlformats.org/officeDocument/2006/relationships/image" Target="../media/image646.png"/><Relationship Id="rId354" Type="http://schemas.openxmlformats.org/officeDocument/2006/relationships/image" Target="../media/image667.png"/><Relationship Id="rId51" Type="http://schemas.openxmlformats.org/officeDocument/2006/relationships/customXml" Target="../ink/ink513.xml"/><Relationship Id="rId93" Type="http://schemas.openxmlformats.org/officeDocument/2006/relationships/customXml" Target="../ink/ink534.xml"/><Relationship Id="rId189" Type="http://schemas.openxmlformats.org/officeDocument/2006/relationships/customXml" Target="../ink/ink582.xml"/><Relationship Id="rId396" Type="http://schemas.openxmlformats.org/officeDocument/2006/relationships/image" Target="../media/image688.png"/><Relationship Id="rId214" Type="http://schemas.openxmlformats.org/officeDocument/2006/relationships/image" Target="../media/image597.png"/><Relationship Id="rId256" Type="http://schemas.openxmlformats.org/officeDocument/2006/relationships/image" Target="../media/image618.png"/><Relationship Id="rId298" Type="http://schemas.openxmlformats.org/officeDocument/2006/relationships/image" Target="../media/image639.png"/><Relationship Id="rId421" Type="http://schemas.openxmlformats.org/officeDocument/2006/relationships/customXml" Target="../ink/ink698.xml"/><Relationship Id="rId463" Type="http://schemas.openxmlformats.org/officeDocument/2006/relationships/customXml" Target="../ink/ink719.xml"/><Relationship Id="rId519" Type="http://schemas.openxmlformats.org/officeDocument/2006/relationships/customXml" Target="../ink/ink747.xml"/><Relationship Id="rId116" Type="http://schemas.openxmlformats.org/officeDocument/2006/relationships/image" Target="../media/image548.png"/><Relationship Id="rId158" Type="http://schemas.openxmlformats.org/officeDocument/2006/relationships/image" Target="../media/image569.png"/><Relationship Id="rId323" Type="http://schemas.openxmlformats.org/officeDocument/2006/relationships/customXml" Target="../ink/ink649.xml"/><Relationship Id="rId530" Type="http://schemas.openxmlformats.org/officeDocument/2006/relationships/image" Target="../media/image755.png"/><Relationship Id="rId20" Type="http://schemas.openxmlformats.org/officeDocument/2006/relationships/image" Target="../media/image500.png"/><Relationship Id="rId62" Type="http://schemas.openxmlformats.org/officeDocument/2006/relationships/image" Target="../media/image521.png"/><Relationship Id="rId365" Type="http://schemas.openxmlformats.org/officeDocument/2006/relationships/customXml" Target="../ink/ink670.xml"/><Relationship Id="rId225" Type="http://schemas.openxmlformats.org/officeDocument/2006/relationships/customXml" Target="../ink/ink600.xml"/><Relationship Id="rId267" Type="http://schemas.openxmlformats.org/officeDocument/2006/relationships/customXml" Target="../ink/ink621.xml"/><Relationship Id="rId432" Type="http://schemas.openxmlformats.org/officeDocument/2006/relationships/image" Target="../media/image706.png"/><Relationship Id="rId474" Type="http://schemas.openxmlformats.org/officeDocument/2006/relationships/image" Target="../media/image727.png"/><Relationship Id="rId127" Type="http://schemas.openxmlformats.org/officeDocument/2006/relationships/customXml" Target="../ink/ink551.xml"/><Relationship Id="rId31" Type="http://schemas.openxmlformats.org/officeDocument/2006/relationships/customXml" Target="../ink/ink503.xml"/><Relationship Id="rId73" Type="http://schemas.openxmlformats.org/officeDocument/2006/relationships/customXml" Target="../ink/ink524.xml"/><Relationship Id="rId169" Type="http://schemas.openxmlformats.org/officeDocument/2006/relationships/customXml" Target="../ink/ink572.xml"/><Relationship Id="rId334" Type="http://schemas.openxmlformats.org/officeDocument/2006/relationships/image" Target="../media/image657.png"/><Relationship Id="rId376" Type="http://schemas.openxmlformats.org/officeDocument/2006/relationships/image" Target="../media/image678.png"/><Relationship Id="rId541" Type="http://schemas.openxmlformats.org/officeDocument/2006/relationships/customXml" Target="../ink/ink758.xml"/><Relationship Id="rId4" Type="http://schemas.openxmlformats.org/officeDocument/2006/relationships/image" Target="../media/image492.png"/><Relationship Id="rId180" Type="http://schemas.openxmlformats.org/officeDocument/2006/relationships/image" Target="../media/image580.png"/><Relationship Id="rId236" Type="http://schemas.openxmlformats.org/officeDocument/2006/relationships/image" Target="../media/image608.png"/><Relationship Id="rId278" Type="http://schemas.openxmlformats.org/officeDocument/2006/relationships/image" Target="../media/image629.png"/><Relationship Id="rId401" Type="http://schemas.openxmlformats.org/officeDocument/2006/relationships/customXml" Target="../ink/ink688.xml"/><Relationship Id="rId443" Type="http://schemas.openxmlformats.org/officeDocument/2006/relationships/customXml" Target="../ink/ink709.xml"/><Relationship Id="rId303" Type="http://schemas.openxmlformats.org/officeDocument/2006/relationships/customXml" Target="../ink/ink639.xml"/><Relationship Id="rId485" Type="http://schemas.openxmlformats.org/officeDocument/2006/relationships/customXml" Target="../ink/ink730.xml"/><Relationship Id="rId42" Type="http://schemas.openxmlformats.org/officeDocument/2006/relationships/image" Target="../media/image511.png"/><Relationship Id="rId84" Type="http://schemas.openxmlformats.org/officeDocument/2006/relationships/image" Target="../media/image532.png"/><Relationship Id="rId138" Type="http://schemas.openxmlformats.org/officeDocument/2006/relationships/image" Target="../media/image559.png"/><Relationship Id="rId345" Type="http://schemas.openxmlformats.org/officeDocument/2006/relationships/customXml" Target="../ink/ink660.xml"/><Relationship Id="rId387" Type="http://schemas.openxmlformats.org/officeDocument/2006/relationships/customXml" Target="../ink/ink681.xml"/><Relationship Id="rId510" Type="http://schemas.openxmlformats.org/officeDocument/2006/relationships/image" Target="../media/image745.png"/><Relationship Id="rId552" Type="http://schemas.openxmlformats.org/officeDocument/2006/relationships/image" Target="../media/image766.png"/><Relationship Id="rId191" Type="http://schemas.openxmlformats.org/officeDocument/2006/relationships/customXml" Target="../ink/ink583.xml"/><Relationship Id="rId205" Type="http://schemas.openxmlformats.org/officeDocument/2006/relationships/customXml" Target="../ink/ink590.xml"/><Relationship Id="rId247" Type="http://schemas.openxmlformats.org/officeDocument/2006/relationships/customXml" Target="../ink/ink611.xml"/><Relationship Id="rId412" Type="http://schemas.openxmlformats.org/officeDocument/2006/relationships/image" Target="../media/image696.png"/><Relationship Id="rId107" Type="http://schemas.openxmlformats.org/officeDocument/2006/relationships/customXml" Target="../ink/ink541.xml"/><Relationship Id="rId289" Type="http://schemas.openxmlformats.org/officeDocument/2006/relationships/customXml" Target="../ink/ink632.xml"/><Relationship Id="rId454" Type="http://schemas.openxmlformats.org/officeDocument/2006/relationships/image" Target="../media/image717.png"/><Relationship Id="rId496" Type="http://schemas.openxmlformats.org/officeDocument/2006/relationships/image" Target="../media/image738.png"/><Relationship Id="rId11" Type="http://schemas.openxmlformats.org/officeDocument/2006/relationships/customXml" Target="../ink/ink493.xml"/><Relationship Id="rId53" Type="http://schemas.openxmlformats.org/officeDocument/2006/relationships/customXml" Target="../ink/ink514.xml"/><Relationship Id="rId149" Type="http://schemas.openxmlformats.org/officeDocument/2006/relationships/customXml" Target="../ink/ink562.xml"/><Relationship Id="rId314" Type="http://schemas.openxmlformats.org/officeDocument/2006/relationships/image" Target="../media/image647.png"/><Relationship Id="rId356" Type="http://schemas.openxmlformats.org/officeDocument/2006/relationships/image" Target="../media/image668.png"/><Relationship Id="rId398" Type="http://schemas.openxmlformats.org/officeDocument/2006/relationships/image" Target="../media/image689.png"/><Relationship Id="rId521" Type="http://schemas.openxmlformats.org/officeDocument/2006/relationships/customXml" Target="../ink/ink748.xml"/><Relationship Id="rId95" Type="http://schemas.openxmlformats.org/officeDocument/2006/relationships/customXml" Target="../ink/ink535.xml"/><Relationship Id="rId160" Type="http://schemas.openxmlformats.org/officeDocument/2006/relationships/image" Target="../media/image570.png"/><Relationship Id="rId216" Type="http://schemas.openxmlformats.org/officeDocument/2006/relationships/image" Target="../media/image598.png"/><Relationship Id="rId423" Type="http://schemas.openxmlformats.org/officeDocument/2006/relationships/customXml" Target="../ink/ink699.xml"/><Relationship Id="rId258" Type="http://schemas.openxmlformats.org/officeDocument/2006/relationships/image" Target="../media/image619.png"/><Relationship Id="rId465" Type="http://schemas.openxmlformats.org/officeDocument/2006/relationships/customXml" Target="../ink/ink720.xml"/><Relationship Id="rId22" Type="http://schemas.openxmlformats.org/officeDocument/2006/relationships/image" Target="../media/image501.png"/><Relationship Id="rId64" Type="http://schemas.openxmlformats.org/officeDocument/2006/relationships/image" Target="../media/image522.png"/><Relationship Id="rId118" Type="http://schemas.openxmlformats.org/officeDocument/2006/relationships/image" Target="../media/image549.png"/><Relationship Id="rId325" Type="http://schemas.openxmlformats.org/officeDocument/2006/relationships/customXml" Target="../ink/ink650.xml"/><Relationship Id="rId367" Type="http://schemas.openxmlformats.org/officeDocument/2006/relationships/customXml" Target="../ink/ink671.xml"/><Relationship Id="rId532" Type="http://schemas.openxmlformats.org/officeDocument/2006/relationships/image" Target="../media/image756.png"/><Relationship Id="rId171" Type="http://schemas.openxmlformats.org/officeDocument/2006/relationships/customXml" Target="../ink/ink573.xml"/><Relationship Id="rId227" Type="http://schemas.openxmlformats.org/officeDocument/2006/relationships/customXml" Target="../ink/ink601.xml"/><Relationship Id="rId269" Type="http://schemas.openxmlformats.org/officeDocument/2006/relationships/customXml" Target="../ink/ink622.xml"/><Relationship Id="rId434" Type="http://schemas.openxmlformats.org/officeDocument/2006/relationships/image" Target="../media/image707.png"/><Relationship Id="rId476" Type="http://schemas.openxmlformats.org/officeDocument/2006/relationships/image" Target="../media/image728.png"/><Relationship Id="rId33" Type="http://schemas.openxmlformats.org/officeDocument/2006/relationships/customXml" Target="../ink/ink504.xml"/><Relationship Id="rId129" Type="http://schemas.openxmlformats.org/officeDocument/2006/relationships/customXml" Target="../ink/ink552.xml"/><Relationship Id="rId280" Type="http://schemas.openxmlformats.org/officeDocument/2006/relationships/image" Target="../media/image630.png"/><Relationship Id="rId336" Type="http://schemas.openxmlformats.org/officeDocument/2006/relationships/image" Target="../media/image658.png"/><Relationship Id="rId501" Type="http://schemas.openxmlformats.org/officeDocument/2006/relationships/customXml" Target="../ink/ink738.xml"/><Relationship Id="rId543" Type="http://schemas.openxmlformats.org/officeDocument/2006/relationships/customXml" Target="../ink/ink759.xml"/><Relationship Id="rId75" Type="http://schemas.openxmlformats.org/officeDocument/2006/relationships/customXml" Target="../ink/ink525.xml"/><Relationship Id="rId140" Type="http://schemas.openxmlformats.org/officeDocument/2006/relationships/image" Target="../media/image560.png"/><Relationship Id="rId182" Type="http://schemas.openxmlformats.org/officeDocument/2006/relationships/image" Target="../media/image581.png"/><Relationship Id="rId378" Type="http://schemas.openxmlformats.org/officeDocument/2006/relationships/image" Target="../media/image679.png"/><Relationship Id="rId403" Type="http://schemas.openxmlformats.org/officeDocument/2006/relationships/customXml" Target="../ink/ink689.xml"/><Relationship Id="rId6" Type="http://schemas.openxmlformats.org/officeDocument/2006/relationships/image" Target="../media/image493.png"/><Relationship Id="rId238" Type="http://schemas.openxmlformats.org/officeDocument/2006/relationships/image" Target="../media/image609.png"/><Relationship Id="rId445" Type="http://schemas.openxmlformats.org/officeDocument/2006/relationships/customXml" Target="../ink/ink710.xml"/><Relationship Id="rId487" Type="http://schemas.openxmlformats.org/officeDocument/2006/relationships/customXml" Target="../ink/ink731.xml"/><Relationship Id="rId291" Type="http://schemas.openxmlformats.org/officeDocument/2006/relationships/customXml" Target="../ink/ink633.xml"/><Relationship Id="rId305" Type="http://schemas.openxmlformats.org/officeDocument/2006/relationships/customXml" Target="../ink/ink640.xml"/><Relationship Id="rId347" Type="http://schemas.openxmlformats.org/officeDocument/2006/relationships/customXml" Target="../ink/ink661.xml"/><Relationship Id="rId512" Type="http://schemas.openxmlformats.org/officeDocument/2006/relationships/image" Target="../media/image746.png"/><Relationship Id="rId44" Type="http://schemas.openxmlformats.org/officeDocument/2006/relationships/image" Target="../media/image512.png"/><Relationship Id="rId86" Type="http://schemas.openxmlformats.org/officeDocument/2006/relationships/image" Target="../media/image533.png"/><Relationship Id="rId151" Type="http://schemas.openxmlformats.org/officeDocument/2006/relationships/customXml" Target="../ink/ink563.xml"/><Relationship Id="rId389" Type="http://schemas.openxmlformats.org/officeDocument/2006/relationships/customXml" Target="../ink/ink682.xml"/><Relationship Id="rId554" Type="http://schemas.openxmlformats.org/officeDocument/2006/relationships/image" Target="../media/image767.png"/><Relationship Id="rId193" Type="http://schemas.openxmlformats.org/officeDocument/2006/relationships/customXml" Target="../ink/ink584.xml"/><Relationship Id="rId207" Type="http://schemas.openxmlformats.org/officeDocument/2006/relationships/customXml" Target="../ink/ink591.xml"/><Relationship Id="rId249" Type="http://schemas.openxmlformats.org/officeDocument/2006/relationships/customXml" Target="../ink/ink612.xml"/><Relationship Id="rId414" Type="http://schemas.openxmlformats.org/officeDocument/2006/relationships/image" Target="../media/image697.png"/><Relationship Id="rId456" Type="http://schemas.openxmlformats.org/officeDocument/2006/relationships/image" Target="../media/image718.png"/><Relationship Id="rId498" Type="http://schemas.openxmlformats.org/officeDocument/2006/relationships/image" Target="../media/image739.png"/><Relationship Id="rId13" Type="http://schemas.openxmlformats.org/officeDocument/2006/relationships/customXml" Target="../ink/ink494.xml"/><Relationship Id="rId109" Type="http://schemas.openxmlformats.org/officeDocument/2006/relationships/customXml" Target="../ink/ink542.xml"/><Relationship Id="rId260" Type="http://schemas.openxmlformats.org/officeDocument/2006/relationships/image" Target="../media/image620.png"/><Relationship Id="rId316" Type="http://schemas.openxmlformats.org/officeDocument/2006/relationships/image" Target="../media/image648.png"/><Relationship Id="rId523" Type="http://schemas.openxmlformats.org/officeDocument/2006/relationships/customXml" Target="../ink/ink749.xml"/><Relationship Id="rId55" Type="http://schemas.openxmlformats.org/officeDocument/2006/relationships/customXml" Target="../ink/ink515.xml"/><Relationship Id="rId97" Type="http://schemas.openxmlformats.org/officeDocument/2006/relationships/customXml" Target="../ink/ink536.xml"/><Relationship Id="rId120" Type="http://schemas.openxmlformats.org/officeDocument/2006/relationships/image" Target="../media/image550.png"/><Relationship Id="rId358" Type="http://schemas.openxmlformats.org/officeDocument/2006/relationships/image" Target="../media/image669.png"/><Relationship Id="rId162" Type="http://schemas.openxmlformats.org/officeDocument/2006/relationships/image" Target="../media/image571.png"/><Relationship Id="rId218" Type="http://schemas.openxmlformats.org/officeDocument/2006/relationships/image" Target="../media/image599.png"/><Relationship Id="rId425" Type="http://schemas.openxmlformats.org/officeDocument/2006/relationships/customXml" Target="../ink/ink700.xml"/><Relationship Id="rId467" Type="http://schemas.openxmlformats.org/officeDocument/2006/relationships/customXml" Target="../ink/ink721.xml"/><Relationship Id="rId271" Type="http://schemas.openxmlformats.org/officeDocument/2006/relationships/customXml" Target="../ink/ink623.xml"/><Relationship Id="rId24" Type="http://schemas.openxmlformats.org/officeDocument/2006/relationships/image" Target="../media/image502.png"/><Relationship Id="rId66" Type="http://schemas.openxmlformats.org/officeDocument/2006/relationships/image" Target="../media/image523.png"/><Relationship Id="rId131" Type="http://schemas.openxmlformats.org/officeDocument/2006/relationships/customXml" Target="../ink/ink553.xml"/><Relationship Id="rId327" Type="http://schemas.openxmlformats.org/officeDocument/2006/relationships/customXml" Target="../ink/ink651.xml"/><Relationship Id="rId369" Type="http://schemas.openxmlformats.org/officeDocument/2006/relationships/customXml" Target="../ink/ink672.xml"/><Relationship Id="rId534" Type="http://schemas.openxmlformats.org/officeDocument/2006/relationships/image" Target="../media/image757.png"/><Relationship Id="rId173" Type="http://schemas.openxmlformats.org/officeDocument/2006/relationships/customXml" Target="../ink/ink574.xml"/><Relationship Id="rId229" Type="http://schemas.openxmlformats.org/officeDocument/2006/relationships/customXml" Target="../ink/ink602.xml"/><Relationship Id="rId380" Type="http://schemas.openxmlformats.org/officeDocument/2006/relationships/image" Target="../media/image680.png"/><Relationship Id="rId436" Type="http://schemas.openxmlformats.org/officeDocument/2006/relationships/image" Target="../media/image708.png"/><Relationship Id="rId240" Type="http://schemas.openxmlformats.org/officeDocument/2006/relationships/image" Target="../media/image610.png"/><Relationship Id="rId478" Type="http://schemas.openxmlformats.org/officeDocument/2006/relationships/image" Target="../media/image729.png"/><Relationship Id="rId35" Type="http://schemas.openxmlformats.org/officeDocument/2006/relationships/customXml" Target="../ink/ink505.xml"/><Relationship Id="rId77" Type="http://schemas.openxmlformats.org/officeDocument/2006/relationships/customXml" Target="../ink/ink526.xml"/><Relationship Id="rId100" Type="http://schemas.openxmlformats.org/officeDocument/2006/relationships/image" Target="../media/image540.png"/><Relationship Id="rId282" Type="http://schemas.openxmlformats.org/officeDocument/2006/relationships/image" Target="../media/image631.png"/><Relationship Id="rId338" Type="http://schemas.openxmlformats.org/officeDocument/2006/relationships/image" Target="../media/image659.png"/><Relationship Id="rId503" Type="http://schemas.openxmlformats.org/officeDocument/2006/relationships/customXml" Target="../ink/ink739.xml"/><Relationship Id="rId545" Type="http://schemas.openxmlformats.org/officeDocument/2006/relationships/customXml" Target="../ink/ink760.xml"/><Relationship Id="rId8" Type="http://schemas.openxmlformats.org/officeDocument/2006/relationships/image" Target="../media/image494.png"/><Relationship Id="rId142" Type="http://schemas.openxmlformats.org/officeDocument/2006/relationships/image" Target="../media/image561.png"/><Relationship Id="rId184" Type="http://schemas.openxmlformats.org/officeDocument/2006/relationships/image" Target="../media/image582.png"/><Relationship Id="rId391" Type="http://schemas.openxmlformats.org/officeDocument/2006/relationships/customXml" Target="../ink/ink683.xml"/><Relationship Id="rId405" Type="http://schemas.openxmlformats.org/officeDocument/2006/relationships/customXml" Target="../ink/ink690.xml"/><Relationship Id="rId447" Type="http://schemas.openxmlformats.org/officeDocument/2006/relationships/customXml" Target="../ink/ink711.xml"/><Relationship Id="rId251" Type="http://schemas.openxmlformats.org/officeDocument/2006/relationships/customXml" Target="../ink/ink613.xml"/><Relationship Id="rId489" Type="http://schemas.openxmlformats.org/officeDocument/2006/relationships/customXml" Target="../ink/ink732.xml"/><Relationship Id="rId46" Type="http://schemas.openxmlformats.org/officeDocument/2006/relationships/image" Target="../media/image513.png"/><Relationship Id="rId293" Type="http://schemas.openxmlformats.org/officeDocument/2006/relationships/customXml" Target="../ink/ink634.xml"/><Relationship Id="rId307" Type="http://schemas.openxmlformats.org/officeDocument/2006/relationships/customXml" Target="../ink/ink641.xml"/><Relationship Id="rId349" Type="http://schemas.openxmlformats.org/officeDocument/2006/relationships/customXml" Target="../ink/ink662.xml"/><Relationship Id="rId514" Type="http://schemas.openxmlformats.org/officeDocument/2006/relationships/image" Target="../media/image747.png"/><Relationship Id="rId556" Type="http://schemas.openxmlformats.org/officeDocument/2006/relationships/image" Target="../media/image768.png"/><Relationship Id="rId88" Type="http://schemas.openxmlformats.org/officeDocument/2006/relationships/image" Target="../media/image534.png"/><Relationship Id="rId111" Type="http://schemas.openxmlformats.org/officeDocument/2006/relationships/customXml" Target="../ink/ink543.xml"/><Relationship Id="rId153" Type="http://schemas.openxmlformats.org/officeDocument/2006/relationships/customXml" Target="../ink/ink564.xml"/><Relationship Id="rId195" Type="http://schemas.openxmlformats.org/officeDocument/2006/relationships/customXml" Target="../ink/ink585.xml"/><Relationship Id="rId209" Type="http://schemas.openxmlformats.org/officeDocument/2006/relationships/customXml" Target="../ink/ink592.xml"/><Relationship Id="rId360" Type="http://schemas.openxmlformats.org/officeDocument/2006/relationships/image" Target="../media/image670.png"/><Relationship Id="rId416" Type="http://schemas.openxmlformats.org/officeDocument/2006/relationships/image" Target="../media/image698.png"/><Relationship Id="rId220" Type="http://schemas.openxmlformats.org/officeDocument/2006/relationships/image" Target="../media/image600.png"/><Relationship Id="rId458" Type="http://schemas.openxmlformats.org/officeDocument/2006/relationships/image" Target="../media/image719.png"/><Relationship Id="rId15" Type="http://schemas.openxmlformats.org/officeDocument/2006/relationships/customXml" Target="../ink/ink495.xml"/><Relationship Id="rId57" Type="http://schemas.openxmlformats.org/officeDocument/2006/relationships/customXml" Target="../ink/ink516.xml"/><Relationship Id="rId262" Type="http://schemas.openxmlformats.org/officeDocument/2006/relationships/image" Target="../media/image621.png"/><Relationship Id="rId318" Type="http://schemas.openxmlformats.org/officeDocument/2006/relationships/image" Target="../media/image649.png"/><Relationship Id="rId525" Type="http://schemas.openxmlformats.org/officeDocument/2006/relationships/customXml" Target="../ink/ink750.xml"/><Relationship Id="rId99" Type="http://schemas.openxmlformats.org/officeDocument/2006/relationships/customXml" Target="../ink/ink537.xml"/><Relationship Id="rId122" Type="http://schemas.openxmlformats.org/officeDocument/2006/relationships/image" Target="../media/image551.png"/><Relationship Id="rId164" Type="http://schemas.openxmlformats.org/officeDocument/2006/relationships/image" Target="../media/image572.png"/><Relationship Id="rId371" Type="http://schemas.openxmlformats.org/officeDocument/2006/relationships/customXml" Target="../ink/ink673.xml"/><Relationship Id="rId427" Type="http://schemas.openxmlformats.org/officeDocument/2006/relationships/customXml" Target="../ink/ink701.xml"/><Relationship Id="rId469" Type="http://schemas.openxmlformats.org/officeDocument/2006/relationships/customXml" Target="../ink/ink722.xml"/><Relationship Id="rId26" Type="http://schemas.openxmlformats.org/officeDocument/2006/relationships/image" Target="../media/image503.png"/><Relationship Id="rId231" Type="http://schemas.openxmlformats.org/officeDocument/2006/relationships/customXml" Target="../ink/ink603.xml"/><Relationship Id="rId273" Type="http://schemas.openxmlformats.org/officeDocument/2006/relationships/customXml" Target="../ink/ink624.xml"/><Relationship Id="rId329" Type="http://schemas.openxmlformats.org/officeDocument/2006/relationships/customXml" Target="../ink/ink652.xml"/><Relationship Id="rId480" Type="http://schemas.openxmlformats.org/officeDocument/2006/relationships/image" Target="../media/image730.png"/><Relationship Id="rId536" Type="http://schemas.openxmlformats.org/officeDocument/2006/relationships/image" Target="../media/image758.png"/><Relationship Id="rId68" Type="http://schemas.openxmlformats.org/officeDocument/2006/relationships/image" Target="../media/image524.png"/><Relationship Id="rId133" Type="http://schemas.openxmlformats.org/officeDocument/2006/relationships/customXml" Target="../ink/ink554.xml"/><Relationship Id="rId175" Type="http://schemas.openxmlformats.org/officeDocument/2006/relationships/customXml" Target="../ink/ink575.xml"/><Relationship Id="rId340" Type="http://schemas.openxmlformats.org/officeDocument/2006/relationships/image" Target="../media/image660.png"/><Relationship Id="rId200" Type="http://schemas.openxmlformats.org/officeDocument/2006/relationships/image" Target="../media/image590.png"/><Relationship Id="rId382" Type="http://schemas.openxmlformats.org/officeDocument/2006/relationships/image" Target="../media/image681.png"/><Relationship Id="rId438" Type="http://schemas.openxmlformats.org/officeDocument/2006/relationships/image" Target="../media/image709.png"/><Relationship Id="rId242" Type="http://schemas.openxmlformats.org/officeDocument/2006/relationships/image" Target="../media/image611.png"/><Relationship Id="rId284" Type="http://schemas.openxmlformats.org/officeDocument/2006/relationships/image" Target="../media/image632.png"/><Relationship Id="rId491" Type="http://schemas.openxmlformats.org/officeDocument/2006/relationships/customXml" Target="../ink/ink733.xml"/><Relationship Id="rId505" Type="http://schemas.openxmlformats.org/officeDocument/2006/relationships/customXml" Target="../ink/ink740.xml"/><Relationship Id="rId37" Type="http://schemas.openxmlformats.org/officeDocument/2006/relationships/customXml" Target="../ink/ink506.xml"/><Relationship Id="rId79" Type="http://schemas.openxmlformats.org/officeDocument/2006/relationships/customXml" Target="../ink/ink527.xml"/><Relationship Id="rId102" Type="http://schemas.openxmlformats.org/officeDocument/2006/relationships/image" Target="../media/image541.png"/><Relationship Id="rId144" Type="http://schemas.openxmlformats.org/officeDocument/2006/relationships/image" Target="../media/image562.png"/><Relationship Id="rId547" Type="http://schemas.openxmlformats.org/officeDocument/2006/relationships/customXml" Target="../ink/ink761.xml"/><Relationship Id="rId90" Type="http://schemas.openxmlformats.org/officeDocument/2006/relationships/image" Target="../media/image535.png"/><Relationship Id="rId186" Type="http://schemas.openxmlformats.org/officeDocument/2006/relationships/image" Target="../media/image583.png"/><Relationship Id="rId351" Type="http://schemas.openxmlformats.org/officeDocument/2006/relationships/customXml" Target="../ink/ink663.xml"/><Relationship Id="rId393" Type="http://schemas.openxmlformats.org/officeDocument/2006/relationships/customXml" Target="../ink/ink684.xml"/><Relationship Id="rId407" Type="http://schemas.openxmlformats.org/officeDocument/2006/relationships/customXml" Target="../ink/ink691.xml"/><Relationship Id="rId449" Type="http://schemas.openxmlformats.org/officeDocument/2006/relationships/customXml" Target="../ink/ink712.xml"/><Relationship Id="rId211" Type="http://schemas.openxmlformats.org/officeDocument/2006/relationships/customXml" Target="../ink/ink593.xml"/><Relationship Id="rId253" Type="http://schemas.openxmlformats.org/officeDocument/2006/relationships/customXml" Target="../ink/ink614.xml"/><Relationship Id="rId295" Type="http://schemas.openxmlformats.org/officeDocument/2006/relationships/customXml" Target="../ink/ink635.xml"/><Relationship Id="rId309" Type="http://schemas.openxmlformats.org/officeDocument/2006/relationships/customXml" Target="../ink/ink642.xml"/><Relationship Id="rId460" Type="http://schemas.openxmlformats.org/officeDocument/2006/relationships/image" Target="../media/image720.png"/><Relationship Id="rId516" Type="http://schemas.openxmlformats.org/officeDocument/2006/relationships/image" Target="../media/image748.png"/><Relationship Id="rId48" Type="http://schemas.openxmlformats.org/officeDocument/2006/relationships/image" Target="../media/image514.png"/><Relationship Id="rId113" Type="http://schemas.openxmlformats.org/officeDocument/2006/relationships/customXml" Target="../ink/ink544.xml"/><Relationship Id="rId320" Type="http://schemas.openxmlformats.org/officeDocument/2006/relationships/image" Target="../media/image650.png"/><Relationship Id="rId155" Type="http://schemas.openxmlformats.org/officeDocument/2006/relationships/customXml" Target="../ink/ink565.xml"/><Relationship Id="rId197" Type="http://schemas.openxmlformats.org/officeDocument/2006/relationships/customXml" Target="../ink/ink586.xml"/><Relationship Id="rId362" Type="http://schemas.openxmlformats.org/officeDocument/2006/relationships/image" Target="../media/image671.png"/><Relationship Id="rId418" Type="http://schemas.openxmlformats.org/officeDocument/2006/relationships/image" Target="../media/image699.png"/><Relationship Id="rId222" Type="http://schemas.openxmlformats.org/officeDocument/2006/relationships/image" Target="../media/image601.png"/><Relationship Id="rId264" Type="http://schemas.openxmlformats.org/officeDocument/2006/relationships/image" Target="../media/image622.png"/><Relationship Id="rId471" Type="http://schemas.openxmlformats.org/officeDocument/2006/relationships/customXml" Target="../ink/ink723.xml"/><Relationship Id="rId17" Type="http://schemas.openxmlformats.org/officeDocument/2006/relationships/customXml" Target="../ink/ink496.xml"/><Relationship Id="rId59" Type="http://schemas.openxmlformats.org/officeDocument/2006/relationships/customXml" Target="../ink/ink517.xml"/><Relationship Id="rId124" Type="http://schemas.openxmlformats.org/officeDocument/2006/relationships/image" Target="../media/image552.png"/><Relationship Id="rId527" Type="http://schemas.openxmlformats.org/officeDocument/2006/relationships/customXml" Target="../ink/ink751.xml"/><Relationship Id="rId70" Type="http://schemas.openxmlformats.org/officeDocument/2006/relationships/image" Target="../media/image525.png"/><Relationship Id="rId166" Type="http://schemas.openxmlformats.org/officeDocument/2006/relationships/image" Target="../media/image573.png"/><Relationship Id="rId331" Type="http://schemas.openxmlformats.org/officeDocument/2006/relationships/customXml" Target="../ink/ink653.xml"/><Relationship Id="rId373" Type="http://schemas.openxmlformats.org/officeDocument/2006/relationships/customXml" Target="../ink/ink674.xml"/><Relationship Id="rId429" Type="http://schemas.openxmlformats.org/officeDocument/2006/relationships/customXml" Target="../ink/ink702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604.xml"/><Relationship Id="rId440" Type="http://schemas.openxmlformats.org/officeDocument/2006/relationships/image" Target="../media/image710.png"/><Relationship Id="rId28" Type="http://schemas.openxmlformats.org/officeDocument/2006/relationships/image" Target="../media/image504.png"/><Relationship Id="rId275" Type="http://schemas.openxmlformats.org/officeDocument/2006/relationships/customXml" Target="../ink/ink625.xml"/><Relationship Id="rId300" Type="http://schemas.openxmlformats.org/officeDocument/2006/relationships/image" Target="../media/image640.png"/><Relationship Id="rId482" Type="http://schemas.openxmlformats.org/officeDocument/2006/relationships/image" Target="../media/image731.png"/><Relationship Id="rId538" Type="http://schemas.openxmlformats.org/officeDocument/2006/relationships/image" Target="../media/image759.png"/><Relationship Id="rId81" Type="http://schemas.openxmlformats.org/officeDocument/2006/relationships/customXml" Target="../ink/ink528.xml"/><Relationship Id="rId135" Type="http://schemas.openxmlformats.org/officeDocument/2006/relationships/customXml" Target="../ink/ink555.xml"/><Relationship Id="rId177" Type="http://schemas.openxmlformats.org/officeDocument/2006/relationships/customXml" Target="../ink/ink576.xml"/><Relationship Id="rId342" Type="http://schemas.openxmlformats.org/officeDocument/2006/relationships/image" Target="../media/image661.png"/><Relationship Id="rId384" Type="http://schemas.openxmlformats.org/officeDocument/2006/relationships/image" Target="../media/image682.png"/><Relationship Id="rId202" Type="http://schemas.openxmlformats.org/officeDocument/2006/relationships/image" Target="../media/image591.png"/><Relationship Id="rId244" Type="http://schemas.openxmlformats.org/officeDocument/2006/relationships/image" Target="../media/image612.png"/><Relationship Id="rId39" Type="http://schemas.openxmlformats.org/officeDocument/2006/relationships/customXml" Target="../ink/ink507.xml"/><Relationship Id="rId286" Type="http://schemas.openxmlformats.org/officeDocument/2006/relationships/image" Target="../media/image633.png"/><Relationship Id="rId451" Type="http://schemas.openxmlformats.org/officeDocument/2006/relationships/customXml" Target="../ink/ink713.xml"/><Relationship Id="rId493" Type="http://schemas.openxmlformats.org/officeDocument/2006/relationships/customXml" Target="../ink/ink734.xml"/><Relationship Id="rId507" Type="http://schemas.openxmlformats.org/officeDocument/2006/relationships/customXml" Target="../ink/ink741.xml"/><Relationship Id="rId549" Type="http://schemas.openxmlformats.org/officeDocument/2006/relationships/customXml" Target="../ink/ink762.xml"/><Relationship Id="rId50" Type="http://schemas.openxmlformats.org/officeDocument/2006/relationships/image" Target="../media/image515.png"/><Relationship Id="rId104" Type="http://schemas.openxmlformats.org/officeDocument/2006/relationships/image" Target="../media/image542.png"/><Relationship Id="rId146" Type="http://schemas.openxmlformats.org/officeDocument/2006/relationships/image" Target="../media/image563.png"/><Relationship Id="rId188" Type="http://schemas.openxmlformats.org/officeDocument/2006/relationships/image" Target="../media/image584.png"/><Relationship Id="rId311" Type="http://schemas.openxmlformats.org/officeDocument/2006/relationships/customXml" Target="../ink/ink643.xml"/><Relationship Id="rId353" Type="http://schemas.openxmlformats.org/officeDocument/2006/relationships/customXml" Target="../ink/ink664.xml"/><Relationship Id="rId395" Type="http://schemas.openxmlformats.org/officeDocument/2006/relationships/customXml" Target="../ink/ink685.xml"/><Relationship Id="rId409" Type="http://schemas.openxmlformats.org/officeDocument/2006/relationships/customXml" Target="../ink/ink692.xml"/><Relationship Id="rId92" Type="http://schemas.openxmlformats.org/officeDocument/2006/relationships/image" Target="../media/image536.png"/><Relationship Id="rId213" Type="http://schemas.openxmlformats.org/officeDocument/2006/relationships/customXml" Target="../ink/ink594.xml"/><Relationship Id="rId420" Type="http://schemas.openxmlformats.org/officeDocument/2006/relationships/image" Target="../media/image700.png"/><Relationship Id="rId255" Type="http://schemas.openxmlformats.org/officeDocument/2006/relationships/customXml" Target="../ink/ink615.xml"/><Relationship Id="rId297" Type="http://schemas.openxmlformats.org/officeDocument/2006/relationships/customXml" Target="../ink/ink636.xml"/><Relationship Id="rId462" Type="http://schemas.openxmlformats.org/officeDocument/2006/relationships/image" Target="../media/image721.png"/><Relationship Id="rId518" Type="http://schemas.openxmlformats.org/officeDocument/2006/relationships/image" Target="../media/image749.png"/><Relationship Id="rId115" Type="http://schemas.openxmlformats.org/officeDocument/2006/relationships/customXml" Target="../ink/ink545.xml"/><Relationship Id="rId157" Type="http://schemas.openxmlformats.org/officeDocument/2006/relationships/customXml" Target="../ink/ink566.xml"/><Relationship Id="rId322" Type="http://schemas.openxmlformats.org/officeDocument/2006/relationships/image" Target="../media/image651.png"/><Relationship Id="rId364" Type="http://schemas.openxmlformats.org/officeDocument/2006/relationships/image" Target="../media/image672.png"/><Relationship Id="rId61" Type="http://schemas.openxmlformats.org/officeDocument/2006/relationships/customXml" Target="../ink/ink518.xml"/><Relationship Id="rId199" Type="http://schemas.openxmlformats.org/officeDocument/2006/relationships/customXml" Target="../ink/ink587.xml"/><Relationship Id="rId19" Type="http://schemas.openxmlformats.org/officeDocument/2006/relationships/customXml" Target="../ink/ink497.xml"/><Relationship Id="rId224" Type="http://schemas.openxmlformats.org/officeDocument/2006/relationships/image" Target="../media/image602.png"/><Relationship Id="rId266" Type="http://schemas.openxmlformats.org/officeDocument/2006/relationships/image" Target="../media/image623.png"/><Relationship Id="rId431" Type="http://schemas.openxmlformats.org/officeDocument/2006/relationships/customXml" Target="../ink/ink703.xml"/><Relationship Id="rId473" Type="http://schemas.openxmlformats.org/officeDocument/2006/relationships/customXml" Target="../ink/ink724.xml"/><Relationship Id="rId529" Type="http://schemas.openxmlformats.org/officeDocument/2006/relationships/customXml" Target="../ink/ink752.xml"/><Relationship Id="rId30" Type="http://schemas.openxmlformats.org/officeDocument/2006/relationships/image" Target="../media/image505.png"/><Relationship Id="rId126" Type="http://schemas.openxmlformats.org/officeDocument/2006/relationships/image" Target="../media/image553.png"/><Relationship Id="rId168" Type="http://schemas.openxmlformats.org/officeDocument/2006/relationships/image" Target="../media/image574.png"/><Relationship Id="rId333" Type="http://schemas.openxmlformats.org/officeDocument/2006/relationships/customXml" Target="../ink/ink654.xml"/><Relationship Id="rId540" Type="http://schemas.openxmlformats.org/officeDocument/2006/relationships/image" Target="../media/image760.png"/><Relationship Id="rId72" Type="http://schemas.openxmlformats.org/officeDocument/2006/relationships/image" Target="../media/image526.png"/><Relationship Id="rId375" Type="http://schemas.openxmlformats.org/officeDocument/2006/relationships/customXml" Target="../ink/ink675.xml"/><Relationship Id="rId3" Type="http://schemas.openxmlformats.org/officeDocument/2006/relationships/customXml" Target="../ink/ink489.xml"/><Relationship Id="rId235" Type="http://schemas.openxmlformats.org/officeDocument/2006/relationships/customXml" Target="../ink/ink605.xml"/><Relationship Id="rId277" Type="http://schemas.openxmlformats.org/officeDocument/2006/relationships/customXml" Target="../ink/ink626.xml"/><Relationship Id="rId400" Type="http://schemas.openxmlformats.org/officeDocument/2006/relationships/image" Target="../media/image690.png"/><Relationship Id="rId442" Type="http://schemas.openxmlformats.org/officeDocument/2006/relationships/image" Target="../media/image711.png"/><Relationship Id="rId484" Type="http://schemas.openxmlformats.org/officeDocument/2006/relationships/image" Target="../media/image732.png"/><Relationship Id="rId137" Type="http://schemas.openxmlformats.org/officeDocument/2006/relationships/customXml" Target="../ink/ink556.xml"/><Relationship Id="rId302" Type="http://schemas.openxmlformats.org/officeDocument/2006/relationships/image" Target="../media/image641.png"/><Relationship Id="rId344" Type="http://schemas.openxmlformats.org/officeDocument/2006/relationships/image" Target="../media/image662.png"/><Relationship Id="rId41" Type="http://schemas.openxmlformats.org/officeDocument/2006/relationships/customXml" Target="../ink/ink508.xml"/><Relationship Id="rId83" Type="http://schemas.openxmlformats.org/officeDocument/2006/relationships/customXml" Target="../ink/ink529.xml"/><Relationship Id="rId179" Type="http://schemas.openxmlformats.org/officeDocument/2006/relationships/customXml" Target="../ink/ink577.xml"/><Relationship Id="rId386" Type="http://schemas.openxmlformats.org/officeDocument/2006/relationships/image" Target="../media/image683.png"/><Relationship Id="rId551" Type="http://schemas.openxmlformats.org/officeDocument/2006/relationships/customXml" Target="../ink/ink763.xml"/><Relationship Id="rId190" Type="http://schemas.openxmlformats.org/officeDocument/2006/relationships/image" Target="../media/image585.png"/><Relationship Id="rId204" Type="http://schemas.openxmlformats.org/officeDocument/2006/relationships/image" Target="../media/image592.png"/><Relationship Id="rId246" Type="http://schemas.openxmlformats.org/officeDocument/2006/relationships/image" Target="../media/image613.png"/><Relationship Id="rId288" Type="http://schemas.openxmlformats.org/officeDocument/2006/relationships/image" Target="../media/image634.png"/><Relationship Id="rId411" Type="http://schemas.openxmlformats.org/officeDocument/2006/relationships/customXml" Target="../ink/ink693.xml"/><Relationship Id="rId453" Type="http://schemas.openxmlformats.org/officeDocument/2006/relationships/customXml" Target="../ink/ink714.xml"/><Relationship Id="rId509" Type="http://schemas.openxmlformats.org/officeDocument/2006/relationships/customXml" Target="../ink/ink742.xml"/><Relationship Id="rId106" Type="http://schemas.openxmlformats.org/officeDocument/2006/relationships/image" Target="../media/image543.png"/><Relationship Id="rId313" Type="http://schemas.openxmlformats.org/officeDocument/2006/relationships/customXml" Target="../ink/ink644.xml"/><Relationship Id="rId495" Type="http://schemas.openxmlformats.org/officeDocument/2006/relationships/customXml" Target="../ink/ink735.xml"/><Relationship Id="rId10" Type="http://schemas.openxmlformats.org/officeDocument/2006/relationships/image" Target="../media/image495.png"/><Relationship Id="rId52" Type="http://schemas.openxmlformats.org/officeDocument/2006/relationships/image" Target="../media/image516.png"/><Relationship Id="rId94" Type="http://schemas.openxmlformats.org/officeDocument/2006/relationships/image" Target="../media/image537.png"/><Relationship Id="rId148" Type="http://schemas.openxmlformats.org/officeDocument/2006/relationships/image" Target="../media/image564.png"/><Relationship Id="rId355" Type="http://schemas.openxmlformats.org/officeDocument/2006/relationships/customXml" Target="../ink/ink665.xml"/><Relationship Id="rId397" Type="http://schemas.openxmlformats.org/officeDocument/2006/relationships/customXml" Target="../ink/ink686.xml"/><Relationship Id="rId520" Type="http://schemas.openxmlformats.org/officeDocument/2006/relationships/image" Target="../media/image750.png"/><Relationship Id="rId215" Type="http://schemas.openxmlformats.org/officeDocument/2006/relationships/customXml" Target="../ink/ink595.xml"/><Relationship Id="rId257" Type="http://schemas.openxmlformats.org/officeDocument/2006/relationships/customXml" Target="../ink/ink616.xml"/><Relationship Id="rId422" Type="http://schemas.openxmlformats.org/officeDocument/2006/relationships/image" Target="../media/image701.png"/><Relationship Id="rId464" Type="http://schemas.openxmlformats.org/officeDocument/2006/relationships/image" Target="../media/image722.png"/><Relationship Id="rId299" Type="http://schemas.openxmlformats.org/officeDocument/2006/relationships/customXml" Target="../ink/ink637.xml"/><Relationship Id="rId63" Type="http://schemas.openxmlformats.org/officeDocument/2006/relationships/customXml" Target="../ink/ink519.xml"/><Relationship Id="rId159" Type="http://schemas.openxmlformats.org/officeDocument/2006/relationships/customXml" Target="../ink/ink567.xml"/><Relationship Id="rId366" Type="http://schemas.openxmlformats.org/officeDocument/2006/relationships/image" Target="../media/image673.png"/><Relationship Id="rId226" Type="http://schemas.openxmlformats.org/officeDocument/2006/relationships/image" Target="../media/image603.png"/><Relationship Id="rId433" Type="http://schemas.openxmlformats.org/officeDocument/2006/relationships/customXml" Target="../ink/ink704.xml"/><Relationship Id="rId74" Type="http://schemas.openxmlformats.org/officeDocument/2006/relationships/image" Target="../media/image527.png"/><Relationship Id="rId377" Type="http://schemas.openxmlformats.org/officeDocument/2006/relationships/customXml" Target="../ink/ink676.xml"/><Relationship Id="rId500" Type="http://schemas.openxmlformats.org/officeDocument/2006/relationships/image" Target="../media/image740.png"/><Relationship Id="rId5" Type="http://schemas.openxmlformats.org/officeDocument/2006/relationships/customXml" Target="../ink/ink490.xml"/><Relationship Id="rId237" Type="http://schemas.openxmlformats.org/officeDocument/2006/relationships/customXml" Target="../ink/ink606.xml"/><Relationship Id="rId444" Type="http://schemas.openxmlformats.org/officeDocument/2006/relationships/image" Target="../media/image712.png"/><Relationship Id="rId290" Type="http://schemas.openxmlformats.org/officeDocument/2006/relationships/image" Target="../media/image635.png"/><Relationship Id="rId304" Type="http://schemas.openxmlformats.org/officeDocument/2006/relationships/image" Target="../media/image642.png"/><Relationship Id="rId388" Type="http://schemas.openxmlformats.org/officeDocument/2006/relationships/image" Target="../media/image684.png"/><Relationship Id="rId511" Type="http://schemas.openxmlformats.org/officeDocument/2006/relationships/customXml" Target="../ink/ink743.xml"/><Relationship Id="rId85" Type="http://schemas.openxmlformats.org/officeDocument/2006/relationships/customXml" Target="../ink/ink530.xml"/><Relationship Id="rId150" Type="http://schemas.openxmlformats.org/officeDocument/2006/relationships/image" Target="../media/image565.png"/><Relationship Id="rId248" Type="http://schemas.openxmlformats.org/officeDocument/2006/relationships/image" Target="../media/image614.png"/><Relationship Id="rId455" Type="http://schemas.openxmlformats.org/officeDocument/2006/relationships/customXml" Target="../ink/ink715.xml"/><Relationship Id="rId12" Type="http://schemas.openxmlformats.org/officeDocument/2006/relationships/image" Target="../media/image496.png"/><Relationship Id="rId108" Type="http://schemas.openxmlformats.org/officeDocument/2006/relationships/image" Target="../media/image544.png"/><Relationship Id="rId315" Type="http://schemas.openxmlformats.org/officeDocument/2006/relationships/customXml" Target="../ink/ink645.xml"/><Relationship Id="rId522" Type="http://schemas.openxmlformats.org/officeDocument/2006/relationships/image" Target="../media/image75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2.xml"/><Relationship Id="rId21" Type="http://schemas.openxmlformats.org/officeDocument/2006/relationships/customXml" Target="../ink/ink774.xml"/><Relationship Id="rId42" Type="http://schemas.openxmlformats.org/officeDocument/2006/relationships/image" Target="../media/image789.png"/><Relationship Id="rId63" Type="http://schemas.openxmlformats.org/officeDocument/2006/relationships/customXml" Target="../ink/ink795.xml"/><Relationship Id="rId84" Type="http://schemas.openxmlformats.org/officeDocument/2006/relationships/image" Target="../media/image810.png"/><Relationship Id="rId138" Type="http://schemas.openxmlformats.org/officeDocument/2006/relationships/image" Target="../media/image837.png"/><Relationship Id="rId159" Type="http://schemas.openxmlformats.org/officeDocument/2006/relationships/customXml" Target="../ink/ink843.xml"/><Relationship Id="rId170" Type="http://schemas.openxmlformats.org/officeDocument/2006/relationships/image" Target="../media/image853.png"/><Relationship Id="rId107" Type="http://schemas.openxmlformats.org/officeDocument/2006/relationships/customXml" Target="../ink/ink817.xml"/><Relationship Id="rId11" Type="http://schemas.openxmlformats.org/officeDocument/2006/relationships/customXml" Target="../ink/ink769.xml"/><Relationship Id="rId32" Type="http://schemas.openxmlformats.org/officeDocument/2006/relationships/image" Target="../media/image784.png"/><Relationship Id="rId53" Type="http://schemas.openxmlformats.org/officeDocument/2006/relationships/customXml" Target="../ink/ink790.xml"/><Relationship Id="rId74" Type="http://schemas.openxmlformats.org/officeDocument/2006/relationships/image" Target="../media/image805.png"/><Relationship Id="rId128" Type="http://schemas.openxmlformats.org/officeDocument/2006/relationships/image" Target="../media/image832.png"/><Relationship Id="rId149" Type="http://schemas.openxmlformats.org/officeDocument/2006/relationships/customXml" Target="../ink/ink838.xml"/><Relationship Id="rId5" Type="http://schemas.openxmlformats.org/officeDocument/2006/relationships/customXml" Target="../ink/ink766.xml"/><Relationship Id="rId95" Type="http://schemas.openxmlformats.org/officeDocument/2006/relationships/customXml" Target="../ink/ink811.xml"/><Relationship Id="rId160" Type="http://schemas.openxmlformats.org/officeDocument/2006/relationships/image" Target="../media/image848.png"/><Relationship Id="rId22" Type="http://schemas.openxmlformats.org/officeDocument/2006/relationships/image" Target="../media/image779.png"/><Relationship Id="rId43" Type="http://schemas.openxmlformats.org/officeDocument/2006/relationships/customXml" Target="../ink/ink785.xml"/><Relationship Id="rId64" Type="http://schemas.openxmlformats.org/officeDocument/2006/relationships/image" Target="../media/image800.png"/><Relationship Id="rId118" Type="http://schemas.openxmlformats.org/officeDocument/2006/relationships/image" Target="../media/image827.png"/><Relationship Id="rId139" Type="http://schemas.openxmlformats.org/officeDocument/2006/relationships/customXml" Target="../ink/ink833.xml"/><Relationship Id="rId85" Type="http://schemas.openxmlformats.org/officeDocument/2006/relationships/customXml" Target="../ink/ink806.xml"/><Relationship Id="rId150" Type="http://schemas.openxmlformats.org/officeDocument/2006/relationships/image" Target="../media/image843.png"/><Relationship Id="rId171" Type="http://schemas.openxmlformats.org/officeDocument/2006/relationships/customXml" Target="../ink/ink849.xml"/><Relationship Id="rId12" Type="http://schemas.openxmlformats.org/officeDocument/2006/relationships/image" Target="../media/image774.png"/><Relationship Id="rId33" Type="http://schemas.openxmlformats.org/officeDocument/2006/relationships/customXml" Target="../ink/ink780.xml"/><Relationship Id="rId108" Type="http://schemas.openxmlformats.org/officeDocument/2006/relationships/image" Target="../media/image822.png"/><Relationship Id="rId129" Type="http://schemas.openxmlformats.org/officeDocument/2006/relationships/customXml" Target="../ink/ink828.xml"/><Relationship Id="rId54" Type="http://schemas.openxmlformats.org/officeDocument/2006/relationships/image" Target="../media/image795.png"/><Relationship Id="rId75" Type="http://schemas.openxmlformats.org/officeDocument/2006/relationships/customXml" Target="../ink/ink801.xml"/><Relationship Id="rId96" Type="http://schemas.openxmlformats.org/officeDocument/2006/relationships/image" Target="../media/image816.png"/><Relationship Id="rId140" Type="http://schemas.openxmlformats.org/officeDocument/2006/relationships/image" Target="../media/image838.png"/><Relationship Id="rId161" Type="http://schemas.openxmlformats.org/officeDocument/2006/relationships/customXml" Target="../ink/ink844.xml"/><Relationship Id="rId6" Type="http://schemas.openxmlformats.org/officeDocument/2006/relationships/image" Target="../media/image771.png"/><Relationship Id="rId23" Type="http://schemas.openxmlformats.org/officeDocument/2006/relationships/customXml" Target="../ink/ink775.xml"/><Relationship Id="rId28" Type="http://schemas.openxmlformats.org/officeDocument/2006/relationships/image" Target="../media/image782.png"/><Relationship Id="rId49" Type="http://schemas.openxmlformats.org/officeDocument/2006/relationships/customXml" Target="../ink/ink788.xml"/><Relationship Id="rId114" Type="http://schemas.openxmlformats.org/officeDocument/2006/relationships/image" Target="../media/image825.png"/><Relationship Id="rId119" Type="http://schemas.openxmlformats.org/officeDocument/2006/relationships/customXml" Target="../ink/ink823.xml"/><Relationship Id="rId44" Type="http://schemas.openxmlformats.org/officeDocument/2006/relationships/image" Target="../media/image790.png"/><Relationship Id="rId60" Type="http://schemas.openxmlformats.org/officeDocument/2006/relationships/image" Target="../media/image798.png"/><Relationship Id="rId65" Type="http://schemas.openxmlformats.org/officeDocument/2006/relationships/customXml" Target="../ink/ink796.xml"/><Relationship Id="rId81" Type="http://schemas.openxmlformats.org/officeDocument/2006/relationships/customXml" Target="../ink/ink804.xml"/><Relationship Id="rId86" Type="http://schemas.openxmlformats.org/officeDocument/2006/relationships/image" Target="../media/image811.png"/><Relationship Id="rId130" Type="http://schemas.openxmlformats.org/officeDocument/2006/relationships/image" Target="../media/image833.png"/><Relationship Id="rId135" Type="http://schemas.openxmlformats.org/officeDocument/2006/relationships/customXml" Target="../ink/ink831.xml"/><Relationship Id="rId151" Type="http://schemas.openxmlformats.org/officeDocument/2006/relationships/customXml" Target="../ink/ink839.xml"/><Relationship Id="rId156" Type="http://schemas.openxmlformats.org/officeDocument/2006/relationships/image" Target="../media/image846.png"/><Relationship Id="rId177" Type="http://schemas.openxmlformats.org/officeDocument/2006/relationships/customXml" Target="../ink/ink852.xml"/><Relationship Id="rId172" Type="http://schemas.openxmlformats.org/officeDocument/2006/relationships/image" Target="../media/image854.png"/><Relationship Id="rId13" Type="http://schemas.openxmlformats.org/officeDocument/2006/relationships/customXml" Target="../ink/ink770.xml"/><Relationship Id="rId18" Type="http://schemas.openxmlformats.org/officeDocument/2006/relationships/image" Target="../media/image777.png"/><Relationship Id="rId39" Type="http://schemas.openxmlformats.org/officeDocument/2006/relationships/customXml" Target="../ink/ink783.xml"/><Relationship Id="rId109" Type="http://schemas.openxmlformats.org/officeDocument/2006/relationships/customXml" Target="../ink/ink818.xml"/><Relationship Id="rId34" Type="http://schemas.openxmlformats.org/officeDocument/2006/relationships/image" Target="../media/image785.png"/><Relationship Id="rId50" Type="http://schemas.openxmlformats.org/officeDocument/2006/relationships/image" Target="../media/image793.png"/><Relationship Id="rId55" Type="http://schemas.openxmlformats.org/officeDocument/2006/relationships/customXml" Target="../ink/ink791.xml"/><Relationship Id="rId76" Type="http://schemas.openxmlformats.org/officeDocument/2006/relationships/image" Target="../media/image806.png"/><Relationship Id="rId97" Type="http://schemas.openxmlformats.org/officeDocument/2006/relationships/customXml" Target="../ink/ink812.xml"/><Relationship Id="rId104" Type="http://schemas.openxmlformats.org/officeDocument/2006/relationships/image" Target="../media/image820.png"/><Relationship Id="rId120" Type="http://schemas.openxmlformats.org/officeDocument/2006/relationships/image" Target="../media/image828.png"/><Relationship Id="rId125" Type="http://schemas.openxmlformats.org/officeDocument/2006/relationships/customXml" Target="../ink/ink826.xml"/><Relationship Id="rId141" Type="http://schemas.openxmlformats.org/officeDocument/2006/relationships/customXml" Target="../ink/ink834.xml"/><Relationship Id="rId146" Type="http://schemas.openxmlformats.org/officeDocument/2006/relationships/image" Target="../media/image841.png"/><Relationship Id="rId167" Type="http://schemas.openxmlformats.org/officeDocument/2006/relationships/customXml" Target="../ink/ink847.xml"/><Relationship Id="rId7" Type="http://schemas.openxmlformats.org/officeDocument/2006/relationships/customXml" Target="../ink/ink767.xml"/><Relationship Id="rId71" Type="http://schemas.openxmlformats.org/officeDocument/2006/relationships/customXml" Target="../ink/ink799.xml"/><Relationship Id="rId92" Type="http://schemas.openxmlformats.org/officeDocument/2006/relationships/image" Target="../media/image814.png"/><Relationship Id="rId162" Type="http://schemas.openxmlformats.org/officeDocument/2006/relationships/image" Target="../media/image849.png"/><Relationship Id="rId2" Type="http://schemas.openxmlformats.org/officeDocument/2006/relationships/image" Target="../media/image1.png"/><Relationship Id="rId29" Type="http://schemas.openxmlformats.org/officeDocument/2006/relationships/customXml" Target="../ink/ink778.xml"/><Relationship Id="rId24" Type="http://schemas.openxmlformats.org/officeDocument/2006/relationships/image" Target="../media/image780.png"/><Relationship Id="rId40" Type="http://schemas.openxmlformats.org/officeDocument/2006/relationships/image" Target="../media/image788.png"/><Relationship Id="rId45" Type="http://schemas.openxmlformats.org/officeDocument/2006/relationships/customXml" Target="../ink/ink786.xml"/><Relationship Id="rId66" Type="http://schemas.openxmlformats.org/officeDocument/2006/relationships/image" Target="../media/image801.png"/><Relationship Id="rId87" Type="http://schemas.openxmlformats.org/officeDocument/2006/relationships/customXml" Target="../ink/ink807.xml"/><Relationship Id="rId110" Type="http://schemas.openxmlformats.org/officeDocument/2006/relationships/image" Target="../media/image823.png"/><Relationship Id="rId115" Type="http://schemas.openxmlformats.org/officeDocument/2006/relationships/customXml" Target="../ink/ink821.xml"/><Relationship Id="rId131" Type="http://schemas.openxmlformats.org/officeDocument/2006/relationships/customXml" Target="../ink/ink829.xml"/><Relationship Id="rId136" Type="http://schemas.openxmlformats.org/officeDocument/2006/relationships/image" Target="../media/image836.png"/><Relationship Id="rId157" Type="http://schemas.openxmlformats.org/officeDocument/2006/relationships/customXml" Target="../ink/ink842.xml"/><Relationship Id="rId178" Type="http://schemas.openxmlformats.org/officeDocument/2006/relationships/image" Target="../media/image857.png"/><Relationship Id="rId61" Type="http://schemas.openxmlformats.org/officeDocument/2006/relationships/customXml" Target="../ink/ink794.xml"/><Relationship Id="rId82" Type="http://schemas.openxmlformats.org/officeDocument/2006/relationships/image" Target="../media/image809.png"/><Relationship Id="rId152" Type="http://schemas.openxmlformats.org/officeDocument/2006/relationships/image" Target="../media/image844.png"/><Relationship Id="rId173" Type="http://schemas.openxmlformats.org/officeDocument/2006/relationships/customXml" Target="../ink/ink850.xml"/><Relationship Id="rId19" Type="http://schemas.openxmlformats.org/officeDocument/2006/relationships/customXml" Target="../ink/ink773.xml"/><Relationship Id="rId14" Type="http://schemas.openxmlformats.org/officeDocument/2006/relationships/image" Target="../media/image775.png"/><Relationship Id="rId30" Type="http://schemas.openxmlformats.org/officeDocument/2006/relationships/image" Target="../media/image783.png"/><Relationship Id="rId35" Type="http://schemas.openxmlformats.org/officeDocument/2006/relationships/customXml" Target="../ink/ink781.xml"/><Relationship Id="rId56" Type="http://schemas.openxmlformats.org/officeDocument/2006/relationships/image" Target="../media/image796.png"/><Relationship Id="rId77" Type="http://schemas.openxmlformats.org/officeDocument/2006/relationships/customXml" Target="../ink/ink802.xml"/><Relationship Id="rId100" Type="http://schemas.openxmlformats.org/officeDocument/2006/relationships/image" Target="../media/image818.png"/><Relationship Id="rId105" Type="http://schemas.openxmlformats.org/officeDocument/2006/relationships/customXml" Target="../ink/ink816.xml"/><Relationship Id="rId126" Type="http://schemas.openxmlformats.org/officeDocument/2006/relationships/image" Target="../media/image831.png"/><Relationship Id="rId147" Type="http://schemas.openxmlformats.org/officeDocument/2006/relationships/customXml" Target="../ink/ink837.xml"/><Relationship Id="rId168" Type="http://schemas.openxmlformats.org/officeDocument/2006/relationships/image" Target="../media/image852.png"/><Relationship Id="rId8" Type="http://schemas.openxmlformats.org/officeDocument/2006/relationships/image" Target="../media/image772.png"/><Relationship Id="rId51" Type="http://schemas.openxmlformats.org/officeDocument/2006/relationships/customXml" Target="../ink/ink789.xml"/><Relationship Id="rId72" Type="http://schemas.openxmlformats.org/officeDocument/2006/relationships/image" Target="../media/image804.png"/><Relationship Id="rId93" Type="http://schemas.openxmlformats.org/officeDocument/2006/relationships/customXml" Target="../ink/ink810.xml"/><Relationship Id="rId98" Type="http://schemas.openxmlformats.org/officeDocument/2006/relationships/image" Target="../media/image817.png"/><Relationship Id="rId121" Type="http://schemas.openxmlformats.org/officeDocument/2006/relationships/customXml" Target="../ink/ink824.xml"/><Relationship Id="rId142" Type="http://schemas.openxmlformats.org/officeDocument/2006/relationships/image" Target="../media/image839.png"/><Relationship Id="rId163" Type="http://schemas.openxmlformats.org/officeDocument/2006/relationships/customXml" Target="../ink/ink845.xml"/><Relationship Id="rId3" Type="http://schemas.openxmlformats.org/officeDocument/2006/relationships/image" Target="../media/image769.png"/><Relationship Id="rId25" Type="http://schemas.openxmlformats.org/officeDocument/2006/relationships/customXml" Target="../ink/ink776.xml"/><Relationship Id="rId46" Type="http://schemas.openxmlformats.org/officeDocument/2006/relationships/image" Target="../media/image791.png"/><Relationship Id="rId67" Type="http://schemas.openxmlformats.org/officeDocument/2006/relationships/customXml" Target="../ink/ink797.xml"/><Relationship Id="rId116" Type="http://schemas.openxmlformats.org/officeDocument/2006/relationships/image" Target="../media/image826.png"/><Relationship Id="rId137" Type="http://schemas.openxmlformats.org/officeDocument/2006/relationships/customXml" Target="../ink/ink832.xml"/><Relationship Id="rId158" Type="http://schemas.openxmlformats.org/officeDocument/2006/relationships/image" Target="../media/image847.png"/><Relationship Id="rId20" Type="http://schemas.openxmlformats.org/officeDocument/2006/relationships/image" Target="../media/image778.png"/><Relationship Id="rId41" Type="http://schemas.openxmlformats.org/officeDocument/2006/relationships/customXml" Target="../ink/ink784.xml"/><Relationship Id="rId62" Type="http://schemas.openxmlformats.org/officeDocument/2006/relationships/image" Target="../media/image799.png"/><Relationship Id="rId83" Type="http://schemas.openxmlformats.org/officeDocument/2006/relationships/customXml" Target="../ink/ink805.xml"/><Relationship Id="rId88" Type="http://schemas.openxmlformats.org/officeDocument/2006/relationships/image" Target="../media/image812.png"/><Relationship Id="rId111" Type="http://schemas.openxmlformats.org/officeDocument/2006/relationships/customXml" Target="../ink/ink819.xml"/><Relationship Id="rId132" Type="http://schemas.openxmlformats.org/officeDocument/2006/relationships/image" Target="../media/image834.png"/><Relationship Id="rId153" Type="http://schemas.openxmlformats.org/officeDocument/2006/relationships/customXml" Target="../ink/ink840.xml"/><Relationship Id="rId174" Type="http://schemas.openxmlformats.org/officeDocument/2006/relationships/image" Target="../media/image855.png"/><Relationship Id="rId15" Type="http://schemas.openxmlformats.org/officeDocument/2006/relationships/customXml" Target="../ink/ink771.xml"/><Relationship Id="rId36" Type="http://schemas.openxmlformats.org/officeDocument/2006/relationships/image" Target="../media/image786.png"/><Relationship Id="rId57" Type="http://schemas.openxmlformats.org/officeDocument/2006/relationships/customXml" Target="../ink/ink792.xml"/><Relationship Id="rId106" Type="http://schemas.openxmlformats.org/officeDocument/2006/relationships/image" Target="../media/image821.png"/><Relationship Id="rId127" Type="http://schemas.openxmlformats.org/officeDocument/2006/relationships/customXml" Target="../ink/ink827.xml"/><Relationship Id="rId10" Type="http://schemas.openxmlformats.org/officeDocument/2006/relationships/image" Target="../media/image773.png"/><Relationship Id="rId31" Type="http://schemas.openxmlformats.org/officeDocument/2006/relationships/customXml" Target="../ink/ink779.xml"/><Relationship Id="rId52" Type="http://schemas.openxmlformats.org/officeDocument/2006/relationships/image" Target="../media/image794.png"/><Relationship Id="rId73" Type="http://schemas.openxmlformats.org/officeDocument/2006/relationships/customXml" Target="../ink/ink800.xml"/><Relationship Id="rId78" Type="http://schemas.openxmlformats.org/officeDocument/2006/relationships/image" Target="../media/image807.png"/><Relationship Id="rId94" Type="http://schemas.openxmlformats.org/officeDocument/2006/relationships/image" Target="../media/image815.png"/><Relationship Id="rId99" Type="http://schemas.openxmlformats.org/officeDocument/2006/relationships/customXml" Target="../ink/ink813.xml"/><Relationship Id="rId101" Type="http://schemas.openxmlformats.org/officeDocument/2006/relationships/customXml" Target="../ink/ink814.xml"/><Relationship Id="rId122" Type="http://schemas.openxmlformats.org/officeDocument/2006/relationships/image" Target="../media/image829.png"/><Relationship Id="rId143" Type="http://schemas.openxmlformats.org/officeDocument/2006/relationships/customXml" Target="../ink/ink835.xml"/><Relationship Id="rId148" Type="http://schemas.openxmlformats.org/officeDocument/2006/relationships/image" Target="../media/image842.png"/><Relationship Id="rId164" Type="http://schemas.openxmlformats.org/officeDocument/2006/relationships/image" Target="../media/image850.png"/><Relationship Id="rId169" Type="http://schemas.openxmlformats.org/officeDocument/2006/relationships/customXml" Target="../ink/ink848.xml"/><Relationship Id="rId4" Type="http://schemas.openxmlformats.org/officeDocument/2006/relationships/image" Target="../media/image770.png"/><Relationship Id="rId9" Type="http://schemas.openxmlformats.org/officeDocument/2006/relationships/customXml" Target="../ink/ink768.xml"/><Relationship Id="rId26" Type="http://schemas.openxmlformats.org/officeDocument/2006/relationships/image" Target="../media/image781.png"/><Relationship Id="rId47" Type="http://schemas.openxmlformats.org/officeDocument/2006/relationships/customXml" Target="../ink/ink787.xml"/><Relationship Id="rId68" Type="http://schemas.openxmlformats.org/officeDocument/2006/relationships/image" Target="../media/image802.png"/><Relationship Id="rId89" Type="http://schemas.openxmlformats.org/officeDocument/2006/relationships/customXml" Target="../ink/ink808.xml"/><Relationship Id="rId112" Type="http://schemas.openxmlformats.org/officeDocument/2006/relationships/image" Target="../media/image824.png"/><Relationship Id="rId133" Type="http://schemas.openxmlformats.org/officeDocument/2006/relationships/customXml" Target="../ink/ink830.xml"/><Relationship Id="rId154" Type="http://schemas.openxmlformats.org/officeDocument/2006/relationships/image" Target="../media/image845.png"/><Relationship Id="rId175" Type="http://schemas.openxmlformats.org/officeDocument/2006/relationships/customXml" Target="../ink/ink851.xml"/><Relationship Id="rId16" Type="http://schemas.openxmlformats.org/officeDocument/2006/relationships/image" Target="../media/image776.png"/><Relationship Id="rId37" Type="http://schemas.openxmlformats.org/officeDocument/2006/relationships/customXml" Target="../ink/ink782.xml"/><Relationship Id="rId58" Type="http://schemas.openxmlformats.org/officeDocument/2006/relationships/image" Target="../media/image797.png"/><Relationship Id="rId79" Type="http://schemas.openxmlformats.org/officeDocument/2006/relationships/customXml" Target="../ink/ink803.xml"/><Relationship Id="rId102" Type="http://schemas.openxmlformats.org/officeDocument/2006/relationships/image" Target="../media/image819.png"/><Relationship Id="rId123" Type="http://schemas.openxmlformats.org/officeDocument/2006/relationships/customXml" Target="../ink/ink825.xml"/><Relationship Id="rId144" Type="http://schemas.openxmlformats.org/officeDocument/2006/relationships/image" Target="../media/image840.png"/><Relationship Id="rId90" Type="http://schemas.openxmlformats.org/officeDocument/2006/relationships/image" Target="../media/image813.png"/><Relationship Id="rId165" Type="http://schemas.openxmlformats.org/officeDocument/2006/relationships/customXml" Target="../ink/ink846.xml"/><Relationship Id="rId27" Type="http://schemas.openxmlformats.org/officeDocument/2006/relationships/customXml" Target="../ink/ink777.xml"/><Relationship Id="rId48" Type="http://schemas.openxmlformats.org/officeDocument/2006/relationships/image" Target="../media/image792.png"/><Relationship Id="rId69" Type="http://schemas.openxmlformats.org/officeDocument/2006/relationships/customXml" Target="../ink/ink798.xml"/><Relationship Id="rId113" Type="http://schemas.openxmlformats.org/officeDocument/2006/relationships/customXml" Target="../ink/ink820.xml"/><Relationship Id="rId134" Type="http://schemas.openxmlformats.org/officeDocument/2006/relationships/image" Target="../media/image835.png"/><Relationship Id="rId80" Type="http://schemas.openxmlformats.org/officeDocument/2006/relationships/image" Target="../media/image808.png"/><Relationship Id="rId155" Type="http://schemas.openxmlformats.org/officeDocument/2006/relationships/customXml" Target="../ink/ink841.xml"/><Relationship Id="rId176" Type="http://schemas.openxmlformats.org/officeDocument/2006/relationships/image" Target="../media/image856.png"/><Relationship Id="rId17" Type="http://schemas.openxmlformats.org/officeDocument/2006/relationships/customXml" Target="../ink/ink772.xml"/><Relationship Id="rId38" Type="http://schemas.openxmlformats.org/officeDocument/2006/relationships/image" Target="../media/image787.png"/><Relationship Id="rId59" Type="http://schemas.openxmlformats.org/officeDocument/2006/relationships/customXml" Target="../ink/ink793.xml"/><Relationship Id="rId103" Type="http://schemas.openxmlformats.org/officeDocument/2006/relationships/customXml" Target="../ink/ink815.xml"/><Relationship Id="rId124" Type="http://schemas.openxmlformats.org/officeDocument/2006/relationships/image" Target="../media/image830.png"/><Relationship Id="rId70" Type="http://schemas.openxmlformats.org/officeDocument/2006/relationships/image" Target="../media/image803.png"/><Relationship Id="rId91" Type="http://schemas.openxmlformats.org/officeDocument/2006/relationships/customXml" Target="../ink/ink809.xml"/><Relationship Id="rId145" Type="http://schemas.openxmlformats.org/officeDocument/2006/relationships/customXml" Target="../ink/ink836.xml"/><Relationship Id="rId166" Type="http://schemas.openxmlformats.org/officeDocument/2006/relationships/image" Target="../media/image8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0.xml"/><Relationship Id="rId21" Type="http://schemas.openxmlformats.org/officeDocument/2006/relationships/customXml" Target="../ink/ink862.xml"/><Relationship Id="rId324" Type="http://schemas.openxmlformats.org/officeDocument/2006/relationships/image" Target="../media/image1018.png"/><Relationship Id="rId531" Type="http://schemas.openxmlformats.org/officeDocument/2006/relationships/image" Target="../media/image1121.png"/><Relationship Id="rId170" Type="http://schemas.openxmlformats.org/officeDocument/2006/relationships/image" Target="../media/image941.png"/><Relationship Id="rId268" Type="http://schemas.openxmlformats.org/officeDocument/2006/relationships/image" Target="../media/image990.png"/><Relationship Id="rId475" Type="http://schemas.openxmlformats.org/officeDocument/2006/relationships/image" Target="../media/image1093.png"/><Relationship Id="rId32" Type="http://schemas.openxmlformats.org/officeDocument/2006/relationships/image" Target="../media/image872.png"/><Relationship Id="rId128" Type="http://schemas.openxmlformats.org/officeDocument/2006/relationships/image" Target="../media/image920.png"/><Relationship Id="rId335" Type="http://schemas.openxmlformats.org/officeDocument/2006/relationships/customXml" Target="../ink/ink1019.xml"/><Relationship Id="rId542" Type="http://schemas.openxmlformats.org/officeDocument/2006/relationships/customXml" Target="../ink/ink1123.xml"/><Relationship Id="rId181" Type="http://schemas.openxmlformats.org/officeDocument/2006/relationships/customXml" Target="../ink/ink942.xml"/><Relationship Id="rId402" Type="http://schemas.openxmlformats.org/officeDocument/2006/relationships/image" Target="../media/image1057.png"/><Relationship Id="rId279" Type="http://schemas.openxmlformats.org/officeDocument/2006/relationships/customXml" Target="../ink/ink991.xml"/><Relationship Id="rId486" Type="http://schemas.openxmlformats.org/officeDocument/2006/relationships/customXml" Target="../ink/ink1095.xml"/><Relationship Id="rId43" Type="http://schemas.openxmlformats.org/officeDocument/2006/relationships/customXml" Target="../ink/ink873.xml"/><Relationship Id="rId139" Type="http://schemas.openxmlformats.org/officeDocument/2006/relationships/customXml" Target="../ink/ink921.xml"/><Relationship Id="rId346" Type="http://schemas.openxmlformats.org/officeDocument/2006/relationships/image" Target="../media/image1029.png"/><Relationship Id="rId553" Type="http://schemas.openxmlformats.org/officeDocument/2006/relationships/customXml" Target="../ink/ink1129.xml"/><Relationship Id="rId192" Type="http://schemas.openxmlformats.org/officeDocument/2006/relationships/image" Target="../media/image952.png"/><Relationship Id="rId206" Type="http://schemas.openxmlformats.org/officeDocument/2006/relationships/image" Target="../media/image959.png"/><Relationship Id="rId413" Type="http://schemas.openxmlformats.org/officeDocument/2006/relationships/customXml" Target="../ink/ink1058.xml"/><Relationship Id="rId497" Type="http://schemas.openxmlformats.org/officeDocument/2006/relationships/image" Target="../media/image1104.png"/><Relationship Id="rId357" Type="http://schemas.openxmlformats.org/officeDocument/2006/relationships/customXml" Target="../ink/ink1030.xml"/><Relationship Id="rId54" Type="http://schemas.openxmlformats.org/officeDocument/2006/relationships/image" Target="../media/image883.png"/><Relationship Id="rId217" Type="http://schemas.openxmlformats.org/officeDocument/2006/relationships/customXml" Target="../ink/ink960.xml"/><Relationship Id="rId564" Type="http://schemas.openxmlformats.org/officeDocument/2006/relationships/image" Target="../media/image1137.png"/><Relationship Id="rId424" Type="http://schemas.openxmlformats.org/officeDocument/2006/relationships/customXml" Target="../ink/ink1064.xml"/><Relationship Id="rId270" Type="http://schemas.openxmlformats.org/officeDocument/2006/relationships/image" Target="../media/image991.png"/><Relationship Id="rId65" Type="http://schemas.openxmlformats.org/officeDocument/2006/relationships/customXml" Target="../ink/ink884.xml"/><Relationship Id="rId130" Type="http://schemas.openxmlformats.org/officeDocument/2006/relationships/image" Target="../media/image921.png"/><Relationship Id="rId368" Type="http://schemas.openxmlformats.org/officeDocument/2006/relationships/image" Target="../media/image1040.png"/><Relationship Id="rId575" Type="http://schemas.openxmlformats.org/officeDocument/2006/relationships/customXml" Target="../ink/ink1140.xml"/><Relationship Id="rId228" Type="http://schemas.openxmlformats.org/officeDocument/2006/relationships/image" Target="../media/image970.png"/><Relationship Id="rId435" Type="http://schemas.openxmlformats.org/officeDocument/2006/relationships/image" Target="../media/image1073.png"/><Relationship Id="rId281" Type="http://schemas.openxmlformats.org/officeDocument/2006/relationships/customXml" Target="../ink/ink992.xml"/><Relationship Id="rId502" Type="http://schemas.openxmlformats.org/officeDocument/2006/relationships/customXml" Target="../ink/ink1103.xml"/><Relationship Id="rId76" Type="http://schemas.openxmlformats.org/officeDocument/2006/relationships/image" Target="../media/image894.png"/><Relationship Id="rId141" Type="http://schemas.openxmlformats.org/officeDocument/2006/relationships/customXml" Target="../ink/ink922.xml"/><Relationship Id="rId379" Type="http://schemas.openxmlformats.org/officeDocument/2006/relationships/customXml" Target="../ink/ink1041.xml"/><Relationship Id="rId586" Type="http://schemas.openxmlformats.org/officeDocument/2006/relationships/image" Target="../media/image1148.png"/><Relationship Id="rId7" Type="http://schemas.openxmlformats.org/officeDocument/2006/relationships/customXml" Target="../ink/ink855.xml"/><Relationship Id="rId239" Type="http://schemas.openxmlformats.org/officeDocument/2006/relationships/customXml" Target="../ink/ink971.xml"/><Relationship Id="rId446" Type="http://schemas.openxmlformats.org/officeDocument/2006/relationships/customXml" Target="../ink/ink1075.xml"/><Relationship Id="rId292" Type="http://schemas.openxmlformats.org/officeDocument/2006/relationships/image" Target="../media/image1002.png"/><Relationship Id="rId306" Type="http://schemas.openxmlformats.org/officeDocument/2006/relationships/image" Target="../media/image1009.png"/><Relationship Id="rId87" Type="http://schemas.openxmlformats.org/officeDocument/2006/relationships/customXml" Target="../ink/ink895.xml"/><Relationship Id="rId513" Type="http://schemas.openxmlformats.org/officeDocument/2006/relationships/image" Target="../media/image1112.png"/><Relationship Id="rId597" Type="http://schemas.openxmlformats.org/officeDocument/2006/relationships/customXml" Target="../ink/ink1151.xml"/><Relationship Id="rId152" Type="http://schemas.openxmlformats.org/officeDocument/2006/relationships/image" Target="../media/image932.png"/><Relationship Id="rId457" Type="http://schemas.openxmlformats.org/officeDocument/2006/relationships/image" Target="../media/image1084.png"/><Relationship Id="rId14" Type="http://schemas.openxmlformats.org/officeDocument/2006/relationships/image" Target="../media/image863.png"/><Relationship Id="rId317" Type="http://schemas.openxmlformats.org/officeDocument/2006/relationships/customXml" Target="../ink/ink1010.xml"/><Relationship Id="rId524" Type="http://schemas.openxmlformats.org/officeDocument/2006/relationships/customXml" Target="../ink/ink1114.xml"/><Relationship Id="rId98" Type="http://schemas.openxmlformats.org/officeDocument/2006/relationships/image" Target="../media/image905.png"/><Relationship Id="rId121" Type="http://schemas.openxmlformats.org/officeDocument/2006/relationships/customXml" Target="../ink/ink912.xml"/><Relationship Id="rId163" Type="http://schemas.openxmlformats.org/officeDocument/2006/relationships/customXml" Target="../ink/ink933.xml"/><Relationship Id="rId219" Type="http://schemas.openxmlformats.org/officeDocument/2006/relationships/customXml" Target="../ink/ink961.xml"/><Relationship Id="rId370" Type="http://schemas.openxmlformats.org/officeDocument/2006/relationships/image" Target="../media/image1041.png"/><Relationship Id="rId426" Type="http://schemas.openxmlformats.org/officeDocument/2006/relationships/customXml" Target="../ink/ink1065.xml"/><Relationship Id="rId230" Type="http://schemas.openxmlformats.org/officeDocument/2006/relationships/image" Target="../media/image971.png"/><Relationship Id="rId468" Type="http://schemas.openxmlformats.org/officeDocument/2006/relationships/customXml" Target="../ink/ink1086.xml"/><Relationship Id="rId25" Type="http://schemas.openxmlformats.org/officeDocument/2006/relationships/customXml" Target="../ink/ink864.xml"/><Relationship Id="rId67" Type="http://schemas.openxmlformats.org/officeDocument/2006/relationships/customXml" Target="../ink/ink885.xml"/><Relationship Id="rId272" Type="http://schemas.openxmlformats.org/officeDocument/2006/relationships/image" Target="../media/image992.png"/><Relationship Id="rId328" Type="http://schemas.openxmlformats.org/officeDocument/2006/relationships/image" Target="../media/image1020.png"/><Relationship Id="rId535" Type="http://schemas.openxmlformats.org/officeDocument/2006/relationships/image" Target="../media/image1123.png"/><Relationship Id="rId577" Type="http://schemas.openxmlformats.org/officeDocument/2006/relationships/customXml" Target="../ink/ink1141.xml"/><Relationship Id="rId132" Type="http://schemas.openxmlformats.org/officeDocument/2006/relationships/image" Target="../media/image922.png"/><Relationship Id="rId174" Type="http://schemas.openxmlformats.org/officeDocument/2006/relationships/image" Target="../media/image943.png"/><Relationship Id="rId381" Type="http://schemas.openxmlformats.org/officeDocument/2006/relationships/customXml" Target="../ink/ink1042.xml"/><Relationship Id="rId602" Type="http://schemas.openxmlformats.org/officeDocument/2006/relationships/image" Target="../media/image1156.png"/><Relationship Id="rId241" Type="http://schemas.openxmlformats.org/officeDocument/2006/relationships/customXml" Target="../ink/ink972.xml"/><Relationship Id="rId437" Type="http://schemas.openxmlformats.org/officeDocument/2006/relationships/image" Target="../media/image1074.png"/><Relationship Id="rId479" Type="http://schemas.openxmlformats.org/officeDocument/2006/relationships/image" Target="../media/image1095.png"/><Relationship Id="rId36" Type="http://schemas.openxmlformats.org/officeDocument/2006/relationships/image" Target="../media/image874.png"/><Relationship Id="rId283" Type="http://schemas.openxmlformats.org/officeDocument/2006/relationships/customXml" Target="../ink/ink993.xml"/><Relationship Id="rId339" Type="http://schemas.openxmlformats.org/officeDocument/2006/relationships/customXml" Target="../ink/ink1021.xml"/><Relationship Id="rId490" Type="http://schemas.openxmlformats.org/officeDocument/2006/relationships/customXml" Target="../ink/ink1097.xml"/><Relationship Id="rId504" Type="http://schemas.openxmlformats.org/officeDocument/2006/relationships/customXml" Target="../ink/ink1104.xml"/><Relationship Id="rId546" Type="http://schemas.openxmlformats.org/officeDocument/2006/relationships/customXml" Target="../ink/ink1125.xml"/><Relationship Id="rId78" Type="http://schemas.openxmlformats.org/officeDocument/2006/relationships/image" Target="../media/image895.png"/><Relationship Id="rId101" Type="http://schemas.openxmlformats.org/officeDocument/2006/relationships/customXml" Target="../ink/ink902.xml"/><Relationship Id="rId143" Type="http://schemas.openxmlformats.org/officeDocument/2006/relationships/customXml" Target="../ink/ink923.xml"/><Relationship Id="rId185" Type="http://schemas.openxmlformats.org/officeDocument/2006/relationships/customXml" Target="../ink/ink944.xml"/><Relationship Id="rId350" Type="http://schemas.openxmlformats.org/officeDocument/2006/relationships/image" Target="../media/image1031.png"/><Relationship Id="rId406" Type="http://schemas.openxmlformats.org/officeDocument/2006/relationships/image" Target="../media/image1059.png"/><Relationship Id="rId588" Type="http://schemas.openxmlformats.org/officeDocument/2006/relationships/image" Target="../media/image1149.png"/><Relationship Id="rId9" Type="http://schemas.openxmlformats.org/officeDocument/2006/relationships/customXml" Target="../ink/ink856.xml"/><Relationship Id="rId210" Type="http://schemas.openxmlformats.org/officeDocument/2006/relationships/image" Target="../media/image961.png"/><Relationship Id="rId392" Type="http://schemas.openxmlformats.org/officeDocument/2006/relationships/image" Target="../media/image1052.png"/><Relationship Id="rId448" Type="http://schemas.openxmlformats.org/officeDocument/2006/relationships/customXml" Target="../ink/ink1076.xml"/><Relationship Id="rId252" Type="http://schemas.openxmlformats.org/officeDocument/2006/relationships/image" Target="../media/image982.png"/><Relationship Id="rId294" Type="http://schemas.openxmlformats.org/officeDocument/2006/relationships/image" Target="../media/image1003.png"/><Relationship Id="rId308" Type="http://schemas.openxmlformats.org/officeDocument/2006/relationships/image" Target="../media/image1010.png"/><Relationship Id="rId515" Type="http://schemas.openxmlformats.org/officeDocument/2006/relationships/image" Target="../media/image1113.png"/><Relationship Id="rId47" Type="http://schemas.openxmlformats.org/officeDocument/2006/relationships/customXml" Target="../ink/ink875.xml"/><Relationship Id="rId89" Type="http://schemas.openxmlformats.org/officeDocument/2006/relationships/customXml" Target="../ink/ink896.xml"/><Relationship Id="rId112" Type="http://schemas.openxmlformats.org/officeDocument/2006/relationships/image" Target="../media/image912.png"/><Relationship Id="rId154" Type="http://schemas.openxmlformats.org/officeDocument/2006/relationships/image" Target="../media/image933.png"/><Relationship Id="rId361" Type="http://schemas.openxmlformats.org/officeDocument/2006/relationships/customXml" Target="../ink/ink1032.xml"/><Relationship Id="rId557" Type="http://schemas.openxmlformats.org/officeDocument/2006/relationships/customXml" Target="../ink/ink1131.xml"/><Relationship Id="rId599" Type="http://schemas.openxmlformats.org/officeDocument/2006/relationships/customXml" Target="../ink/ink1152.xml"/><Relationship Id="rId196" Type="http://schemas.openxmlformats.org/officeDocument/2006/relationships/image" Target="../media/image954.png"/><Relationship Id="rId417" Type="http://schemas.openxmlformats.org/officeDocument/2006/relationships/customXml" Target="../ink/ink1060.xml"/><Relationship Id="rId459" Type="http://schemas.openxmlformats.org/officeDocument/2006/relationships/image" Target="../media/image1085.png"/><Relationship Id="rId16" Type="http://schemas.openxmlformats.org/officeDocument/2006/relationships/image" Target="../media/image864.png"/><Relationship Id="rId221" Type="http://schemas.openxmlformats.org/officeDocument/2006/relationships/customXml" Target="../ink/ink962.xml"/><Relationship Id="rId263" Type="http://schemas.openxmlformats.org/officeDocument/2006/relationships/customXml" Target="../ink/ink983.xml"/><Relationship Id="rId319" Type="http://schemas.openxmlformats.org/officeDocument/2006/relationships/customXml" Target="../ink/ink1011.xml"/><Relationship Id="rId470" Type="http://schemas.openxmlformats.org/officeDocument/2006/relationships/customXml" Target="../ink/ink1087.xml"/><Relationship Id="rId526" Type="http://schemas.openxmlformats.org/officeDocument/2006/relationships/customXml" Target="../ink/ink1115.xml"/><Relationship Id="rId58" Type="http://schemas.openxmlformats.org/officeDocument/2006/relationships/image" Target="../media/image885.png"/><Relationship Id="rId123" Type="http://schemas.openxmlformats.org/officeDocument/2006/relationships/customXml" Target="../ink/ink913.xml"/><Relationship Id="rId330" Type="http://schemas.openxmlformats.org/officeDocument/2006/relationships/image" Target="../media/image1021.png"/><Relationship Id="rId568" Type="http://schemas.openxmlformats.org/officeDocument/2006/relationships/image" Target="../media/image1139.png"/><Relationship Id="rId165" Type="http://schemas.openxmlformats.org/officeDocument/2006/relationships/customXml" Target="../ink/ink934.xml"/><Relationship Id="rId372" Type="http://schemas.openxmlformats.org/officeDocument/2006/relationships/image" Target="../media/image1042.png"/><Relationship Id="rId428" Type="http://schemas.openxmlformats.org/officeDocument/2006/relationships/customXml" Target="../ink/ink1066.xml"/><Relationship Id="rId232" Type="http://schemas.openxmlformats.org/officeDocument/2006/relationships/image" Target="../media/image972.png"/><Relationship Id="rId274" Type="http://schemas.openxmlformats.org/officeDocument/2006/relationships/image" Target="../media/image993.png"/><Relationship Id="rId481" Type="http://schemas.openxmlformats.org/officeDocument/2006/relationships/image" Target="../media/image1096.png"/><Relationship Id="rId27" Type="http://schemas.openxmlformats.org/officeDocument/2006/relationships/customXml" Target="../ink/ink865.xml"/><Relationship Id="rId69" Type="http://schemas.openxmlformats.org/officeDocument/2006/relationships/customXml" Target="../ink/ink886.xml"/><Relationship Id="rId134" Type="http://schemas.openxmlformats.org/officeDocument/2006/relationships/image" Target="../media/image923.png"/><Relationship Id="rId537" Type="http://schemas.openxmlformats.org/officeDocument/2006/relationships/image" Target="../media/image1124.png"/><Relationship Id="rId579" Type="http://schemas.openxmlformats.org/officeDocument/2006/relationships/customXml" Target="../ink/ink1142.xml"/><Relationship Id="rId80" Type="http://schemas.openxmlformats.org/officeDocument/2006/relationships/image" Target="../media/image896.png"/><Relationship Id="rId176" Type="http://schemas.openxmlformats.org/officeDocument/2006/relationships/image" Target="../media/image944.png"/><Relationship Id="rId341" Type="http://schemas.openxmlformats.org/officeDocument/2006/relationships/customXml" Target="../ink/ink1022.xml"/><Relationship Id="rId383" Type="http://schemas.openxmlformats.org/officeDocument/2006/relationships/customXml" Target="../ink/ink1043.xml"/><Relationship Id="rId439" Type="http://schemas.openxmlformats.org/officeDocument/2006/relationships/image" Target="../media/image1075.png"/><Relationship Id="rId590" Type="http://schemas.openxmlformats.org/officeDocument/2006/relationships/image" Target="../media/image1150.png"/><Relationship Id="rId604" Type="http://schemas.openxmlformats.org/officeDocument/2006/relationships/image" Target="../media/image1157.png"/><Relationship Id="rId201" Type="http://schemas.openxmlformats.org/officeDocument/2006/relationships/customXml" Target="../ink/ink952.xml"/><Relationship Id="rId243" Type="http://schemas.openxmlformats.org/officeDocument/2006/relationships/customXml" Target="../ink/ink973.xml"/><Relationship Id="rId285" Type="http://schemas.openxmlformats.org/officeDocument/2006/relationships/customXml" Target="../ink/ink994.xml"/><Relationship Id="rId450" Type="http://schemas.openxmlformats.org/officeDocument/2006/relationships/customXml" Target="../ink/ink1077.xml"/><Relationship Id="rId506" Type="http://schemas.openxmlformats.org/officeDocument/2006/relationships/customXml" Target="../ink/ink1105.xml"/><Relationship Id="rId38" Type="http://schemas.openxmlformats.org/officeDocument/2006/relationships/image" Target="../media/image875.png"/><Relationship Id="rId103" Type="http://schemas.openxmlformats.org/officeDocument/2006/relationships/customXml" Target="../ink/ink903.xml"/><Relationship Id="rId310" Type="http://schemas.openxmlformats.org/officeDocument/2006/relationships/image" Target="../media/image1011.png"/><Relationship Id="rId492" Type="http://schemas.openxmlformats.org/officeDocument/2006/relationships/customXml" Target="../ink/ink1098.xml"/><Relationship Id="rId548" Type="http://schemas.openxmlformats.org/officeDocument/2006/relationships/customXml" Target="../ink/ink1126.xml"/><Relationship Id="rId91" Type="http://schemas.openxmlformats.org/officeDocument/2006/relationships/customXml" Target="../ink/ink897.xml"/><Relationship Id="rId145" Type="http://schemas.openxmlformats.org/officeDocument/2006/relationships/customXml" Target="../ink/ink924.xml"/><Relationship Id="rId187" Type="http://schemas.openxmlformats.org/officeDocument/2006/relationships/customXml" Target="../ink/ink945.xml"/><Relationship Id="rId352" Type="http://schemas.openxmlformats.org/officeDocument/2006/relationships/image" Target="../media/image1032.png"/><Relationship Id="rId394" Type="http://schemas.openxmlformats.org/officeDocument/2006/relationships/image" Target="../media/image1053.png"/><Relationship Id="rId408" Type="http://schemas.openxmlformats.org/officeDocument/2006/relationships/image" Target="../media/image1060.png"/><Relationship Id="rId212" Type="http://schemas.openxmlformats.org/officeDocument/2006/relationships/image" Target="../media/image962.png"/><Relationship Id="rId254" Type="http://schemas.openxmlformats.org/officeDocument/2006/relationships/image" Target="../media/image983.png"/><Relationship Id="rId49" Type="http://schemas.openxmlformats.org/officeDocument/2006/relationships/customXml" Target="../ink/ink876.xml"/><Relationship Id="rId114" Type="http://schemas.openxmlformats.org/officeDocument/2006/relationships/image" Target="../media/image913.png"/><Relationship Id="rId296" Type="http://schemas.openxmlformats.org/officeDocument/2006/relationships/image" Target="../media/image1004.png"/><Relationship Id="rId461" Type="http://schemas.openxmlformats.org/officeDocument/2006/relationships/image" Target="../media/image1086.png"/><Relationship Id="rId517" Type="http://schemas.openxmlformats.org/officeDocument/2006/relationships/image" Target="../media/image1114.png"/><Relationship Id="rId559" Type="http://schemas.openxmlformats.org/officeDocument/2006/relationships/customXml" Target="../ink/ink1132.xml"/><Relationship Id="rId60" Type="http://schemas.openxmlformats.org/officeDocument/2006/relationships/image" Target="../media/image886.png"/><Relationship Id="rId156" Type="http://schemas.openxmlformats.org/officeDocument/2006/relationships/image" Target="../media/image934.png"/><Relationship Id="rId198" Type="http://schemas.openxmlformats.org/officeDocument/2006/relationships/image" Target="../media/image955.png"/><Relationship Id="rId321" Type="http://schemas.openxmlformats.org/officeDocument/2006/relationships/customXml" Target="../ink/ink1012.xml"/><Relationship Id="rId363" Type="http://schemas.openxmlformats.org/officeDocument/2006/relationships/customXml" Target="../ink/ink1033.xml"/><Relationship Id="rId419" Type="http://schemas.openxmlformats.org/officeDocument/2006/relationships/customXml" Target="../ink/ink1061.xml"/><Relationship Id="rId570" Type="http://schemas.openxmlformats.org/officeDocument/2006/relationships/image" Target="../media/image1140.png"/><Relationship Id="rId223" Type="http://schemas.openxmlformats.org/officeDocument/2006/relationships/customXml" Target="../ink/ink963.xml"/><Relationship Id="rId430" Type="http://schemas.openxmlformats.org/officeDocument/2006/relationships/customXml" Target="../ink/ink1067.xml"/><Relationship Id="rId18" Type="http://schemas.openxmlformats.org/officeDocument/2006/relationships/image" Target="../media/image865.png"/><Relationship Id="rId265" Type="http://schemas.openxmlformats.org/officeDocument/2006/relationships/customXml" Target="../ink/ink984.xml"/><Relationship Id="rId472" Type="http://schemas.openxmlformats.org/officeDocument/2006/relationships/customXml" Target="../ink/ink1088.xml"/><Relationship Id="rId528" Type="http://schemas.openxmlformats.org/officeDocument/2006/relationships/customXml" Target="../ink/ink1116.xml"/><Relationship Id="rId125" Type="http://schemas.openxmlformats.org/officeDocument/2006/relationships/customXml" Target="../ink/ink914.xml"/><Relationship Id="rId167" Type="http://schemas.openxmlformats.org/officeDocument/2006/relationships/customXml" Target="../ink/ink935.xml"/><Relationship Id="rId332" Type="http://schemas.openxmlformats.org/officeDocument/2006/relationships/image" Target="../media/image1022.png"/><Relationship Id="rId374" Type="http://schemas.openxmlformats.org/officeDocument/2006/relationships/image" Target="../media/image1043.png"/><Relationship Id="rId581" Type="http://schemas.openxmlformats.org/officeDocument/2006/relationships/customXml" Target="../ink/ink1143.xml"/><Relationship Id="rId71" Type="http://schemas.openxmlformats.org/officeDocument/2006/relationships/customXml" Target="../ink/ink887.xml"/><Relationship Id="rId234" Type="http://schemas.openxmlformats.org/officeDocument/2006/relationships/image" Target="../media/image973.png"/><Relationship Id="rId2" Type="http://schemas.openxmlformats.org/officeDocument/2006/relationships/image" Target="../media/image1.png"/><Relationship Id="rId29" Type="http://schemas.openxmlformats.org/officeDocument/2006/relationships/customXml" Target="../ink/ink866.xml"/><Relationship Id="rId276" Type="http://schemas.openxmlformats.org/officeDocument/2006/relationships/image" Target="../media/image994.png"/><Relationship Id="rId441" Type="http://schemas.openxmlformats.org/officeDocument/2006/relationships/image" Target="../media/image1076.png"/><Relationship Id="rId483" Type="http://schemas.openxmlformats.org/officeDocument/2006/relationships/image" Target="../media/image1097.png"/><Relationship Id="rId539" Type="http://schemas.openxmlformats.org/officeDocument/2006/relationships/image" Target="../media/image1125.png"/><Relationship Id="rId40" Type="http://schemas.openxmlformats.org/officeDocument/2006/relationships/image" Target="../media/image876.png"/><Relationship Id="rId136" Type="http://schemas.openxmlformats.org/officeDocument/2006/relationships/image" Target="../media/image924.png"/><Relationship Id="rId178" Type="http://schemas.openxmlformats.org/officeDocument/2006/relationships/image" Target="../media/image945.png"/><Relationship Id="rId301" Type="http://schemas.openxmlformats.org/officeDocument/2006/relationships/customXml" Target="../ink/ink1002.xml"/><Relationship Id="rId343" Type="http://schemas.openxmlformats.org/officeDocument/2006/relationships/customXml" Target="../ink/ink1023.xml"/><Relationship Id="rId550" Type="http://schemas.openxmlformats.org/officeDocument/2006/relationships/customXml" Target="../ink/ink1127.xml"/><Relationship Id="rId82" Type="http://schemas.openxmlformats.org/officeDocument/2006/relationships/image" Target="../media/image897.png"/><Relationship Id="rId203" Type="http://schemas.openxmlformats.org/officeDocument/2006/relationships/customXml" Target="../ink/ink953.xml"/><Relationship Id="rId385" Type="http://schemas.openxmlformats.org/officeDocument/2006/relationships/customXml" Target="../ink/ink1044.xml"/><Relationship Id="rId592" Type="http://schemas.openxmlformats.org/officeDocument/2006/relationships/image" Target="../media/image1151.png"/><Relationship Id="rId606" Type="http://schemas.openxmlformats.org/officeDocument/2006/relationships/image" Target="../media/image1158.png"/><Relationship Id="rId245" Type="http://schemas.openxmlformats.org/officeDocument/2006/relationships/customXml" Target="../ink/ink974.xml"/><Relationship Id="rId287" Type="http://schemas.openxmlformats.org/officeDocument/2006/relationships/customXml" Target="../ink/ink995.xml"/><Relationship Id="rId410" Type="http://schemas.openxmlformats.org/officeDocument/2006/relationships/image" Target="../media/image1061.png"/><Relationship Id="rId452" Type="http://schemas.openxmlformats.org/officeDocument/2006/relationships/customXml" Target="../ink/ink1078.xml"/><Relationship Id="rId494" Type="http://schemas.openxmlformats.org/officeDocument/2006/relationships/customXml" Target="../ink/ink1099.xml"/><Relationship Id="rId508" Type="http://schemas.openxmlformats.org/officeDocument/2006/relationships/customXml" Target="../ink/ink1106.xml"/><Relationship Id="rId105" Type="http://schemas.openxmlformats.org/officeDocument/2006/relationships/customXml" Target="../ink/ink904.xml"/><Relationship Id="rId147" Type="http://schemas.openxmlformats.org/officeDocument/2006/relationships/customXml" Target="../ink/ink925.xml"/><Relationship Id="rId312" Type="http://schemas.openxmlformats.org/officeDocument/2006/relationships/image" Target="../media/image1012.png"/><Relationship Id="rId354" Type="http://schemas.openxmlformats.org/officeDocument/2006/relationships/image" Target="../media/image1033.png"/><Relationship Id="rId51" Type="http://schemas.openxmlformats.org/officeDocument/2006/relationships/customXml" Target="../ink/ink877.xml"/><Relationship Id="rId93" Type="http://schemas.openxmlformats.org/officeDocument/2006/relationships/customXml" Target="../ink/ink898.xml"/><Relationship Id="rId189" Type="http://schemas.openxmlformats.org/officeDocument/2006/relationships/customXml" Target="../ink/ink946.xml"/><Relationship Id="rId396" Type="http://schemas.openxmlformats.org/officeDocument/2006/relationships/image" Target="../media/image1054.png"/><Relationship Id="rId561" Type="http://schemas.openxmlformats.org/officeDocument/2006/relationships/customXml" Target="../ink/ink1133.xml"/><Relationship Id="rId214" Type="http://schemas.openxmlformats.org/officeDocument/2006/relationships/image" Target="../media/image963.png"/><Relationship Id="rId256" Type="http://schemas.openxmlformats.org/officeDocument/2006/relationships/image" Target="../media/image984.png"/><Relationship Id="rId298" Type="http://schemas.openxmlformats.org/officeDocument/2006/relationships/image" Target="../media/image1005.png"/><Relationship Id="rId421" Type="http://schemas.openxmlformats.org/officeDocument/2006/relationships/customXml" Target="../ink/ink1062.xml"/><Relationship Id="rId463" Type="http://schemas.openxmlformats.org/officeDocument/2006/relationships/image" Target="../media/image1087.png"/><Relationship Id="rId519" Type="http://schemas.openxmlformats.org/officeDocument/2006/relationships/image" Target="../media/image1115.png"/><Relationship Id="rId116" Type="http://schemas.openxmlformats.org/officeDocument/2006/relationships/image" Target="../media/image914.png"/><Relationship Id="rId158" Type="http://schemas.openxmlformats.org/officeDocument/2006/relationships/image" Target="../media/image935.png"/><Relationship Id="rId323" Type="http://schemas.openxmlformats.org/officeDocument/2006/relationships/customXml" Target="../ink/ink1013.xml"/><Relationship Id="rId530" Type="http://schemas.openxmlformats.org/officeDocument/2006/relationships/customXml" Target="../ink/ink1117.xml"/><Relationship Id="rId20" Type="http://schemas.openxmlformats.org/officeDocument/2006/relationships/image" Target="../media/image866.png"/><Relationship Id="rId62" Type="http://schemas.openxmlformats.org/officeDocument/2006/relationships/image" Target="../media/image887.png"/><Relationship Id="rId365" Type="http://schemas.openxmlformats.org/officeDocument/2006/relationships/customXml" Target="../ink/ink1034.xml"/><Relationship Id="rId572" Type="http://schemas.openxmlformats.org/officeDocument/2006/relationships/image" Target="../media/image1141.png"/><Relationship Id="rId225" Type="http://schemas.openxmlformats.org/officeDocument/2006/relationships/customXml" Target="../ink/ink964.xml"/><Relationship Id="rId267" Type="http://schemas.openxmlformats.org/officeDocument/2006/relationships/customXml" Target="../ink/ink985.xml"/><Relationship Id="rId432" Type="http://schemas.openxmlformats.org/officeDocument/2006/relationships/customXml" Target="../ink/ink1068.xml"/><Relationship Id="rId474" Type="http://schemas.openxmlformats.org/officeDocument/2006/relationships/customXml" Target="../ink/ink1089.xml"/><Relationship Id="rId127" Type="http://schemas.openxmlformats.org/officeDocument/2006/relationships/customXml" Target="../ink/ink915.xml"/><Relationship Id="rId31" Type="http://schemas.openxmlformats.org/officeDocument/2006/relationships/customXml" Target="../ink/ink867.xml"/><Relationship Id="rId73" Type="http://schemas.openxmlformats.org/officeDocument/2006/relationships/customXml" Target="../ink/ink888.xml"/><Relationship Id="rId169" Type="http://schemas.openxmlformats.org/officeDocument/2006/relationships/customXml" Target="../ink/ink936.xml"/><Relationship Id="rId334" Type="http://schemas.openxmlformats.org/officeDocument/2006/relationships/image" Target="../media/image1023.png"/><Relationship Id="rId376" Type="http://schemas.openxmlformats.org/officeDocument/2006/relationships/image" Target="../media/image1044.png"/><Relationship Id="rId541" Type="http://schemas.openxmlformats.org/officeDocument/2006/relationships/image" Target="../media/image1126.png"/><Relationship Id="rId583" Type="http://schemas.openxmlformats.org/officeDocument/2006/relationships/customXml" Target="../ink/ink1144.xml"/><Relationship Id="rId4" Type="http://schemas.openxmlformats.org/officeDocument/2006/relationships/image" Target="../media/image858.png"/><Relationship Id="rId180" Type="http://schemas.openxmlformats.org/officeDocument/2006/relationships/image" Target="../media/image946.png"/><Relationship Id="rId236" Type="http://schemas.openxmlformats.org/officeDocument/2006/relationships/image" Target="../media/image974.png"/><Relationship Id="rId278" Type="http://schemas.openxmlformats.org/officeDocument/2006/relationships/image" Target="../media/image995.png"/><Relationship Id="rId401" Type="http://schemas.openxmlformats.org/officeDocument/2006/relationships/customXml" Target="../ink/ink1052.xml"/><Relationship Id="rId443" Type="http://schemas.openxmlformats.org/officeDocument/2006/relationships/image" Target="../media/image1077.png"/><Relationship Id="rId303" Type="http://schemas.openxmlformats.org/officeDocument/2006/relationships/customXml" Target="../ink/ink1003.xml"/><Relationship Id="rId485" Type="http://schemas.openxmlformats.org/officeDocument/2006/relationships/image" Target="../media/image1098.png"/><Relationship Id="rId42" Type="http://schemas.openxmlformats.org/officeDocument/2006/relationships/image" Target="../media/image877.png"/><Relationship Id="rId84" Type="http://schemas.openxmlformats.org/officeDocument/2006/relationships/image" Target="../media/image898.png"/><Relationship Id="rId138" Type="http://schemas.openxmlformats.org/officeDocument/2006/relationships/image" Target="../media/image925.png"/><Relationship Id="rId345" Type="http://schemas.openxmlformats.org/officeDocument/2006/relationships/customXml" Target="../ink/ink1024.xml"/><Relationship Id="rId387" Type="http://schemas.openxmlformats.org/officeDocument/2006/relationships/customXml" Target="../ink/ink1045.xml"/><Relationship Id="rId510" Type="http://schemas.openxmlformats.org/officeDocument/2006/relationships/customXml" Target="../ink/ink1107.xml"/><Relationship Id="rId552" Type="http://schemas.openxmlformats.org/officeDocument/2006/relationships/customXml" Target="../ink/ink1128.xml"/><Relationship Id="rId594" Type="http://schemas.openxmlformats.org/officeDocument/2006/relationships/image" Target="../media/image1152.png"/><Relationship Id="rId608" Type="http://schemas.openxmlformats.org/officeDocument/2006/relationships/image" Target="../media/image1159.png"/><Relationship Id="rId191" Type="http://schemas.openxmlformats.org/officeDocument/2006/relationships/customXml" Target="../ink/ink947.xml"/><Relationship Id="rId205" Type="http://schemas.openxmlformats.org/officeDocument/2006/relationships/customXml" Target="../ink/ink954.xml"/><Relationship Id="rId247" Type="http://schemas.openxmlformats.org/officeDocument/2006/relationships/customXml" Target="../ink/ink975.xml"/><Relationship Id="rId412" Type="http://schemas.openxmlformats.org/officeDocument/2006/relationships/image" Target="../media/image1062.png"/><Relationship Id="rId107" Type="http://schemas.openxmlformats.org/officeDocument/2006/relationships/customXml" Target="../ink/ink905.xml"/><Relationship Id="rId289" Type="http://schemas.openxmlformats.org/officeDocument/2006/relationships/customXml" Target="../ink/ink996.xml"/><Relationship Id="rId454" Type="http://schemas.openxmlformats.org/officeDocument/2006/relationships/customXml" Target="../ink/ink1079.xml"/><Relationship Id="rId496" Type="http://schemas.openxmlformats.org/officeDocument/2006/relationships/customXml" Target="../ink/ink1100.xml"/><Relationship Id="rId11" Type="http://schemas.openxmlformats.org/officeDocument/2006/relationships/customXml" Target="../ink/ink857.xml"/><Relationship Id="rId53" Type="http://schemas.openxmlformats.org/officeDocument/2006/relationships/customXml" Target="../ink/ink878.xml"/><Relationship Id="rId149" Type="http://schemas.openxmlformats.org/officeDocument/2006/relationships/customXml" Target="../ink/ink926.xml"/><Relationship Id="rId314" Type="http://schemas.openxmlformats.org/officeDocument/2006/relationships/image" Target="../media/image1013.png"/><Relationship Id="rId356" Type="http://schemas.openxmlformats.org/officeDocument/2006/relationships/image" Target="../media/image1034.png"/><Relationship Id="rId398" Type="http://schemas.openxmlformats.org/officeDocument/2006/relationships/image" Target="../media/image1055.png"/><Relationship Id="rId521" Type="http://schemas.openxmlformats.org/officeDocument/2006/relationships/image" Target="../media/image1116.png"/><Relationship Id="rId563" Type="http://schemas.openxmlformats.org/officeDocument/2006/relationships/customXml" Target="../ink/ink1134.xml"/><Relationship Id="rId95" Type="http://schemas.openxmlformats.org/officeDocument/2006/relationships/customXml" Target="../ink/ink899.xml"/><Relationship Id="rId160" Type="http://schemas.openxmlformats.org/officeDocument/2006/relationships/image" Target="../media/image936.png"/><Relationship Id="rId216" Type="http://schemas.openxmlformats.org/officeDocument/2006/relationships/image" Target="../media/image964.png"/><Relationship Id="rId423" Type="http://schemas.openxmlformats.org/officeDocument/2006/relationships/image" Target="../media/image1067.png"/><Relationship Id="rId258" Type="http://schemas.openxmlformats.org/officeDocument/2006/relationships/image" Target="../media/image985.png"/><Relationship Id="rId465" Type="http://schemas.openxmlformats.org/officeDocument/2006/relationships/image" Target="../media/image1088.png"/><Relationship Id="rId22" Type="http://schemas.openxmlformats.org/officeDocument/2006/relationships/image" Target="../media/image867.png"/><Relationship Id="rId64" Type="http://schemas.openxmlformats.org/officeDocument/2006/relationships/image" Target="../media/image888.png"/><Relationship Id="rId118" Type="http://schemas.openxmlformats.org/officeDocument/2006/relationships/image" Target="../media/image915.png"/><Relationship Id="rId325" Type="http://schemas.openxmlformats.org/officeDocument/2006/relationships/customXml" Target="../ink/ink1014.xml"/><Relationship Id="rId367" Type="http://schemas.openxmlformats.org/officeDocument/2006/relationships/customXml" Target="../ink/ink1035.xml"/><Relationship Id="rId532" Type="http://schemas.openxmlformats.org/officeDocument/2006/relationships/customXml" Target="../ink/ink1118.xml"/><Relationship Id="rId574" Type="http://schemas.openxmlformats.org/officeDocument/2006/relationships/image" Target="../media/image1142.png"/><Relationship Id="rId171" Type="http://schemas.openxmlformats.org/officeDocument/2006/relationships/customXml" Target="../ink/ink937.xml"/><Relationship Id="rId227" Type="http://schemas.openxmlformats.org/officeDocument/2006/relationships/customXml" Target="../ink/ink965.xml"/><Relationship Id="rId269" Type="http://schemas.openxmlformats.org/officeDocument/2006/relationships/customXml" Target="../ink/ink986.xml"/><Relationship Id="rId434" Type="http://schemas.openxmlformats.org/officeDocument/2006/relationships/customXml" Target="../ink/ink1069.xml"/><Relationship Id="rId476" Type="http://schemas.openxmlformats.org/officeDocument/2006/relationships/customXml" Target="../ink/ink1090.xml"/><Relationship Id="rId33" Type="http://schemas.openxmlformats.org/officeDocument/2006/relationships/customXml" Target="../ink/ink868.xml"/><Relationship Id="rId129" Type="http://schemas.openxmlformats.org/officeDocument/2006/relationships/customXml" Target="../ink/ink916.xml"/><Relationship Id="rId280" Type="http://schemas.openxmlformats.org/officeDocument/2006/relationships/image" Target="../media/image996.png"/><Relationship Id="rId336" Type="http://schemas.openxmlformats.org/officeDocument/2006/relationships/image" Target="../media/image1024.png"/><Relationship Id="rId501" Type="http://schemas.openxmlformats.org/officeDocument/2006/relationships/image" Target="../media/image1106.png"/><Relationship Id="rId543" Type="http://schemas.openxmlformats.org/officeDocument/2006/relationships/image" Target="../media/image1127.png"/><Relationship Id="rId75" Type="http://schemas.openxmlformats.org/officeDocument/2006/relationships/customXml" Target="../ink/ink889.xml"/><Relationship Id="rId140" Type="http://schemas.openxmlformats.org/officeDocument/2006/relationships/image" Target="../media/image926.png"/><Relationship Id="rId182" Type="http://schemas.openxmlformats.org/officeDocument/2006/relationships/image" Target="../media/image947.png"/><Relationship Id="rId378" Type="http://schemas.openxmlformats.org/officeDocument/2006/relationships/image" Target="../media/image1045.png"/><Relationship Id="rId403" Type="http://schemas.openxmlformats.org/officeDocument/2006/relationships/customXml" Target="../ink/ink1053.xml"/><Relationship Id="rId585" Type="http://schemas.openxmlformats.org/officeDocument/2006/relationships/customXml" Target="../ink/ink1145.xml"/><Relationship Id="rId6" Type="http://schemas.openxmlformats.org/officeDocument/2006/relationships/image" Target="../media/image859.png"/><Relationship Id="rId238" Type="http://schemas.openxmlformats.org/officeDocument/2006/relationships/image" Target="../media/image975.png"/><Relationship Id="rId445" Type="http://schemas.openxmlformats.org/officeDocument/2006/relationships/image" Target="../media/image1078.png"/><Relationship Id="rId487" Type="http://schemas.openxmlformats.org/officeDocument/2006/relationships/image" Target="../media/image1099.png"/><Relationship Id="rId291" Type="http://schemas.openxmlformats.org/officeDocument/2006/relationships/customXml" Target="../ink/ink997.xml"/><Relationship Id="rId305" Type="http://schemas.openxmlformats.org/officeDocument/2006/relationships/customXml" Target="../ink/ink1004.xml"/><Relationship Id="rId347" Type="http://schemas.openxmlformats.org/officeDocument/2006/relationships/customXml" Target="../ink/ink1025.xml"/><Relationship Id="rId512" Type="http://schemas.openxmlformats.org/officeDocument/2006/relationships/customXml" Target="../ink/ink1108.xml"/><Relationship Id="rId44" Type="http://schemas.openxmlformats.org/officeDocument/2006/relationships/image" Target="../media/image878.png"/><Relationship Id="rId86" Type="http://schemas.openxmlformats.org/officeDocument/2006/relationships/image" Target="../media/image899.png"/><Relationship Id="rId151" Type="http://schemas.openxmlformats.org/officeDocument/2006/relationships/customXml" Target="../ink/ink927.xml"/><Relationship Id="rId389" Type="http://schemas.openxmlformats.org/officeDocument/2006/relationships/customXml" Target="../ink/ink1046.xml"/><Relationship Id="rId554" Type="http://schemas.openxmlformats.org/officeDocument/2006/relationships/image" Target="../media/image1132.png"/><Relationship Id="rId596" Type="http://schemas.openxmlformats.org/officeDocument/2006/relationships/image" Target="../media/image1153.png"/><Relationship Id="rId193" Type="http://schemas.openxmlformats.org/officeDocument/2006/relationships/customXml" Target="../ink/ink948.xml"/><Relationship Id="rId207" Type="http://schemas.openxmlformats.org/officeDocument/2006/relationships/customXml" Target="../ink/ink955.xml"/><Relationship Id="rId249" Type="http://schemas.openxmlformats.org/officeDocument/2006/relationships/customXml" Target="../ink/ink976.xml"/><Relationship Id="rId414" Type="http://schemas.openxmlformats.org/officeDocument/2006/relationships/image" Target="../media/image1063.png"/><Relationship Id="rId456" Type="http://schemas.openxmlformats.org/officeDocument/2006/relationships/customXml" Target="../ink/ink1080.xml"/><Relationship Id="rId498" Type="http://schemas.openxmlformats.org/officeDocument/2006/relationships/customXml" Target="../ink/ink1101.xml"/><Relationship Id="rId13" Type="http://schemas.openxmlformats.org/officeDocument/2006/relationships/customXml" Target="../ink/ink858.xml"/><Relationship Id="rId109" Type="http://schemas.openxmlformats.org/officeDocument/2006/relationships/customXml" Target="../ink/ink906.xml"/><Relationship Id="rId260" Type="http://schemas.openxmlformats.org/officeDocument/2006/relationships/image" Target="../media/image986.png"/><Relationship Id="rId316" Type="http://schemas.openxmlformats.org/officeDocument/2006/relationships/image" Target="../media/image1014.png"/><Relationship Id="rId523" Type="http://schemas.openxmlformats.org/officeDocument/2006/relationships/image" Target="../media/image1117.png"/><Relationship Id="rId55" Type="http://schemas.openxmlformats.org/officeDocument/2006/relationships/customXml" Target="../ink/ink879.xml"/><Relationship Id="rId97" Type="http://schemas.openxmlformats.org/officeDocument/2006/relationships/customXml" Target="../ink/ink900.xml"/><Relationship Id="rId120" Type="http://schemas.openxmlformats.org/officeDocument/2006/relationships/image" Target="../media/image916.png"/><Relationship Id="rId358" Type="http://schemas.openxmlformats.org/officeDocument/2006/relationships/image" Target="../media/image1035.png"/><Relationship Id="rId565" Type="http://schemas.openxmlformats.org/officeDocument/2006/relationships/customXml" Target="../ink/ink1135.xml"/><Relationship Id="rId162" Type="http://schemas.openxmlformats.org/officeDocument/2006/relationships/image" Target="../media/image937.png"/><Relationship Id="rId218" Type="http://schemas.openxmlformats.org/officeDocument/2006/relationships/image" Target="../media/image965.png"/><Relationship Id="rId425" Type="http://schemas.openxmlformats.org/officeDocument/2006/relationships/image" Target="../media/image1068.png"/><Relationship Id="rId467" Type="http://schemas.openxmlformats.org/officeDocument/2006/relationships/image" Target="../media/image1089.png"/><Relationship Id="rId271" Type="http://schemas.openxmlformats.org/officeDocument/2006/relationships/customXml" Target="../ink/ink987.xml"/><Relationship Id="rId24" Type="http://schemas.openxmlformats.org/officeDocument/2006/relationships/image" Target="../media/image868.png"/><Relationship Id="rId66" Type="http://schemas.openxmlformats.org/officeDocument/2006/relationships/image" Target="../media/image889.png"/><Relationship Id="rId131" Type="http://schemas.openxmlformats.org/officeDocument/2006/relationships/customXml" Target="../ink/ink917.xml"/><Relationship Id="rId327" Type="http://schemas.openxmlformats.org/officeDocument/2006/relationships/customXml" Target="../ink/ink1015.xml"/><Relationship Id="rId369" Type="http://schemas.openxmlformats.org/officeDocument/2006/relationships/customXml" Target="../ink/ink1036.xml"/><Relationship Id="rId534" Type="http://schemas.openxmlformats.org/officeDocument/2006/relationships/customXml" Target="../ink/ink1119.xml"/><Relationship Id="rId576" Type="http://schemas.openxmlformats.org/officeDocument/2006/relationships/image" Target="../media/image1143.png"/><Relationship Id="rId173" Type="http://schemas.openxmlformats.org/officeDocument/2006/relationships/customXml" Target="../ink/ink938.xml"/><Relationship Id="rId229" Type="http://schemas.openxmlformats.org/officeDocument/2006/relationships/customXml" Target="../ink/ink966.xml"/><Relationship Id="rId380" Type="http://schemas.openxmlformats.org/officeDocument/2006/relationships/image" Target="../media/image1046.png"/><Relationship Id="rId436" Type="http://schemas.openxmlformats.org/officeDocument/2006/relationships/customXml" Target="../ink/ink1070.xml"/><Relationship Id="rId601" Type="http://schemas.openxmlformats.org/officeDocument/2006/relationships/customXml" Target="../ink/ink1153.xml"/><Relationship Id="rId240" Type="http://schemas.openxmlformats.org/officeDocument/2006/relationships/image" Target="../media/image976.png"/><Relationship Id="rId478" Type="http://schemas.openxmlformats.org/officeDocument/2006/relationships/customXml" Target="../ink/ink1091.xml"/><Relationship Id="rId35" Type="http://schemas.openxmlformats.org/officeDocument/2006/relationships/customXml" Target="../ink/ink869.xml"/><Relationship Id="rId77" Type="http://schemas.openxmlformats.org/officeDocument/2006/relationships/customXml" Target="../ink/ink890.xml"/><Relationship Id="rId100" Type="http://schemas.openxmlformats.org/officeDocument/2006/relationships/image" Target="../media/image906.png"/><Relationship Id="rId282" Type="http://schemas.openxmlformats.org/officeDocument/2006/relationships/image" Target="../media/image997.png"/><Relationship Id="rId338" Type="http://schemas.openxmlformats.org/officeDocument/2006/relationships/image" Target="../media/image1025.png"/><Relationship Id="rId503" Type="http://schemas.openxmlformats.org/officeDocument/2006/relationships/image" Target="../media/image1107.png"/><Relationship Id="rId545" Type="http://schemas.openxmlformats.org/officeDocument/2006/relationships/image" Target="../media/image1128.png"/><Relationship Id="rId587" Type="http://schemas.openxmlformats.org/officeDocument/2006/relationships/customXml" Target="../ink/ink1146.xml"/><Relationship Id="rId8" Type="http://schemas.openxmlformats.org/officeDocument/2006/relationships/image" Target="../media/image860.png"/><Relationship Id="rId142" Type="http://schemas.openxmlformats.org/officeDocument/2006/relationships/image" Target="../media/image927.png"/><Relationship Id="rId184" Type="http://schemas.openxmlformats.org/officeDocument/2006/relationships/image" Target="../media/image948.png"/><Relationship Id="rId391" Type="http://schemas.openxmlformats.org/officeDocument/2006/relationships/customXml" Target="../ink/ink1047.xml"/><Relationship Id="rId405" Type="http://schemas.openxmlformats.org/officeDocument/2006/relationships/customXml" Target="../ink/ink1054.xml"/><Relationship Id="rId447" Type="http://schemas.openxmlformats.org/officeDocument/2006/relationships/image" Target="../media/image1079.png"/><Relationship Id="rId251" Type="http://schemas.openxmlformats.org/officeDocument/2006/relationships/customXml" Target="../ink/ink977.xml"/><Relationship Id="rId489" Type="http://schemas.openxmlformats.org/officeDocument/2006/relationships/image" Target="../media/image1100.png"/><Relationship Id="rId46" Type="http://schemas.openxmlformats.org/officeDocument/2006/relationships/image" Target="../media/image879.png"/><Relationship Id="rId293" Type="http://schemas.openxmlformats.org/officeDocument/2006/relationships/customXml" Target="../ink/ink998.xml"/><Relationship Id="rId307" Type="http://schemas.openxmlformats.org/officeDocument/2006/relationships/customXml" Target="../ink/ink1005.xml"/><Relationship Id="rId349" Type="http://schemas.openxmlformats.org/officeDocument/2006/relationships/customXml" Target="../ink/ink1026.xml"/><Relationship Id="rId514" Type="http://schemas.openxmlformats.org/officeDocument/2006/relationships/customXml" Target="../ink/ink1109.xml"/><Relationship Id="rId556" Type="http://schemas.openxmlformats.org/officeDocument/2006/relationships/image" Target="../media/image1133.png"/><Relationship Id="rId88" Type="http://schemas.openxmlformats.org/officeDocument/2006/relationships/image" Target="../media/image900.png"/><Relationship Id="rId111" Type="http://schemas.openxmlformats.org/officeDocument/2006/relationships/customXml" Target="../ink/ink907.xml"/><Relationship Id="rId153" Type="http://schemas.openxmlformats.org/officeDocument/2006/relationships/customXml" Target="../ink/ink928.xml"/><Relationship Id="rId195" Type="http://schemas.openxmlformats.org/officeDocument/2006/relationships/customXml" Target="../ink/ink949.xml"/><Relationship Id="rId209" Type="http://schemas.openxmlformats.org/officeDocument/2006/relationships/customXml" Target="../ink/ink956.xml"/><Relationship Id="rId360" Type="http://schemas.openxmlformats.org/officeDocument/2006/relationships/image" Target="../media/image1036.png"/><Relationship Id="rId416" Type="http://schemas.openxmlformats.org/officeDocument/2006/relationships/image" Target="../media/image1064.png"/><Relationship Id="rId598" Type="http://schemas.openxmlformats.org/officeDocument/2006/relationships/image" Target="../media/image1154.png"/><Relationship Id="rId220" Type="http://schemas.openxmlformats.org/officeDocument/2006/relationships/image" Target="../media/image966.png"/><Relationship Id="rId458" Type="http://schemas.openxmlformats.org/officeDocument/2006/relationships/customXml" Target="../ink/ink1081.xml"/><Relationship Id="rId15" Type="http://schemas.openxmlformats.org/officeDocument/2006/relationships/customXml" Target="../ink/ink859.xml"/><Relationship Id="rId57" Type="http://schemas.openxmlformats.org/officeDocument/2006/relationships/customXml" Target="../ink/ink880.xml"/><Relationship Id="rId262" Type="http://schemas.openxmlformats.org/officeDocument/2006/relationships/image" Target="../media/image987.png"/><Relationship Id="rId318" Type="http://schemas.openxmlformats.org/officeDocument/2006/relationships/image" Target="../media/image1015.png"/><Relationship Id="rId525" Type="http://schemas.openxmlformats.org/officeDocument/2006/relationships/image" Target="../media/image1118.png"/><Relationship Id="rId567" Type="http://schemas.openxmlformats.org/officeDocument/2006/relationships/customXml" Target="../ink/ink1136.xml"/><Relationship Id="rId99" Type="http://schemas.openxmlformats.org/officeDocument/2006/relationships/customXml" Target="../ink/ink901.xml"/><Relationship Id="rId122" Type="http://schemas.openxmlformats.org/officeDocument/2006/relationships/image" Target="../media/image917.png"/><Relationship Id="rId164" Type="http://schemas.openxmlformats.org/officeDocument/2006/relationships/image" Target="../media/image938.png"/><Relationship Id="rId371" Type="http://schemas.openxmlformats.org/officeDocument/2006/relationships/customXml" Target="../ink/ink1037.xml"/><Relationship Id="rId427" Type="http://schemas.openxmlformats.org/officeDocument/2006/relationships/image" Target="../media/image1069.png"/><Relationship Id="rId469" Type="http://schemas.openxmlformats.org/officeDocument/2006/relationships/image" Target="../media/image1090.png"/><Relationship Id="rId26" Type="http://schemas.openxmlformats.org/officeDocument/2006/relationships/image" Target="../media/image869.png"/><Relationship Id="rId231" Type="http://schemas.openxmlformats.org/officeDocument/2006/relationships/customXml" Target="../ink/ink967.xml"/><Relationship Id="rId273" Type="http://schemas.openxmlformats.org/officeDocument/2006/relationships/customXml" Target="../ink/ink988.xml"/><Relationship Id="rId329" Type="http://schemas.openxmlformats.org/officeDocument/2006/relationships/customXml" Target="../ink/ink1016.xml"/><Relationship Id="rId480" Type="http://schemas.openxmlformats.org/officeDocument/2006/relationships/customXml" Target="../ink/ink1092.xml"/><Relationship Id="rId536" Type="http://schemas.openxmlformats.org/officeDocument/2006/relationships/customXml" Target="../ink/ink1120.xml"/><Relationship Id="rId68" Type="http://schemas.openxmlformats.org/officeDocument/2006/relationships/image" Target="../media/image890.png"/><Relationship Id="rId133" Type="http://schemas.openxmlformats.org/officeDocument/2006/relationships/customXml" Target="../ink/ink918.xml"/><Relationship Id="rId175" Type="http://schemas.openxmlformats.org/officeDocument/2006/relationships/customXml" Target="../ink/ink939.xml"/><Relationship Id="rId340" Type="http://schemas.openxmlformats.org/officeDocument/2006/relationships/image" Target="../media/image1026.png"/><Relationship Id="rId578" Type="http://schemas.openxmlformats.org/officeDocument/2006/relationships/image" Target="../media/image1144.png"/><Relationship Id="rId200" Type="http://schemas.openxmlformats.org/officeDocument/2006/relationships/image" Target="../media/image956.png"/><Relationship Id="rId382" Type="http://schemas.openxmlformats.org/officeDocument/2006/relationships/image" Target="../media/image1047.png"/><Relationship Id="rId438" Type="http://schemas.openxmlformats.org/officeDocument/2006/relationships/customXml" Target="../ink/ink1071.xml"/><Relationship Id="rId603" Type="http://schemas.openxmlformats.org/officeDocument/2006/relationships/customXml" Target="../ink/ink1154.xml"/><Relationship Id="rId242" Type="http://schemas.openxmlformats.org/officeDocument/2006/relationships/image" Target="../media/image977.png"/><Relationship Id="rId284" Type="http://schemas.openxmlformats.org/officeDocument/2006/relationships/image" Target="../media/image998.png"/><Relationship Id="rId491" Type="http://schemas.openxmlformats.org/officeDocument/2006/relationships/image" Target="../media/image1101.png"/><Relationship Id="rId505" Type="http://schemas.openxmlformats.org/officeDocument/2006/relationships/image" Target="../media/image1108.png"/><Relationship Id="rId37" Type="http://schemas.openxmlformats.org/officeDocument/2006/relationships/customXml" Target="../ink/ink870.xml"/><Relationship Id="rId79" Type="http://schemas.openxmlformats.org/officeDocument/2006/relationships/customXml" Target="../ink/ink891.xml"/><Relationship Id="rId102" Type="http://schemas.openxmlformats.org/officeDocument/2006/relationships/image" Target="../media/image907.png"/><Relationship Id="rId144" Type="http://schemas.openxmlformats.org/officeDocument/2006/relationships/image" Target="../media/image928.png"/><Relationship Id="rId547" Type="http://schemas.openxmlformats.org/officeDocument/2006/relationships/image" Target="../media/image1129.png"/><Relationship Id="rId589" Type="http://schemas.openxmlformats.org/officeDocument/2006/relationships/customXml" Target="../ink/ink1147.xml"/><Relationship Id="rId90" Type="http://schemas.openxmlformats.org/officeDocument/2006/relationships/image" Target="../media/image901.png"/><Relationship Id="rId186" Type="http://schemas.openxmlformats.org/officeDocument/2006/relationships/image" Target="../media/image949.png"/><Relationship Id="rId351" Type="http://schemas.openxmlformats.org/officeDocument/2006/relationships/customXml" Target="../ink/ink1027.xml"/><Relationship Id="rId393" Type="http://schemas.openxmlformats.org/officeDocument/2006/relationships/customXml" Target="../ink/ink1048.xml"/><Relationship Id="rId407" Type="http://schemas.openxmlformats.org/officeDocument/2006/relationships/customXml" Target="../ink/ink1055.xml"/><Relationship Id="rId449" Type="http://schemas.openxmlformats.org/officeDocument/2006/relationships/image" Target="../media/image1080.png"/><Relationship Id="rId211" Type="http://schemas.openxmlformats.org/officeDocument/2006/relationships/customXml" Target="../ink/ink957.xml"/><Relationship Id="rId253" Type="http://schemas.openxmlformats.org/officeDocument/2006/relationships/customXml" Target="../ink/ink978.xml"/><Relationship Id="rId295" Type="http://schemas.openxmlformats.org/officeDocument/2006/relationships/customXml" Target="../ink/ink999.xml"/><Relationship Id="rId309" Type="http://schemas.openxmlformats.org/officeDocument/2006/relationships/customXml" Target="../ink/ink1006.xml"/><Relationship Id="rId460" Type="http://schemas.openxmlformats.org/officeDocument/2006/relationships/customXml" Target="../ink/ink1082.xml"/><Relationship Id="rId516" Type="http://schemas.openxmlformats.org/officeDocument/2006/relationships/customXml" Target="../ink/ink1110.xml"/><Relationship Id="rId48" Type="http://schemas.openxmlformats.org/officeDocument/2006/relationships/image" Target="../media/image880.png"/><Relationship Id="rId113" Type="http://schemas.openxmlformats.org/officeDocument/2006/relationships/customXml" Target="../ink/ink908.xml"/><Relationship Id="rId320" Type="http://schemas.openxmlformats.org/officeDocument/2006/relationships/image" Target="../media/image1016.png"/><Relationship Id="rId558" Type="http://schemas.openxmlformats.org/officeDocument/2006/relationships/image" Target="../media/image1134.png"/><Relationship Id="rId155" Type="http://schemas.openxmlformats.org/officeDocument/2006/relationships/customXml" Target="../ink/ink929.xml"/><Relationship Id="rId197" Type="http://schemas.openxmlformats.org/officeDocument/2006/relationships/customXml" Target="../ink/ink950.xml"/><Relationship Id="rId362" Type="http://schemas.openxmlformats.org/officeDocument/2006/relationships/image" Target="../media/image1037.png"/><Relationship Id="rId418" Type="http://schemas.openxmlformats.org/officeDocument/2006/relationships/image" Target="../media/image1065.png"/><Relationship Id="rId222" Type="http://schemas.openxmlformats.org/officeDocument/2006/relationships/image" Target="../media/image967.png"/><Relationship Id="rId264" Type="http://schemas.openxmlformats.org/officeDocument/2006/relationships/image" Target="../media/image988.png"/><Relationship Id="rId471" Type="http://schemas.openxmlformats.org/officeDocument/2006/relationships/image" Target="../media/image1091.png"/><Relationship Id="rId17" Type="http://schemas.openxmlformats.org/officeDocument/2006/relationships/customXml" Target="../ink/ink860.xml"/><Relationship Id="rId59" Type="http://schemas.openxmlformats.org/officeDocument/2006/relationships/customXml" Target="../ink/ink881.xml"/><Relationship Id="rId124" Type="http://schemas.openxmlformats.org/officeDocument/2006/relationships/image" Target="../media/image918.png"/><Relationship Id="rId527" Type="http://schemas.openxmlformats.org/officeDocument/2006/relationships/image" Target="../media/image1119.png"/><Relationship Id="rId569" Type="http://schemas.openxmlformats.org/officeDocument/2006/relationships/customXml" Target="../ink/ink1137.xml"/><Relationship Id="rId70" Type="http://schemas.openxmlformats.org/officeDocument/2006/relationships/image" Target="../media/image891.png"/><Relationship Id="rId166" Type="http://schemas.openxmlformats.org/officeDocument/2006/relationships/image" Target="../media/image939.png"/><Relationship Id="rId331" Type="http://schemas.openxmlformats.org/officeDocument/2006/relationships/customXml" Target="../ink/ink1017.xml"/><Relationship Id="rId373" Type="http://schemas.openxmlformats.org/officeDocument/2006/relationships/customXml" Target="../ink/ink1038.xml"/><Relationship Id="rId429" Type="http://schemas.openxmlformats.org/officeDocument/2006/relationships/image" Target="../media/image1070.png"/><Relationship Id="rId580" Type="http://schemas.openxmlformats.org/officeDocument/2006/relationships/image" Target="../media/image1145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968.xml"/><Relationship Id="rId440" Type="http://schemas.openxmlformats.org/officeDocument/2006/relationships/customXml" Target="../ink/ink1072.xml"/><Relationship Id="rId28" Type="http://schemas.openxmlformats.org/officeDocument/2006/relationships/image" Target="../media/image870.png"/><Relationship Id="rId275" Type="http://schemas.openxmlformats.org/officeDocument/2006/relationships/customXml" Target="../ink/ink989.xml"/><Relationship Id="rId300" Type="http://schemas.openxmlformats.org/officeDocument/2006/relationships/image" Target="../media/image1006.png"/><Relationship Id="rId482" Type="http://schemas.openxmlformats.org/officeDocument/2006/relationships/customXml" Target="../ink/ink1093.xml"/><Relationship Id="rId538" Type="http://schemas.openxmlformats.org/officeDocument/2006/relationships/customXml" Target="../ink/ink1121.xml"/><Relationship Id="rId81" Type="http://schemas.openxmlformats.org/officeDocument/2006/relationships/customXml" Target="../ink/ink892.xml"/><Relationship Id="rId135" Type="http://schemas.openxmlformats.org/officeDocument/2006/relationships/customXml" Target="../ink/ink919.xml"/><Relationship Id="rId177" Type="http://schemas.openxmlformats.org/officeDocument/2006/relationships/customXml" Target="../ink/ink940.xml"/><Relationship Id="rId342" Type="http://schemas.openxmlformats.org/officeDocument/2006/relationships/image" Target="../media/image1027.png"/><Relationship Id="rId384" Type="http://schemas.openxmlformats.org/officeDocument/2006/relationships/image" Target="../media/image1048.png"/><Relationship Id="rId591" Type="http://schemas.openxmlformats.org/officeDocument/2006/relationships/customXml" Target="../ink/ink1148.xml"/><Relationship Id="rId605" Type="http://schemas.openxmlformats.org/officeDocument/2006/relationships/customXml" Target="../ink/ink1155.xml"/><Relationship Id="rId202" Type="http://schemas.openxmlformats.org/officeDocument/2006/relationships/image" Target="../media/image957.png"/><Relationship Id="rId244" Type="http://schemas.openxmlformats.org/officeDocument/2006/relationships/image" Target="../media/image978.png"/><Relationship Id="rId39" Type="http://schemas.openxmlformats.org/officeDocument/2006/relationships/customXml" Target="../ink/ink871.xml"/><Relationship Id="rId286" Type="http://schemas.openxmlformats.org/officeDocument/2006/relationships/image" Target="../media/image999.png"/><Relationship Id="rId451" Type="http://schemas.openxmlformats.org/officeDocument/2006/relationships/image" Target="../media/image1081.png"/><Relationship Id="rId493" Type="http://schemas.openxmlformats.org/officeDocument/2006/relationships/image" Target="../media/image1102.png"/><Relationship Id="rId507" Type="http://schemas.openxmlformats.org/officeDocument/2006/relationships/image" Target="../media/image1109.png"/><Relationship Id="rId549" Type="http://schemas.openxmlformats.org/officeDocument/2006/relationships/image" Target="../media/image1130.png"/><Relationship Id="rId50" Type="http://schemas.openxmlformats.org/officeDocument/2006/relationships/image" Target="../media/image881.png"/><Relationship Id="rId104" Type="http://schemas.openxmlformats.org/officeDocument/2006/relationships/image" Target="../media/image908.png"/><Relationship Id="rId146" Type="http://schemas.openxmlformats.org/officeDocument/2006/relationships/image" Target="../media/image929.png"/><Relationship Id="rId188" Type="http://schemas.openxmlformats.org/officeDocument/2006/relationships/image" Target="../media/image950.png"/><Relationship Id="rId311" Type="http://schemas.openxmlformats.org/officeDocument/2006/relationships/customXml" Target="../ink/ink1007.xml"/><Relationship Id="rId353" Type="http://schemas.openxmlformats.org/officeDocument/2006/relationships/customXml" Target="../ink/ink1028.xml"/><Relationship Id="rId395" Type="http://schemas.openxmlformats.org/officeDocument/2006/relationships/customXml" Target="../ink/ink1049.xml"/><Relationship Id="rId409" Type="http://schemas.openxmlformats.org/officeDocument/2006/relationships/customXml" Target="../ink/ink1056.xml"/><Relationship Id="rId560" Type="http://schemas.openxmlformats.org/officeDocument/2006/relationships/image" Target="../media/image1135.png"/><Relationship Id="rId92" Type="http://schemas.openxmlformats.org/officeDocument/2006/relationships/image" Target="../media/image902.png"/><Relationship Id="rId213" Type="http://schemas.openxmlformats.org/officeDocument/2006/relationships/customXml" Target="../ink/ink958.xml"/><Relationship Id="rId420" Type="http://schemas.openxmlformats.org/officeDocument/2006/relationships/image" Target="../media/image1066.png"/><Relationship Id="rId255" Type="http://schemas.openxmlformats.org/officeDocument/2006/relationships/customXml" Target="../ink/ink979.xml"/><Relationship Id="rId297" Type="http://schemas.openxmlformats.org/officeDocument/2006/relationships/customXml" Target="../ink/ink1000.xml"/><Relationship Id="rId462" Type="http://schemas.openxmlformats.org/officeDocument/2006/relationships/customXml" Target="../ink/ink1083.xml"/><Relationship Id="rId518" Type="http://schemas.openxmlformats.org/officeDocument/2006/relationships/customXml" Target="../ink/ink1111.xml"/><Relationship Id="rId115" Type="http://schemas.openxmlformats.org/officeDocument/2006/relationships/customXml" Target="../ink/ink909.xml"/><Relationship Id="rId157" Type="http://schemas.openxmlformats.org/officeDocument/2006/relationships/customXml" Target="../ink/ink930.xml"/><Relationship Id="rId322" Type="http://schemas.openxmlformats.org/officeDocument/2006/relationships/image" Target="../media/image1017.png"/><Relationship Id="rId364" Type="http://schemas.openxmlformats.org/officeDocument/2006/relationships/image" Target="../media/image1038.png"/><Relationship Id="rId61" Type="http://schemas.openxmlformats.org/officeDocument/2006/relationships/customXml" Target="../ink/ink882.xml"/><Relationship Id="rId199" Type="http://schemas.openxmlformats.org/officeDocument/2006/relationships/customXml" Target="../ink/ink951.xml"/><Relationship Id="rId571" Type="http://schemas.openxmlformats.org/officeDocument/2006/relationships/customXml" Target="../ink/ink1138.xml"/><Relationship Id="rId19" Type="http://schemas.openxmlformats.org/officeDocument/2006/relationships/customXml" Target="../ink/ink861.xml"/><Relationship Id="rId224" Type="http://schemas.openxmlformats.org/officeDocument/2006/relationships/image" Target="../media/image968.png"/><Relationship Id="rId266" Type="http://schemas.openxmlformats.org/officeDocument/2006/relationships/image" Target="../media/image989.png"/><Relationship Id="rId431" Type="http://schemas.openxmlformats.org/officeDocument/2006/relationships/image" Target="../media/image1071.png"/><Relationship Id="rId473" Type="http://schemas.openxmlformats.org/officeDocument/2006/relationships/image" Target="../media/image1092.png"/><Relationship Id="rId529" Type="http://schemas.openxmlformats.org/officeDocument/2006/relationships/image" Target="../media/image1120.png"/><Relationship Id="rId30" Type="http://schemas.openxmlformats.org/officeDocument/2006/relationships/image" Target="../media/image871.png"/><Relationship Id="rId126" Type="http://schemas.openxmlformats.org/officeDocument/2006/relationships/image" Target="../media/image919.png"/><Relationship Id="rId168" Type="http://schemas.openxmlformats.org/officeDocument/2006/relationships/image" Target="../media/image940.png"/><Relationship Id="rId333" Type="http://schemas.openxmlformats.org/officeDocument/2006/relationships/customXml" Target="../ink/ink1018.xml"/><Relationship Id="rId540" Type="http://schemas.openxmlformats.org/officeDocument/2006/relationships/customXml" Target="../ink/ink1122.xml"/><Relationship Id="rId72" Type="http://schemas.openxmlformats.org/officeDocument/2006/relationships/image" Target="../media/image892.png"/><Relationship Id="rId375" Type="http://schemas.openxmlformats.org/officeDocument/2006/relationships/customXml" Target="../ink/ink1039.xml"/><Relationship Id="rId582" Type="http://schemas.openxmlformats.org/officeDocument/2006/relationships/image" Target="../media/image1146.png"/><Relationship Id="rId3" Type="http://schemas.openxmlformats.org/officeDocument/2006/relationships/customXml" Target="../ink/ink853.xml"/><Relationship Id="rId235" Type="http://schemas.openxmlformats.org/officeDocument/2006/relationships/customXml" Target="../ink/ink969.xml"/><Relationship Id="rId277" Type="http://schemas.openxmlformats.org/officeDocument/2006/relationships/customXml" Target="../ink/ink990.xml"/><Relationship Id="rId400" Type="http://schemas.openxmlformats.org/officeDocument/2006/relationships/image" Target="../media/image1056.png"/><Relationship Id="rId442" Type="http://schemas.openxmlformats.org/officeDocument/2006/relationships/customXml" Target="../ink/ink1073.xml"/><Relationship Id="rId484" Type="http://schemas.openxmlformats.org/officeDocument/2006/relationships/customXml" Target="../ink/ink1094.xml"/><Relationship Id="rId137" Type="http://schemas.openxmlformats.org/officeDocument/2006/relationships/customXml" Target="../ink/ink920.xml"/><Relationship Id="rId302" Type="http://schemas.openxmlformats.org/officeDocument/2006/relationships/image" Target="../media/image1007.png"/><Relationship Id="rId344" Type="http://schemas.openxmlformats.org/officeDocument/2006/relationships/image" Target="../media/image1028.png"/><Relationship Id="rId41" Type="http://schemas.openxmlformats.org/officeDocument/2006/relationships/customXml" Target="../ink/ink872.xml"/><Relationship Id="rId83" Type="http://schemas.openxmlformats.org/officeDocument/2006/relationships/customXml" Target="../ink/ink893.xml"/><Relationship Id="rId179" Type="http://schemas.openxmlformats.org/officeDocument/2006/relationships/customXml" Target="../ink/ink941.xml"/><Relationship Id="rId386" Type="http://schemas.openxmlformats.org/officeDocument/2006/relationships/image" Target="../media/image1049.png"/><Relationship Id="rId551" Type="http://schemas.openxmlformats.org/officeDocument/2006/relationships/image" Target="../media/image1131.png"/><Relationship Id="rId593" Type="http://schemas.openxmlformats.org/officeDocument/2006/relationships/customXml" Target="../ink/ink1149.xml"/><Relationship Id="rId607" Type="http://schemas.openxmlformats.org/officeDocument/2006/relationships/customXml" Target="../ink/ink1156.xml"/><Relationship Id="rId190" Type="http://schemas.openxmlformats.org/officeDocument/2006/relationships/image" Target="../media/image951.png"/><Relationship Id="rId204" Type="http://schemas.openxmlformats.org/officeDocument/2006/relationships/image" Target="../media/image958.png"/><Relationship Id="rId246" Type="http://schemas.openxmlformats.org/officeDocument/2006/relationships/image" Target="../media/image979.png"/><Relationship Id="rId288" Type="http://schemas.openxmlformats.org/officeDocument/2006/relationships/image" Target="../media/image1000.png"/><Relationship Id="rId411" Type="http://schemas.openxmlformats.org/officeDocument/2006/relationships/customXml" Target="../ink/ink1057.xml"/><Relationship Id="rId453" Type="http://schemas.openxmlformats.org/officeDocument/2006/relationships/image" Target="../media/image1082.png"/><Relationship Id="rId509" Type="http://schemas.openxmlformats.org/officeDocument/2006/relationships/image" Target="../media/image1110.png"/><Relationship Id="rId106" Type="http://schemas.openxmlformats.org/officeDocument/2006/relationships/image" Target="../media/image909.png"/><Relationship Id="rId313" Type="http://schemas.openxmlformats.org/officeDocument/2006/relationships/customXml" Target="../ink/ink1008.xml"/><Relationship Id="rId495" Type="http://schemas.openxmlformats.org/officeDocument/2006/relationships/image" Target="../media/image1103.png"/><Relationship Id="rId10" Type="http://schemas.openxmlformats.org/officeDocument/2006/relationships/image" Target="../media/image861.png"/><Relationship Id="rId52" Type="http://schemas.openxmlformats.org/officeDocument/2006/relationships/image" Target="../media/image882.png"/><Relationship Id="rId94" Type="http://schemas.openxmlformats.org/officeDocument/2006/relationships/image" Target="../media/image903.png"/><Relationship Id="rId148" Type="http://schemas.openxmlformats.org/officeDocument/2006/relationships/image" Target="../media/image930.png"/><Relationship Id="rId355" Type="http://schemas.openxmlformats.org/officeDocument/2006/relationships/customXml" Target="../ink/ink1029.xml"/><Relationship Id="rId397" Type="http://schemas.openxmlformats.org/officeDocument/2006/relationships/customXml" Target="../ink/ink1050.xml"/><Relationship Id="rId520" Type="http://schemas.openxmlformats.org/officeDocument/2006/relationships/customXml" Target="../ink/ink1112.xml"/><Relationship Id="rId562" Type="http://schemas.openxmlformats.org/officeDocument/2006/relationships/image" Target="../media/image1136.png"/><Relationship Id="rId215" Type="http://schemas.openxmlformats.org/officeDocument/2006/relationships/customXml" Target="../ink/ink959.xml"/><Relationship Id="rId257" Type="http://schemas.openxmlformats.org/officeDocument/2006/relationships/customXml" Target="../ink/ink980.xml"/><Relationship Id="rId422" Type="http://schemas.openxmlformats.org/officeDocument/2006/relationships/customXml" Target="../ink/ink1063.xml"/><Relationship Id="rId464" Type="http://schemas.openxmlformats.org/officeDocument/2006/relationships/customXml" Target="../ink/ink1084.xml"/><Relationship Id="rId299" Type="http://schemas.openxmlformats.org/officeDocument/2006/relationships/customXml" Target="../ink/ink1001.xml"/><Relationship Id="rId63" Type="http://schemas.openxmlformats.org/officeDocument/2006/relationships/customXml" Target="../ink/ink883.xml"/><Relationship Id="rId159" Type="http://schemas.openxmlformats.org/officeDocument/2006/relationships/customXml" Target="../ink/ink931.xml"/><Relationship Id="rId366" Type="http://schemas.openxmlformats.org/officeDocument/2006/relationships/image" Target="../media/image1039.png"/><Relationship Id="rId573" Type="http://schemas.openxmlformats.org/officeDocument/2006/relationships/customXml" Target="../ink/ink1139.xml"/><Relationship Id="rId226" Type="http://schemas.openxmlformats.org/officeDocument/2006/relationships/image" Target="../media/image969.png"/><Relationship Id="rId433" Type="http://schemas.openxmlformats.org/officeDocument/2006/relationships/image" Target="../media/image1072.png"/><Relationship Id="rId74" Type="http://schemas.openxmlformats.org/officeDocument/2006/relationships/image" Target="../media/image893.png"/><Relationship Id="rId377" Type="http://schemas.openxmlformats.org/officeDocument/2006/relationships/customXml" Target="../ink/ink1040.xml"/><Relationship Id="rId500" Type="http://schemas.openxmlformats.org/officeDocument/2006/relationships/customXml" Target="../ink/ink1102.xml"/><Relationship Id="rId584" Type="http://schemas.openxmlformats.org/officeDocument/2006/relationships/image" Target="../media/image1147.png"/><Relationship Id="rId5" Type="http://schemas.openxmlformats.org/officeDocument/2006/relationships/customXml" Target="../ink/ink854.xml"/><Relationship Id="rId237" Type="http://schemas.openxmlformats.org/officeDocument/2006/relationships/customXml" Target="../ink/ink970.xml"/><Relationship Id="rId444" Type="http://schemas.openxmlformats.org/officeDocument/2006/relationships/customXml" Target="../ink/ink1074.xml"/><Relationship Id="rId290" Type="http://schemas.openxmlformats.org/officeDocument/2006/relationships/image" Target="../media/image1001.png"/><Relationship Id="rId304" Type="http://schemas.openxmlformats.org/officeDocument/2006/relationships/image" Target="../media/image1008.png"/><Relationship Id="rId388" Type="http://schemas.openxmlformats.org/officeDocument/2006/relationships/image" Target="../media/image1050.png"/><Relationship Id="rId511" Type="http://schemas.openxmlformats.org/officeDocument/2006/relationships/image" Target="../media/image1111.png"/><Relationship Id="rId85" Type="http://schemas.openxmlformats.org/officeDocument/2006/relationships/customXml" Target="../ink/ink894.xml"/><Relationship Id="rId150" Type="http://schemas.openxmlformats.org/officeDocument/2006/relationships/image" Target="../media/image931.png"/><Relationship Id="rId595" Type="http://schemas.openxmlformats.org/officeDocument/2006/relationships/customXml" Target="../ink/ink1150.xml"/><Relationship Id="rId248" Type="http://schemas.openxmlformats.org/officeDocument/2006/relationships/image" Target="../media/image980.png"/><Relationship Id="rId455" Type="http://schemas.openxmlformats.org/officeDocument/2006/relationships/image" Target="../media/image1083.png"/><Relationship Id="rId12" Type="http://schemas.openxmlformats.org/officeDocument/2006/relationships/image" Target="../media/image862.png"/><Relationship Id="rId108" Type="http://schemas.openxmlformats.org/officeDocument/2006/relationships/image" Target="../media/image910.png"/><Relationship Id="rId315" Type="http://schemas.openxmlformats.org/officeDocument/2006/relationships/customXml" Target="../ink/ink1009.xml"/><Relationship Id="rId522" Type="http://schemas.openxmlformats.org/officeDocument/2006/relationships/customXml" Target="../ink/ink1113.xml"/><Relationship Id="rId96" Type="http://schemas.openxmlformats.org/officeDocument/2006/relationships/image" Target="../media/image904.png"/><Relationship Id="rId161" Type="http://schemas.openxmlformats.org/officeDocument/2006/relationships/customXml" Target="../ink/ink932.xml"/><Relationship Id="rId399" Type="http://schemas.openxmlformats.org/officeDocument/2006/relationships/customXml" Target="../ink/ink1051.xml"/><Relationship Id="rId259" Type="http://schemas.openxmlformats.org/officeDocument/2006/relationships/customXml" Target="../ink/ink981.xml"/><Relationship Id="rId466" Type="http://schemas.openxmlformats.org/officeDocument/2006/relationships/customXml" Target="../ink/ink1085.xml"/><Relationship Id="rId23" Type="http://schemas.openxmlformats.org/officeDocument/2006/relationships/customXml" Target="../ink/ink863.xml"/><Relationship Id="rId119" Type="http://schemas.openxmlformats.org/officeDocument/2006/relationships/customXml" Target="../ink/ink911.xml"/><Relationship Id="rId326" Type="http://schemas.openxmlformats.org/officeDocument/2006/relationships/image" Target="../media/image1019.png"/><Relationship Id="rId533" Type="http://schemas.openxmlformats.org/officeDocument/2006/relationships/image" Target="../media/image1122.png"/><Relationship Id="rId172" Type="http://schemas.openxmlformats.org/officeDocument/2006/relationships/image" Target="../media/image942.png"/><Relationship Id="rId477" Type="http://schemas.openxmlformats.org/officeDocument/2006/relationships/image" Target="../media/image1094.png"/><Relationship Id="rId600" Type="http://schemas.openxmlformats.org/officeDocument/2006/relationships/image" Target="../media/image1155.png"/><Relationship Id="rId337" Type="http://schemas.openxmlformats.org/officeDocument/2006/relationships/customXml" Target="../ink/ink1020.xml"/><Relationship Id="rId34" Type="http://schemas.openxmlformats.org/officeDocument/2006/relationships/image" Target="../media/image873.png"/><Relationship Id="rId544" Type="http://schemas.openxmlformats.org/officeDocument/2006/relationships/customXml" Target="../ink/ink1124.xml"/><Relationship Id="rId183" Type="http://schemas.openxmlformats.org/officeDocument/2006/relationships/customXml" Target="../ink/ink943.xml"/><Relationship Id="rId390" Type="http://schemas.openxmlformats.org/officeDocument/2006/relationships/image" Target="../media/image1051.png"/><Relationship Id="rId404" Type="http://schemas.openxmlformats.org/officeDocument/2006/relationships/image" Target="../media/image1058.png"/><Relationship Id="rId250" Type="http://schemas.openxmlformats.org/officeDocument/2006/relationships/image" Target="../media/image981.png"/><Relationship Id="rId488" Type="http://schemas.openxmlformats.org/officeDocument/2006/relationships/customXml" Target="../ink/ink1096.xml"/><Relationship Id="rId45" Type="http://schemas.openxmlformats.org/officeDocument/2006/relationships/customXml" Target="../ink/ink874.xml"/><Relationship Id="rId110" Type="http://schemas.openxmlformats.org/officeDocument/2006/relationships/image" Target="../media/image911.png"/><Relationship Id="rId348" Type="http://schemas.openxmlformats.org/officeDocument/2006/relationships/image" Target="../media/image1030.png"/><Relationship Id="rId555" Type="http://schemas.openxmlformats.org/officeDocument/2006/relationships/customXml" Target="../ink/ink1130.xml"/><Relationship Id="rId194" Type="http://schemas.openxmlformats.org/officeDocument/2006/relationships/image" Target="../media/image953.png"/><Relationship Id="rId208" Type="http://schemas.openxmlformats.org/officeDocument/2006/relationships/image" Target="../media/image960.png"/><Relationship Id="rId415" Type="http://schemas.openxmlformats.org/officeDocument/2006/relationships/customXml" Target="../ink/ink1059.xml"/><Relationship Id="rId261" Type="http://schemas.openxmlformats.org/officeDocument/2006/relationships/customXml" Target="../ink/ink982.xml"/><Relationship Id="rId499" Type="http://schemas.openxmlformats.org/officeDocument/2006/relationships/image" Target="../media/image1105.png"/><Relationship Id="rId56" Type="http://schemas.openxmlformats.org/officeDocument/2006/relationships/image" Target="../media/image884.png"/><Relationship Id="rId359" Type="http://schemas.openxmlformats.org/officeDocument/2006/relationships/customXml" Target="../ink/ink1031.xml"/><Relationship Id="rId566" Type="http://schemas.openxmlformats.org/officeDocument/2006/relationships/image" Target="../media/image113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14.xml"/><Relationship Id="rId671" Type="http://schemas.openxmlformats.org/officeDocument/2006/relationships/customXml" Target="../ink/ink1491.xml"/><Relationship Id="rId21" Type="http://schemas.openxmlformats.org/officeDocument/2006/relationships/customXml" Target="../ink/ink1166.xml"/><Relationship Id="rId324" Type="http://schemas.openxmlformats.org/officeDocument/2006/relationships/image" Target="../media/image1320.png"/><Relationship Id="rId531" Type="http://schemas.openxmlformats.org/officeDocument/2006/relationships/customXml" Target="../ink/ink1421.xml"/><Relationship Id="rId629" Type="http://schemas.openxmlformats.org/officeDocument/2006/relationships/customXml" Target="../ink/ink1470.xml"/><Relationship Id="rId170" Type="http://schemas.openxmlformats.org/officeDocument/2006/relationships/image" Target="../media/image1243.png"/><Relationship Id="rId268" Type="http://schemas.openxmlformats.org/officeDocument/2006/relationships/image" Target="../media/image1292.png"/><Relationship Id="rId475" Type="http://schemas.openxmlformats.org/officeDocument/2006/relationships/customXml" Target="../ink/ink1393.xml"/><Relationship Id="rId682" Type="http://schemas.openxmlformats.org/officeDocument/2006/relationships/image" Target="../media/image1499.png"/><Relationship Id="rId32" Type="http://schemas.openxmlformats.org/officeDocument/2006/relationships/image" Target="../media/image1174.png"/><Relationship Id="rId128" Type="http://schemas.openxmlformats.org/officeDocument/2006/relationships/image" Target="../media/image1222.png"/><Relationship Id="rId335" Type="http://schemas.openxmlformats.org/officeDocument/2006/relationships/customXml" Target="../ink/ink1323.xml"/><Relationship Id="rId542" Type="http://schemas.openxmlformats.org/officeDocument/2006/relationships/image" Target="../media/image1429.png"/><Relationship Id="rId181" Type="http://schemas.openxmlformats.org/officeDocument/2006/relationships/customXml" Target="../ink/ink1246.xml"/><Relationship Id="rId402" Type="http://schemas.openxmlformats.org/officeDocument/2006/relationships/image" Target="../media/image1359.png"/><Relationship Id="rId279" Type="http://schemas.openxmlformats.org/officeDocument/2006/relationships/customXml" Target="../ink/ink1295.xml"/><Relationship Id="rId486" Type="http://schemas.openxmlformats.org/officeDocument/2006/relationships/image" Target="../media/image1401.png"/><Relationship Id="rId693" Type="http://schemas.openxmlformats.org/officeDocument/2006/relationships/customXml" Target="../ink/ink1502.xml"/><Relationship Id="rId707" Type="http://schemas.openxmlformats.org/officeDocument/2006/relationships/customXml" Target="../ink/ink1509.xml"/><Relationship Id="rId43" Type="http://schemas.openxmlformats.org/officeDocument/2006/relationships/customXml" Target="../ink/ink1177.xml"/><Relationship Id="rId139" Type="http://schemas.openxmlformats.org/officeDocument/2006/relationships/customXml" Target="../ink/ink1225.xml"/><Relationship Id="rId346" Type="http://schemas.openxmlformats.org/officeDocument/2006/relationships/image" Target="../media/image1331.png"/><Relationship Id="rId553" Type="http://schemas.openxmlformats.org/officeDocument/2006/relationships/customXml" Target="../ink/ink1432.xml"/><Relationship Id="rId192" Type="http://schemas.openxmlformats.org/officeDocument/2006/relationships/image" Target="../media/image1254.png"/><Relationship Id="rId206" Type="http://schemas.openxmlformats.org/officeDocument/2006/relationships/image" Target="../media/image1261.png"/><Relationship Id="rId413" Type="http://schemas.openxmlformats.org/officeDocument/2006/relationships/customXml" Target="../ink/ink1362.xml"/><Relationship Id="rId497" Type="http://schemas.openxmlformats.org/officeDocument/2006/relationships/customXml" Target="../ink/ink1404.xml"/><Relationship Id="rId620" Type="http://schemas.openxmlformats.org/officeDocument/2006/relationships/image" Target="../media/image1468.png"/><Relationship Id="rId718" Type="http://schemas.openxmlformats.org/officeDocument/2006/relationships/image" Target="../media/image1517.png"/><Relationship Id="rId357" Type="http://schemas.openxmlformats.org/officeDocument/2006/relationships/customXml" Target="../ink/ink1334.xml"/><Relationship Id="rId54" Type="http://schemas.openxmlformats.org/officeDocument/2006/relationships/image" Target="../media/image1185.png"/><Relationship Id="rId217" Type="http://schemas.openxmlformats.org/officeDocument/2006/relationships/customXml" Target="../ink/ink1264.xml"/><Relationship Id="rId564" Type="http://schemas.openxmlformats.org/officeDocument/2006/relationships/image" Target="../media/image1440.png"/><Relationship Id="rId424" Type="http://schemas.openxmlformats.org/officeDocument/2006/relationships/image" Target="../media/image1370.png"/><Relationship Id="rId631" Type="http://schemas.openxmlformats.org/officeDocument/2006/relationships/customXml" Target="../ink/ink1471.xml"/><Relationship Id="rId270" Type="http://schemas.openxmlformats.org/officeDocument/2006/relationships/image" Target="../media/image1293.png"/><Relationship Id="rId65" Type="http://schemas.openxmlformats.org/officeDocument/2006/relationships/customXml" Target="../ink/ink1188.xml"/><Relationship Id="rId130" Type="http://schemas.openxmlformats.org/officeDocument/2006/relationships/image" Target="../media/image1223.png"/><Relationship Id="rId368" Type="http://schemas.openxmlformats.org/officeDocument/2006/relationships/image" Target="../media/image1342.png"/><Relationship Id="rId575" Type="http://schemas.openxmlformats.org/officeDocument/2006/relationships/customXml" Target="../ink/ink1443.xml"/><Relationship Id="rId228" Type="http://schemas.openxmlformats.org/officeDocument/2006/relationships/image" Target="../media/image1272.png"/><Relationship Id="rId435" Type="http://schemas.openxmlformats.org/officeDocument/2006/relationships/customXml" Target="../ink/ink1373.xml"/><Relationship Id="rId642" Type="http://schemas.openxmlformats.org/officeDocument/2006/relationships/image" Target="../media/image1479.png"/><Relationship Id="rId281" Type="http://schemas.openxmlformats.org/officeDocument/2006/relationships/customXml" Target="../ink/ink1296.xml"/><Relationship Id="rId502" Type="http://schemas.openxmlformats.org/officeDocument/2006/relationships/image" Target="../media/image1409.png"/><Relationship Id="rId76" Type="http://schemas.openxmlformats.org/officeDocument/2006/relationships/image" Target="../media/image1196.png"/><Relationship Id="rId141" Type="http://schemas.openxmlformats.org/officeDocument/2006/relationships/customXml" Target="../ink/ink1226.xml"/><Relationship Id="rId379" Type="http://schemas.openxmlformats.org/officeDocument/2006/relationships/customXml" Target="../ink/ink1345.xml"/><Relationship Id="rId586" Type="http://schemas.openxmlformats.org/officeDocument/2006/relationships/image" Target="../media/image1451.png"/><Relationship Id="rId7" Type="http://schemas.openxmlformats.org/officeDocument/2006/relationships/customXml" Target="../ink/ink1159.xml"/><Relationship Id="rId239" Type="http://schemas.openxmlformats.org/officeDocument/2006/relationships/customXml" Target="../ink/ink1275.xml"/><Relationship Id="rId446" Type="http://schemas.openxmlformats.org/officeDocument/2006/relationships/image" Target="../media/image1381.png"/><Relationship Id="rId653" Type="http://schemas.openxmlformats.org/officeDocument/2006/relationships/customXml" Target="../ink/ink1482.xml"/><Relationship Id="rId292" Type="http://schemas.openxmlformats.org/officeDocument/2006/relationships/image" Target="../media/image1304.png"/><Relationship Id="rId306" Type="http://schemas.openxmlformats.org/officeDocument/2006/relationships/image" Target="../media/image1311.png"/><Relationship Id="rId87" Type="http://schemas.openxmlformats.org/officeDocument/2006/relationships/customXml" Target="../ink/ink1199.xml"/><Relationship Id="rId513" Type="http://schemas.openxmlformats.org/officeDocument/2006/relationships/customXml" Target="../ink/ink1412.xml"/><Relationship Id="rId597" Type="http://schemas.openxmlformats.org/officeDocument/2006/relationships/customXml" Target="../ink/ink1454.xml"/><Relationship Id="rId152" Type="http://schemas.openxmlformats.org/officeDocument/2006/relationships/image" Target="../media/image1234.png"/><Relationship Id="rId457" Type="http://schemas.openxmlformats.org/officeDocument/2006/relationships/customXml" Target="../ink/ink1384.xml"/><Relationship Id="rId664" Type="http://schemas.openxmlformats.org/officeDocument/2006/relationships/image" Target="../media/image1490.png"/><Relationship Id="rId14" Type="http://schemas.openxmlformats.org/officeDocument/2006/relationships/image" Target="../media/image1165.png"/><Relationship Id="rId317" Type="http://schemas.openxmlformats.org/officeDocument/2006/relationships/customXml" Target="../ink/ink1314.xml"/><Relationship Id="rId524" Type="http://schemas.openxmlformats.org/officeDocument/2006/relationships/image" Target="../media/image1420.png"/><Relationship Id="rId98" Type="http://schemas.openxmlformats.org/officeDocument/2006/relationships/image" Target="../media/image1207.png"/><Relationship Id="rId163" Type="http://schemas.openxmlformats.org/officeDocument/2006/relationships/customXml" Target="../ink/ink1237.xml"/><Relationship Id="rId370" Type="http://schemas.openxmlformats.org/officeDocument/2006/relationships/image" Target="../media/image1343.png"/><Relationship Id="rId230" Type="http://schemas.openxmlformats.org/officeDocument/2006/relationships/image" Target="../media/image1273.png"/><Relationship Id="rId468" Type="http://schemas.openxmlformats.org/officeDocument/2006/relationships/image" Target="../media/image1392.png"/><Relationship Id="rId675" Type="http://schemas.openxmlformats.org/officeDocument/2006/relationships/customXml" Target="../ink/ink1493.xml"/><Relationship Id="rId25" Type="http://schemas.openxmlformats.org/officeDocument/2006/relationships/customXml" Target="../ink/ink1168.xml"/><Relationship Id="rId328" Type="http://schemas.openxmlformats.org/officeDocument/2006/relationships/image" Target="../media/image1322.png"/><Relationship Id="rId535" Type="http://schemas.openxmlformats.org/officeDocument/2006/relationships/customXml" Target="../ink/ink1423.xml"/><Relationship Id="rId174" Type="http://schemas.openxmlformats.org/officeDocument/2006/relationships/image" Target="../media/image1245.png"/><Relationship Id="rId381" Type="http://schemas.openxmlformats.org/officeDocument/2006/relationships/customXml" Target="../ink/ink1346.xml"/><Relationship Id="rId602" Type="http://schemas.openxmlformats.org/officeDocument/2006/relationships/image" Target="../media/image1459.png"/><Relationship Id="rId241" Type="http://schemas.openxmlformats.org/officeDocument/2006/relationships/customXml" Target="../ink/ink1276.xml"/><Relationship Id="rId479" Type="http://schemas.openxmlformats.org/officeDocument/2006/relationships/customXml" Target="../ink/ink1395.xml"/><Relationship Id="rId686" Type="http://schemas.openxmlformats.org/officeDocument/2006/relationships/image" Target="../media/image1501.png"/><Relationship Id="rId36" Type="http://schemas.openxmlformats.org/officeDocument/2006/relationships/image" Target="../media/image1176.png"/><Relationship Id="rId339" Type="http://schemas.openxmlformats.org/officeDocument/2006/relationships/customXml" Target="../ink/ink1325.xml"/><Relationship Id="rId546" Type="http://schemas.openxmlformats.org/officeDocument/2006/relationships/image" Target="../media/image1431.png"/><Relationship Id="rId101" Type="http://schemas.openxmlformats.org/officeDocument/2006/relationships/customXml" Target="../ink/ink1206.xml"/><Relationship Id="rId185" Type="http://schemas.openxmlformats.org/officeDocument/2006/relationships/customXml" Target="../ink/ink1248.xml"/><Relationship Id="rId406" Type="http://schemas.openxmlformats.org/officeDocument/2006/relationships/image" Target="../media/image1361.png"/><Relationship Id="rId392" Type="http://schemas.openxmlformats.org/officeDocument/2006/relationships/image" Target="../media/image1354.png"/><Relationship Id="rId613" Type="http://schemas.openxmlformats.org/officeDocument/2006/relationships/customXml" Target="../ink/ink1462.xml"/><Relationship Id="rId697" Type="http://schemas.openxmlformats.org/officeDocument/2006/relationships/customXml" Target="../ink/ink1504.xml"/><Relationship Id="rId252" Type="http://schemas.openxmlformats.org/officeDocument/2006/relationships/image" Target="../media/image1284.png"/><Relationship Id="rId47" Type="http://schemas.openxmlformats.org/officeDocument/2006/relationships/customXml" Target="../ink/ink1179.xml"/><Relationship Id="rId112" Type="http://schemas.openxmlformats.org/officeDocument/2006/relationships/image" Target="../media/image1214.png"/><Relationship Id="rId557" Type="http://schemas.openxmlformats.org/officeDocument/2006/relationships/customXml" Target="../ink/ink1434.xml"/><Relationship Id="rId196" Type="http://schemas.openxmlformats.org/officeDocument/2006/relationships/image" Target="../media/image1256.png"/><Relationship Id="rId417" Type="http://schemas.openxmlformats.org/officeDocument/2006/relationships/customXml" Target="../ink/ink1364.xml"/><Relationship Id="rId624" Type="http://schemas.openxmlformats.org/officeDocument/2006/relationships/image" Target="../media/image1470.png"/><Relationship Id="rId263" Type="http://schemas.openxmlformats.org/officeDocument/2006/relationships/customXml" Target="../ink/ink1287.xml"/><Relationship Id="rId470" Type="http://schemas.openxmlformats.org/officeDocument/2006/relationships/image" Target="../media/image1393.png"/><Relationship Id="rId58" Type="http://schemas.openxmlformats.org/officeDocument/2006/relationships/image" Target="../media/image1187.png"/><Relationship Id="rId123" Type="http://schemas.openxmlformats.org/officeDocument/2006/relationships/customXml" Target="../ink/ink1217.xml"/><Relationship Id="rId330" Type="http://schemas.openxmlformats.org/officeDocument/2006/relationships/image" Target="../media/image1323.png"/><Relationship Id="rId568" Type="http://schemas.openxmlformats.org/officeDocument/2006/relationships/image" Target="../media/image1442.png"/><Relationship Id="rId428" Type="http://schemas.openxmlformats.org/officeDocument/2006/relationships/image" Target="../media/image1372.png"/><Relationship Id="rId635" Type="http://schemas.openxmlformats.org/officeDocument/2006/relationships/customXml" Target="../ink/ink1473.xml"/><Relationship Id="rId274" Type="http://schemas.openxmlformats.org/officeDocument/2006/relationships/image" Target="../media/image1295.png"/><Relationship Id="rId481" Type="http://schemas.openxmlformats.org/officeDocument/2006/relationships/customXml" Target="../ink/ink1396.xml"/><Relationship Id="rId702" Type="http://schemas.openxmlformats.org/officeDocument/2006/relationships/image" Target="../media/image1509.png"/><Relationship Id="rId69" Type="http://schemas.openxmlformats.org/officeDocument/2006/relationships/customXml" Target="../ink/ink1190.xml"/><Relationship Id="rId134" Type="http://schemas.openxmlformats.org/officeDocument/2006/relationships/image" Target="../media/image1225.png"/><Relationship Id="rId579" Type="http://schemas.openxmlformats.org/officeDocument/2006/relationships/customXml" Target="../ink/ink1445.xml"/><Relationship Id="rId341" Type="http://schemas.openxmlformats.org/officeDocument/2006/relationships/customXml" Target="../ink/ink1326.xml"/><Relationship Id="rId439" Type="http://schemas.openxmlformats.org/officeDocument/2006/relationships/customXml" Target="../ink/ink1375.xml"/><Relationship Id="rId646" Type="http://schemas.openxmlformats.org/officeDocument/2006/relationships/image" Target="../media/image1481.png"/><Relationship Id="rId201" Type="http://schemas.openxmlformats.org/officeDocument/2006/relationships/customXml" Target="../ink/ink1256.xml"/><Relationship Id="rId285" Type="http://schemas.openxmlformats.org/officeDocument/2006/relationships/customXml" Target="../ink/ink1298.xml"/><Relationship Id="rId506" Type="http://schemas.openxmlformats.org/officeDocument/2006/relationships/image" Target="../media/image1411.png"/><Relationship Id="rId492" Type="http://schemas.openxmlformats.org/officeDocument/2006/relationships/image" Target="../media/image1404.png"/><Relationship Id="rId713" Type="http://schemas.openxmlformats.org/officeDocument/2006/relationships/customXml" Target="../ink/ink1512.xml"/><Relationship Id="rId145" Type="http://schemas.openxmlformats.org/officeDocument/2006/relationships/customXml" Target="../ink/ink1228.xml"/><Relationship Id="rId352" Type="http://schemas.openxmlformats.org/officeDocument/2006/relationships/image" Target="../media/image1334.png"/><Relationship Id="rId212" Type="http://schemas.openxmlformats.org/officeDocument/2006/relationships/image" Target="../media/image1264.png"/><Relationship Id="rId657" Type="http://schemas.openxmlformats.org/officeDocument/2006/relationships/customXml" Target="../ink/ink1484.xml"/><Relationship Id="rId296" Type="http://schemas.openxmlformats.org/officeDocument/2006/relationships/image" Target="../media/image1306.png"/><Relationship Id="rId517" Type="http://schemas.openxmlformats.org/officeDocument/2006/relationships/customXml" Target="../ink/ink1414.xml"/><Relationship Id="rId60" Type="http://schemas.openxmlformats.org/officeDocument/2006/relationships/image" Target="../media/image1188.png"/><Relationship Id="rId156" Type="http://schemas.openxmlformats.org/officeDocument/2006/relationships/image" Target="../media/image1236.png"/><Relationship Id="rId363" Type="http://schemas.openxmlformats.org/officeDocument/2006/relationships/customXml" Target="../ink/ink1337.xml"/><Relationship Id="rId570" Type="http://schemas.openxmlformats.org/officeDocument/2006/relationships/image" Target="../media/image1443.png"/><Relationship Id="rId223" Type="http://schemas.openxmlformats.org/officeDocument/2006/relationships/customXml" Target="../ink/ink1267.xml"/><Relationship Id="rId430" Type="http://schemas.openxmlformats.org/officeDocument/2006/relationships/image" Target="../media/image1373.png"/><Relationship Id="rId668" Type="http://schemas.openxmlformats.org/officeDocument/2006/relationships/image" Target="../media/image1492.png"/><Relationship Id="rId18" Type="http://schemas.openxmlformats.org/officeDocument/2006/relationships/image" Target="../media/image1167.png"/><Relationship Id="rId528" Type="http://schemas.openxmlformats.org/officeDocument/2006/relationships/image" Target="../media/image1422.png"/><Relationship Id="rId167" Type="http://schemas.openxmlformats.org/officeDocument/2006/relationships/customXml" Target="../ink/ink1239.xml"/><Relationship Id="rId374" Type="http://schemas.openxmlformats.org/officeDocument/2006/relationships/image" Target="../media/image1345.png"/><Relationship Id="rId581" Type="http://schemas.openxmlformats.org/officeDocument/2006/relationships/customXml" Target="../ink/ink1446.xml"/><Relationship Id="rId71" Type="http://schemas.openxmlformats.org/officeDocument/2006/relationships/customXml" Target="../ink/ink1191.xml"/><Relationship Id="rId234" Type="http://schemas.openxmlformats.org/officeDocument/2006/relationships/image" Target="../media/image1275.png"/><Relationship Id="rId679" Type="http://schemas.openxmlformats.org/officeDocument/2006/relationships/customXml" Target="../ink/ink1495.xml"/><Relationship Id="rId2" Type="http://schemas.openxmlformats.org/officeDocument/2006/relationships/image" Target="../media/image1.png"/><Relationship Id="rId29" Type="http://schemas.openxmlformats.org/officeDocument/2006/relationships/customXml" Target="../ink/ink1170.xml"/><Relationship Id="rId441" Type="http://schemas.openxmlformats.org/officeDocument/2006/relationships/customXml" Target="../ink/ink1376.xml"/><Relationship Id="rId539" Type="http://schemas.openxmlformats.org/officeDocument/2006/relationships/customXml" Target="../ink/ink1425.xml"/><Relationship Id="rId40" Type="http://schemas.openxmlformats.org/officeDocument/2006/relationships/image" Target="../media/image1178.png"/><Relationship Id="rId136" Type="http://schemas.openxmlformats.org/officeDocument/2006/relationships/image" Target="../media/image1226.png"/><Relationship Id="rId178" Type="http://schemas.openxmlformats.org/officeDocument/2006/relationships/image" Target="../media/image1247.png"/><Relationship Id="rId301" Type="http://schemas.openxmlformats.org/officeDocument/2006/relationships/customXml" Target="../ink/ink1306.xml"/><Relationship Id="rId343" Type="http://schemas.openxmlformats.org/officeDocument/2006/relationships/customXml" Target="../ink/ink1327.xml"/><Relationship Id="rId550" Type="http://schemas.openxmlformats.org/officeDocument/2006/relationships/image" Target="../media/image1433.png"/><Relationship Id="rId82" Type="http://schemas.openxmlformats.org/officeDocument/2006/relationships/image" Target="../media/image1199.png"/><Relationship Id="rId203" Type="http://schemas.openxmlformats.org/officeDocument/2006/relationships/customXml" Target="../ink/ink1257.xml"/><Relationship Id="rId385" Type="http://schemas.openxmlformats.org/officeDocument/2006/relationships/customXml" Target="../ink/ink1348.xml"/><Relationship Id="rId592" Type="http://schemas.openxmlformats.org/officeDocument/2006/relationships/image" Target="../media/image1454.png"/><Relationship Id="rId606" Type="http://schemas.openxmlformats.org/officeDocument/2006/relationships/image" Target="../media/image1461.png"/><Relationship Id="rId648" Type="http://schemas.openxmlformats.org/officeDocument/2006/relationships/image" Target="../media/image1482.png"/><Relationship Id="rId245" Type="http://schemas.openxmlformats.org/officeDocument/2006/relationships/customXml" Target="../ink/ink1278.xml"/><Relationship Id="rId287" Type="http://schemas.openxmlformats.org/officeDocument/2006/relationships/customXml" Target="../ink/ink1299.xml"/><Relationship Id="rId410" Type="http://schemas.openxmlformats.org/officeDocument/2006/relationships/image" Target="../media/image1363.png"/><Relationship Id="rId452" Type="http://schemas.openxmlformats.org/officeDocument/2006/relationships/image" Target="../media/image1384.png"/><Relationship Id="rId494" Type="http://schemas.openxmlformats.org/officeDocument/2006/relationships/image" Target="../media/image1405.png"/><Relationship Id="rId508" Type="http://schemas.openxmlformats.org/officeDocument/2006/relationships/image" Target="../media/image1412.png"/><Relationship Id="rId715" Type="http://schemas.openxmlformats.org/officeDocument/2006/relationships/customXml" Target="../ink/ink1513.xml"/><Relationship Id="rId105" Type="http://schemas.openxmlformats.org/officeDocument/2006/relationships/customXml" Target="../ink/ink1208.xml"/><Relationship Id="rId147" Type="http://schemas.openxmlformats.org/officeDocument/2006/relationships/customXml" Target="../ink/ink1229.xml"/><Relationship Id="rId312" Type="http://schemas.openxmlformats.org/officeDocument/2006/relationships/image" Target="../media/image1314.png"/><Relationship Id="rId354" Type="http://schemas.openxmlformats.org/officeDocument/2006/relationships/image" Target="../media/image1335.png"/><Relationship Id="rId51" Type="http://schemas.openxmlformats.org/officeDocument/2006/relationships/customXml" Target="../ink/ink1181.xml"/><Relationship Id="rId93" Type="http://schemas.openxmlformats.org/officeDocument/2006/relationships/customXml" Target="../ink/ink1202.xml"/><Relationship Id="rId189" Type="http://schemas.openxmlformats.org/officeDocument/2006/relationships/customXml" Target="../ink/ink1250.xml"/><Relationship Id="rId396" Type="http://schemas.openxmlformats.org/officeDocument/2006/relationships/image" Target="../media/image1356.png"/><Relationship Id="rId561" Type="http://schemas.openxmlformats.org/officeDocument/2006/relationships/customXml" Target="../ink/ink1436.xml"/><Relationship Id="rId617" Type="http://schemas.openxmlformats.org/officeDocument/2006/relationships/customXml" Target="../ink/ink1464.xml"/><Relationship Id="rId659" Type="http://schemas.openxmlformats.org/officeDocument/2006/relationships/customXml" Target="../ink/ink1485.xml"/><Relationship Id="rId214" Type="http://schemas.openxmlformats.org/officeDocument/2006/relationships/image" Target="../media/image1265.png"/><Relationship Id="rId256" Type="http://schemas.openxmlformats.org/officeDocument/2006/relationships/image" Target="../media/image1286.png"/><Relationship Id="rId298" Type="http://schemas.openxmlformats.org/officeDocument/2006/relationships/image" Target="../media/image1307.png"/><Relationship Id="rId421" Type="http://schemas.openxmlformats.org/officeDocument/2006/relationships/customXml" Target="../ink/ink1366.xml"/><Relationship Id="rId463" Type="http://schemas.openxmlformats.org/officeDocument/2006/relationships/customXml" Target="../ink/ink1387.xml"/><Relationship Id="rId519" Type="http://schemas.openxmlformats.org/officeDocument/2006/relationships/customXml" Target="../ink/ink1415.xml"/><Relationship Id="rId670" Type="http://schemas.openxmlformats.org/officeDocument/2006/relationships/image" Target="../media/image1493.png"/><Relationship Id="rId116" Type="http://schemas.openxmlformats.org/officeDocument/2006/relationships/image" Target="../media/image1216.png"/><Relationship Id="rId158" Type="http://schemas.openxmlformats.org/officeDocument/2006/relationships/image" Target="../media/image1237.png"/><Relationship Id="rId323" Type="http://schemas.openxmlformats.org/officeDocument/2006/relationships/customXml" Target="../ink/ink1317.xml"/><Relationship Id="rId530" Type="http://schemas.openxmlformats.org/officeDocument/2006/relationships/image" Target="../media/image1423.png"/><Relationship Id="rId20" Type="http://schemas.openxmlformats.org/officeDocument/2006/relationships/image" Target="../media/image1168.png"/><Relationship Id="rId62" Type="http://schemas.openxmlformats.org/officeDocument/2006/relationships/image" Target="../media/image1189.png"/><Relationship Id="rId365" Type="http://schemas.openxmlformats.org/officeDocument/2006/relationships/customXml" Target="../ink/ink1338.xml"/><Relationship Id="rId572" Type="http://schemas.openxmlformats.org/officeDocument/2006/relationships/image" Target="../media/image1444.png"/><Relationship Id="rId628" Type="http://schemas.openxmlformats.org/officeDocument/2006/relationships/image" Target="../media/image1472.png"/><Relationship Id="rId225" Type="http://schemas.openxmlformats.org/officeDocument/2006/relationships/customXml" Target="../ink/ink1268.xml"/><Relationship Id="rId267" Type="http://schemas.openxmlformats.org/officeDocument/2006/relationships/customXml" Target="../ink/ink1289.xml"/><Relationship Id="rId432" Type="http://schemas.openxmlformats.org/officeDocument/2006/relationships/image" Target="../media/image1374.png"/><Relationship Id="rId474" Type="http://schemas.openxmlformats.org/officeDocument/2006/relationships/image" Target="../media/image1395.png"/><Relationship Id="rId127" Type="http://schemas.openxmlformats.org/officeDocument/2006/relationships/customXml" Target="../ink/ink1219.xml"/><Relationship Id="rId681" Type="http://schemas.openxmlformats.org/officeDocument/2006/relationships/customXml" Target="../ink/ink1496.xml"/><Relationship Id="rId31" Type="http://schemas.openxmlformats.org/officeDocument/2006/relationships/customXml" Target="../ink/ink1171.xml"/><Relationship Id="rId73" Type="http://schemas.openxmlformats.org/officeDocument/2006/relationships/customXml" Target="../ink/ink1192.xml"/><Relationship Id="rId169" Type="http://schemas.openxmlformats.org/officeDocument/2006/relationships/customXml" Target="../ink/ink1240.xml"/><Relationship Id="rId334" Type="http://schemas.openxmlformats.org/officeDocument/2006/relationships/image" Target="../media/image1325.png"/><Relationship Id="rId376" Type="http://schemas.openxmlformats.org/officeDocument/2006/relationships/image" Target="../media/image1346.png"/><Relationship Id="rId541" Type="http://schemas.openxmlformats.org/officeDocument/2006/relationships/customXml" Target="../ink/ink1426.xml"/><Relationship Id="rId583" Type="http://schemas.openxmlformats.org/officeDocument/2006/relationships/customXml" Target="../ink/ink1447.xml"/><Relationship Id="rId639" Type="http://schemas.openxmlformats.org/officeDocument/2006/relationships/customXml" Target="../ink/ink1475.xml"/><Relationship Id="rId4" Type="http://schemas.openxmlformats.org/officeDocument/2006/relationships/image" Target="../media/image1160.png"/><Relationship Id="rId180" Type="http://schemas.openxmlformats.org/officeDocument/2006/relationships/image" Target="../media/image1248.png"/><Relationship Id="rId236" Type="http://schemas.openxmlformats.org/officeDocument/2006/relationships/image" Target="../media/image1276.png"/><Relationship Id="rId278" Type="http://schemas.openxmlformats.org/officeDocument/2006/relationships/image" Target="../media/image1297.png"/><Relationship Id="rId401" Type="http://schemas.openxmlformats.org/officeDocument/2006/relationships/customXml" Target="../ink/ink1356.xml"/><Relationship Id="rId443" Type="http://schemas.openxmlformats.org/officeDocument/2006/relationships/customXml" Target="../ink/ink1377.xml"/><Relationship Id="rId650" Type="http://schemas.openxmlformats.org/officeDocument/2006/relationships/image" Target="../media/image1483.png"/><Relationship Id="rId303" Type="http://schemas.openxmlformats.org/officeDocument/2006/relationships/customXml" Target="../ink/ink1307.xml"/><Relationship Id="rId485" Type="http://schemas.openxmlformats.org/officeDocument/2006/relationships/customXml" Target="../ink/ink1398.xml"/><Relationship Id="rId692" Type="http://schemas.openxmlformats.org/officeDocument/2006/relationships/image" Target="../media/image1504.png"/><Relationship Id="rId706" Type="http://schemas.openxmlformats.org/officeDocument/2006/relationships/image" Target="../media/image1511.png"/><Relationship Id="rId42" Type="http://schemas.openxmlformats.org/officeDocument/2006/relationships/image" Target="../media/image1179.png"/><Relationship Id="rId84" Type="http://schemas.openxmlformats.org/officeDocument/2006/relationships/image" Target="../media/image1200.png"/><Relationship Id="rId138" Type="http://schemas.openxmlformats.org/officeDocument/2006/relationships/image" Target="../media/image1227.png"/><Relationship Id="rId345" Type="http://schemas.openxmlformats.org/officeDocument/2006/relationships/customXml" Target="../ink/ink1328.xml"/><Relationship Id="rId387" Type="http://schemas.openxmlformats.org/officeDocument/2006/relationships/customXml" Target="../ink/ink1349.xml"/><Relationship Id="rId510" Type="http://schemas.openxmlformats.org/officeDocument/2006/relationships/image" Target="../media/image1413.png"/><Relationship Id="rId552" Type="http://schemas.openxmlformats.org/officeDocument/2006/relationships/image" Target="../media/image1434.png"/><Relationship Id="rId594" Type="http://schemas.openxmlformats.org/officeDocument/2006/relationships/image" Target="../media/image1455.png"/><Relationship Id="rId608" Type="http://schemas.openxmlformats.org/officeDocument/2006/relationships/image" Target="../media/image1462.png"/><Relationship Id="rId191" Type="http://schemas.openxmlformats.org/officeDocument/2006/relationships/customXml" Target="../ink/ink1251.xml"/><Relationship Id="rId205" Type="http://schemas.openxmlformats.org/officeDocument/2006/relationships/customXml" Target="../ink/ink1258.xml"/><Relationship Id="rId247" Type="http://schemas.openxmlformats.org/officeDocument/2006/relationships/customXml" Target="../ink/ink1279.xml"/><Relationship Id="rId412" Type="http://schemas.openxmlformats.org/officeDocument/2006/relationships/image" Target="../media/image1364.png"/><Relationship Id="rId107" Type="http://schemas.openxmlformats.org/officeDocument/2006/relationships/customXml" Target="../ink/ink1209.xml"/><Relationship Id="rId289" Type="http://schemas.openxmlformats.org/officeDocument/2006/relationships/customXml" Target="../ink/ink1300.xml"/><Relationship Id="rId454" Type="http://schemas.openxmlformats.org/officeDocument/2006/relationships/image" Target="../media/image1385.png"/><Relationship Id="rId496" Type="http://schemas.openxmlformats.org/officeDocument/2006/relationships/image" Target="../media/image1406.png"/><Relationship Id="rId661" Type="http://schemas.openxmlformats.org/officeDocument/2006/relationships/customXml" Target="../ink/ink1486.xml"/><Relationship Id="rId717" Type="http://schemas.openxmlformats.org/officeDocument/2006/relationships/customXml" Target="../ink/ink1514.xml"/><Relationship Id="rId11" Type="http://schemas.openxmlformats.org/officeDocument/2006/relationships/customXml" Target="../ink/ink1161.xml"/><Relationship Id="rId53" Type="http://schemas.openxmlformats.org/officeDocument/2006/relationships/customXml" Target="../ink/ink1182.xml"/><Relationship Id="rId149" Type="http://schemas.openxmlformats.org/officeDocument/2006/relationships/customXml" Target="../ink/ink1230.xml"/><Relationship Id="rId314" Type="http://schemas.openxmlformats.org/officeDocument/2006/relationships/image" Target="../media/image1315.png"/><Relationship Id="rId356" Type="http://schemas.openxmlformats.org/officeDocument/2006/relationships/image" Target="../media/image1336.png"/><Relationship Id="rId398" Type="http://schemas.openxmlformats.org/officeDocument/2006/relationships/image" Target="../media/image1357.png"/><Relationship Id="rId521" Type="http://schemas.openxmlformats.org/officeDocument/2006/relationships/customXml" Target="../ink/ink1416.xml"/><Relationship Id="rId563" Type="http://schemas.openxmlformats.org/officeDocument/2006/relationships/customXml" Target="../ink/ink1437.xml"/><Relationship Id="rId619" Type="http://schemas.openxmlformats.org/officeDocument/2006/relationships/customXml" Target="../ink/ink1465.xml"/><Relationship Id="rId95" Type="http://schemas.openxmlformats.org/officeDocument/2006/relationships/customXml" Target="../ink/ink1203.xml"/><Relationship Id="rId160" Type="http://schemas.openxmlformats.org/officeDocument/2006/relationships/image" Target="../media/image1238.png"/><Relationship Id="rId216" Type="http://schemas.openxmlformats.org/officeDocument/2006/relationships/image" Target="../media/image1266.png"/><Relationship Id="rId423" Type="http://schemas.openxmlformats.org/officeDocument/2006/relationships/customXml" Target="../ink/ink1367.xml"/><Relationship Id="rId258" Type="http://schemas.openxmlformats.org/officeDocument/2006/relationships/image" Target="../media/image1287.png"/><Relationship Id="rId465" Type="http://schemas.openxmlformats.org/officeDocument/2006/relationships/customXml" Target="../ink/ink1388.xml"/><Relationship Id="rId630" Type="http://schemas.openxmlformats.org/officeDocument/2006/relationships/image" Target="../media/image1473.png"/><Relationship Id="rId672" Type="http://schemas.openxmlformats.org/officeDocument/2006/relationships/image" Target="../media/image1494.png"/><Relationship Id="rId22" Type="http://schemas.openxmlformats.org/officeDocument/2006/relationships/image" Target="../media/image1169.png"/><Relationship Id="rId64" Type="http://schemas.openxmlformats.org/officeDocument/2006/relationships/image" Target="../media/image1190.png"/><Relationship Id="rId118" Type="http://schemas.openxmlformats.org/officeDocument/2006/relationships/image" Target="../media/image1217.png"/><Relationship Id="rId325" Type="http://schemas.openxmlformats.org/officeDocument/2006/relationships/customXml" Target="../ink/ink1318.xml"/><Relationship Id="rId367" Type="http://schemas.openxmlformats.org/officeDocument/2006/relationships/customXml" Target="../ink/ink1339.xml"/><Relationship Id="rId532" Type="http://schemas.openxmlformats.org/officeDocument/2006/relationships/image" Target="../media/image1424.png"/><Relationship Id="rId574" Type="http://schemas.openxmlformats.org/officeDocument/2006/relationships/image" Target="../media/image1445.png"/><Relationship Id="rId171" Type="http://schemas.openxmlformats.org/officeDocument/2006/relationships/customXml" Target="../ink/ink1241.xml"/><Relationship Id="rId227" Type="http://schemas.openxmlformats.org/officeDocument/2006/relationships/customXml" Target="../ink/ink1269.xml"/><Relationship Id="rId269" Type="http://schemas.openxmlformats.org/officeDocument/2006/relationships/customXml" Target="../ink/ink1290.xml"/><Relationship Id="rId434" Type="http://schemas.openxmlformats.org/officeDocument/2006/relationships/image" Target="../media/image1375.png"/><Relationship Id="rId476" Type="http://schemas.openxmlformats.org/officeDocument/2006/relationships/image" Target="../media/image1396.png"/><Relationship Id="rId641" Type="http://schemas.openxmlformats.org/officeDocument/2006/relationships/customXml" Target="../ink/ink1476.xml"/><Relationship Id="rId683" Type="http://schemas.openxmlformats.org/officeDocument/2006/relationships/customXml" Target="../ink/ink1497.xml"/><Relationship Id="rId33" Type="http://schemas.openxmlformats.org/officeDocument/2006/relationships/customXml" Target="../ink/ink1172.xml"/><Relationship Id="rId129" Type="http://schemas.openxmlformats.org/officeDocument/2006/relationships/customXml" Target="../ink/ink1220.xml"/><Relationship Id="rId280" Type="http://schemas.openxmlformats.org/officeDocument/2006/relationships/image" Target="../media/image1298.png"/><Relationship Id="rId336" Type="http://schemas.openxmlformats.org/officeDocument/2006/relationships/image" Target="../media/image1326.png"/><Relationship Id="rId501" Type="http://schemas.openxmlformats.org/officeDocument/2006/relationships/customXml" Target="../ink/ink1406.xml"/><Relationship Id="rId543" Type="http://schemas.openxmlformats.org/officeDocument/2006/relationships/customXml" Target="../ink/ink1427.xml"/><Relationship Id="rId75" Type="http://schemas.openxmlformats.org/officeDocument/2006/relationships/customXml" Target="../ink/ink1193.xml"/><Relationship Id="rId140" Type="http://schemas.openxmlformats.org/officeDocument/2006/relationships/image" Target="../media/image1228.png"/><Relationship Id="rId182" Type="http://schemas.openxmlformats.org/officeDocument/2006/relationships/image" Target="../media/image1249.png"/><Relationship Id="rId378" Type="http://schemas.openxmlformats.org/officeDocument/2006/relationships/image" Target="../media/image1347.png"/><Relationship Id="rId403" Type="http://schemas.openxmlformats.org/officeDocument/2006/relationships/customXml" Target="../ink/ink1357.xml"/><Relationship Id="rId585" Type="http://schemas.openxmlformats.org/officeDocument/2006/relationships/customXml" Target="../ink/ink1448.xml"/><Relationship Id="rId6" Type="http://schemas.openxmlformats.org/officeDocument/2006/relationships/image" Target="../media/image1161.png"/><Relationship Id="rId238" Type="http://schemas.openxmlformats.org/officeDocument/2006/relationships/image" Target="../media/image1277.png"/><Relationship Id="rId445" Type="http://schemas.openxmlformats.org/officeDocument/2006/relationships/customXml" Target="../ink/ink1378.xml"/><Relationship Id="rId487" Type="http://schemas.openxmlformats.org/officeDocument/2006/relationships/customXml" Target="../ink/ink1399.xml"/><Relationship Id="rId610" Type="http://schemas.openxmlformats.org/officeDocument/2006/relationships/image" Target="../media/image1463.png"/><Relationship Id="rId652" Type="http://schemas.openxmlformats.org/officeDocument/2006/relationships/image" Target="../media/image1484.png"/><Relationship Id="rId694" Type="http://schemas.openxmlformats.org/officeDocument/2006/relationships/image" Target="../media/image1505.png"/><Relationship Id="rId708" Type="http://schemas.openxmlformats.org/officeDocument/2006/relationships/image" Target="../media/image1512.png"/><Relationship Id="rId291" Type="http://schemas.openxmlformats.org/officeDocument/2006/relationships/customXml" Target="../ink/ink1301.xml"/><Relationship Id="rId305" Type="http://schemas.openxmlformats.org/officeDocument/2006/relationships/customXml" Target="../ink/ink1308.xml"/><Relationship Id="rId347" Type="http://schemas.openxmlformats.org/officeDocument/2006/relationships/customXml" Target="../ink/ink1329.xml"/><Relationship Id="rId512" Type="http://schemas.openxmlformats.org/officeDocument/2006/relationships/image" Target="../media/image1414.png"/><Relationship Id="rId44" Type="http://schemas.openxmlformats.org/officeDocument/2006/relationships/image" Target="../media/image1180.png"/><Relationship Id="rId86" Type="http://schemas.openxmlformats.org/officeDocument/2006/relationships/image" Target="../media/image1201.png"/><Relationship Id="rId151" Type="http://schemas.openxmlformats.org/officeDocument/2006/relationships/customXml" Target="../ink/ink1231.xml"/><Relationship Id="rId389" Type="http://schemas.openxmlformats.org/officeDocument/2006/relationships/customXml" Target="../ink/ink1350.xml"/><Relationship Id="rId554" Type="http://schemas.openxmlformats.org/officeDocument/2006/relationships/image" Target="../media/image1435.png"/><Relationship Id="rId596" Type="http://schemas.openxmlformats.org/officeDocument/2006/relationships/image" Target="../media/image1456.png"/><Relationship Id="rId193" Type="http://schemas.openxmlformats.org/officeDocument/2006/relationships/customXml" Target="../ink/ink1252.xml"/><Relationship Id="rId207" Type="http://schemas.openxmlformats.org/officeDocument/2006/relationships/customXml" Target="../ink/ink1259.xml"/><Relationship Id="rId249" Type="http://schemas.openxmlformats.org/officeDocument/2006/relationships/customXml" Target="../ink/ink1280.xml"/><Relationship Id="rId414" Type="http://schemas.openxmlformats.org/officeDocument/2006/relationships/image" Target="../media/image1365.png"/><Relationship Id="rId456" Type="http://schemas.openxmlformats.org/officeDocument/2006/relationships/image" Target="../media/image1386.png"/><Relationship Id="rId498" Type="http://schemas.openxmlformats.org/officeDocument/2006/relationships/image" Target="../media/image1407.png"/><Relationship Id="rId621" Type="http://schemas.openxmlformats.org/officeDocument/2006/relationships/customXml" Target="../ink/ink1466.xml"/><Relationship Id="rId663" Type="http://schemas.openxmlformats.org/officeDocument/2006/relationships/customXml" Target="../ink/ink1487.xml"/><Relationship Id="rId13" Type="http://schemas.openxmlformats.org/officeDocument/2006/relationships/customXml" Target="../ink/ink1162.xml"/><Relationship Id="rId109" Type="http://schemas.openxmlformats.org/officeDocument/2006/relationships/customXml" Target="../ink/ink1210.xml"/><Relationship Id="rId260" Type="http://schemas.openxmlformats.org/officeDocument/2006/relationships/image" Target="../media/image1288.png"/><Relationship Id="rId316" Type="http://schemas.openxmlformats.org/officeDocument/2006/relationships/image" Target="../media/image1316.png"/><Relationship Id="rId523" Type="http://schemas.openxmlformats.org/officeDocument/2006/relationships/customXml" Target="../ink/ink1417.xml"/><Relationship Id="rId55" Type="http://schemas.openxmlformats.org/officeDocument/2006/relationships/customXml" Target="../ink/ink1183.xml"/><Relationship Id="rId97" Type="http://schemas.openxmlformats.org/officeDocument/2006/relationships/customXml" Target="../ink/ink1204.xml"/><Relationship Id="rId120" Type="http://schemas.openxmlformats.org/officeDocument/2006/relationships/image" Target="../media/image1218.png"/><Relationship Id="rId358" Type="http://schemas.openxmlformats.org/officeDocument/2006/relationships/image" Target="../media/image1337.png"/><Relationship Id="rId565" Type="http://schemas.openxmlformats.org/officeDocument/2006/relationships/customXml" Target="../ink/ink1438.xml"/><Relationship Id="rId162" Type="http://schemas.openxmlformats.org/officeDocument/2006/relationships/image" Target="../media/image1239.png"/><Relationship Id="rId218" Type="http://schemas.openxmlformats.org/officeDocument/2006/relationships/image" Target="../media/image1267.png"/><Relationship Id="rId425" Type="http://schemas.openxmlformats.org/officeDocument/2006/relationships/customXml" Target="../ink/ink1368.xml"/><Relationship Id="rId467" Type="http://schemas.openxmlformats.org/officeDocument/2006/relationships/customXml" Target="../ink/ink1389.xml"/><Relationship Id="rId632" Type="http://schemas.openxmlformats.org/officeDocument/2006/relationships/image" Target="../media/image1474.png"/><Relationship Id="rId271" Type="http://schemas.openxmlformats.org/officeDocument/2006/relationships/customXml" Target="../ink/ink1291.xml"/><Relationship Id="rId674" Type="http://schemas.openxmlformats.org/officeDocument/2006/relationships/image" Target="../media/image1495.png"/><Relationship Id="rId24" Type="http://schemas.openxmlformats.org/officeDocument/2006/relationships/image" Target="../media/image1170.png"/><Relationship Id="rId66" Type="http://schemas.openxmlformats.org/officeDocument/2006/relationships/image" Target="../media/image1191.png"/><Relationship Id="rId131" Type="http://schemas.openxmlformats.org/officeDocument/2006/relationships/customXml" Target="../ink/ink1221.xml"/><Relationship Id="rId327" Type="http://schemas.openxmlformats.org/officeDocument/2006/relationships/customXml" Target="../ink/ink1319.xml"/><Relationship Id="rId369" Type="http://schemas.openxmlformats.org/officeDocument/2006/relationships/customXml" Target="../ink/ink1340.xml"/><Relationship Id="rId534" Type="http://schemas.openxmlformats.org/officeDocument/2006/relationships/image" Target="../media/image1425.png"/><Relationship Id="rId576" Type="http://schemas.openxmlformats.org/officeDocument/2006/relationships/image" Target="../media/image1446.png"/><Relationship Id="rId173" Type="http://schemas.openxmlformats.org/officeDocument/2006/relationships/customXml" Target="../ink/ink1242.xml"/><Relationship Id="rId229" Type="http://schemas.openxmlformats.org/officeDocument/2006/relationships/customXml" Target="../ink/ink1270.xml"/><Relationship Id="rId380" Type="http://schemas.openxmlformats.org/officeDocument/2006/relationships/image" Target="../media/image1348.png"/><Relationship Id="rId436" Type="http://schemas.openxmlformats.org/officeDocument/2006/relationships/image" Target="../media/image1376.png"/><Relationship Id="rId601" Type="http://schemas.openxmlformats.org/officeDocument/2006/relationships/customXml" Target="../ink/ink1456.xml"/><Relationship Id="rId643" Type="http://schemas.openxmlformats.org/officeDocument/2006/relationships/customXml" Target="../ink/ink1477.xml"/><Relationship Id="rId240" Type="http://schemas.openxmlformats.org/officeDocument/2006/relationships/image" Target="../media/image1278.png"/><Relationship Id="rId478" Type="http://schemas.openxmlformats.org/officeDocument/2006/relationships/image" Target="../media/image1397.png"/><Relationship Id="rId685" Type="http://schemas.openxmlformats.org/officeDocument/2006/relationships/customXml" Target="../ink/ink1498.xml"/><Relationship Id="rId35" Type="http://schemas.openxmlformats.org/officeDocument/2006/relationships/customXml" Target="../ink/ink1173.xml"/><Relationship Id="rId77" Type="http://schemas.openxmlformats.org/officeDocument/2006/relationships/customXml" Target="../ink/ink1194.xml"/><Relationship Id="rId100" Type="http://schemas.openxmlformats.org/officeDocument/2006/relationships/image" Target="../media/image1208.png"/><Relationship Id="rId282" Type="http://schemas.openxmlformats.org/officeDocument/2006/relationships/image" Target="../media/image1299.png"/><Relationship Id="rId338" Type="http://schemas.openxmlformats.org/officeDocument/2006/relationships/image" Target="../media/image1327.png"/><Relationship Id="rId503" Type="http://schemas.openxmlformats.org/officeDocument/2006/relationships/customXml" Target="../ink/ink1407.xml"/><Relationship Id="rId545" Type="http://schemas.openxmlformats.org/officeDocument/2006/relationships/customXml" Target="../ink/ink1428.xml"/><Relationship Id="rId587" Type="http://schemas.openxmlformats.org/officeDocument/2006/relationships/customXml" Target="../ink/ink1449.xml"/><Relationship Id="rId710" Type="http://schemas.openxmlformats.org/officeDocument/2006/relationships/image" Target="../media/image1513.png"/><Relationship Id="rId8" Type="http://schemas.openxmlformats.org/officeDocument/2006/relationships/image" Target="../media/image1162.png"/><Relationship Id="rId142" Type="http://schemas.openxmlformats.org/officeDocument/2006/relationships/image" Target="../media/image1229.png"/><Relationship Id="rId184" Type="http://schemas.openxmlformats.org/officeDocument/2006/relationships/image" Target="../media/image1250.png"/><Relationship Id="rId391" Type="http://schemas.openxmlformats.org/officeDocument/2006/relationships/customXml" Target="../ink/ink1351.xml"/><Relationship Id="rId405" Type="http://schemas.openxmlformats.org/officeDocument/2006/relationships/customXml" Target="../ink/ink1358.xml"/><Relationship Id="rId447" Type="http://schemas.openxmlformats.org/officeDocument/2006/relationships/customXml" Target="../ink/ink1379.xml"/><Relationship Id="rId612" Type="http://schemas.openxmlformats.org/officeDocument/2006/relationships/image" Target="../media/image1464.png"/><Relationship Id="rId251" Type="http://schemas.openxmlformats.org/officeDocument/2006/relationships/customXml" Target="../ink/ink1281.xml"/><Relationship Id="rId489" Type="http://schemas.openxmlformats.org/officeDocument/2006/relationships/customXml" Target="../ink/ink1400.xml"/><Relationship Id="rId654" Type="http://schemas.openxmlformats.org/officeDocument/2006/relationships/image" Target="../media/image1485.png"/><Relationship Id="rId696" Type="http://schemas.openxmlformats.org/officeDocument/2006/relationships/image" Target="../media/image1506.png"/><Relationship Id="rId46" Type="http://schemas.openxmlformats.org/officeDocument/2006/relationships/image" Target="../media/image1181.png"/><Relationship Id="rId293" Type="http://schemas.openxmlformats.org/officeDocument/2006/relationships/customXml" Target="../ink/ink1302.xml"/><Relationship Id="rId307" Type="http://schemas.openxmlformats.org/officeDocument/2006/relationships/customXml" Target="../ink/ink1309.xml"/><Relationship Id="rId349" Type="http://schemas.openxmlformats.org/officeDocument/2006/relationships/customXml" Target="../ink/ink1330.xml"/><Relationship Id="rId514" Type="http://schemas.openxmlformats.org/officeDocument/2006/relationships/image" Target="../media/image1415.png"/><Relationship Id="rId556" Type="http://schemas.openxmlformats.org/officeDocument/2006/relationships/image" Target="../media/image1436.png"/><Relationship Id="rId88" Type="http://schemas.openxmlformats.org/officeDocument/2006/relationships/image" Target="../media/image1202.png"/><Relationship Id="rId111" Type="http://schemas.openxmlformats.org/officeDocument/2006/relationships/customXml" Target="../ink/ink1211.xml"/><Relationship Id="rId153" Type="http://schemas.openxmlformats.org/officeDocument/2006/relationships/customXml" Target="../ink/ink1232.xml"/><Relationship Id="rId195" Type="http://schemas.openxmlformats.org/officeDocument/2006/relationships/customXml" Target="../ink/ink1253.xml"/><Relationship Id="rId209" Type="http://schemas.openxmlformats.org/officeDocument/2006/relationships/customXml" Target="../ink/ink1260.xml"/><Relationship Id="rId360" Type="http://schemas.openxmlformats.org/officeDocument/2006/relationships/image" Target="../media/image1338.png"/><Relationship Id="rId416" Type="http://schemas.openxmlformats.org/officeDocument/2006/relationships/image" Target="../media/image1366.png"/><Relationship Id="rId598" Type="http://schemas.openxmlformats.org/officeDocument/2006/relationships/image" Target="../media/image1457.png"/><Relationship Id="rId220" Type="http://schemas.openxmlformats.org/officeDocument/2006/relationships/image" Target="../media/image1268.png"/><Relationship Id="rId458" Type="http://schemas.openxmlformats.org/officeDocument/2006/relationships/image" Target="../media/image1387.png"/><Relationship Id="rId623" Type="http://schemas.openxmlformats.org/officeDocument/2006/relationships/customXml" Target="../ink/ink1467.xml"/><Relationship Id="rId665" Type="http://schemas.openxmlformats.org/officeDocument/2006/relationships/customXml" Target="../ink/ink1488.xml"/><Relationship Id="rId15" Type="http://schemas.openxmlformats.org/officeDocument/2006/relationships/customXml" Target="../ink/ink1163.xml"/><Relationship Id="rId57" Type="http://schemas.openxmlformats.org/officeDocument/2006/relationships/customXml" Target="../ink/ink1184.xml"/><Relationship Id="rId262" Type="http://schemas.openxmlformats.org/officeDocument/2006/relationships/image" Target="../media/image1289.png"/><Relationship Id="rId318" Type="http://schemas.openxmlformats.org/officeDocument/2006/relationships/image" Target="../media/image1317.png"/><Relationship Id="rId525" Type="http://schemas.openxmlformats.org/officeDocument/2006/relationships/customXml" Target="../ink/ink1418.xml"/><Relationship Id="rId567" Type="http://schemas.openxmlformats.org/officeDocument/2006/relationships/customXml" Target="../ink/ink1439.xml"/><Relationship Id="rId99" Type="http://schemas.openxmlformats.org/officeDocument/2006/relationships/customXml" Target="../ink/ink1205.xml"/><Relationship Id="rId122" Type="http://schemas.openxmlformats.org/officeDocument/2006/relationships/image" Target="../media/image1219.png"/><Relationship Id="rId164" Type="http://schemas.openxmlformats.org/officeDocument/2006/relationships/image" Target="../media/image1240.png"/><Relationship Id="rId371" Type="http://schemas.openxmlformats.org/officeDocument/2006/relationships/customXml" Target="../ink/ink1341.xml"/><Relationship Id="rId427" Type="http://schemas.openxmlformats.org/officeDocument/2006/relationships/customXml" Target="../ink/ink1369.xml"/><Relationship Id="rId469" Type="http://schemas.openxmlformats.org/officeDocument/2006/relationships/customXml" Target="../ink/ink1390.xml"/><Relationship Id="rId634" Type="http://schemas.openxmlformats.org/officeDocument/2006/relationships/image" Target="../media/image1475.png"/><Relationship Id="rId676" Type="http://schemas.openxmlformats.org/officeDocument/2006/relationships/image" Target="../media/image1496.png"/><Relationship Id="rId26" Type="http://schemas.openxmlformats.org/officeDocument/2006/relationships/image" Target="../media/image1171.png"/><Relationship Id="rId231" Type="http://schemas.openxmlformats.org/officeDocument/2006/relationships/customXml" Target="../ink/ink1271.xml"/><Relationship Id="rId273" Type="http://schemas.openxmlformats.org/officeDocument/2006/relationships/customXml" Target="../ink/ink1292.xml"/><Relationship Id="rId329" Type="http://schemas.openxmlformats.org/officeDocument/2006/relationships/customXml" Target="../ink/ink1320.xml"/><Relationship Id="rId480" Type="http://schemas.openxmlformats.org/officeDocument/2006/relationships/image" Target="../media/image1398.png"/><Relationship Id="rId536" Type="http://schemas.openxmlformats.org/officeDocument/2006/relationships/image" Target="../media/image1426.png"/><Relationship Id="rId701" Type="http://schemas.openxmlformats.org/officeDocument/2006/relationships/customXml" Target="../ink/ink1506.xml"/><Relationship Id="rId68" Type="http://schemas.openxmlformats.org/officeDocument/2006/relationships/image" Target="../media/image1192.png"/><Relationship Id="rId133" Type="http://schemas.openxmlformats.org/officeDocument/2006/relationships/customXml" Target="../ink/ink1222.xml"/><Relationship Id="rId175" Type="http://schemas.openxmlformats.org/officeDocument/2006/relationships/customXml" Target="../ink/ink1243.xml"/><Relationship Id="rId340" Type="http://schemas.openxmlformats.org/officeDocument/2006/relationships/image" Target="../media/image1328.png"/><Relationship Id="rId578" Type="http://schemas.openxmlformats.org/officeDocument/2006/relationships/image" Target="../media/image1447.png"/><Relationship Id="rId200" Type="http://schemas.openxmlformats.org/officeDocument/2006/relationships/image" Target="../media/image1258.png"/><Relationship Id="rId382" Type="http://schemas.openxmlformats.org/officeDocument/2006/relationships/image" Target="../media/image1349.png"/><Relationship Id="rId438" Type="http://schemas.openxmlformats.org/officeDocument/2006/relationships/image" Target="../media/image1377.png"/><Relationship Id="rId603" Type="http://schemas.openxmlformats.org/officeDocument/2006/relationships/customXml" Target="../ink/ink1457.xml"/><Relationship Id="rId645" Type="http://schemas.openxmlformats.org/officeDocument/2006/relationships/customXml" Target="../ink/ink1478.xml"/><Relationship Id="rId687" Type="http://schemas.openxmlformats.org/officeDocument/2006/relationships/customXml" Target="../ink/ink1499.xml"/><Relationship Id="rId242" Type="http://schemas.openxmlformats.org/officeDocument/2006/relationships/image" Target="../media/image1279.png"/><Relationship Id="rId284" Type="http://schemas.openxmlformats.org/officeDocument/2006/relationships/image" Target="../media/image1300.png"/><Relationship Id="rId491" Type="http://schemas.openxmlformats.org/officeDocument/2006/relationships/customXml" Target="../ink/ink1401.xml"/><Relationship Id="rId505" Type="http://schemas.openxmlformats.org/officeDocument/2006/relationships/customXml" Target="../ink/ink1408.xml"/><Relationship Id="rId712" Type="http://schemas.openxmlformats.org/officeDocument/2006/relationships/image" Target="../media/image1514.png"/><Relationship Id="rId37" Type="http://schemas.openxmlformats.org/officeDocument/2006/relationships/customXml" Target="../ink/ink1174.xml"/><Relationship Id="rId79" Type="http://schemas.openxmlformats.org/officeDocument/2006/relationships/customXml" Target="../ink/ink1195.xml"/><Relationship Id="rId102" Type="http://schemas.openxmlformats.org/officeDocument/2006/relationships/image" Target="../media/image1209.png"/><Relationship Id="rId144" Type="http://schemas.openxmlformats.org/officeDocument/2006/relationships/image" Target="../media/image1230.png"/><Relationship Id="rId547" Type="http://schemas.openxmlformats.org/officeDocument/2006/relationships/customXml" Target="../ink/ink1429.xml"/><Relationship Id="rId589" Type="http://schemas.openxmlformats.org/officeDocument/2006/relationships/customXml" Target="../ink/ink1450.xml"/><Relationship Id="rId90" Type="http://schemas.openxmlformats.org/officeDocument/2006/relationships/image" Target="../media/image1203.png"/><Relationship Id="rId186" Type="http://schemas.openxmlformats.org/officeDocument/2006/relationships/image" Target="../media/image1251.png"/><Relationship Id="rId351" Type="http://schemas.openxmlformats.org/officeDocument/2006/relationships/customXml" Target="../ink/ink1331.xml"/><Relationship Id="rId393" Type="http://schemas.openxmlformats.org/officeDocument/2006/relationships/customXml" Target="../ink/ink1352.xml"/><Relationship Id="rId407" Type="http://schemas.openxmlformats.org/officeDocument/2006/relationships/customXml" Target="../ink/ink1359.xml"/><Relationship Id="rId449" Type="http://schemas.openxmlformats.org/officeDocument/2006/relationships/customXml" Target="../ink/ink1380.xml"/><Relationship Id="rId614" Type="http://schemas.openxmlformats.org/officeDocument/2006/relationships/image" Target="../media/image1465.png"/><Relationship Id="rId656" Type="http://schemas.openxmlformats.org/officeDocument/2006/relationships/image" Target="../media/image1486.png"/><Relationship Id="rId211" Type="http://schemas.openxmlformats.org/officeDocument/2006/relationships/customXml" Target="../ink/ink1261.xml"/><Relationship Id="rId253" Type="http://schemas.openxmlformats.org/officeDocument/2006/relationships/customXml" Target="../ink/ink1282.xml"/><Relationship Id="rId295" Type="http://schemas.openxmlformats.org/officeDocument/2006/relationships/customXml" Target="../ink/ink1303.xml"/><Relationship Id="rId309" Type="http://schemas.openxmlformats.org/officeDocument/2006/relationships/customXml" Target="../ink/ink1310.xml"/><Relationship Id="rId460" Type="http://schemas.openxmlformats.org/officeDocument/2006/relationships/image" Target="../media/image1388.png"/><Relationship Id="rId516" Type="http://schemas.openxmlformats.org/officeDocument/2006/relationships/image" Target="../media/image1416.png"/><Relationship Id="rId698" Type="http://schemas.openxmlformats.org/officeDocument/2006/relationships/image" Target="../media/image1507.png"/><Relationship Id="rId48" Type="http://schemas.openxmlformats.org/officeDocument/2006/relationships/image" Target="../media/image1182.png"/><Relationship Id="rId113" Type="http://schemas.openxmlformats.org/officeDocument/2006/relationships/customXml" Target="../ink/ink1212.xml"/><Relationship Id="rId320" Type="http://schemas.openxmlformats.org/officeDocument/2006/relationships/image" Target="../media/image1318.png"/><Relationship Id="rId558" Type="http://schemas.openxmlformats.org/officeDocument/2006/relationships/image" Target="../media/image1437.png"/><Relationship Id="rId155" Type="http://schemas.openxmlformats.org/officeDocument/2006/relationships/customXml" Target="../ink/ink1233.xml"/><Relationship Id="rId197" Type="http://schemas.openxmlformats.org/officeDocument/2006/relationships/customXml" Target="../ink/ink1254.xml"/><Relationship Id="rId362" Type="http://schemas.openxmlformats.org/officeDocument/2006/relationships/image" Target="../media/image1339.png"/><Relationship Id="rId418" Type="http://schemas.openxmlformats.org/officeDocument/2006/relationships/image" Target="../media/image1367.png"/><Relationship Id="rId625" Type="http://schemas.openxmlformats.org/officeDocument/2006/relationships/customXml" Target="../ink/ink1468.xml"/><Relationship Id="rId222" Type="http://schemas.openxmlformats.org/officeDocument/2006/relationships/image" Target="../media/image1269.png"/><Relationship Id="rId264" Type="http://schemas.openxmlformats.org/officeDocument/2006/relationships/image" Target="../media/image1290.png"/><Relationship Id="rId471" Type="http://schemas.openxmlformats.org/officeDocument/2006/relationships/customXml" Target="../ink/ink1391.xml"/><Relationship Id="rId667" Type="http://schemas.openxmlformats.org/officeDocument/2006/relationships/customXml" Target="../ink/ink1489.xml"/><Relationship Id="rId17" Type="http://schemas.openxmlformats.org/officeDocument/2006/relationships/customXml" Target="../ink/ink1164.xml"/><Relationship Id="rId59" Type="http://schemas.openxmlformats.org/officeDocument/2006/relationships/customXml" Target="../ink/ink1185.xml"/><Relationship Id="rId124" Type="http://schemas.openxmlformats.org/officeDocument/2006/relationships/image" Target="../media/image1220.png"/><Relationship Id="rId527" Type="http://schemas.openxmlformats.org/officeDocument/2006/relationships/customXml" Target="../ink/ink1419.xml"/><Relationship Id="rId569" Type="http://schemas.openxmlformats.org/officeDocument/2006/relationships/customXml" Target="../ink/ink1440.xml"/><Relationship Id="rId70" Type="http://schemas.openxmlformats.org/officeDocument/2006/relationships/image" Target="../media/image1193.png"/><Relationship Id="rId166" Type="http://schemas.openxmlformats.org/officeDocument/2006/relationships/image" Target="../media/image1241.png"/><Relationship Id="rId331" Type="http://schemas.openxmlformats.org/officeDocument/2006/relationships/customXml" Target="../ink/ink1321.xml"/><Relationship Id="rId373" Type="http://schemas.openxmlformats.org/officeDocument/2006/relationships/customXml" Target="../ink/ink1342.xml"/><Relationship Id="rId429" Type="http://schemas.openxmlformats.org/officeDocument/2006/relationships/customXml" Target="../ink/ink1370.xml"/><Relationship Id="rId580" Type="http://schemas.openxmlformats.org/officeDocument/2006/relationships/image" Target="../media/image1448.png"/><Relationship Id="rId636" Type="http://schemas.openxmlformats.org/officeDocument/2006/relationships/image" Target="../media/image1476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272.xml"/><Relationship Id="rId440" Type="http://schemas.openxmlformats.org/officeDocument/2006/relationships/image" Target="../media/image1378.png"/><Relationship Id="rId678" Type="http://schemas.openxmlformats.org/officeDocument/2006/relationships/image" Target="../media/image1497.png"/><Relationship Id="rId28" Type="http://schemas.openxmlformats.org/officeDocument/2006/relationships/image" Target="../media/image1172.png"/><Relationship Id="rId275" Type="http://schemas.openxmlformats.org/officeDocument/2006/relationships/customXml" Target="../ink/ink1293.xml"/><Relationship Id="rId300" Type="http://schemas.openxmlformats.org/officeDocument/2006/relationships/image" Target="../media/image1308.png"/><Relationship Id="rId482" Type="http://schemas.openxmlformats.org/officeDocument/2006/relationships/image" Target="../media/image1399.png"/><Relationship Id="rId538" Type="http://schemas.openxmlformats.org/officeDocument/2006/relationships/image" Target="../media/image1427.png"/><Relationship Id="rId703" Type="http://schemas.openxmlformats.org/officeDocument/2006/relationships/customXml" Target="../ink/ink1507.xml"/><Relationship Id="rId81" Type="http://schemas.openxmlformats.org/officeDocument/2006/relationships/customXml" Target="../ink/ink1196.xml"/><Relationship Id="rId135" Type="http://schemas.openxmlformats.org/officeDocument/2006/relationships/customXml" Target="../ink/ink1223.xml"/><Relationship Id="rId177" Type="http://schemas.openxmlformats.org/officeDocument/2006/relationships/customXml" Target="../ink/ink1244.xml"/><Relationship Id="rId342" Type="http://schemas.openxmlformats.org/officeDocument/2006/relationships/image" Target="../media/image1329.png"/><Relationship Id="rId384" Type="http://schemas.openxmlformats.org/officeDocument/2006/relationships/image" Target="../media/image1350.png"/><Relationship Id="rId591" Type="http://schemas.openxmlformats.org/officeDocument/2006/relationships/customXml" Target="../ink/ink1451.xml"/><Relationship Id="rId605" Type="http://schemas.openxmlformats.org/officeDocument/2006/relationships/customXml" Target="../ink/ink1458.xml"/><Relationship Id="rId202" Type="http://schemas.openxmlformats.org/officeDocument/2006/relationships/image" Target="../media/image1259.png"/><Relationship Id="rId244" Type="http://schemas.openxmlformats.org/officeDocument/2006/relationships/image" Target="../media/image1280.png"/><Relationship Id="rId647" Type="http://schemas.openxmlformats.org/officeDocument/2006/relationships/customXml" Target="../ink/ink1479.xml"/><Relationship Id="rId689" Type="http://schemas.openxmlformats.org/officeDocument/2006/relationships/customXml" Target="../ink/ink1500.xml"/><Relationship Id="rId39" Type="http://schemas.openxmlformats.org/officeDocument/2006/relationships/customXml" Target="../ink/ink1175.xml"/><Relationship Id="rId286" Type="http://schemas.openxmlformats.org/officeDocument/2006/relationships/image" Target="../media/image1301.png"/><Relationship Id="rId451" Type="http://schemas.openxmlformats.org/officeDocument/2006/relationships/customXml" Target="../ink/ink1381.xml"/><Relationship Id="rId493" Type="http://schemas.openxmlformats.org/officeDocument/2006/relationships/customXml" Target="../ink/ink1402.xml"/><Relationship Id="rId507" Type="http://schemas.openxmlformats.org/officeDocument/2006/relationships/customXml" Target="../ink/ink1409.xml"/><Relationship Id="rId549" Type="http://schemas.openxmlformats.org/officeDocument/2006/relationships/customXml" Target="../ink/ink1430.xml"/><Relationship Id="rId714" Type="http://schemas.openxmlformats.org/officeDocument/2006/relationships/image" Target="../media/image1515.png"/><Relationship Id="rId50" Type="http://schemas.openxmlformats.org/officeDocument/2006/relationships/image" Target="../media/image1183.png"/><Relationship Id="rId104" Type="http://schemas.openxmlformats.org/officeDocument/2006/relationships/image" Target="../media/image1210.png"/><Relationship Id="rId146" Type="http://schemas.openxmlformats.org/officeDocument/2006/relationships/image" Target="../media/image1231.png"/><Relationship Id="rId188" Type="http://schemas.openxmlformats.org/officeDocument/2006/relationships/image" Target="../media/image1252.png"/><Relationship Id="rId311" Type="http://schemas.openxmlformats.org/officeDocument/2006/relationships/customXml" Target="../ink/ink1311.xml"/><Relationship Id="rId353" Type="http://schemas.openxmlformats.org/officeDocument/2006/relationships/customXml" Target="../ink/ink1332.xml"/><Relationship Id="rId395" Type="http://schemas.openxmlformats.org/officeDocument/2006/relationships/customXml" Target="../ink/ink1353.xml"/><Relationship Id="rId409" Type="http://schemas.openxmlformats.org/officeDocument/2006/relationships/customXml" Target="../ink/ink1360.xml"/><Relationship Id="rId560" Type="http://schemas.openxmlformats.org/officeDocument/2006/relationships/image" Target="../media/image1438.png"/><Relationship Id="rId92" Type="http://schemas.openxmlformats.org/officeDocument/2006/relationships/image" Target="../media/image1204.png"/><Relationship Id="rId213" Type="http://schemas.openxmlformats.org/officeDocument/2006/relationships/customXml" Target="../ink/ink1262.xml"/><Relationship Id="rId420" Type="http://schemas.openxmlformats.org/officeDocument/2006/relationships/image" Target="../media/image1368.png"/><Relationship Id="rId616" Type="http://schemas.openxmlformats.org/officeDocument/2006/relationships/image" Target="../media/image1466.png"/><Relationship Id="rId658" Type="http://schemas.openxmlformats.org/officeDocument/2006/relationships/image" Target="../media/image1487.png"/><Relationship Id="rId255" Type="http://schemas.openxmlformats.org/officeDocument/2006/relationships/customXml" Target="../ink/ink1283.xml"/><Relationship Id="rId297" Type="http://schemas.openxmlformats.org/officeDocument/2006/relationships/customXml" Target="../ink/ink1304.xml"/><Relationship Id="rId462" Type="http://schemas.openxmlformats.org/officeDocument/2006/relationships/image" Target="../media/image1389.png"/><Relationship Id="rId518" Type="http://schemas.openxmlformats.org/officeDocument/2006/relationships/image" Target="../media/image1417.png"/><Relationship Id="rId115" Type="http://schemas.openxmlformats.org/officeDocument/2006/relationships/customXml" Target="../ink/ink1213.xml"/><Relationship Id="rId157" Type="http://schemas.openxmlformats.org/officeDocument/2006/relationships/customXml" Target="../ink/ink1234.xml"/><Relationship Id="rId322" Type="http://schemas.openxmlformats.org/officeDocument/2006/relationships/image" Target="../media/image1319.png"/><Relationship Id="rId364" Type="http://schemas.openxmlformats.org/officeDocument/2006/relationships/image" Target="../media/image1340.png"/><Relationship Id="rId61" Type="http://schemas.openxmlformats.org/officeDocument/2006/relationships/customXml" Target="../ink/ink1186.xml"/><Relationship Id="rId199" Type="http://schemas.openxmlformats.org/officeDocument/2006/relationships/customXml" Target="../ink/ink1255.xml"/><Relationship Id="rId571" Type="http://schemas.openxmlformats.org/officeDocument/2006/relationships/customXml" Target="../ink/ink1441.xml"/><Relationship Id="rId627" Type="http://schemas.openxmlformats.org/officeDocument/2006/relationships/customXml" Target="../ink/ink1469.xml"/><Relationship Id="rId669" Type="http://schemas.openxmlformats.org/officeDocument/2006/relationships/customXml" Target="../ink/ink1490.xml"/><Relationship Id="rId19" Type="http://schemas.openxmlformats.org/officeDocument/2006/relationships/customXml" Target="../ink/ink1165.xml"/><Relationship Id="rId224" Type="http://schemas.openxmlformats.org/officeDocument/2006/relationships/image" Target="../media/image1270.png"/><Relationship Id="rId266" Type="http://schemas.openxmlformats.org/officeDocument/2006/relationships/image" Target="../media/image1291.png"/><Relationship Id="rId431" Type="http://schemas.openxmlformats.org/officeDocument/2006/relationships/customXml" Target="../ink/ink1371.xml"/><Relationship Id="rId473" Type="http://schemas.openxmlformats.org/officeDocument/2006/relationships/customXml" Target="../ink/ink1392.xml"/><Relationship Id="rId529" Type="http://schemas.openxmlformats.org/officeDocument/2006/relationships/customXml" Target="../ink/ink1420.xml"/><Relationship Id="rId680" Type="http://schemas.openxmlformats.org/officeDocument/2006/relationships/image" Target="../media/image1498.png"/><Relationship Id="rId30" Type="http://schemas.openxmlformats.org/officeDocument/2006/relationships/image" Target="../media/image1173.png"/><Relationship Id="rId126" Type="http://schemas.openxmlformats.org/officeDocument/2006/relationships/image" Target="../media/image1221.png"/><Relationship Id="rId168" Type="http://schemas.openxmlformats.org/officeDocument/2006/relationships/image" Target="../media/image1242.png"/><Relationship Id="rId333" Type="http://schemas.openxmlformats.org/officeDocument/2006/relationships/customXml" Target="../ink/ink1322.xml"/><Relationship Id="rId540" Type="http://schemas.openxmlformats.org/officeDocument/2006/relationships/image" Target="../media/image1428.png"/><Relationship Id="rId72" Type="http://schemas.openxmlformats.org/officeDocument/2006/relationships/image" Target="../media/image1194.png"/><Relationship Id="rId375" Type="http://schemas.openxmlformats.org/officeDocument/2006/relationships/customXml" Target="../ink/ink1343.xml"/><Relationship Id="rId582" Type="http://schemas.openxmlformats.org/officeDocument/2006/relationships/image" Target="../media/image1449.png"/><Relationship Id="rId638" Type="http://schemas.openxmlformats.org/officeDocument/2006/relationships/image" Target="../media/image1477.png"/><Relationship Id="rId3" Type="http://schemas.openxmlformats.org/officeDocument/2006/relationships/customXml" Target="../ink/ink1157.xml"/><Relationship Id="rId235" Type="http://schemas.openxmlformats.org/officeDocument/2006/relationships/customXml" Target="../ink/ink1273.xml"/><Relationship Id="rId277" Type="http://schemas.openxmlformats.org/officeDocument/2006/relationships/customXml" Target="../ink/ink1294.xml"/><Relationship Id="rId400" Type="http://schemas.openxmlformats.org/officeDocument/2006/relationships/image" Target="../media/image1358.png"/><Relationship Id="rId442" Type="http://schemas.openxmlformats.org/officeDocument/2006/relationships/image" Target="../media/image1379.png"/><Relationship Id="rId484" Type="http://schemas.openxmlformats.org/officeDocument/2006/relationships/image" Target="../media/image1400.png"/><Relationship Id="rId705" Type="http://schemas.openxmlformats.org/officeDocument/2006/relationships/customXml" Target="../ink/ink1508.xml"/><Relationship Id="rId137" Type="http://schemas.openxmlformats.org/officeDocument/2006/relationships/customXml" Target="../ink/ink1224.xml"/><Relationship Id="rId302" Type="http://schemas.openxmlformats.org/officeDocument/2006/relationships/image" Target="../media/image1309.png"/><Relationship Id="rId344" Type="http://schemas.openxmlformats.org/officeDocument/2006/relationships/image" Target="../media/image1330.png"/><Relationship Id="rId691" Type="http://schemas.openxmlformats.org/officeDocument/2006/relationships/customXml" Target="../ink/ink1501.xml"/><Relationship Id="rId41" Type="http://schemas.openxmlformats.org/officeDocument/2006/relationships/customXml" Target="../ink/ink1176.xml"/><Relationship Id="rId83" Type="http://schemas.openxmlformats.org/officeDocument/2006/relationships/customXml" Target="../ink/ink1197.xml"/><Relationship Id="rId179" Type="http://schemas.openxmlformats.org/officeDocument/2006/relationships/customXml" Target="../ink/ink1245.xml"/><Relationship Id="rId386" Type="http://schemas.openxmlformats.org/officeDocument/2006/relationships/image" Target="../media/image1351.png"/><Relationship Id="rId551" Type="http://schemas.openxmlformats.org/officeDocument/2006/relationships/customXml" Target="../ink/ink1431.xml"/><Relationship Id="rId593" Type="http://schemas.openxmlformats.org/officeDocument/2006/relationships/customXml" Target="../ink/ink1452.xml"/><Relationship Id="rId607" Type="http://schemas.openxmlformats.org/officeDocument/2006/relationships/customXml" Target="../ink/ink1459.xml"/><Relationship Id="rId649" Type="http://schemas.openxmlformats.org/officeDocument/2006/relationships/customXml" Target="../ink/ink1480.xml"/><Relationship Id="rId190" Type="http://schemas.openxmlformats.org/officeDocument/2006/relationships/image" Target="../media/image1253.png"/><Relationship Id="rId204" Type="http://schemas.openxmlformats.org/officeDocument/2006/relationships/image" Target="../media/image1260.png"/><Relationship Id="rId246" Type="http://schemas.openxmlformats.org/officeDocument/2006/relationships/image" Target="../media/image1281.png"/><Relationship Id="rId288" Type="http://schemas.openxmlformats.org/officeDocument/2006/relationships/image" Target="../media/image1302.png"/><Relationship Id="rId411" Type="http://schemas.openxmlformats.org/officeDocument/2006/relationships/customXml" Target="../ink/ink1361.xml"/><Relationship Id="rId453" Type="http://schemas.openxmlformats.org/officeDocument/2006/relationships/customXml" Target="../ink/ink1382.xml"/><Relationship Id="rId509" Type="http://schemas.openxmlformats.org/officeDocument/2006/relationships/customXml" Target="../ink/ink1410.xml"/><Relationship Id="rId660" Type="http://schemas.openxmlformats.org/officeDocument/2006/relationships/image" Target="../media/image1488.png"/><Relationship Id="rId106" Type="http://schemas.openxmlformats.org/officeDocument/2006/relationships/image" Target="../media/image1211.png"/><Relationship Id="rId313" Type="http://schemas.openxmlformats.org/officeDocument/2006/relationships/customXml" Target="../ink/ink1312.xml"/><Relationship Id="rId495" Type="http://schemas.openxmlformats.org/officeDocument/2006/relationships/customXml" Target="../ink/ink1403.xml"/><Relationship Id="rId716" Type="http://schemas.openxmlformats.org/officeDocument/2006/relationships/image" Target="../media/image1516.png"/><Relationship Id="rId10" Type="http://schemas.openxmlformats.org/officeDocument/2006/relationships/image" Target="../media/image1163.png"/><Relationship Id="rId52" Type="http://schemas.openxmlformats.org/officeDocument/2006/relationships/image" Target="../media/image1184.png"/><Relationship Id="rId94" Type="http://schemas.openxmlformats.org/officeDocument/2006/relationships/image" Target="../media/image1205.png"/><Relationship Id="rId148" Type="http://schemas.openxmlformats.org/officeDocument/2006/relationships/image" Target="../media/image1232.png"/><Relationship Id="rId355" Type="http://schemas.openxmlformats.org/officeDocument/2006/relationships/customXml" Target="../ink/ink1333.xml"/><Relationship Id="rId397" Type="http://schemas.openxmlformats.org/officeDocument/2006/relationships/customXml" Target="../ink/ink1354.xml"/><Relationship Id="rId520" Type="http://schemas.openxmlformats.org/officeDocument/2006/relationships/image" Target="../media/image1418.png"/><Relationship Id="rId562" Type="http://schemas.openxmlformats.org/officeDocument/2006/relationships/image" Target="../media/image1439.png"/><Relationship Id="rId618" Type="http://schemas.openxmlformats.org/officeDocument/2006/relationships/image" Target="../media/image1467.png"/><Relationship Id="rId215" Type="http://schemas.openxmlformats.org/officeDocument/2006/relationships/customXml" Target="../ink/ink1263.xml"/><Relationship Id="rId257" Type="http://schemas.openxmlformats.org/officeDocument/2006/relationships/customXml" Target="../ink/ink1284.xml"/><Relationship Id="rId422" Type="http://schemas.openxmlformats.org/officeDocument/2006/relationships/image" Target="../media/image1369.png"/><Relationship Id="rId464" Type="http://schemas.openxmlformats.org/officeDocument/2006/relationships/image" Target="../media/image1390.png"/><Relationship Id="rId299" Type="http://schemas.openxmlformats.org/officeDocument/2006/relationships/customXml" Target="../ink/ink1305.xml"/><Relationship Id="rId63" Type="http://schemas.openxmlformats.org/officeDocument/2006/relationships/customXml" Target="../ink/ink1187.xml"/><Relationship Id="rId159" Type="http://schemas.openxmlformats.org/officeDocument/2006/relationships/customXml" Target="../ink/ink1235.xml"/><Relationship Id="rId366" Type="http://schemas.openxmlformats.org/officeDocument/2006/relationships/image" Target="../media/image1341.png"/><Relationship Id="rId573" Type="http://schemas.openxmlformats.org/officeDocument/2006/relationships/customXml" Target="../ink/ink1442.xml"/><Relationship Id="rId226" Type="http://schemas.openxmlformats.org/officeDocument/2006/relationships/image" Target="../media/image1271.png"/><Relationship Id="rId433" Type="http://schemas.openxmlformats.org/officeDocument/2006/relationships/customXml" Target="../ink/ink1372.xml"/><Relationship Id="rId640" Type="http://schemas.openxmlformats.org/officeDocument/2006/relationships/image" Target="../media/image1478.png"/><Relationship Id="rId74" Type="http://schemas.openxmlformats.org/officeDocument/2006/relationships/image" Target="../media/image1195.png"/><Relationship Id="rId377" Type="http://schemas.openxmlformats.org/officeDocument/2006/relationships/customXml" Target="../ink/ink1344.xml"/><Relationship Id="rId500" Type="http://schemas.openxmlformats.org/officeDocument/2006/relationships/image" Target="../media/image1408.png"/><Relationship Id="rId584" Type="http://schemas.openxmlformats.org/officeDocument/2006/relationships/image" Target="../media/image1450.png"/><Relationship Id="rId5" Type="http://schemas.openxmlformats.org/officeDocument/2006/relationships/customXml" Target="../ink/ink1158.xml"/><Relationship Id="rId237" Type="http://schemas.openxmlformats.org/officeDocument/2006/relationships/customXml" Target="../ink/ink1274.xml"/><Relationship Id="rId444" Type="http://schemas.openxmlformats.org/officeDocument/2006/relationships/image" Target="../media/image1380.png"/><Relationship Id="rId651" Type="http://schemas.openxmlformats.org/officeDocument/2006/relationships/customXml" Target="../ink/ink1481.xml"/><Relationship Id="rId290" Type="http://schemas.openxmlformats.org/officeDocument/2006/relationships/image" Target="../media/image1303.png"/><Relationship Id="rId304" Type="http://schemas.openxmlformats.org/officeDocument/2006/relationships/image" Target="../media/image1310.png"/><Relationship Id="rId388" Type="http://schemas.openxmlformats.org/officeDocument/2006/relationships/image" Target="../media/image1352.png"/><Relationship Id="rId511" Type="http://schemas.openxmlformats.org/officeDocument/2006/relationships/customXml" Target="../ink/ink1411.xml"/><Relationship Id="rId609" Type="http://schemas.openxmlformats.org/officeDocument/2006/relationships/customXml" Target="../ink/ink1460.xml"/><Relationship Id="rId85" Type="http://schemas.openxmlformats.org/officeDocument/2006/relationships/customXml" Target="../ink/ink1198.xml"/><Relationship Id="rId150" Type="http://schemas.openxmlformats.org/officeDocument/2006/relationships/image" Target="../media/image1233.png"/><Relationship Id="rId595" Type="http://schemas.openxmlformats.org/officeDocument/2006/relationships/customXml" Target="../ink/ink1453.xml"/><Relationship Id="rId248" Type="http://schemas.openxmlformats.org/officeDocument/2006/relationships/image" Target="../media/image1282.png"/><Relationship Id="rId455" Type="http://schemas.openxmlformats.org/officeDocument/2006/relationships/customXml" Target="../ink/ink1383.xml"/><Relationship Id="rId662" Type="http://schemas.openxmlformats.org/officeDocument/2006/relationships/image" Target="../media/image1489.png"/><Relationship Id="rId12" Type="http://schemas.openxmlformats.org/officeDocument/2006/relationships/image" Target="../media/image1164.png"/><Relationship Id="rId108" Type="http://schemas.openxmlformats.org/officeDocument/2006/relationships/image" Target="../media/image1212.png"/><Relationship Id="rId315" Type="http://schemas.openxmlformats.org/officeDocument/2006/relationships/customXml" Target="../ink/ink1313.xml"/><Relationship Id="rId522" Type="http://schemas.openxmlformats.org/officeDocument/2006/relationships/image" Target="../media/image1419.png"/><Relationship Id="rId96" Type="http://schemas.openxmlformats.org/officeDocument/2006/relationships/image" Target="../media/image1206.png"/><Relationship Id="rId161" Type="http://schemas.openxmlformats.org/officeDocument/2006/relationships/customXml" Target="../ink/ink1236.xml"/><Relationship Id="rId399" Type="http://schemas.openxmlformats.org/officeDocument/2006/relationships/customXml" Target="../ink/ink1355.xml"/><Relationship Id="rId259" Type="http://schemas.openxmlformats.org/officeDocument/2006/relationships/customXml" Target="../ink/ink1285.xml"/><Relationship Id="rId466" Type="http://schemas.openxmlformats.org/officeDocument/2006/relationships/image" Target="../media/image1391.png"/><Relationship Id="rId673" Type="http://schemas.openxmlformats.org/officeDocument/2006/relationships/customXml" Target="../ink/ink1492.xml"/><Relationship Id="rId23" Type="http://schemas.openxmlformats.org/officeDocument/2006/relationships/customXml" Target="../ink/ink1167.xml"/><Relationship Id="rId119" Type="http://schemas.openxmlformats.org/officeDocument/2006/relationships/customXml" Target="../ink/ink1215.xml"/><Relationship Id="rId326" Type="http://schemas.openxmlformats.org/officeDocument/2006/relationships/image" Target="../media/image1321.png"/><Relationship Id="rId533" Type="http://schemas.openxmlformats.org/officeDocument/2006/relationships/customXml" Target="../ink/ink1422.xml"/><Relationship Id="rId172" Type="http://schemas.openxmlformats.org/officeDocument/2006/relationships/image" Target="../media/image1244.png"/><Relationship Id="rId477" Type="http://schemas.openxmlformats.org/officeDocument/2006/relationships/customXml" Target="../ink/ink1394.xml"/><Relationship Id="rId600" Type="http://schemas.openxmlformats.org/officeDocument/2006/relationships/image" Target="../media/image1458.png"/><Relationship Id="rId684" Type="http://schemas.openxmlformats.org/officeDocument/2006/relationships/image" Target="../media/image1500.png"/><Relationship Id="rId337" Type="http://schemas.openxmlformats.org/officeDocument/2006/relationships/customXml" Target="../ink/ink1324.xml"/><Relationship Id="rId34" Type="http://schemas.openxmlformats.org/officeDocument/2006/relationships/image" Target="../media/image1175.png"/><Relationship Id="rId544" Type="http://schemas.openxmlformats.org/officeDocument/2006/relationships/image" Target="../media/image1430.png"/><Relationship Id="rId183" Type="http://schemas.openxmlformats.org/officeDocument/2006/relationships/customXml" Target="../ink/ink1247.xml"/><Relationship Id="rId390" Type="http://schemas.openxmlformats.org/officeDocument/2006/relationships/image" Target="../media/image1353.png"/><Relationship Id="rId404" Type="http://schemas.openxmlformats.org/officeDocument/2006/relationships/image" Target="../media/image1360.png"/><Relationship Id="rId611" Type="http://schemas.openxmlformats.org/officeDocument/2006/relationships/customXml" Target="../ink/ink1461.xml"/><Relationship Id="rId250" Type="http://schemas.openxmlformats.org/officeDocument/2006/relationships/image" Target="../media/image1283.png"/><Relationship Id="rId488" Type="http://schemas.openxmlformats.org/officeDocument/2006/relationships/image" Target="../media/image1402.png"/><Relationship Id="rId695" Type="http://schemas.openxmlformats.org/officeDocument/2006/relationships/customXml" Target="../ink/ink1503.xml"/><Relationship Id="rId709" Type="http://schemas.openxmlformats.org/officeDocument/2006/relationships/customXml" Target="../ink/ink1510.xml"/><Relationship Id="rId45" Type="http://schemas.openxmlformats.org/officeDocument/2006/relationships/customXml" Target="../ink/ink1178.xml"/><Relationship Id="rId110" Type="http://schemas.openxmlformats.org/officeDocument/2006/relationships/image" Target="../media/image1213.png"/><Relationship Id="rId348" Type="http://schemas.openxmlformats.org/officeDocument/2006/relationships/image" Target="../media/image1332.png"/><Relationship Id="rId555" Type="http://schemas.openxmlformats.org/officeDocument/2006/relationships/customXml" Target="../ink/ink1433.xml"/><Relationship Id="rId194" Type="http://schemas.openxmlformats.org/officeDocument/2006/relationships/image" Target="../media/image1255.png"/><Relationship Id="rId208" Type="http://schemas.openxmlformats.org/officeDocument/2006/relationships/image" Target="../media/image1262.png"/><Relationship Id="rId415" Type="http://schemas.openxmlformats.org/officeDocument/2006/relationships/customXml" Target="../ink/ink1363.xml"/><Relationship Id="rId622" Type="http://schemas.openxmlformats.org/officeDocument/2006/relationships/image" Target="../media/image1469.png"/><Relationship Id="rId261" Type="http://schemas.openxmlformats.org/officeDocument/2006/relationships/customXml" Target="../ink/ink1286.xml"/><Relationship Id="rId499" Type="http://schemas.openxmlformats.org/officeDocument/2006/relationships/customXml" Target="../ink/ink1405.xml"/><Relationship Id="rId56" Type="http://schemas.openxmlformats.org/officeDocument/2006/relationships/image" Target="../media/image1186.png"/><Relationship Id="rId359" Type="http://schemas.openxmlformats.org/officeDocument/2006/relationships/customXml" Target="../ink/ink1335.xml"/><Relationship Id="rId566" Type="http://schemas.openxmlformats.org/officeDocument/2006/relationships/image" Target="../media/image1441.png"/><Relationship Id="rId121" Type="http://schemas.openxmlformats.org/officeDocument/2006/relationships/customXml" Target="../ink/ink1216.xml"/><Relationship Id="rId219" Type="http://schemas.openxmlformats.org/officeDocument/2006/relationships/customXml" Target="../ink/ink1265.xml"/><Relationship Id="rId426" Type="http://schemas.openxmlformats.org/officeDocument/2006/relationships/image" Target="../media/image1371.png"/><Relationship Id="rId633" Type="http://schemas.openxmlformats.org/officeDocument/2006/relationships/customXml" Target="../ink/ink1472.xml"/><Relationship Id="rId67" Type="http://schemas.openxmlformats.org/officeDocument/2006/relationships/customXml" Target="../ink/ink1189.xml"/><Relationship Id="rId272" Type="http://schemas.openxmlformats.org/officeDocument/2006/relationships/image" Target="../media/image1294.png"/><Relationship Id="rId577" Type="http://schemas.openxmlformats.org/officeDocument/2006/relationships/customXml" Target="../ink/ink1444.xml"/><Relationship Id="rId700" Type="http://schemas.openxmlformats.org/officeDocument/2006/relationships/image" Target="../media/image1508.png"/><Relationship Id="rId132" Type="http://schemas.openxmlformats.org/officeDocument/2006/relationships/image" Target="../media/image1224.png"/><Relationship Id="rId437" Type="http://schemas.openxmlformats.org/officeDocument/2006/relationships/customXml" Target="../ink/ink1374.xml"/><Relationship Id="rId644" Type="http://schemas.openxmlformats.org/officeDocument/2006/relationships/image" Target="../media/image1480.png"/><Relationship Id="rId283" Type="http://schemas.openxmlformats.org/officeDocument/2006/relationships/customXml" Target="../ink/ink1297.xml"/><Relationship Id="rId490" Type="http://schemas.openxmlformats.org/officeDocument/2006/relationships/image" Target="../media/image1403.png"/><Relationship Id="rId504" Type="http://schemas.openxmlformats.org/officeDocument/2006/relationships/image" Target="../media/image1410.png"/><Relationship Id="rId711" Type="http://schemas.openxmlformats.org/officeDocument/2006/relationships/customXml" Target="../ink/ink1511.xml"/><Relationship Id="rId78" Type="http://schemas.openxmlformats.org/officeDocument/2006/relationships/image" Target="../media/image1197.png"/><Relationship Id="rId143" Type="http://schemas.openxmlformats.org/officeDocument/2006/relationships/customXml" Target="../ink/ink1227.xml"/><Relationship Id="rId350" Type="http://schemas.openxmlformats.org/officeDocument/2006/relationships/image" Target="../media/image1333.png"/><Relationship Id="rId588" Type="http://schemas.openxmlformats.org/officeDocument/2006/relationships/image" Target="../media/image1452.png"/><Relationship Id="rId9" Type="http://schemas.openxmlformats.org/officeDocument/2006/relationships/customXml" Target="../ink/ink1160.xml"/><Relationship Id="rId210" Type="http://schemas.openxmlformats.org/officeDocument/2006/relationships/image" Target="../media/image1263.png"/><Relationship Id="rId448" Type="http://schemas.openxmlformats.org/officeDocument/2006/relationships/image" Target="../media/image1382.png"/><Relationship Id="rId655" Type="http://schemas.openxmlformats.org/officeDocument/2006/relationships/customXml" Target="../ink/ink1483.xml"/><Relationship Id="rId294" Type="http://schemas.openxmlformats.org/officeDocument/2006/relationships/image" Target="../media/image1305.png"/><Relationship Id="rId308" Type="http://schemas.openxmlformats.org/officeDocument/2006/relationships/image" Target="../media/image1312.png"/><Relationship Id="rId515" Type="http://schemas.openxmlformats.org/officeDocument/2006/relationships/customXml" Target="../ink/ink1413.xml"/><Relationship Id="rId89" Type="http://schemas.openxmlformats.org/officeDocument/2006/relationships/customXml" Target="../ink/ink1200.xml"/><Relationship Id="rId154" Type="http://schemas.openxmlformats.org/officeDocument/2006/relationships/image" Target="../media/image1235.png"/><Relationship Id="rId361" Type="http://schemas.openxmlformats.org/officeDocument/2006/relationships/customXml" Target="../ink/ink1336.xml"/><Relationship Id="rId599" Type="http://schemas.openxmlformats.org/officeDocument/2006/relationships/customXml" Target="../ink/ink1455.xml"/><Relationship Id="rId459" Type="http://schemas.openxmlformats.org/officeDocument/2006/relationships/customXml" Target="../ink/ink1385.xml"/><Relationship Id="rId666" Type="http://schemas.openxmlformats.org/officeDocument/2006/relationships/image" Target="../media/image1491.png"/><Relationship Id="rId16" Type="http://schemas.openxmlformats.org/officeDocument/2006/relationships/image" Target="../media/image1166.png"/><Relationship Id="rId221" Type="http://schemas.openxmlformats.org/officeDocument/2006/relationships/customXml" Target="../ink/ink1266.xml"/><Relationship Id="rId319" Type="http://schemas.openxmlformats.org/officeDocument/2006/relationships/customXml" Target="../ink/ink1315.xml"/><Relationship Id="rId526" Type="http://schemas.openxmlformats.org/officeDocument/2006/relationships/image" Target="../media/image1421.png"/><Relationship Id="rId165" Type="http://schemas.openxmlformats.org/officeDocument/2006/relationships/customXml" Target="../ink/ink1238.xml"/><Relationship Id="rId372" Type="http://schemas.openxmlformats.org/officeDocument/2006/relationships/image" Target="../media/image1344.png"/><Relationship Id="rId677" Type="http://schemas.openxmlformats.org/officeDocument/2006/relationships/customXml" Target="../ink/ink1494.xml"/><Relationship Id="rId232" Type="http://schemas.openxmlformats.org/officeDocument/2006/relationships/image" Target="../media/image1274.png"/><Relationship Id="rId27" Type="http://schemas.openxmlformats.org/officeDocument/2006/relationships/customXml" Target="../ink/ink1169.xml"/><Relationship Id="rId537" Type="http://schemas.openxmlformats.org/officeDocument/2006/relationships/customXml" Target="../ink/ink1424.xml"/><Relationship Id="rId80" Type="http://schemas.openxmlformats.org/officeDocument/2006/relationships/image" Target="../media/image1198.png"/><Relationship Id="rId176" Type="http://schemas.openxmlformats.org/officeDocument/2006/relationships/image" Target="../media/image1246.png"/><Relationship Id="rId383" Type="http://schemas.openxmlformats.org/officeDocument/2006/relationships/customXml" Target="../ink/ink1347.xml"/><Relationship Id="rId590" Type="http://schemas.openxmlformats.org/officeDocument/2006/relationships/image" Target="../media/image1453.png"/><Relationship Id="rId604" Type="http://schemas.openxmlformats.org/officeDocument/2006/relationships/image" Target="../media/image1460.png"/><Relationship Id="rId243" Type="http://schemas.openxmlformats.org/officeDocument/2006/relationships/customXml" Target="../ink/ink1277.xml"/><Relationship Id="rId450" Type="http://schemas.openxmlformats.org/officeDocument/2006/relationships/image" Target="../media/image1383.png"/><Relationship Id="rId688" Type="http://schemas.openxmlformats.org/officeDocument/2006/relationships/image" Target="../media/image1502.png"/><Relationship Id="rId38" Type="http://schemas.openxmlformats.org/officeDocument/2006/relationships/image" Target="../media/image1177.png"/><Relationship Id="rId103" Type="http://schemas.openxmlformats.org/officeDocument/2006/relationships/customXml" Target="../ink/ink1207.xml"/><Relationship Id="rId310" Type="http://schemas.openxmlformats.org/officeDocument/2006/relationships/image" Target="../media/image1313.png"/><Relationship Id="rId548" Type="http://schemas.openxmlformats.org/officeDocument/2006/relationships/image" Target="../media/image1432.png"/><Relationship Id="rId91" Type="http://schemas.openxmlformats.org/officeDocument/2006/relationships/customXml" Target="../ink/ink1201.xml"/><Relationship Id="rId187" Type="http://schemas.openxmlformats.org/officeDocument/2006/relationships/customXml" Target="../ink/ink1249.xml"/><Relationship Id="rId394" Type="http://schemas.openxmlformats.org/officeDocument/2006/relationships/image" Target="../media/image1355.png"/><Relationship Id="rId408" Type="http://schemas.openxmlformats.org/officeDocument/2006/relationships/image" Target="../media/image1362.png"/><Relationship Id="rId615" Type="http://schemas.openxmlformats.org/officeDocument/2006/relationships/customXml" Target="../ink/ink1463.xml"/><Relationship Id="rId254" Type="http://schemas.openxmlformats.org/officeDocument/2006/relationships/image" Target="../media/image1285.png"/><Relationship Id="rId699" Type="http://schemas.openxmlformats.org/officeDocument/2006/relationships/customXml" Target="../ink/ink1505.xml"/><Relationship Id="rId49" Type="http://schemas.openxmlformats.org/officeDocument/2006/relationships/customXml" Target="../ink/ink1180.xml"/><Relationship Id="rId114" Type="http://schemas.openxmlformats.org/officeDocument/2006/relationships/image" Target="../media/image1215.png"/><Relationship Id="rId461" Type="http://schemas.openxmlformats.org/officeDocument/2006/relationships/customXml" Target="../ink/ink1386.xml"/><Relationship Id="rId559" Type="http://schemas.openxmlformats.org/officeDocument/2006/relationships/customXml" Target="../ink/ink1435.xml"/><Relationship Id="rId198" Type="http://schemas.openxmlformats.org/officeDocument/2006/relationships/image" Target="../media/image1257.png"/><Relationship Id="rId321" Type="http://schemas.openxmlformats.org/officeDocument/2006/relationships/customXml" Target="../ink/ink1316.xml"/><Relationship Id="rId419" Type="http://schemas.openxmlformats.org/officeDocument/2006/relationships/customXml" Target="../ink/ink1365.xml"/><Relationship Id="rId626" Type="http://schemas.openxmlformats.org/officeDocument/2006/relationships/image" Target="../media/image1471.png"/><Relationship Id="rId265" Type="http://schemas.openxmlformats.org/officeDocument/2006/relationships/customXml" Target="../ink/ink1288.xml"/><Relationship Id="rId472" Type="http://schemas.openxmlformats.org/officeDocument/2006/relationships/image" Target="../media/image1394.png"/><Relationship Id="rId125" Type="http://schemas.openxmlformats.org/officeDocument/2006/relationships/customXml" Target="../ink/ink1218.xml"/><Relationship Id="rId332" Type="http://schemas.openxmlformats.org/officeDocument/2006/relationships/image" Target="../media/image1324.png"/><Relationship Id="rId637" Type="http://schemas.openxmlformats.org/officeDocument/2006/relationships/customXml" Target="../ink/ink1474.xml"/><Relationship Id="rId276" Type="http://schemas.openxmlformats.org/officeDocument/2006/relationships/image" Target="../media/image1296.png"/><Relationship Id="rId483" Type="http://schemas.openxmlformats.org/officeDocument/2006/relationships/customXml" Target="../ink/ink1397.xml"/><Relationship Id="rId690" Type="http://schemas.openxmlformats.org/officeDocument/2006/relationships/image" Target="../media/image1503.png"/><Relationship Id="rId704" Type="http://schemas.openxmlformats.org/officeDocument/2006/relationships/image" Target="../media/image15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C4C8FFB-492B-676E-A1F9-D33D996E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028825"/>
            <a:ext cx="10401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7D9A39-2CF9-7FDB-9F85-7D9953F45938}"/>
                  </a:ext>
                </a:extLst>
              </p14:cNvPr>
              <p14:cNvContentPartPr/>
              <p14:nvPr/>
            </p14:nvContentPartPr>
            <p14:xfrm>
              <a:off x="10658160" y="3213360"/>
              <a:ext cx="23400" cy="1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7D9A39-2CF9-7FDB-9F85-7D9953F459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8800" y="3204000"/>
                <a:ext cx="421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9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CE3E36-9341-DAF2-5765-B5C52C56571D}"/>
              </a:ext>
            </a:extLst>
          </p:cNvPr>
          <p:cNvGrpSpPr/>
          <p:nvPr/>
        </p:nvGrpSpPr>
        <p:grpSpPr>
          <a:xfrm>
            <a:off x="1844190" y="1404165"/>
            <a:ext cx="862560" cy="660600"/>
            <a:chOff x="1844190" y="1404165"/>
            <a:chExt cx="86256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00364D-81C1-E0C1-301A-E8F947C8E53F}"/>
                    </a:ext>
                  </a:extLst>
                </p14:cNvPr>
                <p14:cNvContentPartPr/>
                <p14:nvPr/>
              </p14:nvContentPartPr>
              <p14:xfrm>
                <a:off x="1844190" y="1415325"/>
                <a:ext cx="186480" cy="649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00364D-81C1-E0C1-301A-E8F947C8E5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5550" y="1406685"/>
                  <a:ext cx="2041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C2FD86-0066-B8B1-9832-4D39258D43CD}"/>
                    </a:ext>
                  </a:extLst>
                </p14:cNvPr>
                <p14:cNvContentPartPr/>
                <p14:nvPr/>
              </p14:nvContentPartPr>
              <p14:xfrm>
                <a:off x="2113830" y="1586685"/>
                <a:ext cx="12960" cy="139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C2FD86-0066-B8B1-9832-4D39258D43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4830" y="1578045"/>
                  <a:ext cx="3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75751C-9953-6266-A718-CF8313CAA497}"/>
                    </a:ext>
                  </a:extLst>
                </p14:cNvPr>
                <p14:cNvContentPartPr/>
                <p14:nvPr/>
              </p14:nvContentPartPr>
              <p14:xfrm>
                <a:off x="2110950" y="1404165"/>
                <a:ext cx="86040" cy="96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75751C-9953-6266-A718-CF8313CAA4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2310" y="1395165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2ED6C0-1F5F-E565-A352-B8F8F1EDBFAB}"/>
                    </a:ext>
                  </a:extLst>
                </p14:cNvPr>
                <p14:cNvContentPartPr/>
                <p14:nvPr/>
              </p14:nvContentPartPr>
              <p14:xfrm>
                <a:off x="2209230" y="1542405"/>
                <a:ext cx="117360" cy="160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2ED6C0-1F5F-E565-A352-B8F8F1EDBF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00230" y="1533765"/>
                  <a:ext cx="135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E4E68B-4893-6E7F-61D8-06DCCBD9A932}"/>
                    </a:ext>
                  </a:extLst>
                </p14:cNvPr>
                <p14:cNvContentPartPr/>
                <p14:nvPr/>
              </p14:nvContentPartPr>
              <p14:xfrm>
                <a:off x="2411910" y="1520805"/>
                <a:ext cx="294840" cy="18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E4E68B-4893-6E7F-61D8-06DCCBD9A9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03270" y="1511805"/>
                  <a:ext cx="3124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43D4FD6-967C-29DA-A435-2375E6278EFB}"/>
                  </a:ext>
                </a:extLst>
              </p14:cNvPr>
              <p14:cNvContentPartPr/>
              <p14:nvPr/>
            </p14:nvContentPartPr>
            <p14:xfrm>
              <a:off x="3015270" y="1668045"/>
              <a:ext cx="48960" cy="116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43D4FD6-967C-29DA-A435-2375E6278E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6630" y="1659045"/>
                <a:ext cx="66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AA1BE2C-EFE8-5C09-6B09-4907A92486C6}"/>
                  </a:ext>
                </a:extLst>
              </p14:cNvPr>
              <p14:cNvContentPartPr/>
              <p14:nvPr/>
            </p14:nvContentPartPr>
            <p14:xfrm>
              <a:off x="4017150" y="1392645"/>
              <a:ext cx="201960" cy="283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AA1BE2C-EFE8-5C09-6B09-4907A92486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8150" y="1383645"/>
                <a:ext cx="21960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149A87-FA24-3570-EC53-9FE40E08105E}"/>
              </a:ext>
            </a:extLst>
          </p:cNvPr>
          <p:cNvGrpSpPr/>
          <p:nvPr/>
        </p:nvGrpSpPr>
        <p:grpSpPr>
          <a:xfrm>
            <a:off x="4405590" y="1416405"/>
            <a:ext cx="1230120" cy="239400"/>
            <a:chOff x="4405590" y="1416405"/>
            <a:chExt cx="1230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2BE75F8-FD51-BA89-099B-546F21A40C27}"/>
                    </a:ext>
                  </a:extLst>
                </p14:cNvPr>
                <p14:cNvContentPartPr/>
                <p14:nvPr/>
              </p14:nvContentPartPr>
              <p14:xfrm>
                <a:off x="4405590" y="1416405"/>
                <a:ext cx="142560" cy="239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2BE75F8-FD51-BA89-099B-546F21A40C2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6950" y="1407405"/>
                  <a:ext cx="160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09E707-F3F7-72BD-9F17-3D15032957F1}"/>
                    </a:ext>
                  </a:extLst>
                </p14:cNvPr>
                <p14:cNvContentPartPr/>
                <p14:nvPr/>
              </p14:nvContentPartPr>
              <p14:xfrm>
                <a:off x="4589910" y="1420365"/>
                <a:ext cx="275400" cy="213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09E707-F3F7-72BD-9F17-3D15032957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1270" y="1411725"/>
                  <a:ext cx="293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90A66D-98B7-1871-7263-C66465FC6096}"/>
                    </a:ext>
                  </a:extLst>
                </p14:cNvPr>
                <p14:cNvContentPartPr/>
                <p14:nvPr/>
              </p14:nvContentPartPr>
              <p14:xfrm>
                <a:off x="4791510" y="1479405"/>
                <a:ext cx="111600" cy="24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90A66D-98B7-1871-7263-C66465FC60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82510" y="1470405"/>
                  <a:ext cx="12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558D0F-4CC5-28E7-2897-06FD9C5B87B5}"/>
                    </a:ext>
                  </a:extLst>
                </p14:cNvPr>
                <p14:cNvContentPartPr/>
                <p14:nvPr/>
              </p14:nvContentPartPr>
              <p14:xfrm>
                <a:off x="4946310" y="1450965"/>
                <a:ext cx="113400" cy="161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558D0F-4CC5-28E7-2897-06FD9C5B87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37670" y="1441965"/>
                  <a:ext cx="131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D99B6C-69E2-9962-5685-4B07B8F63677}"/>
                    </a:ext>
                  </a:extLst>
                </p14:cNvPr>
                <p14:cNvContentPartPr/>
                <p14:nvPr/>
              </p14:nvContentPartPr>
              <p14:xfrm>
                <a:off x="5126310" y="1456365"/>
                <a:ext cx="106920" cy="17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D99B6C-69E2-9962-5685-4B07B8F636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17310" y="1447365"/>
                  <a:ext cx="124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D08D244-E05B-11E6-77D7-718E6F30A634}"/>
                    </a:ext>
                  </a:extLst>
                </p14:cNvPr>
                <p14:cNvContentPartPr/>
                <p14:nvPr/>
              </p14:nvContentPartPr>
              <p14:xfrm>
                <a:off x="5274270" y="1420725"/>
                <a:ext cx="174960" cy="201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D08D244-E05B-11E6-77D7-718E6F30A6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65630" y="1412085"/>
                  <a:ext cx="192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28B047-06D7-7B03-A165-F699F1BA133D}"/>
                    </a:ext>
                  </a:extLst>
                </p14:cNvPr>
                <p14:cNvContentPartPr/>
                <p14:nvPr/>
              </p14:nvContentPartPr>
              <p14:xfrm>
                <a:off x="5416110" y="1456365"/>
                <a:ext cx="79560" cy="2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28B047-06D7-7B03-A165-F699F1BA13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7470" y="1447365"/>
                  <a:ext cx="97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29D6BA-6754-CF97-6F83-9D5E3B006572}"/>
                    </a:ext>
                  </a:extLst>
                </p14:cNvPr>
                <p14:cNvContentPartPr/>
                <p14:nvPr/>
              </p14:nvContentPartPr>
              <p14:xfrm>
                <a:off x="5537430" y="1435125"/>
                <a:ext cx="98280" cy="180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29D6BA-6754-CF97-6F83-9D5E3B0065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28790" y="1426485"/>
                  <a:ext cx="11592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44D81E-8BA1-5E81-9EB2-74944F2F9241}"/>
                  </a:ext>
                </a:extLst>
              </p14:cNvPr>
              <p14:cNvContentPartPr/>
              <p14:nvPr/>
            </p14:nvContentPartPr>
            <p14:xfrm>
              <a:off x="5940270" y="879645"/>
              <a:ext cx="535320" cy="571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44D81E-8BA1-5E81-9EB2-74944F2F92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31630" y="871005"/>
                <a:ext cx="552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DA294F-361E-185A-6E39-3AECDC6560D5}"/>
                  </a:ext>
                </a:extLst>
              </p14:cNvPr>
              <p14:cNvContentPartPr/>
              <p14:nvPr/>
            </p14:nvContentPartPr>
            <p14:xfrm>
              <a:off x="6009030" y="1624845"/>
              <a:ext cx="744120" cy="470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DA294F-361E-185A-6E39-3AECDC6560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00390" y="1616205"/>
                <a:ext cx="761760" cy="48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92F15B5-2936-4803-1498-3C1B98DBD967}"/>
              </a:ext>
            </a:extLst>
          </p:cNvPr>
          <p:cNvGrpSpPr/>
          <p:nvPr/>
        </p:nvGrpSpPr>
        <p:grpSpPr>
          <a:xfrm>
            <a:off x="6890670" y="673005"/>
            <a:ext cx="2156400" cy="281160"/>
            <a:chOff x="6890670" y="673005"/>
            <a:chExt cx="21564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54D534-E0D3-CEAD-6DAB-6CB0C8CA26FD}"/>
                    </a:ext>
                  </a:extLst>
                </p14:cNvPr>
                <p14:cNvContentPartPr/>
                <p14:nvPr/>
              </p14:nvContentPartPr>
              <p14:xfrm>
                <a:off x="6899310" y="853005"/>
                <a:ext cx="2160" cy="4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54D534-E0D3-CEAD-6DAB-6CB0C8CA26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81310" y="835365"/>
                  <a:ext cx="3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733227-FEFC-661C-5A59-D7DB049352B5}"/>
                    </a:ext>
                  </a:extLst>
                </p14:cNvPr>
                <p14:cNvContentPartPr/>
                <p14:nvPr/>
              </p14:nvContentPartPr>
              <p14:xfrm>
                <a:off x="6890670" y="692445"/>
                <a:ext cx="102600" cy="26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733227-FEFC-661C-5A59-D7DB049352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73030" y="674445"/>
                  <a:ext cx="138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6166FD-5D7A-40F7-BA49-F5639078915C}"/>
                    </a:ext>
                  </a:extLst>
                </p14:cNvPr>
                <p14:cNvContentPartPr/>
                <p14:nvPr/>
              </p14:nvContentPartPr>
              <p14:xfrm>
                <a:off x="7049430" y="785325"/>
                <a:ext cx="120960" cy="150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6166FD-5D7A-40F7-BA49-F563907891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31430" y="767325"/>
                  <a:ext cx="156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8B2312-DA03-FF6E-DEF3-85F7B2A957A8}"/>
                    </a:ext>
                  </a:extLst>
                </p14:cNvPr>
                <p14:cNvContentPartPr/>
                <p14:nvPr/>
              </p14:nvContentPartPr>
              <p14:xfrm>
                <a:off x="7227270" y="762645"/>
                <a:ext cx="222120" cy="157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8B2312-DA03-FF6E-DEF3-85F7B2A957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09630" y="745005"/>
                  <a:ext cx="257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773EBD2-1F43-5017-E3A2-D2CC4975BB91}"/>
                    </a:ext>
                  </a:extLst>
                </p14:cNvPr>
                <p14:cNvContentPartPr/>
                <p14:nvPr/>
              </p14:nvContentPartPr>
              <p14:xfrm>
                <a:off x="7508790" y="747525"/>
                <a:ext cx="209880" cy="166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773EBD2-1F43-5017-E3A2-D2CC4975BB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90790" y="729525"/>
                  <a:ext cx="245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F20FAFC-87B7-431A-F6F9-28A54A99550D}"/>
                    </a:ext>
                  </a:extLst>
                </p14:cNvPr>
                <p14:cNvContentPartPr/>
                <p14:nvPr/>
              </p14:nvContentPartPr>
              <p14:xfrm>
                <a:off x="7899390" y="673005"/>
                <a:ext cx="124560" cy="248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F20FAFC-87B7-431A-F6F9-28A54A9955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1750" y="655365"/>
                  <a:ext cx="16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670B94B-CBA8-E689-D936-A641331F520D}"/>
                    </a:ext>
                  </a:extLst>
                </p14:cNvPr>
                <p14:cNvContentPartPr/>
                <p14:nvPr/>
              </p14:nvContentPartPr>
              <p14:xfrm>
                <a:off x="8079390" y="718725"/>
                <a:ext cx="229320" cy="186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670B94B-CBA8-E689-D936-A641331F52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61750" y="700725"/>
                  <a:ext cx="264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C06AC5-FD79-1C15-32DC-4C6743C8A667}"/>
                    </a:ext>
                  </a:extLst>
                </p14:cNvPr>
                <p14:cNvContentPartPr/>
                <p14:nvPr/>
              </p14:nvContentPartPr>
              <p14:xfrm>
                <a:off x="8261190" y="771285"/>
                <a:ext cx="105120" cy="19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C06AC5-FD79-1C15-32DC-4C6743C8A6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43190" y="753285"/>
                  <a:ext cx="140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2FF6AD6-9BD0-EB19-7090-09838A8C0CCA}"/>
                    </a:ext>
                  </a:extLst>
                </p14:cNvPr>
                <p14:cNvContentPartPr/>
                <p14:nvPr/>
              </p14:nvContentPartPr>
              <p14:xfrm>
                <a:off x="8414190" y="752205"/>
                <a:ext cx="114480" cy="161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2FF6AD6-9BD0-EB19-7090-09838A8C0C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96190" y="734565"/>
                  <a:ext cx="150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C27D92-C2EF-B5DE-74FE-F6F285363EDB}"/>
                    </a:ext>
                  </a:extLst>
                </p14:cNvPr>
                <p14:cNvContentPartPr/>
                <p14:nvPr/>
              </p14:nvContentPartPr>
              <p14:xfrm>
                <a:off x="8598510" y="749325"/>
                <a:ext cx="105840" cy="170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C27D92-C2EF-B5DE-74FE-F6F285363ED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80870" y="731325"/>
                  <a:ext cx="141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C9CE2AD-106A-D740-52F0-3581EDDB8E14}"/>
                    </a:ext>
                  </a:extLst>
                </p14:cNvPr>
                <p14:cNvContentPartPr/>
                <p14:nvPr/>
              </p14:nvContentPartPr>
              <p14:xfrm>
                <a:off x="8757630" y="727005"/>
                <a:ext cx="203040" cy="181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C9CE2AD-106A-D740-52F0-3581EDDB8E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39630" y="709005"/>
                  <a:ext cx="238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0037858-19DB-40B8-1F88-68B35D3B19F9}"/>
                    </a:ext>
                  </a:extLst>
                </p14:cNvPr>
                <p14:cNvContentPartPr/>
                <p14:nvPr/>
              </p14:nvContentPartPr>
              <p14:xfrm>
                <a:off x="8893710" y="736725"/>
                <a:ext cx="153360" cy="30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0037858-19DB-40B8-1F88-68B35D3B19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5710" y="718725"/>
                  <a:ext cx="1890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5CED896-ED75-8704-35F2-F375B5401F02}"/>
              </a:ext>
            </a:extLst>
          </p:cNvPr>
          <p:cNvGrpSpPr/>
          <p:nvPr/>
        </p:nvGrpSpPr>
        <p:grpSpPr>
          <a:xfrm>
            <a:off x="7094070" y="1904925"/>
            <a:ext cx="784440" cy="203040"/>
            <a:chOff x="7094070" y="1904925"/>
            <a:chExt cx="7844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B3392CB-B084-3E7F-37F9-E7D185ED25B3}"/>
                    </a:ext>
                  </a:extLst>
                </p14:cNvPr>
                <p14:cNvContentPartPr/>
                <p14:nvPr/>
              </p14:nvContentPartPr>
              <p14:xfrm>
                <a:off x="7094070" y="1922925"/>
                <a:ext cx="1224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B3392CB-B084-3E7F-37F9-E7D185ED25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6430" y="1904925"/>
                  <a:ext cx="4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81F48C3-7440-7B06-94C1-75EEF1C87E7B}"/>
                    </a:ext>
                  </a:extLst>
                </p14:cNvPr>
                <p14:cNvContentPartPr/>
                <p14:nvPr/>
              </p14:nvContentPartPr>
              <p14:xfrm>
                <a:off x="7096950" y="1932285"/>
                <a:ext cx="129600" cy="175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81F48C3-7440-7B06-94C1-75EEF1C87E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78950" y="1914645"/>
                  <a:ext cx="165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3A28E5E-4311-635B-FA51-3EBDE5E4BFC6}"/>
                    </a:ext>
                  </a:extLst>
                </p14:cNvPr>
                <p14:cNvContentPartPr/>
                <p14:nvPr/>
              </p14:nvContentPartPr>
              <p14:xfrm>
                <a:off x="7314390" y="1933005"/>
                <a:ext cx="11448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3A28E5E-4311-635B-FA51-3EBDE5E4BF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96390" y="1915005"/>
                  <a:ext cx="15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EC65509-9480-FCAD-6DCB-ECB0A6E0A010}"/>
                    </a:ext>
                  </a:extLst>
                </p14:cNvPr>
                <p14:cNvContentPartPr/>
                <p14:nvPr/>
              </p14:nvContentPartPr>
              <p14:xfrm>
                <a:off x="7483590" y="1916085"/>
                <a:ext cx="182520" cy="154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EC65509-9480-FCAD-6DCB-ECB0A6E0A0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65590" y="1898445"/>
                  <a:ext cx="218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76783C-CBFA-B0D7-0E23-6DEDA262DEC0}"/>
                    </a:ext>
                  </a:extLst>
                </p14:cNvPr>
                <p14:cNvContentPartPr/>
                <p14:nvPr/>
              </p14:nvContentPartPr>
              <p14:xfrm>
                <a:off x="7752870" y="1904925"/>
                <a:ext cx="125640" cy="154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76783C-CBFA-B0D7-0E23-6DEDA262DE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34870" y="1887285"/>
                  <a:ext cx="161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0C054F-C3A3-A883-BD90-9F320356233B}"/>
              </a:ext>
            </a:extLst>
          </p:cNvPr>
          <p:cNvGrpSpPr/>
          <p:nvPr/>
        </p:nvGrpSpPr>
        <p:grpSpPr>
          <a:xfrm>
            <a:off x="8079390" y="1812405"/>
            <a:ext cx="824040" cy="356040"/>
            <a:chOff x="8079390" y="1812405"/>
            <a:chExt cx="8240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0A1BAEE-6C8C-25E7-4C08-2FE1E79B4510}"/>
                    </a:ext>
                  </a:extLst>
                </p14:cNvPr>
                <p14:cNvContentPartPr/>
                <p14:nvPr/>
              </p14:nvContentPartPr>
              <p14:xfrm>
                <a:off x="8079390" y="1826805"/>
                <a:ext cx="301680" cy="20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0A1BAEE-6C8C-25E7-4C08-2FE1E79B45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61390" y="1809165"/>
                  <a:ext cx="33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DA48F7-D9A2-82FE-139D-8E4AFA7FC5A3}"/>
                    </a:ext>
                  </a:extLst>
                </p14:cNvPr>
                <p14:cNvContentPartPr/>
                <p14:nvPr/>
              </p14:nvContentPartPr>
              <p14:xfrm>
                <a:off x="8453430" y="1877205"/>
                <a:ext cx="12960" cy="29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DA48F7-D9A2-82FE-139D-8E4AFA7FC5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35430" y="1859565"/>
                  <a:ext cx="48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22AD73A-F572-C4F5-9382-FD4FE18C4146}"/>
                    </a:ext>
                  </a:extLst>
                </p14:cNvPr>
                <p14:cNvContentPartPr/>
                <p14:nvPr/>
              </p14:nvContentPartPr>
              <p14:xfrm>
                <a:off x="8463150" y="1883325"/>
                <a:ext cx="94320" cy="136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22AD73A-F572-C4F5-9382-FD4FE18C41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45150" y="1865325"/>
                  <a:ext cx="129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BC4A4F-2354-B795-A100-5E291FBD6A93}"/>
                    </a:ext>
                  </a:extLst>
                </p14:cNvPr>
                <p14:cNvContentPartPr/>
                <p14:nvPr/>
              </p14:nvContentPartPr>
              <p14:xfrm>
                <a:off x="8612190" y="1872525"/>
                <a:ext cx="114840" cy="159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BC4A4F-2354-B795-A100-5E291FBD6A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94550" y="1854525"/>
                  <a:ext cx="15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3A7B0E1-E4BE-ADCB-D809-2626095BE4E3}"/>
                    </a:ext>
                  </a:extLst>
                </p14:cNvPr>
                <p14:cNvContentPartPr/>
                <p14:nvPr/>
              </p14:nvContentPartPr>
              <p14:xfrm>
                <a:off x="8771310" y="1812405"/>
                <a:ext cx="60840" cy="198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3A7B0E1-E4BE-ADCB-D809-2626095BE4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53670" y="1794405"/>
                  <a:ext cx="96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B6DC4A-D6DD-F26C-00D4-38D4FD6CE878}"/>
                    </a:ext>
                  </a:extLst>
                </p14:cNvPr>
                <p14:cNvContentPartPr/>
                <p14:nvPr/>
              </p14:nvContentPartPr>
              <p14:xfrm>
                <a:off x="8789310" y="1850565"/>
                <a:ext cx="114120" cy="31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B6DC4A-D6DD-F26C-00D4-38D4FD6CE8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71670" y="1832565"/>
                  <a:ext cx="1497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3DCB923-92D0-CCE4-9410-E451855CEA4F}"/>
              </a:ext>
            </a:extLst>
          </p:cNvPr>
          <p:cNvGrpSpPr/>
          <p:nvPr/>
        </p:nvGrpSpPr>
        <p:grpSpPr>
          <a:xfrm>
            <a:off x="9105750" y="1731405"/>
            <a:ext cx="1144080" cy="253080"/>
            <a:chOff x="9105750" y="1731405"/>
            <a:chExt cx="11440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3BF9EA5-FC0A-DF7F-7488-9C43C7246D2A}"/>
                    </a:ext>
                  </a:extLst>
                </p14:cNvPr>
                <p14:cNvContentPartPr/>
                <p14:nvPr/>
              </p14:nvContentPartPr>
              <p14:xfrm>
                <a:off x="9105750" y="1773885"/>
                <a:ext cx="123480" cy="21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3BF9EA5-FC0A-DF7F-7488-9C43C7246D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87750" y="1756245"/>
                  <a:ext cx="159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15CF13A-4E2F-44CF-54E8-6E77A496BC0D}"/>
                    </a:ext>
                  </a:extLst>
                </p14:cNvPr>
                <p14:cNvContentPartPr/>
                <p14:nvPr/>
              </p14:nvContentPartPr>
              <p14:xfrm>
                <a:off x="9314910" y="1779285"/>
                <a:ext cx="238680" cy="198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15CF13A-4E2F-44CF-54E8-6E77A496BC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96910" y="1761285"/>
                  <a:ext cx="274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96E7666-E950-9C73-03BD-CF503ED9D76D}"/>
                    </a:ext>
                  </a:extLst>
                </p14:cNvPr>
                <p14:cNvContentPartPr/>
                <p14:nvPr/>
              </p14:nvContentPartPr>
              <p14:xfrm>
                <a:off x="9481230" y="1810965"/>
                <a:ext cx="103320" cy="25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96E7666-E950-9C73-03BD-CF503ED9D76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3230" y="1793325"/>
                  <a:ext cx="138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F566E4F-F690-177D-B9B9-EE4289167253}"/>
                    </a:ext>
                  </a:extLst>
                </p14:cNvPr>
                <p14:cNvContentPartPr/>
                <p14:nvPr/>
              </p14:nvContentPartPr>
              <p14:xfrm>
                <a:off x="9610470" y="1806285"/>
                <a:ext cx="115200" cy="145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F566E4F-F690-177D-B9B9-EE428916725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92470" y="1788645"/>
                  <a:ext cx="150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988D4D4-E6DC-5BAC-E8C8-62808A3F7D4D}"/>
                    </a:ext>
                  </a:extLst>
                </p14:cNvPr>
                <p14:cNvContentPartPr/>
                <p14:nvPr/>
              </p14:nvContentPartPr>
              <p14:xfrm>
                <a:off x="9813870" y="1784325"/>
                <a:ext cx="87120" cy="168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988D4D4-E6DC-5BAC-E8C8-62808A3F7D4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95870" y="1766685"/>
                  <a:ext cx="122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0E05D83-8108-C710-7FD0-53D288E816C9}"/>
                    </a:ext>
                  </a:extLst>
                </p14:cNvPr>
                <p14:cNvContentPartPr/>
                <p14:nvPr/>
              </p14:nvContentPartPr>
              <p14:xfrm>
                <a:off x="9976950" y="1731405"/>
                <a:ext cx="178200" cy="195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0E05D83-8108-C710-7FD0-53D288E816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59310" y="1713405"/>
                  <a:ext cx="213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DFB0C09-4EE0-3FA5-992E-16D480C71551}"/>
                    </a:ext>
                  </a:extLst>
                </p14:cNvPr>
                <p14:cNvContentPartPr/>
                <p14:nvPr/>
              </p14:nvContentPartPr>
              <p14:xfrm>
                <a:off x="10124550" y="1744365"/>
                <a:ext cx="125280" cy="34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DFB0C09-4EE0-3FA5-992E-16D480C7155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06550" y="1726365"/>
                  <a:ext cx="1609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A0D2403-79DC-CC8E-AB89-41E76B4B1B76}"/>
              </a:ext>
            </a:extLst>
          </p:cNvPr>
          <p:cNvGrpSpPr/>
          <p:nvPr/>
        </p:nvGrpSpPr>
        <p:grpSpPr>
          <a:xfrm>
            <a:off x="1445310" y="3430965"/>
            <a:ext cx="717480" cy="541080"/>
            <a:chOff x="1445310" y="3430965"/>
            <a:chExt cx="71748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1530B6E-03E5-6C7E-7F5A-7940FB66941E}"/>
                    </a:ext>
                  </a:extLst>
                </p14:cNvPr>
                <p14:cNvContentPartPr/>
                <p14:nvPr/>
              </p14:nvContentPartPr>
              <p14:xfrm>
                <a:off x="1445310" y="3430965"/>
                <a:ext cx="187920" cy="541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1530B6E-03E5-6C7E-7F5A-7940FB6694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27670" y="3412965"/>
                  <a:ext cx="2235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445C86-625C-EE57-5235-347B342FFD08}"/>
                    </a:ext>
                  </a:extLst>
                </p14:cNvPr>
                <p14:cNvContentPartPr/>
                <p14:nvPr/>
              </p14:nvContentPartPr>
              <p14:xfrm>
                <a:off x="1674990" y="3567765"/>
                <a:ext cx="108720" cy="17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445C86-625C-EE57-5235-347B342FFD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56990" y="3550125"/>
                  <a:ext cx="144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072FD3-2EA8-2202-839C-3892194B248B}"/>
                    </a:ext>
                  </a:extLst>
                </p14:cNvPr>
                <p14:cNvContentPartPr/>
                <p14:nvPr/>
              </p14:nvContentPartPr>
              <p14:xfrm>
                <a:off x="1865070" y="3507645"/>
                <a:ext cx="297720" cy="226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072FD3-2EA8-2202-839C-3892194B2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47070" y="3490005"/>
                  <a:ext cx="3333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40163AE-03B9-695A-5608-84D6B7651511}"/>
              </a:ext>
            </a:extLst>
          </p:cNvPr>
          <p:cNvGrpSpPr/>
          <p:nvPr/>
        </p:nvGrpSpPr>
        <p:grpSpPr>
          <a:xfrm>
            <a:off x="2366550" y="3509445"/>
            <a:ext cx="81360" cy="171000"/>
            <a:chOff x="2366550" y="3509445"/>
            <a:chExt cx="8136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176D15-3C7B-1100-0BAE-DCE4A0D88A21}"/>
                    </a:ext>
                  </a:extLst>
                </p14:cNvPr>
                <p14:cNvContentPartPr/>
                <p14:nvPr/>
              </p14:nvContentPartPr>
              <p14:xfrm>
                <a:off x="2366550" y="3509445"/>
                <a:ext cx="64800" cy="45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176D15-3C7B-1100-0BAE-DCE4A0D88A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48550" y="3491445"/>
                  <a:ext cx="100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62F2578-DDF7-9C61-CCEA-ABF8B4921886}"/>
                    </a:ext>
                  </a:extLst>
                </p14:cNvPr>
                <p14:cNvContentPartPr/>
                <p14:nvPr/>
              </p14:nvContentPartPr>
              <p14:xfrm>
                <a:off x="2404710" y="3635805"/>
                <a:ext cx="43200" cy="44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62F2578-DDF7-9C61-CCEA-ABF8B49218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87070" y="3618165"/>
                  <a:ext cx="788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7E0199D-797F-DE72-0D03-CC62775EFC78}"/>
              </a:ext>
            </a:extLst>
          </p:cNvPr>
          <p:cNvGrpSpPr/>
          <p:nvPr/>
        </p:nvGrpSpPr>
        <p:grpSpPr>
          <a:xfrm>
            <a:off x="2922750" y="3437805"/>
            <a:ext cx="1164960" cy="324360"/>
            <a:chOff x="2922750" y="3437805"/>
            <a:chExt cx="11649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D181F3A-DBC6-5703-236D-10E6339CC85F}"/>
                    </a:ext>
                  </a:extLst>
                </p14:cNvPr>
                <p14:cNvContentPartPr/>
                <p14:nvPr/>
              </p14:nvContentPartPr>
              <p14:xfrm>
                <a:off x="2981430" y="3437805"/>
                <a:ext cx="9360" cy="230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D181F3A-DBC6-5703-236D-10E6339CC8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63790" y="3420165"/>
                  <a:ext cx="45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8B3603D-AA25-1692-A050-8DAC3F608A4C}"/>
                    </a:ext>
                  </a:extLst>
                </p14:cNvPr>
                <p14:cNvContentPartPr/>
                <p14:nvPr/>
              </p14:nvContentPartPr>
              <p14:xfrm>
                <a:off x="2922750" y="3443925"/>
                <a:ext cx="2260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8B3603D-AA25-1692-A050-8DAC3F608A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4750" y="3426285"/>
                  <a:ext cx="261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B229016-0374-592C-3394-606EB8382BF6}"/>
                    </a:ext>
                  </a:extLst>
                </p14:cNvPr>
                <p14:cNvContentPartPr/>
                <p14:nvPr/>
              </p14:nvContentPartPr>
              <p14:xfrm>
                <a:off x="3208950" y="3511605"/>
                <a:ext cx="240840" cy="163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B229016-0374-592C-3394-606EB8382BF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90950" y="3493965"/>
                  <a:ext cx="276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5BDA07-E6BA-2C48-674E-B643FC06EEAB}"/>
                    </a:ext>
                  </a:extLst>
                </p14:cNvPr>
                <p14:cNvContentPartPr/>
                <p14:nvPr/>
              </p14:nvContentPartPr>
              <p14:xfrm>
                <a:off x="3526470" y="3452205"/>
                <a:ext cx="358920" cy="209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5BDA07-E6BA-2C48-674E-B643FC06EE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08830" y="3434565"/>
                  <a:ext cx="394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3A8EB20-8EE5-963E-C3C5-AA43D8DC9817}"/>
                    </a:ext>
                  </a:extLst>
                </p14:cNvPr>
                <p14:cNvContentPartPr/>
                <p14:nvPr/>
              </p14:nvContentPartPr>
              <p14:xfrm>
                <a:off x="3982590" y="3528165"/>
                <a:ext cx="18000" cy="234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3A8EB20-8EE5-963E-C3C5-AA43D8DC98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64590" y="3510165"/>
                  <a:ext cx="53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0807502-7060-5F56-08F7-0B8F1AAAD09B}"/>
                    </a:ext>
                  </a:extLst>
                </p14:cNvPr>
                <p14:cNvContentPartPr/>
                <p14:nvPr/>
              </p14:nvContentPartPr>
              <p14:xfrm>
                <a:off x="3979350" y="3508365"/>
                <a:ext cx="108360" cy="133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0807502-7060-5F56-08F7-0B8F1AAAD09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61710" y="3490725"/>
                  <a:ext cx="1440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36C9F6E-07E8-84A0-8AF3-C565A7FA2B08}"/>
                  </a:ext>
                </a:extLst>
              </p14:cNvPr>
              <p14:cNvContentPartPr/>
              <p14:nvPr/>
            </p14:nvContentPartPr>
            <p14:xfrm>
              <a:off x="4418190" y="3513405"/>
              <a:ext cx="114120" cy="1364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36C9F6E-07E8-84A0-8AF3-C565A7FA2B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400550" y="3495405"/>
                <a:ext cx="14976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850CDF-29C3-C29B-5A73-7172CFEB1CB6}"/>
              </a:ext>
            </a:extLst>
          </p:cNvPr>
          <p:cNvGrpSpPr/>
          <p:nvPr/>
        </p:nvGrpSpPr>
        <p:grpSpPr>
          <a:xfrm>
            <a:off x="4937310" y="3440685"/>
            <a:ext cx="951120" cy="424440"/>
            <a:chOff x="4937310" y="3440685"/>
            <a:chExt cx="95112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22BF25E-A8CD-05C2-39C2-BC505811B9A8}"/>
                    </a:ext>
                  </a:extLst>
                </p14:cNvPr>
                <p14:cNvContentPartPr/>
                <p14:nvPr/>
              </p14:nvContentPartPr>
              <p14:xfrm>
                <a:off x="4937310" y="3501525"/>
                <a:ext cx="95040" cy="161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22BF25E-A8CD-05C2-39C2-BC505811B9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19670" y="3483525"/>
                  <a:ext cx="13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DC74EC-5F38-3278-43E5-CE54B3B8903A}"/>
                    </a:ext>
                  </a:extLst>
                </p14:cNvPr>
                <p14:cNvContentPartPr/>
                <p14:nvPr/>
              </p14:nvContentPartPr>
              <p14:xfrm>
                <a:off x="5092110" y="3526365"/>
                <a:ext cx="93960" cy="338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DC74EC-5F38-3278-43E5-CE54B3B890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4470" y="3508365"/>
                  <a:ext cx="1296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B09FCFD-80EE-6ACC-0464-4824F065A6EC}"/>
                    </a:ext>
                  </a:extLst>
                </p14:cNvPr>
                <p14:cNvContentPartPr/>
                <p14:nvPr/>
              </p14:nvContentPartPr>
              <p14:xfrm>
                <a:off x="5266710" y="3495765"/>
                <a:ext cx="110520" cy="165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B09FCFD-80EE-6ACC-0464-4824F065A6E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49070" y="3478125"/>
                  <a:ext cx="146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BBB0D08-10D5-DA3F-5FB5-B229A5663D47}"/>
                    </a:ext>
                  </a:extLst>
                </p14:cNvPr>
                <p14:cNvContentPartPr/>
                <p14:nvPr/>
              </p14:nvContentPartPr>
              <p14:xfrm>
                <a:off x="5403150" y="3440685"/>
                <a:ext cx="61560" cy="198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BBB0D08-10D5-DA3F-5FB5-B229A5663D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85510" y="3423045"/>
                  <a:ext cx="97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3214D16-AB17-3AF5-6F38-ED962F97BEFF}"/>
                    </a:ext>
                  </a:extLst>
                </p14:cNvPr>
                <p14:cNvContentPartPr/>
                <p14:nvPr/>
              </p14:nvContentPartPr>
              <p14:xfrm>
                <a:off x="5420790" y="3524565"/>
                <a:ext cx="41040" cy="12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3214D16-AB17-3AF5-6F38-ED962F97BE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02790" y="3506565"/>
                  <a:ext cx="76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4A50AC-6569-D9FC-A1C3-E28B061D8A03}"/>
                    </a:ext>
                  </a:extLst>
                </p14:cNvPr>
                <p14:cNvContentPartPr/>
                <p14:nvPr/>
              </p14:nvContentPartPr>
              <p14:xfrm>
                <a:off x="5525190" y="3490005"/>
                <a:ext cx="363240" cy="182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4A50AC-6569-D9FC-A1C3-E28B061D8A0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07190" y="3472365"/>
                  <a:ext cx="3988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C7CD818-618B-6DFF-E292-985058AC56BF}"/>
              </a:ext>
            </a:extLst>
          </p:cNvPr>
          <p:cNvGrpSpPr/>
          <p:nvPr/>
        </p:nvGrpSpPr>
        <p:grpSpPr>
          <a:xfrm>
            <a:off x="6206310" y="3396045"/>
            <a:ext cx="600120" cy="231480"/>
            <a:chOff x="6206310" y="3396045"/>
            <a:chExt cx="60012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287B46E-A982-4978-4FF2-386F46458EE1}"/>
                    </a:ext>
                  </a:extLst>
                </p14:cNvPr>
                <p14:cNvContentPartPr/>
                <p14:nvPr/>
              </p14:nvContentPartPr>
              <p14:xfrm>
                <a:off x="6228270" y="3412965"/>
                <a:ext cx="61920" cy="214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287B46E-A982-4978-4FF2-386F46458E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10630" y="3395325"/>
                  <a:ext cx="97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C49351D-EB3F-F882-66DB-58007680B1FC}"/>
                    </a:ext>
                  </a:extLst>
                </p14:cNvPr>
                <p14:cNvContentPartPr/>
                <p14:nvPr/>
              </p14:nvContentPartPr>
              <p14:xfrm>
                <a:off x="6206310" y="3396045"/>
                <a:ext cx="251640" cy="227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C49351D-EB3F-F882-66DB-58007680B1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8670" y="3378045"/>
                  <a:ext cx="28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0B3FBE-EE58-18A9-8EE9-1E971E7CDF4B}"/>
                    </a:ext>
                  </a:extLst>
                </p14:cNvPr>
                <p14:cNvContentPartPr/>
                <p14:nvPr/>
              </p14:nvContentPartPr>
              <p14:xfrm>
                <a:off x="6526350" y="3408285"/>
                <a:ext cx="228600" cy="216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0B3FBE-EE58-18A9-8EE9-1E971E7CDF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08710" y="3390285"/>
                  <a:ext cx="264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8D457F7-1031-25BD-1F0A-72F0E5ED931E}"/>
                    </a:ext>
                  </a:extLst>
                </p14:cNvPr>
                <p14:cNvContentPartPr/>
                <p14:nvPr/>
              </p14:nvContentPartPr>
              <p14:xfrm>
                <a:off x="6702390" y="3466605"/>
                <a:ext cx="104040" cy="18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8D457F7-1031-25BD-1F0A-72F0E5ED931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84390" y="3448605"/>
                  <a:ext cx="1396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4F4D1F4-978B-375A-2613-6A0507EFEF7F}"/>
              </a:ext>
            </a:extLst>
          </p:cNvPr>
          <p:cNvGrpSpPr/>
          <p:nvPr/>
        </p:nvGrpSpPr>
        <p:grpSpPr>
          <a:xfrm>
            <a:off x="7010550" y="3413685"/>
            <a:ext cx="483120" cy="174960"/>
            <a:chOff x="7010550" y="3413685"/>
            <a:chExt cx="4831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BF5FAA3-7721-E5CD-049B-A470DE78EBE6}"/>
                    </a:ext>
                  </a:extLst>
                </p14:cNvPr>
                <p14:cNvContentPartPr/>
                <p14:nvPr/>
              </p14:nvContentPartPr>
              <p14:xfrm>
                <a:off x="7010550" y="3413685"/>
                <a:ext cx="111960" cy="170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BF5FAA3-7721-E5CD-049B-A470DE78EB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92910" y="3396045"/>
                  <a:ext cx="147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254188C-A887-DAAC-7D55-FCBDB4A46508}"/>
                    </a:ext>
                  </a:extLst>
                </p14:cNvPr>
                <p14:cNvContentPartPr/>
                <p14:nvPr/>
              </p14:nvContentPartPr>
              <p14:xfrm>
                <a:off x="7182270" y="3420165"/>
                <a:ext cx="311400" cy="168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254188C-A887-DAAC-7D55-FCBDB4A465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64270" y="3402525"/>
                  <a:ext cx="3470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02B5338-D1A6-C562-0D18-62D0ADBFB745}"/>
              </a:ext>
            </a:extLst>
          </p:cNvPr>
          <p:cNvGrpSpPr/>
          <p:nvPr/>
        </p:nvGrpSpPr>
        <p:grpSpPr>
          <a:xfrm>
            <a:off x="7768350" y="3366885"/>
            <a:ext cx="833760" cy="203040"/>
            <a:chOff x="7768350" y="3366885"/>
            <a:chExt cx="8337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5C4BA2B-9F31-E144-6F07-174868B1A9B5}"/>
                    </a:ext>
                  </a:extLst>
                </p14:cNvPr>
                <p14:cNvContentPartPr/>
                <p14:nvPr/>
              </p14:nvContentPartPr>
              <p14:xfrm>
                <a:off x="7768350" y="3412965"/>
                <a:ext cx="183960" cy="150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5C4BA2B-9F31-E144-6F07-174868B1A9B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50350" y="3395325"/>
                  <a:ext cx="219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7999C77-8DA3-FC25-5C5E-9DCE4ABA1818}"/>
                    </a:ext>
                  </a:extLst>
                </p14:cNvPr>
                <p14:cNvContentPartPr/>
                <p14:nvPr/>
              </p14:nvContentPartPr>
              <p14:xfrm>
                <a:off x="8023230" y="3392445"/>
                <a:ext cx="212040" cy="177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7999C77-8DA3-FC25-5C5E-9DCE4ABA181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05230" y="3374445"/>
                  <a:ext cx="24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702890D-5A9F-7F61-5021-564B54DBC7D9}"/>
                    </a:ext>
                  </a:extLst>
                </p14:cNvPr>
                <p14:cNvContentPartPr/>
                <p14:nvPr/>
              </p14:nvContentPartPr>
              <p14:xfrm>
                <a:off x="8212590" y="3425565"/>
                <a:ext cx="71640" cy="12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702890D-5A9F-7F61-5021-564B54DBC7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94950" y="3407925"/>
                  <a:ext cx="107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1D8E2C5-8AA9-441A-282D-E3E6788D8709}"/>
                    </a:ext>
                  </a:extLst>
                </p14:cNvPr>
                <p14:cNvContentPartPr/>
                <p14:nvPr/>
              </p14:nvContentPartPr>
              <p14:xfrm>
                <a:off x="8334990" y="3366885"/>
                <a:ext cx="267120" cy="196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1D8E2C5-8AA9-441A-282D-E3E6788D870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17350" y="3349245"/>
                  <a:ext cx="3027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18BCF9F-C04E-9335-9D78-D047FFF23281}"/>
              </a:ext>
            </a:extLst>
          </p:cNvPr>
          <p:cNvGrpSpPr/>
          <p:nvPr/>
        </p:nvGrpSpPr>
        <p:grpSpPr>
          <a:xfrm>
            <a:off x="8948790" y="3212445"/>
            <a:ext cx="1915560" cy="565200"/>
            <a:chOff x="8948790" y="3212445"/>
            <a:chExt cx="191556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83D51F4-C12F-47B2-D231-20120D3DC0BA}"/>
                    </a:ext>
                  </a:extLst>
                </p14:cNvPr>
                <p14:cNvContentPartPr/>
                <p14:nvPr/>
              </p14:nvContentPartPr>
              <p14:xfrm>
                <a:off x="8948790" y="3371925"/>
                <a:ext cx="227880" cy="151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83D51F4-C12F-47B2-D231-20120D3DC0B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30790" y="3353925"/>
                  <a:ext cx="263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A8BE493-A731-B696-6059-C365AFB947BD}"/>
                    </a:ext>
                  </a:extLst>
                </p14:cNvPr>
                <p14:cNvContentPartPr/>
                <p14:nvPr/>
              </p14:nvContentPartPr>
              <p14:xfrm>
                <a:off x="9251910" y="3374085"/>
                <a:ext cx="42480" cy="136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A8BE493-A731-B696-6059-C365AFB947B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33910" y="3356085"/>
                  <a:ext cx="78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176E1D9-DC9A-278A-F0AD-B2CDE868C383}"/>
                    </a:ext>
                  </a:extLst>
                </p14:cNvPr>
                <p14:cNvContentPartPr/>
                <p14:nvPr/>
              </p14:nvContentPartPr>
              <p14:xfrm>
                <a:off x="9359190" y="3370845"/>
                <a:ext cx="90000" cy="152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176E1D9-DC9A-278A-F0AD-B2CDE868C38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41550" y="3353205"/>
                  <a:ext cx="125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0486AB4-3D76-D60B-FB14-D9BD0A01F500}"/>
                    </a:ext>
                  </a:extLst>
                </p14:cNvPr>
                <p14:cNvContentPartPr/>
                <p14:nvPr/>
              </p14:nvContentPartPr>
              <p14:xfrm>
                <a:off x="9511830" y="3355365"/>
                <a:ext cx="173520" cy="177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0486AB4-3D76-D60B-FB14-D9BD0A01F50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93830" y="3337725"/>
                  <a:ext cx="209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A3A362E-628D-9F3F-BDB9-09006AE8BDDF}"/>
                    </a:ext>
                  </a:extLst>
                </p14:cNvPr>
                <p14:cNvContentPartPr/>
                <p14:nvPr/>
              </p14:nvContentPartPr>
              <p14:xfrm>
                <a:off x="9753390" y="3377325"/>
                <a:ext cx="14400" cy="264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A3A362E-628D-9F3F-BDB9-09006AE8BD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35750" y="3359325"/>
                  <a:ext cx="50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0A2F715-A9E0-BDBF-DA5A-302ADAFD62E0}"/>
                    </a:ext>
                  </a:extLst>
                </p14:cNvPr>
                <p14:cNvContentPartPr/>
                <p14:nvPr/>
              </p14:nvContentPartPr>
              <p14:xfrm>
                <a:off x="9759510" y="3357165"/>
                <a:ext cx="88560" cy="140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0A2F715-A9E0-BDBF-DA5A-302ADAFD62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41510" y="3339525"/>
                  <a:ext cx="124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9B8BDEC-AC37-7A50-7A41-00F6419FEB49}"/>
                    </a:ext>
                  </a:extLst>
                </p14:cNvPr>
                <p14:cNvContentPartPr/>
                <p14:nvPr/>
              </p14:nvContentPartPr>
              <p14:xfrm>
                <a:off x="9917550" y="3349605"/>
                <a:ext cx="113400" cy="142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9B8BDEC-AC37-7A50-7A41-00F6419FEB4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99550" y="3331605"/>
                  <a:ext cx="149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8CFC4B-FF09-6851-C776-1BEFD1CD9FE9}"/>
                    </a:ext>
                  </a:extLst>
                </p14:cNvPr>
                <p14:cNvContentPartPr/>
                <p14:nvPr/>
              </p14:nvContentPartPr>
              <p14:xfrm>
                <a:off x="10078470" y="3343125"/>
                <a:ext cx="78840" cy="144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8CFC4B-FF09-6851-C776-1BEFD1CD9F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60830" y="3325485"/>
                  <a:ext cx="114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2FEA00B-B3EB-9418-6209-731F43B059F5}"/>
                    </a:ext>
                  </a:extLst>
                </p14:cNvPr>
                <p14:cNvContentPartPr/>
                <p14:nvPr/>
              </p14:nvContentPartPr>
              <p14:xfrm>
                <a:off x="10224270" y="3275805"/>
                <a:ext cx="222120" cy="212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2FEA00B-B3EB-9418-6209-731F43B059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06270" y="3258165"/>
                  <a:ext cx="257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8178D9B-0A55-DC03-A0DE-4171416E78F7}"/>
                    </a:ext>
                  </a:extLst>
                </p14:cNvPr>
                <p14:cNvContentPartPr/>
                <p14:nvPr/>
              </p14:nvContentPartPr>
              <p14:xfrm>
                <a:off x="10439190" y="3212445"/>
                <a:ext cx="99000" cy="91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8178D9B-0A55-DC03-A0DE-4171416E78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21190" y="3194445"/>
                  <a:ext cx="134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B5424C3-6EBA-7F2D-7083-FC17C1FBC299}"/>
                    </a:ext>
                  </a:extLst>
                </p14:cNvPr>
                <p14:cNvContentPartPr/>
                <p14:nvPr/>
              </p14:nvContentPartPr>
              <p14:xfrm>
                <a:off x="10498950" y="3328365"/>
                <a:ext cx="365400" cy="449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B5424C3-6EBA-7F2D-7083-FC17C1FBC29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80950" y="3310365"/>
                  <a:ext cx="40104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5DD769A-3F02-1F64-3563-03ED269D0ED0}"/>
              </a:ext>
            </a:extLst>
          </p:cNvPr>
          <p:cNvGrpSpPr/>
          <p:nvPr/>
        </p:nvGrpSpPr>
        <p:grpSpPr>
          <a:xfrm>
            <a:off x="1035270" y="4313325"/>
            <a:ext cx="1326960" cy="370440"/>
            <a:chOff x="1035270" y="4313325"/>
            <a:chExt cx="13269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E3DE224-D75D-E19D-5C69-5F786F9849DB}"/>
                    </a:ext>
                  </a:extLst>
                </p14:cNvPr>
                <p14:cNvContentPartPr/>
                <p14:nvPr/>
              </p14:nvContentPartPr>
              <p14:xfrm>
                <a:off x="1035630" y="4355805"/>
                <a:ext cx="10080" cy="327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E3DE224-D75D-E19D-5C69-5F786F9849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7630" y="4338165"/>
                  <a:ext cx="45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AC5A072-336C-F8DD-B0D0-B7A9DC4BF4D0}"/>
                    </a:ext>
                  </a:extLst>
                </p14:cNvPr>
                <p14:cNvContentPartPr/>
                <p14:nvPr/>
              </p14:nvContentPartPr>
              <p14:xfrm>
                <a:off x="1035270" y="4372725"/>
                <a:ext cx="127440" cy="151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AC5A072-336C-F8DD-B0D0-B7A9DC4BF4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7630" y="4355085"/>
                  <a:ext cx="163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5C4DF9B-2F54-5FF9-4D3A-F52C5AB43FA0}"/>
                    </a:ext>
                  </a:extLst>
                </p14:cNvPr>
                <p14:cNvContentPartPr/>
                <p14:nvPr/>
              </p14:nvContentPartPr>
              <p14:xfrm>
                <a:off x="1224270" y="4370565"/>
                <a:ext cx="339840" cy="153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5C4DF9B-2F54-5FF9-4D3A-F52C5AB43FA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06270" y="4352565"/>
                  <a:ext cx="375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65E06FE-8010-87A9-8122-C587E63145EA}"/>
                    </a:ext>
                  </a:extLst>
                </p14:cNvPr>
                <p14:cNvContentPartPr/>
                <p14:nvPr/>
              </p14:nvContentPartPr>
              <p14:xfrm>
                <a:off x="1637190" y="4313325"/>
                <a:ext cx="316080" cy="206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65E06FE-8010-87A9-8122-C587E63145E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19550" y="4295685"/>
                  <a:ext cx="351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71E9D00-4326-D2FD-5793-7B73B0C17B54}"/>
                    </a:ext>
                  </a:extLst>
                </p14:cNvPr>
                <p14:cNvContentPartPr/>
                <p14:nvPr/>
              </p14:nvContentPartPr>
              <p14:xfrm>
                <a:off x="2046870" y="4337085"/>
                <a:ext cx="207000" cy="17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71E9D00-4326-D2FD-5793-7B73B0C17B5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8870" y="4319085"/>
                  <a:ext cx="24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28B12AC-9FA6-393D-3EC4-F1B596419AE9}"/>
                    </a:ext>
                  </a:extLst>
                </p14:cNvPr>
                <p14:cNvContentPartPr/>
                <p14:nvPr/>
              </p14:nvContentPartPr>
              <p14:xfrm>
                <a:off x="2233350" y="4367325"/>
                <a:ext cx="128880" cy="24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28B12AC-9FA6-393D-3EC4-F1B596419A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15350" y="4349325"/>
                  <a:ext cx="1645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4E816BC-DCA1-12C4-4083-8FBB787CDC0E}"/>
              </a:ext>
            </a:extLst>
          </p:cNvPr>
          <p:cNvGrpSpPr/>
          <p:nvPr/>
        </p:nvGrpSpPr>
        <p:grpSpPr>
          <a:xfrm>
            <a:off x="2833110" y="4222965"/>
            <a:ext cx="1160280" cy="225720"/>
            <a:chOff x="2833110" y="4222965"/>
            <a:chExt cx="11602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AE6D125-575A-19C5-3137-B12BEF8F00B1}"/>
                    </a:ext>
                  </a:extLst>
                </p14:cNvPr>
                <p14:cNvContentPartPr/>
                <p14:nvPr/>
              </p14:nvContentPartPr>
              <p14:xfrm>
                <a:off x="2833110" y="4222965"/>
                <a:ext cx="108000" cy="222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AE6D125-575A-19C5-3137-B12BEF8F00B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15110" y="4205325"/>
                  <a:ext cx="143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71DCECD-9A7A-2134-3E4A-E150D7E80CF6}"/>
                    </a:ext>
                  </a:extLst>
                </p14:cNvPr>
                <p14:cNvContentPartPr/>
                <p14:nvPr/>
              </p14:nvContentPartPr>
              <p14:xfrm>
                <a:off x="3014910" y="4252125"/>
                <a:ext cx="480240" cy="196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71DCECD-9A7A-2134-3E4A-E150D7E80CF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96910" y="4234125"/>
                  <a:ext cx="515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8A81931-3AF1-6D30-5127-273784B05DA0}"/>
                    </a:ext>
                  </a:extLst>
                </p14:cNvPr>
                <p14:cNvContentPartPr/>
                <p14:nvPr/>
              </p14:nvContentPartPr>
              <p14:xfrm>
                <a:off x="3550230" y="4244205"/>
                <a:ext cx="443160" cy="169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8A81931-3AF1-6D30-5127-273784B05DA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32590" y="4226565"/>
                  <a:ext cx="478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70FEAE-16AE-B6C5-3545-1902C1B9A12B}"/>
                    </a:ext>
                  </a:extLst>
                </p14:cNvPr>
                <p14:cNvContentPartPr/>
                <p14:nvPr/>
              </p14:nvContentPartPr>
              <p14:xfrm>
                <a:off x="3109950" y="4251045"/>
                <a:ext cx="77400" cy="7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70FEAE-16AE-B6C5-3545-1902C1B9A12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92310" y="4233045"/>
                  <a:ext cx="1130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E4D94FE-0D8A-4825-8E20-93D037FF4ECF}"/>
              </a:ext>
            </a:extLst>
          </p:cNvPr>
          <p:cNvGrpSpPr/>
          <p:nvPr/>
        </p:nvGrpSpPr>
        <p:grpSpPr>
          <a:xfrm>
            <a:off x="4329270" y="4155645"/>
            <a:ext cx="449280" cy="204120"/>
            <a:chOff x="4329270" y="4155645"/>
            <a:chExt cx="4492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CC4EA5-E530-1F45-6C2D-F9A9D105FD69}"/>
                    </a:ext>
                  </a:extLst>
                </p14:cNvPr>
                <p14:cNvContentPartPr/>
                <p14:nvPr/>
              </p14:nvContentPartPr>
              <p14:xfrm>
                <a:off x="4336830" y="4155645"/>
                <a:ext cx="55440" cy="201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CC4EA5-E530-1F45-6C2D-F9A9D105FD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19190" y="4138005"/>
                  <a:ext cx="91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592D415-E4A5-F907-362D-D2EECD6FCDC8}"/>
                    </a:ext>
                  </a:extLst>
                </p14:cNvPr>
                <p14:cNvContentPartPr/>
                <p14:nvPr/>
              </p14:nvContentPartPr>
              <p14:xfrm>
                <a:off x="4329270" y="4175445"/>
                <a:ext cx="237600" cy="183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592D415-E4A5-F907-362D-D2EECD6FCDC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11630" y="4157445"/>
                  <a:ext cx="273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1240526-8362-A63E-163E-BC26C0C1B41D}"/>
                    </a:ext>
                  </a:extLst>
                </p14:cNvPr>
                <p14:cNvContentPartPr/>
                <p14:nvPr/>
              </p14:nvContentPartPr>
              <p14:xfrm>
                <a:off x="4645350" y="4206045"/>
                <a:ext cx="133200" cy="153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1240526-8362-A63E-163E-BC26C0C1B41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27350" y="4188405"/>
                  <a:ext cx="16884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67C13FE-792E-6935-C05F-28B11FE8B917}"/>
                  </a:ext>
                </a:extLst>
              </p14:cNvPr>
              <p14:cNvContentPartPr/>
              <p14:nvPr/>
            </p14:nvContentPartPr>
            <p14:xfrm>
              <a:off x="5210190" y="4107405"/>
              <a:ext cx="138960" cy="2138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67C13FE-792E-6935-C05F-28B11FE8B91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192190" y="4089765"/>
                <a:ext cx="17460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BB1A065-E50F-9CC9-A5C6-B54636BB69FB}"/>
              </a:ext>
            </a:extLst>
          </p:cNvPr>
          <p:cNvGrpSpPr/>
          <p:nvPr/>
        </p:nvGrpSpPr>
        <p:grpSpPr>
          <a:xfrm>
            <a:off x="5656950" y="4100205"/>
            <a:ext cx="1485720" cy="276120"/>
            <a:chOff x="5656950" y="4100205"/>
            <a:chExt cx="14857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0D90980-86B7-8C24-58AC-5A7E8025314C}"/>
                    </a:ext>
                  </a:extLst>
                </p14:cNvPr>
                <p14:cNvContentPartPr/>
                <p14:nvPr/>
              </p14:nvContentPartPr>
              <p14:xfrm>
                <a:off x="5656950" y="4100205"/>
                <a:ext cx="145440" cy="208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0D90980-86B7-8C24-58AC-5A7E8025314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39310" y="4082205"/>
                  <a:ext cx="181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7FB643-CA7F-D5EC-45B9-A27EE86C9D1E}"/>
                    </a:ext>
                  </a:extLst>
                </p14:cNvPr>
                <p14:cNvContentPartPr/>
                <p14:nvPr/>
              </p14:nvContentPartPr>
              <p14:xfrm>
                <a:off x="5890950" y="4130085"/>
                <a:ext cx="231840" cy="178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7FB643-CA7F-D5EC-45B9-A27EE86C9D1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872950" y="4112445"/>
                  <a:ext cx="267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97B3573-F34A-F6E7-282D-38E31B2A3401}"/>
                    </a:ext>
                  </a:extLst>
                </p14:cNvPr>
                <p14:cNvContentPartPr/>
                <p14:nvPr/>
              </p14:nvContentPartPr>
              <p14:xfrm>
                <a:off x="6085710" y="4174005"/>
                <a:ext cx="92520" cy="23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97B3573-F34A-F6E7-282D-38E31B2A340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67710" y="4156005"/>
                  <a:ext cx="128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2A1780-D198-6211-9730-9FC7EE25FE96}"/>
                    </a:ext>
                  </a:extLst>
                </p14:cNvPr>
                <p14:cNvContentPartPr/>
                <p14:nvPr/>
              </p14:nvContentPartPr>
              <p14:xfrm>
                <a:off x="6214230" y="4150605"/>
                <a:ext cx="119160" cy="146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2A1780-D198-6211-9730-9FC7EE25FE9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96590" y="4132605"/>
                  <a:ext cx="154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D5B177-6CD8-D4AD-FDDE-1E1ED556825F}"/>
                    </a:ext>
                  </a:extLst>
                </p14:cNvPr>
                <p14:cNvContentPartPr/>
                <p14:nvPr/>
              </p14:nvContentPartPr>
              <p14:xfrm>
                <a:off x="6407190" y="4144845"/>
                <a:ext cx="79560" cy="151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D5B177-6CD8-D4AD-FDDE-1E1ED556825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190" y="4126845"/>
                  <a:ext cx="11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4D54125-E5EE-645C-E587-1864B90B0D18}"/>
                    </a:ext>
                  </a:extLst>
                </p14:cNvPr>
                <p14:cNvContentPartPr/>
                <p14:nvPr/>
              </p14:nvContentPartPr>
              <p14:xfrm>
                <a:off x="6565590" y="4120005"/>
                <a:ext cx="160560" cy="173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4D54125-E5EE-645C-E587-1864B90B0D1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47950" y="4102365"/>
                  <a:ext cx="196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C32ED4B-DB97-748C-C489-E04145587A0D}"/>
                    </a:ext>
                  </a:extLst>
                </p14:cNvPr>
                <p14:cNvContentPartPr/>
                <p14:nvPr/>
              </p14:nvContentPartPr>
              <p14:xfrm>
                <a:off x="6692310" y="4153845"/>
                <a:ext cx="82080" cy="25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C32ED4B-DB97-748C-C489-E04145587A0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74670" y="4136205"/>
                  <a:ext cx="117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63743B4-8253-D0D1-C623-8DD2A213AA2D}"/>
                    </a:ext>
                  </a:extLst>
                </p14:cNvPr>
                <p14:cNvContentPartPr/>
                <p14:nvPr/>
              </p14:nvContentPartPr>
              <p14:xfrm>
                <a:off x="6822630" y="4132605"/>
                <a:ext cx="97920" cy="185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63743B4-8253-D0D1-C623-8DD2A213AA2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04990" y="4114605"/>
                  <a:ext cx="133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4FD4C53-80D3-ABD1-3344-45E0F8447CFF}"/>
                    </a:ext>
                  </a:extLst>
                </p14:cNvPr>
                <p14:cNvContentPartPr/>
                <p14:nvPr/>
              </p14:nvContentPartPr>
              <p14:xfrm>
                <a:off x="7093350" y="4292805"/>
                <a:ext cx="49320" cy="83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4FD4C53-80D3-ABD1-3344-45E0F8447CF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75350" y="4274805"/>
                  <a:ext cx="849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F500177-0A79-77E1-8D07-817B52802C6B}"/>
              </a:ext>
            </a:extLst>
          </p:cNvPr>
          <p:cNvGrpSpPr/>
          <p:nvPr/>
        </p:nvGrpSpPr>
        <p:grpSpPr>
          <a:xfrm>
            <a:off x="7361190" y="3992205"/>
            <a:ext cx="587520" cy="279720"/>
            <a:chOff x="7361190" y="3992205"/>
            <a:chExt cx="5875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2FD1515-9111-D7FE-63D5-C94A00FF8D90}"/>
                    </a:ext>
                  </a:extLst>
                </p14:cNvPr>
                <p14:cNvContentPartPr/>
                <p14:nvPr/>
              </p14:nvContentPartPr>
              <p14:xfrm>
                <a:off x="7380990" y="4039725"/>
                <a:ext cx="100440" cy="218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2FD1515-9111-D7FE-63D5-C94A00FF8D9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63350" y="4021725"/>
                  <a:ext cx="136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09E41E3-6D3D-E89F-A7A1-451988749AC4}"/>
                    </a:ext>
                  </a:extLst>
                </p14:cNvPr>
                <p14:cNvContentPartPr/>
                <p14:nvPr/>
              </p14:nvContentPartPr>
              <p14:xfrm>
                <a:off x="7361190" y="4159245"/>
                <a:ext cx="138600" cy="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09E41E3-6D3D-E89F-A7A1-451988749AC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43550" y="4141605"/>
                  <a:ext cx="174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57C3ECD-CEB2-5719-8E8C-86F6D7250937}"/>
                    </a:ext>
                  </a:extLst>
                </p14:cNvPr>
                <p14:cNvContentPartPr/>
                <p14:nvPr/>
              </p14:nvContentPartPr>
              <p14:xfrm>
                <a:off x="7565670" y="4134405"/>
                <a:ext cx="24480" cy="137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57C3ECD-CEB2-5719-8E8C-86F6D725093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48030" y="4116765"/>
                  <a:ext cx="60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20482BD-6836-D211-5D05-6D80CDFCCDE5}"/>
                    </a:ext>
                  </a:extLst>
                </p14:cNvPr>
                <p14:cNvContentPartPr/>
                <p14:nvPr/>
              </p14:nvContentPartPr>
              <p14:xfrm>
                <a:off x="7539030" y="3992205"/>
                <a:ext cx="80280" cy="70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20482BD-6836-D211-5D05-6D80CDFCCDE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21030" y="3974565"/>
                  <a:ext cx="115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95DF871-F3BE-0C3C-0372-44DCFE8C2CB9}"/>
                    </a:ext>
                  </a:extLst>
                </p14:cNvPr>
                <p14:cNvContentPartPr/>
                <p14:nvPr/>
              </p14:nvContentPartPr>
              <p14:xfrm>
                <a:off x="7651350" y="4112085"/>
                <a:ext cx="84600" cy="1526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95DF871-F3BE-0C3C-0372-44DCFE8C2C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33710" y="4094085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C9864BD-00F7-0C6F-E1C2-1A4FE5370E0C}"/>
                    </a:ext>
                  </a:extLst>
                </p14:cNvPr>
                <p14:cNvContentPartPr/>
                <p14:nvPr/>
              </p14:nvContentPartPr>
              <p14:xfrm>
                <a:off x="7813350" y="4018485"/>
                <a:ext cx="135360" cy="2379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C9864BD-00F7-0C6F-E1C2-1A4FE5370E0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95350" y="4000485"/>
                  <a:ext cx="171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8ACF8D9-F5A4-F49E-67DB-7A255EDEB9DE}"/>
              </a:ext>
            </a:extLst>
          </p:cNvPr>
          <p:cNvGrpSpPr/>
          <p:nvPr/>
        </p:nvGrpSpPr>
        <p:grpSpPr>
          <a:xfrm>
            <a:off x="8203590" y="3925965"/>
            <a:ext cx="1569240" cy="324360"/>
            <a:chOff x="8203590" y="3925965"/>
            <a:chExt cx="15692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1830738-F330-2A59-9A5C-5D61CC0DDB4F}"/>
                    </a:ext>
                  </a:extLst>
                </p14:cNvPr>
                <p14:cNvContentPartPr/>
                <p14:nvPr/>
              </p14:nvContentPartPr>
              <p14:xfrm>
                <a:off x="8203590" y="4073205"/>
                <a:ext cx="101520" cy="177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1830738-F330-2A59-9A5C-5D61CC0DDB4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85590" y="4055565"/>
                  <a:ext cx="137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6DFA76D-FF94-C9DC-E6AD-D6F51C564954}"/>
                    </a:ext>
                  </a:extLst>
                </p14:cNvPr>
                <p14:cNvContentPartPr/>
                <p14:nvPr/>
              </p14:nvContentPartPr>
              <p14:xfrm>
                <a:off x="8367750" y="4094805"/>
                <a:ext cx="19800" cy="1346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6DFA76D-FF94-C9DC-E6AD-D6F51C56495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50110" y="4076805"/>
                  <a:ext cx="5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2BB8E85-CBB4-ED8A-666C-9B0023EC95FA}"/>
                    </a:ext>
                  </a:extLst>
                </p14:cNvPr>
                <p14:cNvContentPartPr/>
                <p14:nvPr/>
              </p14:nvContentPartPr>
              <p14:xfrm>
                <a:off x="8352990" y="3949365"/>
                <a:ext cx="91080" cy="90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2BB8E85-CBB4-ED8A-666C-9B0023EC95F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34990" y="3931725"/>
                  <a:ext cx="126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73ACD9D-B703-51B3-9246-2D3E00A36B5F}"/>
                    </a:ext>
                  </a:extLst>
                </p14:cNvPr>
                <p14:cNvContentPartPr/>
                <p14:nvPr/>
              </p14:nvContentPartPr>
              <p14:xfrm>
                <a:off x="8451990" y="4084725"/>
                <a:ext cx="197280" cy="146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73ACD9D-B703-51B3-9246-2D3E00A36B5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434350" y="4067085"/>
                  <a:ext cx="232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DE0CCC2-4447-2BEC-1B78-DD85B0E30A6A}"/>
                    </a:ext>
                  </a:extLst>
                </p14:cNvPr>
                <p14:cNvContentPartPr/>
                <p14:nvPr/>
              </p14:nvContentPartPr>
              <p14:xfrm>
                <a:off x="8730630" y="4102365"/>
                <a:ext cx="12240" cy="131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DE0CCC2-4447-2BEC-1B78-DD85B0E30A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712990" y="4084725"/>
                  <a:ext cx="4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98BA74-8BEB-AA4B-773E-4CD575633D4D}"/>
                    </a:ext>
                  </a:extLst>
                </p14:cNvPr>
                <p14:cNvContentPartPr/>
                <p14:nvPr/>
              </p14:nvContentPartPr>
              <p14:xfrm>
                <a:off x="8694270" y="3970245"/>
                <a:ext cx="78120" cy="73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98BA74-8BEB-AA4B-773E-4CD575633D4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676630" y="3952245"/>
                  <a:ext cx="113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6575CBD-8934-B41C-7D4C-26C4E5A018FA}"/>
                    </a:ext>
                  </a:extLst>
                </p14:cNvPr>
                <p14:cNvContentPartPr/>
                <p14:nvPr/>
              </p14:nvContentPartPr>
              <p14:xfrm>
                <a:off x="8811630" y="4022445"/>
                <a:ext cx="26280" cy="186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6575CBD-8934-B41C-7D4C-26C4E5A018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93990" y="4004805"/>
                  <a:ext cx="61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7AEB116-DF11-B65D-A18D-D2BA36357CDC}"/>
                    </a:ext>
                  </a:extLst>
                </p14:cNvPr>
                <p14:cNvContentPartPr/>
                <p14:nvPr/>
              </p14:nvContentPartPr>
              <p14:xfrm>
                <a:off x="8899470" y="4063125"/>
                <a:ext cx="371520" cy="162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7AEB116-DF11-B65D-A18D-D2BA36357CD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81470" y="4045125"/>
                  <a:ext cx="407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3D3E4E5-B7AF-8A45-A573-24AC84941A90}"/>
                    </a:ext>
                  </a:extLst>
                </p14:cNvPr>
                <p14:cNvContentPartPr/>
                <p14:nvPr/>
              </p14:nvContentPartPr>
              <p14:xfrm>
                <a:off x="9196470" y="3955845"/>
                <a:ext cx="73800" cy="79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3D3E4E5-B7AF-8A45-A573-24AC84941A9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78830" y="3937845"/>
                  <a:ext cx="109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26DDA58-2080-1C8C-CA2E-9E9C20136EE1}"/>
                    </a:ext>
                  </a:extLst>
                </p14:cNvPr>
                <p14:cNvContentPartPr/>
                <p14:nvPr/>
              </p14:nvContentPartPr>
              <p14:xfrm>
                <a:off x="9338310" y="4003005"/>
                <a:ext cx="126000" cy="210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26DDA58-2080-1C8C-CA2E-9E9C20136EE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320670" y="3985005"/>
                  <a:ext cx="161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43C8D56-D244-C98D-55F1-E1B7B9630286}"/>
                    </a:ext>
                  </a:extLst>
                </p14:cNvPr>
                <p14:cNvContentPartPr/>
                <p14:nvPr/>
              </p14:nvContentPartPr>
              <p14:xfrm>
                <a:off x="9319950" y="4045845"/>
                <a:ext cx="70200" cy="20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43C8D56-D244-C98D-55F1-E1B7B963028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01950" y="4028205"/>
                  <a:ext cx="105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A0CFA84-F33D-CC07-377C-558F50D32275}"/>
                    </a:ext>
                  </a:extLst>
                </p14:cNvPr>
                <p14:cNvContentPartPr/>
                <p14:nvPr/>
              </p14:nvContentPartPr>
              <p14:xfrm>
                <a:off x="9409230" y="3925965"/>
                <a:ext cx="95760" cy="84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A0CFA84-F33D-CC07-377C-558F50D3227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91590" y="3907965"/>
                  <a:ext cx="131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FFDBE5A-832C-CBCE-F092-3F530AF576BF}"/>
                    </a:ext>
                  </a:extLst>
                </p14:cNvPr>
                <p14:cNvContentPartPr/>
                <p14:nvPr/>
              </p14:nvContentPartPr>
              <p14:xfrm>
                <a:off x="9533430" y="4054845"/>
                <a:ext cx="83880" cy="164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FFDBE5A-832C-CBCE-F092-3F530AF576B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15430" y="4036845"/>
                  <a:ext cx="119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BE983AB-7E28-E849-D376-53A13AAECDA6}"/>
                    </a:ext>
                  </a:extLst>
                </p14:cNvPr>
                <p14:cNvContentPartPr/>
                <p14:nvPr/>
              </p14:nvContentPartPr>
              <p14:xfrm>
                <a:off x="9671670" y="4064205"/>
                <a:ext cx="101160" cy="172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BE983AB-7E28-E849-D376-53A13AAECDA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53670" y="4046205"/>
                  <a:ext cx="1368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F373315-5E6C-BCA5-654C-F61CA19C2A67}"/>
              </a:ext>
            </a:extLst>
          </p:cNvPr>
          <p:cNvGrpSpPr/>
          <p:nvPr/>
        </p:nvGrpSpPr>
        <p:grpSpPr>
          <a:xfrm>
            <a:off x="10063710" y="3979245"/>
            <a:ext cx="1114200" cy="213840"/>
            <a:chOff x="10063710" y="3979245"/>
            <a:chExt cx="11142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13872A7-BA7C-65E3-4253-C41142B63A44}"/>
                    </a:ext>
                  </a:extLst>
                </p14:cNvPr>
                <p14:cNvContentPartPr/>
                <p14:nvPr/>
              </p14:nvContentPartPr>
              <p14:xfrm>
                <a:off x="10063710" y="3979245"/>
                <a:ext cx="122400" cy="213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13872A7-BA7C-65E3-4253-C41142B63A4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45710" y="3961245"/>
                  <a:ext cx="158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1700EE9-104B-5ACF-6F3B-AAF9D0F88E21}"/>
                    </a:ext>
                  </a:extLst>
                </p14:cNvPr>
                <p14:cNvContentPartPr/>
                <p14:nvPr/>
              </p14:nvContentPartPr>
              <p14:xfrm>
                <a:off x="10267470" y="3990765"/>
                <a:ext cx="226440" cy="189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1700EE9-104B-5ACF-6F3B-AAF9D0F88E2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249830" y="3973125"/>
                  <a:ext cx="262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7FE664A-F44D-89E7-5327-3C3DC51B7157}"/>
                    </a:ext>
                  </a:extLst>
                </p14:cNvPr>
                <p14:cNvContentPartPr/>
                <p14:nvPr/>
              </p14:nvContentPartPr>
              <p14:xfrm>
                <a:off x="10398150" y="4008045"/>
                <a:ext cx="301320" cy="15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7FE664A-F44D-89E7-5327-3C3DC51B715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380150" y="3990405"/>
                  <a:ext cx="336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4B5C4B2-24B1-2965-41A6-75FD32E10FDB}"/>
                    </a:ext>
                  </a:extLst>
                </p14:cNvPr>
                <p14:cNvContentPartPr/>
                <p14:nvPr/>
              </p14:nvContentPartPr>
              <p14:xfrm>
                <a:off x="10773270" y="3994725"/>
                <a:ext cx="404640" cy="169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4B5C4B2-24B1-2965-41A6-75FD32E10FD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755630" y="3976725"/>
                  <a:ext cx="4402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190B260-1186-34E9-9B89-204E73562DB2}"/>
              </a:ext>
            </a:extLst>
          </p:cNvPr>
          <p:cNvGrpSpPr/>
          <p:nvPr/>
        </p:nvGrpSpPr>
        <p:grpSpPr>
          <a:xfrm>
            <a:off x="1011870" y="5140245"/>
            <a:ext cx="443160" cy="227880"/>
            <a:chOff x="1011870" y="5140245"/>
            <a:chExt cx="443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D52A43A-CE3F-36A4-C550-F1A2863D6D62}"/>
                    </a:ext>
                  </a:extLst>
                </p14:cNvPr>
                <p14:cNvContentPartPr/>
                <p14:nvPr/>
              </p14:nvContentPartPr>
              <p14:xfrm>
                <a:off x="1040670" y="5140245"/>
                <a:ext cx="46440" cy="2278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D52A43A-CE3F-36A4-C550-F1A2863D6D6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2670" y="5122245"/>
                  <a:ext cx="82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93A3777-3D07-2DDB-FC94-26959F4952FB}"/>
                    </a:ext>
                  </a:extLst>
                </p14:cNvPr>
                <p14:cNvContentPartPr/>
                <p14:nvPr/>
              </p14:nvContentPartPr>
              <p14:xfrm>
                <a:off x="1011870" y="5151765"/>
                <a:ext cx="263520" cy="1872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93A3777-3D07-2DDB-FC94-26959F4952F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4230" y="5133765"/>
                  <a:ext cx="29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58418C8-309F-F39D-C032-DFB74CC6EB58}"/>
                    </a:ext>
                  </a:extLst>
                </p14:cNvPr>
                <p14:cNvContentPartPr/>
                <p14:nvPr/>
              </p14:nvContentPartPr>
              <p14:xfrm>
                <a:off x="1360710" y="5180205"/>
                <a:ext cx="94320" cy="158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58418C8-309F-F39D-C032-DFB74CC6EB5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42710" y="5162565"/>
                  <a:ext cx="1299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C72958C-7123-0E87-F4ED-5EEA55208BBE}"/>
              </a:ext>
            </a:extLst>
          </p:cNvPr>
          <p:cNvGrpSpPr/>
          <p:nvPr/>
        </p:nvGrpSpPr>
        <p:grpSpPr>
          <a:xfrm>
            <a:off x="1847070" y="5059605"/>
            <a:ext cx="1255320" cy="394920"/>
            <a:chOff x="1847070" y="5059605"/>
            <a:chExt cx="12553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9E49389-53E4-16F2-FA8D-740E9A39F5E9}"/>
                    </a:ext>
                  </a:extLst>
                </p14:cNvPr>
                <p14:cNvContentPartPr/>
                <p14:nvPr/>
              </p14:nvContentPartPr>
              <p14:xfrm>
                <a:off x="1852470" y="5154645"/>
                <a:ext cx="6480" cy="299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9E49389-53E4-16F2-FA8D-740E9A39F5E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34470" y="5136645"/>
                  <a:ext cx="42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47AF87A-4597-A73B-B3DE-C758A9DB4B95}"/>
                    </a:ext>
                  </a:extLst>
                </p14:cNvPr>
                <p14:cNvContentPartPr/>
                <p14:nvPr/>
              </p14:nvContentPartPr>
              <p14:xfrm>
                <a:off x="1847070" y="5125845"/>
                <a:ext cx="129240" cy="158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47AF87A-4597-A73B-B3DE-C758A9DB4B9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29430" y="5107845"/>
                  <a:ext cx="164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1A14CD3-63C6-653C-C673-D4E4B8BC45AC}"/>
                    </a:ext>
                  </a:extLst>
                </p14:cNvPr>
                <p14:cNvContentPartPr/>
                <p14:nvPr/>
              </p14:nvContentPartPr>
              <p14:xfrm>
                <a:off x="2012670" y="5103885"/>
                <a:ext cx="99720" cy="153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1A14CD3-63C6-653C-C673-D4E4B8BC45A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94670" y="5086245"/>
                  <a:ext cx="135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2634B5A-041A-3114-14EB-FD6300274D0C}"/>
                    </a:ext>
                  </a:extLst>
                </p14:cNvPr>
                <p14:cNvContentPartPr/>
                <p14:nvPr/>
              </p14:nvContentPartPr>
              <p14:xfrm>
                <a:off x="2172510" y="5117565"/>
                <a:ext cx="96120" cy="165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2634B5A-041A-3114-14EB-FD6300274D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154870" y="5099565"/>
                  <a:ext cx="13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9F63782-B506-C6D5-B5F2-92AB896858CD}"/>
                    </a:ext>
                  </a:extLst>
                </p14:cNvPr>
                <p14:cNvContentPartPr/>
                <p14:nvPr/>
              </p14:nvContentPartPr>
              <p14:xfrm>
                <a:off x="2351070" y="5059605"/>
                <a:ext cx="315720" cy="2289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9F63782-B506-C6D5-B5F2-92AB896858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333430" y="5041965"/>
                  <a:ext cx="351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86DC5D7-7DC1-6399-AD36-F48C055532DF}"/>
                    </a:ext>
                  </a:extLst>
                </p14:cNvPr>
                <p14:cNvContentPartPr/>
                <p14:nvPr/>
              </p14:nvContentPartPr>
              <p14:xfrm>
                <a:off x="2765790" y="5077965"/>
                <a:ext cx="336600" cy="203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86DC5D7-7DC1-6399-AD36-F48C055532D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747790" y="5060325"/>
                  <a:ext cx="372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B84B322-BE2C-ECAE-301E-BAC20C5CFA2D}"/>
                    </a:ext>
                  </a:extLst>
                </p14:cNvPr>
                <p14:cNvContentPartPr/>
                <p14:nvPr/>
              </p14:nvContentPartPr>
              <p14:xfrm>
                <a:off x="2928870" y="5137005"/>
                <a:ext cx="62280" cy="7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B84B322-BE2C-ECAE-301E-BAC20C5CFA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910870" y="5119005"/>
                  <a:ext cx="979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91C1657-51D8-430A-F988-52B1164F352B}"/>
              </a:ext>
            </a:extLst>
          </p:cNvPr>
          <p:cNvGrpSpPr/>
          <p:nvPr/>
        </p:nvGrpSpPr>
        <p:grpSpPr>
          <a:xfrm>
            <a:off x="3649950" y="5015685"/>
            <a:ext cx="516240" cy="235440"/>
            <a:chOff x="3649950" y="5015685"/>
            <a:chExt cx="5162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2761D13-43AB-B683-F314-8FA9145C0C46}"/>
                    </a:ext>
                  </a:extLst>
                </p14:cNvPr>
                <p14:cNvContentPartPr/>
                <p14:nvPr/>
              </p14:nvContentPartPr>
              <p14:xfrm>
                <a:off x="3649950" y="5097045"/>
                <a:ext cx="120960" cy="146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2761D13-43AB-B683-F314-8FA9145C0C4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631950" y="5079405"/>
                  <a:ext cx="15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EB790CF-5C01-C06B-BE94-D920923FB4A8}"/>
                    </a:ext>
                  </a:extLst>
                </p14:cNvPr>
                <p14:cNvContentPartPr/>
                <p14:nvPr/>
              </p14:nvContentPartPr>
              <p14:xfrm>
                <a:off x="3840030" y="5091285"/>
                <a:ext cx="109080" cy="159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EB790CF-5C01-C06B-BE94-D920923FB4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22030" y="5073285"/>
                  <a:ext cx="144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CD6160D-E60B-3FC2-1377-AE74C36484BE}"/>
                    </a:ext>
                  </a:extLst>
                </p14:cNvPr>
                <p14:cNvContentPartPr/>
                <p14:nvPr/>
              </p14:nvContentPartPr>
              <p14:xfrm>
                <a:off x="4022190" y="5015685"/>
                <a:ext cx="144000" cy="235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CD6160D-E60B-3FC2-1377-AE74C36484B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004190" y="4997685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3706F07F-1DDA-F37A-6424-8A182E153F93}"/>
              </a:ext>
            </a:extLst>
          </p:cNvPr>
          <p:cNvGrpSpPr/>
          <p:nvPr/>
        </p:nvGrpSpPr>
        <p:grpSpPr>
          <a:xfrm>
            <a:off x="4603590" y="4866645"/>
            <a:ext cx="1185480" cy="493200"/>
            <a:chOff x="4603590" y="4866645"/>
            <a:chExt cx="118548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55DB5B7-6C4A-D8D9-07FC-DEDFF56287D6}"/>
                    </a:ext>
                  </a:extLst>
                </p14:cNvPr>
                <p14:cNvContentPartPr/>
                <p14:nvPr/>
              </p14:nvContentPartPr>
              <p14:xfrm>
                <a:off x="4603590" y="5026485"/>
                <a:ext cx="37800" cy="333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55DB5B7-6C4A-D8D9-07FC-DEDFF56287D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5950" y="5008485"/>
                  <a:ext cx="73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DBD3F96-4C59-3908-E259-D73C0958C7AC}"/>
                    </a:ext>
                  </a:extLst>
                </p14:cNvPr>
                <p14:cNvContentPartPr/>
                <p14:nvPr/>
              </p14:nvContentPartPr>
              <p14:xfrm>
                <a:off x="4616550" y="5014245"/>
                <a:ext cx="128160" cy="1652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DBD3F96-4C59-3908-E259-D73C0958C7A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598910" y="4996605"/>
                  <a:ext cx="16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9D8C7C6-B18B-CC1C-FF81-C7A8FA0981E3}"/>
                    </a:ext>
                  </a:extLst>
                </p14:cNvPr>
                <p14:cNvContentPartPr/>
                <p14:nvPr/>
              </p14:nvContentPartPr>
              <p14:xfrm>
                <a:off x="4795110" y="5002725"/>
                <a:ext cx="103320" cy="150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9D8C7C6-B18B-CC1C-FF81-C7A8FA0981E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77470" y="4984725"/>
                  <a:ext cx="13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A201904-FBC6-C04E-463F-26FD313928AF}"/>
                    </a:ext>
                  </a:extLst>
                </p14:cNvPr>
                <p14:cNvContentPartPr/>
                <p14:nvPr/>
              </p14:nvContentPartPr>
              <p14:xfrm>
                <a:off x="4985190" y="4994805"/>
                <a:ext cx="106920" cy="168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A201904-FBC6-C04E-463F-26FD313928A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967550" y="4977165"/>
                  <a:ext cx="142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7D6B063-E2E2-67EB-0C31-6AAEAF5B72CF}"/>
                    </a:ext>
                  </a:extLst>
                </p14:cNvPr>
                <p14:cNvContentPartPr/>
                <p14:nvPr/>
              </p14:nvContentPartPr>
              <p14:xfrm>
                <a:off x="5151150" y="4982925"/>
                <a:ext cx="130320" cy="1652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7D6B063-E2E2-67EB-0C31-6AAEAF5B72C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133150" y="4964925"/>
                  <a:ext cx="165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B09F291-F761-0717-0805-B12506C3722E}"/>
                    </a:ext>
                  </a:extLst>
                </p14:cNvPr>
                <p14:cNvContentPartPr/>
                <p14:nvPr/>
              </p14:nvContentPartPr>
              <p14:xfrm>
                <a:off x="5355990" y="4993365"/>
                <a:ext cx="20880" cy="149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B09F291-F761-0717-0805-B12506C372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38350" y="4975365"/>
                  <a:ext cx="56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F588E95-0DC8-6418-5521-FFCA5710F7F3}"/>
                    </a:ext>
                  </a:extLst>
                </p14:cNvPr>
                <p14:cNvContentPartPr/>
                <p14:nvPr/>
              </p14:nvContentPartPr>
              <p14:xfrm>
                <a:off x="5350590" y="4866645"/>
                <a:ext cx="77040" cy="853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F588E95-0DC8-6418-5521-FFCA5710F7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32590" y="4848645"/>
                  <a:ext cx="112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5F281C6-C481-BEE0-0E72-AB3229B51255}"/>
                    </a:ext>
                  </a:extLst>
                </p14:cNvPr>
                <p14:cNvContentPartPr/>
                <p14:nvPr/>
              </p14:nvContentPartPr>
              <p14:xfrm>
                <a:off x="5453910" y="4944405"/>
                <a:ext cx="335160" cy="216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5F281C6-C481-BEE0-0E72-AB3229B5125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436270" y="4926765"/>
                  <a:ext cx="3708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43A9E343-B720-50DC-14EC-72887CFA39FC}"/>
              </a:ext>
            </a:extLst>
          </p:cNvPr>
          <p:cNvGrpSpPr/>
          <p:nvPr/>
        </p:nvGrpSpPr>
        <p:grpSpPr>
          <a:xfrm>
            <a:off x="6192990" y="4784565"/>
            <a:ext cx="1515600" cy="496800"/>
            <a:chOff x="6192990" y="4784565"/>
            <a:chExt cx="151560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EC8F744-3660-4A59-BC5A-BA421A68042C}"/>
                    </a:ext>
                  </a:extLst>
                </p14:cNvPr>
                <p14:cNvContentPartPr/>
                <p14:nvPr/>
              </p14:nvContentPartPr>
              <p14:xfrm>
                <a:off x="6192990" y="4904805"/>
                <a:ext cx="268920" cy="1479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EC8F744-3660-4A59-BC5A-BA421A68042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175350" y="4887165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05048E0-A691-A1B5-818A-68D4A6E7BBDB}"/>
                    </a:ext>
                  </a:extLst>
                </p14:cNvPr>
                <p14:cNvContentPartPr/>
                <p14:nvPr/>
              </p14:nvContentPartPr>
              <p14:xfrm>
                <a:off x="6511230" y="4870245"/>
                <a:ext cx="346680" cy="411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05048E0-A691-A1B5-818A-68D4A6E7BBD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493230" y="4852605"/>
                  <a:ext cx="3823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DD537CD-14F3-67DC-86F7-879A423AF6A0}"/>
                    </a:ext>
                  </a:extLst>
                </p14:cNvPr>
                <p14:cNvContentPartPr/>
                <p14:nvPr/>
              </p14:nvContentPartPr>
              <p14:xfrm>
                <a:off x="6816870" y="4784565"/>
                <a:ext cx="70560" cy="66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DD537CD-14F3-67DC-86F7-879A423AF6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98870" y="4766565"/>
                  <a:ext cx="106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0CF631F-34F1-E5E8-C125-EA8E1269BCA2}"/>
                    </a:ext>
                  </a:extLst>
                </p14:cNvPr>
                <p14:cNvContentPartPr/>
                <p14:nvPr/>
              </p14:nvContentPartPr>
              <p14:xfrm>
                <a:off x="6916230" y="4831365"/>
                <a:ext cx="130320" cy="211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0CF631F-34F1-E5E8-C125-EA8E1269BCA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898590" y="4813365"/>
                  <a:ext cx="165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3D69605-E383-AF6E-CE0A-0200BF364C57}"/>
                    </a:ext>
                  </a:extLst>
                </p14:cNvPr>
                <p14:cNvContentPartPr/>
                <p14:nvPr/>
              </p14:nvContentPartPr>
              <p14:xfrm>
                <a:off x="7122870" y="4870245"/>
                <a:ext cx="249120" cy="156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3D69605-E383-AF6E-CE0A-0200BF364C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04870" y="4852605"/>
                  <a:ext cx="284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9712090-D10A-CA17-D3F4-9E020640E6F2}"/>
                    </a:ext>
                  </a:extLst>
                </p14:cNvPr>
                <p14:cNvContentPartPr/>
                <p14:nvPr/>
              </p14:nvContentPartPr>
              <p14:xfrm>
                <a:off x="7441830" y="4861245"/>
                <a:ext cx="266760" cy="1569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9712090-D10A-CA17-D3F4-9E020640E6F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24190" y="4843605"/>
                  <a:ext cx="3024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094D312-4557-83BD-63D0-4AF12351D3E0}"/>
              </a:ext>
            </a:extLst>
          </p:cNvPr>
          <p:cNvGrpSpPr/>
          <p:nvPr/>
        </p:nvGrpSpPr>
        <p:grpSpPr>
          <a:xfrm>
            <a:off x="7991910" y="4808685"/>
            <a:ext cx="752040" cy="216000"/>
            <a:chOff x="7991910" y="4808685"/>
            <a:chExt cx="7520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A0FDA22-BA0D-1FCD-54B2-60C7CEC5A780}"/>
                    </a:ext>
                  </a:extLst>
                </p14:cNvPr>
                <p14:cNvContentPartPr/>
                <p14:nvPr/>
              </p14:nvContentPartPr>
              <p14:xfrm>
                <a:off x="7991910" y="4849365"/>
                <a:ext cx="98640" cy="175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A0FDA22-BA0D-1FCD-54B2-60C7CEC5A78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973910" y="4831725"/>
                  <a:ext cx="134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7E0C7FE-66CE-F4B3-8FD8-F9FDAF559ACC}"/>
                    </a:ext>
                  </a:extLst>
                </p14:cNvPr>
                <p14:cNvContentPartPr/>
                <p14:nvPr/>
              </p14:nvContentPartPr>
              <p14:xfrm>
                <a:off x="8174430" y="4820565"/>
                <a:ext cx="259200" cy="156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7E0C7FE-66CE-F4B3-8FD8-F9FDAF559AC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156790" y="4802925"/>
                  <a:ext cx="294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C8D4D8D-1595-1640-7372-13FCEC1D164B}"/>
                    </a:ext>
                  </a:extLst>
                </p14:cNvPr>
                <p14:cNvContentPartPr/>
                <p14:nvPr/>
              </p14:nvContentPartPr>
              <p14:xfrm>
                <a:off x="8498070" y="4809405"/>
                <a:ext cx="58680" cy="150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C8D4D8D-1595-1640-7372-13FCEC1D164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480430" y="4791405"/>
                  <a:ext cx="94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167E831-D482-316C-6057-44B01CE69BA3}"/>
                    </a:ext>
                  </a:extLst>
                </p14:cNvPr>
                <p14:cNvContentPartPr/>
                <p14:nvPr/>
              </p14:nvContentPartPr>
              <p14:xfrm>
                <a:off x="8637030" y="4808685"/>
                <a:ext cx="106920" cy="151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167E831-D482-316C-6057-44B01CE69B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19390" y="4790685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63E0E886-0A12-A629-C8E0-946637002652}"/>
              </a:ext>
            </a:extLst>
          </p:cNvPr>
          <p:cNvGrpSpPr/>
          <p:nvPr/>
        </p:nvGrpSpPr>
        <p:grpSpPr>
          <a:xfrm>
            <a:off x="9044550" y="4655325"/>
            <a:ext cx="1915920" cy="531720"/>
            <a:chOff x="9044550" y="4655325"/>
            <a:chExt cx="191592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618418C-9346-6E94-8486-097841AFBCB5}"/>
                    </a:ext>
                  </a:extLst>
                </p14:cNvPr>
                <p14:cNvContentPartPr/>
                <p14:nvPr/>
              </p14:nvContentPartPr>
              <p14:xfrm>
                <a:off x="9044550" y="4805085"/>
                <a:ext cx="257400" cy="1486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618418C-9346-6E94-8486-097841AFBC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26910" y="4787085"/>
                  <a:ext cx="293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BBF5537-2B3E-95A4-E0EA-472E21A542A1}"/>
                    </a:ext>
                  </a:extLst>
                </p14:cNvPr>
                <p14:cNvContentPartPr/>
                <p14:nvPr/>
              </p14:nvContentPartPr>
              <p14:xfrm>
                <a:off x="9385110" y="4786365"/>
                <a:ext cx="54000" cy="150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BBF5537-2B3E-95A4-E0EA-472E21A542A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67110" y="4768365"/>
                  <a:ext cx="8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C0CAFBE-60FE-7332-F4CA-A3C000B816C1}"/>
                    </a:ext>
                  </a:extLst>
                </p14:cNvPr>
                <p14:cNvContentPartPr/>
                <p14:nvPr/>
              </p14:nvContentPartPr>
              <p14:xfrm>
                <a:off x="9508590" y="4786005"/>
                <a:ext cx="56520" cy="1364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C0CAFBE-60FE-7332-F4CA-A3C000B816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90950" y="4768005"/>
                  <a:ext cx="92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62DAB32-C0D0-2237-80C5-795CB543998B}"/>
                    </a:ext>
                  </a:extLst>
                </p14:cNvPr>
                <p14:cNvContentPartPr/>
                <p14:nvPr/>
              </p14:nvContentPartPr>
              <p14:xfrm>
                <a:off x="9619110" y="4780965"/>
                <a:ext cx="189360" cy="170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62DAB32-C0D0-2237-80C5-795CB543998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01470" y="4763325"/>
                  <a:ext cx="225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F08704E-65F8-A3EB-167E-62D2B5779503}"/>
                    </a:ext>
                  </a:extLst>
                </p14:cNvPr>
                <p14:cNvContentPartPr/>
                <p14:nvPr/>
              </p14:nvContentPartPr>
              <p14:xfrm>
                <a:off x="9853470" y="4808685"/>
                <a:ext cx="12240" cy="2764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F08704E-65F8-A3EB-167E-62D2B577950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35470" y="4790685"/>
                  <a:ext cx="47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F13C761-9E2D-EC21-106F-4A3C63084ED4}"/>
                    </a:ext>
                  </a:extLst>
                </p14:cNvPr>
                <p14:cNvContentPartPr/>
                <p14:nvPr/>
              </p14:nvContentPartPr>
              <p14:xfrm>
                <a:off x="9863550" y="4793565"/>
                <a:ext cx="103320" cy="1454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F13C761-9E2D-EC21-106F-4A3C63084ED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45910" y="4775925"/>
                  <a:ext cx="13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87637B8-30A4-18D7-FF3A-79736175654C}"/>
                    </a:ext>
                  </a:extLst>
                </p14:cNvPr>
                <p14:cNvContentPartPr/>
                <p14:nvPr/>
              </p14:nvContentPartPr>
              <p14:xfrm>
                <a:off x="10008270" y="4785285"/>
                <a:ext cx="100800" cy="1288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87637B8-30A4-18D7-FF3A-79736175654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990630" y="4767645"/>
                  <a:ext cx="136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E620066-44A3-6C85-EC62-3F7E8F1EAE53}"/>
                    </a:ext>
                  </a:extLst>
                </p14:cNvPr>
                <p14:cNvContentPartPr/>
                <p14:nvPr/>
              </p14:nvContentPartPr>
              <p14:xfrm>
                <a:off x="10170270" y="4767285"/>
                <a:ext cx="115200" cy="142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E620066-44A3-6C85-EC62-3F7E8F1EAE5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152270" y="4749645"/>
                  <a:ext cx="15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39E621D-439C-4BA9-5E6E-895F4DE316A0}"/>
                    </a:ext>
                  </a:extLst>
                </p14:cNvPr>
                <p14:cNvContentPartPr/>
                <p14:nvPr/>
              </p14:nvContentPartPr>
              <p14:xfrm>
                <a:off x="10346670" y="4698525"/>
                <a:ext cx="235440" cy="2131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39E621D-439C-4BA9-5E6E-895F4DE316A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29030" y="4680525"/>
                  <a:ext cx="27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FB02B7E-AC77-1C03-9214-BCDC62E3D6F3}"/>
                    </a:ext>
                  </a:extLst>
                </p14:cNvPr>
                <p14:cNvContentPartPr/>
                <p14:nvPr/>
              </p14:nvContentPartPr>
              <p14:xfrm>
                <a:off x="10562670" y="4655325"/>
                <a:ext cx="61560" cy="842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FB02B7E-AC77-1C03-9214-BCDC62E3D6F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545030" y="4637685"/>
                  <a:ext cx="97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F356B37-123F-9AFC-DC55-4452E4446641}"/>
                    </a:ext>
                  </a:extLst>
                </p14:cNvPr>
                <p14:cNvContentPartPr/>
                <p14:nvPr/>
              </p14:nvContentPartPr>
              <p14:xfrm>
                <a:off x="10641150" y="4762605"/>
                <a:ext cx="104760" cy="143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F356B37-123F-9AFC-DC55-4452E444664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23150" y="4744965"/>
                  <a:ext cx="140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9A90DF4-D1F8-5962-A1CA-CF83AB1C9A9A}"/>
                    </a:ext>
                  </a:extLst>
                </p14:cNvPr>
                <p14:cNvContentPartPr/>
                <p14:nvPr/>
              </p14:nvContentPartPr>
              <p14:xfrm>
                <a:off x="10804950" y="4763325"/>
                <a:ext cx="155520" cy="4237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9A90DF4-D1F8-5962-A1CA-CF83AB1C9A9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87310" y="4745325"/>
                  <a:ext cx="191160" cy="4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D2259D9-8E19-7DA3-1726-D707A805ACA6}"/>
              </a:ext>
            </a:extLst>
          </p:cNvPr>
          <p:cNvGrpSpPr/>
          <p:nvPr/>
        </p:nvGrpSpPr>
        <p:grpSpPr>
          <a:xfrm>
            <a:off x="11148750" y="4656045"/>
            <a:ext cx="255600" cy="200160"/>
            <a:chOff x="11148750" y="4656045"/>
            <a:chExt cx="2556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C5BB027-DE07-15B9-167D-DA4542F25159}"/>
                    </a:ext>
                  </a:extLst>
                </p14:cNvPr>
                <p14:cNvContentPartPr/>
                <p14:nvPr/>
              </p14:nvContentPartPr>
              <p14:xfrm>
                <a:off x="11148750" y="4657485"/>
                <a:ext cx="255600" cy="1987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C5BB027-DE07-15B9-167D-DA4542F2515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30750" y="4639485"/>
                  <a:ext cx="291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DC5D46E-A31C-042E-2A46-51CEF4A820EE}"/>
                    </a:ext>
                  </a:extLst>
                </p14:cNvPr>
                <p14:cNvContentPartPr/>
                <p14:nvPr/>
              </p14:nvContentPartPr>
              <p14:xfrm>
                <a:off x="11168550" y="4656045"/>
                <a:ext cx="190800" cy="172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DC5D46E-A31C-042E-2A46-51CEF4A820E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150550" y="4638045"/>
                  <a:ext cx="2264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C98CCAC-D317-40C8-5121-F28E68BAD509}"/>
              </a:ext>
            </a:extLst>
          </p:cNvPr>
          <p:cNvGrpSpPr/>
          <p:nvPr/>
        </p:nvGrpSpPr>
        <p:grpSpPr>
          <a:xfrm>
            <a:off x="1698750" y="5776725"/>
            <a:ext cx="694440" cy="219240"/>
            <a:chOff x="1698750" y="5776725"/>
            <a:chExt cx="6944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91100F7-154F-AF9F-1818-D0CF7BC9670C}"/>
                    </a:ext>
                  </a:extLst>
                </p14:cNvPr>
                <p14:cNvContentPartPr/>
                <p14:nvPr/>
              </p14:nvContentPartPr>
              <p14:xfrm>
                <a:off x="1698750" y="5799765"/>
                <a:ext cx="135000" cy="179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91100F7-154F-AF9F-1818-D0CF7BC9670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81110" y="5781765"/>
                  <a:ext cx="170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023B5C6-A590-1C80-1B28-3F113B1B71F5}"/>
                    </a:ext>
                  </a:extLst>
                </p14:cNvPr>
                <p14:cNvContentPartPr/>
                <p14:nvPr/>
              </p14:nvContentPartPr>
              <p14:xfrm>
                <a:off x="1895310" y="5829285"/>
                <a:ext cx="115200" cy="160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023B5C6-A590-1C80-1B28-3F113B1B71F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877310" y="5811645"/>
                  <a:ext cx="150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5B7A7BD-FBA9-924B-2E29-9DE1A4EDF5C1}"/>
                    </a:ext>
                  </a:extLst>
                </p14:cNvPr>
                <p14:cNvContentPartPr/>
                <p14:nvPr/>
              </p14:nvContentPartPr>
              <p14:xfrm>
                <a:off x="2106630" y="5842965"/>
                <a:ext cx="107280" cy="151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5B7A7BD-FBA9-924B-2E29-9DE1A4EDF5C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088990" y="5824965"/>
                  <a:ext cx="142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6AF05A5-B3A6-C361-189C-45989AA444EB}"/>
                    </a:ext>
                  </a:extLst>
                </p14:cNvPr>
                <p14:cNvContentPartPr/>
                <p14:nvPr/>
              </p14:nvContentPartPr>
              <p14:xfrm>
                <a:off x="2277630" y="5776725"/>
                <a:ext cx="115560" cy="219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6AF05A5-B3A6-C361-189C-45989AA444E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259630" y="5759085"/>
                  <a:ext cx="1512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51CA7D9-5115-4E0F-AB2C-197FDEF926B6}"/>
              </a:ext>
            </a:extLst>
          </p:cNvPr>
          <p:cNvGrpSpPr/>
          <p:nvPr/>
        </p:nvGrpSpPr>
        <p:grpSpPr>
          <a:xfrm>
            <a:off x="2925630" y="5712645"/>
            <a:ext cx="1159200" cy="288720"/>
            <a:chOff x="2925630" y="5712645"/>
            <a:chExt cx="115920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09371F-BFF2-B17F-3F26-DE7139942499}"/>
                    </a:ext>
                  </a:extLst>
                </p14:cNvPr>
                <p14:cNvContentPartPr/>
                <p14:nvPr/>
              </p14:nvContentPartPr>
              <p14:xfrm>
                <a:off x="2925630" y="5827845"/>
                <a:ext cx="98640" cy="173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09371F-BFF2-B17F-3F26-DE713994249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7990" y="5809845"/>
                  <a:ext cx="134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C3862ED-AE99-7AA7-7DFD-7D79E52805CE}"/>
                    </a:ext>
                  </a:extLst>
                </p14:cNvPr>
                <p14:cNvContentPartPr/>
                <p14:nvPr/>
              </p14:nvContentPartPr>
              <p14:xfrm>
                <a:off x="3090870" y="5843685"/>
                <a:ext cx="29880" cy="1497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C3862ED-AE99-7AA7-7DFD-7D79E52805C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72870" y="5826045"/>
                  <a:ext cx="65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2054697-0B02-BCB3-4886-1F93BAEFC105}"/>
                    </a:ext>
                  </a:extLst>
                </p14:cNvPr>
                <p14:cNvContentPartPr/>
                <p14:nvPr/>
              </p14:nvContentPartPr>
              <p14:xfrm>
                <a:off x="3062790" y="5716965"/>
                <a:ext cx="77040" cy="698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2054697-0B02-BCB3-4886-1F93BAEFC10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45150" y="5699325"/>
                  <a:ext cx="112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B46457-7929-EF7D-EA85-35950571B4BA}"/>
                    </a:ext>
                  </a:extLst>
                </p14:cNvPr>
                <p14:cNvContentPartPr/>
                <p14:nvPr/>
              </p14:nvContentPartPr>
              <p14:xfrm>
                <a:off x="3191310" y="5785725"/>
                <a:ext cx="470160" cy="196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B46457-7929-EF7D-EA85-35950571B4B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173310" y="5767725"/>
                  <a:ext cx="50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48A43C-26F8-DA94-BFB4-5CB11AD43634}"/>
                    </a:ext>
                  </a:extLst>
                </p14:cNvPr>
                <p14:cNvContentPartPr/>
                <p14:nvPr/>
              </p14:nvContentPartPr>
              <p14:xfrm>
                <a:off x="3477510" y="5712645"/>
                <a:ext cx="64080" cy="67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48A43C-26F8-DA94-BFB4-5CB11AD4363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59510" y="5694645"/>
                  <a:ext cx="99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A99396F-52C0-266F-A383-4BD1DF5D786C}"/>
                    </a:ext>
                  </a:extLst>
                </p14:cNvPr>
                <p14:cNvContentPartPr/>
                <p14:nvPr/>
              </p14:nvContentPartPr>
              <p14:xfrm>
                <a:off x="3747150" y="5795085"/>
                <a:ext cx="337680" cy="183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A99396F-52C0-266F-A383-4BD1DF5D786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729510" y="5777445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492BE2C-58CE-3DE0-A90F-020C2E9437B5}"/>
              </a:ext>
            </a:extLst>
          </p:cNvPr>
          <p:cNvGrpSpPr/>
          <p:nvPr/>
        </p:nvGrpSpPr>
        <p:grpSpPr>
          <a:xfrm>
            <a:off x="4428630" y="5724885"/>
            <a:ext cx="1259280" cy="380880"/>
            <a:chOff x="4428630" y="5724885"/>
            <a:chExt cx="125928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BAB4294-6915-5ADE-1590-41B85204C325}"/>
                    </a:ext>
                  </a:extLst>
                </p14:cNvPr>
                <p14:cNvContentPartPr/>
                <p14:nvPr/>
              </p14:nvContentPartPr>
              <p14:xfrm>
                <a:off x="4428630" y="5797605"/>
                <a:ext cx="12960" cy="3081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BAB4294-6915-5ADE-1590-41B85204C32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10630" y="5779965"/>
                  <a:ext cx="48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EDBD8DE-87BF-4331-0EE4-E4E0059E2C83}"/>
                    </a:ext>
                  </a:extLst>
                </p14:cNvPr>
                <p14:cNvContentPartPr/>
                <p14:nvPr/>
              </p14:nvContentPartPr>
              <p14:xfrm>
                <a:off x="4432590" y="5780685"/>
                <a:ext cx="106200" cy="165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EDBD8DE-87BF-4331-0EE4-E4E0059E2C8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414950" y="5763045"/>
                  <a:ext cx="14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0185BC5-729D-1EE1-961C-42DA6498B009}"/>
                    </a:ext>
                  </a:extLst>
                </p14:cNvPr>
                <p14:cNvContentPartPr/>
                <p14:nvPr/>
              </p14:nvContentPartPr>
              <p14:xfrm>
                <a:off x="4580550" y="5786805"/>
                <a:ext cx="282240" cy="1656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0185BC5-729D-1EE1-961C-42DA6498B00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562550" y="5768805"/>
                  <a:ext cx="317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9D0E97E-327D-DCD1-E497-EE97B2DE7B4B}"/>
                    </a:ext>
                  </a:extLst>
                </p14:cNvPr>
                <p14:cNvContentPartPr/>
                <p14:nvPr/>
              </p14:nvContentPartPr>
              <p14:xfrm>
                <a:off x="4951350" y="5733165"/>
                <a:ext cx="340920" cy="216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9D0E97E-327D-DCD1-E497-EE97B2DE7B4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933710" y="5715165"/>
                  <a:ext cx="376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D0D5F01-E183-BA46-CCBE-0627060A4BB9}"/>
                    </a:ext>
                  </a:extLst>
                </p14:cNvPr>
                <p14:cNvContentPartPr/>
                <p14:nvPr/>
              </p14:nvContentPartPr>
              <p14:xfrm>
                <a:off x="5375430" y="5724885"/>
                <a:ext cx="215640" cy="198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D0D5F01-E183-BA46-CCBE-0627060A4BB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357790" y="5707245"/>
                  <a:ext cx="251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2B9612B-F57F-FEA2-3961-1E5599A77D14}"/>
                    </a:ext>
                  </a:extLst>
                </p14:cNvPr>
                <p14:cNvContentPartPr/>
                <p14:nvPr/>
              </p14:nvContentPartPr>
              <p14:xfrm>
                <a:off x="5548950" y="5749005"/>
                <a:ext cx="84600" cy="158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2B9612B-F57F-FEA2-3961-1E5599A77D1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31310" y="5731365"/>
                  <a:ext cx="120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C8E57E2-0F49-D97A-E076-C728B3A5A751}"/>
                    </a:ext>
                  </a:extLst>
                </p14:cNvPr>
                <p14:cNvContentPartPr/>
                <p14:nvPr/>
              </p14:nvContentPartPr>
              <p14:xfrm>
                <a:off x="5654790" y="5883285"/>
                <a:ext cx="33120" cy="64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C8E57E2-0F49-D97A-E076-C728B3A5A75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637150" y="5865285"/>
                  <a:ext cx="687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E5758D42-DCB7-521C-DB98-69E809B579ED}"/>
              </a:ext>
            </a:extLst>
          </p:cNvPr>
          <p:cNvGrpSpPr/>
          <p:nvPr/>
        </p:nvGrpSpPr>
        <p:grpSpPr>
          <a:xfrm>
            <a:off x="1127445" y="225270"/>
            <a:ext cx="3498480" cy="414360"/>
            <a:chOff x="1127445" y="225270"/>
            <a:chExt cx="349848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A0D6568-924E-D1B9-DCC6-C24D4D9DB0EF}"/>
                    </a:ext>
                  </a:extLst>
                </p14:cNvPr>
                <p14:cNvContentPartPr/>
                <p14:nvPr/>
              </p14:nvContentPartPr>
              <p14:xfrm>
                <a:off x="1127445" y="389790"/>
                <a:ext cx="206640" cy="2498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A0D6568-924E-D1B9-DCC6-C24D4D9DB0E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91445" y="354150"/>
                  <a:ext cx="278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9B5EC76-5D16-4845-E87A-A2CF68F5047F}"/>
                    </a:ext>
                  </a:extLst>
                </p14:cNvPr>
                <p14:cNvContentPartPr/>
                <p14:nvPr/>
              </p14:nvContentPartPr>
              <p14:xfrm>
                <a:off x="1463685" y="378630"/>
                <a:ext cx="7200" cy="242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9B5EC76-5D16-4845-E87A-A2CF68F5047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27685" y="342990"/>
                  <a:ext cx="78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D6F4EA64-F16D-304E-4D23-4312BDEBC144}"/>
                    </a:ext>
                  </a:extLst>
                </p14:cNvPr>
                <p14:cNvContentPartPr/>
                <p14:nvPr/>
              </p14:nvContentPartPr>
              <p14:xfrm>
                <a:off x="1479525" y="391230"/>
                <a:ext cx="192600" cy="1926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D6F4EA64-F16D-304E-4D23-4312BDEBC14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443525" y="355590"/>
                  <a:ext cx="264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A055777-20D0-EF3A-E5BA-6C0B07FA72C7}"/>
                    </a:ext>
                  </a:extLst>
                </p14:cNvPr>
                <p14:cNvContentPartPr/>
                <p14:nvPr/>
              </p14:nvContentPartPr>
              <p14:xfrm>
                <a:off x="1671045" y="369270"/>
                <a:ext cx="32040" cy="236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A055777-20D0-EF3A-E5BA-6C0B07FA72C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635045" y="333630"/>
                  <a:ext cx="103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5B1274A-FA1B-9EB8-4FD6-3A884C23BA7C}"/>
                    </a:ext>
                  </a:extLst>
                </p14:cNvPr>
                <p14:cNvContentPartPr/>
                <p14:nvPr/>
              </p14:nvContentPartPr>
              <p14:xfrm>
                <a:off x="1812885" y="387990"/>
                <a:ext cx="17280" cy="1998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5B1274A-FA1B-9EB8-4FD6-3A884C23BA7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776885" y="351990"/>
                  <a:ext cx="88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B8DE742-1A97-B01E-1103-37B59A2B585E}"/>
                    </a:ext>
                  </a:extLst>
                </p14:cNvPr>
                <p14:cNvContentPartPr/>
                <p14:nvPr/>
              </p14:nvContentPartPr>
              <p14:xfrm>
                <a:off x="1817925" y="362070"/>
                <a:ext cx="166680" cy="2487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B8DE742-1A97-B01E-1103-37B59A2B585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82285" y="326430"/>
                  <a:ext cx="238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0E8992D-E826-85FA-B4AA-C09F9204EA62}"/>
                    </a:ext>
                  </a:extLst>
                </p14:cNvPr>
                <p14:cNvContentPartPr/>
                <p14:nvPr/>
              </p14:nvContentPartPr>
              <p14:xfrm>
                <a:off x="2045805" y="368550"/>
                <a:ext cx="127080" cy="2232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0E8992D-E826-85FA-B4AA-C09F9204EA6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009805" y="332550"/>
                  <a:ext cx="198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58757A6-4BE7-4B2C-C60A-CAEBE748B6B1}"/>
                    </a:ext>
                  </a:extLst>
                </p14:cNvPr>
                <p14:cNvContentPartPr/>
                <p14:nvPr/>
              </p14:nvContentPartPr>
              <p14:xfrm>
                <a:off x="2072805" y="466470"/>
                <a:ext cx="117360" cy="165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58757A6-4BE7-4B2C-C60A-CAEBE748B6B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037165" y="430830"/>
                  <a:ext cx="18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4F34DCC-829F-0279-99ED-3ADFC148A808}"/>
                    </a:ext>
                  </a:extLst>
                </p14:cNvPr>
                <p14:cNvContentPartPr/>
                <p14:nvPr/>
              </p14:nvContentPartPr>
              <p14:xfrm>
                <a:off x="2065605" y="358110"/>
                <a:ext cx="152640" cy="9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4F34DCC-829F-0279-99ED-3ADFC148A80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029965" y="322110"/>
                  <a:ext cx="224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923E4C5-51AF-45F4-2AC4-6CF3F9613DBD}"/>
                    </a:ext>
                  </a:extLst>
                </p14:cNvPr>
                <p14:cNvContentPartPr/>
                <p14:nvPr/>
              </p14:nvContentPartPr>
              <p14:xfrm>
                <a:off x="2309325" y="359190"/>
                <a:ext cx="16200" cy="208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923E4C5-51AF-45F4-2AC4-6CF3F9613DB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273685" y="323190"/>
                  <a:ext cx="87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5F88000-6E42-3E88-92E8-3704666FC3D0}"/>
                    </a:ext>
                  </a:extLst>
                </p14:cNvPr>
                <p14:cNvContentPartPr/>
                <p14:nvPr/>
              </p14:nvContentPartPr>
              <p14:xfrm>
                <a:off x="2320485" y="336510"/>
                <a:ext cx="136080" cy="2293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5F88000-6E42-3E88-92E8-3704666FC3D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284845" y="300510"/>
                  <a:ext cx="207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D615993-4231-9891-1C24-9B77F97712DB}"/>
                    </a:ext>
                  </a:extLst>
                </p14:cNvPr>
                <p14:cNvContentPartPr/>
                <p14:nvPr/>
              </p14:nvContentPartPr>
              <p14:xfrm>
                <a:off x="2550885" y="319950"/>
                <a:ext cx="125280" cy="2394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D615993-4231-9891-1C24-9B77F97712D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515245" y="283950"/>
                  <a:ext cx="196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962A8B3-24EE-4459-0054-ACBD95E99BB9}"/>
                    </a:ext>
                  </a:extLst>
                </p14:cNvPr>
                <p14:cNvContentPartPr/>
                <p14:nvPr/>
              </p14:nvContentPartPr>
              <p14:xfrm>
                <a:off x="2805045" y="342630"/>
                <a:ext cx="13680" cy="214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962A8B3-24EE-4459-0054-ACBD95E99BB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769045" y="306990"/>
                  <a:ext cx="85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DA13AEB-6EB3-248D-87FC-67F2D9B24E5D}"/>
                    </a:ext>
                  </a:extLst>
                </p14:cNvPr>
                <p14:cNvContentPartPr/>
                <p14:nvPr/>
              </p14:nvContentPartPr>
              <p14:xfrm>
                <a:off x="2764005" y="342270"/>
                <a:ext cx="118800" cy="172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DA13AEB-6EB3-248D-87FC-67F2D9B24E5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728365" y="306270"/>
                  <a:ext cx="190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DFC6915-EB26-7827-C8FA-1B07BE63727E}"/>
                    </a:ext>
                  </a:extLst>
                </p14:cNvPr>
                <p14:cNvContentPartPr/>
                <p14:nvPr/>
              </p14:nvContentPartPr>
              <p14:xfrm>
                <a:off x="2980725" y="305910"/>
                <a:ext cx="143280" cy="234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DFC6915-EB26-7827-C8FA-1B07BE63727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944725" y="269910"/>
                  <a:ext cx="21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830441B-A6B8-A929-5F6F-2467991AA3A3}"/>
                    </a:ext>
                  </a:extLst>
                </p14:cNvPr>
                <p14:cNvContentPartPr/>
                <p14:nvPr/>
              </p14:nvContentPartPr>
              <p14:xfrm>
                <a:off x="3014565" y="441990"/>
                <a:ext cx="70560" cy="133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830441B-A6B8-A929-5F6F-2467991AA3A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978925" y="405990"/>
                  <a:ext cx="142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8D8A6A3-4B6C-6F33-8DF7-273790ADE7B4}"/>
                    </a:ext>
                  </a:extLst>
                </p14:cNvPr>
                <p14:cNvContentPartPr/>
                <p14:nvPr/>
              </p14:nvContentPartPr>
              <p14:xfrm>
                <a:off x="3251805" y="314190"/>
                <a:ext cx="18000" cy="2235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8D8A6A3-4B6C-6F33-8DF7-273790ADE7B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215805" y="278550"/>
                  <a:ext cx="89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9E6C298-47BE-A436-7808-D40F694FF7EB}"/>
                    </a:ext>
                  </a:extLst>
                </p14:cNvPr>
                <p14:cNvContentPartPr/>
                <p14:nvPr/>
              </p14:nvContentPartPr>
              <p14:xfrm>
                <a:off x="3255405" y="325350"/>
                <a:ext cx="204840" cy="186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9E6C298-47BE-A436-7808-D40F694FF7E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219765" y="289350"/>
                  <a:ext cx="276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274EC1E-656C-064A-A699-EB61F42E5F26}"/>
                    </a:ext>
                  </a:extLst>
                </p14:cNvPr>
                <p14:cNvContentPartPr/>
                <p14:nvPr/>
              </p14:nvContentPartPr>
              <p14:xfrm>
                <a:off x="3424245" y="281430"/>
                <a:ext cx="39240" cy="222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274EC1E-656C-064A-A699-EB61F42E5F2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388605" y="245430"/>
                  <a:ext cx="110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E28352A-B305-9078-BE47-58542D3316B0}"/>
                    </a:ext>
                  </a:extLst>
                </p14:cNvPr>
                <p14:cNvContentPartPr/>
                <p14:nvPr/>
              </p14:nvContentPartPr>
              <p14:xfrm>
                <a:off x="3564645" y="286470"/>
                <a:ext cx="20880" cy="220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E28352A-B305-9078-BE47-58542D3316B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529005" y="250470"/>
                  <a:ext cx="92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253BC81-25EE-667D-D267-1971313676F2}"/>
                    </a:ext>
                  </a:extLst>
                </p14:cNvPr>
                <p14:cNvContentPartPr/>
                <p14:nvPr/>
              </p14:nvContentPartPr>
              <p14:xfrm>
                <a:off x="3568965" y="267030"/>
                <a:ext cx="180360" cy="2754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253BC81-25EE-667D-D267-1971313676F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532965" y="231030"/>
                  <a:ext cx="252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5B036C5-9139-3502-2ECA-D47DF049DBA3}"/>
                    </a:ext>
                  </a:extLst>
                </p14:cNvPr>
                <p14:cNvContentPartPr/>
                <p14:nvPr/>
              </p14:nvContentPartPr>
              <p14:xfrm>
                <a:off x="3865965" y="267030"/>
                <a:ext cx="14760" cy="2383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5B036C5-9139-3502-2ECA-D47DF049DBA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830325" y="231390"/>
                  <a:ext cx="86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42F2963-35F0-CB24-87FE-01DB2DF9E9E5}"/>
                    </a:ext>
                  </a:extLst>
                </p14:cNvPr>
                <p14:cNvContentPartPr/>
                <p14:nvPr/>
              </p14:nvContentPartPr>
              <p14:xfrm>
                <a:off x="3992325" y="269910"/>
                <a:ext cx="23040" cy="2336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42F2963-35F0-CB24-87FE-01DB2DF9E9E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956685" y="234270"/>
                  <a:ext cx="94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1B1C402-E5C2-2D49-71D4-7F81848449B0}"/>
                    </a:ext>
                  </a:extLst>
                </p14:cNvPr>
                <p14:cNvContentPartPr/>
                <p14:nvPr/>
              </p14:nvContentPartPr>
              <p14:xfrm>
                <a:off x="4023285" y="284670"/>
                <a:ext cx="204120" cy="205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1B1C402-E5C2-2D49-71D4-7F81848449B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987645" y="249030"/>
                  <a:ext cx="275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BE81D3B-E092-B669-66F4-D1AA73E8C70E}"/>
                    </a:ext>
                  </a:extLst>
                </p14:cNvPr>
                <p14:cNvContentPartPr/>
                <p14:nvPr/>
              </p14:nvContentPartPr>
              <p14:xfrm>
                <a:off x="4214805" y="249030"/>
                <a:ext cx="30960" cy="2574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BE81D3B-E092-B669-66F4-D1AA73E8C70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178805" y="213030"/>
                  <a:ext cx="102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4989AADE-781B-E8AD-0E13-72456D0DDBAC}"/>
                    </a:ext>
                  </a:extLst>
                </p14:cNvPr>
                <p14:cNvContentPartPr/>
                <p14:nvPr/>
              </p14:nvContentPartPr>
              <p14:xfrm>
                <a:off x="4372125" y="225270"/>
                <a:ext cx="253800" cy="279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4989AADE-781B-E8AD-0E13-72456D0DDBA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336125" y="189630"/>
                  <a:ext cx="3254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DDB05581-9B38-A77B-F35E-4D8E84A7C8A2}"/>
              </a:ext>
            </a:extLst>
          </p:cNvPr>
          <p:cNvGrpSpPr/>
          <p:nvPr/>
        </p:nvGrpSpPr>
        <p:grpSpPr>
          <a:xfrm>
            <a:off x="4962885" y="211230"/>
            <a:ext cx="1794960" cy="292680"/>
            <a:chOff x="4962885" y="211230"/>
            <a:chExt cx="179496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A30CFEB-1B5E-51E1-B7EB-4F12E83F0CB2}"/>
                    </a:ext>
                  </a:extLst>
                </p14:cNvPr>
                <p14:cNvContentPartPr/>
                <p14:nvPr/>
              </p14:nvContentPartPr>
              <p14:xfrm>
                <a:off x="4988085" y="239310"/>
                <a:ext cx="11520" cy="2318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A30CFEB-1B5E-51E1-B7EB-4F12E83F0CB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952085" y="203310"/>
                  <a:ext cx="83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049DB55-E3A2-E1BD-98F6-D62318797404}"/>
                    </a:ext>
                  </a:extLst>
                </p14:cNvPr>
                <p14:cNvContentPartPr/>
                <p14:nvPr/>
              </p14:nvContentPartPr>
              <p14:xfrm>
                <a:off x="4962885" y="211230"/>
                <a:ext cx="176400" cy="1573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049DB55-E3A2-E1BD-98F6-D6231879740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927245" y="175230"/>
                  <a:ext cx="248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2419841-FA1F-C603-A5E5-EF1C278E631B}"/>
                    </a:ext>
                  </a:extLst>
                </p14:cNvPr>
                <p14:cNvContentPartPr/>
                <p14:nvPr/>
              </p14:nvContentPartPr>
              <p14:xfrm>
                <a:off x="5247285" y="239670"/>
                <a:ext cx="18720" cy="2631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2419841-FA1F-C603-A5E5-EF1C278E631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211645" y="204030"/>
                  <a:ext cx="90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4BCC60F-8179-0A23-0449-6A065FA0218F}"/>
                    </a:ext>
                  </a:extLst>
                </p14:cNvPr>
                <p14:cNvContentPartPr/>
                <p14:nvPr/>
              </p14:nvContentPartPr>
              <p14:xfrm>
                <a:off x="5241885" y="226350"/>
                <a:ext cx="178920" cy="2617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4BCC60F-8179-0A23-0449-6A065FA0218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205885" y="190710"/>
                  <a:ext cx="250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370EBE7-0891-DFB4-FD28-4A633B11C420}"/>
                    </a:ext>
                  </a:extLst>
                </p14:cNvPr>
                <p14:cNvContentPartPr/>
                <p14:nvPr/>
              </p14:nvContentPartPr>
              <p14:xfrm>
                <a:off x="5499285" y="242550"/>
                <a:ext cx="177120" cy="2419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370EBE7-0891-DFB4-FD28-4A633B11C42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463285" y="206910"/>
                  <a:ext cx="248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F8108E8-3CEF-5813-127C-8EDD71B29556}"/>
                    </a:ext>
                  </a:extLst>
                </p14:cNvPr>
                <p14:cNvContentPartPr/>
                <p14:nvPr/>
              </p14:nvContentPartPr>
              <p14:xfrm>
                <a:off x="5769285" y="259110"/>
                <a:ext cx="21600" cy="239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F8108E8-3CEF-5813-127C-8EDD71B2955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733285" y="223110"/>
                  <a:ext cx="93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1E65AA9-D876-EF92-26AA-21D3606AEAA9}"/>
                    </a:ext>
                  </a:extLst>
                </p14:cNvPr>
                <p14:cNvContentPartPr/>
                <p14:nvPr/>
              </p14:nvContentPartPr>
              <p14:xfrm>
                <a:off x="5791245" y="243990"/>
                <a:ext cx="162720" cy="2599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1E65AA9-D876-EF92-26AA-21D3606AEAA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755245" y="207990"/>
                  <a:ext cx="234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0D51CCA-715E-A9D4-C423-83CBB3EF9615}"/>
                    </a:ext>
                  </a:extLst>
                </p14:cNvPr>
                <p14:cNvContentPartPr/>
                <p14:nvPr/>
              </p14:nvContentPartPr>
              <p14:xfrm>
                <a:off x="6041805" y="249750"/>
                <a:ext cx="183960" cy="2419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0D51CCA-715E-A9D4-C423-83CBB3EF961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005805" y="214110"/>
                  <a:ext cx="255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B5171AD-7053-AB8B-E805-989271EB093C}"/>
                    </a:ext>
                  </a:extLst>
                </p14:cNvPr>
                <p14:cNvContentPartPr/>
                <p14:nvPr/>
              </p14:nvContentPartPr>
              <p14:xfrm>
                <a:off x="6275445" y="264150"/>
                <a:ext cx="136800" cy="229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B5171AD-7053-AB8B-E805-989271EB093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239805" y="228150"/>
                  <a:ext cx="208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E1ECCF8-5336-645F-5BE6-362DD12101D1}"/>
                    </a:ext>
                  </a:extLst>
                </p14:cNvPr>
                <p14:cNvContentPartPr/>
                <p14:nvPr/>
              </p14:nvContentPartPr>
              <p14:xfrm>
                <a:off x="6303525" y="356310"/>
                <a:ext cx="117360" cy="136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E1ECCF8-5336-645F-5BE6-362DD12101D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267885" y="320310"/>
                  <a:ext cx="189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37E081F-791A-CB8B-3930-D187477F3D3B}"/>
                    </a:ext>
                  </a:extLst>
                </p14:cNvPr>
                <p14:cNvContentPartPr/>
                <p14:nvPr/>
              </p14:nvContentPartPr>
              <p14:xfrm>
                <a:off x="6288765" y="238590"/>
                <a:ext cx="118800" cy="136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37E081F-791A-CB8B-3930-D187477F3D3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252765" y="202590"/>
                  <a:ext cx="190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C1C44E6-AC1C-319C-BD1E-87EE3F019C39}"/>
                    </a:ext>
                  </a:extLst>
                </p14:cNvPr>
                <p14:cNvContentPartPr/>
                <p14:nvPr/>
              </p14:nvContentPartPr>
              <p14:xfrm>
                <a:off x="6518085" y="236790"/>
                <a:ext cx="239760" cy="259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C1C44E6-AC1C-319C-BD1E-87EE3F019C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82445" y="200790"/>
                  <a:ext cx="31140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48632E44-62A9-0FED-494B-FA7917AC3B64}"/>
                  </a:ext>
                </a:extLst>
              </p14:cNvPr>
              <p14:cNvContentPartPr/>
              <p14:nvPr/>
            </p14:nvContentPartPr>
            <p14:xfrm>
              <a:off x="6961965" y="349830"/>
              <a:ext cx="164160" cy="900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48632E44-62A9-0FED-494B-FA7917AC3B64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6926325" y="313830"/>
                <a:ext cx="2358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4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A99D029-15F7-CCF9-791C-7AE01A647CFC}"/>
              </a:ext>
            </a:extLst>
          </p:cNvPr>
          <p:cNvGrpSpPr/>
          <p:nvPr/>
        </p:nvGrpSpPr>
        <p:grpSpPr>
          <a:xfrm>
            <a:off x="808485" y="249750"/>
            <a:ext cx="2241000" cy="320400"/>
            <a:chOff x="808485" y="249750"/>
            <a:chExt cx="22410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CADC70-8BF6-789F-2833-38918F212086}"/>
                    </a:ext>
                  </a:extLst>
                </p14:cNvPr>
                <p14:cNvContentPartPr/>
                <p14:nvPr/>
              </p14:nvContentPartPr>
              <p14:xfrm>
                <a:off x="837285" y="317790"/>
                <a:ext cx="2556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CADC70-8BF6-789F-2833-38918F2120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1285" y="282150"/>
                  <a:ext cx="972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CAF39E-B7D3-99A8-E312-E69EAD4E8101}"/>
                    </a:ext>
                  </a:extLst>
                </p14:cNvPr>
                <p14:cNvContentPartPr/>
                <p14:nvPr/>
              </p14:nvContentPartPr>
              <p14:xfrm>
                <a:off x="808485" y="309870"/>
                <a:ext cx="212040" cy="26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CAF39E-B7D3-99A8-E312-E69EAD4E81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2845" y="274230"/>
                  <a:ext cx="283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DEE3EF-3654-C10B-2B72-BE5F3810C012}"/>
                    </a:ext>
                  </a:extLst>
                </p14:cNvPr>
                <p14:cNvContentPartPr/>
                <p14:nvPr/>
              </p14:nvContentPartPr>
              <p14:xfrm>
                <a:off x="1158045" y="308430"/>
                <a:ext cx="165960" cy="218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DEE3EF-3654-C10B-2B72-BE5F3810C0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2405" y="272790"/>
                  <a:ext cx="237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5B64E0-777E-917C-C852-50187445CA5C}"/>
                    </a:ext>
                  </a:extLst>
                </p14:cNvPr>
                <p14:cNvContentPartPr/>
                <p14:nvPr/>
              </p14:nvContentPartPr>
              <p14:xfrm>
                <a:off x="1193685" y="430830"/>
                <a:ext cx="96840" cy="1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5B64E0-777E-917C-C852-50187445CA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8045" y="394830"/>
                  <a:ext cx="168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BA0F17-4DE4-7331-0569-49D6AB8FC739}"/>
                    </a:ext>
                  </a:extLst>
                </p14:cNvPr>
                <p14:cNvContentPartPr/>
                <p14:nvPr/>
              </p14:nvContentPartPr>
              <p14:xfrm>
                <a:off x="1478085" y="309510"/>
                <a:ext cx="19080" cy="19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BA0F17-4DE4-7331-0569-49D6AB8FC7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2445" y="273510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D43C5F-98F1-3764-1F09-4FD12B08D921}"/>
                    </a:ext>
                  </a:extLst>
                </p14:cNvPr>
                <p14:cNvContentPartPr/>
                <p14:nvPr/>
              </p14:nvContentPartPr>
              <p14:xfrm>
                <a:off x="1407885" y="300510"/>
                <a:ext cx="146160" cy="1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D43C5F-98F1-3764-1F09-4FD12B08D9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72245" y="264510"/>
                  <a:ext cx="217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551EA2-5AF3-0544-66CC-04A26C9F2109}"/>
                    </a:ext>
                  </a:extLst>
                </p14:cNvPr>
                <p14:cNvContentPartPr/>
                <p14:nvPr/>
              </p14:nvContentPartPr>
              <p14:xfrm>
                <a:off x="1659165" y="286470"/>
                <a:ext cx="144360" cy="24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551EA2-5AF3-0544-66CC-04A26C9F21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23165" y="250470"/>
                  <a:ext cx="216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D7D0F9-2F24-2D90-6903-27686BBC5371}"/>
                    </a:ext>
                  </a:extLst>
                </p14:cNvPr>
                <p14:cNvContentPartPr/>
                <p14:nvPr/>
              </p14:nvContentPartPr>
              <p14:xfrm>
                <a:off x="1678245" y="429030"/>
                <a:ext cx="83880" cy="1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D7D0F9-2F24-2D90-6903-27686BBC53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2605" y="393030"/>
                  <a:ext cx="155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FBE6A8-DE94-92DE-57F2-5312F6F914D4}"/>
                    </a:ext>
                  </a:extLst>
                </p14:cNvPr>
                <p14:cNvContentPartPr/>
                <p14:nvPr/>
              </p14:nvContentPartPr>
              <p14:xfrm>
                <a:off x="1941405" y="306270"/>
                <a:ext cx="102240" cy="23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FBE6A8-DE94-92DE-57F2-5312F6F914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05765" y="270630"/>
                  <a:ext cx="173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F5A21E-DACB-CE7D-876B-B32D003E2BA3}"/>
                    </a:ext>
                  </a:extLst>
                </p14:cNvPr>
                <p14:cNvContentPartPr/>
                <p14:nvPr/>
              </p14:nvContentPartPr>
              <p14:xfrm>
                <a:off x="2164605" y="313110"/>
                <a:ext cx="89280" cy="219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F5A21E-DACB-CE7D-876B-B32D003E2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8965" y="277110"/>
                  <a:ext cx="160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F90B34-45B7-45F4-D7F9-920E2A1075A4}"/>
                    </a:ext>
                  </a:extLst>
                </p14:cNvPr>
                <p14:cNvContentPartPr/>
                <p14:nvPr/>
              </p14:nvContentPartPr>
              <p14:xfrm>
                <a:off x="2151285" y="405990"/>
                <a:ext cx="104400" cy="2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F90B34-45B7-45F4-D7F9-920E2A1075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15645" y="370350"/>
                  <a:ext cx="176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6130C6-D2B4-B3E9-C28F-827FDF06E167}"/>
                    </a:ext>
                  </a:extLst>
                </p14:cNvPr>
                <p14:cNvContentPartPr/>
                <p14:nvPr/>
              </p14:nvContentPartPr>
              <p14:xfrm>
                <a:off x="2140845" y="296190"/>
                <a:ext cx="144000" cy="2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6130C6-D2B4-B3E9-C28F-827FDF06E1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05205" y="260190"/>
                  <a:ext cx="215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D2C732-1B97-8413-38CC-CFCB245FCCA3}"/>
                    </a:ext>
                  </a:extLst>
                </p14:cNvPr>
                <p14:cNvContentPartPr/>
                <p14:nvPr/>
              </p14:nvContentPartPr>
              <p14:xfrm>
                <a:off x="2424525" y="280710"/>
                <a:ext cx="34920" cy="243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D2C732-1B97-8413-38CC-CFCB245FCC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88885" y="245070"/>
                  <a:ext cx="106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83813A-3F97-BF20-4715-CEAA994AB844}"/>
                    </a:ext>
                  </a:extLst>
                </p14:cNvPr>
                <p14:cNvContentPartPr/>
                <p14:nvPr/>
              </p14:nvContentPartPr>
              <p14:xfrm>
                <a:off x="2366205" y="287550"/>
                <a:ext cx="16272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83813A-3F97-BF20-4715-CEAA994AB8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30205" y="251910"/>
                  <a:ext cx="234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69CA12-9C4B-C80F-7AEB-3737362A11B1}"/>
                    </a:ext>
                  </a:extLst>
                </p14:cNvPr>
                <p14:cNvContentPartPr/>
                <p14:nvPr/>
              </p14:nvContentPartPr>
              <p14:xfrm>
                <a:off x="2633685" y="249750"/>
                <a:ext cx="161280" cy="26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69CA12-9C4B-C80F-7AEB-3737362A11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97685" y="214110"/>
                  <a:ext cx="232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833888-02C6-6F0F-F168-3802E01C2B0A}"/>
                    </a:ext>
                  </a:extLst>
                </p14:cNvPr>
                <p14:cNvContentPartPr/>
                <p14:nvPr/>
              </p14:nvContentPartPr>
              <p14:xfrm>
                <a:off x="2932845" y="365310"/>
                <a:ext cx="116640" cy="1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833888-02C6-6F0F-F168-3802E01C2B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6845" y="329670"/>
                  <a:ext cx="188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C4A803-EB19-2C24-AA9F-E675C372CDC8}"/>
                    </a:ext>
                  </a:extLst>
                </p14:cNvPr>
                <p14:cNvContentPartPr/>
                <p14:nvPr/>
              </p14:nvContentPartPr>
              <p14:xfrm>
                <a:off x="2449725" y="517590"/>
                <a:ext cx="11880" cy="1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C4A803-EB19-2C24-AA9F-E675C372CD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13725" y="481590"/>
                  <a:ext cx="83520" cy="72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26494436-EE14-8E53-251F-7315212D544D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416" r="42009" b="47842"/>
          <a:stretch/>
        </p:blipFill>
        <p:spPr>
          <a:xfrm>
            <a:off x="442571" y="1157530"/>
            <a:ext cx="6027144" cy="1438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5342611-A561-7BD2-F74F-1E615AFCC2CB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t="29048" r="9128" b="42858"/>
          <a:stretch/>
        </p:blipFill>
        <p:spPr>
          <a:xfrm>
            <a:off x="4433007" y="4533507"/>
            <a:ext cx="7065491" cy="1366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DA864EA-4B1E-1F63-90C5-6FD7064E3166}"/>
              </a:ext>
            </a:extLst>
          </p:cNvPr>
          <p:cNvGrpSpPr/>
          <p:nvPr/>
        </p:nvGrpSpPr>
        <p:grpSpPr>
          <a:xfrm>
            <a:off x="2870846" y="2779871"/>
            <a:ext cx="702360" cy="165960"/>
            <a:chOff x="2870846" y="2779871"/>
            <a:chExt cx="7023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BF7EE44-1795-C091-9A02-E5D1462A8DBE}"/>
                    </a:ext>
                  </a:extLst>
                </p14:cNvPr>
                <p14:cNvContentPartPr/>
                <p14:nvPr/>
              </p14:nvContentPartPr>
              <p14:xfrm>
                <a:off x="2870846" y="2781311"/>
                <a:ext cx="77760" cy="164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BF7EE44-1795-C091-9A02-E5D1462A8D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2846" y="2763311"/>
                  <a:ext cx="113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66513FC-A11F-AE23-4233-70686C5F50C1}"/>
                    </a:ext>
                  </a:extLst>
                </p14:cNvPr>
                <p14:cNvContentPartPr/>
                <p14:nvPr/>
              </p14:nvContentPartPr>
              <p14:xfrm>
                <a:off x="3009446" y="2810831"/>
                <a:ext cx="87840" cy="126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66513FC-A11F-AE23-4233-70686C5F50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91806" y="2792831"/>
                  <a:ext cx="12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B09B2C-936D-7380-541A-90F319843D2B}"/>
                    </a:ext>
                  </a:extLst>
                </p14:cNvPr>
                <p14:cNvContentPartPr/>
                <p14:nvPr/>
              </p14:nvContentPartPr>
              <p14:xfrm>
                <a:off x="3160286" y="2813711"/>
                <a:ext cx="150840" cy="108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B09B2C-936D-7380-541A-90F319843D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42646" y="2795711"/>
                  <a:ext cx="18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9E1D7AA-5D62-21A7-0D9C-6AD8288D25BD}"/>
                    </a:ext>
                  </a:extLst>
                </p14:cNvPr>
                <p14:cNvContentPartPr/>
                <p14:nvPr/>
              </p14:nvContentPartPr>
              <p14:xfrm>
                <a:off x="3377366" y="2797871"/>
                <a:ext cx="84240" cy="122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9E1D7AA-5D62-21A7-0D9C-6AD8288D25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59726" y="2780231"/>
                  <a:ext cx="119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3D41982-45A7-3713-0D7A-18892EDBD920}"/>
                    </a:ext>
                  </a:extLst>
                </p14:cNvPr>
                <p14:cNvContentPartPr/>
                <p14:nvPr/>
              </p14:nvContentPartPr>
              <p14:xfrm>
                <a:off x="3498326" y="2779871"/>
                <a:ext cx="74880" cy="135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3D41982-45A7-3713-0D7A-18892EDBD9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80686" y="2762231"/>
                  <a:ext cx="1105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CA7D252-40C8-83DD-F2AA-CD7AAE618952}"/>
              </a:ext>
            </a:extLst>
          </p:cNvPr>
          <p:cNvGrpSpPr/>
          <p:nvPr/>
        </p:nvGrpSpPr>
        <p:grpSpPr>
          <a:xfrm>
            <a:off x="3813686" y="2726591"/>
            <a:ext cx="956520" cy="182880"/>
            <a:chOff x="3813686" y="2726591"/>
            <a:chExt cx="9565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90DD2E1-8EFF-C8A3-7344-F93439F4983A}"/>
                    </a:ext>
                  </a:extLst>
                </p14:cNvPr>
                <p14:cNvContentPartPr/>
                <p14:nvPr/>
              </p14:nvContentPartPr>
              <p14:xfrm>
                <a:off x="3813686" y="2726591"/>
                <a:ext cx="110880" cy="18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90DD2E1-8EFF-C8A3-7344-F93439F498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96046" y="2708591"/>
                  <a:ext cx="146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4D977A-E5CF-A9C0-070C-3EA62C4182FF}"/>
                    </a:ext>
                  </a:extLst>
                </p14:cNvPr>
                <p14:cNvContentPartPr/>
                <p14:nvPr/>
              </p14:nvContentPartPr>
              <p14:xfrm>
                <a:off x="3978566" y="2755391"/>
                <a:ext cx="208800" cy="14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4D977A-E5CF-A9C0-070C-3EA62C4182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60566" y="2737391"/>
                  <a:ext cx="24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D1050E-60B1-7DDF-072F-EF3742A906B0}"/>
                    </a:ext>
                  </a:extLst>
                </p14:cNvPr>
                <p14:cNvContentPartPr/>
                <p14:nvPr/>
              </p14:nvContentPartPr>
              <p14:xfrm>
                <a:off x="4126166" y="2795351"/>
                <a:ext cx="83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D1050E-60B1-7DDF-072F-EF3742A906B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08526" y="2777351"/>
                  <a:ext cx="119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CB971F-092A-2647-1EA1-1AAAF803AE38}"/>
                    </a:ext>
                  </a:extLst>
                </p14:cNvPr>
                <p14:cNvContentPartPr/>
                <p14:nvPr/>
              </p14:nvContentPartPr>
              <p14:xfrm>
                <a:off x="4262246" y="2778071"/>
                <a:ext cx="99360" cy="117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CB971F-092A-2647-1EA1-1AAAF803AE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44606" y="2760071"/>
                  <a:ext cx="135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5088F83-13B8-9521-886E-9AD88DBD4A56}"/>
                    </a:ext>
                  </a:extLst>
                </p14:cNvPr>
                <p14:cNvContentPartPr/>
                <p14:nvPr/>
              </p14:nvContentPartPr>
              <p14:xfrm>
                <a:off x="4429286" y="2768351"/>
                <a:ext cx="74160" cy="138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5088F83-13B8-9521-886E-9AD88DBD4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11286" y="2750711"/>
                  <a:ext cx="109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1F4403-506F-7410-4CA3-E5F34D8BCEEA}"/>
                    </a:ext>
                  </a:extLst>
                </p14:cNvPr>
                <p14:cNvContentPartPr/>
                <p14:nvPr/>
              </p14:nvContentPartPr>
              <p14:xfrm>
                <a:off x="4554566" y="2745311"/>
                <a:ext cx="162720" cy="152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1F4403-506F-7410-4CA3-E5F34D8BCE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36926" y="2727311"/>
                  <a:ext cx="198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65E666-5235-9A65-57DA-60A4898EF4D5}"/>
                    </a:ext>
                  </a:extLst>
                </p14:cNvPr>
                <p14:cNvContentPartPr/>
                <p14:nvPr/>
              </p14:nvContentPartPr>
              <p14:xfrm>
                <a:off x="4690646" y="2774471"/>
                <a:ext cx="79560" cy="10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65E666-5235-9A65-57DA-60A4898EF4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73006" y="2756471"/>
                  <a:ext cx="115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2643D04-8312-AAF6-D5FF-80FF6CE2F2E5}"/>
              </a:ext>
            </a:extLst>
          </p:cNvPr>
          <p:cNvGrpSpPr/>
          <p:nvPr/>
        </p:nvGrpSpPr>
        <p:grpSpPr>
          <a:xfrm>
            <a:off x="7312923" y="6054339"/>
            <a:ext cx="567360" cy="127080"/>
            <a:chOff x="7312923" y="6054339"/>
            <a:chExt cx="5673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C05004-57D5-6CCF-287F-71FCD92DE793}"/>
                    </a:ext>
                  </a:extLst>
                </p14:cNvPr>
                <p14:cNvContentPartPr/>
                <p14:nvPr/>
              </p14:nvContentPartPr>
              <p14:xfrm>
                <a:off x="7312923" y="6061899"/>
                <a:ext cx="12960" cy="112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C05004-57D5-6CCF-287F-71FCD92DE79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95283" y="6043899"/>
                  <a:ext cx="48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A6B9BE-C57A-B1B2-1B53-E727EE593F15}"/>
                    </a:ext>
                  </a:extLst>
                </p14:cNvPr>
                <p14:cNvContentPartPr/>
                <p14:nvPr/>
              </p14:nvContentPartPr>
              <p14:xfrm>
                <a:off x="7320483" y="6054339"/>
                <a:ext cx="121680" cy="127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A6B9BE-C57A-B1B2-1B53-E727EE593F1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02843" y="6036339"/>
                  <a:ext cx="157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A673DC-A12C-7D96-1AE3-433FE61CB1EF}"/>
                    </a:ext>
                  </a:extLst>
                </p14:cNvPr>
                <p14:cNvContentPartPr/>
                <p14:nvPr/>
              </p14:nvContentPartPr>
              <p14:xfrm>
                <a:off x="7477803" y="6081339"/>
                <a:ext cx="83880" cy="95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A673DC-A12C-7D96-1AE3-433FE61CB1E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59803" y="6063339"/>
                  <a:ext cx="119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AF79E0-675E-50A8-6CEF-0B56C64A35A0}"/>
                    </a:ext>
                  </a:extLst>
                </p14:cNvPr>
                <p14:cNvContentPartPr/>
                <p14:nvPr/>
              </p14:nvContentPartPr>
              <p14:xfrm>
                <a:off x="7613883" y="6069459"/>
                <a:ext cx="153000" cy="9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AF79E0-675E-50A8-6CEF-0B56C64A35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95883" y="6051819"/>
                  <a:ext cx="188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2FFF98-867A-07BA-1BC3-342C9D6B91AC}"/>
                    </a:ext>
                  </a:extLst>
                </p14:cNvPr>
                <p14:cNvContentPartPr/>
                <p14:nvPr/>
              </p14:nvContentPartPr>
              <p14:xfrm>
                <a:off x="7824123" y="6061899"/>
                <a:ext cx="56160" cy="105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2FFF98-867A-07BA-1BC3-342C9D6B91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06123" y="6044259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B7C086B-23D8-9AE4-2F7A-645AA2E18B8C}"/>
              </a:ext>
            </a:extLst>
          </p:cNvPr>
          <p:cNvGrpSpPr/>
          <p:nvPr/>
        </p:nvGrpSpPr>
        <p:grpSpPr>
          <a:xfrm>
            <a:off x="8112483" y="6019059"/>
            <a:ext cx="607680" cy="219240"/>
            <a:chOff x="8112483" y="6019059"/>
            <a:chExt cx="60768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2FE6EC-375B-6C7D-CD53-90BC74BC0858}"/>
                    </a:ext>
                  </a:extLst>
                </p14:cNvPr>
                <p14:cNvContentPartPr/>
                <p14:nvPr/>
              </p14:nvContentPartPr>
              <p14:xfrm>
                <a:off x="8120043" y="6031299"/>
                <a:ext cx="7560" cy="124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2FE6EC-375B-6C7D-CD53-90BC74BC08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02403" y="6013299"/>
                  <a:ext cx="4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8DEAD1-DFD9-8CCF-B665-8E784B6C222A}"/>
                    </a:ext>
                  </a:extLst>
                </p14:cNvPr>
                <p14:cNvContentPartPr/>
                <p14:nvPr/>
              </p14:nvContentPartPr>
              <p14:xfrm>
                <a:off x="8112483" y="6019059"/>
                <a:ext cx="131040" cy="149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8DEAD1-DFD9-8CCF-B665-8E784B6C22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94483" y="6001419"/>
                  <a:ext cx="166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105E2F-49AF-CB59-4D4A-54DBA01C5D26}"/>
                    </a:ext>
                  </a:extLst>
                </p14:cNvPr>
                <p14:cNvContentPartPr/>
                <p14:nvPr/>
              </p14:nvContentPartPr>
              <p14:xfrm>
                <a:off x="8295363" y="6063699"/>
                <a:ext cx="63360" cy="100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105E2F-49AF-CB59-4D4A-54DBA01C5D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7363" y="6046059"/>
                  <a:ext cx="99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A1CE80-311C-48E6-F055-133E355178EE}"/>
                    </a:ext>
                  </a:extLst>
                </p14:cNvPr>
                <p14:cNvContentPartPr/>
                <p14:nvPr/>
              </p14:nvContentPartPr>
              <p14:xfrm>
                <a:off x="8403723" y="6069459"/>
                <a:ext cx="7560" cy="168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A1CE80-311C-48E6-F055-133E355178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86083" y="6051459"/>
                  <a:ext cx="43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194FFC-E200-A3A1-A925-3D45BA00E6FF}"/>
                    </a:ext>
                  </a:extLst>
                </p14:cNvPr>
                <p14:cNvContentPartPr/>
                <p14:nvPr/>
              </p14:nvContentPartPr>
              <p14:xfrm>
                <a:off x="8406963" y="6065499"/>
                <a:ext cx="70560" cy="97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194FFC-E200-A3A1-A925-3D45BA00E6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88963" y="6047859"/>
                  <a:ext cx="10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BFB664-709E-7744-9FD6-C2899F65251C}"/>
                    </a:ext>
                  </a:extLst>
                </p14:cNvPr>
                <p14:cNvContentPartPr/>
                <p14:nvPr/>
              </p14:nvContentPartPr>
              <p14:xfrm>
                <a:off x="8527923" y="6060099"/>
                <a:ext cx="65160" cy="10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BFB664-709E-7744-9FD6-C2899F6525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10283" y="6042459"/>
                  <a:ext cx="100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B782673-08BF-3406-3F69-541385EC56B3}"/>
                    </a:ext>
                  </a:extLst>
                </p14:cNvPr>
                <p14:cNvContentPartPr/>
                <p14:nvPr/>
              </p14:nvContentPartPr>
              <p14:xfrm>
                <a:off x="8642763" y="6043899"/>
                <a:ext cx="42480" cy="121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B782673-08BF-3406-3F69-541385EC56B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25123" y="6026259"/>
                  <a:ext cx="78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3FF1DB-25D7-B26D-B4BA-98F75B05C334}"/>
                    </a:ext>
                  </a:extLst>
                </p14:cNvPr>
                <p14:cNvContentPartPr/>
                <p14:nvPr/>
              </p14:nvContentPartPr>
              <p14:xfrm>
                <a:off x="8650323" y="6070179"/>
                <a:ext cx="69840" cy="1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3FF1DB-25D7-B26D-B4BA-98F75B05C3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32683" y="6052179"/>
                  <a:ext cx="1054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F92977D-AB92-47CB-00FB-EF03A543F90A}"/>
              </a:ext>
            </a:extLst>
          </p:cNvPr>
          <p:cNvGrpSpPr/>
          <p:nvPr/>
        </p:nvGrpSpPr>
        <p:grpSpPr>
          <a:xfrm>
            <a:off x="8888283" y="6019779"/>
            <a:ext cx="774720" cy="137520"/>
            <a:chOff x="8888283" y="6019779"/>
            <a:chExt cx="774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A6EEC0-CB3A-9EEF-CF01-66B78E323D8C}"/>
                    </a:ext>
                  </a:extLst>
                </p14:cNvPr>
                <p14:cNvContentPartPr/>
                <p14:nvPr/>
              </p14:nvContentPartPr>
              <p14:xfrm>
                <a:off x="8888283" y="6019779"/>
                <a:ext cx="83880" cy="134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A6EEC0-CB3A-9EEF-CF01-66B78E323D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70643" y="6001779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B0E9AE2-9755-6B6D-B0CA-1E469A123288}"/>
                    </a:ext>
                  </a:extLst>
                </p14:cNvPr>
                <p14:cNvContentPartPr/>
                <p14:nvPr/>
              </p14:nvContentPartPr>
              <p14:xfrm>
                <a:off x="9030123" y="6037779"/>
                <a:ext cx="155880" cy="118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B0E9AE2-9755-6B6D-B0CA-1E469A1232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12483" y="6019779"/>
                  <a:ext cx="191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F4FD14-3C93-E766-DB52-02C5B824C941}"/>
                    </a:ext>
                  </a:extLst>
                </p14:cNvPr>
                <p14:cNvContentPartPr/>
                <p14:nvPr/>
              </p14:nvContentPartPr>
              <p14:xfrm>
                <a:off x="9155763" y="6061899"/>
                <a:ext cx="56520" cy="13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F4FD14-3C93-E766-DB52-02C5B824C9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38123" y="6044259"/>
                  <a:ext cx="92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BFEDFC1-C8CC-4D35-DC5D-7F19B1821B64}"/>
                    </a:ext>
                  </a:extLst>
                </p14:cNvPr>
                <p14:cNvContentPartPr/>
                <p14:nvPr/>
              </p14:nvContentPartPr>
              <p14:xfrm>
                <a:off x="9263043" y="6052899"/>
                <a:ext cx="75240" cy="100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BFEDFC1-C8CC-4D35-DC5D-7F19B1821B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45043" y="6035259"/>
                  <a:ext cx="110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C099C6-7ECF-D9C6-6B92-BD717EF4E644}"/>
                    </a:ext>
                  </a:extLst>
                </p14:cNvPr>
                <p14:cNvContentPartPr/>
                <p14:nvPr/>
              </p14:nvContentPartPr>
              <p14:xfrm>
                <a:off x="9398403" y="6056499"/>
                <a:ext cx="59040" cy="96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C099C6-7ECF-D9C6-6B92-BD717EF4E6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80763" y="6038859"/>
                  <a:ext cx="94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818D40-3157-7155-07D4-53982D2DA982}"/>
                    </a:ext>
                  </a:extLst>
                </p14:cNvPr>
                <p14:cNvContentPartPr/>
                <p14:nvPr/>
              </p14:nvContentPartPr>
              <p14:xfrm>
                <a:off x="9509283" y="6039939"/>
                <a:ext cx="118080" cy="117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818D40-3157-7155-07D4-53982D2DA9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1643" y="6021939"/>
                  <a:ext cx="153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2BDBDE-2FF7-139A-D970-A265DCE0F910}"/>
                    </a:ext>
                  </a:extLst>
                </p14:cNvPr>
                <p14:cNvContentPartPr/>
                <p14:nvPr/>
              </p14:nvContentPartPr>
              <p14:xfrm>
                <a:off x="9608643" y="6059379"/>
                <a:ext cx="54360" cy="1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2BDBDE-2FF7-139A-D970-A265DCE0F9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91003" y="6041739"/>
                  <a:ext cx="90000" cy="471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A52C370-CDBD-ECF1-AD8E-E1A9CC3CCD44}"/>
              </a:ext>
            </a:extLst>
          </p:cNvPr>
          <p:cNvCxnSpPr/>
          <p:nvPr/>
        </p:nvCxnSpPr>
        <p:spPr>
          <a:xfrm>
            <a:off x="-326072" y="3429000"/>
            <a:ext cx="11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8AB2D4A-21FD-DCCB-E77E-E963B4332450}"/>
                  </a:ext>
                </a:extLst>
              </p14:cNvPr>
              <p14:cNvContentPartPr/>
              <p14:nvPr/>
            </p14:nvContentPartPr>
            <p14:xfrm>
              <a:off x="5879792" y="1195105"/>
              <a:ext cx="297360" cy="302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8AB2D4A-21FD-DCCB-E77E-E963B433245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875472" y="1190785"/>
                <a:ext cx="306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9BB2B82-58F4-4889-44DE-55EF6F5F26D7}"/>
                  </a:ext>
                </a:extLst>
              </p14:cNvPr>
              <p14:cNvContentPartPr/>
              <p14:nvPr/>
            </p14:nvContentPartPr>
            <p14:xfrm>
              <a:off x="6071672" y="685705"/>
              <a:ext cx="1590120" cy="532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9BB2B82-58F4-4889-44DE-55EF6F5F26D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67352" y="681385"/>
                <a:ext cx="1598760" cy="54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D4D18AA-D390-E499-8627-9F2ECB16A9FB}"/>
              </a:ext>
            </a:extLst>
          </p:cNvPr>
          <p:cNvGrpSpPr/>
          <p:nvPr/>
        </p:nvGrpSpPr>
        <p:grpSpPr>
          <a:xfrm>
            <a:off x="7802833" y="1292589"/>
            <a:ext cx="1689840" cy="557280"/>
            <a:chOff x="7802833" y="1292589"/>
            <a:chExt cx="168984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22E8EEC-E3F6-7F40-50BB-CCB61BB4E557}"/>
                    </a:ext>
                  </a:extLst>
                </p14:cNvPr>
                <p14:cNvContentPartPr/>
                <p14:nvPr/>
              </p14:nvContentPartPr>
              <p14:xfrm>
                <a:off x="7802833" y="1367469"/>
                <a:ext cx="117360" cy="179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22E8EEC-E3F6-7F40-50BB-CCB61BB4E55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4833" y="1349469"/>
                  <a:ext cx="153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77F20D0-AC8D-7CF2-9CFC-96A29D47BFC2}"/>
                    </a:ext>
                  </a:extLst>
                </p14:cNvPr>
                <p14:cNvContentPartPr/>
                <p14:nvPr/>
              </p14:nvContentPartPr>
              <p14:xfrm>
                <a:off x="7994353" y="1396989"/>
                <a:ext cx="110520" cy="153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77F20D0-AC8D-7CF2-9CFC-96A29D47BF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76713" y="1378989"/>
                  <a:ext cx="146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3A38FA3-C8DD-3C68-204A-59FC1F588814}"/>
                    </a:ext>
                  </a:extLst>
                </p14:cNvPr>
                <p14:cNvContentPartPr/>
                <p14:nvPr/>
              </p14:nvContentPartPr>
              <p14:xfrm>
                <a:off x="8189113" y="1395189"/>
                <a:ext cx="104760" cy="155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3A38FA3-C8DD-3C68-204A-59FC1F58881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71473" y="1377189"/>
                  <a:ext cx="140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B429ED3-B493-56A8-2582-B5EB31AD3C23}"/>
                    </a:ext>
                  </a:extLst>
                </p14:cNvPr>
                <p14:cNvContentPartPr/>
                <p14:nvPr/>
              </p14:nvContentPartPr>
              <p14:xfrm>
                <a:off x="8390353" y="1337229"/>
                <a:ext cx="69120" cy="228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B429ED3-B493-56A8-2582-B5EB31AD3C2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72353" y="1319229"/>
                  <a:ext cx="104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66E6A4D-7C73-AFD3-0F23-42CBD261AE42}"/>
                    </a:ext>
                  </a:extLst>
                </p14:cNvPr>
                <p14:cNvContentPartPr/>
                <p14:nvPr/>
              </p14:nvContentPartPr>
              <p14:xfrm>
                <a:off x="8363353" y="1427949"/>
                <a:ext cx="110880" cy="18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66E6A4D-7C73-AFD3-0F23-42CBD261AE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45713" y="1409949"/>
                  <a:ext cx="146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469F46C-9CE9-67AA-F770-2C5FB95C1CE6}"/>
                    </a:ext>
                  </a:extLst>
                </p14:cNvPr>
                <p14:cNvContentPartPr/>
                <p14:nvPr/>
              </p14:nvContentPartPr>
              <p14:xfrm>
                <a:off x="8534353" y="1411749"/>
                <a:ext cx="223200" cy="139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469F46C-9CE9-67AA-F770-2C5FB95C1CE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16353" y="1393749"/>
                  <a:ext cx="25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3D0BE2-54D4-0A7C-9B5E-B432E9BF4ADB}"/>
                    </a:ext>
                  </a:extLst>
                </p14:cNvPr>
                <p14:cNvContentPartPr/>
                <p14:nvPr/>
              </p14:nvContentPartPr>
              <p14:xfrm>
                <a:off x="8716513" y="1300869"/>
                <a:ext cx="68040" cy="46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3D0BE2-54D4-0A7C-9B5E-B432E9BF4AD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98873" y="1283229"/>
                  <a:ext cx="10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82E118A-64D3-63BD-D020-BA74EA0328F0}"/>
                    </a:ext>
                  </a:extLst>
                </p14:cNvPr>
                <p14:cNvContentPartPr/>
                <p14:nvPr/>
              </p14:nvContentPartPr>
              <p14:xfrm>
                <a:off x="8821273" y="1406709"/>
                <a:ext cx="229320" cy="141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82E118A-64D3-63BD-D020-BA74EA0328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3273" y="1388709"/>
                  <a:ext cx="264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97CA491-06A3-38A6-3FEA-1310EF7FB770}"/>
                    </a:ext>
                  </a:extLst>
                </p14:cNvPr>
                <p14:cNvContentPartPr/>
                <p14:nvPr/>
              </p14:nvContentPartPr>
              <p14:xfrm>
                <a:off x="9029713" y="1292589"/>
                <a:ext cx="59760" cy="60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97CA491-06A3-38A6-3FEA-1310EF7FB77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12073" y="1274589"/>
                  <a:ext cx="95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B908BAC-966A-F993-4BD6-FC0709D6AC39}"/>
                    </a:ext>
                  </a:extLst>
                </p14:cNvPr>
                <p14:cNvContentPartPr/>
                <p14:nvPr/>
              </p14:nvContentPartPr>
              <p14:xfrm>
                <a:off x="9097033" y="1402029"/>
                <a:ext cx="157680" cy="142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B908BAC-966A-F993-4BD6-FC0709D6AC3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79033" y="1384389"/>
                  <a:ext cx="193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DF6F1B6-911C-424D-6E5E-7B5E30D48950}"/>
                    </a:ext>
                  </a:extLst>
                </p14:cNvPr>
                <p14:cNvContentPartPr/>
                <p14:nvPr/>
              </p14:nvContentPartPr>
              <p14:xfrm>
                <a:off x="9320233" y="1398789"/>
                <a:ext cx="172440" cy="451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DF6F1B6-911C-424D-6E5E-7B5E30D489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02593" y="1381149"/>
                  <a:ext cx="208080" cy="48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C64EFF3-9B77-3886-E2F3-E37AE29DE024}"/>
                  </a:ext>
                </a:extLst>
              </p14:cNvPr>
              <p14:cNvContentPartPr/>
              <p14:nvPr/>
            </p14:nvContentPartPr>
            <p14:xfrm>
              <a:off x="9737833" y="1316709"/>
              <a:ext cx="367920" cy="2016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C64EFF3-9B77-3886-E2F3-E37AE29DE02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20193" y="1299069"/>
                <a:ext cx="4035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73B1772-83A5-9292-D5D3-8D56A8749B36}"/>
              </a:ext>
            </a:extLst>
          </p:cNvPr>
          <p:cNvGrpSpPr/>
          <p:nvPr/>
        </p:nvGrpSpPr>
        <p:grpSpPr>
          <a:xfrm>
            <a:off x="7210830" y="1958655"/>
            <a:ext cx="235080" cy="202680"/>
            <a:chOff x="7210830" y="1958655"/>
            <a:chExt cx="2350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B6210B4-D736-6D4E-FB18-E4F5514A322D}"/>
                    </a:ext>
                  </a:extLst>
                </p14:cNvPr>
                <p14:cNvContentPartPr/>
                <p14:nvPr/>
              </p14:nvContentPartPr>
              <p14:xfrm>
                <a:off x="7300110" y="1958655"/>
                <a:ext cx="47520" cy="50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B6210B4-D736-6D4E-FB18-E4F5514A322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82470" y="1941015"/>
                  <a:ext cx="83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D4E3FE6-4CDF-7018-36FB-83C9740B0808}"/>
                    </a:ext>
                  </a:extLst>
                </p14:cNvPr>
                <p14:cNvContentPartPr/>
                <p14:nvPr/>
              </p14:nvContentPartPr>
              <p14:xfrm>
                <a:off x="7210830" y="2107695"/>
                <a:ext cx="48240" cy="45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D4E3FE6-4CDF-7018-36FB-83C9740B08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92830" y="2090055"/>
                  <a:ext cx="83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19072-CAB1-9465-B595-EAA1B23D5E8E}"/>
                    </a:ext>
                  </a:extLst>
                </p14:cNvPr>
                <p14:cNvContentPartPr/>
                <p14:nvPr/>
              </p14:nvContentPartPr>
              <p14:xfrm>
                <a:off x="7403790" y="2119935"/>
                <a:ext cx="42120" cy="41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19072-CAB1-9465-B595-EAA1B23D5E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85790" y="2101935"/>
                  <a:ext cx="77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463BDAC-F549-8D3E-AFF3-6161905CD03D}"/>
              </a:ext>
            </a:extLst>
          </p:cNvPr>
          <p:cNvGrpSpPr/>
          <p:nvPr/>
        </p:nvGrpSpPr>
        <p:grpSpPr>
          <a:xfrm>
            <a:off x="7837590" y="1905015"/>
            <a:ext cx="348480" cy="227520"/>
            <a:chOff x="7837590" y="1905015"/>
            <a:chExt cx="3484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7B42B82-5E08-F8B3-93FB-9F4303848AFB}"/>
                    </a:ext>
                  </a:extLst>
                </p14:cNvPr>
                <p14:cNvContentPartPr/>
                <p14:nvPr/>
              </p14:nvContentPartPr>
              <p14:xfrm>
                <a:off x="7837590" y="1905015"/>
                <a:ext cx="135000" cy="219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7B42B82-5E08-F8B3-93FB-9F4303848A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9590" y="1887375"/>
                  <a:ext cx="170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A1DD5B2-73B5-9C0D-DFF6-89AAAF3089E3}"/>
                    </a:ext>
                  </a:extLst>
                </p14:cNvPr>
                <p14:cNvContentPartPr/>
                <p14:nvPr/>
              </p14:nvContentPartPr>
              <p14:xfrm>
                <a:off x="7855590" y="2043255"/>
                <a:ext cx="62280" cy="12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A1DD5B2-73B5-9C0D-DFF6-89AAAF3089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37950" y="2025255"/>
                  <a:ext cx="97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B17E0B9-B7C9-D19D-95EB-CE6E6BF40EDF}"/>
                    </a:ext>
                  </a:extLst>
                </p14:cNvPr>
                <p14:cNvContentPartPr/>
                <p14:nvPr/>
              </p14:nvContentPartPr>
              <p14:xfrm>
                <a:off x="8064390" y="1928055"/>
                <a:ext cx="25920" cy="204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B17E0B9-B7C9-D19D-95EB-CE6E6BF40E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46390" y="1910055"/>
                  <a:ext cx="61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92F8CB1-D83C-DD70-AFF3-4BB4D5048DE9}"/>
                    </a:ext>
                  </a:extLst>
                </p14:cNvPr>
                <p14:cNvContentPartPr/>
                <p14:nvPr/>
              </p14:nvContentPartPr>
              <p14:xfrm>
                <a:off x="8154750" y="1915455"/>
                <a:ext cx="31320" cy="214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92F8CB1-D83C-DD70-AFF3-4BB4D5048DE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36750" y="1897815"/>
                  <a:ext cx="669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2607890-6A45-A7A8-C307-E2024D980C2A}"/>
              </a:ext>
            </a:extLst>
          </p:cNvPr>
          <p:cNvGrpSpPr/>
          <p:nvPr/>
        </p:nvGrpSpPr>
        <p:grpSpPr>
          <a:xfrm>
            <a:off x="8578110" y="1884135"/>
            <a:ext cx="840600" cy="232200"/>
            <a:chOff x="8578110" y="1884135"/>
            <a:chExt cx="8406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8CB0CC0-8195-D646-AFB7-57E82CCFE854}"/>
                    </a:ext>
                  </a:extLst>
                </p14:cNvPr>
                <p14:cNvContentPartPr/>
                <p14:nvPr/>
              </p14:nvContentPartPr>
              <p14:xfrm>
                <a:off x="8578110" y="1953975"/>
                <a:ext cx="110160" cy="162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8CB0CC0-8195-D646-AFB7-57E82CCFE8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60110" y="1936335"/>
                  <a:ext cx="145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EB4ED8A-1254-7509-6877-05D6DB5970AB}"/>
                    </a:ext>
                  </a:extLst>
                </p14:cNvPr>
                <p14:cNvContentPartPr/>
                <p14:nvPr/>
              </p14:nvContentPartPr>
              <p14:xfrm>
                <a:off x="8786190" y="1910775"/>
                <a:ext cx="44280" cy="200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EB4ED8A-1254-7509-6877-05D6DB5970A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68190" y="1892775"/>
                  <a:ext cx="79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303F024-3C7D-F293-03A0-D2D3EC8A0B2D}"/>
                    </a:ext>
                  </a:extLst>
                </p14:cNvPr>
                <p14:cNvContentPartPr/>
                <p14:nvPr/>
              </p14:nvContentPartPr>
              <p14:xfrm>
                <a:off x="8783310" y="1884135"/>
                <a:ext cx="253440" cy="199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303F024-3C7D-F293-03A0-D2D3EC8A0B2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65670" y="1866495"/>
                  <a:ext cx="289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7DC4718-7434-FAE8-5D03-D7E1B21E1ED8}"/>
                    </a:ext>
                  </a:extLst>
                </p14:cNvPr>
                <p14:cNvContentPartPr/>
                <p14:nvPr/>
              </p14:nvContentPartPr>
              <p14:xfrm>
                <a:off x="9127470" y="1931295"/>
                <a:ext cx="291240" cy="168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7DC4718-7434-FAE8-5D03-D7E1B21E1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9470" y="1913655"/>
                  <a:ext cx="3268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860C666-D2EA-9489-7573-4A10E32D06D6}"/>
              </a:ext>
            </a:extLst>
          </p:cNvPr>
          <p:cNvGrpSpPr/>
          <p:nvPr/>
        </p:nvGrpSpPr>
        <p:grpSpPr>
          <a:xfrm>
            <a:off x="9734070" y="1914735"/>
            <a:ext cx="1236240" cy="214920"/>
            <a:chOff x="9734070" y="1914735"/>
            <a:chExt cx="12362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6FBABAB-DEE8-E70C-5BE5-CB8B20D68EFD}"/>
                    </a:ext>
                  </a:extLst>
                </p14:cNvPr>
                <p14:cNvContentPartPr/>
                <p14:nvPr/>
              </p14:nvContentPartPr>
              <p14:xfrm>
                <a:off x="9734070" y="1945695"/>
                <a:ext cx="257400" cy="182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6FBABAB-DEE8-E70C-5BE5-CB8B20D68EF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16070" y="1927695"/>
                  <a:ext cx="29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AF6B2F5-C0E1-6729-1C7D-5646A5B860DD}"/>
                    </a:ext>
                  </a:extLst>
                </p14:cNvPr>
                <p14:cNvContentPartPr/>
                <p14:nvPr/>
              </p14:nvContentPartPr>
              <p14:xfrm>
                <a:off x="10033590" y="1914735"/>
                <a:ext cx="245520" cy="209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AF6B2F5-C0E1-6729-1C7D-5646A5B860D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15590" y="1897095"/>
                  <a:ext cx="281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069AF62-6C8C-42D5-6DF7-DE9B4A8D0264}"/>
                    </a:ext>
                  </a:extLst>
                </p14:cNvPr>
                <p14:cNvContentPartPr/>
                <p14:nvPr/>
              </p14:nvContentPartPr>
              <p14:xfrm>
                <a:off x="10378110" y="1974495"/>
                <a:ext cx="192960" cy="155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069AF62-6C8C-42D5-6DF7-DE9B4A8D026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60110" y="1956495"/>
                  <a:ext cx="228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94EDDA-4F54-71F0-F2F1-9299BAB8DD5E}"/>
                    </a:ext>
                  </a:extLst>
                </p14:cNvPr>
                <p14:cNvContentPartPr/>
                <p14:nvPr/>
              </p14:nvContentPartPr>
              <p14:xfrm>
                <a:off x="10653510" y="1958295"/>
                <a:ext cx="123480" cy="157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94EDDA-4F54-71F0-F2F1-9299BAB8DD5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35510" y="1940655"/>
                  <a:ext cx="159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196C17C-D1E4-3A21-62A5-2604BC9EB994}"/>
                    </a:ext>
                  </a:extLst>
                </p14:cNvPr>
                <p14:cNvContentPartPr/>
                <p14:nvPr/>
              </p14:nvContentPartPr>
              <p14:xfrm>
                <a:off x="10887510" y="1951095"/>
                <a:ext cx="82800" cy="161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196C17C-D1E4-3A21-62A5-2604BC9EB9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69870" y="1933455"/>
                  <a:ext cx="1184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F7383BF-74DF-7E94-B7AC-5C471A3202E8}"/>
                  </a:ext>
                </a:extLst>
              </p14:cNvPr>
              <p14:cNvContentPartPr/>
              <p14:nvPr/>
            </p14:nvContentPartPr>
            <p14:xfrm>
              <a:off x="11288910" y="1966575"/>
              <a:ext cx="531000" cy="176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F7383BF-74DF-7E94-B7AC-5C471A3202E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270910" y="1948935"/>
                <a:ext cx="56664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B34E844-00CF-0F5D-E03D-B80B32B19669}"/>
              </a:ext>
            </a:extLst>
          </p:cNvPr>
          <p:cNvGrpSpPr/>
          <p:nvPr/>
        </p:nvGrpSpPr>
        <p:grpSpPr>
          <a:xfrm>
            <a:off x="8913630" y="2493975"/>
            <a:ext cx="1531800" cy="483120"/>
            <a:chOff x="8913630" y="2493975"/>
            <a:chExt cx="153180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49CAC1-BF75-DBC3-77F6-794F8F25458D}"/>
                    </a:ext>
                  </a:extLst>
                </p14:cNvPr>
                <p14:cNvContentPartPr/>
                <p14:nvPr/>
              </p14:nvContentPartPr>
              <p14:xfrm>
                <a:off x="8913630" y="2543295"/>
                <a:ext cx="128880" cy="155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49CAC1-BF75-DBC3-77F6-794F8F25458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5990" y="2525295"/>
                  <a:ext cx="164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1DA6F4E-0DF3-80F0-254D-0A8A0A018D0D}"/>
                    </a:ext>
                  </a:extLst>
                </p14:cNvPr>
                <p14:cNvContentPartPr/>
                <p14:nvPr/>
              </p14:nvContentPartPr>
              <p14:xfrm>
                <a:off x="9122070" y="2538975"/>
                <a:ext cx="96840" cy="166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1DA6F4E-0DF3-80F0-254D-0A8A0A018D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04430" y="2521335"/>
                  <a:ext cx="13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7DC92B6-ADEF-0BD0-2604-329EB8E70133}"/>
                    </a:ext>
                  </a:extLst>
                </p14:cNvPr>
                <p14:cNvContentPartPr/>
                <p14:nvPr/>
              </p14:nvContentPartPr>
              <p14:xfrm>
                <a:off x="9257790" y="2545095"/>
                <a:ext cx="151200" cy="432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7DC92B6-ADEF-0BD0-2604-329EB8E701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39790" y="2527455"/>
                  <a:ext cx="1868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114E9B5-0DDF-B7A2-ED41-274B3B9E3E63}"/>
                    </a:ext>
                  </a:extLst>
                </p14:cNvPr>
                <p14:cNvContentPartPr/>
                <p14:nvPr/>
              </p14:nvContentPartPr>
              <p14:xfrm>
                <a:off x="9462990" y="2513415"/>
                <a:ext cx="34920" cy="200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114E9B5-0DDF-B7A2-ED41-274B3B9E3E6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45350" y="2495775"/>
                  <a:ext cx="70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0930A3-4463-FE77-5CBF-FCC7228C8C08}"/>
                    </a:ext>
                  </a:extLst>
                </p14:cNvPr>
                <p14:cNvContentPartPr/>
                <p14:nvPr/>
              </p14:nvContentPartPr>
              <p14:xfrm>
                <a:off x="9569550" y="2554815"/>
                <a:ext cx="110160" cy="167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0930A3-4463-FE77-5CBF-FCC7228C8C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51910" y="2537175"/>
                  <a:ext cx="145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6EAF243-26D7-D9FA-ED15-4F902A5F80F4}"/>
                    </a:ext>
                  </a:extLst>
                </p14:cNvPr>
                <p14:cNvContentPartPr/>
                <p14:nvPr/>
              </p14:nvContentPartPr>
              <p14:xfrm>
                <a:off x="9737670" y="2525295"/>
                <a:ext cx="226800" cy="203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6EAF243-26D7-D9FA-ED15-4F902A5F80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19670" y="2507295"/>
                  <a:ext cx="262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89DC8C1-2775-95DE-BF8F-5864596D2FA0}"/>
                    </a:ext>
                  </a:extLst>
                </p14:cNvPr>
                <p14:cNvContentPartPr/>
                <p14:nvPr/>
              </p14:nvContentPartPr>
              <p14:xfrm>
                <a:off x="9915510" y="2562735"/>
                <a:ext cx="53640" cy="12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89DC8C1-2775-95DE-BF8F-5864596D2F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97870" y="2545095"/>
                  <a:ext cx="89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01CF64-0D6D-2A7B-BB45-95A648ED04C2}"/>
                    </a:ext>
                  </a:extLst>
                </p14:cNvPr>
                <p14:cNvContentPartPr/>
                <p14:nvPr/>
              </p14:nvContentPartPr>
              <p14:xfrm>
                <a:off x="10007670" y="2556255"/>
                <a:ext cx="142200" cy="166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01CF64-0D6D-2A7B-BB45-95A648ED04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89670" y="2538255"/>
                  <a:ext cx="177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851B271-D95E-08E8-80A7-946DB57C799A}"/>
                    </a:ext>
                  </a:extLst>
                </p14:cNvPr>
                <p14:cNvContentPartPr/>
                <p14:nvPr/>
              </p14:nvContentPartPr>
              <p14:xfrm>
                <a:off x="10195590" y="2493975"/>
                <a:ext cx="144360" cy="225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851B271-D95E-08E8-80A7-946DB57C799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77590" y="2475975"/>
                  <a:ext cx="180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DA37347-8AF8-C68D-F73B-11FF60058CEE}"/>
                    </a:ext>
                  </a:extLst>
                </p14:cNvPr>
                <p14:cNvContentPartPr/>
                <p14:nvPr/>
              </p14:nvContentPartPr>
              <p14:xfrm>
                <a:off x="10436790" y="2707095"/>
                <a:ext cx="8640" cy="2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DA37347-8AF8-C68D-F73B-11FF60058CE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18790" y="2689095"/>
                  <a:ext cx="442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F30A0EC-0FCE-63AC-72B7-4B2BAB0C442B}"/>
              </a:ext>
            </a:extLst>
          </p:cNvPr>
          <p:cNvGrpSpPr/>
          <p:nvPr/>
        </p:nvGrpSpPr>
        <p:grpSpPr>
          <a:xfrm>
            <a:off x="7842073" y="688215"/>
            <a:ext cx="2146680" cy="353814"/>
            <a:chOff x="7842073" y="688215"/>
            <a:chExt cx="2146680" cy="3538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FE1724C-3D76-1B07-6633-4CA25E8C4536}"/>
                    </a:ext>
                  </a:extLst>
                </p14:cNvPr>
                <p14:cNvContentPartPr/>
                <p14:nvPr/>
              </p14:nvContentPartPr>
              <p14:xfrm>
                <a:off x="7842073" y="731709"/>
                <a:ext cx="22320" cy="9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FE1724C-3D76-1B07-6633-4CA25E8C45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24073" y="713709"/>
                  <a:ext cx="57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123861F-8FE1-F3FF-9CD9-8BDF2C7DFB84}"/>
                    </a:ext>
                  </a:extLst>
                </p14:cNvPr>
                <p14:cNvContentPartPr/>
                <p14:nvPr/>
              </p14:nvContentPartPr>
              <p14:xfrm>
                <a:off x="8028553" y="781749"/>
                <a:ext cx="82080" cy="260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123861F-8FE1-F3FF-9CD9-8BDF2C7DFB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10913" y="764109"/>
                  <a:ext cx="117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078C1F9-6F55-A5C6-D656-C088305B6976}"/>
                    </a:ext>
                  </a:extLst>
                </p14:cNvPr>
                <p14:cNvContentPartPr/>
                <p14:nvPr/>
              </p14:nvContentPartPr>
              <p14:xfrm>
                <a:off x="7986073" y="880749"/>
                <a:ext cx="137160" cy="36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078C1F9-6F55-A5C6-D656-C088305B697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68073" y="863109"/>
                  <a:ext cx="17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C52916F-7B4A-94A8-ED0D-F4DC06C1A529}"/>
                    </a:ext>
                  </a:extLst>
                </p14:cNvPr>
                <p14:cNvContentPartPr/>
                <p14:nvPr/>
              </p14:nvContentPartPr>
              <p14:xfrm>
                <a:off x="8190193" y="851229"/>
                <a:ext cx="111600" cy="178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C52916F-7B4A-94A8-ED0D-F4DC06C1A52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72193" y="833589"/>
                  <a:ext cx="147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6D6E3EC-CC74-87C2-7A50-3C5398745950}"/>
                    </a:ext>
                  </a:extLst>
                </p14:cNvPr>
                <p14:cNvContentPartPr/>
                <p14:nvPr/>
              </p14:nvContentPartPr>
              <p14:xfrm>
                <a:off x="8379913" y="851229"/>
                <a:ext cx="78480" cy="16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6D6E3EC-CC74-87C2-7A50-3C539874595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61913" y="833589"/>
                  <a:ext cx="114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E24650E-2DDA-EE1A-7C7E-22E54F5C1D32}"/>
                    </a:ext>
                  </a:extLst>
                </p14:cNvPr>
                <p14:cNvContentPartPr/>
                <p14:nvPr/>
              </p14:nvContentPartPr>
              <p14:xfrm>
                <a:off x="8369833" y="850149"/>
                <a:ext cx="102240" cy="167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E24650E-2DDA-EE1A-7C7E-22E54F5C1D3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52193" y="832509"/>
                  <a:ext cx="137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E3F5C7C-5E72-7D62-6718-98DA525EB876}"/>
                    </a:ext>
                  </a:extLst>
                </p14:cNvPr>
                <p14:cNvContentPartPr/>
                <p14:nvPr/>
              </p14:nvContentPartPr>
              <p14:xfrm>
                <a:off x="8551633" y="775629"/>
                <a:ext cx="58680" cy="233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E3F5C7C-5E72-7D62-6718-98DA525EB87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33633" y="757989"/>
                  <a:ext cx="94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43E7066-CD3D-C9D4-BBB6-6B14C8E8FB92}"/>
                    </a:ext>
                  </a:extLst>
                </p14:cNvPr>
                <p14:cNvContentPartPr/>
                <p14:nvPr/>
              </p14:nvContentPartPr>
              <p14:xfrm>
                <a:off x="8515993" y="844389"/>
                <a:ext cx="111600" cy="37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43E7066-CD3D-C9D4-BBB6-6B14C8E8FB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8353" y="826749"/>
                  <a:ext cx="147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13CF1E1-C3EC-946D-D6BA-E2E68AFE06C9}"/>
                    </a:ext>
                  </a:extLst>
                </p14:cNvPr>
                <p14:cNvContentPartPr/>
                <p14:nvPr/>
              </p14:nvContentPartPr>
              <p14:xfrm>
                <a:off x="8908033" y="836829"/>
                <a:ext cx="236160" cy="178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13CF1E1-C3EC-946D-D6BA-E2E68AFE06C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90393" y="818829"/>
                  <a:ext cx="271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B87231F-7D66-9DB8-3219-3C7680E0D0CE}"/>
                    </a:ext>
                  </a:extLst>
                </p14:cNvPr>
                <p14:cNvContentPartPr/>
                <p14:nvPr/>
              </p14:nvContentPartPr>
              <p14:xfrm>
                <a:off x="9214033" y="792909"/>
                <a:ext cx="241200" cy="214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B87231F-7D66-9DB8-3219-3C7680E0D0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96033" y="775269"/>
                  <a:ext cx="276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85AFF7-975E-79D0-87D7-62800FB4B707}"/>
                    </a:ext>
                  </a:extLst>
                </p14:cNvPr>
                <p14:cNvContentPartPr/>
                <p14:nvPr/>
              </p14:nvContentPartPr>
              <p14:xfrm>
                <a:off x="9551713" y="846909"/>
                <a:ext cx="182160" cy="155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85AFF7-975E-79D0-87D7-62800FB4B7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33713" y="828909"/>
                  <a:ext cx="217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BD1DEB0-D9E9-E67B-5804-528C68356357}"/>
                    </a:ext>
                  </a:extLst>
                </p14:cNvPr>
                <p14:cNvContentPartPr/>
                <p14:nvPr/>
              </p14:nvContentPartPr>
              <p14:xfrm>
                <a:off x="9813073" y="845109"/>
                <a:ext cx="175680" cy="167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BD1DEB0-D9E9-E67B-5804-528C6835635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795073" y="827469"/>
                  <a:ext cx="211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4E8776F-D5AB-FB08-88C3-E83ACBD646C1}"/>
                    </a:ext>
                  </a:extLst>
                </p14:cNvPr>
                <p14:cNvContentPartPr/>
                <p14:nvPr/>
              </p14:nvContentPartPr>
              <p14:xfrm>
                <a:off x="8669910" y="688215"/>
                <a:ext cx="32040" cy="121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4E8776F-D5AB-FB08-88C3-E83ACBD646C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52270" y="670575"/>
                  <a:ext cx="676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D06357D-4349-7A4D-E041-255E20EB27D2}"/>
              </a:ext>
            </a:extLst>
          </p:cNvPr>
          <p:cNvGrpSpPr/>
          <p:nvPr/>
        </p:nvGrpSpPr>
        <p:grpSpPr>
          <a:xfrm>
            <a:off x="10336899" y="1183445"/>
            <a:ext cx="1610280" cy="446400"/>
            <a:chOff x="10336899" y="1183445"/>
            <a:chExt cx="161028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9F03A12-ED18-A768-1AF4-C2D44775DBFC}"/>
                    </a:ext>
                  </a:extLst>
                </p14:cNvPr>
                <p14:cNvContentPartPr/>
                <p14:nvPr/>
              </p14:nvContentPartPr>
              <p14:xfrm>
                <a:off x="10336899" y="1243205"/>
                <a:ext cx="147960" cy="269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9F03A12-ED18-A768-1AF4-C2D44775DBF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18899" y="1225565"/>
                  <a:ext cx="18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00ECA53-5C38-8531-EF6B-1C597C36955A}"/>
                    </a:ext>
                  </a:extLst>
                </p14:cNvPr>
                <p14:cNvContentPartPr/>
                <p14:nvPr/>
              </p14:nvContentPartPr>
              <p14:xfrm>
                <a:off x="10538139" y="1319885"/>
                <a:ext cx="83880" cy="177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00ECA53-5C38-8531-EF6B-1C597C36955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20499" y="1302245"/>
                  <a:ext cx="119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E71B671-0E5E-3F68-8DC3-F5E1CE3EC913}"/>
                    </a:ext>
                  </a:extLst>
                </p14:cNvPr>
                <p14:cNvContentPartPr/>
                <p14:nvPr/>
              </p14:nvContentPartPr>
              <p14:xfrm>
                <a:off x="10673499" y="1308725"/>
                <a:ext cx="97560" cy="176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E71B671-0E5E-3F68-8DC3-F5E1CE3EC9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55859" y="1290725"/>
                  <a:ext cx="133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CC06843-595D-39EE-8415-FEC357A917A4}"/>
                    </a:ext>
                  </a:extLst>
                </p14:cNvPr>
                <p14:cNvContentPartPr/>
                <p14:nvPr/>
              </p14:nvContentPartPr>
              <p14:xfrm>
                <a:off x="10850259" y="1313045"/>
                <a:ext cx="314640" cy="179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CC06843-595D-39EE-8415-FEC357A917A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832619" y="1295405"/>
                  <a:ext cx="350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ACC270F-F980-1F91-6001-4FABBFF20191}"/>
                    </a:ext>
                  </a:extLst>
                </p14:cNvPr>
                <p14:cNvContentPartPr/>
                <p14:nvPr/>
              </p14:nvContentPartPr>
              <p14:xfrm>
                <a:off x="11136819" y="1183445"/>
                <a:ext cx="49680" cy="55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ACC270F-F980-1F91-6001-4FABBFF201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119179" y="1165445"/>
                  <a:ext cx="85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F1F193-0F77-7110-D9BA-D12D3D010847}"/>
                    </a:ext>
                  </a:extLst>
                </p14:cNvPr>
                <p14:cNvContentPartPr/>
                <p14:nvPr/>
              </p14:nvContentPartPr>
              <p14:xfrm>
                <a:off x="11199819" y="1328165"/>
                <a:ext cx="20520" cy="301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F1F193-0F77-7110-D9BA-D12D3D01084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82179" y="1310525"/>
                  <a:ext cx="56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408500C-E91C-9EB3-6EA3-490B37349B51}"/>
                    </a:ext>
                  </a:extLst>
                </p14:cNvPr>
                <p14:cNvContentPartPr/>
                <p14:nvPr/>
              </p14:nvContentPartPr>
              <p14:xfrm>
                <a:off x="11208099" y="1310165"/>
                <a:ext cx="133560" cy="160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408500C-E91C-9EB3-6EA3-490B37349B5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90459" y="1292165"/>
                  <a:ext cx="16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79E4A28-A779-6115-5D5E-33A7412EF838}"/>
                    </a:ext>
                  </a:extLst>
                </p14:cNvPr>
                <p14:cNvContentPartPr/>
                <p14:nvPr/>
              </p14:nvContentPartPr>
              <p14:xfrm>
                <a:off x="11405739" y="1238885"/>
                <a:ext cx="86760" cy="226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79E4A28-A779-6115-5D5E-33A7412EF83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88099" y="1220885"/>
                  <a:ext cx="122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3E74B25-4CFA-6368-B13D-7036F530FC2C}"/>
                    </a:ext>
                  </a:extLst>
                </p14:cNvPr>
                <p14:cNvContentPartPr/>
                <p14:nvPr/>
              </p14:nvContentPartPr>
              <p14:xfrm>
                <a:off x="11473059" y="1302605"/>
                <a:ext cx="251640" cy="179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3E74B25-4CFA-6368-B13D-7036F530FC2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55059" y="1284965"/>
                  <a:ext cx="287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2803435-31CD-09E5-6021-7DBB5605693C}"/>
                    </a:ext>
                  </a:extLst>
                </p14:cNvPr>
                <p14:cNvContentPartPr/>
                <p14:nvPr/>
              </p14:nvContentPartPr>
              <p14:xfrm>
                <a:off x="11465139" y="1213685"/>
                <a:ext cx="37800" cy="17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2803435-31CD-09E5-6021-7DBB5605693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447139" y="1195685"/>
                  <a:ext cx="73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DB808A-3678-3FFA-77AF-9291A2EA46C1}"/>
                    </a:ext>
                  </a:extLst>
                </p14:cNvPr>
                <p14:cNvContentPartPr/>
                <p14:nvPr/>
              </p14:nvContentPartPr>
              <p14:xfrm>
                <a:off x="11380179" y="1297205"/>
                <a:ext cx="43920" cy="19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DB808A-3678-3FFA-77AF-9291A2EA46C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362539" y="1279205"/>
                  <a:ext cx="79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88DB1C4-D56E-FB93-4F32-A23CF7F15C9D}"/>
                    </a:ext>
                  </a:extLst>
                </p14:cNvPr>
                <p14:cNvContentPartPr/>
                <p14:nvPr/>
              </p14:nvContentPartPr>
              <p14:xfrm>
                <a:off x="11787339" y="1316645"/>
                <a:ext cx="159840" cy="173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88DB1C4-D56E-FB93-4F32-A23CF7F15C9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769339" y="1299005"/>
                  <a:ext cx="1954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5FDA84C7-FC6F-EED8-E928-CB3B5729C07A}"/>
                  </a:ext>
                </a:extLst>
              </p14:cNvPr>
              <p14:cNvContentPartPr/>
              <p14:nvPr/>
            </p14:nvContentPartPr>
            <p14:xfrm>
              <a:off x="4680835" y="4591871"/>
              <a:ext cx="147600" cy="104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5FDA84C7-FC6F-EED8-E928-CB3B5729C07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671835" y="4582871"/>
                <a:ext cx="165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BEAB8CB-5519-1C61-7B67-EC4F6960FC40}"/>
                  </a:ext>
                </a:extLst>
              </p14:cNvPr>
              <p14:cNvContentPartPr/>
              <p14:nvPr/>
            </p14:nvContentPartPr>
            <p14:xfrm>
              <a:off x="5148835" y="4573871"/>
              <a:ext cx="134280" cy="101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BEAB8CB-5519-1C61-7B67-EC4F6960FC4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139835" y="4565231"/>
                <a:ext cx="151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118B64A-B29B-7F57-3A7F-590E500E6DD4}"/>
                  </a:ext>
                </a:extLst>
              </p14:cNvPr>
              <p14:cNvContentPartPr/>
              <p14:nvPr/>
            </p14:nvContentPartPr>
            <p14:xfrm>
              <a:off x="5489755" y="4515911"/>
              <a:ext cx="243360" cy="1530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118B64A-B29B-7F57-3A7F-590E500E6DD4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481115" y="4506911"/>
                <a:ext cx="261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7400A02-EECD-AACD-60EC-26349339EED3}"/>
                  </a:ext>
                </a:extLst>
              </p14:cNvPr>
              <p14:cNvContentPartPr/>
              <p14:nvPr/>
            </p14:nvContentPartPr>
            <p14:xfrm>
              <a:off x="6277075" y="4553351"/>
              <a:ext cx="153720" cy="943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7400A02-EECD-AACD-60EC-26349339EED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68075" y="4544351"/>
                <a:ext cx="171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DCE6949-C941-5C2F-8D45-C26C2CB2A7C9}"/>
                  </a:ext>
                </a:extLst>
              </p14:cNvPr>
              <p14:cNvContentPartPr/>
              <p14:nvPr/>
            </p14:nvContentPartPr>
            <p14:xfrm>
              <a:off x="7004275" y="4567751"/>
              <a:ext cx="168840" cy="1062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DCE6949-C941-5C2F-8D45-C26C2CB2A7C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995275" y="4558751"/>
                <a:ext cx="186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A157964-4A08-6700-6827-73EBBD721904}"/>
                  </a:ext>
                </a:extLst>
              </p14:cNvPr>
              <p14:cNvContentPartPr/>
              <p14:nvPr/>
            </p14:nvContentPartPr>
            <p14:xfrm>
              <a:off x="7788715" y="4576391"/>
              <a:ext cx="121320" cy="853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A157964-4A08-6700-6827-73EBBD72190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779715" y="4567391"/>
                <a:ext cx="138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C10659D-5679-F2E3-8AE8-7AE8D93DF244}"/>
                  </a:ext>
                </a:extLst>
              </p14:cNvPr>
              <p14:cNvContentPartPr/>
              <p14:nvPr/>
            </p14:nvContentPartPr>
            <p14:xfrm>
              <a:off x="8174995" y="4557311"/>
              <a:ext cx="146520" cy="860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C10659D-5679-F2E3-8AE8-7AE8D93DF24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166355" y="4548311"/>
                <a:ext cx="164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5A23E0C-F222-1CEF-D8A9-D4D091B9AEF4}"/>
                  </a:ext>
                </a:extLst>
              </p14:cNvPr>
              <p14:cNvContentPartPr/>
              <p14:nvPr/>
            </p14:nvContentPartPr>
            <p14:xfrm>
              <a:off x="8931923" y="4573518"/>
              <a:ext cx="157320" cy="885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5A23E0C-F222-1CEF-D8A9-D4D091B9AEF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922923" y="4564518"/>
                <a:ext cx="174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EF97A25-1F71-CB13-3068-792C2E9A9E3B}"/>
                  </a:ext>
                </a:extLst>
              </p14:cNvPr>
              <p14:cNvContentPartPr/>
              <p14:nvPr/>
            </p14:nvContentPartPr>
            <p14:xfrm>
              <a:off x="9349163" y="4555518"/>
              <a:ext cx="180000" cy="1004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EF97A25-1F71-CB13-3068-792C2E9A9E3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340163" y="4546518"/>
                <a:ext cx="1976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5C35BBC-3B22-90A0-82A1-E8B7E906BA75}"/>
                  </a:ext>
                </a:extLst>
              </p14:cNvPr>
              <p14:cNvContentPartPr/>
              <p14:nvPr/>
            </p14:nvContentPartPr>
            <p14:xfrm>
              <a:off x="10881323" y="4507998"/>
              <a:ext cx="171360" cy="1267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5C35BBC-3B22-90A0-82A1-E8B7E906BA7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872683" y="4498998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2D78967-4674-C925-426C-5A7BF0F77C7C}"/>
                  </a:ext>
                </a:extLst>
              </p14:cNvPr>
              <p14:cNvContentPartPr/>
              <p14:nvPr/>
            </p14:nvContentPartPr>
            <p14:xfrm>
              <a:off x="11271203" y="4527798"/>
              <a:ext cx="132480" cy="117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2D78967-4674-C925-426C-5A7BF0F77C7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1262203" y="4518798"/>
                <a:ext cx="1501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145CAE0-4FDC-F0BA-C6FD-FEF92FFCF385}"/>
              </a:ext>
            </a:extLst>
          </p:cNvPr>
          <p:cNvGrpSpPr/>
          <p:nvPr/>
        </p:nvGrpSpPr>
        <p:grpSpPr>
          <a:xfrm>
            <a:off x="470323" y="3756654"/>
            <a:ext cx="549360" cy="349560"/>
            <a:chOff x="470323" y="3756654"/>
            <a:chExt cx="5493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CDDF74E-28C6-13BC-3866-D7A8EAA2E2EB}"/>
                    </a:ext>
                  </a:extLst>
                </p14:cNvPr>
                <p14:cNvContentPartPr/>
                <p14:nvPr/>
              </p14:nvContentPartPr>
              <p14:xfrm>
                <a:off x="470323" y="3756654"/>
                <a:ext cx="33480" cy="112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CDDF74E-28C6-13BC-3866-D7A8EAA2E2E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2683" y="3738654"/>
                  <a:ext cx="6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97FBB24-D39D-7A82-49CB-E923B0E871A6}"/>
                    </a:ext>
                  </a:extLst>
                </p14:cNvPr>
                <p14:cNvContentPartPr/>
                <p14:nvPr/>
              </p14:nvContentPartPr>
              <p14:xfrm>
                <a:off x="557443" y="3856734"/>
                <a:ext cx="321120" cy="249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97FBB24-D39D-7A82-49CB-E923B0E871A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39803" y="3839094"/>
                  <a:ext cx="356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294C5D5-ED8D-B02A-2515-99BCD70CAAA0}"/>
                    </a:ext>
                  </a:extLst>
                </p14:cNvPr>
                <p14:cNvContentPartPr/>
                <p14:nvPr/>
              </p14:nvContentPartPr>
              <p14:xfrm>
                <a:off x="990523" y="3765654"/>
                <a:ext cx="29160" cy="103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294C5D5-ED8D-B02A-2515-99BCD70CAAA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2883" y="3748014"/>
                  <a:ext cx="648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BC40AC-4128-EFB2-A175-82B6090F350E}"/>
              </a:ext>
            </a:extLst>
          </p:cNvPr>
          <p:cNvGrpSpPr/>
          <p:nvPr/>
        </p:nvGrpSpPr>
        <p:grpSpPr>
          <a:xfrm>
            <a:off x="1349803" y="3773574"/>
            <a:ext cx="925560" cy="286560"/>
            <a:chOff x="1349803" y="3773574"/>
            <a:chExt cx="9255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8EC024A-B844-4AAF-6B33-F92D74447E0E}"/>
                    </a:ext>
                  </a:extLst>
                </p14:cNvPr>
                <p14:cNvContentPartPr/>
                <p14:nvPr/>
              </p14:nvContentPartPr>
              <p14:xfrm>
                <a:off x="1389763" y="3858534"/>
                <a:ext cx="190440" cy="2016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8EC024A-B844-4AAF-6B33-F92D74447E0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72123" y="3840894"/>
                  <a:ext cx="226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2809182-9165-8828-B751-4A497D1588F2}"/>
                    </a:ext>
                  </a:extLst>
                </p14:cNvPr>
                <p14:cNvContentPartPr/>
                <p14:nvPr/>
              </p14:nvContentPartPr>
              <p14:xfrm>
                <a:off x="1349803" y="3901374"/>
                <a:ext cx="80640" cy="255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2809182-9165-8828-B751-4A497D1588F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332163" y="3883374"/>
                  <a:ext cx="116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C0D1BB4-B7EF-230C-F7C9-3B4AF5E46CEB}"/>
                    </a:ext>
                  </a:extLst>
                </p14:cNvPr>
                <p14:cNvContentPartPr/>
                <p14:nvPr/>
              </p14:nvContentPartPr>
              <p14:xfrm>
                <a:off x="1509283" y="3773574"/>
                <a:ext cx="86760" cy="70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C0D1BB4-B7EF-230C-F7C9-3B4AF5E46CE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491283" y="3755574"/>
                  <a:ext cx="122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84720B9-8F28-8A0B-7DD1-4ED055327275}"/>
                    </a:ext>
                  </a:extLst>
                </p14:cNvPr>
                <p14:cNvContentPartPr/>
                <p14:nvPr/>
              </p14:nvContentPartPr>
              <p14:xfrm>
                <a:off x="1635643" y="3827934"/>
                <a:ext cx="276840" cy="191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84720B9-8F28-8A0B-7DD1-4ED05532727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17643" y="3810294"/>
                  <a:ext cx="312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6D7555D-3C41-D8B3-5C6C-67E20BEC8A61}"/>
                    </a:ext>
                  </a:extLst>
                </p14:cNvPr>
                <p14:cNvContentPartPr/>
                <p14:nvPr/>
              </p14:nvContentPartPr>
              <p14:xfrm>
                <a:off x="1978003" y="3868974"/>
                <a:ext cx="102960" cy="1609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6D7555D-3C41-D8B3-5C6C-67E20BEC8A6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60363" y="3851334"/>
                  <a:ext cx="138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315D3AE-E1B1-12B1-B03E-2F709834C74A}"/>
                    </a:ext>
                  </a:extLst>
                </p14:cNvPr>
                <p14:cNvContentPartPr/>
                <p14:nvPr/>
              </p14:nvContentPartPr>
              <p14:xfrm>
                <a:off x="2146483" y="3796614"/>
                <a:ext cx="128880" cy="229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315D3AE-E1B1-12B1-B03E-2F709834C74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128843" y="3778614"/>
                  <a:ext cx="1645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EED1C91-FAFA-AE48-895E-71E4C79D3E81}"/>
              </a:ext>
            </a:extLst>
          </p:cNvPr>
          <p:cNvGrpSpPr/>
          <p:nvPr/>
        </p:nvGrpSpPr>
        <p:grpSpPr>
          <a:xfrm>
            <a:off x="2629603" y="3803814"/>
            <a:ext cx="1194480" cy="190080"/>
            <a:chOff x="2629603" y="3803814"/>
            <a:chExt cx="119448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ADF15D9-8246-3FAC-A430-60344A5C3BF2}"/>
                    </a:ext>
                  </a:extLst>
                </p14:cNvPr>
                <p14:cNvContentPartPr/>
                <p14:nvPr/>
              </p14:nvContentPartPr>
              <p14:xfrm>
                <a:off x="2629603" y="3850254"/>
                <a:ext cx="255960" cy="143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ADF15D9-8246-3FAC-A430-60344A5C3BF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611963" y="3832614"/>
                  <a:ext cx="291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3B8C835-6A7B-4283-77E7-57D30BBCBDA0}"/>
                    </a:ext>
                  </a:extLst>
                </p14:cNvPr>
                <p14:cNvContentPartPr/>
                <p14:nvPr/>
              </p14:nvContentPartPr>
              <p14:xfrm>
                <a:off x="2965843" y="3816774"/>
                <a:ext cx="243000" cy="1677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3B8C835-6A7B-4283-77E7-57D30BBCBDA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47843" y="3798774"/>
                  <a:ext cx="278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6BACD22-BBE2-B6CB-82BA-3280A2B5A05B}"/>
                    </a:ext>
                  </a:extLst>
                </p14:cNvPr>
                <p14:cNvContentPartPr/>
                <p14:nvPr/>
              </p14:nvContentPartPr>
              <p14:xfrm>
                <a:off x="3302443" y="3833694"/>
                <a:ext cx="164880" cy="1281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6BACD22-BBE2-B6CB-82BA-3280A2B5A05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284803" y="3816054"/>
                  <a:ext cx="200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9A1FA97-C477-02F5-91C8-9A0026BC8308}"/>
                    </a:ext>
                  </a:extLst>
                </p14:cNvPr>
                <p14:cNvContentPartPr/>
                <p14:nvPr/>
              </p14:nvContentPartPr>
              <p14:xfrm>
                <a:off x="3528163" y="3817134"/>
                <a:ext cx="110880" cy="132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9A1FA97-C477-02F5-91C8-9A0026BC830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10523" y="3799494"/>
                  <a:ext cx="146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EEB13DA-3A22-2567-BF97-331374947FF5}"/>
                    </a:ext>
                  </a:extLst>
                </p14:cNvPr>
                <p14:cNvContentPartPr/>
                <p14:nvPr/>
              </p14:nvContentPartPr>
              <p14:xfrm>
                <a:off x="3745603" y="3803814"/>
                <a:ext cx="78480" cy="1569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EEB13DA-3A22-2567-BF97-331374947FF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27963" y="3785814"/>
                  <a:ext cx="11412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FA98B1C-55C9-56FE-1FE8-A5BA4DA464C1}"/>
                  </a:ext>
                </a:extLst>
              </p14:cNvPr>
              <p14:cNvContentPartPr/>
              <p14:nvPr/>
            </p14:nvContentPartPr>
            <p14:xfrm>
              <a:off x="4149163" y="3791214"/>
              <a:ext cx="499320" cy="1598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FA98B1C-55C9-56FE-1FE8-A5BA4DA464C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131163" y="3773214"/>
                <a:ext cx="53496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oup 357">
            <a:extLst>
              <a:ext uri="{FF2B5EF4-FFF2-40B4-BE49-F238E27FC236}">
                <a16:creationId xmlns:a16="http://schemas.microsoft.com/office/drawing/2014/main" id="{23EF5D4B-9803-2377-8EB4-C8EC8C5A2E30}"/>
              </a:ext>
            </a:extLst>
          </p:cNvPr>
          <p:cNvGrpSpPr/>
          <p:nvPr/>
        </p:nvGrpSpPr>
        <p:grpSpPr>
          <a:xfrm>
            <a:off x="4920643" y="3689694"/>
            <a:ext cx="1279440" cy="263520"/>
            <a:chOff x="4920643" y="3689694"/>
            <a:chExt cx="127944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3113684-15BD-FB02-CB54-DFA7DEE88762}"/>
                    </a:ext>
                  </a:extLst>
                </p14:cNvPr>
                <p14:cNvContentPartPr/>
                <p14:nvPr/>
              </p14:nvContentPartPr>
              <p14:xfrm>
                <a:off x="4920643" y="3800934"/>
                <a:ext cx="259560" cy="152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3113684-15BD-FB02-CB54-DFA7DEE8876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02643" y="3783294"/>
                  <a:ext cx="295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C365459-6688-6A53-047E-F5DD3DEF4898}"/>
                    </a:ext>
                  </a:extLst>
                </p14:cNvPr>
                <p14:cNvContentPartPr/>
                <p14:nvPr/>
              </p14:nvContentPartPr>
              <p14:xfrm>
                <a:off x="5218723" y="3787974"/>
                <a:ext cx="156960" cy="1429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C365459-6688-6A53-047E-F5DD3DEF48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00723" y="3769974"/>
                  <a:ext cx="192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00D3B3A-0887-877C-5CD5-FD4B791003A4}"/>
                    </a:ext>
                  </a:extLst>
                </p14:cNvPr>
                <p14:cNvContentPartPr/>
                <p14:nvPr/>
              </p14:nvContentPartPr>
              <p14:xfrm>
                <a:off x="5462443" y="3739014"/>
                <a:ext cx="99360" cy="195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00D3B3A-0887-877C-5CD5-FD4B791003A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444443" y="3721374"/>
                  <a:ext cx="13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1033860-AD7F-7B43-0968-40EFC8B0B8E8}"/>
                    </a:ext>
                  </a:extLst>
                </p14:cNvPr>
                <p14:cNvContentPartPr/>
                <p14:nvPr/>
              </p14:nvContentPartPr>
              <p14:xfrm>
                <a:off x="5642803" y="3796974"/>
                <a:ext cx="25920" cy="122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1033860-AD7F-7B43-0968-40EFC8B0B8E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24803" y="3778974"/>
                  <a:ext cx="61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16B3240-E5C8-9938-B547-C3BEC8A7835F}"/>
                    </a:ext>
                  </a:extLst>
                </p14:cNvPr>
                <p14:cNvContentPartPr/>
                <p14:nvPr/>
              </p14:nvContentPartPr>
              <p14:xfrm>
                <a:off x="5626603" y="3689694"/>
                <a:ext cx="81000" cy="56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16B3240-E5C8-9938-B547-C3BEC8A7835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08963" y="3671694"/>
                  <a:ext cx="116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7942918-E692-A675-C0AF-662C678860E8}"/>
                    </a:ext>
                  </a:extLst>
                </p14:cNvPr>
                <p14:cNvContentPartPr/>
                <p14:nvPr/>
              </p14:nvContentPartPr>
              <p14:xfrm>
                <a:off x="5750443" y="3787974"/>
                <a:ext cx="10152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7942918-E692-A675-C0AF-662C678860E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32803" y="3769974"/>
                  <a:ext cx="137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CBC1D41-E613-84D3-AD67-AA4867BE35EA}"/>
                    </a:ext>
                  </a:extLst>
                </p14:cNvPr>
                <p14:cNvContentPartPr/>
                <p14:nvPr/>
              </p14:nvContentPartPr>
              <p14:xfrm>
                <a:off x="5926843" y="3769254"/>
                <a:ext cx="83520" cy="146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CBC1D41-E613-84D3-AD67-AA4867BE35E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08843" y="3751614"/>
                  <a:ext cx="119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3F4354C-DFC5-BFDB-2A5A-6578C6F26A52}"/>
                    </a:ext>
                  </a:extLst>
                </p14:cNvPr>
                <p14:cNvContentPartPr/>
                <p14:nvPr/>
              </p14:nvContentPartPr>
              <p14:xfrm>
                <a:off x="6058963" y="3723894"/>
                <a:ext cx="141120" cy="200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3F4354C-DFC5-BFDB-2A5A-6578C6F26A5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040963" y="3705894"/>
                  <a:ext cx="1767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F0F1CEBA-082E-D0A3-53F3-04823F3CF813}"/>
              </a:ext>
            </a:extLst>
          </p:cNvPr>
          <p:cNvGrpSpPr/>
          <p:nvPr/>
        </p:nvGrpSpPr>
        <p:grpSpPr>
          <a:xfrm>
            <a:off x="6549643" y="3733974"/>
            <a:ext cx="479520" cy="200160"/>
            <a:chOff x="6549643" y="3733974"/>
            <a:chExt cx="4795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7D70DA0-9A4D-0833-F1E6-741B13EF52FE}"/>
                    </a:ext>
                  </a:extLst>
                </p14:cNvPr>
                <p14:cNvContentPartPr/>
                <p14:nvPr/>
              </p14:nvContentPartPr>
              <p14:xfrm>
                <a:off x="6549643" y="3793374"/>
                <a:ext cx="126360" cy="140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7D70DA0-9A4D-0833-F1E6-741B13EF52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531643" y="3775374"/>
                  <a:ext cx="162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5D96E60-B1D2-2E36-5370-D72095176392}"/>
                    </a:ext>
                  </a:extLst>
                </p14:cNvPr>
                <p14:cNvContentPartPr/>
                <p14:nvPr/>
              </p14:nvContentPartPr>
              <p14:xfrm>
                <a:off x="6729643" y="3784014"/>
                <a:ext cx="105120" cy="1396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5D96E60-B1D2-2E36-5370-D720951763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711643" y="3766374"/>
                  <a:ext cx="140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9E33C4D-F0EA-7CC6-3F13-BD5A43AA7928}"/>
                    </a:ext>
                  </a:extLst>
                </p14:cNvPr>
                <p14:cNvContentPartPr/>
                <p14:nvPr/>
              </p14:nvContentPartPr>
              <p14:xfrm>
                <a:off x="6908203" y="3733974"/>
                <a:ext cx="120960" cy="1944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9E33C4D-F0EA-7CC6-3F13-BD5A43AA792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90563" y="3715974"/>
                  <a:ext cx="1566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BFB1C266-A8F6-CB69-C344-7F0FA896B55D}"/>
              </a:ext>
            </a:extLst>
          </p:cNvPr>
          <p:cNvGrpSpPr/>
          <p:nvPr/>
        </p:nvGrpSpPr>
        <p:grpSpPr>
          <a:xfrm>
            <a:off x="7364323" y="3723894"/>
            <a:ext cx="546480" cy="312120"/>
            <a:chOff x="7364323" y="3723894"/>
            <a:chExt cx="5464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C551349-127D-4727-13B4-0C476EBFB443}"/>
                    </a:ext>
                  </a:extLst>
                </p14:cNvPr>
                <p14:cNvContentPartPr/>
                <p14:nvPr/>
              </p14:nvContentPartPr>
              <p14:xfrm>
                <a:off x="7364323" y="3723894"/>
                <a:ext cx="99720" cy="1746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C551349-127D-4727-13B4-0C476EBFB44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46323" y="3705894"/>
                  <a:ext cx="135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1AD20D1-4046-A582-0CB5-3E2A25B76AFD}"/>
                    </a:ext>
                  </a:extLst>
                </p14:cNvPr>
                <p14:cNvContentPartPr/>
                <p14:nvPr/>
              </p14:nvContentPartPr>
              <p14:xfrm>
                <a:off x="7504723" y="3774294"/>
                <a:ext cx="99000" cy="128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1AD20D1-4046-A582-0CB5-3E2A25B76AF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486723" y="3756654"/>
                  <a:ext cx="13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733B3CB-9292-8A6E-C1C4-F27D2D591563}"/>
                    </a:ext>
                  </a:extLst>
                </p14:cNvPr>
                <p14:cNvContentPartPr/>
                <p14:nvPr/>
              </p14:nvContentPartPr>
              <p14:xfrm>
                <a:off x="7644403" y="3782214"/>
                <a:ext cx="17280" cy="2538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733B3CB-9292-8A6E-C1C4-F27D2D59156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26763" y="3764214"/>
                  <a:ext cx="52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38B0F2E-5F09-7568-378A-D23FBF2747A8}"/>
                    </a:ext>
                  </a:extLst>
                </p14:cNvPr>
                <p14:cNvContentPartPr/>
                <p14:nvPr/>
              </p14:nvContentPartPr>
              <p14:xfrm>
                <a:off x="7663483" y="3776094"/>
                <a:ext cx="86040" cy="134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38B0F2E-5F09-7568-378A-D23FBF2747A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645483" y="3758094"/>
                  <a:ext cx="121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FAD6C1F-D10E-F6C5-02E0-8C5C394626CD}"/>
                    </a:ext>
                  </a:extLst>
                </p14:cNvPr>
                <p14:cNvContentPartPr/>
                <p14:nvPr/>
              </p14:nvContentPartPr>
              <p14:xfrm>
                <a:off x="7846363" y="3745854"/>
                <a:ext cx="40320" cy="1710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FAD6C1F-D10E-F6C5-02E0-8C5C394626C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28723" y="3727854"/>
                  <a:ext cx="75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DDCF8C3-0AA1-0E14-9416-8999F45933A7}"/>
                    </a:ext>
                  </a:extLst>
                </p14:cNvPr>
                <p14:cNvContentPartPr/>
                <p14:nvPr/>
              </p14:nvContentPartPr>
              <p14:xfrm>
                <a:off x="7819363" y="3791214"/>
                <a:ext cx="91440" cy="20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DDCF8C3-0AA1-0E14-9416-8999F45933A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801723" y="3773574"/>
                  <a:ext cx="1270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DD10539-99C5-2625-7BC3-BF298B420196}"/>
              </a:ext>
            </a:extLst>
          </p:cNvPr>
          <p:cNvGrpSpPr/>
          <p:nvPr/>
        </p:nvGrpSpPr>
        <p:grpSpPr>
          <a:xfrm>
            <a:off x="8121043" y="3675654"/>
            <a:ext cx="217800" cy="228960"/>
            <a:chOff x="8121043" y="3675654"/>
            <a:chExt cx="2178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2659D76-23CE-8F88-556D-0CB14EC212EF}"/>
                    </a:ext>
                  </a:extLst>
                </p14:cNvPr>
                <p14:cNvContentPartPr/>
                <p14:nvPr/>
              </p14:nvContentPartPr>
              <p14:xfrm>
                <a:off x="8132923" y="3789774"/>
                <a:ext cx="14760" cy="111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2659D76-23CE-8F88-556D-0CB14EC212E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115283" y="3772134"/>
                  <a:ext cx="50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0755BAE-B9A1-C733-177D-0EA472BDC901}"/>
                    </a:ext>
                  </a:extLst>
                </p14:cNvPr>
                <p14:cNvContentPartPr/>
                <p14:nvPr/>
              </p14:nvContentPartPr>
              <p14:xfrm>
                <a:off x="8121043" y="3675654"/>
                <a:ext cx="57240" cy="67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0755BAE-B9A1-C733-177D-0EA472BDC90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103403" y="3658014"/>
                  <a:ext cx="92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70FEA50-8F6E-1B52-BC52-4B5DDAC77E4D}"/>
                    </a:ext>
                  </a:extLst>
                </p14:cNvPr>
                <p14:cNvContentPartPr/>
                <p14:nvPr/>
              </p14:nvContentPartPr>
              <p14:xfrm>
                <a:off x="8227963" y="3771774"/>
                <a:ext cx="110880" cy="132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70FEA50-8F6E-1B52-BC52-4B5DDAC77E4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10323" y="3753774"/>
                  <a:ext cx="14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A687DC1-836D-830D-EB89-B5944F06795C}"/>
              </a:ext>
            </a:extLst>
          </p:cNvPr>
          <p:cNvGrpSpPr/>
          <p:nvPr/>
        </p:nvGrpSpPr>
        <p:grpSpPr>
          <a:xfrm>
            <a:off x="8600563" y="3724974"/>
            <a:ext cx="552240" cy="167040"/>
            <a:chOff x="8600563" y="3724974"/>
            <a:chExt cx="5522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FCA2CA6-D7E8-9CBB-EE07-B04B08733F0A}"/>
                    </a:ext>
                  </a:extLst>
                </p14:cNvPr>
                <p14:cNvContentPartPr/>
                <p14:nvPr/>
              </p14:nvContentPartPr>
              <p14:xfrm>
                <a:off x="8600563" y="3750534"/>
                <a:ext cx="102240" cy="1414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FCA2CA6-D7E8-9CBB-EE07-B04B08733F0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82923" y="3732534"/>
                  <a:ext cx="137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65EC85C-49D2-4C8A-A4B1-C87A2338B6BB}"/>
                    </a:ext>
                  </a:extLst>
                </p14:cNvPr>
                <p14:cNvContentPartPr/>
                <p14:nvPr/>
              </p14:nvContentPartPr>
              <p14:xfrm>
                <a:off x="8784523" y="3724974"/>
                <a:ext cx="368280" cy="1580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65EC85C-49D2-4C8A-A4B1-C87A2338B6B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766883" y="3706974"/>
                  <a:ext cx="4039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68B60DE-0707-08B9-2ECC-DC3FB146CBC9}"/>
              </a:ext>
            </a:extLst>
          </p:cNvPr>
          <p:cNvGrpSpPr/>
          <p:nvPr/>
        </p:nvGrpSpPr>
        <p:grpSpPr>
          <a:xfrm>
            <a:off x="9425323" y="3638934"/>
            <a:ext cx="1159200" cy="275040"/>
            <a:chOff x="9425323" y="3638934"/>
            <a:chExt cx="11592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AE385F4-4801-F615-26E3-A7D38A35F557}"/>
                    </a:ext>
                  </a:extLst>
                </p14:cNvPr>
                <p14:cNvContentPartPr/>
                <p14:nvPr/>
              </p14:nvContentPartPr>
              <p14:xfrm>
                <a:off x="9425323" y="3743334"/>
                <a:ext cx="127800" cy="1490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AE385F4-4801-F615-26E3-A7D38A35F55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407323" y="3725334"/>
                  <a:ext cx="163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3245627-728E-B353-2C05-3D448BE3BBA9}"/>
                    </a:ext>
                  </a:extLst>
                </p14:cNvPr>
                <p14:cNvContentPartPr/>
                <p14:nvPr/>
              </p14:nvContentPartPr>
              <p14:xfrm>
                <a:off x="9629803" y="3736494"/>
                <a:ext cx="398520" cy="1555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3245627-728E-B353-2C05-3D448BE3BBA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612163" y="3718854"/>
                  <a:ext cx="434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1A9BF6E-CF9D-89FB-46C0-09D9B7344DF7}"/>
                    </a:ext>
                  </a:extLst>
                </p14:cNvPr>
                <p14:cNvContentPartPr/>
                <p14:nvPr/>
              </p14:nvContentPartPr>
              <p14:xfrm>
                <a:off x="9995203" y="3638934"/>
                <a:ext cx="40680" cy="532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1A9BF6E-CF9D-89FB-46C0-09D9B7344DF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977203" y="3621294"/>
                  <a:ext cx="7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590EB511-B3A9-3263-34C0-6C154E29190C}"/>
                    </a:ext>
                  </a:extLst>
                </p14:cNvPr>
                <p14:cNvContentPartPr/>
                <p14:nvPr/>
              </p14:nvContentPartPr>
              <p14:xfrm>
                <a:off x="10094923" y="3757014"/>
                <a:ext cx="116280" cy="144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590EB511-B3A9-3263-34C0-6C154E2919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077283" y="3739014"/>
                  <a:ext cx="151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18DAE4F-5DAB-C655-CE9F-A2042E1FE47A}"/>
                    </a:ext>
                  </a:extLst>
                </p14:cNvPr>
                <p14:cNvContentPartPr/>
                <p14:nvPr/>
              </p14:nvContentPartPr>
              <p14:xfrm>
                <a:off x="10265563" y="3707694"/>
                <a:ext cx="70920" cy="2062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18DAE4F-5DAB-C655-CE9F-A2042E1FE47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247923" y="3689694"/>
                  <a:ext cx="106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FF5275B-155E-A89B-D544-83AC5F3F095D}"/>
                    </a:ext>
                  </a:extLst>
                </p14:cNvPr>
                <p14:cNvContentPartPr/>
                <p14:nvPr/>
              </p14:nvContentPartPr>
              <p14:xfrm>
                <a:off x="10420363" y="3722814"/>
                <a:ext cx="50040" cy="181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FF5275B-155E-A89B-D544-83AC5F3F095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402363" y="3704814"/>
                  <a:ext cx="85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7375CC8-B466-EC50-B3BC-57E1FE69F1C2}"/>
                    </a:ext>
                  </a:extLst>
                </p14:cNvPr>
                <p14:cNvContentPartPr/>
                <p14:nvPr/>
              </p14:nvContentPartPr>
              <p14:xfrm>
                <a:off x="10515763" y="3771414"/>
                <a:ext cx="68760" cy="132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7375CC8-B466-EC50-B3BC-57E1FE69F1C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97763" y="3753414"/>
                  <a:ext cx="1044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2BF1854-AE62-F103-D733-E42A7C98E580}"/>
              </a:ext>
            </a:extLst>
          </p:cNvPr>
          <p:cNvGrpSpPr/>
          <p:nvPr/>
        </p:nvGrpSpPr>
        <p:grpSpPr>
          <a:xfrm>
            <a:off x="10782163" y="3612294"/>
            <a:ext cx="693720" cy="290520"/>
            <a:chOff x="10782163" y="3612294"/>
            <a:chExt cx="6937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452D929-25A2-E48D-3918-0C843AA0838D}"/>
                    </a:ext>
                  </a:extLst>
                </p14:cNvPr>
                <p14:cNvContentPartPr/>
                <p14:nvPr/>
              </p14:nvContentPartPr>
              <p14:xfrm>
                <a:off x="10782163" y="3639294"/>
                <a:ext cx="20160" cy="889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452D929-25A2-E48D-3918-0C843AA0838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764523" y="3621294"/>
                  <a:ext cx="55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3D0BB6E-0084-7143-6DE7-9E799FE003EC}"/>
                    </a:ext>
                  </a:extLst>
                </p14:cNvPr>
                <p14:cNvContentPartPr/>
                <p14:nvPr/>
              </p14:nvContentPartPr>
              <p14:xfrm>
                <a:off x="10951003" y="3690414"/>
                <a:ext cx="54000" cy="2124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3D0BB6E-0084-7143-6DE7-9E799FE003E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933003" y="3672414"/>
                  <a:ext cx="8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0A9B68C-D2B4-75A2-6271-7A4BEC8BBEC6}"/>
                    </a:ext>
                  </a:extLst>
                </p14:cNvPr>
                <p14:cNvContentPartPr/>
                <p14:nvPr/>
              </p14:nvContentPartPr>
              <p14:xfrm>
                <a:off x="10896643" y="3775014"/>
                <a:ext cx="101520" cy="205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0A9B68C-D2B4-75A2-6271-7A4BEC8BBEC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79003" y="3757014"/>
                  <a:ext cx="137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39B8957-A889-2CC7-F157-8EE71EFFD4E5}"/>
                    </a:ext>
                  </a:extLst>
                </p14:cNvPr>
                <p14:cNvContentPartPr/>
                <p14:nvPr/>
              </p14:nvContentPartPr>
              <p14:xfrm>
                <a:off x="11028403" y="3739014"/>
                <a:ext cx="112680" cy="1512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39B8957-A889-2CC7-F157-8EE71EFFD4E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10763" y="3721014"/>
                  <a:ext cx="148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F2F44CB-2199-78B6-F1AD-520C7285E34D}"/>
                    </a:ext>
                  </a:extLst>
                </p14:cNvPr>
                <p14:cNvContentPartPr/>
                <p14:nvPr/>
              </p14:nvContentPartPr>
              <p14:xfrm>
                <a:off x="11197603" y="3741174"/>
                <a:ext cx="56880" cy="1404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F2F44CB-2199-78B6-F1AD-520C7285E34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179963" y="3723534"/>
                  <a:ext cx="92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48CC13D-F680-3BE1-046E-2AAE0843E1ED}"/>
                    </a:ext>
                  </a:extLst>
                </p14:cNvPr>
                <p14:cNvContentPartPr/>
                <p14:nvPr/>
              </p14:nvContentPartPr>
              <p14:xfrm>
                <a:off x="11196163" y="3751974"/>
                <a:ext cx="58680" cy="1216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48CC13D-F680-3BE1-046E-2AAE0843E1E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78523" y="3733974"/>
                  <a:ext cx="94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4FDD09C-390F-F069-056D-BB277F767F53}"/>
                    </a:ext>
                  </a:extLst>
                </p14:cNvPr>
                <p14:cNvContentPartPr/>
                <p14:nvPr/>
              </p14:nvContentPartPr>
              <p14:xfrm>
                <a:off x="11283283" y="3682854"/>
                <a:ext cx="100800" cy="1969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4FDD09C-390F-F069-056D-BB277F767F5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65283" y="3664854"/>
                  <a:ext cx="136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E436329-30B7-3C35-631F-8FA29E311DED}"/>
                    </a:ext>
                  </a:extLst>
                </p14:cNvPr>
                <p14:cNvContentPartPr/>
                <p14:nvPr/>
              </p14:nvContentPartPr>
              <p14:xfrm>
                <a:off x="11424403" y="3612294"/>
                <a:ext cx="11880" cy="1004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E436329-30B7-3C35-631F-8FA29E311DE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406763" y="3594294"/>
                  <a:ext cx="47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1BCE692-2D2A-7315-B255-BC049A2C7E46}"/>
                    </a:ext>
                  </a:extLst>
                </p14:cNvPr>
                <p14:cNvContentPartPr/>
                <p14:nvPr/>
              </p14:nvContentPartPr>
              <p14:xfrm>
                <a:off x="11465803" y="3880854"/>
                <a:ext cx="10080" cy="39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1BCE692-2D2A-7315-B255-BC049A2C7E4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448163" y="3862854"/>
                  <a:ext cx="457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04D9BAF-AC0B-7858-F913-9AAE46ADAD7F}"/>
              </a:ext>
            </a:extLst>
          </p:cNvPr>
          <p:cNvGrpSpPr/>
          <p:nvPr/>
        </p:nvGrpSpPr>
        <p:grpSpPr>
          <a:xfrm>
            <a:off x="441523" y="4716414"/>
            <a:ext cx="195480" cy="169200"/>
            <a:chOff x="441523" y="4716414"/>
            <a:chExt cx="1954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38317FF-69A8-1F5A-A825-7A978D0EBEF4}"/>
                    </a:ext>
                  </a:extLst>
                </p14:cNvPr>
                <p14:cNvContentPartPr/>
                <p14:nvPr/>
              </p14:nvContentPartPr>
              <p14:xfrm>
                <a:off x="449803" y="4718934"/>
                <a:ext cx="187200" cy="1447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38317FF-69A8-1F5A-A825-7A978D0EBEF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31803" y="4700934"/>
                  <a:ext cx="222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C899864-A14C-DA5C-C28A-F216BE7C6741}"/>
                    </a:ext>
                  </a:extLst>
                </p14:cNvPr>
                <p14:cNvContentPartPr/>
                <p14:nvPr/>
              </p14:nvContentPartPr>
              <p14:xfrm>
                <a:off x="441523" y="4716414"/>
                <a:ext cx="191520" cy="169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C899864-A14C-DA5C-C28A-F216BE7C674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3883" y="4698774"/>
                  <a:ext cx="2271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03E722A-F4E6-2298-702A-A174742CBA01}"/>
              </a:ext>
            </a:extLst>
          </p:cNvPr>
          <p:cNvGrpSpPr/>
          <p:nvPr/>
        </p:nvGrpSpPr>
        <p:grpSpPr>
          <a:xfrm>
            <a:off x="937243" y="4636494"/>
            <a:ext cx="776520" cy="206640"/>
            <a:chOff x="937243" y="4636494"/>
            <a:chExt cx="77652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481F9CF-DF57-E257-829C-84F8920410DE}"/>
                    </a:ext>
                  </a:extLst>
                </p14:cNvPr>
                <p14:cNvContentPartPr/>
                <p14:nvPr/>
              </p14:nvContentPartPr>
              <p14:xfrm>
                <a:off x="937243" y="4646214"/>
                <a:ext cx="125280" cy="1969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481F9CF-DF57-E257-829C-84F8920410D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9603" y="4628214"/>
                  <a:ext cx="160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10636F9-F2A5-4D22-EA5E-432FB3FEEC1C}"/>
                    </a:ext>
                  </a:extLst>
                </p14:cNvPr>
                <p14:cNvContentPartPr/>
                <p14:nvPr/>
              </p14:nvContentPartPr>
              <p14:xfrm>
                <a:off x="1140643" y="4653054"/>
                <a:ext cx="47520" cy="1774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10636F9-F2A5-4D22-EA5E-432FB3FEEC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22643" y="4635054"/>
                  <a:ext cx="83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9590D16-E23A-36CF-AB7D-3A6B0D1B794C}"/>
                    </a:ext>
                  </a:extLst>
                </p14:cNvPr>
                <p14:cNvContentPartPr/>
                <p14:nvPr/>
              </p14:nvContentPartPr>
              <p14:xfrm>
                <a:off x="1122643" y="4636494"/>
                <a:ext cx="236520" cy="1908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9590D16-E23A-36CF-AB7D-3A6B0D1B794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04643" y="4618854"/>
                  <a:ext cx="27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06432C8-03F0-0533-1E56-1EFCF777C425}"/>
                    </a:ext>
                  </a:extLst>
                </p14:cNvPr>
                <p14:cNvContentPartPr/>
                <p14:nvPr/>
              </p14:nvContentPartPr>
              <p14:xfrm>
                <a:off x="1431523" y="4685454"/>
                <a:ext cx="282240" cy="1504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06432C8-03F0-0533-1E56-1EFCF777C42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13883" y="4667814"/>
                  <a:ext cx="3178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2955A8C-3145-423D-0754-F71F93963F1A}"/>
              </a:ext>
            </a:extLst>
          </p:cNvPr>
          <p:cNvGrpSpPr/>
          <p:nvPr/>
        </p:nvGrpSpPr>
        <p:grpSpPr>
          <a:xfrm>
            <a:off x="1967203" y="4628214"/>
            <a:ext cx="1141920" cy="189360"/>
            <a:chOff x="1967203" y="4628214"/>
            <a:chExt cx="11419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F03FA9F-E1F1-43DD-35C3-CFC278982C01}"/>
                    </a:ext>
                  </a:extLst>
                </p14:cNvPr>
                <p14:cNvContentPartPr/>
                <p14:nvPr/>
              </p14:nvContentPartPr>
              <p14:xfrm>
                <a:off x="1967203" y="4681134"/>
                <a:ext cx="232200" cy="136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F03FA9F-E1F1-43DD-35C3-CFC278982C0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949203" y="4663134"/>
                  <a:ext cx="267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BD5F261-C901-82B3-FA58-733B80C985F4}"/>
                    </a:ext>
                  </a:extLst>
                </p14:cNvPr>
                <p14:cNvContentPartPr/>
                <p14:nvPr/>
              </p14:nvContentPartPr>
              <p14:xfrm>
                <a:off x="2261683" y="4628214"/>
                <a:ext cx="235080" cy="189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BD5F261-C901-82B3-FA58-733B80C985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243683" y="4610574"/>
                  <a:ext cx="27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3CC2450-D1FC-9283-9C8C-3E513921BD71}"/>
                    </a:ext>
                  </a:extLst>
                </p14:cNvPr>
                <p14:cNvContentPartPr/>
                <p14:nvPr/>
              </p14:nvContentPartPr>
              <p14:xfrm>
                <a:off x="2569123" y="4665654"/>
                <a:ext cx="198360" cy="1231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3CC2450-D1FC-9283-9C8C-3E513921BD7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51483" y="4647654"/>
                  <a:ext cx="234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7B684CA-212C-4633-366F-C6F46F272CB1}"/>
                    </a:ext>
                  </a:extLst>
                </p14:cNvPr>
                <p14:cNvContentPartPr/>
                <p14:nvPr/>
              </p14:nvContentPartPr>
              <p14:xfrm>
                <a:off x="2832643" y="4653054"/>
                <a:ext cx="110520" cy="135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7B684CA-212C-4633-366F-C6F46F272CB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815003" y="4635414"/>
                  <a:ext cx="146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0011497-BB2B-4831-3321-D9268234DF51}"/>
                    </a:ext>
                  </a:extLst>
                </p14:cNvPr>
                <p14:cNvContentPartPr/>
                <p14:nvPr/>
              </p14:nvContentPartPr>
              <p14:xfrm>
                <a:off x="3043603" y="4648734"/>
                <a:ext cx="65520" cy="1468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0011497-BB2B-4831-3321-D9268234DF5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25603" y="4631094"/>
                  <a:ext cx="1011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E4D6A6C-C832-38C7-553A-84EAFC75F1A7}"/>
              </a:ext>
            </a:extLst>
          </p:cNvPr>
          <p:cNvGrpSpPr/>
          <p:nvPr/>
        </p:nvGrpSpPr>
        <p:grpSpPr>
          <a:xfrm>
            <a:off x="681643" y="5038974"/>
            <a:ext cx="1468080" cy="554400"/>
            <a:chOff x="681643" y="5038974"/>
            <a:chExt cx="1468080" cy="5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C1B7125-B48C-2B84-D0AF-D4E9121FB2D3}"/>
                    </a:ext>
                  </a:extLst>
                </p14:cNvPr>
                <p14:cNvContentPartPr/>
                <p14:nvPr/>
              </p14:nvContentPartPr>
              <p14:xfrm>
                <a:off x="681643" y="5121054"/>
                <a:ext cx="248040" cy="164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C1B7125-B48C-2B84-D0AF-D4E9121FB2D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63643" y="5103054"/>
                  <a:ext cx="283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3EFD084-0CC2-4D31-01B3-6F40865B535C}"/>
                    </a:ext>
                  </a:extLst>
                </p14:cNvPr>
                <p14:cNvContentPartPr/>
                <p14:nvPr/>
              </p14:nvContentPartPr>
              <p14:xfrm>
                <a:off x="998083" y="5150574"/>
                <a:ext cx="104400" cy="1353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3EFD084-0CC2-4D31-01B3-6F40865B535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80083" y="5132934"/>
                  <a:ext cx="140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CCB59B9-AECD-5E05-6C63-2EAD30BC7E42}"/>
                    </a:ext>
                  </a:extLst>
                </p14:cNvPr>
                <p14:cNvContentPartPr/>
                <p14:nvPr/>
              </p14:nvContentPartPr>
              <p14:xfrm>
                <a:off x="1170883" y="5116734"/>
                <a:ext cx="38880" cy="171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CCB59B9-AECD-5E05-6C63-2EAD30BC7E4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52883" y="5098734"/>
                  <a:ext cx="74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25E4E81-0132-58BE-CB57-EE8BBF5F8ABF}"/>
                    </a:ext>
                  </a:extLst>
                </p14:cNvPr>
                <p14:cNvContentPartPr/>
                <p14:nvPr/>
              </p14:nvContentPartPr>
              <p14:xfrm>
                <a:off x="1155403" y="5148054"/>
                <a:ext cx="87480" cy="154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25E4E81-0132-58BE-CB57-EE8BBF5F8AB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7763" y="5130414"/>
                  <a:ext cx="123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1C04C065-CD26-44F0-ABA6-A34E796DCDFC}"/>
                    </a:ext>
                  </a:extLst>
                </p14:cNvPr>
                <p14:cNvContentPartPr/>
                <p14:nvPr/>
              </p14:nvContentPartPr>
              <p14:xfrm>
                <a:off x="1308043" y="5147334"/>
                <a:ext cx="182880" cy="1440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1C04C065-CD26-44F0-ABA6-A34E796DCDF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290403" y="5129694"/>
                  <a:ext cx="218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0563A52-0118-1C98-332C-BB95D6AEADFF}"/>
                    </a:ext>
                  </a:extLst>
                </p14:cNvPr>
                <p14:cNvContentPartPr/>
                <p14:nvPr/>
              </p14:nvContentPartPr>
              <p14:xfrm>
                <a:off x="1468243" y="5038974"/>
                <a:ext cx="68760" cy="56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0563A52-0118-1C98-332C-BB95D6AEADF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50603" y="5020974"/>
                  <a:ext cx="104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AED96FF-8935-F931-BCAF-30FD6520CFB1}"/>
                    </a:ext>
                  </a:extLst>
                </p14:cNvPr>
                <p14:cNvContentPartPr/>
                <p14:nvPr/>
              </p14:nvContentPartPr>
              <p14:xfrm>
                <a:off x="1586323" y="5144094"/>
                <a:ext cx="91440" cy="1342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AED96FF-8935-F931-BCAF-30FD6520CFB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568323" y="5126094"/>
                  <a:ext cx="127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0C82F41-D641-C144-2061-25AD08C5C27C}"/>
                    </a:ext>
                  </a:extLst>
                </p14:cNvPr>
                <p14:cNvContentPartPr/>
                <p14:nvPr/>
              </p14:nvContentPartPr>
              <p14:xfrm>
                <a:off x="1743643" y="5153094"/>
                <a:ext cx="10800" cy="1306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0C82F41-D641-C144-2061-25AD08C5C27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725643" y="5135454"/>
                  <a:ext cx="4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89FD641-6D78-FF2C-07DC-B738BFE072CD}"/>
                    </a:ext>
                  </a:extLst>
                </p14:cNvPr>
                <p14:cNvContentPartPr/>
                <p14:nvPr/>
              </p14:nvContentPartPr>
              <p14:xfrm>
                <a:off x="1741483" y="5038974"/>
                <a:ext cx="73440" cy="626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89FD641-6D78-FF2C-07DC-B738BFE072C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723483" y="5021334"/>
                  <a:ext cx="109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FD48606-D38A-C2DF-FC10-018A6DC5EEBD}"/>
                    </a:ext>
                  </a:extLst>
                </p14:cNvPr>
                <p14:cNvContentPartPr/>
                <p14:nvPr/>
              </p14:nvContentPartPr>
              <p14:xfrm>
                <a:off x="1848403" y="5141574"/>
                <a:ext cx="98280" cy="1350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FD48606-D38A-C2DF-FC10-018A6DC5EE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30763" y="5123574"/>
                  <a:ext cx="133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0D3A644-996C-9F0B-9516-3F2FA41DD7CB}"/>
                    </a:ext>
                  </a:extLst>
                </p14:cNvPr>
                <p14:cNvContentPartPr/>
                <p14:nvPr/>
              </p14:nvContentPartPr>
              <p14:xfrm>
                <a:off x="1991683" y="5142294"/>
                <a:ext cx="158040" cy="4510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0D3A644-996C-9F0B-9516-3F2FA41DD7C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973683" y="5124294"/>
                  <a:ext cx="19368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1C0AA9B3-8D43-BA7D-6538-DEA598AD0A64}"/>
              </a:ext>
            </a:extLst>
          </p:cNvPr>
          <p:cNvGrpSpPr/>
          <p:nvPr/>
        </p:nvGrpSpPr>
        <p:grpSpPr>
          <a:xfrm>
            <a:off x="2418643" y="5015574"/>
            <a:ext cx="1613160" cy="434160"/>
            <a:chOff x="2418643" y="5015574"/>
            <a:chExt cx="161316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5EF601C-AF7A-AC96-0F6C-C074090ED7F7}"/>
                    </a:ext>
                  </a:extLst>
                </p14:cNvPr>
                <p14:cNvContentPartPr/>
                <p14:nvPr/>
              </p14:nvContentPartPr>
              <p14:xfrm>
                <a:off x="2428003" y="5135454"/>
                <a:ext cx="16200" cy="114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5EF601C-AF7A-AC96-0F6C-C074090ED7F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410003" y="5117814"/>
                  <a:ext cx="51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26A917A-5A2D-6C33-788B-763AD201F117}"/>
                    </a:ext>
                  </a:extLst>
                </p14:cNvPr>
                <p14:cNvContentPartPr/>
                <p14:nvPr/>
              </p14:nvContentPartPr>
              <p14:xfrm>
                <a:off x="2418643" y="5018094"/>
                <a:ext cx="82080" cy="45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26A917A-5A2D-6C33-788B-763AD201F11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00643" y="5000454"/>
                  <a:ext cx="117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2701AAC-8074-00C1-80DF-6D0DF32A24D2}"/>
                    </a:ext>
                  </a:extLst>
                </p14:cNvPr>
                <p14:cNvContentPartPr/>
                <p14:nvPr/>
              </p14:nvContentPartPr>
              <p14:xfrm>
                <a:off x="2542843" y="5121414"/>
                <a:ext cx="169200" cy="1328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2701AAC-8074-00C1-80DF-6D0DF32A24D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525203" y="5103414"/>
                  <a:ext cx="204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7CAC60-4334-35E8-14BD-F3BE772EE878}"/>
                    </a:ext>
                  </a:extLst>
                </p14:cNvPr>
                <p14:cNvContentPartPr/>
                <p14:nvPr/>
              </p14:nvContentPartPr>
              <p14:xfrm>
                <a:off x="2795923" y="5110614"/>
                <a:ext cx="135360" cy="1580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7CAC60-4334-35E8-14BD-F3BE772EE87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777923" y="5092614"/>
                  <a:ext cx="171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288AAD9-4DE8-CF56-E8D7-CC717301A8BC}"/>
                    </a:ext>
                  </a:extLst>
                </p14:cNvPr>
                <p14:cNvContentPartPr/>
                <p14:nvPr/>
              </p14:nvContentPartPr>
              <p14:xfrm>
                <a:off x="2993203" y="5116374"/>
                <a:ext cx="105480" cy="333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288AAD9-4DE8-CF56-E8D7-CC717301A8B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975563" y="5098734"/>
                  <a:ext cx="141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30DFF72-76DB-2043-9BB5-A18DA948C882}"/>
                    </a:ext>
                  </a:extLst>
                </p14:cNvPr>
                <p14:cNvContentPartPr/>
                <p14:nvPr/>
              </p14:nvContentPartPr>
              <p14:xfrm>
                <a:off x="3173563" y="5110974"/>
                <a:ext cx="191520" cy="163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30DFF72-76DB-2043-9BB5-A18DA948C88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55563" y="5093334"/>
                  <a:ext cx="227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06D047C-FCA2-7BAD-9AA0-0BE935721C0E}"/>
                    </a:ext>
                  </a:extLst>
                </p14:cNvPr>
                <p14:cNvContentPartPr/>
                <p14:nvPr/>
              </p14:nvContentPartPr>
              <p14:xfrm>
                <a:off x="3437803" y="5242374"/>
                <a:ext cx="22320" cy="59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06D047C-FCA2-7BAD-9AA0-0BE935721C0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419803" y="5224374"/>
                  <a:ext cx="57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6CC95D16-30CB-3FFB-EC66-F8CEDA75D87E}"/>
                    </a:ext>
                  </a:extLst>
                </p14:cNvPr>
                <p14:cNvContentPartPr/>
                <p14:nvPr/>
              </p14:nvContentPartPr>
              <p14:xfrm>
                <a:off x="3594763" y="5093694"/>
                <a:ext cx="124560" cy="1414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6CC95D16-30CB-3FFB-EC66-F8CEDA75D87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76763" y="5076054"/>
                  <a:ext cx="160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458D561-BEDF-01D0-DC7F-45D282D074DE}"/>
                    </a:ext>
                  </a:extLst>
                </p14:cNvPr>
                <p14:cNvContentPartPr/>
                <p14:nvPr/>
              </p14:nvContentPartPr>
              <p14:xfrm>
                <a:off x="3824083" y="5100174"/>
                <a:ext cx="73080" cy="142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458D561-BEDF-01D0-DC7F-45D282D074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806083" y="5082174"/>
                  <a:ext cx="108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1D2FD47-7F72-C438-434F-B0244926A5C9}"/>
                    </a:ext>
                  </a:extLst>
                </p14:cNvPr>
                <p14:cNvContentPartPr/>
                <p14:nvPr/>
              </p14:nvContentPartPr>
              <p14:xfrm>
                <a:off x="3961603" y="5015574"/>
                <a:ext cx="70200" cy="231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1D2FD47-7F72-C438-434F-B0244926A5C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943603" y="4997574"/>
                  <a:ext cx="105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84DBA8E-35C8-A706-BD3A-4261C9AB3540}"/>
              </a:ext>
            </a:extLst>
          </p:cNvPr>
          <p:cNvGrpSpPr/>
          <p:nvPr/>
        </p:nvGrpSpPr>
        <p:grpSpPr>
          <a:xfrm>
            <a:off x="435043" y="5630454"/>
            <a:ext cx="380880" cy="175680"/>
            <a:chOff x="435043" y="5630454"/>
            <a:chExt cx="3808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1CBB895-09D3-EBD3-7350-D5AED8061A13}"/>
                    </a:ext>
                  </a:extLst>
                </p14:cNvPr>
                <p14:cNvContentPartPr/>
                <p14:nvPr/>
              </p14:nvContentPartPr>
              <p14:xfrm>
                <a:off x="435043" y="5630454"/>
                <a:ext cx="81720" cy="1699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1CBB895-09D3-EBD3-7350-D5AED8061A1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17043" y="5612814"/>
                  <a:ext cx="117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A532B91-AE7F-DE32-5366-12C208F39619}"/>
                    </a:ext>
                  </a:extLst>
                </p14:cNvPr>
                <p14:cNvContentPartPr/>
                <p14:nvPr/>
              </p14:nvContentPartPr>
              <p14:xfrm>
                <a:off x="559603" y="5653134"/>
                <a:ext cx="256320" cy="153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A532B91-AE7F-DE32-5366-12C208F3961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41963" y="5635494"/>
                  <a:ext cx="2919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A9A72B1-6EBB-2264-DC5B-02028FA66BA9}"/>
              </a:ext>
            </a:extLst>
          </p:cNvPr>
          <p:cNvGrpSpPr/>
          <p:nvPr/>
        </p:nvGrpSpPr>
        <p:grpSpPr>
          <a:xfrm>
            <a:off x="1089883" y="5617494"/>
            <a:ext cx="263880" cy="199800"/>
            <a:chOff x="1089883" y="5617494"/>
            <a:chExt cx="26388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50F760E-AA39-AD8E-BFC8-DC1C2EA3996B}"/>
                    </a:ext>
                  </a:extLst>
                </p14:cNvPr>
                <p14:cNvContentPartPr/>
                <p14:nvPr/>
              </p14:nvContentPartPr>
              <p14:xfrm>
                <a:off x="1089883" y="5617494"/>
                <a:ext cx="99000" cy="199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50F760E-AA39-AD8E-BFC8-DC1C2EA3996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72243" y="5599494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0FA801B-C094-5E0C-0A16-AA2A00525B71}"/>
                    </a:ext>
                  </a:extLst>
                </p14:cNvPr>
                <p14:cNvContentPartPr/>
                <p14:nvPr/>
              </p14:nvContentPartPr>
              <p14:xfrm>
                <a:off x="1245403" y="5673294"/>
                <a:ext cx="108360" cy="1429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0FA801B-C094-5E0C-0A16-AA2A00525B7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27403" y="5655654"/>
                  <a:ext cx="1440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1688FC0-8180-4BA9-5648-F80327D9C5F7}"/>
              </a:ext>
            </a:extLst>
          </p:cNvPr>
          <p:cNvGrpSpPr/>
          <p:nvPr/>
        </p:nvGrpSpPr>
        <p:grpSpPr>
          <a:xfrm>
            <a:off x="1634563" y="5615694"/>
            <a:ext cx="1208160" cy="394920"/>
            <a:chOff x="1634563" y="5615694"/>
            <a:chExt cx="12081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CBD5FEE-C2D0-B947-5D52-808EA1E497B2}"/>
                    </a:ext>
                  </a:extLst>
                </p14:cNvPr>
                <p14:cNvContentPartPr/>
                <p14:nvPr/>
              </p14:nvContentPartPr>
              <p14:xfrm>
                <a:off x="1634563" y="5657814"/>
                <a:ext cx="102960" cy="1436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CBD5FEE-C2D0-B947-5D52-808EA1E497B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616563" y="5640174"/>
                  <a:ext cx="138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E58784D-D5C5-9C04-493D-647A8A7AB146}"/>
                    </a:ext>
                  </a:extLst>
                </p14:cNvPr>
                <p14:cNvContentPartPr/>
                <p14:nvPr/>
              </p14:nvContentPartPr>
              <p14:xfrm>
                <a:off x="1786123" y="5661054"/>
                <a:ext cx="95760" cy="1454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E58784D-D5C5-9C04-493D-647A8A7AB14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68123" y="5643054"/>
                  <a:ext cx="131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94A8299-6FA5-DCCE-D04B-76A8DC2B4618}"/>
                    </a:ext>
                  </a:extLst>
                </p14:cNvPr>
                <p14:cNvContentPartPr/>
                <p14:nvPr/>
              </p14:nvContentPartPr>
              <p14:xfrm>
                <a:off x="1920763" y="5672574"/>
                <a:ext cx="106560" cy="338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94A8299-6FA5-DCCE-D04B-76A8DC2B461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903123" y="5654934"/>
                  <a:ext cx="142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B1678D4-2017-EDA2-D84F-6C6B1A8F266B}"/>
                    </a:ext>
                  </a:extLst>
                </p14:cNvPr>
                <p14:cNvContentPartPr/>
                <p14:nvPr/>
              </p14:nvContentPartPr>
              <p14:xfrm>
                <a:off x="2095003" y="5650254"/>
                <a:ext cx="41760" cy="1641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B1678D4-2017-EDA2-D84F-6C6B1A8F266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077003" y="5632254"/>
                  <a:ext cx="77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D785168-83AB-5A86-49CD-06769C74BF39}"/>
                    </a:ext>
                  </a:extLst>
                </p14:cNvPr>
                <p14:cNvContentPartPr/>
                <p14:nvPr/>
              </p14:nvContentPartPr>
              <p14:xfrm>
                <a:off x="2178523" y="5677254"/>
                <a:ext cx="84600" cy="1490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D785168-83AB-5A86-49CD-06769C74BF3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60883" y="5659614"/>
                  <a:ext cx="120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13FAE96-D01C-51DB-B9DC-8CE07639C1BF}"/>
                    </a:ext>
                  </a:extLst>
                </p14:cNvPr>
                <p14:cNvContentPartPr/>
                <p14:nvPr/>
              </p14:nvContentPartPr>
              <p14:xfrm>
                <a:off x="2338363" y="5654934"/>
                <a:ext cx="147600" cy="1728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13FAE96-D01C-51DB-B9DC-8CE07639C1B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20363" y="5637294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0574326-EC12-A28F-7C13-0B415AA0DCF8}"/>
                    </a:ext>
                  </a:extLst>
                </p14:cNvPr>
                <p14:cNvContentPartPr/>
                <p14:nvPr/>
              </p14:nvContentPartPr>
              <p14:xfrm>
                <a:off x="2452123" y="5693454"/>
                <a:ext cx="83160" cy="216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0574326-EC12-A28F-7C13-0B415AA0DCF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434123" y="5675814"/>
                  <a:ext cx="118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07AFB00-B312-8883-622C-FFB1ED018432}"/>
                    </a:ext>
                  </a:extLst>
                </p14:cNvPr>
                <p14:cNvContentPartPr/>
                <p14:nvPr/>
              </p14:nvContentPartPr>
              <p14:xfrm>
                <a:off x="2581363" y="5682294"/>
                <a:ext cx="73800" cy="139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07AFB00-B312-8883-622C-FFB1ED01843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63363" y="5664294"/>
                  <a:ext cx="109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A35F80E9-E0DE-02F1-9C31-BBA6472756EA}"/>
                    </a:ext>
                  </a:extLst>
                </p14:cNvPr>
                <p14:cNvContentPartPr/>
                <p14:nvPr/>
              </p14:nvContentPartPr>
              <p14:xfrm>
                <a:off x="2718883" y="5615694"/>
                <a:ext cx="123840" cy="1947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A35F80E9-E0DE-02F1-9C31-BBA6472756E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701243" y="5597694"/>
                  <a:ext cx="15948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099F18E9-1F6A-B740-2490-52C188A5AF06}"/>
                  </a:ext>
                </a:extLst>
              </p14:cNvPr>
              <p14:cNvContentPartPr/>
              <p14:nvPr/>
            </p14:nvContentPartPr>
            <p14:xfrm>
              <a:off x="3142963" y="5650614"/>
              <a:ext cx="226440" cy="1522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099F18E9-1F6A-B740-2490-52C188A5AF0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124963" y="5632974"/>
                <a:ext cx="26208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1819133-85E3-2B62-F795-E9EAAD304CAE}"/>
              </a:ext>
            </a:extLst>
          </p:cNvPr>
          <p:cNvGrpSpPr/>
          <p:nvPr/>
        </p:nvGrpSpPr>
        <p:grpSpPr>
          <a:xfrm>
            <a:off x="3576403" y="5646654"/>
            <a:ext cx="380520" cy="155880"/>
            <a:chOff x="3576403" y="5646654"/>
            <a:chExt cx="3805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87940F2-F1C6-3644-35D3-9F53B0C73B88}"/>
                    </a:ext>
                  </a:extLst>
                </p14:cNvPr>
                <p14:cNvContentPartPr/>
                <p14:nvPr/>
              </p14:nvContentPartPr>
              <p14:xfrm>
                <a:off x="3576403" y="5648814"/>
                <a:ext cx="20304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87940F2-F1C6-3644-35D3-9F53B0C73B8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558403" y="5631174"/>
                  <a:ext cx="23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5FD0966-AFA2-586E-4961-F55E0849CA82}"/>
                    </a:ext>
                  </a:extLst>
                </p14:cNvPr>
                <p14:cNvContentPartPr/>
                <p14:nvPr/>
              </p14:nvContentPartPr>
              <p14:xfrm>
                <a:off x="3850363" y="5646654"/>
                <a:ext cx="106560" cy="155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5FD0966-AFA2-586E-4961-F55E0849CA8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832723" y="5628654"/>
                  <a:ext cx="1422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95E7B664-3CC9-198E-201E-937A27456BE5}"/>
                  </a:ext>
                </a:extLst>
              </p14:cNvPr>
              <p14:cNvContentPartPr/>
              <p14:nvPr/>
            </p14:nvContentPartPr>
            <p14:xfrm>
              <a:off x="328483" y="6145974"/>
              <a:ext cx="481320" cy="1699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95E7B664-3CC9-198E-201E-937A27456BE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310843" y="6127974"/>
                <a:ext cx="5169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4" name="Group 453">
            <a:extLst>
              <a:ext uri="{FF2B5EF4-FFF2-40B4-BE49-F238E27FC236}">
                <a16:creationId xmlns:a16="http://schemas.microsoft.com/office/drawing/2014/main" id="{4BFE3F7E-AD0F-8436-A10C-0E3D4C9EF4C6}"/>
              </a:ext>
            </a:extLst>
          </p:cNvPr>
          <p:cNvGrpSpPr/>
          <p:nvPr/>
        </p:nvGrpSpPr>
        <p:grpSpPr>
          <a:xfrm>
            <a:off x="1162963" y="6140214"/>
            <a:ext cx="546840" cy="474480"/>
            <a:chOff x="1162963" y="6140214"/>
            <a:chExt cx="5468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92F01D8-B812-31ED-5B90-63E01AAAEB9E}"/>
                    </a:ext>
                  </a:extLst>
                </p14:cNvPr>
                <p14:cNvContentPartPr/>
                <p14:nvPr/>
              </p14:nvContentPartPr>
              <p14:xfrm>
                <a:off x="1162963" y="6169374"/>
                <a:ext cx="109440" cy="151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92F01D8-B812-31ED-5B90-63E01AAAEB9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44963" y="6151734"/>
                  <a:ext cx="145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FF26B77-C468-9E25-24A8-ECF29EC82AA6}"/>
                    </a:ext>
                  </a:extLst>
                </p14:cNvPr>
                <p14:cNvContentPartPr/>
                <p14:nvPr/>
              </p14:nvContentPartPr>
              <p14:xfrm>
                <a:off x="1330723" y="6184134"/>
                <a:ext cx="101880" cy="1324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FF26B77-C468-9E25-24A8-ECF29EC82AA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312723" y="6166494"/>
                  <a:ext cx="137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63EBA34-9ADA-3580-A2A9-BE9D0B5A61CB}"/>
                    </a:ext>
                  </a:extLst>
                </p14:cNvPr>
                <p14:cNvContentPartPr/>
                <p14:nvPr/>
              </p14:nvContentPartPr>
              <p14:xfrm>
                <a:off x="1504603" y="6140214"/>
                <a:ext cx="205200" cy="474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63EBA34-9ADA-3580-A2A9-BE9D0B5A61C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486963" y="6122214"/>
                  <a:ext cx="240840" cy="51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BB3D3232-1B9B-FC6A-C906-48716DCBAD3D}"/>
              </a:ext>
            </a:extLst>
          </p:cNvPr>
          <p:cNvGrpSpPr/>
          <p:nvPr/>
        </p:nvGrpSpPr>
        <p:grpSpPr>
          <a:xfrm>
            <a:off x="2022643" y="6075774"/>
            <a:ext cx="1405440" cy="277920"/>
            <a:chOff x="2022643" y="6075774"/>
            <a:chExt cx="14054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02101B0-29DF-2560-731A-723B334C043A}"/>
                    </a:ext>
                  </a:extLst>
                </p14:cNvPr>
                <p14:cNvContentPartPr/>
                <p14:nvPr/>
              </p14:nvContentPartPr>
              <p14:xfrm>
                <a:off x="2037043" y="6188094"/>
                <a:ext cx="18720" cy="1069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02101B0-29DF-2560-731A-723B334C043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019403" y="6170454"/>
                  <a:ext cx="54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71BAF0A8-2802-5AAA-98B2-EB5679FA1F05}"/>
                    </a:ext>
                  </a:extLst>
                </p14:cNvPr>
                <p14:cNvContentPartPr/>
                <p14:nvPr/>
              </p14:nvContentPartPr>
              <p14:xfrm>
                <a:off x="2022643" y="6075774"/>
                <a:ext cx="72360" cy="547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71BAF0A8-2802-5AAA-98B2-EB5679FA1F0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05003" y="6057774"/>
                  <a:ext cx="108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F1441C2-1D74-7D80-0010-FD5DDF81ADED}"/>
                    </a:ext>
                  </a:extLst>
                </p14:cNvPr>
                <p14:cNvContentPartPr/>
                <p14:nvPr/>
              </p14:nvContentPartPr>
              <p14:xfrm>
                <a:off x="2119123" y="6172974"/>
                <a:ext cx="109800" cy="1321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F1441C2-1D74-7D80-0010-FD5DDF81ADE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01483" y="6155334"/>
                  <a:ext cx="145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F87B860-D7C9-6119-3CE1-A56480A1D836}"/>
                    </a:ext>
                  </a:extLst>
                </p14:cNvPr>
                <p14:cNvContentPartPr/>
                <p14:nvPr/>
              </p14:nvContentPartPr>
              <p14:xfrm>
                <a:off x="2293363" y="6135174"/>
                <a:ext cx="56520" cy="186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F87B860-D7C9-6119-3CE1-A56480A1D83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275363" y="6117174"/>
                  <a:ext cx="92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DF84D5EA-D3CA-DD97-58E0-FA1D60B93870}"/>
                    </a:ext>
                  </a:extLst>
                </p14:cNvPr>
                <p14:cNvContentPartPr/>
                <p14:nvPr/>
              </p14:nvContentPartPr>
              <p14:xfrm>
                <a:off x="2284723" y="6180894"/>
                <a:ext cx="114840" cy="21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DF84D5EA-D3CA-DD97-58E0-FA1D60B9387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266723" y="6163254"/>
                  <a:ext cx="15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109CABA-A096-C7F7-7C26-349C25D8B812}"/>
                    </a:ext>
                  </a:extLst>
                </p14:cNvPr>
                <p14:cNvContentPartPr/>
                <p14:nvPr/>
              </p14:nvContentPartPr>
              <p14:xfrm>
                <a:off x="2458243" y="6185934"/>
                <a:ext cx="200520" cy="1602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109CABA-A096-C7F7-7C26-349C25D8B81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440603" y="6167934"/>
                  <a:ext cx="23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F3F4F84-30E5-9A34-34CD-49E9F37E2624}"/>
                    </a:ext>
                  </a:extLst>
                </p14:cNvPr>
                <p14:cNvContentPartPr/>
                <p14:nvPr/>
              </p14:nvContentPartPr>
              <p14:xfrm>
                <a:off x="2718163" y="6192414"/>
                <a:ext cx="186120" cy="161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F3F4F84-30E5-9A34-34CD-49E9F37E262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700523" y="6174774"/>
                  <a:ext cx="221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499A3EB-5C13-0811-DC88-64336E210F1A}"/>
                    </a:ext>
                  </a:extLst>
                </p14:cNvPr>
                <p14:cNvContentPartPr/>
                <p14:nvPr/>
              </p14:nvContentPartPr>
              <p14:xfrm>
                <a:off x="2963683" y="6161094"/>
                <a:ext cx="69120" cy="1857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499A3EB-5C13-0811-DC88-64336E210F1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946043" y="6143454"/>
                  <a:ext cx="104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8F433E1-A202-B7C3-C860-3AC383D71D15}"/>
                    </a:ext>
                  </a:extLst>
                </p14:cNvPr>
                <p14:cNvContentPartPr/>
                <p14:nvPr/>
              </p14:nvContentPartPr>
              <p14:xfrm>
                <a:off x="2949643" y="6207534"/>
                <a:ext cx="119520" cy="21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8F433E1-A202-B7C3-C860-3AC383D71D1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931643" y="6189894"/>
                  <a:ext cx="155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F21FE17E-4719-AD86-1361-902771A7771A}"/>
                    </a:ext>
                  </a:extLst>
                </p14:cNvPr>
                <p14:cNvContentPartPr/>
                <p14:nvPr/>
              </p14:nvContentPartPr>
              <p14:xfrm>
                <a:off x="3120643" y="6201054"/>
                <a:ext cx="123120" cy="145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F21FE17E-4719-AD86-1361-902771A7771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103003" y="6183054"/>
                  <a:ext cx="158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269F115-EDC1-2B6A-8C51-87C9709CEA6D}"/>
                    </a:ext>
                  </a:extLst>
                </p14:cNvPr>
                <p14:cNvContentPartPr/>
                <p14:nvPr/>
              </p14:nvContentPartPr>
              <p14:xfrm>
                <a:off x="3285883" y="6135534"/>
                <a:ext cx="142200" cy="207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269F115-EDC1-2B6A-8C51-87C9709CEA6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267883" y="6117894"/>
                  <a:ext cx="1778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D6D3320-0763-4ED4-EFFA-339DBEC739FF}"/>
              </a:ext>
            </a:extLst>
          </p:cNvPr>
          <p:cNvGrpSpPr/>
          <p:nvPr/>
        </p:nvGrpSpPr>
        <p:grpSpPr>
          <a:xfrm>
            <a:off x="3657403" y="6071814"/>
            <a:ext cx="235440" cy="251280"/>
            <a:chOff x="3657403" y="6071814"/>
            <a:chExt cx="2354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A5007A1-D5F1-3D77-B166-0C765A3DE810}"/>
                    </a:ext>
                  </a:extLst>
                </p14:cNvPr>
                <p14:cNvContentPartPr/>
                <p14:nvPr/>
              </p14:nvContentPartPr>
              <p14:xfrm>
                <a:off x="3678643" y="6197814"/>
                <a:ext cx="12960" cy="117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A5007A1-D5F1-3D77-B166-0C765A3DE81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661003" y="6179814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CCBE959-6614-F23E-7BFD-4DD3C71E3658}"/>
                    </a:ext>
                  </a:extLst>
                </p14:cNvPr>
                <p14:cNvContentPartPr/>
                <p14:nvPr/>
              </p14:nvContentPartPr>
              <p14:xfrm>
                <a:off x="3657403" y="6071814"/>
                <a:ext cx="66960" cy="51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CCBE959-6614-F23E-7BFD-4DD3C71E365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639763" y="6054174"/>
                  <a:ext cx="102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B3E44B4-35D2-D3C5-FA77-C2231B6B2964}"/>
                    </a:ext>
                  </a:extLst>
                </p14:cNvPr>
                <p14:cNvContentPartPr/>
                <p14:nvPr/>
              </p14:nvContentPartPr>
              <p14:xfrm>
                <a:off x="3765763" y="6180534"/>
                <a:ext cx="127080" cy="1425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B3E44B4-35D2-D3C5-FA77-C2231B6B296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747763" y="6162534"/>
                  <a:ext cx="1627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260D07C-73EA-1945-8274-8F180C091635}"/>
              </a:ext>
            </a:extLst>
          </p:cNvPr>
          <p:cNvGrpSpPr/>
          <p:nvPr/>
        </p:nvGrpSpPr>
        <p:grpSpPr>
          <a:xfrm>
            <a:off x="4217203" y="6124014"/>
            <a:ext cx="633960" cy="213840"/>
            <a:chOff x="4217203" y="6124014"/>
            <a:chExt cx="6339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83F2D369-35F1-4E4C-DC05-BAE62EDFE3D9}"/>
                    </a:ext>
                  </a:extLst>
                </p14:cNvPr>
                <p14:cNvContentPartPr/>
                <p14:nvPr/>
              </p14:nvContentPartPr>
              <p14:xfrm>
                <a:off x="4246363" y="6139494"/>
                <a:ext cx="43560" cy="1854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83F2D369-35F1-4E4C-DC05-BAE62EDFE3D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228363" y="6121854"/>
                  <a:ext cx="79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2E6DE92-BE8E-D826-6CC4-8E7328FB3E94}"/>
                    </a:ext>
                  </a:extLst>
                </p14:cNvPr>
                <p14:cNvContentPartPr/>
                <p14:nvPr/>
              </p14:nvContentPartPr>
              <p14:xfrm>
                <a:off x="4217203" y="6196014"/>
                <a:ext cx="112320" cy="14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2E6DE92-BE8E-D826-6CC4-8E7328FB3E9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199563" y="6178374"/>
                  <a:ext cx="147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A5E097E-3175-3D55-3565-FA2FC7D4C777}"/>
                    </a:ext>
                  </a:extLst>
                </p14:cNvPr>
                <p14:cNvContentPartPr/>
                <p14:nvPr/>
              </p14:nvContentPartPr>
              <p14:xfrm>
                <a:off x="4377043" y="6173334"/>
                <a:ext cx="90720" cy="164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A5E097E-3175-3D55-3565-FA2FC7D4C77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359043" y="6155334"/>
                  <a:ext cx="126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8284E905-5655-E6AE-1B44-896ADBA59F51}"/>
                    </a:ext>
                  </a:extLst>
                </p14:cNvPr>
                <p14:cNvContentPartPr/>
                <p14:nvPr/>
              </p14:nvContentPartPr>
              <p14:xfrm>
                <a:off x="4534363" y="6197094"/>
                <a:ext cx="66600" cy="1285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8284E905-5655-E6AE-1B44-896ADBA59F5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516723" y="6179454"/>
                  <a:ext cx="10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39D8B1C-CA6A-3526-85BE-23E9F280E8A5}"/>
                    </a:ext>
                  </a:extLst>
                </p14:cNvPr>
                <p14:cNvContentPartPr/>
                <p14:nvPr/>
              </p14:nvContentPartPr>
              <p14:xfrm>
                <a:off x="4539403" y="6206454"/>
                <a:ext cx="89640" cy="1220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39D8B1C-CA6A-3526-85BE-23E9F280E8A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521763" y="6188814"/>
                  <a:ext cx="12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FD00E31-B8AE-C9E2-6880-3183A87DE849}"/>
                    </a:ext>
                  </a:extLst>
                </p14:cNvPr>
                <p14:cNvContentPartPr/>
                <p14:nvPr/>
              </p14:nvContentPartPr>
              <p14:xfrm>
                <a:off x="4697083" y="6124014"/>
                <a:ext cx="61200" cy="2059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FD00E31-B8AE-C9E2-6880-3183A87DE84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679083" y="6106014"/>
                  <a:ext cx="96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9E65B18-6968-0CAD-19E2-867D80A606DD}"/>
                    </a:ext>
                  </a:extLst>
                </p14:cNvPr>
                <p14:cNvContentPartPr/>
                <p14:nvPr/>
              </p14:nvContentPartPr>
              <p14:xfrm>
                <a:off x="4685203" y="6188814"/>
                <a:ext cx="90000" cy="140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9E65B18-6968-0CAD-19E2-867D80A606D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667563" y="6171174"/>
                  <a:ext cx="12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9D3F23F-FD44-0390-651C-BFE8B135EBD8}"/>
                    </a:ext>
                  </a:extLst>
                </p14:cNvPr>
                <p14:cNvContentPartPr/>
                <p14:nvPr/>
              </p14:nvContentPartPr>
              <p14:xfrm>
                <a:off x="4850443" y="6301494"/>
                <a:ext cx="720" cy="144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9D3F23F-FD44-0390-651C-BFE8B135EBD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832443" y="6283854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845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292E7E4-9235-C7E4-F878-5822BFAA4396}"/>
              </a:ext>
            </a:extLst>
          </p:cNvPr>
          <p:cNvGrpSpPr/>
          <p:nvPr/>
        </p:nvGrpSpPr>
        <p:grpSpPr>
          <a:xfrm>
            <a:off x="1332682" y="263255"/>
            <a:ext cx="1822680" cy="364680"/>
            <a:chOff x="1332682" y="263255"/>
            <a:chExt cx="182268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0419D-AE87-7FE3-67F8-3F1C8AAAAF9E}"/>
                    </a:ext>
                  </a:extLst>
                </p14:cNvPr>
                <p14:cNvContentPartPr/>
                <p14:nvPr/>
              </p14:nvContentPartPr>
              <p14:xfrm>
                <a:off x="1342042" y="397535"/>
                <a:ext cx="104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0419D-AE87-7FE3-67F8-3F1C8AAAAF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6042" y="361535"/>
                  <a:ext cx="82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6A7F71-9C64-F539-D714-B885C8A7770F}"/>
                    </a:ext>
                  </a:extLst>
                </p14:cNvPr>
                <p14:cNvContentPartPr/>
                <p14:nvPr/>
              </p14:nvContentPartPr>
              <p14:xfrm>
                <a:off x="1332682" y="360815"/>
                <a:ext cx="158400" cy="15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6A7F71-9C64-F539-D714-B885C8A777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7042" y="324815"/>
                  <a:ext cx="23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10EB9D-86F2-49CD-292D-72B5BF3A84A7}"/>
                    </a:ext>
                  </a:extLst>
                </p14:cNvPr>
                <p14:cNvContentPartPr/>
                <p14:nvPr/>
              </p14:nvContentPartPr>
              <p14:xfrm>
                <a:off x="1625002" y="373415"/>
                <a:ext cx="13680" cy="231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10EB9D-86F2-49CD-292D-72B5BF3A84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89002" y="337775"/>
                  <a:ext cx="85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78C3C5-E4BE-4266-68F1-3B577708135C}"/>
                    </a:ext>
                  </a:extLst>
                </p14:cNvPr>
                <p14:cNvContentPartPr/>
                <p14:nvPr/>
              </p14:nvContentPartPr>
              <p14:xfrm>
                <a:off x="1766122" y="394295"/>
                <a:ext cx="9360" cy="20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78C3C5-E4BE-4266-68F1-3B57770813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0482" y="358295"/>
                  <a:ext cx="81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4AC08D-B470-D335-7B5A-BE8F1D65D256}"/>
                    </a:ext>
                  </a:extLst>
                </p14:cNvPr>
                <p14:cNvContentPartPr/>
                <p14:nvPr/>
              </p14:nvContentPartPr>
              <p14:xfrm>
                <a:off x="1771162" y="342815"/>
                <a:ext cx="133200" cy="162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4AC08D-B470-D335-7B5A-BE8F1D65D2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5522" y="306815"/>
                  <a:ext cx="204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EDB3EC-3336-7ADE-0E0C-2FF089B4A4CC}"/>
                    </a:ext>
                  </a:extLst>
                </p14:cNvPr>
                <p14:cNvContentPartPr/>
                <p14:nvPr/>
              </p14:nvContentPartPr>
              <p14:xfrm>
                <a:off x="2022442" y="366935"/>
                <a:ext cx="92160" cy="21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EDB3EC-3336-7ADE-0E0C-2FF089B4A4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6442" y="330935"/>
                  <a:ext cx="163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46A645-0FFC-0F90-7C58-39674496F6FD}"/>
                    </a:ext>
                  </a:extLst>
                </p14:cNvPr>
                <p14:cNvContentPartPr/>
                <p14:nvPr/>
              </p14:nvContentPartPr>
              <p14:xfrm>
                <a:off x="2044402" y="442895"/>
                <a:ext cx="84240" cy="2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46A645-0FFC-0F90-7C58-39674496F6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8402" y="406895"/>
                  <a:ext cx="155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65E03C-8AFD-C6DE-E2D6-4DF3EAC1D7FC}"/>
                    </a:ext>
                  </a:extLst>
                </p14:cNvPr>
                <p14:cNvContentPartPr/>
                <p14:nvPr/>
              </p14:nvContentPartPr>
              <p14:xfrm>
                <a:off x="2025322" y="335255"/>
                <a:ext cx="128520" cy="2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65E03C-8AFD-C6DE-E2D6-4DF3EAC1D7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9682" y="299255"/>
                  <a:ext cx="20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EB6F3A-0686-F82D-2EC8-F61BCAAE11AE}"/>
                    </a:ext>
                  </a:extLst>
                </p14:cNvPr>
                <p14:cNvContentPartPr/>
                <p14:nvPr/>
              </p14:nvContentPartPr>
              <p14:xfrm>
                <a:off x="2270482" y="336695"/>
                <a:ext cx="116640" cy="224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EB6F3A-0686-F82D-2EC8-F61BCAAE11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34842" y="301055"/>
                  <a:ext cx="188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627E66-8865-6737-F73F-B7E2B66AE724}"/>
                    </a:ext>
                  </a:extLst>
                </p14:cNvPr>
                <p14:cNvContentPartPr/>
                <p14:nvPr/>
              </p14:nvContentPartPr>
              <p14:xfrm>
                <a:off x="2517442" y="341375"/>
                <a:ext cx="9720" cy="219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627E66-8865-6737-F73F-B7E2B66AE7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81442" y="305375"/>
                  <a:ext cx="81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DFDA98-4176-2142-137A-2737483BC158}"/>
                    </a:ext>
                  </a:extLst>
                </p14:cNvPr>
                <p14:cNvContentPartPr/>
                <p14:nvPr/>
              </p14:nvContentPartPr>
              <p14:xfrm>
                <a:off x="2636242" y="333815"/>
                <a:ext cx="8640" cy="209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DFDA98-4176-2142-137A-2737483BC1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0602" y="298175"/>
                  <a:ext cx="80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791ED7-25ED-2081-666C-78EBACD44DB1}"/>
                    </a:ext>
                  </a:extLst>
                </p14:cNvPr>
                <p14:cNvContentPartPr/>
                <p14:nvPr/>
              </p14:nvContentPartPr>
              <p14:xfrm>
                <a:off x="2636242" y="334895"/>
                <a:ext cx="241200" cy="18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791ED7-25ED-2081-666C-78EBACD44D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00602" y="299255"/>
                  <a:ext cx="312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D60188-5A80-E4C3-FA7C-A8C811D76119}"/>
                    </a:ext>
                  </a:extLst>
                </p14:cNvPr>
                <p14:cNvContentPartPr/>
                <p14:nvPr/>
              </p14:nvContentPartPr>
              <p14:xfrm>
                <a:off x="2869882" y="296375"/>
                <a:ext cx="19800" cy="225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D60188-5A80-E4C3-FA7C-A8C811D761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33882" y="260375"/>
                  <a:ext cx="9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59D629-9698-ED2A-7CEE-D6FAA2C83B04}"/>
                    </a:ext>
                  </a:extLst>
                </p14:cNvPr>
                <p14:cNvContentPartPr/>
                <p14:nvPr/>
              </p14:nvContentPartPr>
              <p14:xfrm>
                <a:off x="2988682" y="286655"/>
                <a:ext cx="154440" cy="25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59D629-9698-ED2A-7CEE-D6FAA2C83B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52682" y="250655"/>
                  <a:ext cx="226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FD5366-C4F2-AF19-54C4-FE1ACAE53694}"/>
                    </a:ext>
                  </a:extLst>
                </p14:cNvPr>
                <p14:cNvContentPartPr/>
                <p14:nvPr/>
              </p14:nvContentPartPr>
              <p14:xfrm>
                <a:off x="2991562" y="383855"/>
                <a:ext cx="141480" cy="1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FD5366-C4F2-AF19-54C4-FE1ACAE536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5922" y="348215"/>
                  <a:ext cx="213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B82D1D-5859-5B4F-7876-9CDAF2AF4FAE}"/>
                    </a:ext>
                  </a:extLst>
                </p14:cNvPr>
                <p14:cNvContentPartPr/>
                <p14:nvPr/>
              </p14:nvContentPartPr>
              <p14:xfrm>
                <a:off x="2981842" y="263255"/>
                <a:ext cx="173520" cy="16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B82D1D-5859-5B4F-7876-9CDAF2AF4F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46202" y="227255"/>
                  <a:ext cx="2451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C57743A-6BB5-F79C-E10C-A5C1B98C1655}"/>
                  </a:ext>
                </a:extLst>
              </p14:cNvPr>
              <p14:cNvContentPartPr/>
              <p14:nvPr/>
            </p14:nvContentPartPr>
            <p14:xfrm>
              <a:off x="3345442" y="503375"/>
              <a:ext cx="54360" cy="64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C57743A-6BB5-F79C-E10C-A5C1B98C16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09442" y="467375"/>
                <a:ext cx="126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ED8A28-43C2-0072-C0A6-8D45631B4041}"/>
                  </a:ext>
                </a:extLst>
              </p14:cNvPr>
              <p14:cNvContentPartPr/>
              <p14:nvPr/>
            </p14:nvContentPartPr>
            <p14:xfrm>
              <a:off x="3332842" y="262535"/>
              <a:ext cx="70920" cy="54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ED8A28-43C2-0072-C0A6-8D45631B40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97202" y="226895"/>
                <a:ext cx="1425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168437-35D6-9868-821B-FE4E63AB8DDB}"/>
              </a:ext>
            </a:extLst>
          </p:cNvPr>
          <p:cNvGrpSpPr/>
          <p:nvPr/>
        </p:nvGrpSpPr>
        <p:grpSpPr>
          <a:xfrm>
            <a:off x="874099" y="1348655"/>
            <a:ext cx="831240" cy="288000"/>
            <a:chOff x="874099" y="1348655"/>
            <a:chExt cx="8312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5409556-2E67-0671-8D76-F22C2D40FBA0}"/>
                    </a:ext>
                  </a:extLst>
                </p14:cNvPr>
                <p14:cNvContentPartPr/>
                <p14:nvPr/>
              </p14:nvContentPartPr>
              <p14:xfrm>
                <a:off x="909019" y="1381055"/>
                <a:ext cx="17280" cy="253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5409556-2E67-0671-8D76-F22C2D40FB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1019" y="1363055"/>
                  <a:ext cx="52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92F27BA-C3B5-27B2-A2BC-5FD8EB716B8F}"/>
                    </a:ext>
                  </a:extLst>
                </p14:cNvPr>
                <p14:cNvContentPartPr/>
                <p14:nvPr/>
              </p14:nvContentPartPr>
              <p14:xfrm>
                <a:off x="874099" y="1348655"/>
                <a:ext cx="224640" cy="288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92F27BA-C3B5-27B2-A2BC-5FD8EB716B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099" y="1331015"/>
                  <a:ext cx="260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241E41A-8C87-B397-B092-8B4E93405111}"/>
                    </a:ext>
                  </a:extLst>
                </p14:cNvPr>
                <p14:cNvContentPartPr/>
                <p14:nvPr/>
              </p14:nvContentPartPr>
              <p14:xfrm>
                <a:off x="1190899" y="1381415"/>
                <a:ext cx="290520" cy="225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241E41A-8C87-B397-B092-8B4E934051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2899" y="1363775"/>
                  <a:ext cx="326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444DA0F-E7D7-185B-1BF5-9B01960C2090}"/>
                    </a:ext>
                  </a:extLst>
                </p14:cNvPr>
                <p14:cNvContentPartPr/>
                <p14:nvPr/>
              </p14:nvContentPartPr>
              <p14:xfrm>
                <a:off x="1377379" y="1437215"/>
                <a:ext cx="97200" cy="19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444DA0F-E7D7-185B-1BF5-9B01960C20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9739" y="1419575"/>
                  <a:ext cx="132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BD9DAD1-E2BC-2684-9389-4BA396A1DDC4}"/>
                    </a:ext>
                  </a:extLst>
                </p14:cNvPr>
                <p14:cNvContentPartPr/>
                <p14:nvPr/>
              </p14:nvContentPartPr>
              <p14:xfrm>
                <a:off x="1562059" y="1415615"/>
                <a:ext cx="143280" cy="172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BD9DAD1-E2BC-2684-9389-4BA396A1DD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44059" y="1397615"/>
                  <a:ext cx="1789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09927FB-41B3-4276-A945-C251E0B76F30}"/>
              </a:ext>
            </a:extLst>
          </p:cNvPr>
          <p:cNvGrpSpPr/>
          <p:nvPr/>
        </p:nvGrpSpPr>
        <p:grpSpPr>
          <a:xfrm>
            <a:off x="676819" y="1782095"/>
            <a:ext cx="1730160" cy="491760"/>
            <a:chOff x="676819" y="1782095"/>
            <a:chExt cx="173016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B88F1E3-BE40-2BF9-2025-650C81C1B929}"/>
                    </a:ext>
                  </a:extLst>
                </p14:cNvPr>
                <p14:cNvContentPartPr/>
                <p14:nvPr/>
              </p14:nvContentPartPr>
              <p14:xfrm>
                <a:off x="676819" y="1917815"/>
                <a:ext cx="145080" cy="239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B88F1E3-BE40-2BF9-2025-650C81C1B9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8819" y="1900175"/>
                  <a:ext cx="180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239967-1299-8993-7DF8-52A386D491F7}"/>
                    </a:ext>
                  </a:extLst>
                </p14:cNvPr>
                <p14:cNvContentPartPr/>
                <p14:nvPr/>
              </p14:nvContentPartPr>
              <p14:xfrm>
                <a:off x="694819" y="2055335"/>
                <a:ext cx="84960" cy="18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239967-1299-8993-7DF8-52A386D491F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6819" y="2037695"/>
                  <a:ext cx="120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CF06D09-3DC2-9449-A0AB-9FE9D04F6CCD}"/>
                    </a:ext>
                  </a:extLst>
                </p14:cNvPr>
                <p14:cNvContentPartPr/>
                <p14:nvPr/>
              </p14:nvContentPartPr>
              <p14:xfrm>
                <a:off x="895699" y="1985135"/>
                <a:ext cx="124200" cy="168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CF06D09-3DC2-9449-A0AB-9FE9D04F6C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7699" y="1967135"/>
                  <a:ext cx="159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B421934-16BB-835F-F407-CB6BD3BA4AD1}"/>
                    </a:ext>
                  </a:extLst>
                </p14:cNvPr>
                <p14:cNvContentPartPr/>
                <p14:nvPr/>
              </p14:nvContentPartPr>
              <p14:xfrm>
                <a:off x="1091539" y="1991255"/>
                <a:ext cx="122400" cy="282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B421934-16BB-835F-F407-CB6BD3BA4AD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3899" y="1973615"/>
                  <a:ext cx="158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73CF390-4669-2B59-8C25-D276E0768D6D}"/>
                    </a:ext>
                  </a:extLst>
                </p14:cNvPr>
                <p14:cNvContentPartPr/>
                <p14:nvPr/>
              </p14:nvContentPartPr>
              <p14:xfrm>
                <a:off x="1292779" y="1936535"/>
                <a:ext cx="393840" cy="184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73CF390-4669-2B59-8C25-D276E0768D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74779" y="1918895"/>
                  <a:ext cx="42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85D93BE-E844-D982-0F80-BB1BE24B8CC5}"/>
                    </a:ext>
                  </a:extLst>
                </p14:cNvPr>
                <p14:cNvContentPartPr/>
                <p14:nvPr/>
              </p14:nvContentPartPr>
              <p14:xfrm>
                <a:off x="1511659" y="1842575"/>
                <a:ext cx="63360" cy="52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85D93BE-E844-D982-0F80-BB1BE24B8CC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4019" y="1824575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6934D35-B0A6-13C5-CA6F-81E74AE3CA6D}"/>
                    </a:ext>
                  </a:extLst>
                </p14:cNvPr>
                <p14:cNvContentPartPr/>
                <p14:nvPr/>
              </p14:nvContentPartPr>
              <p14:xfrm>
                <a:off x="1779859" y="1916375"/>
                <a:ext cx="15840" cy="168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6934D35-B0A6-13C5-CA6F-81E74AE3CA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61859" y="1898375"/>
                  <a:ext cx="51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0E80A7E-3215-B071-CD7E-C6127D13B834}"/>
                    </a:ext>
                  </a:extLst>
                </p14:cNvPr>
                <p14:cNvContentPartPr/>
                <p14:nvPr/>
              </p14:nvContentPartPr>
              <p14:xfrm>
                <a:off x="1745659" y="1782095"/>
                <a:ext cx="48960" cy="56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0E80A7E-3215-B071-CD7E-C6127D13B8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27659" y="1764455"/>
                  <a:ext cx="8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25F51C5-E2D1-D398-C864-8A9F73C5D5D2}"/>
                    </a:ext>
                  </a:extLst>
                </p14:cNvPr>
                <p14:cNvContentPartPr/>
                <p14:nvPr/>
              </p14:nvContentPartPr>
              <p14:xfrm>
                <a:off x="1901539" y="1864895"/>
                <a:ext cx="327600" cy="223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25F51C5-E2D1-D398-C864-8A9F73C5D5D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83899" y="1846895"/>
                  <a:ext cx="363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0B09CE-DAB3-FACE-D18D-A290098D052D}"/>
                    </a:ext>
                  </a:extLst>
                </p14:cNvPr>
                <p14:cNvContentPartPr/>
                <p14:nvPr/>
              </p14:nvContentPartPr>
              <p14:xfrm>
                <a:off x="2015299" y="1808015"/>
                <a:ext cx="25920" cy="25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0B09CE-DAB3-FACE-D18D-A290098D05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7299" y="1790015"/>
                  <a:ext cx="61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BF6E1C3-2F70-6995-FAE4-954999FC7B94}"/>
                    </a:ext>
                  </a:extLst>
                </p14:cNvPr>
                <p14:cNvContentPartPr/>
                <p14:nvPr/>
              </p14:nvContentPartPr>
              <p14:xfrm>
                <a:off x="1902979" y="1901615"/>
                <a:ext cx="63360" cy="19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BF6E1C3-2F70-6995-FAE4-954999FC7B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85339" y="1883975"/>
                  <a:ext cx="99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C6931B-D9F1-E475-DA11-7D800D1C9E27}"/>
                    </a:ext>
                  </a:extLst>
                </p14:cNvPr>
                <p14:cNvContentPartPr/>
                <p14:nvPr/>
              </p14:nvContentPartPr>
              <p14:xfrm>
                <a:off x="2272699" y="1887935"/>
                <a:ext cx="134280" cy="166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C6931B-D9F1-E475-DA11-7D800D1C9E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54699" y="1869935"/>
                  <a:ext cx="169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B2B8C85-675A-8583-8685-8E9B0B8E2320}"/>
                    </a:ext>
                  </a:extLst>
                </p14:cNvPr>
                <p14:cNvContentPartPr/>
                <p14:nvPr/>
              </p14:nvContentPartPr>
              <p14:xfrm>
                <a:off x="1845019" y="1902335"/>
                <a:ext cx="72720" cy="9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B2B8C85-675A-8583-8685-8E9B0B8E23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27019" y="1884695"/>
                  <a:ext cx="1083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8D92355-1906-C11B-7422-869DAE697297}"/>
                  </a:ext>
                </a:extLst>
              </p14:cNvPr>
              <p14:cNvContentPartPr/>
              <p14:nvPr/>
            </p14:nvContentPartPr>
            <p14:xfrm>
              <a:off x="2714419" y="1513895"/>
              <a:ext cx="780840" cy="1659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8D92355-1906-C11B-7422-869DAE69729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96779" y="1495895"/>
                <a:ext cx="81648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63CC342-917F-870A-4DF5-0760CBE89E24}"/>
              </a:ext>
            </a:extLst>
          </p:cNvPr>
          <p:cNvGrpSpPr/>
          <p:nvPr/>
        </p:nvGrpSpPr>
        <p:grpSpPr>
          <a:xfrm>
            <a:off x="3828979" y="1328855"/>
            <a:ext cx="709920" cy="263160"/>
            <a:chOff x="3828979" y="1328855"/>
            <a:chExt cx="70992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3655C9-7CB6-F3B1-6BFA-2FD4B9EFC3E2}"/>
                    </a:ext>
                  </a:extLst>
                </p14:cNvPr>
                <p14:cNvContentPartPr/>
                <p14:nvPr/>
              </p14:nvContentPartPr>
              <p14:xfrm>
                <a:off x="3901339" y="1341455"/>
                <a:ext cx="49320" cy="227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3655C9-7CB6-F3B1-6BFA-2FD4B9EFC3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83339" y="1323455"/>
                  <a:ext cx="84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E26B46-6639-728E-8E3B-F9892BB82490}"/>
                    </a:ext>
                  </a:extLst>
                </p14:cNvPr>
                <p14:cNvContentPartPr/>
                <p14:nvPr/>
              </p14:nvContentPartPr>
              <p14:xfrm>
                <a:off x="3828979" y="1328855"/>
                <a:ext cx="225360" cy="27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E26B46-6639-728E-8E3B-F9892BB8249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10979" y="1310855"/>
                  <a:ext cx="261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5782F4-DFC7-4242-6F8C-45162DEE0FC9}"/>
                    </a:ext>
                  </a:extLst>
                </p14:cNvPr>
                <p14:cNvContentPartPr/>
                <p14:nvPr/>
              </p14:nvContentPartPr>
              <p14:xfrm>
                <a:off x="4061899" y="1406255"/>
                <a:ext cx="122400" cy="185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5782F4-DFC7-4242-6F8C-45162DEE0F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43899" y="1388615"/>
                  <a:ext cx="158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E0A15B8-26A1-1E9B-0E52-6CACC8D65456}"/>
                    </a:ext>
                  </a:extLst>
                </p14:cNvPr>
                <p14:cNvContentPartPr/>
                <p14:nvPr/>
              </p14:nvContentPartPr>
              <p14:xfrm>
                <a:off x="4271779" y="1425335"/>
                <a:ext cx="67320" cy="146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E0A15B8-26A1-1E9B-0E52-6CACC8D6545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54139" y="1407335"/>
                  <a:ext cx="102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DD5219C-1829-19B6-CDDD-CA9C7DC4A3E7}"/>
                    </a:ext>
                  </a:extLst>
                </p14:cNvPr>
                <p14:cNvContentPartPr/>
                <p14:nvPr/>
              </p14:nvContentPartPr>
              <p14:xfrm>
                <a:off x="4256659" y="1428215"/>
                <a:ext cx="103320" cy="138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DD5219C-1829-19B6-CDDD-CA9C7DC4A3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38659" y="1410215"/>
                  <a:ext cx="138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8CD8259-F918-E530-9E32-3150457E58EC}"/>
                    </a:ext>
                  </a:extLst>
                </p14:cNvPr>
                <p14:cNvContentPartPr/>
                <p14:nvPr/>
              </p14:nvContentPartPr>
              <p14:xfrm>
                <a:off x="4447099" y="1346495"/>
                <a:ext cx="77400" cy="226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8CD8259-F918-E530-9E32-3150457E58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29459" y="1328495"/>
                  <a:ext cx="113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17E62C1-B717-3139-8E8E-BCA56BD580EA}"/>
                    </a:ext>
                  </a:extLst>
                </p14:cNvPr>
                <p14:cNvContentPartPr/>
                <p14:nvPr/>
              </p14:nvContentPartPr>
              <p14:xfrm>
                <a:off x="4396699" y="1412735"/>
                <a:ext cx="142200" cy="25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17E62C1-B717-3139-8E8E-BCA56BD580E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78699" y="1394735"/>
                  <a:ext cx="1778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247AA76-7B07-7D29-8B39-0F8A2EF73C3E}"/>
              </a:ext>
            </a:extLst>
          </p:cNvPr>
          <p:cNvGrpSpPr/>
          <p:nvPr/>
        </p:nvGrpSpPr>
        <p:grpSpPr>
          <a:xfrm>
            <a:off x="3705499" y="1769135"/>
            <a:ext cx="1728000" cy="458640"/>
            <a:chOff x="3705499" y="1769135"/>
            <a:chExt cx="172800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13260B6-21FD-6950-07E4-35FE6E11ACE6}"/>
                    </a:ext>
                  </a:extLst>
                </p14:cNvPr>
                <p14:cNvContentPartPr/>
                <p14:nvPr/>
              </p14:nvContentPartPr>
              <p14:xfrm>
                <a:off x="3717379" y="1955255"/>
                <a:ext cx="29160" cy="272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13260B6-21FD-6950-07E4-35FE6E11AC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99379" y="1937615"/>
                  <a:ext cx="64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7DBCEFB-E51F-5B0E-E8A8-AAC106C9CBF6}"/>
                    </a:ext>
                  </a:extLst>
                </p14:cNvPr>
                <p14:cNvContentPartPr/>
                <p14:nvPr/>
              </p14:nvContentPartPr>
              <p14:xfrm>
                <a:off x="3705499" y="1925015"/>
                <a:ext cx="134640" cy="157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7DBCEFB-E51F-5B0E-E8A8-AAC106C9CB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87499" y="1907375"/>
                  <a:ext cx="17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9826794-B470-CCB9-82D9-26ADF66A046E}"/>
                    </a:ext>
                  </a:extLst>
                </p14:cNvPr>
                <p14:cNvContentPartPr/>
                <p14:nvPr/>
              </p14:nvContentPartPr>
              <p14:xfrm>
                <a:off x="3888019" y="1926815"/>
                <a:ext cx="74160" cy="156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9826794-B470-CCB9-82D9-26ADF66A04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70019" y="1909175"/>
                  <a:ext cx="10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B4C8C60-480C-1F6F-DC22-2729A5D2A7FB}"/>
                    </a:ext>
                  </a:extLst>
                </p14:cNvPr>
                <p14:cNvContentPartPr/>
                <p14:nvPr/>
              </p14:nvContentPartPr>
              <p14:xfrm>
                <a:off x="4028779" y="1925375"/>
                <a:ext cx="81000" cy="166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B4C8C60-480C-1F6F-DC22-2729A5D2A7F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11139" y="1907735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AEE3660-072A-514A-5D2A-7C2609440A85}"/>
                    </a:ext>
                  </a:extLst>
                </p14:cNvPr>
                <p14:cNvContentPartPr/>
                <p14:nvPr/>
              </p14:nvContentPartPr>
              <p14:xfrm>
                <a:off x="4170979" y="1931135"/>
                <a:ext cx="27720" cy="270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AEE3660-072A-514A-5D2A-7C2609440A8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52979" y="1913495"/>
                  <a:ext cx="63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3223D4B-76F4-8F83-35A9-5A709EF5A70D}"/>
                    </a:ext>
                  </a:extLst>
                </p14:cNvPr>
                <p14:cNvContentPartPr/>
                <p14:nvPr/>
              </p14:nvContentPartPr>
              <p14:xfrm>
                <a:off x="4180699" y="1927535"/>
                <a:ext cx="110520" cy="145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3223D4B-76F4-8F83-35A9-5A709EF5A70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62699" y="1909895"/>
                  <a:ext cx="146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16F34FF-879A-1F7F-9EA4-88F9A64E2F14}"/>
                    </a:ext>
                  </a:extLst>
                </p14:cNvPr>
                <p14:cNvContentPartPr/>
                <p14:nvPr/>
              </p14:nvContentPartPr>
              <p14:xfrm>
                <a:off x="4337659" y="1889735"/>
                <a:ext cx="356760" cy="175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16F34FF-879A-1F7F-9EA4-88F9A64E2F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19659" y="1872095"/>
                  <a:ext cx="392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70AD5F7-3860-D64E-0219-3C58850EEEC6}"/>
                    </a:ext>
                  </a:extLst>
                </p14:cNvPr>
                <p14:cNvContentPartPr/>
                <p14:nvPr/>
              </p14:nvContentPartPr>
              <p14:xfrm>
                <a:off x="4717819" y="1890815"/>
                <a:ext cx="164880" cy="153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70AD5F7-3860-D64E-0219-3C58850EEE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99819" y="1873175"/>
                  <a:ext cx="200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E4C5011-3897-D7CE-4518-5567271CD80B}"/>
                    </a:ext>
                  </a:extLst>
                </p14:cNvPr>
                <p14:cNvContentPartPr/>
                <p14:nvPr/>
              </p14:nvContentPartPr>
              <p14:xfrm>
                <a:off x="4841659" y="1835015"/>
                <a:ext cx="426240" cy="223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4C5011-3897-D7CE-4518-5567271CD8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23659" y="1817375"/>
                  <a:ext cx="461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C4C2BE7-D18A-1C52-F9ED-72C721B4BFAD}"/>
                    </a:ext>
                  </a:extLst>
                </p14:cNvPr>
                <p14:cNvContentPartPr/>
                <p14:nvPr/>
              </p14:nvContentPartPr>
              <p14:xfrm>
                <a:off x="5088619" y="1769135"/>
                <a:ext cx="20160" cy="19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C4C2BE7-D18A-1C52-F9ED-72C721B4BF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70619" y="1751495"/>
                  <a:ext cx="55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8DF8B02-3961-C199-41B4-7A14D88AABCE}"/>
                    </a:ext>
                  </a:extLst>
                </p14:cNvPr>
                <p14:cNvContentPartPr/>
                <p14:nvPr/>
              </p14:nvContentPartPr>
              <p14:xfrm>
                <a:off x="4950019" y="1850855"/>
                <a:ext cx="96120" cy="22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8DF8B02-3961-C199-41B4-7A14D88AAB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32019" y="1832855"/>
                  <a:ext cx="131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ABD9E28-AF08-D773-3730-301872379B96}"/>
                    </a:ext>
                  </a:extLst>
                </p14:cNvPr>
                <p14:cNvContentPartPr/>
                <p14:nvPr/>
              </p14:nvContentPartPr>
              <p14:xfrm>
                <a:off x="5338819" y="1854455"/>
                <a:ext cx="94680" cy="153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ABD9E28-AF08-D773-3730-301872379B9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20819" y="1836815"/>
                  <a:ext cx="13032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54E3A1-CFBE-2997-A0DA-9E59B278CD84}"/>
                  </a:ext>
                </a:extLst>
              </p14:cNvPr>
              <p14:cNvContentPartPr/>
              <p14:nvPr/>
            </p14:nvContentPartPr>
            <p14:xfrm>
              <a:off x="5383459" y="1338575"/>
              <a:ext cx="836280" cy="149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54E3A1-CFBE-2997-A0DA-9E59B278CD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65459" y="1320935"/>
                <a:ext cx="87192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56C0BCC-5C27-DB4B-F894-D2B930B9496E}"/>
              </a:ext>
            </a:extLst>
          </p:cNvPr>
          <p:cNvGrpSpPr/>
          <p:nvPr/>
        </p:nvGrpSpPr>
        <p:grpSpPr>
          <a:xfrm>
            <a:off x="6727699" y="1178735"/>
            <a:ext cx="1128960" cy="283320"/>
            <a:chOff x="6727699" y="1178735"/>
            <a:chExt cx="11289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5F23319-ACA4-48E3-594A-1196D64D863F}"/>
                    </a:ext>
                  </a:extLst>
                </p14:cNvPr>
                <p14:cNvContentPartPr/>
                <p14:nvPr/>
              </p14:nvContentPartPr>
              <p14:xfrm>
                <a:off x="6739219" y="1178735"/>
                <a:ext cx="127800" cy="236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5F23319-ACA4-48E3-594A-1196D64D863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21219" y="1160735"/>
                  <a:ext cx="163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1C7C85A-EC20-C166-75B7-E99E872BD6DC}"/>
                    </a:ext>
                  </a:extLst>
                </p14:cNvPr>
                <p14:cNvContentPartPr/>
                <p14:nvPr/>
              </p14:nvContentPartPr>
              <p14:xfrm>
                <a:off x="6727699" y="1296815"/>
                <a:ext cx="114840" cy="5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1C7C85A-EC20-C166-75B7-E99E872BD6D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10059" y="1279175"/>
                  <a:ext cx="150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396CD15-6CDB-2152-D5AD-0CA3D9492A34}"/>
                    </a:ext>
                  </a:extLst>
                </p14:cNvPr>
                <p14:cNvContentPartPr/>
                <p14:nvPr/>
              </p14:nvContentPartPr>
              <p14:xfrm>
                <a:off x="6909859" y="1277735"/>
                <a:ext cx="95760" cy="172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396CD15-6CDB-2152-D5AD-0CA3D9492A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91859" y="1260095"/>
                  <a:ext cx="131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D545956-74D2-DE5F-8F6D-A148E09E1376}"/>
                    </a:ext>
                  </a:extLst>
                </p14:cNvPr>
                <p14:cNvContentPartPr/>
                <p14:nvPr/>
              </p14:nvContentPartPr>
              <p14:xfrm>
                <a:off x="7068979" y="1264415"/>
                <a:ext cx="674280" cy="197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D545956-74D2-DE5F-8F6D-A148E09E13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51339" y="1246775"/>
                  <a:ext cx="709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E4323D6-1620-BC8E-BD5A-3D07C25B42FB}"/>
                    </a:ext>
                  </a:extLst>
                </p14:cNvPr>
                <p14:cNvContentPartPr/>
                <p14:nvPr/>
              </p14:nvContentPartPr>
              <p14:xfrm>
                <a:off x="7774939" y="1306535"/>
                <a:ext cx="81720" cy="150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E4323D6-1620-BC8E-BD5A-3D07C25B42F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57299" y="1288895"/>
                  <a:ext cx="117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D199435-4B51-21DC-3AE7-99D56F97062C}"/>
                    </a:ext>
                  </a:extLst>
                </p14:cNvPr>
                <p14:cNvContentPartPr/>
                <p14:nvPr/>
              </p14:nvContentPartPr>
              <p14:xfrm>
                <a:off x="7245019" y="1311575"/>
                <a:ext cx="39960" cy="118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D199435-4B51-21DC-3AE7-99D56F9706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27379" y="1293935"/>
                  <a:ext cx="75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1453909-AE27-45AD-7A75-88FC602341A2}"/>
                    </a:ext>
                  </a:extLst>
                </p14:cNvPr>
                <p14:cNvContentPartPr/>
                <p14:nvPr/>
              </p14:nvContentPartPr>
              <p14:xfrm>
                <a:off x="7224139" y="1293215"/>
                <a:ext cx="67320" cy="11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1453909-AE27-45AD-7A75-88FC602341A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06139" y="1275215"/>
                  <a:ext cx="1029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DC88DFE0-F0B4-6939-EDE2-274AE1E5C8EC}"/>
              </a:ext>
            </a:extLst>
          </p:cNvPr>
          <p:cNvGrpSpPr/>
          <p:nvPr/>
        </p:nvGrpSpPr>
        <p:grpSpPr>
          <a:xfrm>
            <a:off x="6688459" y="1737095"/>
            <a:ext cx="1631880" cy="619200"/>
            <a:chOff x="6688459" y="1737095"/>
            <a:chExt cx="16318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740774D-9E5E-202D-867E-2A2D3A23A3F2}"/>
                    </a:ext>
                  </a:extLst>
                </p14:cNvPr>
                <p14:cNvContentPartPr/>
                <p14:nvPr/>
              </p14:nvContentPartPr>
              <p14:xfrm>
                <a:off x="6688459" y="1793255"/>
                <a:ext cx="91800" cy="257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740774D-9E5E-202D-867E-2A2D3A23A3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70819" y="1775255"/>
                  <a:ext cx="127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CB5380-DC3C-97EE-CD8D-FFB05C87232D}"/>
                    </a:ext>
                  </a:extLst>
                </p14:cNvPr>
                <p14:cNvContentPartPr/>
                <p14:nvPr/>
              </p14:nvContentPartPr>
              <p14:xfrm>
                <a:off x="6692779" y="1930415"/>
                <a:ext cx="95040" cy="33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CB5380-DC3C-97EE-CD8D-FFB05C8723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674779" y="1912775"/>
                  <a:ext cx="130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4657ABE-D371-9731-E450-C17141FED5AD}"/>
                    </a:ext>
                  </a:extLst>
                </p14:cNvPr>
                <p14:cNvContentPartPr/>
                <p14:nvPr/>
              </p14:nvContentPartPr>
              <p14:xfrm>
                <a:off x="6689179" y="1773815"/>
                <a:ext cx="113040" cy="71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4657ABE-D371-9731-E450-C17141FED5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71179" y="1756175"/>
                  <a:ext cx="148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8571261-D4E6-625C-8575-5225EDE13242}"/>
                    </a:ext>
                  </a:extLst>
                </p14:cNvPr>
                <p14:cNvContentPartPr/>
                <p14:nvPr/>
              </p14:nvContentPartPr>
              <p14:xfrm>
                <a:off x="6846859" y="1883975"/>
                <a:ext cx="122040" cy="160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8571261-D4E6-625C-8575-5225EDE132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28859" y="1865975"/>
                  <a:ext cx="157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E0F52CF-3ACA-0E97-44DC-E2D50ECE4D97}"/>
                    </a:ext>
                  </a:extLst>
                </p14:cNvPr>
                <p14:cNvContentPartPr/>
                <p14:nvPr/>
              </p14:nvContentPartPr>
              <p14:xfrm>
                <a:off x="7020739" y="1869575"/>
                <a:ext cx="137520" cy="416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E0F52CF-3ACA-0E97-44DC-E2D50ECE4D9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03099" y="1851575"/>
                  <a:ext cx="1731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F447B1F-2032-E9F1-83FB-ABDBE524434C}"/>
                    </a:ext>
                  </a:extLst>
                </p14:cNvPr>
                <p14:cNvContentPartPr/>
                <p14:nvPr/>
              </p14:nvContentPartPr>
              <p14:xfrm>
                <a:off x="7222339" y="1892615"/>
                <a:ext cx="12240" cy="139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F447B1F-2032-E9F1-83FB-ABDBE524434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04699" y="1874615"/>
                  <a:ext cx="47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7DAE7F2-4473-AA29-7E6F-63BA2FE4C589}"/>
                    </a:ext>
                  </a:extLst>
                </p14:cNvPr>
                <p14:cNvContentPartPr/>
                <p14:nvPr/>
              </p14:nvContentPartPr>
              <p14:xfrm>
                <a:off x="7202539" y="1770215"/>
                <a:ext cx="50760" cy="45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7DAE7F2-4473-AA29-7E6F-63BA2FE4C58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84899" y="1752215"/>
                  <a:ext cx="86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628FC0D-ABC7-AFD9-F55A-D714CF5F2F82}"/>
                    </a:ext>
                  </a:extLst>
                </p14:cNvPr>
                <p14:cNvContentPartPr/>
                <p14:nvPr/>
              </p14:nvContentPartPr>
              <p14:xfrm>
                <a:off x="7279939" y="1872095"/>
                <a:ext cx="134280" cy="156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628FC0D-ABC7-AFD9-F55A-D714CF5F2F8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62299" y="1854095"/>
                  <a:ext cx="169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EB812D4-18F5-4FEF-A6A8-AA65AE789533}"/>
                    </a:ext>
                  </a:extLst>
                </p14:cNvPr>
                <p14:cNvContentPartPr/>
                <p14:nvPr/>
              </p14:nvContentPartPr>
              <p14:xfrm>
                <a:off x="7485499" y="1848695"/>
                <a:ext cx="452160" cy="173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EB812D4-18F5-4FEF-A6A8-AA65AE7895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67859" y="1831055"/>
                  <a:ext cx="487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4E63C23-D8D5-AE5E-5D2B-01BCA805ECDA}"/>
                    </a:ext>
                  </a:extLst>
                </p14:cNvPr>
                <p14:cNvContentPartPr/>
                <p14:nvPr/>
              </p14:nvContentPartPr>
              <p14:xfrm>
                <a:off x="7959259" y="1856975"/>
                <a:ext cx="23040" cy="141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4E63C23-D8D5-AE5E-5D2B-01BCA805EC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41619" y="1839335"/>
                  <a:ext cx="58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046BADD-A021-043A-A867-DC725308A7C0}"/>
                    </a:ext>
                  </a:extLst>
                </p14:cNvPr>
                <p14:cNvContentPartPr/>
                <p14:nvPr/>
              </p14:nvContentPartPr>
              <p14:xfrm>
                <a:off x="7932259" y="1737095"/>
                <a:ext cx="61560" cy="52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046BADD-A021-043A-A867-DC725308A7C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14619" y="1719455"/>
                  <a:ext cx="97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142F98B-FBA6-F1FA-4A0B-6C99ECABA092}"/>
                    </a:ext>
                  </a:extLst>
                </p14:cNvPr>
                <p14:cNvContentPartPr/>
                <p14:nvPr/>
              </p14:nvContentPartPr>
              <p14:xfrm>
                <a:off x="8042779" y="1839695"/>
                <a:ext cx="86040" cy="141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142F98B-FBA6-F1FA-4A0B-6C99ECABA09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24779" y="1822055"/>
                  <a:ext cx="12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537BFC1-21C9-331E-6458-3FFAEC89891E}"/>
                    </a:ext>
                  </a:extLst>
                </p14:cNvPr>
                <p14:cNvContentPartPr/>
                <p14:nvPr/>
              </p14:nvContentPartPr>
              <p14:xfrm>
                <a:off x="8131699" y="1839335"/>
                <a:ext cx="188640" cy="516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537BFC1-21C9-331E-6458-3FFAEC89891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3699" y="1821695"/>
                  <a:ext cx="224280" cy="55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5F960F3-E5D3-C5C1-2E84-3FE97A8D6C14}"/>
                  </a:ext>
                </a:extLst>
              </p14:cNvPr>
              <p14:cNvContentPartPr/>
              <p14:nvPr/>
            </p14:nvContentPartPr>
            <p14:xfrm>
              <a:off x="8153299" y="1341095"/>
              <a:ext cx="599400" cy="155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5F960F3-E5D3-C5C1-2E84-3FE97A8D6C1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35659" y="1323455"/>
                <a:ext cx="63504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18E5675-94A2-EAA5-C891-168CF1A12255}"/>
              </a:ext>
            </a:extLst>
          </p:cNvPr>
          <p:cNvGrpSpPr/>
          <p:nvPr/>
        </p:nvGrpSpPr>
        <p:grpSpPr>
          <a:xfrm>
            <a:off x="9073459" y="1301135"/>
            <a:ext cx="1482480" cy="231120"/>
            <a:chOff x="9073459" y="1301135"/>
            <a:chExt cx="148248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25B1C8-6808-E542-09E0-D3BB171DE824}"/>
                    </a:ext>
                  </a:extLst>
                </p14:cNvPr>
                <p14:cNvContentPartPr/>
                <p14:nvPr/>
              </p14:nvContentPartPr>
              <p14:xfrm>
                <a:off x="9073459" y="1301135"/>
                <a:ext cx="184320" cy="23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25B1C8-6808-E542-09E0-D3BB171DE82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55459" y="1283495"/>
                  <a:ext cx="219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C5DD083-EBBA-632A-94FA-40BE72255EC0}"/>
                    </a:ext>
                  </a:extLst>
                </p14:cNvPr>
                <p14:cNvContentPartPr/>
                <p14:nvPr/>
              </p14:nvContentPartPr>
              <p14:xfrm>
                <a:off x="9334459" y="1351175"/>
                <a:ext cx="97560" cy="1774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C5DD083-EBBA-632A-94FA-40BE72255E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16819" y="1333535"/>
                  <a:ext cx="13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15AB03B-CFF5-6AE5-91A0-7C090C8C297A}"/>
                    </a:ext>
                  </a:extLst>
                </p14:cNvPr>
                <p14:cNvContentPartPr/>
                <p14:nvPr/>
              </p14:nvContentPartPr>
              <p14:xfrm>
                <a:off x="9529939" y="1303655"/>
                <a:ext cx="122400" cy="222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15AB03B-CFF5-6AE5-91A0-7C090C8C297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2299" y="1285655"/>
                  <a:ext cx="158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75B7FB7-628C-2B45-F519-3F82ABA63C0F}"/>
                    </a:ext>
                  </a:extLst>
                </p14:cNvPr>
                <p14:cNvContentPartPr/>
                <p14:nvPr/>
              </p14:nvContentPartPr>
              <p14:xfrm>
                <a:off x="9706339" y="1310135"/>
                <a:ext cx="184320" cy="202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75B7FB7-628C-2B45-F519-3F82ABA63C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88339" y="1292495"/>
                  <a:ext cx="219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CAEDEDE-97DB-4776-8AD8-4D5355E81D42}"/>
                    </a:ext>
                  </a:extLst>
                </p14:cNvPr>
                <p14:cNvContentPartPr/>
                <p14:nvPr/>
              </p14:nvContentPartPr>
              <p14:xfrm>
                <a:off x="10085779" y="1329575"/>
                <a:ext cx="470160" cy="146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CAEDEDE-97DB-4776-8AD8-4D5355E81D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68139" y="1311575"/>
                  <a:ext cx="505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236E409-E501-B8BA-41E6-31DB19ACD1E8}"/>
                    </a:ext>
                  </a:extLst>
                </p14:cNvPr>
                <p14:cNvContentPartPr/>
                <p14:nvPr/>
              </p14:nvContentPartPr>
              <p14:xfrm>
                <a:off x="10450099" y="1313375"/>
                <a:ext cx="11520" cy="99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236E409-E501-B8BA-41E6-31DB19ACD1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32459" y="1295735"/>
                  <a:ext cx="47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FD1FF65-DFB7-DA5A-AD10-1194CCB65881}"/>
              </a:ext>
            </a:extLst>
          </p:cNvPr>
          <p:cNvGrpSpPr/>
          <p:nvPr/>
        </p:nvGrpSpPr>
        <p:grpSpPr>
          <a:xfrm>
            <a:off x="10752139" y="1288175"/>
            <a:ext cx="1035000" cy="556920"/>
            <a:chOff x="10752139" y="1288175"/>
            <a:chExt cx="10350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34377A8-BAB6-DE3E-EEF6-21FA6589861A}"/>
                    </a:ext>
                  </a:extLst>
                </p14:cNvPr>
                <p14:cNvContentPartPr/>
                <p14:nvPr/>
              </p14:nvContentPartPr>
              <p14:xfrm>
                <a:off x="10761139" y="1309775"/>
                <a:ext cx="19440" cy="231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34377A8-BAB6-DE3E-EEF6-21FA658986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43499" y="1292135"/>
                  <a:ext cx="55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21BAB23-5A69-9D8A-835E-81F53FBCCB73}"/>
                    </a:ext>
                  </a:extLst>
                </p14:cNvPr>
                <p14:cNvContentPartPr/>
                <p14:nvPr/>
              </p14:nvContentPartPr>
              <p14:xfrm>
                <a:off x="10752139" y="1288175"/>
                <a:ext cx="181080" cy="249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21BAB23-5A69-9D8A-835E-81F53FBCCB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34499" y="1270535"/>
                  <a:ext cx="216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F394C02-0769-C56E-9D92-E92D1647A93B}"/>
                    </a:ext>
                  </a:extLst>
                </p14:cNvPr>
                <p14:cNvContentPartPr/>
                <p14:nvPr/>
              </p14:nvContentPartPr>
              <p14:xfrm>
                <a:off x="10997299" y="1379615"/>
                <a:ext cx="117360" cy="190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F394C02-0769-C56E-9D92-E92D1647A93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79659" y="1361615"/>
                  <a:ext cx="153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04FE4C9-28F1-BDB2-01A9-1BA5B7F914CE}"/>
                    </a:ext>
                  </a:extLst>
                </p14:cNvPr>
                <p14:cNvContentPartPr/>
                <p14:nvPr/>
              </p14:nvContentPartPr>
              <p14:xfrm>
                <a:off x="11209339" y="1414895"/>
                <a:ext cx="10080" cy="284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04FE4C9-28F1-BDB2-01A9-1BA5B7F914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191699" y="1396895"/>
                  <a:ext cx="45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EB6219B-C86D-825F-2B7F-8109487D5154}"/>
                    </a:ext>
                  </a:extLst>
                </p14:cNvPr>
                <p14:cNvContentPartPr/>
                <p14:nvPr/>
              </p14:nvContentPartPr>
              <p14:xfrm>
                <a:off x="11207899" y="1418135"/>
                <a:ext cx="93600" cy="148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EB6219B-C86D-825F-2B7F-8109487D515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190259" y="1400495"/>
                  <a:ext cx="129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EFF6468-48FC-160B-5454-D6606CB90F7A}"/>
                    </a:ext>
                  </a:extLst>
                </p14:cNvPr>
                <p14:cNvContentPartPr/>
                <p14:nvPr/>
              </p14:nvContentPartPr>
              <p14:xfrm>
                <a:off x="11378539" y="1329935"/>
                <a:ext cx="24840" cy="222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EFF6468-48FC-160B-5454-D6606CB90F7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60899" y="1312295"/>
                  <a:ext cx="60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48623CA-186A-3F1F-9AD4-8A686204E3F4}"/>
                    </a:ext>
                  </a:extLst>
                </p14:cNvPr>
                <p14:cNvContentPartPr/>
                <p14:nvPr/>
              </p14:nvContentPartPr>
              <p14:xfrm>
                <a:off x="11475019" y="1383215"/>
                <a:ext cx="100800" cy="177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48623CA-186A-3F1F-9AD4-8A686204E3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457019" y="1365215"/>
                  <a:ext cx="136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E824540-80A3-BFB3-2A97-F1260801FCC3}"/>
                    </a:ext>
                  </a:extLst>
                </p14:cNvPr>
                <p14:cNvContentPartPr/>
                <p14:nvPr/>
              </p14:nvContentPartPr>
              <p14:xfrm>
                <a:off x="11640979" y="1413095"/>
                <a:ext cx="146160" cy="432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E824540-80A3-BFB3-2A97-F1260801FCC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22979" y="1395455"/>
                  <a:ext cx="18180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B4B462C-9658-4FEA-A4BE-530E6B5AE10A}"/>
              </a:ext>
            </a:extLst>
          </p:cNvPr>
          <p:cNvGrpSpPr/>
          <p:nvPr/>
        </p:nvGrpSpPr>
        <p:grpSpPr>
          <a:xfrm>
            <a:off x="684019" y="2783975"/>
            <a:ext cx="1494000" cy="914040"/>
            <a:chOff x="684019" y="2783975"/>
            <a:chExt cx="1494000" cy="9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BFD83DB-B83A-9EE7-723B-EC48BA53270E}"/>
                    </a:ext>
                  </a:extLst>
                </p14:cNvPr>
                <p14:cNvContentPartPr/>
                <p14:nvPr/>
              </p14:nvContentPartPr>
              <p14:xfrm>
                <a:off x="684019" y="2854895"/>
                <a:ext cx="275040" cy="266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BFD83DB-B83A-9EE7-723B-EC48BA5327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6019" y="2837255"/>
                  <a:ext cx="31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C20A8B7-4A3A-B2F2-5393-7F4B926F31E9}"/>
                    </a:ext>
                  </a:extLst>
                </p14:cNvPr>
                <p14:cNvContentPartPr/>
                <p14:nvPr/>
              </p14:nvContentPartPr>
              <p14:xfrm>
                <a:off x="1041499" y="2878655"/>
                <a:ext cx="169920" cy="20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C20A8B7-4A3A-B2F2-5393-7F4B926F31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3859" y="2861015"/>
                  <a:ext cx="205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F8722A6-ECC0-3F89-B6AF-29208117DE13}"/>
                    </a:ext>
                  </a:extLst>
                </p14:cNvPr>
                <p14:cNvContentPartPr/>
                <p14:nvPr/>
              </p14:nvContentPartPr>
              <p14:xfrm>
                <a:off x="1282699" y="2907455"/>
                <a:ext cx="96840" cy="175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F8722A6-ECC0-3F89-B6AF-29208117DE1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64699" y="2889455"/>
                  <a:ext cx="132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E28EF5-EDFF-0120-8091-8AF858BF7291}"/>
                    </a:ext>
                  </a:extLst>
                </p14:cNvPr>
                <p14:cNvContentPartPr/>
                <p14:nvPr/>
              </p14:nvContentPartPr>
              <p14:xfrm>
                <a:off x="1459459" y="2878655"/>
                <a:ext cx="339120" cy="206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E28EF5-EDFF-0120-8091-8AF858BF729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41459" y="2860655"/>
                  <a:ext cx="374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60D0039-3E4A-7BF3-3F31-A9BCD0985779}"/>
                    </a:ext>
                  </a:extLst>
                </p14:cNvPr>
                <p14:cNvContentPartPr/>
                <p14:nvPr/>
              </p14:nvContentPartPr>
              <p14:xfrm>
                <a:off x="1619299" y="2898455"/>
                <a:ext cx="75240" cy="26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60D0039-3E4A-7BF3-3F31-A9BCD098577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01299" y="2880815"/>
                  <a:ext cx="110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7962DD0-3BF9-1C06-887F-57E99946E418}"/>
                    </a:ext>
                  </a:extLst>
                </p14:cNvPr>
                <p14:cNvContentPartPr/>
                <p14:nvPr/>
              </p14:nvContentPartPr>
              <p14:xfrm>
                <a:off x="1710739" y="2783975"/>
                <a:ext cx="89280" cy="63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7962DD0-3BF9-1C06-887F-57E99946E41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693099" y="2766335"/>
                  <a:ext cx="124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012B0AB-D3CB-99B0-AA9F-6C8945DB81AA}"/>
                    </a:ext>
                  </a:extLst>
                </p14:cNvPr>
                <p14:cNvContentPartPr/>
                <p14:nvPr/>
              </p14:nvContentPartPr>
              <p14:xfrm>
                <a:off x="1859059" y="2912855"/>
                <a:ext cx="112680" cy="1479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012B0AB-D3CB-99B0-AA9F-6C8945DB81A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41419" y="2894855"/>
                  <a:ext cx="148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E1627F6-8BE6-6A2F-D4E9-A0BEC129C652}"/>
                    </a:ext>
                  </a:extLst>
                </p14:cNvPr>
                <p14:cNvContentPartPr/>
                <p14:nvPr/>
              </p14:nvContentPartPr>
              <p14:xfrm>
                <a:off x="2036539" y="2893055"/>
                <a:ext cx="141480" cy="503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E1627F6-8BE6-6A2F-D4E9-A0BEC129C65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18539" y="2875415"/>
                  <a:ext cx="1771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29B77E0-D9A1-4AAC-2444-7F1E2DF5F657}"/>
                    </a:ext>
                  </a:extLst>
                </p14:cNvPr>
                <p14:cNvContentPartPr/>
                <p14:nvPr/>
              </p14:nvContentPartPr>
              <p14:xfrm>
                <a:off x="855379" y="3540335"/>
                <a:ext cx="344520" cy="157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29B77E0-D9A1-4AAC-2444-7F1E2DF5F65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7379" y="3522695"/>
                  <a:ext cx="380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C68550B-21F1-62A2-2548-6486C9B0A51C}"/>
                    </a:ext>
                  </a:extLst>
                </p14:cNvPr>
                <p14:cNvContentPartPr/>
                <p14:nvPr/>
              </p14:nvContentPartPr>
              <p14:xfrm>
                <a:off x="1296019" y="3477335"/>
                <a:ext cx="136800" cy="2149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C68550B-21F1-62A2-2548-6486C9B0A51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78019" y="3459695"/>
                  <a:ext cx="1724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AE6DF65-E599-85A3-4D01-4346E8BF3A42}"/>
              </a:ext>
            </a:extLst>
          </p:cNvPr>
          <p:cNvGrpSpPr/>
          <p:nvPr/>
        </p:nvGrpSpPr>
        <p:grpSpPr>
          <a:xfrm>
            <a:off x="784099" y="3927695"/>
            <a:ext cx="1625040" cy="546480"/>
            <a:chOff x="784099" y="3927695"/>
            <a:chExt cx="162504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DC5D727-AAC9-C363-AD9B-469A51C516FD}"/>
                    </a:ext>
                  </a:extLst>
                </p14:cNvPr>
                <p14:cNvContentPartPr/>
                <p14:nvPr/>
              </p14:nvContentPartPr>
              <p14:xfrm>
                <a:off x="784099" y="3994655"/>
                <a:ext cx="124920" cy="221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DC5D727-AAC9-C363-AD9B-469A51C516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6099" y="3976655"/>
                  <a:ext cx="16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7D3F139-634F-F9BD-8853-69E76DA148AC}"/>
                    </a:ext>
                  </a:extLst>
                </p14:cNvPr>
                <p14:cNvContentPartPr/>
                <p14:nvPr/>
              </p14:nvContentPartPr>
              <p14:xfrm>
                <a:off x="801739" y="4119215"/>
                <a:ext cx="87840" cy="147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7D3F139-634F-F9BD-8853-69E76DA148A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4099" y="4101215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426BAFE-1B74-A03D-06E9-284B7197F549}"/>
                    </a:ext>
                  </a:extLst>
                </p14:cNvPr>
                <p14:cNvContentPartPr/>
                <p14:nvPr/>
              </p14:nvContentPartPr>
              <p14:xfrm>
                <a:off x="1020619" y="4056575"/>
                <a:ext cx="106200" cy="151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426BAFE-1B74-A03D-06E9-284B7197F54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2979" y="4038935"/>
                  <a:ext cx="14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1D543D8-2AB8-45EF-CBA9-DFED0B9E42FF}"/>
                    </a:ext>
                  </a:extLst>
                </p14:cNvPr>
                <p14:cNvContentPartPr/>
                <p14:nvPr/>
              </p14:nvContentPartPr>
              <p14:xfrm>
                <a:off x="1209619" y="4014455"/>
                <a:ext cx="459720" cy="3744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1D543D8-2AB8-45EF-CBA9-DFED0B9E42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91619" y="3996455"/>
                  <a:ext cx="495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4C5DBF8-1BD8-75DE-3019-6E4CBA748FCD}"/>
                    </a:ext>
                  </a:extLst>
                </p14:cNvPr>
                <p14:cNvContentPartPr/>
                <p14:nvPr/>
              </p14:nvContentPartPr>
              <p14:xfrm>
                <a:off x="1734859" y="4036775"/>
                <a:ext cx="95760" cy="162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4C5DBF8-1BD8-75DE-3019-6E4CBA748FC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716859" y="4019135"/>
                  <a:ext cx="13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F35F541-E512-8118-569C-94754574FBC4}"/>
                    </a:ext>
                  </a:extLst>
                </p14:cNvPr>
                <p14:cNvContentPartPr/>
                <p14:nvPr/>
              </p14:nvContentPartPr>
              <p14:xfrm>
                <a:off x="1909819" y="4047215"/>
                <a:ext cx="24120" cy="131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F35F541-E512-8118-569C-94754574FBC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891819" y="4029575"/>
                  <a:ext cx="59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8D30E0-924E-FF9A-695E-BE7C5B1AA3F3}"/>
                    </a:ext>
                  </a:extLst>
                </p14:cNvPr>
                <p14:cNvContentPartPr/>
                <p14:nvPr/>
              </p14:nvContentPartPr>
              <p14:xfrm>
                <a:off x="1892539" y="3927695"/>
                <a:ext cx="74520" cy="60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8D30E0-924E-FF9A-695E-BE7C5B1AA3F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74539" y="3910055"/>
                  <a:ext cx="110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1EB0B0A-0229-B83E-D15E-761FAD2AF790}"/>
                    </a:ext>
                  </a:extLst>
                </p14:cNvPr>
                <p14:cNvContentPartPr/>
                <p14:nvPr/>
              </p14:nvContentPartPr>
              <p14:xfrm>
                <a:off x="2041219" y="4013375"/>
                <a:ext cx="113760" cy="169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1EB0B0A-0229-B83E-D15E-761FAD2AF79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023219" y="3995375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7676258-AF2B-DE27-8B5D-C42F3F0F4894}"/>
                    </a:ext>
                  </a:extLst>
                </p14:cNvPr>
                <p14:cNvContentPartPr/>
                <p14:nvPr/>
              </p14:nvContentPartPr>
              <p14:xfrm>
                <a:off x="2246419" y="4019855"/>
                <a:ext cx="162720" cy="454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7676258-AF2B-DE27-8B5D-C42F3F0F489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228779" y="4002215"/>
                  <a:ext cx="19836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B42A272-F47F-939C-B713-7CF180007737}"/>
              </a:ext>
            </a:extLst>
          </p:cNvPr>
          <p:cNvGrpSpPr/>
          <p:nvPr/>
        </p:nvGrpSpPr>
        <p:grpSpPr>
          <a:xfrm>
            <a:off x="1148419" y="4588295"/>
            <a:ext cx="774000" cy="223200"/>
            <a:chOff x="1148419" y="4588295"/>
            <a:chExt cx="774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6190293-7D06-15C3-BE19-46F24A6F7E3B}"/>
                    </a:ext>
                  </a:extLst>
                </p14:cNvPr>
                <p14:cNvContentPartPr/>
                <p14:nvPr/>
              </p14:nvContentPartPr>
              <p14:xfrm>
                <a:off x="1177939" y="4602335"/>
                <a:ext cx="21240" cy="201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6190293-7D06-15C3-BE19-46F24A6F7E3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59939" y="4584695"/>
                  <a:ext cx="56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9D4E020-D3FF-F67F-0E3D-BCE05CC70512}"/>
                    </a:ext>
                  </a:extLst>
                </p14:cNvPr>
                <p14:cNvContentPartPr/>
                <p14:nvPr/>
              </p14:nvContentPartPr>
              <p14:xfrm>
                <a:off x="1148419" y="4588295"/>
                <a:ext cx="183600" cy="213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9D4E020-D3FF-F67F-0E3D-BCE05CC7051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0779" y="4570655"/>
                  <a:ext cx="21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5B53750-C683-144E-E8F1-8E3E8C4039A9}"/>
                    </a:ext>
                  </a:extLst>
                </p14:cNvPr>
                <p14:cNvContentPartPr/>
                <p14:nvPr/>
              </p14:nvContentPartPr>
              <p14:xfrm>
                <a:off x="1422739" y="4623575"/>
                <a:ext cx="259560" cy="180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5B53750-C683-144E-E8F1-8E3E8C4039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04739" y="4605935"/>
                  <a:ext cx="295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9933159-99B3-B634-3FBE-4B4312DE153B}"/>
                    </a:ext>
                  </a:extLst>
                </p14:cNvPr>
                <p14:cNvContentPartPr/>
                <p14:nvPr/>
              </p14:nvContentPartPr>
              <p14:xfrm>
                <a:off x="1625419" y="4669295"/>
                <a:ext cx="84240" cy="18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9933159-99B3-B634-3FBE-4B4312DE153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07419" y="4651295"/>
                  <a:ext cx="11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5CEC590-58E0-A3DB-F493-D2BA3B49BF91}"/>
                    </a:ext>
                  </a:extLst>
                </p14:cNvPr>
                <p14:cNvContentPartPr/>
                <p14:nvPr/>
              </p14:nvContentPartPr>
              <p14:xfrm>
                <a:off x="1778419" y="4653455"/>
                <a:ext cx="144000" cy="158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5CEC590-58E0-A3DB-F493-D2BA3B49BF9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60419" y="4635455"/>
                  <a:ext cx="179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7F119EE-2D2D-81B2-FCF4-5AE151F9D218}"/>
              </a:ext>
            </a:extLst>
          </p:cNvPr>
          <p:cNvGrpSpPr/>
          <p:nvPr/>
        </p:nvGrpSpPr>
        <p:grpSpPr>
          <a:xfrm>
            <a:off x="3292939" y="2544935"/>
            <a:ext cx="2851920" cy="1410840"/>
            <a:chOff x="3292939" y="2544935"/>
            <a:chExt cx="2851920" cy="14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7365A14-85B4-582C-19EE-739B16EA125B}"/>
                    </a:ext>
                  </a:extLst>
                </p14:cNvPr>
                <p14:cNvContentPartPr/>
                <p14:nvPr/>
              </p14:nvContentPartPr>
              <p14:xfrm>
                <a:off x="3368539" y="2700815"/>
                <a:ext cx="324720" cy="169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7365A14-85B4-582C-19EE-739B16EA125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350899" y="2682815"/>
                  <a:ext cx="360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D4DB301-820B-0B66-3759-A2E74A0856B6}"/>
                    </a:ext>
                  </a:extLst>
                </p14:cNvPr>
                <p14:cNvContentPartPr/>
                <p14:nvPr/>
              </p14:nvContentPartPr>
              <p14:xfrm>
                <a:off x="3578419" y="2729255"/>
                <a:ext cx="46440" cy="139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D4DB301-820B-0B66-3759-A2E74A0856B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60779" y="2711255"/>
                  <a:ext cx="82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390EDE2-7DB9-C91B-F928-463072D3D918}"/>
                    </a:ext>
                  </a:extLst>
                </p14:cNvPr>
                <p14:cNvContentPartPr/>
                <p14:nvPr/>
              </p14:nvContentPartPr>
              <p14:xfrm>
                <a:off x="3994579" y="2664455"/>
                <a:ext cx="92160" cy="2196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390EDE2-7DB9-C91B-F928-463072D3D91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76579" y="2646815"/>
                  <a:ext cx="127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C313215-3039-1B77-3347-76EDB6E3527D}"/>
                    </a:ext>
                  </a:extLst>
                </p14:cNvPr>
                <p14:cNvContentPartPr/>
                <p14:nvPr/>
              </p14:nvContentPartPr>
              <p14:xfrm>
                <a:off x="4129219" y="2693255"/>
                <a:ext cx="123120" cy="165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C313215-3039-1B77-3347-76EDB6E352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11579" y="2675615"/>
                  <a:ext cx="158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A8380CD-928F-77F0-6CFB-FDEEB11483F8}"/>
                    </a:ext>
                  </a:extLst>
                </p14:cNvPr>
                <p14:cNvContentPartPr/>
                <p14:nvPr/>
              </p14:nvContentPartPr>
              <p14:xfrm>
                <a:off x="4323979" y="2673815"/>
                <a:ext cx="221760" cy="1702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A8380CD-928F-77F0-6CFB-FDEEB11483F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306339" y="2655815"/>
                  <a:ext cx="25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8CEE01E-5688-6B3C-59EB-6C8A319769B6}"/>
                    </a:ext>
                  </a:extLst>
                </p14:cNvPr>
                <p14:cNvContentPartPr/>
                <p14:nvPr/>
              </p14:nvContentPartPr>
              <p14:xfrm>
                <a:off x="4615219" y="2641775"/>
                <a:ext cx="264240" cy="1760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8CEE01E-5688-6B3C-59EB-6C8A319769B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97219" y="2623775"/>
                  <a:ext cx="299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2C2FDB5-C98D-2DDC-887A-C3B82943FC7D}"/>
                    </a:ext>
                  </a:extLst>
                </p14:cNvPr>
                <p14:cNvContentPartPr/>
                <p14:nvPr/>
              </p14:nvContentPartPr>
              <p14:xfrm>
                <a:off x="4941019" y="2632415"/>
                <a:ext cx="127080" cy="1814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2C2FDB5-C98D-2DDC-887A-C3B82943FC7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923379" y="2614775"/>
                  <a:ext cx="162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5BCD50D-F051-111D-1029-068CCD451846}"/>
                    </a:ext>
                  </a:extLst>
                </p14:cNvPr>
                <p14:cNvContentPartPr/>
                <p14:nvPr/>
              </p14:nvContentPartPr>
              <p14:xfrm>
                <a:off x="5124619" y="2639975"/>
                <a:ext cx="261360" cy="186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5BCD50D-F051-111D-1029-068CCD45184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06619" y="2621975"/>
                  <a:ext cx="297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BC63D41-3B68-F298-AAA5-77AE90468EC4}"/>
                    </a:ext>
                  </a:extLst>
                </p14:cNvPr>
                <p14:cNvContentPartPr/>
                <p14:nvPr/>
              </p14:nvContentPartPr>
              <p14:xfrm>
                <a:off x="5446459" y="2672375"/>
                <a:ext cx="31680" cy="153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BC63D41-3B68-F298-AAA5-77AE90468EC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428819" y="2654375"/>
                  <a:ext cx="67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CE52F4B-1F46-E181-B9AF-30223D08BFE6}"/>
                    </a:ext>
                  </a:extLst>
                </p14:cNvPr>
                <p14:cNvContentPartPr/>
                <p14:nvPr/>
              </p14:nvContentPartPr>
              <p14:xfrm>
                <a:off x="5434219" y="2544935"/>
                <a:ext cx="81720" cy="69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CE52F4B-1F46-E181-B9AF-30223D08BFE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416579" y="2526935"/>
                  <a:ext cx="117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CB03C72-E63D-3F19-3383-C2F491C1D17C}"/>
                    </a:ext>
                  </a:extLst>
                </p14:cNvPr>
                <p14:cNvContentPartPr/>
                <p14:nvPr/>
              </p14:nvContentPartPr>
              <p14:xfrm>
                <a:off x="5567779" y="2652935"/>
                <a:ext cx="112320" cy="1504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CB03C72-E63D-3F19-3383-C2F491C1D1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50139" y="2635295"/>
                  <a:ext cx="14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D451576-EC88-1FBB-9AAD-703B689C4212}"/>
                    </a:ext>
                  </a:extLst>
                </p14:cNvPr>
                <p14:cNvContentPartPr/>
                <p14:nvPr/>
              </p14:nvContentPartPr>
              <p14:xfrm>
                <a:off x="5762179" y="2644295"/>
                <a:ext cx="152640" cy="4352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D451576-EC88-1FBB-9AAD-703B689C421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44179" y="2626295"/>
                  <a:ext cx="1882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315A502-47A3-2EC2-7402-E4910AA31097}"/>
                    </a:ext>
                  </a:extLst>
                </p14:cNvPr>
                <p14:cNvContentPartPr/>
                <p14:nvPr/>
              </p14:nvContentPartPr>
              <p14:xfrm>
                <a:off x="3292939" y="3244415"/>
                <a:ext cx="335160" cy="152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315A502-47A3-2EC2-7402-E4910AA3109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74939" y="3226415"/>
                  <a:ext cx="370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5413F9B-58EE-32EC-5E04-CACA19835776}"/>
                    </a:ext>
                  </a:extLst>
                </p14:cNvPr>
                <p14:cNvContentPartPr/>
                <p14:nvPr/>
              </p14:nvContentPartPr>
              <p14:xfrm>
                <a:off x="3808099" y="3195095"/>
                <a:ext cx="137160" cy="2296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5413F9B-58EE-32EC-5E04-CACA1983577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90459" y="3177095"/>
                  <a:ext cx="172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2A6F20B-04A0-797A-D92F-44551EFA18B0}"/>
                    </a:ext>
                  </a:extLst>
                </p14:cNvPr>
                <p14:cNvContentPartPr/>
                <p14:nvPr/>
              </p14:nvContentPartPr>
              <p14:xfrm>
                <a:off x="4005739" y="3262775"/>
                <a:ext cx="87120" cy="160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2A6F20B-04A0-797A-D92F-44551EFA18B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987739" y="3244775"/>
                  <a:ext cx="122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86A9D59-4868-C460-E645-2AE155E1699B}"/>
                    </a:ext>
                  </a:extLst>
                </p14:cNvPr>
                <p14:cNvContentPartPr/>
                <p14:nvPr/>
              </p14:nvContentPartPr>
              <p14:xfrm>
                <a:off x="4135699" y="3258815"/>
                <a:ext cx="208080" cy="137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86A9D59-4868-C460-E645-2AE155E1699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118059" y="3240815"/>
                  <a:ext cx="243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4322874-082B-DAF9-F16E-EC959CBE718C}"/>
                    </a:ext>
                  </a:extLst>
                </p14:cNvPr>
                <p14:cNvContentPartPr/>
                <p14:nvPr/>
              </p14:nvContentPartPr>
              <p14:xfrm>
                <a:off x="4403179" y="3240815"/>
                <a:ext cx="135000" cy="150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4322874-082B-DAF9-F16E-EC959CBE718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85179" y="3223175"/>
                  <a:ext cx="170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536A476-A89A-EB22-470A-3B54C788766A}"/>
                    </a:ext>
                  </a:extLst>
                </p14:cNvPr>
                <p14:cNvContentPartPr/>
                <p14:nvPr/>
              </p14:nvContentPartPr>
              <p14:xfrm>
                <a:off x="4593259" y="3234335"/>
                <a:ext cx="114840" cy="1465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536A476-A89A-EB22-470A-3B54C788766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75619" y="3216335"/>
                  <a:ext cx="15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3B2EB29-04B4-4692-E307-416E810C17A0}"/>
                    </a:ext>
                  </a:extLst>
                </p14:cNvPr>
                <p14:cNvContentPartPr/>
                <p14:nvPr/>
              </p14:nvContentPartPr>
              <p14:xfrm>
                <a:off x="4792699" y="3235055"/>
                <a:ext cx="9360" cy="135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3B2EB29-04B4-4692-E307-416E810C17A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775059" y="3217055"/>
                  <a:ext cx="45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CA4DDB2-3FD7-28FE-9A00-3842EC2A98C2}"/>
                    </a:ext>
                  </a:extLst>
                </p14:cNvPr>
                <p14:cNvContentPartPr/>
                <p14:nvPr/>
              </p14:nvContentPartPr>
              <p14:xfrm>
                <a:off x="4793779" y="3114455"/>
                <a:ext cx="56160" cy="61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CA4DDB2-3FD7-28FE-9A00-3842EC2A98C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76139" y="3096455"/>
                  <a:ext cx="91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497A370-0118-5691-9C9E-30159E91AA47}"/>
                    </a:ext>
                  </a:extLst>
                </p14:cNvPr>
                <p14:cNvContentPartPr/>
                <p14:nvPr/>
              </p14:nvContentPartPr>
              <p14:xfrm>
                <a:off x="4887379" y="3227495"/>
                <a:ext cx="123840" cy="1429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497A370-0118-5691-9C9E-30159E91AA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869739" y="3209855"/>
                  <a:ext cx="15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06CB3F6-194F-95D0-4F69-06B6C371FFEF}"/>
                    </a:ext>
                  </a:extLst>
                </p14:cNvPr>
                <p14:cNvContentPartPr/>
                <p14:nvPr/>
              </p14:nvContentPartPr>
              <p14:xfrm>
                <a:off x="5091139" y="3215615"/>
                <a:ext cx="106920" cy="414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06CB3F6-194F-95D0-4F69-06B6C371FFE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73139" y="3197975"/>
                  <a:ext cx="142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8B5688F-9F44-52FC-8B07-3A4D66FCA539}"/>
                    </a:ext>
                  </a:extLst>
                </p14:cNvPr>
                <p14:cNvContentPartPr/>
                <p14:nvPr/>
              </p14:nvContentPartPr>
              <p14:xfrm>
                <a:off x="4211659" y="3702335"/>
                <a:ext cx="17640" cy="2534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8B5688F-9F44-52FC-8B07-3A4D66FCA53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194019" y="3684695"/>
                  <a:ext cx="53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8B09F76-35F7-1CE0-FCE4-C508348FCD93}"/>
                    </a:ext>
                  </a:extLst>
                </p14:cNvPr>
                <p14:cNvContentPartPr/>
                <p14:nvPr/>
              </p14:nvContentPartPr>
              <p14:xfrm>
                <a:off x="4216699" y="3672815"/>
                <a:ext cx="119880" cy="144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8B09F76-35F7-1CE0-FCE4-C508348FCD9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99059" y="3654815"/>
                  <a:ext cx="155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563CE31-9D30-3606-52DE-443305E76AD4}"/>
                    </a:ext>
                  </a:extLst>
                </p14:cNvPr>
                <p14:cNvContentPartPr/>
                <p14:nvPr/>
              </p14:nvContentPartPr>
              <p14:xfrm>
                <a:off x="4389859" y="3665975"/>
                <a:ext cx="120960" cy="137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563CE31-9D30-3606-52DE-443305E76AD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71859" y="3648335"/>
                  <a:ext cx="156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7046031-147B-3894-2ED1-63A54806DA44}"/>
                    </a:ext>
                  </a:extLst>
                </p14:cNvPr>
                <p14:cNvContentPartPr/>
                <p14:nvPr/>
              </p14:nvContentPartPr>
              <p14:xfrm>
                <a:off x="4596859" y="3653015"/>
                <a:ext cx="122760" cy="1450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7046031-147B-3894-2ED1-63A54806DA4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79219" y="3635375"/>
                  <a:ext cx="15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BDEDBFF-4667-604B-0FF7-A4866E0C7E64}"/>
                    </a:ext>
                  </a:extLst>
                </p14:cNvPr>
                <p14:cNvContentPartPr/>
                <p14:nvPr/>
              </p14:nvContentPartPr>
              <p14:xfrm>
                <a:off x="4782619" y="3611255"/>
                <a:ext cx="441720" cy="204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BDEDBFF-4667-604B-0FF7-A4866E0C7E6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764979" y="3593615"/>
                  <a:ext cx="477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B47FC43-5002-90D8-30A4-78AAB149AEED}"/>
                    </a:ext>
                  </a:extLst>
                </p14:cNvPr>
                <p14:cNvContentPartPr/>
                <p14:nvPr/>
              </p14:nvContentPartPr>
              <p14:xfrm>
                <a:off x="4931659" y="3647975"/>
                <a:ext cx="92160" cy="151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B47FC43-5002-90D8-30A4-78AAB149AEE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14019" y="3629975"/>
                  <a:ext cx="127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B4F6CBA-41E0-4340-774D-2EE61FE31890}"/>
                    </a:ext>
                  </a:extLst>
                </p14:cNvPr>
                <p14:cNvContentPartPr/>
                <p14:nvPr/>
              </p14:nvContentPartPr>
              <p14:xfrm>
                <a:off x="5305339" y="3583895"/>
                <a:ext cx="553680" cy="2052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B4F6CBA-41E0-4340-774D-2EE61FE3189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287699" y="3566255"/>
                  <a:ext cx="58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DFD25B6-039E-3529-F4F5-CDEB0B3C6297}"/>
                    </a:ext>
                  </a:extLst>
                </p14:cNvPr>
                <p14:cNvContentPartPr/>
                <p14:nvPr/>
              </p14:nvContentPartPr>
              <p14:xfrm>
                <a:off x="5672179" y="3527735"/>
                <a:ext cx="6120" cy="198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DFD25B6-039E-3529-F4F5-CDEB0B3C629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54539" y="3509735"/>
                  <a:ext cx="41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37299FD-594E-78E8-50DA-DF459404281B}"/>
                    </a:ext>
                  </a:extLst>
                </p14:cNvPr>
                <p14:cNvContentPartPr/>
                <p14:nvPr/>
              </p14:nvContentPartPr>
              <p14:xfrm>
                <a:off x="5523859" y="3615575"/>
                <a:ext cx="48240" cy="6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37299FD-594E-78E8-50DA-DF459404281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05859" y="3597575"/>
                  <a:ext cx="83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C4C573A-A04B-DE4A-DF44-774A8D79040E}"/>
                    </a:ext>
                  </a:extLst>
                </p14:cNvPr>
                <p14:cNvContentPartPr/>
                <p14:nvPr/>
              </p14:nvContentPartPr>
              <p14:xfrm>
                <a:off x="5898259" y="3584255"/>
                <a:ext cx="119520" cy="145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C4C573A-A04B-DE4A-DF44-774A8D7904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80259" y="3566615"/>
                  <a:ext cx="155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612DD2C-27D6-989E-A427-5258E9AF6D40}"/>
                    </a:ext>
                  </a:extLst>
                </p14:cNvPr>
                <p14:cNvContentPartPr/>
                <p14:nvPr/>
              </p14:nvContentPartPr>
              <p14:xfrm>
                <a:off x="6054499" y="3587495"/>
                <a:ext cx="90360" cy="1638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612DD2C-27D6-989E-A427-5258E9AF6D4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036499" y="3569495"/>
                  <a:ext cx="12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91618E5-48BB-DB92-27A0-E283FB51A732}"/>
                    </a:ext>
                  </a:extLst>
                </p14:cNvPr>
                <p14:cNvContentPartPr/>
                <p14:nvPr/>
              </p14:nvContentPartPr>
              <p14:xfrm>
                <a:off x="5497219" y="3639695"/>
                <a:ext cx="88920" cy="3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91618E5-48BB-DB92-27A0-E283FB51A73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479219" y="3622055"/>
                  <a:ext cx="12456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F8BCF95-87CA-8626-A0FA-BDFA1A0CBC93}"/>
                  </a:ext>
                </a:extLst>
              </p14:cNvPr>
              <p14:cNvContentPartPr/>
              <p14:nvPr/>
            </p14:nvContentPartPr>
            <p14:xfrm>
              <a:off x="3348019" y="4082855"/>
              <a:ext cx="289440" cy="1526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F8BCF95-87CA-8626-A0FA-BDFA1A0CBC9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330379" y="4065215"/>
                <a:ext cx="32508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8" name="Group 397">
            <a:extLst>
              <a:ext uri="{FF2B5EF4-FFF2-40B4-BE49-F238E27FC236}">
                <a16:creationId xmlns:a16="http://schemas.microsoft.com/office/drawing/2014/main" id="{C9D791C4-A226-4331-B484-BD256296207B}"/>
              </a:ext>
            </a:extLst>
          </p:cNvPr>
          <p:cNvGrpSpPr/>
          <p:nvPr/>
        </p:nvGrpSpPr>
        <p:grpSpPr>
          <a:xfrm>
            <a:off x="3889819" y="4060175"/>
            <a:ext cx="1514520" cy="391680"/>
            <a:chOff x="3889819" y="4060175"/>
            <a:chExt cx="151452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E06CB9D-245B-231D-2F20-F87A3DBE0D96}"/>
                    </a:ext>
                  </a:extLst>
                </p14:cNvPr>
                <p14:cNvContentPartPr/>
                <p14:nvPr/>
              </p14:nvContentPartPr>
              <p14:xfrm>
                <a:off x="3889819" y="4085375"/>
                <a:ext cx="118440" cy="2253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E06CB9D-245B-231D-2F20-F87A3DBE0D9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71819" y="4067735"/>
                  <a:ext cx="154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929B04A-4EC4-DD0B-BE40-588FC283FEAB}"/>
                    </a:ext>
                  </a:extLst>
                </p14:cNvPr>
                <p14:cNvContentPartPr/>
                <p14:nvPr/>
              </p14:nvContentPartPr>
              <p14:xfrm>
                <a:off x="4068379" y="4092935"/>
                <a:ext cx="40320" cy="2167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929B04A-4EC4-DD0B-BE40-588FC283FEA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050739" y="4075295"/>
                  <a:ext cx="75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F2838F2-9511-6187-7C11-1368168F8070}"/>
                    </a:ext>
                  </a:extLst>
                </p14:cNvPr>
                <p14:cNvContentPartPr/>
                <p14:nvPr/>
              </p14:nvContentPartPr>
              <p14:xfrm>
                <a:off x="4039579" y="4170335"/>
                <a:ext cx="112320" cy="226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F2838F2-9511-6187-7C11-1368168F807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021579" y="4152695"/>
                  <a:ext cx="147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7974100-F457-160A-C669-05DB1453924A}"/>
                    </a:ext>
                  </a:extLst>
                </p14:cNvPr>
                <p14:cNvContentPartPr/>
                <p14:nvPr/>
              </p14:nvContentPartPr>
              <p14:xfrm>
                <a:off x="4181419" y="4157375"/>
                <a:ext cx="117720" cy="1720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7974100-F457-160A-C669-05DB1453924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163419" y="4139735"/>
                  <a:ext cx="15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94BF77C-A8FA-101E-F9AC-91C31AEEA2C1}"/>
                    </a:ext>
                  </a:extLst>
                </p14:cNvPr>
                <p14:cNvContentPartPr/>
                <p14:nvPr/>
              </p14:nvContentPartPr>
              <p14:xfrm>
                <a:off x="4362139" y="4180415"/>
                <a:ext cx="23400" cy="2714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94BF77C-A8FA-101E-F9AC-91C31AEEA2C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44499" y="4162415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B55CE50-636D-4737-0CE6-8413876416B0}"/>
                    </a:ext>
                  </a:extLst>
                </p14:cNvPr>
                <p14:cNvContentPartPr/>
                <p14:nvPr/>
              </p14:nvContentPartPr>
              <p14:xfrm>
                <a:off x="4360699" y="4180415"/>
                <a:ext cx="123480" cy="1533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B55CE50-636D-4737-0CE6-8413876416B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43059" y="4162415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6C3FDD4-BD2C-261E-0CC4-40DD94C35AF5}"/>
                    </a:ext>
                  </a:extLst>
                </p14:cNvPr>
                <p14:cNvContentPartPr/>
                <p14:nvPr/>
              </p14:nvContentPartPr>
              <p14:xfrm>
                <a:off x="4543219" y="4153415"/>
                <a:ext cx="210240" cy="1504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6C3FDD4-BD2C-261E-0CC4-40DD94C35A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25219" y="4135415"/>
                  <a:ext cx="24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227A4F4-FAAA-67BE-89ED-E95C5D24F474}"/>
                    </a:ext>
                  </a:extLst>
                </p14:cNvPr>
                <p14:cNvContentPartPr/>
                <p14:nvPr/>
              </p14:nvContentPartPr>
              <p14:xfrm>
                <a:off x="4835179" y="4139735"/>
                <a:ext cx="101520" cy="149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227A4F4-FAAA-67BE-89ED-E95C5D24F47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817179" y="4122095"/>
                  <a:ext cx="137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B2A5712-C6D3-473B-674B-BA41F00F0ADE}"/>
                    </a:ext>
                  </a:extLst>
                </p14:cNvPr>
                <p14:cNvContentPartPr/>
                <p14:nvPr/>
              </p14:nvContentPartPr>
              <p14:xfrm>
                <a:off x="4998619" y="4138655"/>
                <a:ext cx="67680" cy="1432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B2A5712-C6D3-473B-674B-BA41F00F0AD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980619" y="4120655"/>
                  <a:ext cx="103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295E143-8F5B-85FB-A052-8A652C802638}"/>
                    </a:ext>
                  </a:extLst>
                </p14:cNvPr>
                <p14:cNvContentPartPr/>
                <p14:nvPr/>
              </p14:nvContentPartPr>
              <p14:xfrm>
                <a:off x="5122099" y="4060175"/>
                <a:ext cx="135720" cy="231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295E143-8F5B-85FB-A052-8A652C80263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104099" y="4042535"/>
                  <a:ext cx="171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5812B3B-5239-C752-A5BB-24F9A0AE527D}"/>
                    </a:ext>
                  </a:extLst>
                </p14:cNvPr>
                <p14:cNvContentPartPr/>
                <p14:nvPr/>
              </p14:nvContentPartPr>
              <p14:xfrm>
                <a:off x="5311819" y="4128215"/>
                <a:ext cx="92520" cy="159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5812B3B-5239-C752-A5BB-24F9A0AE527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293819" y="4110575"/>
                  <a:ext cx="12816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C47BC5B5-B867-6563-D399-E6B5C8D9AE17}"/>
                  </a:ext>
                </a:extLst>
              </p14:cNvPr>
              <p14:cNvContentPartPr/>
              <p14:nvPr/>
            </p14:nvContentPartPr>
            <p14:xfrm>
              <a:off x="3322459" y="4696295"/>
              <a:ext cx="347400" cy="1440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C47BC5B5-B867-6563-D399-E6B5C8D9AE1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304459" y="4678295"/>
                <a:ext cx="3830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4E9145A-635B-759F-16CA-2C8000BED8BA}"/>
              </a:ext>
            </a:extLst>
          </p:cNvPr>
          <p:cNvGrpSpPr/>
          <p:nvPr/>
        </p:nvGrpSpPr>
        <p:grpSpPr>
          <a:xfrm>
            <a:off x="3937339" y="4636175"/>
            <a:ext cx="1116360" cy="241200"/>
            <a:chOff x="3937339" y="4636175"/>
            <a:chExt cx="111636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EA8F01C5-FD47-BF9F-6C7F-F20C87C93E35}"/>
                    </a:ext>
                  </a:extLst>
                </p14:cNvPr>
                <p14:cNvContentPartPr/>
                <p14:nvPr/>
              </p14:nvContentPartPr>
              <p14:xfrm>
                <a:off x="3948139" y="4678295"/>
                <a:ext cx="6120" cy="199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EA8F01C5-FD47-BF9F-6C7F-F20C87C93E3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30139" y="4660655"/>
                  <a:ext cx="41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66DED81-2B73-3C4C-EE3E-0FDC8437B573}"/>
                    </a:ext>
                  </a:extLst>
                </p14:cNvPr>
                <p14:cNvContentPartPr/>
                <p14:nvPr/>
              </p14:nvContentPartPr>
              <p14:xfrm>
                <a:off x="3937339" y="4636175"/>
                <a:ext cx="129240" cy="241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66DED81-2B73-3C4C-EE3E-0FDC8437B57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919339" y="4618535"/>
                  <a:ext cx="164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16B0ED5-3344-0C9B-08DC-AEDE24460796}"/>
                    </a:ext>
                  </a:extLst>
                </p14:cNvPr>
                <p14:cNvContentPartPr/>
                <p14:nvPr/>
              </p14:nvContentPartPr>
              <p14:xfrm>
                <a:off x="4115179" y="4711415"/>
                <a:ext cx="110520" cy="1584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16B0ED5-3344-0C9B-08DC-AEDE2446079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097179" y="4693415"/>
                  <a:ext cx="146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8703DDA-3900-A9FA-66C6-1C82BCB0F860}"/>
                    </a:ext>
                  </a:extLst>
                </p14:cNvPr>
                <p14:cNvContentPartPr/>
                <p14:nvPr/>
              </p14:nvContentPartPr>
              <p14:xfrm>
                <a:off x="4277539" y="4713215"/>
                <a:ext cx="212400" cy="1479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8703DDA-3900-A9FA-66C6-1C82BCB0F86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259539" y="4695575"/>
                  <a:ext cx="248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FBC082B-604F-B0E2-A3AD-84B137956C0E}"/>
                    </a:ext>
                  </a:extLst>
                </p14:cNvPr>
                <p14:cNvContentPartPr/>
                <p14:nvPr/>
              </p14:nvContentPartPr>
              <p14:xfrm>
                <a:off x="4550419" y="4711775"/>
                <a:ext cx="119880" cy="152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FBC082B-604F-B0E2-A3AD-84B137956C0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532779" y="4693775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C23B746-D398-08EB-73A3-9A9E4BD6F7B7}"/>
                    </a:ext>
                  </a:extLst>
                </p14:cNvPr>
                <p14:cNvContentPartPr/>
                <p14:nvPr/>
              </p14:nvContentPartPr>
              <p14:xfrm>
                <a:off x="4753819" y="4688735"/>
                <a:ext cx="96120" cy="142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C23B746-D398-08EB-73A3-9A9E4BD6F7B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736179" y="4671095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24AB571-F9B7-A9ED-5FB9-5FEC30921B42}"/>
                    </a:ext>
                  </a:extLst>
                </p14:cNvPr>
                <p14:cNvContentPartPr/>
                <p14:nvPr/>
              </p14:nvContentPartPr>
              <p14:xfrm>
                <a:off x="4922299" y="4686575"/>
                <a:ext cx="131400" cy="1537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24AB571-F9B7-A9ED-5FB9-5FEC30921B4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904299" y="4668575"/>
                  <a:ext cx="1670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49B2F96-A495-1B31-ABEC-2B57C6FE408C}"/>
              </a:ext>
            </a:extLst>
          </p:cNvPr>
          <p:cNvGrpSpPr/>
          <p:nvPr/>
        </p:nvGrpSpPr>
        <p:grpSpPr>
          <a:xfrm>
            <a:off x="5304979" y="4466255"/>
            <a:ext cx="1555200" cy="492480"/>
            <a:chOff x="5304979" y="4466255"/>
            <a:chExt cx="1555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BB14A161-8103-038C-C318-483E519350BD}"/>
                    </a:ext>
                  </a:extLst>
                </p14:cNvPr>
                <p14:cNvContentPartPr/>
                <p14:nvPr/>
              </p14:nvContentPartPr>
              <p14:xfrm>
                <a:off x="5304979" y="4589375"/>
                <a:ext cx="347760" cy="238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BB14A161-8103-038C-C318-483E519350B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286979" y="4571735"/>
                  <a:ext cx="383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182A651-6275-8EB2-D153-62EB258D8798}"/>
                    </a:ext>
                  </a:extLst>
                </p14:cNvPr>
                <p14:cNvContentPartPr/>
                <p14:nvPr/>
              </p14:nvContentPartPr>
              <p14:xfrm>
                <a:off x="5736259" y="4644455"/>
                <a:ext cx="34560" cy="3142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182A651-6275-8EB2-D153-62EB258D879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18259" y="4626815"/>
                  <a:ext cx="70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DB0B142-BA60-6D12-BD84-8E01D5D34228}"/>
                    </a:ext>
                  </a:extLst>
                </p14:cNvPr>
                <p14:cNvContentPartPr/>
                <p14:nvPr/>
              </p14:nvContentPartPr>
              <p14:xfrm>
                <a:off x="5744539" y="4631495"/>
                <a:ext cx="110160" cy="159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DB0B142-BA60-6D12-BD84-8E01D5D3422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726899" y="4613855"/>
                  <a:ext cx="14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8C9A8D3-CE03-5838-DA5D-7A156B028806}"/>
                    </a:ext>
                  </a:extLst>
                </p14:cNvPr>
                <p14:cNvContentPartPr/>
                <p14:nvPr/>
              </p14:nvContentPartPr>
              <p14:xfrm>
                <a:off x="5902219" y="4542575"/>
                <a:ext cx="191160" cy="225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8C9A8D3-CE03-5838-DA5D-7A156B02880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84219" y="4524575"/>
                  <a:ext cx="226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803A5F8B-B00F-AC8D-306E-14E7693D0710}"/>
                    </a:ext>
                  </a:extLst>
                </p14:cNvPr>
                <p14:cNvContentPartPr/>
                <p14:nvPr/>
              </p14:nvContentPartPr>
              <p14:xfrm>
                <a:off x="6042619" y="4466255"/>
                <a:ext cx="70560" cy="720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803A5F8B-B00F-AC8D-306E-14E7693D071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024979" y="4448255"/>
                  <a:ext cx="106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2ED8B26-8B6B-2882-6BA6-6EA99934A847}"/>
                    </a:ext>
                  </a:extLst>
                </p14:cNvPr>
                <p14:cNvContentPartPr/>
                <p14:nvPr/>
              </p14:nvContentPartPr>
              <p14:xfrm>
                <a:off x="6167539" y="4593335"/>
                <a:ext cx="101160" cy="181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2ED8B26-8B6B-2882-6BA6-6EA99934A84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9539" y="4575335"/>
                  <a:ext cx="136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811E7A62-B664-BF80-9DC5-B6BBCFA5A305}"/>
                    </a:ext>
                  </a:extLst>
                </p14:cNvPr>
                <p14:cNvContentPartPr/>
                <p14:nvPr/>
              </p14:nvContentPartPr>
              <p14:xfrm>
                <a:off x="6316579" y="4551575"/>
                <a:ext cx="255240" cy="2127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811E7A62-B664-BF80-9DC5-B6BBCFA5A30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298939" y="4533575"/>
                  <a:ext cx="290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F7639CF-C694-EA5E-DDB5-5AD2A2C1CD77}"/>
                    </a:ext>
                  </a:extLst>
                </p14:cNvPr>
                <p14:cNvContentPartPr/>
                <p14:nvPr/>
              </p14:nvContentPartPr>
              <p14:xfrm>
                <a:off x="6503059" y="4601255"/>
                <a:ext cx="93600" cy="19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F7639CF-C694-EA5E-DDB5-5AD2A2C1CD7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485059" y="4583615"/>
                  <a:ext cx="129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9E5004F-2B6A-1355-F0C5-19AE9AF2BCC7}"/>
                    </a:ext>
                  </a:extLst>
                </p14:cNvPr>
                <p14:cNvContentPartPr/>
                <p14:nvPr/>
              </p14:nvContentPartPr>
              <p14:xfrm>
                <a:off x="6648499" y="4568495"/>
                <a:ext cx="211680" cy="1875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9E5004F-2B6A-1355-F0C5-19AE9AF2BCC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630499" y="4550855"/>
                  <a:ext cx="24732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84ECE5E9-9C32-DDCB-D308-69E21DD7FDDC}"/>
                  </a:ext>
                </a:extLst>
              </p14:cNvPr>
              <p14:cNvContentPartPr/>
              <p14:nvPr/>
            </p14:nvContentPartPr>
            <p14:xfrm>
              <a:off x="3310939" y="5231255"/>
              <a:ext cx="377280" cy="1576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84ECE5E9-9C32-DDCB-D308-69E21DD7FDDC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3293299" y="5213255"/>
                <a:ext cx="41292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14A3231-3A4A-C37D-CA8A-6639BB4A1017}"/>
              </a:ext>
            </a:extLst>
          </p:cNvPr>
          <p:cNvGrpSpPr/>
          <p:nvPr/>
        </p:nvGrpSpPr>
        <p:grpSpPr>
          <a:xfrm>
            <a:off x="4057939" y="5092655"/>
            <a:ext cx="2081520" cy="344160"/>
            <a:chOff x="4057939" y="5092655"/>
            <a:chExt cx="208152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D657CF4-8136-7261-9E4D-C286537CE23E}"/>
                    </a:ext>
                  </a:extLst>
                </p14:cNvPr>
                <p14:cNvContentPartPr/>
                <p14:nvPr/>
              </p14:nvContentPartPr>
              <p14:xfrm>
                <a:off x="4172059" y="5226935"/>
                <a:ext cx="26280" cy="2098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D657CF4-8136-7261-9E4D-C286537CE23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154419" y="5208935"/>
                  <a:ext cx="61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3B63D4F-2B36-7C60-268D-4D28B3ED88D8}"/>
                    </a:ext>
                  </a:extLst>
                </p14:cNvPr>
                <p14:cNvContentPartPr/>
                <p14:nvPr/>
              </p14:nvContentPartPr>
              <p14:xfrm>
                <a:off x="4057939" y="5194535"/>
                <a:ext cx="230760" cy="34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3B63D4F-2B36-7C60-268D-4D28B3ED88D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040299" y="5176535"/>
                  <a:ext cx="266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1BF21A5-CCC7-18E7-A338-F128178FBD83}"/>
                    </a:ext>
                  </a:extLst>
                </p14:cNvPr>
                <p14:cNvContentPartPr/>
                <p14:nvPr/>
              </p14:nvContentPartPr>
              <p14:xfrm>
                <a:off x="4294459" y="5262935"/>
                <a:ext cx="120240" cy="163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1BF21A5-CCC7-18E7-A338-F128178FBD8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276819" y="5244935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02CAD42-9BE0-2F18-0FCB-B59803517432}"/>
                    </a:ext>
                  </a:extLst>
                </p14:cNvPr>
                <p14:cNvContentPartPr/>
                <p14:nvPr/>
              </p14:nvContentPartPr>
              <p14:xfrm>
                <a:off x="4491739" y="5195255"/>
                <a:ext cx="134280" cy="2120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02CAD42-9BE0-2F18-0FCB-B5980351743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73739" y="5177615"/>
                  <a:ext cx="169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3DCF0A8-EEB0-97F5-11E0-5BF7630C9EF1}"/>
                    </a:ext>
                  </a:extLst>
                </p14:cNvPr>
                <p14:cNvContentPartPr/>
                <p14:nvPr/>
              </p14:nvContentPartPr>
              <p14:xfrm>
                <a:off x="4683979" y="5222975"/>
                <a:ext cx="112320" cy="168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3DCF0A8-EEB0-97F5-11E0-5BF7630C9EF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665979" y="5205335"/>
                  <a:ext cx="147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32DC35E-CAE1-ADFA-ABEC-BB6FA46090EB}"/>
                    </a:ext>
                  </a:extLst>
                </p14:cNvPr>
                <p14:cNvContentPartPr/>
                <p14:nvPr/>
              </p14:nvContentPartPr>
              <p14:xfrm>
                <a:off x="4845259" y="5224055"/>
                <a:ext cx="261720" cy="1638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32DC35E-CAE1-ADFA-ABEC-BB6FA46090E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827619" y="5206055"/>
                  <a:ext cx="297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7AA8B81-B3D4-9861-9E2A-ABB5B8E4ECD3}"/>
                    </a:ext>
                  </a:extLst>
                </p14:cNvPr>
                <p14:cNvContentPartPr/>
                <p14:nvPr/>
              </p14:nvContentPartPr>
              <p14:xfrm>
                <a:off x="5063419" y="5107055"/>
                <a:ext cx="60840" cy="633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7AA8B81-B3D4-9861-9E2A-ABB5B8E4ECD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045419" y="5089415"/>
                  <a:ext cx="96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F7BBE55-3F77-39B2-BF35-86C424518A44}"/>
                    </a:ext>
                  </a:extLst>
                </p14:cNvPr>
                <p14:cNvContentPartPr/>
                <p14:nvPr/>
              </p14:nvContentPartPr>
              <p14:xfrm>
                <a:off x="5142619" y="5242055"/>
                <a:ext cx="149760" cy="1652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F7BBE55-3F77-39B2-BF35-86C424518A4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124619" y="5224055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43076FD-53F9-CC58-A313-CBD163E95B93}"/>
                    </a:ext>
                  </a:extLst>
                </p14:cNvPr>
                <p14:cNvContentPartPr/>
                <p14:nvPr/>
              </p14:nvContentPartPr>
              <p14:xfrm>
                <a:off x="5331979" y="5184095"/>
                <a:ext cx="546840" cy="2124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43076FD-53F9-CC58-A313-CBD163E95B9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313979" y="5166095"/>
                  <a:ext cx="582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2D5EF2A-8654-69C8-304A-D00B2A57A2F4}"/>
                    </a:ext>
                  </a:extLst>
                </p14:cNvPr>
                <p14:cNvContentPartPr/>
                <p14:nvPr/>
              </p14:nvContentPartPr>
              <p14:xfrm>
                <a:off x="5666059" y="5092655"/>
                <a:ext cx="42120" cy="316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2D5EF2A-8654-69C8-304A-D00B2A57A2F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648419" y="5075015"/>
                  <a:ext cx="77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0F7EB31-F587-85B7-832A-7D4244601C10}"/>
                    </a:ext>
                  </a:extLst>
                </p14:cNvPr>
                <p14:cNvContentPartPr/>
                <p14:nvPr/>
              </p14:nvContentPartPr>
              <p14:xfrm>
                <a:off x="5531419" y="5204615"/>
                <a:ext cx="88200" cy="21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0F7EB31-F587-85B7-832A-7D4244601C1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513779" y="5186975"/>
                  <a:ext cx="123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DFF7757-023B-7A5F-E42D-F0E2BE0F06DA}"/>
                    </a:ext>
                  </a:extLst>
                </p14:cNvPr>
                <p14:cNvContentPartPr/>
                <p14:nvPr/>
              </p14:nvContentPartPr>
              <p14:xfrm>
                <a:off x="5943259" y="5190575"/>
                <a:ext cx="196200" cy="18432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DFF7757-023B-7A5F-E42D-F0E2BE0F06D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25259" y="5172935"/>
                  <a:ext cx="23184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7D089845-A0F6-6777-2206-F2561731414F}"/>
                  </a:ext>
                </a:extLst>
              </p14:cNvPr>
              <p14:cNvContentPartPr/>
              <p14:nvPr/>
            </p14:nvContentPartPr>
            <p14:xfrm>
              <a:off x="3343339" y="5810495"/>
              <a:ext cx="380880" cy="15264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7D089845-A0F6-6777-2206-F2561731414F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325339" y="5792495"/>
                <a:ext cx="41652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900D281-0952-16F0-3F9F-FDEDE202A2F0}"/>
              </a:ext>
            </a:extLst>
          </p:cNvPr>
          <p:cNvGrpSpPr/>
          <p:nvPr/>
        </p:nvGrpSpPr>
        <p:grpSpPr>
          <a:xfrm>
            <a:off x="4073419" y="5656775"/>
            <a:ext cx="2320920" cy="472320"/>
            <a:chOff x="4073419" y="5656775"/>
            <a:chExt cx="232092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3FEDDE2-8070-0E0D-2446-438D78892239}"/>
                    </a:ext>
                  </a:extLst>
                </p14:cNvPr>
                <p14:cNvContentPartPr/>
                <p14:nvPr/>
              </p14:nvContentPartPr>
              <p14:xfrm>
                <a:off x="4073419" y="5820575"/>
                <a:ext cx="103320" cy="2257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3FEDDE2-8070-0E0D-2446-438D788922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055779" y="5802935"/>
                  <a:ext cx="138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D8687BA-8042-4929-5F2F-95F09BEDCF58}"/>
                    </a:ext>
                  </a:extLst>
                </p14:cNvPr>
                <p14:cNvContentPartPr/>
                <p14:nvPr/>
              </p14:nvContentPartPr>
              <p14:xfrm>
                <a:off x="4225699" y="5854415"/>
                <a:ext cx="97920" cy="1717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D8687BA-8042-4929-5F2F-95F09BEDCF5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208059" y="5836415"/>
                  <a:ext cx="133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DEB9BDA-E3E5-21EA-3071-7111EC395E05}"/>
                    </a:ext>
                  </a:extLst>
                </p14:cNvPr>
                <p14:cNvContentPartPr/>
                <p14:nvPr/>
              </p14:nvContentPartPr>
              <p14:xfrm>
                <a:off x="4391659" y="5851895"/>
                <a:ext cx="59400" cy="153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DEB9BDA-E3E5-21EA-3071-7111EC395E0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373659" y="5833895"/>
                  <a:ext cx="95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33FBE16-AC7F-6C23-80E4-7C225F16596C}"/>
                    </a:ext>
                  </a:extLst>
                </p14:cNvPr>
                <p14:cNvContentPartPr/>
                <p14:nvPr/>
              </p14:nvContentPartPr>
              <p14:xfrm>
                <a:off x="4450699" y="5847935"/>
                <a:ext cx="154800" cy="1526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33FBE16-AC7F-6C23-80E4-7C225F16596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33059" y="5829935"/>
                  <a:ext cx="190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676A248-3669-001A-E564-3494C36B19E1}"/>
                    </a:ext>
                  </a:extLst>
                </p14:cNvPr>
                <p14:cNvContentPartPr/>
                <p14:nvPr/>
              </p14:nvContentPartPr>
              <p14:xfrm>
                <a:off x="4672819" y="5836055"/>
                <a:ext cx="253800" cy="153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676A248-3669-001A-E564-3494C36B19E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655179" y="5818415"/>
                  <a:ext cx="289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F9C8975-5014-93C6-7F29-3AA068F838F2}"/>
                    </a:ext>
                  </a:extLst>
                </p14:cNvPr>
                <p14:cNvContentPartPr/>
                <p14:nvPr/>
              </p14:nvContentPartPr>
              <p14:xfrm>
                <a:off x="4980259" y="5783135"/>
                <a:ext cx="504000" cy="2062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F9C8975-5014-93C6-7F29-3AA068F838F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962619" y="5765495"/>
                  <a:ext cx="539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226E523-3EA2-AD35-A825-01B753F625F4}"/>
                    </a:ext>
                  </a:extLst>
                </p14:cNvPr>
                <p14:cNvContentPartPr/>
                <p14:nvPr/>
              </p14:nvContentPartPr>
              <p14:xfrm>
                <a:off x="5319019" y="5715815"/>
                <a:ext cx="42120" cy="53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226E523-3EA2-AD35-A825-01B753F625F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301019" y="5697815"/>
                  <a:ext cx="77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00C0132-2D07-BB0A-2477-F3F176541158}"/>
                    </a:ext>
                  </a:extLst>
                </p14:cNvPr>
                <p14:cNvContentPartPr/>
                <p14:nvPr/>
              </p14:nvContentPartPr>
              <p14:xfrm>
                <a:off x="5147659" y="5813735"/>
                <a:ext cx="77400" cy="17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00C0132-2D07-BB0A-2477-F3F17654115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129659" y="5796095"/>
                  <a:ext cx="113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4EB8F817-8AB9-D83B-333F-5DE5B42CC809}"/>
                    </a:ext>
                  </a:extLst>
                </p14:cNvPr>
                <p14:cNvContentPartPr/>
                <p14:nvPr/>
              </p14:nvContentPartPr>
              <p14:xfrm>
                <a:off x="5405779" y="5795735"/>
                <a:ext cx="131760" cy="333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4EB8F817-8AB9-D83B-333F-5DE5B42CC80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88139" y="5778095"/>
                  <a:ext cx="167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0F6BF20-49E2-E263-535C-96486C004CD2}"/>
                    </a:ext>
                  </a:extLst>
                </p14:cNvPr>
                <p14:cNvContentPartPr/>
                <p14:nvPr/>
              </p14:nvContentPartPr>
              <p14:xfrm>
                <a:off x="5607019" y="5749655"/>
                <a:ext cx="537120" cy="221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0F6BF20-49E2-E263-535C-96486C004CD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589019" y="5732015"/>
                  <a:ext cx="572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4B625E77-40A2-E05B-816D-FF6FB3A0FF2E}"/>
                    </a:ext>
                  </a:extLst>
                </p14:cNvPr>
                <p14:cNvContentPartPr/>
                <p14:nvPr/>
              </p14:nvContentPartPr>
              <p14:xfrm>
                <a:off x="5947219" y="5656775"/>
                <a:ext cx="37080" cy="306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4B625E77-40A2-E05B-816D-FF6FB3A0FF2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9219" y="5638775"/>
                  <a:ext cx="72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FEED1C8-6399-A09C-3171-70C2C8B2BE99}"/>
                    </a:ext>
                  </a:extLst>
                </p14:cNvPr>
                <p14:cNvContentPartPr/>
                <p14:nvPr/>
              </p14:nvContentPartPr>
              <p14:xfrm>
                <a:off x="5801419" y="5756135"/>
                <a:ext cx="86040" cy="327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FEED1C8-6399-A09C-3171-70C2C8B2BE9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783419" y="5738495"/>
                  <a:ext cx="121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CC74CA8-FE98-751F-FEDA-7BD22323AEDE}"/>
                    </a:ext>
                  </a:extLst>
                </p14:cNvPr>
                <p14:cNvContentPartPr/>
                <p14:nvPr/>
              </p14:nvContentPartPr>
              <p14:xfrm>
                <a:off x="6208219" y="5782055"/>
                <a:ext cx="186120" cy="1998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CC74CA8-FE98-751F-FEDA-7BD22323AED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190219" y="5764055"/>
                  <a:ext cx="22176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80D92231-56FD-0483-C14E-3FD72014B802}"/>
                  </a:ext>
                </a:extLst>
              </p14:cNvPr>
              <p14:cNvContentPartPr/>
              <p14:nvPr/>
            </p14:nvContentPartPr>
            <p14:xfrm>
              <a:off x="6606019" y="2611175"/>
              <a:ext cx="338760" cy="14328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80D92231-56FD-0483-C14E-3FD72014B802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6588019" y="2593175"/>
                <a:ext cx="37440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79CB1540-45D2-CE75-4084-F22F6D8E05E1}"/>
              </a:ext>
            </a:extLst>
          </p:cNvPr>
          <p:cNvGrpSpPr/>
          <p:nvPr/>
        </p:nvGrpSpPr>
        <p:grpSpPr>
          <a:xfrm>
            <a:off x="7258339" y="2413895"/>
            <a:ext cx="1561320" cy="582480"/>
            <a:chOff x="7258339" y="2413895"/>
            <a:chExt cx="15613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FF5185A-4411-489B-BAEB-E901916DCE71}"/>
                    </a:ext>
                  </a:extLst>
                </p14:cNvPr>
                <p14:cNvContentPartPr/>
                <p14:nvPr/>
              </p14:nvContentPartPr>
              <p14:xfrm>
                <a:off x="7258339" y="2581295"/>
                <a:ext cx="266040" cy="1702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FF5185A-4411-489B-BAEB-E901916DCE7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240339" y="2563295"/>
                  <a:ext cx="301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34CA4D8-E8F2-FB3A-42B7-44FAE1A8547A}"/>
                    </a:ext>
                  </a:extLst>
                </p14:cNvPr>
                <p14:cNvContentPartPr/>
                <p14:nvPr/>
              </p14:nvContentPartPr>
              <p14:xfrm>
                <a:off x="7581619" y="2578775"/>
                <a:ext cx="140400" cy="151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34CA4D8-E8F2-FB3A-42B7-44FAE1A854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563619" y="2561135"/>
                  <a:ext cx="176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94ECCA5-9A46-0A22-0144-A560B9155362}"/>
                    </a:ext>
                  </a:extLst>
                </p14:cNvPr>
                <p14:cNvContentPartPr/>
                <p14:nvPr/>
              </p14:nvContentPartPr>
              <p14:xfrm>
                <a:off x="7780699" y="2555375"/>
                <a:ext cx="123120" cy="1612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94ECCA5-9A46-0A22-0144-A560B915536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763059" y="2537375"/>
                  <a:ext cx="158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B80DCF7-7356-9B58-7F1B-3AD448DBCEA6}"/>
                    </a:ext>
                  </a:extLst>
                </p14:cNvPr>
                <p14:cNvContentPartPr/>
                <p14:nvPr/>
              </p14:nvContentPartPr>
              <p14:xfrm>
                <a:off x="8002099" y="2526215"/>
                <a:ext cx="475560" cy="2055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B80DCF7-7356-9B58-7F1B-3AD448DBCEA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984459" y="2508215"/>
                  <a:ext cx="511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54FC7ED3-8035-002F-FE33-BE6D78888269}"/>
                    </a:ext>
                  </a:extLst>
                </p14:cNvPr>
                <p14:cNvContentPartPr/>
                <p14:nvPr/>
              </p14:nvContentPartPr>
              <p14:xfrm>
                <a:off x="8318899" y="2544215"/>
                <a:ext cx="62640" cy="219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54FC7ED3-8035-002F-FE33-BE6D7888826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00899" y="2526575"/>
                  <a:ext cx="98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331788B-2063-FC0D-F02A-4E36927299C0}"/>
                    </a:ext>
                  </a:extLst>
                </p14:cNvPr>
                <p14:cNvContentPartPr/>
                <p14:nvPr/>
              </p14:nvContentPartPr>
              <p14:xfrm>
                <a:off x="8375779" y="2413895"/>
                <a:ext cx="97920" cy="705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331788B-2063-FC0D-F02A-4E36927299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357779" y="2396255"/>
                  <a:ext cx="133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AABDAEE-BB74-1D17-FC03-970D2615BABF}"/>
                    </a:ext>
                  </a:extLst>
                </p14:cNvPr>
                <p14:cNvContentPartPr/>
                <p14:nvPr/>
              </p14:nvContentPartPr>
              <p14:xfrm>
                <a:off x="8536699" y="2549255"/>
                <a:ext cx="82080" cy="1616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AABDAEE-BB74-1D17-FC03-970D2615BAB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518699" y="2531615"/>
                  <a:ext cx="117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D6564DB-34CC-27AE-90EC-352D7A299C2F}"/>
                    </a:ext>
                  </a:extLst>
                </p14:cNvPr>
                <p14:cNvContentPartPr/>
                <p14:nvPr/>
              </p14:nvContentPartPr>
              <p14:xfrm>
                <a:off x="8706259" y="2571935"/>
                <a:ext cx="113400" cy="1407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D6564DB-34CC-27AE-90EC-352D7A299C2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688259" y="2554295"/>
                  <a:ext cx="149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EEE3259-4158-B8CF-7484-93FEFDC87EF0}"/>
                    </a:ext>
                  </a:extLst>
                </p14:cNvPr>
                <p14:cNvContentPartPr/>
                <p14:nvPr/>
              </p14:nvContentPartPr>
              <p14:xfrm>
                <a:off x="8662339" y="2617295"/>
                <a:ext cx="155880" cy="3790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EEE3259-4158-B8CF-7484-93FEFDC87EF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644699" y="2599295"/>
                  <a:ext cx="19152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EB4FD8-AF8C-CB29-EC31-474A1F5C1DEA}"/>
              </a:ext>
            </a:extLst>
          </p:cNvPr>
          <p:cNvGrpSpPr/>
          <p:nvPr/>
        </p:nvGrpSpPr>
        <p:grpSpPr>
          <a:xfrm>
            <a:off x="6955219" y="3133895"/>
            <a:ext cx="1981800" cy="255960"/>
            <a:chOff x="6955219" y="3133895"/>
            <a:chExt cx="19818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BB4034FE-FCC7-C1CA-E99F-D96E84171720}"/>
                    </a:ext>
                  </a:extLst>
                </p14:cNvPr>
                <p14:cNvContentPartPr/>
                <p14:nvPr/>
              </p14:nvContentPartPr>
              <p14:xfrm>
                <a:off x="7048099" y="3163775"/>
                <a:ext cx="10800" cy="2005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BB4034FE-FCC7-C1CA-E99F-D96E8417172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030459" y="3146135"/>
                  <a:ext cx="46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551D137-F063-08D9-03FF-871DC7C6C4DC}"/>
                    </a:ext>
                  </a:extLst>
                </p14:cNvPr>
                <p14:cNvContentPartPr/>
                <p14:nvPr/>
              </p14:nvContentPartPr>
              <p14:xfrm>
                <a:off x="6955219" y="3146855"/>
                <a:ext cx="205560" cy="3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551D137-F063-08D9-03FF-871DC7C6C4D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37219" y="3128855"/>
                  <a:ext cx="241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2C015CB-4C5D-02B6-D4DE-1890EF78BC38}"/>
                    </a:ext>
                  </a:extLst>
                </p14:cNvPr>
                <p14:cNvContentPartPr/>
                <p14:nvPr/>
              </p14:nvContentPartPr>
              <p14:xfrm>
                <a:off x="7186699" y="3193295"/>
                <a:ext cx="110160" cy="1843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2C015CB-4C5D-02B6-D4DE-1890EF78BC3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169059" y="3175655"/>
                  <a:ext cx="145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99BB1AF-91DF-396C-3D82-DBABF6F709F2}"/>
                    </a:ext>
                  </a:extLst>
                </p14:cNvPr>
                <p14:cNvContentPartPr/>
                <p14:nvPr/>
              </p14:nvContentPartPr>
              <p14:xfrm>
                <a:off x="7369939" y="3208415"/>
                <a:ext cx="74880" cy="1814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99BB1AF-91DF-396C-3D82-DBABF6F709F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352299" y="3190775"/>
                  <a:ext cx="110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00DD3C7-9052-1C13-35B7-25E2E820C302}"/>
                    </a:ext>
                  </a:extLst>
                </p14:cNvPr>
                <p14:cNvContentPartPr/>
                <p14:nvPr/>
              </p14:nvContentPartPr>
              <p14:xfrm>
                <a:off x="7349419" y="3226055"/>
                <a:ext cx="102600" cy="1490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00DD3C7-9052-1C13-35B7-25E2E820C30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31419" y="3208055"/>
                  <a:ext cx="138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4E39640-832C-D295-832A-1D391D61FF83}"/>
                    </a:ext>
                  </a:extLst>
                </p14:cNvPr>
                <p14:cNvContentPartPr/>
                <p14:nvPr/>
              </p14:nvContentPartPr>
              <p14:xfrm>
                <a:off x="7552099" y="3161975"/>
                <a:ext cx="95040" cy="2142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4E39640-832C-D295-832A-1D391D61FF8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534099" y="3143975"/>
                  <a:ext cx="130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8123D2C-11BD-1DCD-D2FC-73D3B7935EEB}"/>
                    </a:ext>
                  </a:extLst>
                </p14:cNvPr>
                <p14:cNvContentPartPr/>
                <p14:nvPr/>
              </p14:nvContentPartPr>
              <p14:xfrm>
                <a:off x="7525099" y="3225695"/>
                <a:ext cx="96480" cy="219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8123D2C-11BD-1DCD-D2FC-73D3B7935EE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507099" y="3208055"/>
                  <a:ext cx="13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F23C302-0588-D904-8987-74CEA62DFBFE}"/>
                    </a:ext>
                  </a:extLst>
                </p14:cNvPr>
                <p14:cNvContentPartPr/>
                <p14:nvPr/>
              </p14:nvContentPartPr>
              <p14:xfrm>
                <a:off x="7745059" y="3146495"/>
                <a:ext cx="306000" cy="1393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F23C302-0588-D904-8987-74CEA62DFBF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727059" y="3128855"/>
                  <a:ext cx="341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3EF68E9-EF78-76FD-F55C-DE0B9920A6C3}"/>
                    </a:ext>
                  </a:extLst>
                </p14:cNvPr>
                <p14:cNvContentPartPr/>
                <p14:nvPr/>
              </p14:nvContentPartPr>
              <p14:xfrm>
                <a:off x="8229619" y="3160535"/>
                <a:ext cx="10080" cy="1886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3EF68E9-EF78-76FD-F55C-DE0B9920A6C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211979" y="3142895"/>
                  <a:ext cx="45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82E55373-2614-281A-A4BB-02B7585E4D3C}"/>
                    </a:ext>
                  </a:extLst>
                </p14:cNvPr>
                <p14:cNvContentPartPr/>
                <p14:nvPr/>
              </p14:nvContentPartPr>
              <p14:xfrm>
                <a:off x="8214139" y="3173135"/>
                <a:ext cx="173880" cy="162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82E55373-2614-281A-A4BB-02B7585E4D3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196499" y="3155135"/>
                  <a:ext cx="209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F9ECFAD-3C09-F7FD-6FE2-75362C5835C2}"/>
                    </a:ext>
                  </a:extLst>
                </p14:cNvPr>
                <p14:cNvContentPartPr/>
                <p14:nvPr/>
              </p14:nvContentPartPr>
              <p14:xfrm>
                <a:off x="8371099" y="3133895"/>
                <a:ext cx="15120" cy="1983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F9ECFAD-3C09-F7FD-6FE2-75362C5835C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353459" y="3115895"/>
                  <a:ext cx="50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5D478E9-D150-89D2-20F1-ED458896F93C}"/>
                    </a:ext>
                  </a:extLst>
                </p14:cNvPr>
                <p14:cNvContentPartPr/>
                <p14:nvPr/>
              </p14:nvContentPartPr>
              <p14:xfrm>
                <a:off x="8459299" y="3184655"/>
                <a:ext cx="113400" cy="1519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5D478E9-D150-89D2-20F1-ED458896F93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441299" y="3167015"/>
                  <a:ext cx="14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45BCC70-F990-FEC5-998A-B1B5D409AF56}"/>
                    </a:ext>
                  </a:extLst>
                </p14:cNvPr>
                <p14:cNvContentPartPr/>
                <p14:nvPr/>
              </p14:nvContentPartPr>
              <p14:xfrm>
                <a:off x="8623099" y="3182855"/>
                <a:ext cx="191880" cy="1497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45BCC70-F990-FEC5-998A-B1B5D409AF5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605099" y="3165215"/>
                  <a:ext cx="227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D954D7E-0CFE-153D-F36C-3CBBFB48A94F}"/>
                    </a:ext>
                  </a:extLst>
                </p14:cNvPr>
                <p14:cNvContentPartPr/>
                <p14:nvPr/>
              </p14:nvContentPartPr>
              <p14:xfrm>
                <a:off x="8913979" y="3316055"/>
                <a:ext cx="23040" cy="79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D954D7E-0CFE-153D-F36C-3CBBFB48A94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895979" y="3298055"/>
                  <a:ext cx="586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6C11558C-8A15-A068-517E-E0DD41E5CF81}"/>
                  </a:ext>
                </a:extLst>
              </p14:cNvPr>
              <p14:cNvContentPartPr/>
              <p14:nvPr/>
            </p14:nvContentPartPr>
            <p14:xfrm>
              <a:off x="6636979" y="3863615"/>
              <a:ext cx="369720" cy="16704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6C11558C-8A15-A068-517E-E0DD41E5CF8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6619339" y="3845615"/>
                <a:ext cx="40536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5" name="Group 514">
            <a:extLst>
              <a:ext uri="{FF2B5EF4-FFF2-40B4-BE49-F238E27FC236}">
                <a16:creationId xmlns:a16="http://schemas.microsoft.com/office/drawing/2014/main" id="{E133F2F7-BC8B-2714-65B9-F6D2BF957E39}"/>
              </a:ext>
            </a:extLst>
          </p:cNvPr>
          <p:cNvGrpSpPr/>
          <p:nvPr/>
        </p:nvGrpSpPr>
        <p:grpSpPr>
          <a:xfrm>
            <a:off x="7224139" y="3757055"/>
            <a:ext cx="1958400" cy="329040"/>
            <a:chOff x="7224139" y="3757055"/>
            <a:chExt cx="19584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92AFBA82-ECEA-E40B-44FD-11089113AEA7}"/>
                    </a:ext>
                  </a:extLst>
                </p14:cNvPr>
                <p14:cNvContentPartPr/>
                <p14:nvPr/>
              </p14:nvContentPartPr>
              <p14:xfrm>
                <a:off x="7224139" y="3844535"/>
                <a:ext cx="171360" cy="2415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92AFBA82-ECEA-E40B-44FD-11089113AEA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06139" y="3826895"/>
                  <a:ext cx="207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7CDA63EC-E50A-03FA-BB7B-335B339DD28A}"/>
                    </a:ext>
                  </a:extLst>
                </p14:cNvPr>
                <p14:cNvContentPartPr/>
                <p14:nvPr/>
              </p14:nvContentPartPr>
              <p14:xfrm>
                <a:off x="7464979" y="3916175"/>
                <a:ext cx="102240" cy="1666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7CDA63EC-E50A-03FA-BB7B-335B339DD28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446979" y="3898175"/>
                  <a:ext cx="137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621F440-4B88-A721-E90E-00C55789704C}"/>
                    </a:ext>
                  </a:extLst>
                </p14:cNvPr>
                <p14:cNvContentPartPr/>
                <p14:nvPr/>
              </p14:nvContentPartPr>
              <p14:xfrm>
                <a:off x="7600339" y="3876935"/>
                <a:ext cx="204120" cy="1987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621F440-4B88-A721-E90E-00C55789704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582699" y="3859295"/>
                  <a:ext cx="23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5EC5649D-3D1D-654B-055D-A29E2F0ED1A5}"/>
                    </a:ext>
                  </a:extLst>
                </p14:cNvPr>
                <p14:cNvContentPartPr/>
                <p14:nvPr/>
              </p14:nvContentPartPr>
              <p14:xfrm>
                <a:off x="7764859" y="3921575"/>
                <a:ext cx="78480" cy="162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5EC5649D-3D1D-654B-055D-A29E2F0ED1A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746859" y="3903935"/>
                  <a:ext cx="11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D8753E6-CC05-1F0D-36AC-0B5B646AAA6B}"/>
                    </a:ext>
                  </a:extLst>
                </p14:cNvPr>
                <p14:cNvContentPartPr/>
                <p14:nvPr/>
              </p14:nvContentPartPr>
              <p14:xfrm>
                <a:off x="7900579" y="3901055"/>
                <a:ext cx="115560" cy="1695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D8753E6-CC05-1F0D-36AC-0B5B646AAA6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882939" y="3883055"/>
                  <a:ext cx="151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D80CE251-117A-E1D1-1462-BBA8D296B031}"/>
                    </a:ext>
                  </a:extLst>
                </p14:cNvPr>
                <p14:cNvContentPartPr/>
                <p14:nvPr/>
              </p14:nvContentPartPr>
              <p14:xfrm>
                <a:off x="8077699" y="3900695"/>
                <a:ext cx="72000" cy="15048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D80CE251-117A-E1D1-1462-BBA8D296B03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059699" y="3882695"/>
                  <a:ext cx="10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D20C1B3D-8C87-7563-7A31-6231FECA3351}"/>
                    </a:ext>
                  </a:extLst>
                </p14:cNvPr>
                <p14:cNvContentPartPr/>
                <p14:nvPr/>
              </p14:nvContentPartPr>
              <p14:xfrm>
                <a:off x="8211979" y="3910415"/>
                <a:ext cx="23400" cy="1303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D20C1B3D-8C87-7563-7A31-6231FECA335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194339" y="3892415"/>
                  <a:ext cx="59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62062A2-8EC5-B35B-1093-DE5EBDD8C054}"/>
                    </a:ext>
                  </a:extLst>
                </p14:cNvPr>
                <p14:cNvContentPartPr/>
                <p14:nvPr/>
              </p14:nvContentPartPr>
              <p14:xfrm>
                <a:off x="8202979" y="3777935"/>
                <a:ext cx="74520" cy="669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62062A2-8EC5-B35B-1093-DE5EBDD8C05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184979" y="3759935"/>
                  <a:ext cx="11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A946AF5C-0691-373F-4C93-B1CE71EB8858}"/>
                    </a:ext>
                  </a:extLst>
                </p14:cNvPr>
                <p14:cNvContentPartPr/>
                <p14:nvPr/>
              </p14:nvContentPartPr>
              <p14:xfrm>
                <a:off x="8302699" y="3903215"/>
                <a:ext cx="117720" cy="1382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A946AF5C-0691-373F-4C93-B1CE71EB885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284699" y="3885575"/>
                  <a:ext cx="153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D5D3CA1-7C36-2A4B-1F78-C3E464F7A14E}"/>
                    </a:ext>
                  </a:extLst>
                </p14:cNvPr>
                <p14:cNvContentPartPr/>
                <p14:nvPr/>
              </p14:nvContentPartPr>
              <p14:xfrm>
                <a:off x="8476579" y="3843095"/>
                <a:ext cx="263880" cy="1918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D5D3CA1-7C36-2A4B-1F78-C3E464F7A14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58579" y="3825455"/>
                  <a:ext cx="299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AC7B435-C8CA-DD69-CEBD-2B4924D351F0}"/>
                    </a:ext>
                  </a:extLst>
                </p14:cNvPr>
                <p14:cNvContentPartPr/>
                <p14:nvPr/>
              </p14:nvContentPartPr>
              <p14:xfrm>
                <a:off x="8652259" y="3890615"/>
                <a:ext cx="113040" cy="1620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AC7B435-C8CA-DD69-CEBD-2B4924D351F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634619" y="3872615"/>
                  <a:ext cx="148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BE0C3380-B145-E044-03FC-B35D74370385}"/>
                    </a:ext>
                  </a:extLst>
                </p14:cNvPr>
                <p14:cNvContentPartPr/>
                <p14:nvPr/>
              </p14:nvContentPartPr>
              <p14:xfrm>
                <a:off x="8836939" y="3890615"/>
                <a:ext cx="16200" cy="1368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BE0C3380-B145-E044-03FC-B35D7437038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818939" y="3872615"/>
                  <a:ext cx="51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1529E4C-DB03-D658-C749-F1CD72EBF69F}"/>
                    </a:ext>
                  </a:extLst>
                </p14:cNvPr>
                <p14:cNvContentPartPr/>
                <p14:nvPr/>
              </p14:nvContentPartPr>
              <p14:xfrm>
                <a:off x="8806339" y="3757055"/>
                <a:ext cx="68760" cy="554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1529E4C-DB03-D658-C749-F1CD72EBF69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788339" y="3739415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93465006-BD77-E8C2-6BBE-05BE1605E18E}"/>
                    </a:ext>
                  </a:extLst>
                </p14:cNvPr>
                <p14:cNvContentPartPr/>
                <p14:nvPr/>
              </p14:nvContentPartPr>
              <p14:xfrm>
                <a:off x="8919739" y="3856775"/>
                <a:ext cx="115560" cy="1530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93465006-BD77-E8C2-6BBE-05BE1605E18E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901739" y="3839135"/>
                  <a:ext cx="151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9AF9E9D3-4D31-C398-2E19-BAF6D52E22C8}"/>
                    </a:ext>
                  </a:extLst>
                </p14:cNvPr>
                <p14:cNvContentPartPr/>
                <p14:nvPr/>
              </p14:nvContentPartPr>
              <p14:xfrm>
                <a:off x="9087859" y="3838415"/>
                <a:ext cx="94680" cy="1652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9AF9E9D3-4D31-C398-2E19-BAF6D52E22C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069859" y="3820415"/>
                  <a:ext cx="1303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E5C82A0-965D-F340-4184-03765F44AC34}"/>
              </a:ext>
            </a:extLst>
          </p:cNvPr>
          <p:cNvGrpSpPr/>
          <p:nvPr/>
        </p:nvGrpSpPr>
        <p:grpSpPr>
          <a:xfrm>
            <a:off x="7561819" y="4298135"/>
            <a:ext cx="1234440" cy="262800"/>
            <a:chOff x="7561819" y="4298135"/>
            <a:chExt cx="12344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BA87C74-4AA0-7A19-23F4-ACA99DE6D270}"/>
                    </a:ext>
                  </a:extLst>
                </p14:cNvPr>
                <p14:cNvContentPartPr/>
                <p14:nvPr/>
              </p14:nvContentPartPr>
              <p14:xfrm>
                <a:off x="7648219" y="4382375"/>
                <a:ext cx="8280" cy="1785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BA87C74-4AA0-7A19-23F4-ACA99DE6D27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30219" y="4364735"/>
                  <a:ext cx="43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0A222DAE-BE6E-4692-4C30-8B74CFFCBDB1}"/>
                    </a:ext>
                  </a:extLst>
                </p14:cNvPr>
                <p14:cNvContentPartPr/>
                <p14:nvPr/>
              </p14:nvContentPartPr>
              <p14:xfrm>
                <a:off x="7561819" y="4361135"/>
                <a:ext cx="164520" cy="162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0A222DAE-BE6E-4692-4C30-8B74CFFCBDB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544179" y="4343495"/>
                  <a:ext cx="200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BEB835C-BFF6-E9DE-14E8-0119A1A10D12}"/>
                    </a:ext>
                  </a:extLst>
                </p14:cNvPr>
                <p14:cNvContentPartPr/>
                <p14:nvPr/>
              </p14:nvContentPartPr>
              <p14:xfrm>
                <a:off x="7795099" y="4354295"/>
                <a:ext cx="127440" cy="1846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BEB835C-BFF6-E9DE-14E8-0119A1A10D1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777099" y="4336655"/>
                  <a:ext cx="163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F4474835-5FE0-24AF-F5E4-22B04DC790C5}"/>
                    </a:ext>
                  </a:extLst>
                </p14:cNvPr>
                <p14:cNvContentPartPr/>
                <p14:nvPr/>
              </p14:nvContentPartPr>
              <p14:xfrm>
                <a:off x="7805539" y="4452215"/>
                <a:ext cx="101880" cy="97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F4474835-5FE0-24AF-F5E4-22B04DC790C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87899" y="4434575"/>
                  <a:ext cx="137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DA699EEA-AC46-A408-C785-C85D76060A7A}"/>
                    </a:ext>
                  </a:extLst>
                </p14:cNvPr>
                <p14:cNvContentPartPr/>
                <p14:nvPr/>
              </p14:nvContentPartPr>
              <p14:xfrm>
                <a:off x="8013619" y="4465895"/>
                <a:ext cx="77760" cy="72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DA699EEA-AC46-A408-C785-C85D76060A7A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995619" y="4447895"/>
                  <a:ext cx="113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A1E0820-10C5-071F-8C15-D773DD48B66B}"/>
                    </a:ext>
                  </a:extLst>
                </p14:cNvPr>
                <p14:cNvContentPartPr/>
                <p14:nvPr/>
              </p14:nvContentPartPr>
              <p14:xfrm>
                <a:off x="8267059" y="4348895"/>
                <a:ext cx="9000" cy="1756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A1E0820-10C5-071F-8C15-D773DD48B66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49059" y="4330895"/>
                  <a:ext cx="44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9EB4BA0-747A-F550-D683-FD05CC182455}"/>
                    </a:ext>
                  </a:extLst>
                </p14:cNvPr>
                <p14:cNvContentPartPr/>
                <p14:nvPr/>
              </p14:nvContentPartPr>
              <p14:xfrm>
                <a:off x="8210539" y="4511255"/>
                <a:ext cx="130680" cy="187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9EB4BA0-747A-F550-D683-FD05CC18245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192899" y="4493255"/>
                  <a:ext cx="166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5BB13C47-481A-4180-E7A3-D9C97BBF5929}"/>
                    </a:ext>
                  </a:extLst>
                </p14:cNvPr>
                <p14:cNvContentPartPr/>
                <p14:nvPr/>
              </p14:nvContentPartPr>
              <p14:xfrm>
                <a:off x="8208739" y="4321535"/>
                <a:ext cx="132120" cy="360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5BB13C47-481A-4180-E7A3-D9C97BBF592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190739" y="4303895"/>
                  <a:ext cx="167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9DADF798-FCBE-4FC8-C749-41805C760E2D}"/>
                    </a:ext>
                  </a:extLst>
                </p14:cNvPr>
                <p14:cNvContentPartPr/>
                <p14:nvPr/>
              </p14:nvContentPartPr>
              <p14:xfrm>
                <a:off x="8440219" y="4315055"/>
                <a:ext cx="18000" cy="2026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9DADF798-FCBE-4FC8-C749-41805C760E2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422579" y="4297415"/>
                  <a:ext cx="53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2968530-BCAD-4B8F-A6F8-F4958D26700A}"/>
                    </a:ext>
                  </a:extLst>
                </p14:cNvPr>
                <p14:cNvContentPartPr/>
                <p14:nvPr/>
              </p14:nvContentPartPr>
              <p14:xfrm>
                <a:off x="8433019" y="4308575"/>
                <a:ext cx="151920" cy="1980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2968530-BCAD-4B8F-A6F8-F4958D26700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415379" y="4290575"/>
                  <a:ext cx="187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1DFBD43-E549-2027-3DBE-0090D5C3ECF4}"/>
                    </a:ext>
                  </a:extLst>
                </p14:cNvPr>
                <p14:cNvContentPartPr/>
                <p14:nvPr/>
              </p14:nvContentPartPr>
              <p14:xfrm>
                <a:off x="8646859" y="4298135"/>
                <a:ext cx="140040" cy="1969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1DFBD43-E549-2027-3DBE-0090D5C3ECF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628859" y="4280135"/>
                  <a:ext cx="175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FA668713-FE84-341D-1530-1250CEEFF136}"/>
                    </a:ext>
                  </a:extLst>
                </p14:cNvPr>
                <p14:cNvContentPartPr/>
                <p14:nvPr/>
              </p14:nvContentPartPr>
              <p14:xfrm>
                <a:off x="8672059" y="4402175"/>
                <a:ext cx="124200" cy="162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FA668713-FE84-341D-1530-1250CEEFF13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654059" y="4384175"/>
                  <a:ext cx="1598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A8A3AAD2-8807-0513-EA4B-1D2D29EA474C}"/>
                  </a:ext>
                </a:extLst>
              </p14:cNvPr>
              <p14:cNvContentPartPr/>
              <p14:nvPr/>
            </p14:nvContentPartPr>
            <p14:xfrm>
              <a:off x="9299899" y="2540615"/>
              <a:ext cx="303480" cy="12276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A8A3AAD2-8807-0513-EA4B-1D2D29EA474C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9281899" y="2522975"/>
                <a:ext cx="33912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342BA7DB-8172-4FF7-E63F-3E2F0305E7B4}"/>
              </a:ext>
            </a:extLst>
          </p:cNvPr>
          <p:cNvGrpSpPr/>
          <p:nvPr/>
        </p:nvGrpSpPr>
        <p:grpSpPr>
          <a:xfrm>
            <a:off x="9813259" y="2461055"/>
            <a:ext cx="675360" cy="227160"/>
            <a:chOff x="9813259" y="2461055"/>
            <a:chExt cx="6753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8B659B7-54AE-3F14-590F-05A873D1EAD4}"/>
                    </a:ext>
                  </a:extLst>
                </p14:cNvPr>
                <p14:cNvContentPartPr/>
                <p14:nvPr/>
              </p14:nvContentPartPr>
              <p14:xfrm>
                <a:off x="9813259" y="2461055"/>
                <a:ext cx="131760" cy="2120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8B659B7-54AE-3F14-590F-05A873D1EAD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795619" y="2443415"/>
                  <a:ext cx="167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543AA148-83AD-2BE8-FE82-7C995144C517}"/>
                    </a:ext>
                  </a:extLst>
                </p14:cNvPr>
                <p14:cNvContentPartPr/>
                <p14:nvPr/>
              </p14:nvContentPartPr>
              <p14:xfrm>
                <a:off x="10027819" y="2506415"/>
                <a:ext cx="101160" cy="1753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543AA148-83AD-2BE8-FE82-7C995144C51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009819" y="2488415"/>
                  <a:ext cx="136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CE25C63-2266-5FE3-AEFB-0CF2D441F44D}"/>
                    </a:ext>
                  </a:extLst>
                </p14:cNvPr>
                <p14:cNvContentPartPr/>
                <p14:nvPr/>
              </p14:nvContentPartPr>
              <p14:xfrm>
                <a:off x="10195219" y="2522975"/>
                <a:ext cx="115920" cy="1652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CE25C63-2266-5FE3-AEFB-0CF2D441F44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177219" y="2504975"/>
                  <a:ext cx="151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FB2C996E-FC88-48ED-8F6A-5A1AD7BDE473}"/>
                    </a:ext>
                  </a:extLst>
                </p14:cNvPr>
                <p14:cNvContentPartPr/>
                <p14:nvPr/>
              </p14:nvContentPartPr>
              <p14:xfrm>
                <a:off x="10386019" y="2484455"/>
                <a:ext cx="102600" cy="194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FB2C996E-FC88-48ED-8F6A-5A1AD7BDE47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368379" y="2466455"/>
                  <a:ext cx="1382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B153D712-8484-AE00-871C-0911AEA56896}"/>
              </a:ext>
            </a:extLst>
          </p:cNvPr>
          <p:cNvGrpSpPr/>
          <p:nvPr/>
        </p:nvGrpSpPr>
        <p:grpSpPr>
          <a:xfrm>
            <a:off x="9840259" y="2915735"/>
            <a:ext cx="655920" cy="222480"/>
            <a:chOff x="9840259" y="2915735"/>
            <a:chExt cx="655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8BFBF41-72A5-F43F-206E-F229D12F8B19}"/>
                    </a:ext>
                  </a:extLst>
                </p14:cNvPr>
                <p14:cNvContentPartPr/>
                <p14:nvPr/>
              </p14:nvContentPartPr>
              <p14:xfrm>
                <a:off x="9840259" y="2958215"/>
                <a:ext cx="22320" cy="168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8BFBF41-72A5-F43F-206E-F229D12F8B1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22259" y="2940575"/>
                  <a:ext cx="57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A1CB5C7-86DB-5591-A45E-A5AE1643EBFE}"/>
                    </a:ext>
                  </a:extLst>
                </p14:cNvPr>
                <p14:cNvContentPartPr/>
                <p14:nvPr/>
              </p14:nvContentPartPr>
              <p14:xfrm>
                <a:off x="9877339" y="2971535"/>
                <a:ext cx="106560" cy="1666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A1CB5C7-86DB-5591-A45E-A5AE1643EBF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859339" y="2953895"/>
                  <a:ext cx="142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6E1EA152-F8E4-17B7-1B5D-8E0FDD5BDFE1}"/>
                    </a:ext>
                  </a:extLst>
                </p14:cNvPr>
                <p14:cNvContentPartPr/>
                <p14:nvPr/>
              </p14:nvContentPartPr>
              <p14:xfrm>
                <a:off x="10066699" y="2986655"/>
                <a:ext cx="18720" cy="1371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6E1EA152-F8E4-17B7-1B5D-8E0FDD5BDFE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699" y="2969015"/>
                  <a:ext cx="54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14D17E9-C650-3D6E-7ED2-EAAB5164E7EE}"/>
                    </a:ext>
                  </a:extLst>
                </p14:cNvPr>
                <p14:cNvContentPartPr/>
                <p14:nvPr/>
              </p14:nvContentPartPr>
              <p14:xfrm>
                <a:off x="10078219" y="2991695"/>
                <a:ext cx="138240" cy="1000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14D17E9-C650-3D6E-7ED2-EAAB5164E7E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060579" y="2974055"/>
                  <a:ext cx="173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853DB604-0EE2-DC6F-97F6-B135CA11E938}"/>
                    </a:ext>
                  </a:extLst>
                </p14:cNvPr>
                <p14:cNvContentPartPr/>
                <p14:nvPr/>
              </p14:nvContentPartPr>
              <p14:xfrm>
                <a:off x="10204579" y="2952095"/>
                <a:ext cx="33840" cy="1555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853DB604-0EE2-DC6F-97F6-B135CA11E93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186579" y="2934455"/>
                  <a:ext cx="69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20C8909-9D77-4DFE-C04E-EF8B475401C9}"/>
                    </a:ext>
                  </a:extLst>
                </p14:cNvPr>
                <p14:cNvContentPartPr/>
                <p14:nvPr/>
              </p14:nvContentPartPr>
              <p14:xfrm>
                <a:off x="10332379" y="2957495"/>
                <a:ext cx="19080" cy="148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20C8909-9D77-4DFE-C04E-EF8B475401C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314739" y="2939495"/>
                  <a:ext cx="54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8C67485-A846-5C52-EB85-D1087F3589BB}"/>
                    </a:ext>
                  </a:extLst>
                </p14:cNvPr>
                <p14:cNvContentPartPr/>
                <p14:nvPr/>
              </p14:nvContentPartPr>
              <p14:xfrm>
                <a:off x="10343539" y="2962895"/>
                <a:ext cx="139320" cy="1270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8C67485-A846-5C52-EB85-D1087F3589B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325539" y="2944895"/>
                  <a:ext cx="174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C4053EEF-F387-4CA3-BCE7-1CA4CB78B0F5}"/>
                    </a:ext>
                  </a:extLst>
                </p14:cNvPr>
                <p14:cNvContentPartPr/>
                <p14:nvPr/>
              </p14:nvContentPartPr>
              <p14:xfrm>
                <a:off x="10474579" y="2915735"/>
                <a:ext cx="21600" cy="187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C4053EEF-F387-4CA3-BCE7-1CA4CB78B0F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456939" y="2897735"/>
                  <a:ext cx="572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E559840-381F-69E2-0E78-FB08FD77F848}"/>
              </a:ext>
            </a:extLst>
          </p:cNvPr>
          <p:cNvGrpSpPr/>
          <p:nvPr/>
        </p:nvGrpSpPr>
        <p:grpSpPr>
          <a:xfrm>
            <a:off x="9828739" y="3392375"/>
            <a:ext cx="856800" cy="219960"/>
            <a:chOff x="9828739" y="3392375"/>
            <a:chExt cx="856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9057F01-C72E-2C28-10A7-D2EE2748D21A}"/>
                    </a:ext>
                  </a:extLst>
                </p14:cNvPr>
                <p14:cNvContentPartPr/>
                <p14:nvPr/>
              </p14:nvContentPartPr>
              <p14:xfrm>
                <a:off x="9828739" y="3458255"/>
                <a:ext cx="207000" cy="14796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9057F01-C72E-2C28-10A7-D2EE2748D21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811099" y="3440255"/>
                  <a:ext cx="242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FB21A25-4324-4AD2-81B7-364434985BDA}"/>
                    </a:ext>
                  </a:extLst>
                </p14:cNvPr>
                <p14:cNvContentPartPr/>
                <p14:nvPr/>
              </p14:nvContentPartPr>
              <p14:xfrm>
                <a:off x="10134739" y="3449615"/>
                <a:ext cx="93240" cy="1627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FB21A25-4324-4AD2-81B7-364434985BD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116739" y="3431975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615FD4F-C60B-F0D8-5D1E-4F6ED92A070E}"/>
                    </a:ext>
                  </a:extLst>
                </p14:cNvPr>
                <p14:cNvContentPartPr/>
                <p14:nvPr/>
              </p14:nvContentPartPr>
              <p14:xfrm>
                <a:off x="10310059" y="3392375"/>
                <a:ext cx="135360" cy="2113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615FD4F-C60B-F0D8-5D1E-4F6ED92A070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292419" y="3374375"/>
                  <a:ext cx="171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023740EE-5E02-ED30-3EE9-D3A04E53CB55}"/>
                    </a:ext>
                  </a:extLst>
                </p14:cNvPr>
                <p14:cNvContentPartPr/>
                <p14:nvPr/>
              </p14:nvContentPartPr>
              <p14:xfrm>
                <a:off x="10492939" y="3451055"/>
                <a:ext cx="120600" cy="1587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023740EE-5E02-ED30-3EE9-D3A04E53CB5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475299" y="3433055"/>
                  <a:ext cx="156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CE7F83E3-61EC-C375-924C-B4AEFB18BDC3}"/>
                    </a:ext>
                  </a:extLst>
                </p14:cNvPr>
                <p14:cNvContentPartPr/>
                <p14:nvPr/>
              </p14:nvContentPartPr>
              <p14:xfrm>
                <a:off x="10666099" y="3395975"/>
                <a:ext cx="19440" cy="2048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CE7F83E3-61EC-C375-924C-B4AEFB18BDC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648099" y="3378335"/>
                  <a:ext cx="550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5F3E55EE-CC63-E718-70C1-81340D09C334}"/>
                  </a:ext>
                </a:extLst>
              </p14:cNvPr>
              <p14:cNvContentPartPr/>
              <p14:nvPr/>
            </p14:nvContentPartPr>
            <p14:xfrm>
              <a:off x="9820099" y="3485975"/>
              <a:ext cx="33480" cy="1418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5F3E55EE-CC63-E718-70C1-81340D09C334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9802459" y="3467975"/>
                <a:ext cx="69120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1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6A8EBD-D54C-203C-754F-DCE94B17D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61707" r="45340" b="9859"/>
          <a:stretch/>
        </p:blipFill>
        <p:spPr>
          <a:xfrm>
            <a:off x="7013695" y="3227126"/>
            <a:ext cx="3887386" cy="1950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D6545-5AEB-4C64-746D-A0747A1C6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1" t="61577" r="43870" b="8568"/>
          <a:stretch/>
        </p:blipFill>
        <p:spPr>
          <a:xfrm>
            <a:off x="1302524" y="3243791"/>
            <a:ext cx="3935895" cy="2047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D59656C-CD06-10C0-E4BE-AE324059E8CA}"/>
              </a:ext>
            </a:extLst>
          </p:cNvPr>
          <p:cNvGrpSpPr/>
          <p:nvPr/>
        </p:nvGrpSpPr>
        <p:grpSpPr>
          <a:xfrm>
            <a:off x="553539" y="299285"/>
            <a:ext cx="1030320" cy="348840"/>
            <a:chOff x="553539" y="299285"/>
            <a:chExt cx="10303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EB6576-B864-F9D6-03F8-5B4DFB3194E1}"/>
                    </a:ext>
                  </a:extLst>
                </p14:cNvPr>
                <p14:cNvContentPartPr/>
                <p14:nvPr/>
              </p14:nvContentPartPr>
              <p14:xfrm>
                <a:off x="682059" y="369485"/>
                <a:ext cx="28440" cy="27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EB6576-B864-F9D6-03F8-5B4DFB3194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19" y="333845"/>
                  <a:ext cx="100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A09104-D9F9-2BA9-8634-D75CC9F51DBA}"/>
                    </a:ext>
                  </a:extLst>
                </p14:cNvPr>
                <p14:cNvContentPartPr/>
                <p14:nvPr/>
              </p14:nvContentPartPr>
              <p14:xfrm>
                <a:off x="553539" y="330965"/>
                <a:ext cx="225360" cy="4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A09104-D9F9-2BA9-8634-D75CC9F51D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7539" y="294965"/>
                  <a:ext cx="29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2C34D1-94E3-A725-5865-2A76F825894F}"/>
                    </a:ext>
                  </a:extLst>
                </p14:cNvPr>
                <p14:cNvContentPartPr/>
                <p14:nvPr/>
              </p14:nvContentPartPr>
              <p14:xfrm>
                <a:off x="893379" y="337085"/>
                <a:ext cx="122040" cy="27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2C34D1-94E3-A725-5865-2A76F82589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7739" y="301445"/>
                  <a:ext cx="193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F4ABC5-5133-7C0B-9F55-5E942B65E23C}"/>
                    </a:ext>
                  </a:extLst>
                </p14:cNvPr>
                <p14:cNvContentPartPr/>
                <p14:nvPr/>
              </p14:nvContentPartPr>
              <p14:xfrm>
                <a:off x="891939" y="456245"/>
                <a:ext cx="134640" cy="2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F4ABC5-5133-7C0B-9F55-5E942B65E2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299" y="420245"/>
                  <a:ext cx="206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762CF0-6D6F-85E3-F9E5-6849AA96B23F}"/>
                    </a:ext>
                  </a:extLst>
                </p14:cNvPr>
                <p14:cNvContentPartPr/>
                <p14:nvPr/>
              </p14:nvContentPartPr>
              <p14:xfrm>
                <a:off x="911739" y="316205"/>
                <a:ext cx="126000" cy="3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762CF0-6D6F-85E3-F9E5-6849AA96B2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5739" y="280205"/>
                  <a:ext cx="197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2B01A1-F352-1D1F-4E15-5A608DC8D426}"/>
                    </a:ext>
                  </a:extLst>
                </p14:cNvPr>
                <p14:cNvContentPartPr/>
                <p14:nvPr/>
              </p14:nvContentPartPr>
              <p14:xfrm>
                <a:off x="1179219" y="328085"/>
                <a:ext cx="125280" cy="27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2B01A1-F352-1D1F-4E15-5A608DC8D4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3219" y="292085"/>
                  <a:ext cx="196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D5F82B-1C1E-8293-F142-FCC8955B63B1}"/>
                    </a:ext>
                  </a:extLst>
                </p14:cNvPr>
                <p14:cNvContentPartPr/>
                <p14:nvPr/>
              </p14:nvContentPartPr>
              <p14:xfrm>
                <a:off x="1161579" y="334925"/>
                <a:ext cx="149040" cy="26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D5F82B-1C1E-8293-F142-FCC8955B63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5579" y="298925"/>
                  <a:ext cx="220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7BCF7F-724D-BC7E-176A-9D04A976711A}"/>
                    </a:ext>
                  </a:extLst>
                </p14:cNvPr>
                <p14:cNvContentPartPr/>
                <p14:nvPr/>
              </p14:nvContentPartPr>
              <p14:xfrm>
                <a:off x="1463619" y="327005"/>
                <a:ext cx="23760" cy="252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7BCF7F-724D-BC7E-176A-9D04A97671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27619" y="291365"/>
                  <a:ext cx="95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CE024A-145C-9E16-026D-84E62D24C3AD}"/>
                    </a:ext>
                  </a:extLst>
                </p14:cNvPr>
                <p14:cNvContentPartPr/>
                <p14:nvPr/>
              </p14:nvContentPartPr>
              <p14:xfrm>
                <a:off x="1388379" y="299285"/>
                <a:ext cx="195480" cy="4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CE024A-145C-9E16-026D-84E62D24C3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2379" y="263645"/>
                  <a:ext cx="2671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FF57B4-4A02-3FD4-DBFA-3D6AA84DFAAB}"/>
              </a:ext>
            </a:extLst>
          </p:cNvPr>
          <p:cNvGrpSpPr/>
          <p:nvPr/>
        </p:nvGrpSpPr>
        <p:grpSpPr>
          <a:xfrm>
            <a:off x="1856739" y="235205"/>
            <a:ext cx="3251880" cy="322560"/>
            <a:chOff x="1856739" y="235205"/>
            <a:chExt cx="325188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E72F89-C136-4DDC-829E-26D62E0E3218}"/>
                    </a:ext>
                  </a:extLst>
                </p14:cNvPr>
                <p14:cNvContentPartPr/>
                <p14:nvPr/>
              </p14:nvContentPartPr>
              <p14:xfrm>
                <a:off x="1886259" y="290645"/>
                <a:ext cx="19800" cy="259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E72F89-C136-4DDC-829E-26D62E0E32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50259" y="255005"/>
                  <a:ext cx="91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D6AA53-4BAD-8167-3808-D8D95EBBE3B5}"/>
                    </a:ext>
                  </a:extLst>
                </p14:cNvPr>
                <p14:cNvContentPartPr/>
                <p14:nvPr/>
              </p14:nvContentPartPr>
              <p14:xfrm>
                <a:off x="1856739" y="266525"/>
                <a:ext cx="17604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D6AA53-4BAD-8167-3808-D8D95EBBE3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20739" y="230525"/>
                  <a:ext cx="247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05C103-F856-4A80-7050-69DDFEBF575A}"/>
                    </a:ext>
                  </a:extLst>
                </p14:cNvPr>
                <p14:cNvContentPartPr/>
                <p14:nvPr/>
              </p14:nvContentPartPr>
              <p14:xfrm>
                <a:off x="2157339" y="282725"/>
                <a:ext cx="29160" cy="27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05C103-F856-4A80-7050-69DDFEBF5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21699" y="247085"/>
                  <a:ext cx="100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3EE623-5376-7333-3B93-EF5621CF19C6}"/>
                    </a:ext>
                  </a:extLst>
                </p14:cNvPr>
                <p14:cNvContentPartPr/>
                <p14:nvPr/>
              </p14:nvContentPartPr>
              <p14:xfrm>
                <a:off x="2158779" y="248165"/>
                <a:ext cx="167760" cy="29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3EE623-5376-7333-3B93-EF5621CF19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22779" y="212525"/>
                  <a:ext cx="239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52F1C8-0030-63E8-D161-F4A143958C8A}"/>
                    </a:ext>
                  </a:extLst>
                </p14:cNvPr>
                <p14:cNvContentPartPr/>
                <p14:nvPr/>
              </p14:nvContentPartPr>
              <p14:xfrm>
                <a:off x="2433459" y="278405"/>
                <a:ext cx="123480" cy="26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52F1C8-0030-63E8-D161-F4A143958C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97819" y="242405"/>
                  <a:ext cx="195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58F53F-9113-BA0E-95BC-05C685982103}"/>
                    </a:ext>
                  </a:extLst>
                </p14:cNvPr>
                <p14:cNvContentPartPr/>
                <p14:nvPr/>
              </p14:nvContentPartPr>
              <p14:xfrm>
                <a:off x="2468379" y="393605"/>
                <a:ext cx="10296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58F53F-9113-BA0E-95BC-05C6859821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32379" y="357965"/>
                  <a:ext cx="174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FBC0AF-7DB5-96B3-14B7-E4ECD3C68244}"/>
                    </a:ext>
                  </a:extLst>
                </p14:cNvPr>
                <p14:cNvContentPartPr/>
                <p14:nvPr/>
              </p14:nvContentPartPr>
              <p14:xfrm>
                <a:off x="2439219" y="273725"/>
                <a:ext cx="145080" cy="2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FBC0AF-7DB5-96B3-14B7-E4ECD3C6824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03579" y="238085"/>
                  <a:ext cx="216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B1649B-3F32-4D7A-0432-649333C3DB0C}"/>
                    </a:ext>
                  </a:extLst>
                </p14:cNvPr>
                <p14:cNvContentPartPr/>
                <p14:nvPr/>
              </p14:nvContentPartPr>
              <p14:xfrm>
                <a:off x="2672859" y="274085"/>
                <a:ext cx="2340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B1649B-3F32-4D7A-0432-649333C3DB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6859" y="238085"/>
                  <a:ext cx="950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E8B4CE-CF7D-33A7-93DE-97DFA91DED5D}"/>
                    </a:ext>
                  </a:extLst>
                </p14:cNvPr>
                <p14:cNvContentPartPr/>
                <p14:nvPr/>
              </p14:nvContentPartPr>
              <p14:xfrm>
                <a:off x="2677899" y="235205"/>
                <a:ext cx="160920" cy="16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E8B4CE-CF7D-33A7-93DE-97DFA91DED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41899" y="199205"/>
                  <a:ext cx="232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E37291-BB1E-F0DA-91F4-DBFE6F9F2751}"/>
                    </a:ext>
                  </a:extLst>
                </p14:cNvPr>
                <p14:cNvContentPartPr/>
                <p14:nvPr/>
              </p14:nvContentPartPr>
              <p14:xfrm>
                <a:off x="2965179" y="279125"/>
                <a:ext cx="181800" cy="246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E37291-BB1E-F0DA-91F4-DBFE6F9F27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9179" y="243485"/>
                  <a:ext cx="253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D8BD3E-537E-C2E0-E438-15CA79ADE32C}"/>
                    </a:ext>
                  </a:extLst>
                </p14:cNvPr>
                <p14:cNvContentPartPr/>
                <p14:nvPr/>
              </p14:nvContentPartPr>
              <p14:xfrm>
                <a:off x="2993979" y="426365"/>
                <a:ext cx="97200" cy="27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D8BD3E-537E-C2E0-E438-15CA79ADE3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58339" y="390725"/>
                  <a:ext cx="168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2B30F2-9E15-9E9E-5503-20B055E2F546}"/>
                    </a:ext>
                  </a:extLst>
                </p14:cNvPr>
                <p14:cNvContentPartPr/>
                <p14:nvPr/>
              </p14:nvContentPartPr>
              <p14:xfrm>
                <a:off x="3255339" y="291365"/>
                <a:ext cx="30960" cy="22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2B30F2-9E15-9E9E-5503-20B055E2F5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19699" y="255365"/>
                  <a:ext cx="102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13C65A-8B1C-E05D-B2BB-7A779377E0FC}"/>
                    </a:ext>
                  </a:extLst>
                </p14:cNvPr>
                <p14:cNvContentPartPr/>
                <p14:nvPr/>
              </p14:nvContentPartPr>
              <p14:xfrm>
                <a:off x="3247419" y="259325"/>
                <a:ext cx="201960" cy="25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13C65A-8B1C-E05D-B2BB-7A779377E0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11419" y="223325"/>
                  <a:ext cx="273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760C1F-9E88-A6D0-A414-A04CB6DCB33F}"/>
                    </a:ext>
                  </a:extLst>
                </p14:cNvPr>
                <p14:cNvContentPartPr/>
                <p14:nvPr/>
              </p14:nvContentPartPr>
              <p14:xfrm>
                <a:off x="3559899" y="257525"/>
                <a:ext cx="169560" cy="24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760C1F-9E88-A6D0-A414-A04CB6DCB3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24259" y="221525"/>
                  <a:ext cx="241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FA2002-B4BD-7AF2-3D3D-C4F742DE104F}"/>
                    </a:ext>
                  </a:extLst>
                </p14:cNvPr>
                <p14:cNvContentPartPr/>
                <p14:nvPr/>
              </p14:nvContentPartPr>
              <p14:xfrm>
                <a:off x="3587259" y="414485"/>
                <a:ext cx="97200" cy="2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FA2002-B4BD-7AF2-3D3D-C4F742DE10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1619" y="378845"/>
                  <a:ext cx="16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7F2053-0142-978D-DF03-F8B0A131C778}"/>
                    </a:ext>
                  </a:extLst>
                </p14:cNvPr>
                <p14:cNvContentPartPr/>
                <p14:nvPr/>
              </p14:nvContentPartPr>
              <p14:xfrm>
                <a:off x="3892179" y="258245"/>
                <a:ext cx="27000" cy="25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7F2053-0142-978D-DF03-F8B0A131C7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6179" y="222605"/>
                  <a:ext cx="98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BAD566-BB47-FA1D-5A1E-29D8BF34BE4D}"/>
                    </a:ext>
                  </a:extLst>
                </p14:cNvPr>
                <p14:cNvContentPartPr/>
                <p14:nvPr/>
              </p14:nvContentPartPr>
              <p14:xfrm>
                <a:off x="3794259" y="269405"/>
                <a:ext cx="172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BAD566-BB47-FA1D-5A1E-29D8BF34BE4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58259" y="233765"/>
                  <a:ext cx="24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F80D7D-0DF7-CB87-3282-78BBA665E8FD}"/>
                    </a:ext>
                  </a:extLst>
                </p14:cNvPr>
                <p14:cNvContentPartPr/>
                <p14:nvPr/>
              </p14:nvContentPartPr>
              <p14:xfrm>
                <a:off x="4070379" y="261845"/>
                <a:ext cx="46440" cy="22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F80D7D-0DF7-CB87-3282-78BBA665E8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34739" y="226205"/>
                  <a:ext cx="118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84AF06-A929-A084-CFD7-10F085FC91AD}"/>
                    </a:ext>
                  </a:extLst>
                </p14:cNvPr>
                <p14:cNvContentPartPr/>
                <p14:nvPr/>
              </p14:nvContentPartPr>
              <p14:xfrm>
                <a:off x="4257219" y="238085"/>
                <a:ext cx="187560" cy="27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84AF06-A929-A084-CFD7-10F085FC91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21219" y="202445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19628E-47C2-FB90-9443-BE27FCE3DAD6}"/>
                    </a:ext>
                  </a:extLst>
                </p14:cNvPr>
                <p14:cNvContentPartPr/>
                <p14:nvPr/>
              </p14:nvContentPartPr>
              <p14:xfrm>
                <a:off x="4574739" y="243125"/>
                <a:ext cx="21960" cy="23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19628E-47C2-FB90-9443-BE27FCE3DA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38739" y="207125"/>
                  <a:ext cx="9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E246EE-AC0E-D793-0C1B-4E04B56135A6}"/>
                    </a:ext>
                  </a:extLst>
                </p14:cNvPr>
                <p14:cNvContentPartPr/>
                <p14:nvPr/>
              </p14:nvContentPartPr>
              <p14:xfrm>
                <a:off x="4577259" y="251405"/>
                <a:ext cx="247320" cy="22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E246EE-AC0E-D793-0C1B-4E04B56135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41259" y="215765"/>
                  <a:ext cx="318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284D2B-3FB6-07DD-3CE0-201FBBB163E4}"/>
                    </a:ext>
                  </a:extLst>
                </p14:cNvPr>
                <p14:cNvContentPartPr/>
                <p14:nvPr/>
              </p14:nvContentPartPr>
              <p14:xfrm>
                <a:off x="4799379" y="240965"/>
                <a:ext cx="29520" cy="262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284D2B-3FB6-07DD-3CE0-201FBBB163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739" y="205325"/>
                  <a:ext cx="101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724FD6-B3D3-88C4-2EDA-E998FB8A817D}"/>
                    </a:ext>
                  </a:extLst>
                </p14:cNvPr>
                <p14:cNvContentPartPr/>
                <p14:nvPr/>
              </p14:nvContentPartPr>
              <p14:xfrm>
                <a:off x="4966419" y="390365"/>
                <a:ext cx="14220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724FD6-B3D3-88C4-2EDA-E998FB8A817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30419" y="354725"/>
                  <a:ext cx="2138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83D484-5405-E876-EA7A-49DE2A0ED709}"/>
              </a:ext>
            </a:extLst>
          </p:cNvPr>
          <p:cNvGrpSpPr/>
          <p:nvPr/>
        </p:nvGrpSpPr>
        <p:grpSpPr>
          <a:xfrm>
            <a:off x="2716059" y="1842605"/>
            <a:ext cx="1762560" cy="736920"/>
            <a:chOff x="2716059" y="1842605"/>
            <a:chExt cx="1762560" cy="73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57DEA8-009E-04D1-5CCD-A4D2C79FD528}"/>
                    </a:ext>
                  </a:extLst>
                </p14:cNvPr>
                <p14:cNvContentPartPr/>
                <p14:nvPr/>
              </p14:nvContentPartPr>
              <p14:xfrm>
                <a:off x="2780859" y="1919645"/>
                <a:ext cx="16920" cy="38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57DEA8-009E-04D1-5CCD-A4D2C79FD5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45219" y="1883645"/>
                  <a:ext cx="885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A81044-75EC-DD19-5A9B-D813D3F9EDBB}"/>
                    </a:ext>
                  </a:extLst>
                </p14:cNvPr>
                <p14:cNvContentPartPr/>
                <p14:nvPr/>
              </p14:nvContentPartPr>
              <p14:xfrm>
                <a:off x="2716059" y="1842605"/>
                <a:ext cx="492840" cy="73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A81044-75EC-DD19-5A9B-D813D3F9E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80059" y="1806605"/>
                  <a:ext cx="5644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58DB09-AC22-E2B3-CF6A-8C6008F8CFC2}"/>
                    </a:ext>
                  </a:extLst>
                </p14:cNvPr>
                <p14:cNvContentPartPr/>
                <p14:nvPr/>
              </p14:nvContentPartPr>
              <p14:xfrm>
                <a:off x="3216459" y="2000645"/>
                <a:ext cx="373320" cy="279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58DB09-AC22-E2B3-CF6A-8C6008F8CF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80819" y="1964645"/>
                  <a:ext cx="444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353B19-923D-38CF-1BD8-BFF7E24C2BDA}"/>
                    </a:ext>
                  </a:extLst>
                </p14:cNvPr>
                <p14:cNvContentPartPr/>
                <p14:nvPr/>
              </p14:nvContentPartPr>
              <p14:xfrm>
                <a:off x="3689499" y="1932245"/>
                <a:ext cx="789120" cy="322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353B19-923D-38CF-1BD8-BFF7E24C2B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53859" y="1896605"/>
                  <a:ext cx="860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43933BE-2B08-CE7F-5DF1-A823E31E21CF}"/>
                    </a:ext>
                  </a:extLst>
                </p14:cNvPr>
                <p14:cNvContentPartPr/>
                <p14:nvPr/>
              </p14:nvContentPartPr>
              <p14:xfrm>
                <a:off x="4110339" y="2003885"/>
                <a:ext cx="177840" cy="3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43933BE-2B08-CE7F-5DF1-A823E31E21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74339" y="1968245"/>
                  <a:ext cx="2494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41ACE94-4B96-1F40-1F5A-C2E8FBBC3B8E}"/>
              </a:ext>
            </a:extLst>
          </p:cNvPr>
          <p:cNvGrpSpPr/>
          <p:nvPr/>
        </p:nvGrpSpPr>
        <p:grpSpPr>
          <a:xfrm>
            <a:off x="4931499" y="1872125"/>
            <a:ext cx="1022040" cy="743400"/>
            <a:chOff x="4931499" y="1872125"/>
            <a:chExt cx="102204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483DC5E-06E3-16F9-3F47-8267F2D5F62D}"/>
                    </a:ext>
                  </a:extLst>
                </p14:cNvPr>
                <p14:cNvContentPartPr/>
                <p14:nvPr/>
              </p14:nvContentPartPr>
              <p14:xfrm>
                <a:off x="4931499" y="1872125"/>
                <a:ext cx="217080" cy="359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483DC5E-06E3-16F9-3F47-8267F2D5F6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95499" y="1836125"/>
                  <a:ext cx="2887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337574-25A2-F9A4-78CE-64B2D17E6324}"/>
                    </a:ext>
                  </a:extLst>
                </p14:cNvPr>
                <p14:cNvContentPartPr/>
                <p14:nvPr/>
              </p14:nvContentPartPr>
              <p14:xfrm>
                <a:off x="4962459" y="2087765"/>
                <a:ext cx="9612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337574-25A2-F9A4-78CE-64B2D17E632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26459" y="2052125"/>
                  <a:ext cx="167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018346-AF83-E812-0762-639E11940CB5}"/>
                    </a:ext>
                  </a:extLst>
                </p14:cNvPr>
                <p14:cNvContentPartPr/>
                <p14:nvPr/>
              </p14:nvContentPartPr>
              <p14:xfrm>
                <a:off x="5178819" y="1953125"/>
                <a:ext cx="357840" cy="662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018346-AF83-E812-0762-639E11940C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43179" y="1917485"/>
                  <a:ext cx="4294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BFE1AC-C0AB-2D9D-994C-D1B6AC8EE930}"/>
                    </a:ext>
                  </a:extLst>
                </p14:cNvPr>
                <p14:cNvContentPartPr/>
                <p14:nvPr/>
              </p14:nvContentPartPr>
              <p14:xfrm>
                <a:off x="5407419" y="2022245"/>
                <a:ext cx="121320" cy="29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BFE1AC-C0AB-2D9D-994C-D1B6AC8EE93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71419" y="1986245"/>
                  <a:ext cx="192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9CDF0D-1BD0-5045-BA6E-DB49E759C051}"/>
                    </a:ext>
                  </a:extLst>
                </p14:cNvPr>
                <p14:cNvContentPartPr/>
                <p14:nvPr/>
              </p14:nvContentPartPr>
              <p14:xfrm>
                <a:off x="5616939" y="1986245"/>
                <a:ext cx="336600" cy="24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9CDF0D-1BD0-5045-BA6E-DB49E759C05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81299" y="1950245"/>
                  <a:ext cx="40824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F334B68-B682-21C2-013F-FB98A151D2EC}"/>
              </a:ext>
            </a:extLst>
          </p:cNvPr>
          <p:cNvGrpSpPr/>
          <p:nvPr/>
        </p:nvGrpSpPr>
        <p:grpSpPr>
          <a:xfrm>
            <a:off x="6352779" y="1690685"/>
            <a:ext cx="3813120" cy="709200"/>
            <a:chOff x="6352779" y="1690685"/>
            <a:chExt cx="3813120" cy="7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A9230C7-0EAC-9D33-FDCD-55178ADBC820}"/>
                    </a:ext>
                  </a:extLst>
                </p14:cNvPr>
                <p14:cNvContentPartPr/>
                <p14:nvPr/>
              </p14:nvContentPartPr>
              <p14:xfrm>
                <a:off x="6352779" y="1839365"/>
                <a:ext cx="154080" cy="36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A9230C7-0EAC-9D33-FDCD-55178ADBC82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16779" y="1803365"/>
                  <a:ext cx="225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F8795A5-2907-CFBA-6108-7087B5B9A457}"/>
                    </a:ext>
                  </a:extLst>
                </p14:cNvPr>
                <p14:cNvContentPartPr/>
                <p14:nvPr/>
              </p14:nvContentPartPr>
              <p14:xfrm>
                <a:off x="6628179" y="1931165"/>
                <a:ext cx="150480" cy="264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F8795A5-2907-CFBA-6108-7087B5B9A45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92179" y="1895165"/>
                  <a:ext cx="222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FA14E4-17E7-F639-5557-CB614ED76B88}"/>
                    </a:ext>
                  </a:extLst>
                </p14:cNvPr>
                <p14:cNvContentPartPr/>
                <p14:nvPr/>
              </p14:nvContentPartPr>
              <p14:xfrm>
                <a:off x="6901779" y="1960685"/>
                <a:ext cx="291960" cy="221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FA14E4-17E7-F639-5557-CB614ED76B8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66139" y="1925045"/>
                  <a:ext cx="363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E542465-84FB-6BAB-1FC4-221CDD723200}"/>
                    </a:ext>
                  </a:extLst>
                </p14:cNvPr>
                <p14:cNvContentPartPr/>
                <p14:nvPr/>
              </p14:nvContentPartPr>
              <p14:xfrm>
                <a:off x="7277619" y="1949525"/>
                <a:ext cx="326160" cy="222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E542465-84FB-6BAB-1FC4-221CDD72320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41979" y="1913525"/>
                  <a:ext cx="397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D5F2BA-8800-0ED9-B866-62A0D6523940}"/>
                    </a:ext>
                  </a:extLst>
                </p14:cNvPr>
                <p14:cNvContentPartPr/>
                <p14:nvPr/>
              </p14:nvContentPartPr>
              <p14:xfrm>
                <a:off x="7753179" y="1872125"/>
                <a:ext cx="606240" cy="314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D5F2BA-8800-0ED9-B866-62A0D65239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7179" y="1836485"/>
                  <a:ext cx="677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FFDB8A-79F4-85C3-74B9-329D84415287}"/>
                    </a:ext>
                  </a:extLst>
                </p14:cNvPr>
                <p14:cNvContentPartPr/>
                <p14:nvPr/>
              </p14:nvContentPartPr>
              <p14:xfrm>
                <a:off x="8164299" y="1690685"/>
                <a:ext cx="71640" cy="5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FFDB8A-79F4-85C3-74B9-329D844152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28299" y="1655045"/>
                  <a:ext cx="143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693569-34C7-35FA-FBB5-015FC954FAEC}"/>
                    </a:ext>
                  </a:extLst>
                </p14:cNvPr>
                <p14:cNvContentPartPr/>
                <p14:nvPr/>
              </p14:nvContentPartPr>
              <p14:xfrm>
                <a:off x="7930659" y="1905605"/>
                <a:ext cx="163080" cy="5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693569-34C7-35FA-FBB5-015FC954FA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95019" y="1869605"/>
                  <a:ext cx="234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937F0E-DF7C-E9D5-71D2-D3300D51B79F}"/>
                    </a:ext>
                  </a:extLst>
                </p14:cNvPr>
                <p14:cNvContentPartPr/>
                <p14:nvPr/>
              </p14:nvContentPartPr>
              <p14:xfrm>
                <a:off x="8377779" y="1930445"/>
                <a:ext cx="172080" cy="46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937F0E-DF7C-E9D5-71D2-D3300D51B7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42139" y="1894805"/>
                  <a:ext cx="243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DA9381-F0D0-EC94-B184-E4B5F62A4334}"/>
                    </a:ext>
                  </a:extLst>
                </p14:cNvPr>
                <p14:cNvContentPartPr/>
                <p14:nvPr/>
              </p14:nvContentPartPr>
              <p14:xfrm>
                <a:off x="8667219" y="1863845"/>
                <a:ext cx="757800" cy="309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DA9381-F0D0-EC94-B184-E4B5F62A43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31579" y="1828205"/>
                  <a:ext cx="829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B1A987-4A7B-8DFE-0C6B-EA6C234DEF51}"/>
                    </a:ext>
                  </a:extLst>
                </p14:cNvPr>
                <p14:cNvContentPartPr/>
                <p14:nvPr/>
              </p14:nvContentPartPr>
              <p14:xfrm>
                <a:off x="9193539" y="1812365"/>
                <a:ext cx="36000" cy="36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B1A987-4A7B-8DFE-0C6B-EA6C234DEF5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57539" y="1776365"/>
                  <a:ext cx="107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7D98A1-2BBE-C512-3F1B-5A47E1A17992}"/>
                    </a:ext>
                  </a:extLst>
                </p14:cNvPr>
                <p14:cNvContentPartPr/>
                <p14:nvPr/>
              </p14:nvContentPartPr>
              <p14:xfrm>
                <a:off x="8903739" y="1903805"/>
                <a:ext cx="10332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7D98A1-2BBE-C512-3F1B-5A47E1A179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68099" y="1867805"/>
                  <a:ext cx="174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C83310-202A-0D8F-AF5D-2B02C25264B4}"/>
                    </a:ext>
                  </a:extLst>
                </p14:cNvPr>
                <p14:cNvContentPartPr/>
                <p14:nvPr/>
              </p14:nvContentPartPr>
              <p14:xfrm>
                <a:off x="9509979" y="1940525"/>
                <a:ext cx="219240" cy="213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C83310-202A-0D8F-AF5D-2B02C25264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74339" y="1904525"/>
                  <a:ext cx="290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23627F-B3D4-2D6E-F77F-DDA7845B8E51}"/>
                    </a:ext>
                  </a:extLst>
                </p14:cNvPr>
                <p14:cNvContentPartPr/>
                <p14:nvPr/>
              </p14:nvContentPartPr>
              <p14:xfrm>
                <a:off x="9811299" y="2038445"/>
                <a:ext cx="354600" cy="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23627F-B3D4-2D6E-F77F-DDA7845B8E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75659" y="2002805"/>
                  <a:ext cx="4262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FF3B609-E156-9019-8C57-17F44F53B2FD}"/>
              </a:ext>
            </a:extLst>
          </p:cNvPr>
          <p:cNvGrpSpPr/>
          <p:nvPr/>
        </p:nvGrpSpPr>
        <p:grpSpPr>
          <a:xfrm>
            <a:off x="2027379" y="5431805"/>
            <a:ext cx="948960" cy="226440"/>
            <a:chOff x="2027379" y="5431805"/>
            <a:chExt cx="9489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91FA1A-980B-2338-A4A9-8F33A3D27D04}"/>
                    </a:ext>
                  </a:extLst>
                </p14:cNvPr>
                <p14:cNvContentPartPr/>
                <p14:nvPr/>
              </p14:nvContentPartPr>
              <p14:xfrm>
                <a:off x="2027379" y="5431805"/>
                <a:ext cx="114480" cy="226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91FA1A-980B-2338-A4A9-8F33A3D27D0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09379" y="5413805"/>
                  <a:ext cx="150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F971B2-8894-C1DC-3B6A-104FCFF3C25E}"/>
                    </a:ext>
                  </a:extLst>
                </p14:cNvPr>
                <p14:cNvContentPartPr/>
                <p14:nvPr/>
              </p14:nvContentPartPr>
              <p14:xfrm>
                <a:off x="2211339" y="5467805"/>
                <a:ext cx="120240" cy="174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F971B2-8894-C1DC-3B6A-104FCFF3C2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93339" y="5450165"/>
                  <a:ext cx="155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194A9E-71DA-8408-408D-2962090B8456}"/>
                    </a:ext>
                  </a:extLst>
                </p14:cNvPr>
                <p14:cNvContentPartPr/>
                <p14:nvPr/>
              </p14:nvContentPartPr>
              <p14:xfrm>
                <a:off x="2417619" y="5468885"/>
                <a:ext cx="223920" cy="16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194A9E-71DA-8408-408D-2962090B845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99619" y="5451245"/>
                  <a:ext cx="259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59E76F-4ADC-A458-9C91-F9E96F0BA108}"/>
                    </a:ext>
                  </a:extLst>
                </p14:cNvPr>
                <p14:cNvContentPartPr/>
                <p14:nvPr/>
              </p14:nvContentPartPr>
              <p14:xfrm>
                <a:off x="2722179" y="5449805"/>
                <a:ext cx="104760" cy="190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59E76F-4ADC-A458-9C91-F9E96F0BA1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04179" y="5431805"/>
                  <a:ext cx="140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BFE500-D2AA-1C6F-5443-C9E67481E44D}"/>
                    </a:ext>
                  </a:extLst>
                </p14:cNvPr>
                <p14:cNvContentPartPr/>
                <p14:nvPr/>
              </p14:nvContentPartPr>
              <p14:xfrm>
                <a:off x="2879859" y="5451965"/>
                <a:ext cx="96480" cy="187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BFE500-D2AA-1C6F-5443-C9E67481E44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61859" y="5433965"/>
                  <a:ext cx="1321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CEE059E-77FB-F3FB-9C21-FAB36A5074EB}"/>
              </a:ext>
            </a:extLst>
          </p:cNvPr>
          <p:cNvGrpSpPr/>
          <p:nvPr/>
        </p:nvGrpSpPr>
        <p:grpSpPr>
          <a:xfrm>
            <a:off x="3322299" y="5367005"/>
            <a:ext cx="1229760" cy="246960"/>
            <a:chOff x="3322299" y="5367005"/>
            <a:chExt cx="122976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93196F-E47E-BFB5-6DD2-BC0384AC0C31}"/>
                    </a:ext>
                  </a:extLst>
                </p14:cNvPr>
                <p14:cNvContentPartPr/>
                <p14:nvPr/>
              </p14:nvContentPartPr>
              <p14:xfrm>
                <a:off x="3322299" y="5367005"/>
                <a:ext cx="150120" cy="246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93196F-E47E-BFB5-6DD2-BC0384AC0C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04659" y="5349365"/>
                  <a:ext cx="185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716ECF-1834-5A60-4BB2-22DA3F6840DE}"/>
                    </a:ext>
                  </a:extLst>
                </p14:cNvPr>
                <p14:cNvContentPartPr/>
                <p14:nvPr/>
              </p14:nvContentPartPr>
              <p14:xfrm>
                <a:off x="3545859" y="5400845"/>
                <a:ext cx="264600" cy="213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716ECF-1834-5A60-4BB2-22DA3F6840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28219" y="5382845"/>
                  <a:ext cx="300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3105E2E-8DE8-E7CA-5FB3-BAE20852ACDC}"/>
                    </a:ext>
                  </a:extLst>
                </p14:cNvPr>
                <p14:cNvContentPartPr/>
                <p14:nvPr/>
              </p14:nvContentPartPr>
              <p14:xfrm>
                <a:off x="3727659" y="5448725"/>
                <a:ext cx="109440" cy="13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3105E2E-8DE8-E7CA-5FB3-BAE20852ACD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0019" y="5430725"/>
                  <a:ext cx="145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1F9FFA-0640-5520-A7E8-513B8BCC14D7}"/>
                    </a:ext>
                  </a:extLst>
                </p14:cNvPr>
                <p14:cNvContentPartPr/>
                <p14:nvPr/>
              </p14:nvContentPartPr>
              <p14:xfrm>
                <a:off x="3893619" y="5426045"/>
                <a:ext cx="127080" cy="167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1F9FFA-0640-5520-A7E8-513B8BCC14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75979" y="5408045"/>
                  <a:ext cx="16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B0E6B1-BAF1-D4B7-3CD1-D813E9A1FD4B}"/>
                    </a:ext>
                  </a:extLst>
                </p14:cNvPr>
                <p14:cNvContentPartPr/>
                <p14:nvPr/>
              </p14:nvContentPartPr>
              <p14:xfrm>
                <a:off x="4095579" y="5416685"/>
                <a:ext cx="106560" cy="188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B0E6B1-BAF1-D4B7-3CD1-D813E9A1FD4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77579" y="5398685"/>
                  <a:ext cx="142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7AF6B5-E9F3-C16D-BFDC-DB0923CE2992}"/>
                    </a:ext>
                  </a:extLst>
                </p14:cNvPr>
                <p14:cNvContentPartPr/>
                <p14:nvPr/>
              </p14:nvContentPartPr>
              <p14:xfrm>
                <a:off x="4270179" y="5403365"/>
                <a:ext cx="234360" cy="18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7AF6B5-E9F3-C16D-BFDC-DB0923CE29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52539" y="5385365"/>
                  <a:ext cx="270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A013C6-A627-2A00-0FDB-5B469C61D01E}"/>
                    </a:ext>
                  </a:extLst>
                </p14:cNvPr>
                <p14:cNvContentPartPr/>
                <p14:nvPr/>
              </p14:nvContentPartPr>
              <p14:xfrm>
                <a:off x="4446579" y="5423525"/>
                <a:ext cx="105480" cy="17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A013C6-A627-2A00-0FDB-5B469C61D0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28939" y="5405525"/>
                  <a:ext cx="1411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9869631-5CE4-F621-9708-34B011346279}"/>
              </a:ext>
            </a:extLst>
          </p:cNvPr>
          <p:cNvGrpSpPr/>
          <p:nvPr/>
        </p:nvGrpSpPr>
        <p:grpSpPr>
          <a:xfrm>
            <a:off x="7470579" y="5320205"/>
            <a:ext cx="1971360" cy="341280"/>
            <a:chOff x="7470579" y="5320205"/>
            <a:chExt cx="19713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63010D-73E9-9036-C593-3FCC86599AB4}"/>
                    </a:ext>
                  </a:extLst>
                </p14:cNvPr>
                <p14:cNvContentPartPr/>
                <p14:nvPr/>
              </p14:nvContentPartPr>
              <p14:xfrm>
                <a:off x="7470579" y="5331725"/>
                <a:ext cx="18720" cy="183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63010D-73E9-9036-C593-3FCC86599A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52939" y="5314085"/>
                  <a:ext cx="54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8A6C36-67B3-1EFF-0A3B-849092F919AD}"/>
                    </a:ext>
                  </a:extLst>
                </p14:cNvPr>
                <p14:cNvContentPartPr/>
                <p14:nvPr/>
              </p14:nvContentPartPr>
              <p14:xfrm>
                <a:off x="7474899" y="5320205"/>
                <a:ext cx="158400" cy="204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8A6C36-67B3-1EFF-0A3B-849092F919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56899" y="5302565"/>
                  <a:ext cx="194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AB1728-A69E-3DAC-1FDB-D938F9B0E6AE}"/>
                    </a:ext>
                  </a:extLst>
                </p14:cNvPr>
                <p14:cNvContentPartPr/>
                <p14:nvPr/>
              </p14:nvContentPartPr>
              <p14:xfrm>
                <a:off x="7718619" y="5369525"/>
                <a:ext cx="109800" cy="159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AB1728-A69E-3DAC-1FDB-D938F9B0E6A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00979" y="5351525"/>
                  <a:ext cx="145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19ABF9-5E43-9F7A-2610-E404243749E0}"/>
                    </a:ext>
                  </a:extLst>
                </p14:cNvPr>
                <p14:cNvContentPartPr/>
                <p14:nvPr/>
              </p14:nvContentPartPr>
              <p14:xfrm>
                <a:off x="7923099" y="5379245"/>
                <a:ext cx="232200" cy="145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19ABF9-5E43-9F7A-2610-E404243749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5099" y="5361605"/>
                  <a:ext cx="267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9EEB2B8-CD6F-9F52-CC44-7FA89BD16AAE}"/>
                    </a:ext>
                  </a:extLst>
                </p14:cNvPr>
                <p14:cNvContentPartPr/>
                <p14:nvPr/>
              </p14:nvContentPartPr>
              <p14:xfrm>
                <a:off x="8231619" y="5367725"/>
                <a:ext cx="106200" cy="159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9EEB2B8-CD6F-9F52-CC44-7FA89BD16AA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13979" y="5349725"/>
                  <a:ext cx="141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CB9F52-DD03-983C-98F8-0E69D2C5B363}"/>
                    </a:ext>
                  </a:extLst>
                </p14:cNvPr>
                <p14:cNvContentPartPr/>
                <p14:nvPr/>
              </p14:nvContentPartPr>
              <p14:xfrm>
                <a:off x="8532579" y="5321645"/>
                <a:ext cx="146520" cy="207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CB9F52-DD03-983C-98F8-0E69D2C5B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14939" y="5303645"/>
                  <a:ext cx="182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F5030A-AE0C-E344-B9A4-E54503EEAF37}"/>
                    </a:ext>
                  </a:extLst>
                </p14:cNvPr>
                <p14:cNvContentPartPr/>
                <p14:nvPr/>
              </p14:nvContentPartPr>
              <p14:xfrm>
                <a:off x="8749659" y="5374925"/>
                <a:ext cx="112680" cy="154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F5030A-AE0C-E344-B9A4-E54503EEAF3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32019" y="5357285"/>
                  <a:ext cx="14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FDAD9B-4455-DBA6-2474-C69E44D8B372}"/>
                    </a:ext>
                  </a:extLst>
                </p14:cNvPr>
                <p14:cNvContentPartPr/>
                <p14:nvPr/>
              </p14:nvContentPartPr>
              <p14:xfrm>
                <a:off x="8929659" y="5391125"/>
                <a:ext cx="12960" cy="270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FDAD9B-4455-DBA6-2474-C69E44D8B3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12019" y="5373485"/>
                  <a:ext cx="48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671474-00CD-8247-1E89-D38CC43E68EF}"/>
                    </a:ext>
                  </a:extLst>
                </p14:cNvPr>
                <p14:cNvContentPartPr/>
                <p14:nvPr/>
              </p14:nvContentPartPr>
              <p14:xfrm>
                <a:off x="8941179" y="5374205"/>
                <a:ext cx="119520" cy="150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671474-00CD-8247-1E89-D38CC43E68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23179" y="5356205"/>
                  <a:ext cx="155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6DE738E-809C-4DF8-423D-6537E8EB33CE}"/>
                    </a:ext>
                  </a:extLst>
                </p14:cNvPr>
                <p14:cNvContentPartPr/>
                <p14:nvPr/>
              </p14:nvContentPartPr>
              <p14:xfrm>
                <a:off x="9136659" y="5379965"/>
                <a:ext cx="10368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6DE738E-809C-4DF8-423D-6537E8EB33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8659" y="5361965"/>
                  <a:ext cx="139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BFF58F-6612-42B7-781F-D60BA0671FD2}"/>
                    </a:ext>
                  </a:extLst>
                </p14:cNvPr>
                <p14:cNvContentPartPr/>
                <p14:nvPr/>
              </p14:nvContentPartPr>
              <p14:xfrm>
                <a:off x="9325299" y="5338565"/>
                <a:ext cx="83160" cy="180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BFF58F-6612-42B7-781F-D60BA0671F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07299" y="5320565"/>
                  <a:ext cx="118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CDAC6BD-E483-736C-6093-F487DD04253E}"/>
                    </a:ext>
                  </a:extLst>
                </p14:cNvPr>
                <p14:cNvContentPartPr/>
                <p14:nvPr/>
              </p14:nvContentPartPr>
              <p14:xfrm>
                <a:off x="9335379" y="5391125"/>
                <a:ext cx="106560" cy="21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CDAC6BD-E483-736C-6093-F487DD0425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17379" y="5373485"/>
                  <a:ext cx="1422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9A4B9FB-4DBB-E8C1-1441-EC6BB644F2AE}"/>
              </a:ext>
            </a:extLst>
          </p:cNvPr>
          <p:cNvGrpSpPr/>
          <p:nvPr/>
        </p:nvGrpSpPr>
        <p:grpSpPr>
          <a:xfrm>
            <a:off x="9721299" y="5246765"/>
            <a:ext cx="1237320" cy="304560"/>
            <a:chOff x="9721299" y="5246765"/>
            <a:chExt cx="12373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C52A78E-6092-F296-447A-89A0F131CF31}"/>
                    </a:ext>
                  </a:extLst>
                </p14:cNvPr>
                <p14:cNvContentPartPr/>
                <p14:nvPr/>
              </p14:nvContentPartPr>
              <p14:xfrm>
                <a:off x="9721299" y="5335325"/>
                <a:ext cx="144000" cy="216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C52A78E-6092-F296-447A-89A0F131CF3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03659" y="5317685"/>
                  <a:ext cx="179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082B4BD-B558-3379-5372-515E87D1E35B}"/>
                    </a:ext>
                  </a:extLst>
                </p14:cNvPr>
                <p14:cNvContentPartPr/>
                <p14:nvPr/>
              </p14:nvContentPartPr>
              <p14:xfrm>
                <a:off x="9954939" y="5347565"/>
                <a:ext cx="266400" cy="19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082B4BD-B558-3379-5372-515E87D1E35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37299" y="5329925"/>
                  <a:ext cx="302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36CC718-490E-094A-795E-F1983BD75989}"/>
                    </a:ext>
                  </a:extLst>
                </p14:cNvPr>
                <p14:cNvContentPartPr/>
                <p14:nvPr/>
              </p14:nvContentPartPr>
              <p14:xfrm>
                <a:off x="10133859" y="5391845"/>
                <a:ext cx="97560" cy="22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36CC718-490E-094A-795E-F1983BD759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116219" y="5374205"/>
                  <a:ext cx="133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A1017DD-A611-CED0-D344-1C0774EABDF7}"/>
                    </a:ext>
                  </a:extLst>
                </p14:cNvPr>
                <p14:cNvContentPartPr/>
                <p14:nvPr/>
              </p14:nvContentPartPr>
              <p14:xfrm>
                <a:off x="10293339" y="5373125"/>
                <a:ext cx="124920" cy="162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A1017DD-A611-CED0-D344-1C0774EABD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75699" y="5355125"/>
                  <a:ext cx="160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17C9C6-90E3-F4A0-6C5A-C424ED83D08E}"/>
                    </a:ext>
                  </a:extLst>
                </p14:cNvPr>
                <p14:cNvContentPartPr/>
                <p14:nvPr/>
              </p14:nvContentPartPr>
              <p14:xfrm>
                <a:off x="10520859" y="5377085"/>
                <a:ext cx="98280" cy="161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17C9C6-90E3-F4A0-6C5A-C424ED83D08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03219" y="5359085"/>
                  <a:ext cx="133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FB6AC84-DA2E-C425-0AEB-4439AA88EE74}"/>
                    </a:ext>
                  </a:extLst>
                </p14:cNvPr>
                <p14:cNvContentPartPr/>
                <p14:nvPr/>
              </p14:nvContentPartPr>
              <p14:xfrm>
                <a:off x="10668819" y="5357285"/>
                <a:ext cx="214560" cy="190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FB6AC84-DA2E-C425-0AEB-4439AA88EE7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50819" y="5339285"/>
                  <a:ext cx="250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9C86E9-33FF-61E9-E008-F71933398268}"/>
                    </a:ext>
                  </a:extLst>
                </p14:cNvPr>
                <p14:cNvContentPartPr/>
                <p14:nvPr/>
              </p14:nvContentPartPr>
              <p14:xfrm>
                <a:off x="10845219" y="5379245"/>
                <a:ext cx="113400" cy="1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9C86E9-33FF-61E9-E008-F7193339826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827219" y="5361605"/>
                  <a:ext cx="149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FF766FC-0744-D4EA-DD55-EE8429D319EC}"/>
                    </a:ext>
                  </a:extLst>
                </p14:cNvPr>
                <p14:cNvContentPartPr/>
                <p14:nvPr/>
              </p14:nvContentPartPr>
              <p14:xfrm>
                <a:off x="9821019" y="5246765"/>
                <a:ext cx="17640" cy="108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FF766FC-0744-D4EA-DD55-EE8429D319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03379" y="5228765"/>
                  <a:ext cx="5328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8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697188" y="173229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D5338A4-D026-C276-CB7A-6E70430636D8}"/>
              </a:ext>
            </a:extLst>
          </p:cNvPr>
          <p:cNvGrpSpPr/>
          <p:nvPr/>
        </p:nvGrpSpPr>
        <p:grpSpPr>
          <a:xfrm>
            <a:off x="708283" y="350294"/>
            <a:ext cx="1779120" cy="332640"/>
            <a:chOff x="708283" y="350294"/>
            <a:chExt cx="177912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077B35-150E-070C-EC3C-3597A040A0B0}"/>
                    </a:ext>
                  </a:extLst>
                </p14:cNvPr>
                <p14:cNvContentPartPr/>
                <p14:nvPr/>
              </p14:nvContentPartPr>
              <p14:xfrm>
                <a:off x="708283" y="412214"/>
                <a:ext cx="178200" cy="27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077B35-150E-070C-EC3C-3597A040A0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2283" y="376214"/>
                  <a:ext cx="249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50B289-0CA3-4278-AE4E-FB9505A09520}"/>
                    </a:ext>
                  </a:extLst>
                </p14:cNvPr>
                <p14:cNvContentPartPr/>
                <p14:nvPr/>
              </p14:nvContentPartPr>
              <p14:xfrm>
                <a:off x="729883" y="542174"/>
                <a:ext cx="126000" cy="1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50B289-0CA3-4278-AE4E-FB9505A095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4243" y="506534"/>
                  <a:ext cx="197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49D2DA-005A-25D1-8B0E-9C6631FA2FA9}"/>
                    </a:ext>
                  </a:extLst>
                </p14:cNvPr>
                <p14:cNvContentPartPr/>
                <p14:nvPr/>
              </p14:nvContentPartPr>
              <p14:xfrm>
                <a:off x="992323" y="436694"/>
                <a:ext cx="105120" cy="23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49D2DA-005A-25D1-8B0E-9C6631FA2F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6683" y="401054"/>
                  <a:ext cx="176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3F8077-02DE-5E0A-0776-807BEDC282E0}"/>
                    </a:ext>
                  </a:extLst>
                </p14:cNvPr>
                <p14:cNvContentPartPr/>
                <p14:nvPr/>
              </p14:nvContentPartPr>
              <p14:xfrm>
                <a:off x="1008163" y="532094"/>
                <a:ext cx="110520" cy="2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3F8077-02DE-5E0A-0776-807BEDC282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523" y="496454"/>
                  <a:ext cx="182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EE9991-FFE4-85A4-18D6-2B21C2BF114A}"/>
                    </a:ext>
                  </a:extLst>
                </p14:cNvPr>
                <p14:cNvContentPartPr/>
                <p14:nvPr/>
              </p14:nvContentPartPr>
              <p14:xfrm>
                <a:off x="1010323" y="425534"/>
                <a:ext cx="126720" cy="1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EE9991-FFE4-85A4-18D6-2B21C2BF11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4683" y="389534"/>
                  <a:ext cx="19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2AD55D-3D9E-FBD2-242C-40B5368D4302}"/>
                    </a:ext>
                  </a:extLst>
                </p14:cNvPr>
                <p14:cNvContentPartPr/>
                <p14:nvPr/>
              </p14:nvContentPartPr>
              <p14:xfrm>
                <a:off x="1228843" y="425534"/>
                <a:ext cx="181800" cy="22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2AD55D-3D9E-FBD2-242C-40B5368D43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3203" y="389534"/>
                  <a:ext cx="253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B699D8-A88D-7942-0213-673CCCFBCCB0}"/>
                    </a:ext>
                  </a:extLst>
                </p14:cNvPr>
                <p14:cNvContentPartPr/>
                <p14:nvPr/>
              </p14:nvContentPartPr>
              <p14:xfrm>
                <a:off x="1261603" y="563414"/>
                <a:ext cx="90000" cy="1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B699D8-A88D-7942-0213-673CCCFBCC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25603" y="527414"/>
                  <a:ext cx="161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04F3ED-2F30-DE53-C829-7096CCEA77AE}"/>
                    </a:ext>
                  </a:extLst>
                </p14:cNvPr>
                <p14:cNvContentPartPr/>
                <p14:nvPr/>
              </p14:nvContentPartPr>
              <p14:xfrm>
                <a:off x="1565083" y="415094"/>
                <a:ext cx="17280" cy="20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04F3ED-2F30-DE53-C829-7096CCEA77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29443" y="379454"/>
                  <a:ext cx="88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CA6D9C-2A63-41DD-5DA0-54636153D282}"/>
                    </a:ext>
                  </a:extLst>
                </p14:cNvPr>
                <p14:cNvContentPartPr/>
                <p14:nvPr/>
              </p14:nvContentPartPr>
              <p14:xfrm>
                <a:off x="1473283" y="401414"/>
                <a:ext cx="177120" cy="2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CA6D9C-2A63-41DD-5DA0-54636153D2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7643" y="365774"/>
                  <a:ext cx="248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1DC585-0FAD-5CAA-77BC-4B4647DAFDBF}"/>
                    </a:ext>
                  </a:extLst>
                </p14:cNvPr>
                <p14:cNvContentPartPr/>
                <p14:nvPr/>
              </p14:nvContentPartPr>
              <p14:xfrm>
                <a:off x="1742203" y="380894"/>
                <a:ext cx="174600" cy="214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1DC585-0FAD-5CAA-77BC-4B4647DAFD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06203" y="345254"/>
                  <a:ext cx="246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3C5386-4A14-3A08-87D1-34EC93F3A162}"/>
                    </a:ext>
                  </a:extLst>
                </p14:cNvPr>
                <p14:cNvContentPartPr/>
                <p14:nvPr/>
              </p14:nvContentPartPr>
              <p14:xfrm>
                <a:off x="2021563" y="380894"/>
                <a:ext cx="22320" cy="21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3C5386-4A14-3A08-87D1-34EC93F3A1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85923" y="345254"/>
                  <a:ext cx="93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DB543-58A6-EEA0-69FD-52E299CB38BD}"/>
                    </a:ext>
                  </a:extLst>
                </p14:cNvPr>
                <p14:cNvContentPartPr/>
                <p14:nvPr/>
              </p14:nvContentPartPr>
              <p14:xfrm>
                <a:off x="2014003" y="357494"/>
                <a:ext cx="191520" cy="24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DB543-58A6-EEA0-69FD-52E299CB38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78363" y="321854"/>
                  <a:ext cx="263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B1E37F-35B8-9695-6CB3-9B693D7D6288}"/>
                    </a:ext>
                  </a:extLst>
                </p14:cNvPr>
                <p14:cNvContentPartPr/>
                <p14:nvPr/>
              </p14:nvContentPartPr>
              <p14:xfrm>
                <a:off x="2332963" y="370094"/>
                <a:ext cx="115560" cy="23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B1E37F-35B8-9695-6CB3-9B693D7D62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6963" y="334094"/>
                  <a:ext cx="187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4D57CD-5080-2E8B-21D5-DC63ACA42A02}"/>
                    </a:ext>
                  </a:extLst>
                </p14:cNvPr>
                <p14:cNvContentPartPr/>
                <p14:nvPr/>
              </p14:nvContentPartPr>
              <p14:xfrm>
                <a:off x="2365723" y="468374"/>
                <a:ext cx="92160" cy="2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4D57CD-5080-2E8B-21D5-DC63ACA42A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30083" y="432374"/>
                  <a:ext cx="163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D08113-C464-8F10-B894-7098E3F615C5}"/>
                    </a:ext>
                  </a:extLst>
                </p14:cNvPr>
                <p14:cNvContentPartPr/>
                <p14:nvPr/>
              </p14:nvContentPartPr>
              <p14:xfrm>
                <a:off x="2348083" y="350294"/>
                <a:ext cx="139320" cy="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D08113-C464-8F10-B894-7098E3F615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2083" y="314294"/>
                  <a:ext cx="2109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47C09B-954B-EDF2-667B-B48C8C0D6871}"/>
              </a:ext>
            </a:extLst>
          </p:cNvPr>
          <p:cNvGrpSpPr/>
          <p:nvPr/>
        </p:nvGrpSpPr>
        <p:grpSpPr>
          <a:xfrm>
            <a:off x="2846683" y="285494"/>
            <a:ext cx="3027600" cy="316800"/>
            <a:chOff x="2846683" y="285494"/>
            <a:chExt cx="30276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1132D7-73BD-581D-4E06-2828D366FF06}"/>
                    </a:ext>
                  </a:extLst>
                </p14:cNvPr>
                <p14:cNvContentPartPr/>
                <p14:nvPr/>
              </p14:nvContentPartPr>
              <p14:xfrm>
                <a:off x="2846683" y="342734"/>
                <a:ext cx="108720" cy="23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1132D7-73BD-581D-4E06-2828D366FF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11043" y="306734"/>
                  <a:ext cx="180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8C17C5-F610-F091-D50F-10F38A2656F4}"/>
                    </a:ext>
                  </a:extLst>
                </p14:cNvPr>
                <p14:cNvContentPartPr/>
                <p14:nvPr/>
              </p14:nvContentPartPr>
              <p14:xfrm>
                <a:off x="2860363" y="437414"/>
                <a:ext cx="112320" cy="18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8C17C5-F610-F091-D50F-10F38A2656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24363" y="401774"/>
                  <a:ext cx="183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C4EBC0-68C4-97D4-9CEB-1C6DD4228C2E}"/>
                    </a:ext>
                  </a:extLst>
                </p14:cNvPr>
                <p14:cNvContentPartPr/>
                <p14:nvPr/>
              </p14:nvContentPartPr>
              <p14:xfrm>
                <a:off x="2872603" y="333374"/>
                <a:ext cx="127440" cy="2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C4EBC0-68C4-97D4-9CEB-1C6DD4228C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36603" y="297374"/>
                  <a:ext cx="19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F2817D-4F92-4703-4B28-D14B90D084B5}"/>
                    </a:ext>
                  </a:extLst>
                </p14:cNvPr>
                <p14:cNvContentPartPr/>
                <p14:nvPr/>
              </p14:nvContentPartPr>
              <p14:xfrm>
                <a:off x="3108043" y="338054"/>
                <a:ext cx="972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F2817D-4F92-4703-4B28-D14B90D084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72403" y="302414"/>
                  <a:ext cx="8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908BEC-85AE-15EF-09DE-D2BFD6FFA266}"/>
                    </a:ext>
                  </a:extLst>
                </p14:cNvPr>
                <p14:cNvContentPartPr/>
                <p14:nvPr/>
              </p14:nvContentPartPr>
              <p14:xfrm>
                <a:off x="3099403" y="346334"/>
                <a:ext cx="256320" cy="195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908BEC-85AE-15EF-09DE-D2BFD6FFA2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63763" y="310694"/>
                  <a:ext cx="327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83FFA4-4275-EAD4-34AE-850F3CCD85CB}"/>
                    </a:ext>
                  </a:extLst>
                </p14:cNvPr>
                <p14:cNvContentPartPr/>
                <p14:nvPr/>
              </p14:nvContentPartPr>
              <p14:xfrm>
                <a:off x="3341683" y="333734"/>
                <a:ext cx="18360" cy="21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83FFA4-4275-EAD4-34AE-850F3CCD85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05683" y="298094"/>
                  <a:ext cx="90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3773EC-E9FB-F9AB-F641-9A5516382812}"/>
                    </a:ext>
                  </a:extLst>
                </p14:cNvPr>
                <p14:cNvContentPartPr/>
                <p14:nvPr/>
              </p14:nvContentPartPr>
              <p14:xfrm>
                <a:off x="3498283" y="300614"/>
                <a:ext cx="143280" cy="21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3773EC-E9FB-F9AB-F641-9A55163828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62643" y="264974"/>
                  <a:ext cx="214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25D197-38E9-BF95-31EF-190EF709A047}"/>
                    </a:ext>
                  </a:extLst>
                </p14:cNvPr>
                <p14:cNvContentPartPr/>
                <p14:nvPr/>
              </p14:nvContentPartPr>
              <p14:xfrm>
                <a:off x="3520243" y="427334"/>
                <a:ext cx="214560" cy="13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25D197-38E9-BF95-31EF-190EF709A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84243" y="391334"/>
                  <a:ext cx="286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5EA0C8-3A95-3723-41AC-F450E22D0620}"/>
                    </a:ext>
                  </a:extLst>
                </p14:cNvPr>
                <p14:cNvContentPartPr/>
                <p14:nvPr/>
              </p14:nvContentPartPr>
              <p14:xfrm>
                <a:off x="3734803" y="432014"/>
                <a:ext cx="6840" cy="71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5EA0C8-3A95-3723-41AC-F450E22D06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99163" y="396374"/>
                  <a:ext cx="7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8643EE-9779-58C8-1D79-0140241AE372}"/>
                    </a:ext>
                  </a:extLst>
                </p14:cNvPr>
                <p14:cNvContentPartPr/>
                <p14:nvPr/>
              </p14:nvContentPartPr>
              <p14:xfrm>
                <a:off x="3867283" y="319694"/>
                <a:ext cx="27360" cy="23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8643EE-9779-58C8-1D79-0140241AE3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31283" y="284054"/>
                  <a:ext cx="99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6F58D3-BAB1-F046-5E8A-85F42040C7AF}"/>
                    </a:ext>
                  </a:extLst>
                </p14:cNvPr>
                <p14:cNvContentPartPr/>
                <p14:nvPr/>
              </p14:nvContentPartPr>
              <p14:xfrm>
                <a:off x="3743803" y="493574"/>
                <a:ext cx="2160" cy="7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6F58D3-BAB1-F046-5E8A-85F42040C7A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07803" y="457934"/>
                  <a:ext cx="73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A9BB9F-3087-11A6-45E0-25B8B0389F72}"/>
                    </a:ext>
                  </a:extLst>
                </p14:cNvPr>
                <p14:cNvContentPartPr/>
                <p14:nvPr/>
              </p14:nvContentPartPr>
              <p14:xfrm>
                <a:off x="3996523" y="332654"/>
                <a:ext cx="9360" cy="18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A9BB9F-3087-11A6-45E0-25B8B0389F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60523" y="297014"/>
                  <a:ext cx="81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2DD5A7-1CD9-E84B-B452-305D2FCF3AAE}"/>
                    </a:ext>
                  </a:extLst>
                </p14:cNvPr>
                <p14:cNvContentPartPr/>
                <p14:nvPr/>
              </p14:nvContentPartPr>
              <p14:xfrm>
                <a:off x="3985723" y="328694"/>
                <a:ext cx="192960" cy="15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2DD5A7-1CD9-E84B-B452-305D2FCF3A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50083" y="292694"/>
                  <a:ext cx="264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87E166-0DA8-2D81-562E-D54568FB2861}"/>
                    </a:ext>
                  </a:extLst>
                </p14:cNvPr>
                <p14:cNvContentPartPr/>
                <p14:nvPr/>
              </p14:nvContentPartPr>
              <p14:xfrm>
                <a:off x="4159603" y="285494"/>
                <a:ext cx="36720" cy="215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87E166-0DA8-2D81-562E-D54568FB28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23603" y="249854"/>
                  <a:ext cx="108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F7D667-3E11-32FC-AE02-4C569EC4B691}"/>
                    </a:ext>
                  </a:extLst>
                </p14:cNvPr>
                <p14:cNvContentPartPr/>
                <p14:nvPr/>
              </p14:nvContentPartPr>
              <p14:xfrm>
                <a:off x="4304323" y="290894"/>
                <a:ext cx="99720" cy="236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F7D667-3E11-32FC-AE02-4C569EC4B6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68323" y="254894"/>
                  <a:ext cx="17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10BADC-E650-A0D4-B750-5940CE5F645F}"/>
                    </a:ext>
                  </a:extLst>
                </p14:cNvPr>
                <p14:cNvContentPartPr/>
                <p14:nvPr/>
              </p14:nvContentPartPr>
              <p14:xfrm>
                <a:off x="4301443" y="393134"/>
                <a:ext cx="105480" cy="1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10BADC-E650-A0D4-B750-5940CE5F64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65803" y="357494"/>
                  <a:ext cx="177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23694F-BEBD-3268-985C-9964AFBA1D5D}"/>
                    </a:ext>
                  </a:extLst>
                </p14:cNvPr>
                <p14:cNvContentPartPr/>
                <p14:nvPr/>
              </p14:nvContentPartPr>
              <p14:xfrm>
                <a:off x="4313683" y="289814"/>
                <a:ext cx="109080" cy="2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23694F-BEBD-3268-985C-9964AFBA1D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77683" y="253814"/>
                  <a:ext cx="180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8A5C37-46CA-F88A-8A17-5060238FAEE6}"/>
                    </a:ext>
                  </a:extLst>
                </p14:cNvPr>
                <p14:cNvContentPartPr/>
                <p14:nvPr/>
              </p14:nvContentPartPr>
              <p14:xfrm>
                <a:off x="4540123" y="298814"/>
                <a:ext cx="90000" cy="23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8A5C37-46CA-F88A-8A17-5060238FAEE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04483" y="263174"/>
                  <a:ext cx="161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D90D39-9C32-ABCE-DA13-50AECA2E9DA4}"/>
                    </a:ext>
                  </a:extLst>
                </p14:cNvPr>
                <p14:cNvContentPartPr/>
                <p14:nvPr/>
              </p14:nvContentPartPr>
              <p14:xfrm>
                <a:off x="4538683" y="414374"/>
                <a:ext cx="95400" cy="14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D90D39-9C32-ABCE-DA13-50AECA2E9D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03043" y="378734"/>
                  <a:ext cx="167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93AF444-A687-62C8-19E8-CBD9CBF5097B}"/>
                    </a:ext>
                  </a:extLst>
                </p14:cNvPr>
                <p14:cNvContentPartPr/>
                <p14:nvPr/>
              </p14:nvContentPartPr>
              <p14:xfrm>
                <a:off x="4559563" y="299894"/>
                <a:ext cx="111600" cy="18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93AF444-A687-62C8-19E8-CBD9CBF509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23563" y="263894"/>
                  <a:ext cx="183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CB705E-22B8-1358-681A-E1C1D5B8DA82}"/>
                    </a:ext>
                  </a:extLst>
                </p14:cNvPr>
                <p14:cNvContentPartPr/>
                <p14:nvPr/>
              </p14:nvContentPartPr>
              <p14:xfrm>
                <a:off x="4788163" y="307094"/>
                <a:ext cx="8640" cy="226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CB705E-22B8-1358-681A-E1C1D5B8DA8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52163" y="271454"/>
                  <a:ext cx="80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33C221-87D1-D645-CA49-5F7DB15E8A55}"/>
                    </a:ext>
                  </a:extLst>
                </p14:cNvPr>
                <p14:cNvContentPartPr/>
                <p14:nvPr/>
              </p14:nvContentPartPr>
              <p14:xfrm>
                <a:off x="4786363" y="299894"/>
                <a:ext cx="151200" cy="212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33C221-87D1-D645-CA49-5F7DB15E8A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50723" y="263894"/>
                  <a:ext cx="222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EFD333-5424-858D-A525-D64FF0A0E81B}"/>
                    </a:ext>
                  </a:extLst>
                </p14:cNvPr>
                <p14:cNvContentPartPr/>
                <p14:nvPr/>
              </p14:nvContentPartPr>
              <p14:xfrm>
                <a:off x="5047723" y="311414"/>
                <a:ext cx="7560" cy="234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EFD333-5424-858D-A525-D64FF0A0E8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11723" y="275414"/>
                  <a:ext cx="79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9081A6-CE81-E981-16FE-FA9CE541439C}"/>
                    </a:ext>
                  </a:extLst>
                </p14:cNvPr>
                <p14:cNvContentPartPr/>
                <p14:nvPr/>
              </p14:nvContentPartPr>
              <p14:xfrm>
                <a:off x="5215843" y="325094"/>
                <a:ext cx="4320" cy="23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9081A6-CE81-E981-16FE-FA9CE54143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80203" y="289454"/>
                  <a:ext cx="75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C1E38C-ADAB-0C0A-6019-648032604E8D}"/>
                    </a:ext>
                  </a:extLst>
                </p14:cNvPr>
                <p14:cNvContentPartPr/>
                <p14:nvPr/>
              </p14:nvContentPartPr>
              <p14:xfrm>
                <a:off x="5223763" y="341654"/>
                <a:ext cx="229320" cy="186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C1E38C-ADAB-0C0A-6019-648032604E8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88123" y="306014"/>
                  <a:ext cx="300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D2E7ED-10AE-D94D-C509-3D535EC07134}"/>
                    </a:ext>
                  </a:extLst>
                </p14:cNvPr>
                <p14:cNvContentPartPr/>
                <p14:nvPr/>
              </p14:nvContentPartPr>
              <p14:xfrm>
                <a:off x="5433643" y="308894"/>
                <a:ext cx="11160" cy="24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D2E7ED-10AE-D94D-C509-3D535EC071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97643" y="272894"/>
                  <a:ext cx="82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1950D7-F1B3-56D6-950B-EAB37393E4CD}"/>
                    </a:ext>
                  </a:extLst>
                </p14:cNvPr>
                <p14:cNvContentPartPr/>
                <p14:nvPr/>
              </p14:nvContentPartPr>
              <p14:xfrm>
                <a:off x="5615443" y="291974"/>
                <a:ext cx="258840" cy="310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1950D7-F1B3-56D6-950B-EAB37393E4C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79443" y="255974"/>
                  <a:ext cx="33048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2EC5D3-31A6-BA76-0E99-B71CB40B11B5}"/>
              </a:ext>
            </a:extLst>
          </p:cNvPr>
          <p:cNvGrpSpPr/>
          <p:nvPr/>
        </p:nvGrpSpPr>
        <p:grpSpPr>
          <a:xfrm>
            <a:off x="6400243" y="286214"/>
            <a:ext cx="746640" cy="253800"/>
            <a:chOff x="6400243" y="286214"/>
            <a:chExt cx="7466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621FF5-A64C-E976-7360-E2D575F6C473}"/>
                    </a:ext>
                  </a:extLst>
                </p14:cNvPr>
                <p14:cNvContentPartPr/>
                <p14:nvPr/>
              </p14:nvContentPartPr>
              <p14:xfrm>
                <a:off x="6400243" y="299174"/>
                <a:ext cx="137160" cy="213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621FF5-A64C-E976-7360-E2D575F6C4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64243" y="263174"/>
                  <a:ext cx="20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4515C3-DA21-9F71-8D63-B3B0FF85B382}"/>
                    </a:ext>
                  </a:extLst>
                </p14:cNvPr>
                <p14:cNvContentPartPr/>
                <p14:nvPr/>
              </p14:nvContentPartPr>
              <p14:xfrm>
                <a:off x="6418603" y="420134"/>
                <a:ext cx="87120" cy="13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4515C3-DA21-9F71-8D63-B3B0FF85B3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82963" y="384134"/>
                  <a:ext cx="158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F304B3-E35C-59FB-5E9C-5B9ADDE1CCB8}"/>
                    </a:ext>
                  </a:extLst>
                </p14:cNvPr>
                <p14:cNvContentPartPr/>
                <p14:nvPr/>
              </p14:nvContentPartPr>
              <p14:xfrm>
                <a:off x="6654043" y="307454"/>
                <a:ext cx="14040" cy="20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F304B3-E35C-59FB-5E9C-5B9ADDE1CCB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18403" y="271814"/>
                  <a:ext cx="85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56346D-7981-6FFB-9732-C5E7E9910ACE}"/>
                    </a:ext>
                  </a:extLst>
                </p14:cNvPr>
                <p14:cNvContentPartPr/>
                <p14:nvPr/>
              </p14:nvContentPartPr>
              <p14:xfrm>
                <a:off x="6654763" y="307454"/>
                <a:ext cx="104760" cy="104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56346D-7981-6FFB-9732-C5E7E9910A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18763" y="271454"/>
                  <a:ext cx="176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7D3604-51A6-80B4-A00B-9210817C57AD}"/>
                    </a:ext>
                  </a:extLst>
                </p14:cNvPr>
                <p14:cNvContentPartPr/>
                <p14:nvPr/>
              </p14:nvContentPartPr>
              <p14:xfrm>
                <a:off x="6830443" y="286214"/>
                <a:ext cx="34200" cy="239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7D3604-51A6-80B4-A00B-9210817C57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94803" y="250214"/>
                  <a:ext cx="105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17E4B9-8532-661F-0E27-FCEACA86784E}"/>
                    </a:ext>
                  </a:extLst>
                </p14:cNvPr>
                <p14:cNvContentPartPr/>
                <p14:nvPr/>
              </p14:nvContentPartPr>
              <p14:xfrm>
                <a:off x="6764203" y="410054"/>
                <a:ext cx="66240" cy="91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17E4B9-8532-661F-0E27-FCEACA8678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28203" y="374414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017822-1863-91F9-50F4-CCB338833BD0}"/>
                    </a:ext>
                  </a:extLst>
                </p14:cNvPr>
                <p14:cNvContentPartPr/>
                <p14:nvPr/>
              </p14:nvContentPartPr>
              <p14:xfrm>
                <a:off x="6952843" y="303134"/>
                <a:ext cx="23760" cy="20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017822-1863-91F9-50F4-CCB338833BD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17203" y="267134"/>
                  <a:ext cx="95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59E369-58DD-ACC4-BEC5-1430F32896D8}"/>
                    </a:ext>
                  </a:extLst>
                </p14:cNvPr>
                <p14:cNvContentPartPr/>
                <p14:nvPr/>
              </p14:nvContentPartPr>
              <p14:xfrm>
                <a:off x="6966163" y="294494"/>
                <a:ext cx="180720" cy="245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59E369-58DD-ACC4-BEC5-1430F32896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30163" y="258494"/>
                  <a:ext cx="25236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C8C3C4-F8D5-782C-82F7-B3EE5BC8A4C3}"/>
              </a:ext>
            </a:extLst>
          </p:cNvPr>
          <p:cNvGrpSpPr/>
          <p:nvPr/>
        </p:nvGrpSpPr>
        <p:grpSpPr>
          <a:xfrm>
            <a:off x="7556203" y="228974"/>
            <a:ext cx="1787760" cy="272520"/>
            <a:chOff x="7556203" y="228974"/>
            <a:chExt cx="17877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7B9030-BA91-4B7B-D22B-E785E61F95B7}"/>
                    </a:ext>
                  </a:extLst>
                </p14:cNvPr>
                <p14:cNvContentPartPr/>
                <p14:nvPr/>
              </p14:nvContentPartPr>
              <p14:xfrm>
                <a:off x="7556203" y="260654"/>
                <a:ext cx="190440" cy="22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7B9030-BA91-4B7B-D22B-E785E61F95B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20563" y="225014"/>
                  <a:ext cx="262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68D4E5-4254-B8E1-A159-FA65F0278400}"/>
                    </a:ext>
                  </a:extLst>
                </p14:cNvPr>
                <p14:cNvContentPartPr/>
                <p14:nvPr/>
              </p14:nvContentPartPr>
              <p14:xfrm>
                <a:off x="7880203" y="257414"/>
                <a:ext cx="149040" cy="226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68D4E5-4254-B8E1-A159-FA65F02784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44203" y="221774"/>
                  <a:ext cx="220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5205E8-334D-DD8E-B18A-94CC9E2549E8}"/>
                    </a:ext>
                  </a:extLst>
                </p14:cNvPr>
                <p14:cNvContentPartPr/>
                <p14:nvPr/>
              </p14:nvContentPartPr>
              <p14:xfrm>
                <a:off x="8141203" y="263534"/>
                <a:ext cx="11520" cy="225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5205E8-334D-DD8E-B18A-94CC9E2549E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05563" y="227534"/>
                  <a:ext cx="83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E1E27A-25CF-C86E-D955-CB0166B087DA}"/>
                    </a:ext>
                  </a:extLst>
                </p14:cNvPr>
                <p14:cNvContentPartPr/>
                <p14:nvPr/>
              </p14:nvContentPartPr>
              <p14:xfrm>
                <a:off x="8129683" y="262814"/>
                <a:ext cx="178920" cy="23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E1E27A-25CF-C86E-D955-CB0166B087D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94043" y="226814"/>
                  <a:ext cx="250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64F122-78C9-E1BE-0FFD-898099A87FFF}"/>
                    </a:ext>
                  </a:extLst>
                </p14:cNvPr>
                <p14:cNvContentPartPr/>
                <p14:nvPr/>
              </p14:nvContentPartPr>
              <p14:xfrm>
                <a:off x="8391043" y="265334"/>
                <a:ext cx="120960" cy="236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64F122-78C9-E1BE-0FFD-898099A87FF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55043" y="229334"/>
                  <a:ext cx="192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958F6D-C238-F64B-70B4-F4FD14DCD217}"/>
                    </a:ext>
                  </a:extLst>
                </p14:cNvPr>
                <p14:cNvContentPartPr/>
                <p14:nvPr/>
              </p14:nvContentPartPr>
              <p14:xfrm>
                <a:off x="8406163" y="354254"/>
                <a:ext cx="126360" cy="1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958F6D-C238-F64B-70B4-F4FD14DCD21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70163" y="318254"/>
                  <a:ext cx="198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7F89EB-3694-C397-DA06-252127187E25}"/>
                    </a:ext>
                  </a:extLst>
                </p14:cNvPr>
                <p14:cNvContentPartPr/>
                <p14:nvPr/>
              </p14:nvContentPartPr>
              <p14:xfrm>
                <a:off x="8416243" y="245894"/>
                <a:ext cx="115920" cy="11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7F89EB-3694-C397-DA06-252127187E2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80243" y="210254"/>
                  <a:ext cx="187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5881DB5-C698-19D6-E2A7-778CDD9DC646}"/>
                    </a:ext>
                  </a:extLst>
                </p14:cNvPr>
                <p14:cNvContentPartPr/>
                <p14:nvPr/>
              </p14:nvContentPartPr>
              <p14:xfrm>
                <a:off x="8636563" y="253814"/>
                <a:ext cx="108360" cy="21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5881DB5-C698-19D6-E2A7-778CDD9DC64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00563" y="218174"/>
                  <a:ext cx="180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99F14D0-C14F-2769-728D-6CF759B22463}"/>
                    </a:ext>
                  </a:extLst>
                </p14:cNvPr>
                <p14:cNvContentPartPr/>
                <p14:nvPr/>
              </p14:nvContentPartPr>
              <p14:xfrm>
                <a:off x="8820163" y="262454"/>
                <a:ext cx="83520" cy="206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99F14D0-C14F-2769-728D-6CF759B224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84163" y="226454"/>
                  <a:ext cx="155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6BECDA-4A5D-54E1-C11E-337DB9E4C62C}"/>
                    </a:ext>
                  </a:extLst>
                </p14:cNvPr>
                <p14:cNvContentPartPr/>
                <p14:nvPr/>
              </p14:nvContentPartPr>
              <p14:xfrm>
                <a:off x="9001243" y="272174"/>
                <a:ext cx="4680" cy="190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6BECDA-4A5D-54E1-C11E-337DB9E4C6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65603" y="236174"/>
                  <a:ext cx="76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97748C-3531-212C-D760-AE24210DD994}"/>
                    </a:ext>
                  </a:extLst>
                </p14:cNvPr>
                <p14:cNvContentPartPr/>
                <p14:nvPr/>
              </p14:nvContentPartPr>
              <p14:xfrm>
                <a:off x="9098083" y="258134"/>
                <a:ext cx="35280" cy="20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97748C-3531-212C-D760-AE24210DD9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62083" y="222134"/>
                  <a:ext cx="106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CB29C7-781F-00C9-3152-ED356A496912}"/>
                    </a:ext>
                  </a:extLst>
                </p14:cNvPr>
                <p14:cNvContentPartPr/>
                <p14:nvPr/>
              </p14:nvContentPartPr>
              <p14:xfrm>
                <a:off x="9121483" y="272894"/>
                <a:ext cx="20808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CB29C7-781F-00C9-3152-ED356A4969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85843" y="237254"/>
                  <a:ext cx="279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E38DBA-7048-38FB-F74E-E1F632F83466}"/>
                    </a:ext>
                  </a:extLst>
                </p14:cNvPr>
                <p14:cNvContentPartPr/>
                <p14:nvPr/>
              </p14:nvContentPartPr>
              <p14:xfrm>
                <a:off x="9320923" y="228974"/>
                <a:ext cx="23040" cy="242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E38DBA-7048-38FB-F74E-E1F632F8346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85283" y="193334"/>
                  <a:ext cx="9468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A39544-C912-0308-5D9F-C5ABB2E8B3D4}"/>
                  </a:ext>
                </a:extLst>
              </p14:cNvPr>
              <p14:cNvContentPartPr/>
              <p14:nvPr/>
            </p14:nvContentPartPr>
            <p14:xfrm>
              <a:off x="9517123" y="216734"/>
              <a:ext cx="243000" cy="293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A39544-C912-0308-5D9F-C5ABB2E8B3D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481483" y="180734"/>
                <a:ext cx="31464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39CB326-DF4A-706C-84A0-73EF52E18A03}"/>
              </a:ext>
            </a:extLst>
          </p:cNvPr>
          <p:cNvGrpSpPr/>
          <p:nvPr/>
        </p:nvGrpSpPr>
        <p:grpSpPr>
          <a:xfrm>
            <a:off x="753240" y="1691114"/>
            <a:ext cx="1271880" cy="303840"/>
            <a:chOff x="753240" y="1691114"/>
            <a:chExt cx="127188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65C66E9-72B6-15A3-F9AA-CE7DAF6B3BDD}"/>
                    </a:ext>
                  </a:extLst>
                </p14:cNvPr>
                <p14:cNvContentPartPr/>
                <p14:nvPr/>
              </p14:nvContentPartPr>
              <p14:xfrm>
                <a:off x="753240" y="1792274"/>
                <a:ext cx="267840" cy="202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65C66E9-72B6-15A3-F9AA-CE7DAF6B3BD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4240" y="1783274"/>
                  <a:ext cx="285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68759EA-1A70-97AA-06F2-02B6CD3168B9}"/>
                    </a:ext>
                  </a:extLst>
                </p14:cNvPr>
                <p14:cNvContentPartPr/>
                <p14:nvPr/>
              </p14:nvContentPartPr>
              <p14:xfrm>
                <a:off x="1080120" y="1823594"/>
                <a:ext cx="181440" cy="150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68759EA-1A70-97AA-06F2-02B6CD3168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1480" y="1814594"/>
                  <a:ext cx="199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C910FF-4EDF-A0AD-6B18-51376264CF3F}"/>
                    </a:ext>
                  </a:extLst>
                </p14:cNvPr>
                <p14:cNvContentPartPr/>
                <p14:nvPr/>
              </p14:nvContentPartPr>
              <p14:xfrm>
                <a:off x="1315200" y="1736834"/>
                <a:ext cx="116640" cy="245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C910FF-4EDF-A0AD-6B18-51376264CF3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06560" y="1727834"/>
                  <a:ext cx="134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9B70D2-B4BA-89EE-7C48-B9A04DB1C44B}"/>
                    </a:ext>
                  </a:extLst>
                </p14:cNvPr>
                <p14:cNvContentPartPr/>
                <p14:nvPr/>
              </p14:nvContentPartPr>
              <p14:xfrm>
                <a:off x="1495560" y="1825034"/>
                <a:ext cx="22320" cy="135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9B70D2-B4BA-89EE-7C48-B9A04DB1C4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86920" y="1816394"/>
                  <a:ext cx="3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6962B0-DEC6-F7D2-E8C5-3D9011EE8444}"/>
                    </a:ext>
                  </a:extLst>
                </p14:cNvPr>
                <p14:cNvContentPartPr/>
                <p14:nvPr/>
              </p14:nvContentPartPr>
              <p14:xfrm>
                <a:off x="1493400" y="1691114"/>
                <a:ext cx="49680" cy="66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6962B0-DEC6-F7D2-E8C5-3D9011EE84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484760" y="1682114"/>
                  <a:ext cx="67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392418-21AA-5E7F-3A98-E39FCC321D02}"/>
                    </a:ext>
                  </a:extLst>
                </p14:cNvPr>
                <p14:cNvContentPartPr/>
                <p14:nvPr/>
              </p14:nvContentPartPr>
              <p14:xfrm>
                <a:off x="1567920" y="1804514"/>
                <a:ext cx="111960" cy="150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392418-21AA-5E7F-3A98-E39FCC321D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58920" y="1795514"/>
                  <a:ext cx="129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03676E-1CF0-6407-135E-A0092D421D4C}"/>
                    </a:ext>
                  </a:extLst>
                </p14:cNvPr>
                <p14:cNvContentPartPr/>
                <p14:nvPr/>
              </p14:nvContentPartPr>
              <p14:xfrm>
                <a:off x="1749360" y="1793354"/>
                <a:ext cx="79920" cy="162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03676E-1CF0-6407-135E-A0092D421D4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0720" y="1784714"/>
                  <a:ext cx="97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DB43C34-9AFE-E9A2-1FD0-2D1CAF22DFF7}"/>
                    </a:ext>
                  </a:extLst>
                </p14:cNvPr>
                <p14:cNvContentPartPr/>
                <p14:nvPr/>
              </p14:nvContentPartPr>
              <p14:xfrm>
                <a:off x="1901280" y="1715234"/>
                <a:ext cx="123840" cy="245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DB43C34-9AFE-E9A2-1FD0-2D1CAF22DFF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92280" y="1706594"/>
                  <a:ext cx="141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D6E4D46-9B9A-A67B-6A98-341C7297431F}"/>
              </a:ext>
            </a:extLst>
          </p:cNvPr>
          <p:cNvGrpSpPr/>
          <p:nvPr/>
        </p:nvGrpSpPr>
        <p:grpSpPr>
          <a:xfrm>
            <a:off x="2201520" y="1695074"/>
            <a:ext cx="756000" cy="246240"/>
            <a:chOff x="2201520" y="1695074"/>
            <a:chExt cx="75600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1508C07-3D86-B989-BF73-98900FFA9FD6}"/>
                    </a:ext>
                  </a:extLst>
                </p14:cNvPr>
                <p14:cNvContentPartPr/>
                <p14:nvPr/>
              </p14:nvContentPartPr>
              <p14:xfrm>
                <a:off x="2201520" y="1695074"/>
                <a:ext cx="130320" cy="246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1508C07-3D86-B989-BF73-98900FFA9F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2520" y="1686074"/>
                  <a:ext cx="14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33A45F3-8E79-3C8C-FADE-9E5677835B36}"/>
                    </a:ext>
                  </a:extLst>
                </p14:cNvPr>
                <p14:cNvContentPartPr/>
                <p14:nvPr/>
              </p14:nvContentPartPr>
              <p14:xfrm>
                <a:off x="2392680" y="1737914"/>
                <a:ext cx="209520" cy="195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33A45F3-8E79-3C8C-FADE-9E5677835B3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83680" y="1728914"/>
                  <a:ext cx="227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46226C-7C4B-96D9-A207-E8749755A303}"/>
                    </a:ext>
                  </a:extLst>
                </p14:cNvPr>
                <p14:cNvContentPartPr/>
                <p14:nvPr/>
              </p14:nvContentPartPr>
              <p14:xfrm>
                <a:off x="2556120" y="1766714"/>
                <a:ext cx="216360" cy="152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46226C-7C4B-96D9-A207-E8749755A3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47120" y="1758074"/>
                  <a:ext cx="234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93B3DC5-7D11-A95A-374E-0B11FD452E8C}"/>
                    </a:ext>
                  </a:extLst>
                </p14:cNvPr>
                <p14:cNvContentPartPr/>
                <p14:nvPr/>
              </p14:nvContentPartPr>
              <p14:xfrm>
                <a:off x="2875080" y="1814594"/>
                <a:ext cx="74880" cy="9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93B3DC5-7D11-A95A-374E-0B11FD452E8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66440" y="1805954"/>
                  <a:ext cx="92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CF19051-C999-078A-6108-EF304453223F}"/>
                    </a:ext>
                  </a:extLst>
                </p14:cNvPr>
                <p14:cNvContentPartPr/>
                <p14:nvPr/>
              </p14:nvContentPartPr>
              <p14:xfrm>
                <a:off x="2870040" y="1878314"/>
                <a:ext cx="87480" cy="18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CF19051-C999-078A-6108-EF30445322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61400" y="1869674"/>
                  <a:ext cx="105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304740-433C-4483-18D2-AA6978F28063}"/>
              </a:ext>
            </a:extLst>
          </p:cNvPr>
          <p:cNvGrpSpPr/>
          <p:nvPr/>
        </p:nvGrpSpPr>
        <p:grpSpPr>
          <a:xfrm>
            <a:off x="813720" y="2256674"/>
            <a:ext cx="645840" cy="227160"/>
            <a:chOff x="813720" y="2256674"/>
            <a:chExt cx="64584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105B55-AD71-E8A4-AF06-CF6D6D642679}"/>
                    </a:ext>
                  </a:extLst>
                </p14:cNvPr>
                <p14:cNvContentPartPr/>
                <p14:nvPr/>
              </p14:nvContentPartPr>
              <p14:xfrm>
                <a:off x="813720" y="2256674"/>
                <a:ext cx="84960" cy="227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105B55-AD71-E8A4-AF06-CF6D6D64267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4720" y="2248034"/>
                  <a:ext cx="102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491059-24BC-2A6E-DAB5-4B16FC2F187A}"/>
                    </a:ext>
                  </a:extLst>
                </p14:cNvPr>
                <p14:cNvContentPartPr/>
                <p14:nvPr/>
              </p14:nvContentPartPr>
              <p14:xfrm>
                <a:off x="955560" y="2321114"/>
                <a:ext cx="108000" cy="153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491059-24BC-2A6E-DAB5-4B16FC2F187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6560" y="2312114"/>
                  <a:ext cx="125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E40DE3-C41C-E9DB-CD6D-6D7BF731CF0D}"/>
                    </a:ext>
                  </a:extLst>
                </p14:cNvPr>
                <p14:cNvContentPartPr/>
                <p14:nvPr/>
              </p14:nvContentPartPr>
              <p14:xfrm>
                <a:off x="1130160" y="2307794"/>
                <a:ext cx="170280" cy="141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E40DE3-C41C-E9DB-CD6D-6D7BF731CF0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1160" y="2298794"/>
                  <a:ext cx="187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44711B-C1F5-A245-DFCF-FC63850F2411}"/>
                    </a:ext>
                  </a:extLst>
                </p14:cNvPr>
                <p14:cNvContentPartPr/>
                <p14:nvPr/>
              </p14:nvContentPartPr>
              <p14:xfrm>
                <a:off x="1352640" y="2290514"/>
                <a:ext cx="106920" cy="16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44711B-C1F5-A245-DFCF-FC63850F24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44000" y="2281514"/>
                  <a:ext cx="1245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C80D9D7-DA34-1AFB-00FD-B3A082921E02}"/>
                  </a:ext>
                </a:extLst>
              </p14:cNvPr>
              <p14:cNvContentPartPr/>
              <p14:nvPr/>
            </p14:nvContentPartPr>
            <p14:xfrm>
              <a:off x="1490880" y="2288354"/>
              <a:ext cx="95400" cy="172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C80D9D7-DA34-1AFB-00FD-B3A082921E0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481880" y="2279714"/>
                <a:ext cx="1130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368A17-7893-1464-EB61-B1B64DB5358F}"/>
              </a:ext>
            </a:extLst>
          </p:cNvPr>
          <p:cNvGrpSpPr/>
          <p:nvPr/>
        </p:nvGrpSpPr>
        <p:grpSpPr>
          <a:xfrm>
            <a:off x="1765920" y="2245874"/>
            <a:ext cx="655560" cy="182160"/>
            <a:chOff x="1765920" y="2245874"/>
            <a:chExt cx="65556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29F461-87B8-1E2B-3F92-21C98F6D4CFC}"/>
                    </a:ext>
                  </a:extLst>
                </p14:cNvPr>
                <p14:cNvContentPartPr/>
                <p14:nvPr/>
              </p14:nvContentPartPr>
              <p14:xfrm>
                <a:off x="1765920" y="2340554"/>
                <a:ext cx="144720" cy="21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29F461-87B8-1E2B-3F92-21C98F6D4CF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56920" y="2331914"/>
                  <a:ext cx="16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9EC07F2-264C-93B6-A49F-04B5568A96D4}"/>
                    </a:ext>
                  </a:extLst>
                </p14:cNvPr>
                <p14:cNvContentPartPr/>
                <p14:nvPr/>
              </p14:nvContentPartPr>
              <p14:xfrm>
                <a:off x="1829640" y="2280434"/>
                <a:ext cx="29520" cy="146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9EC07F2-264C-93B6-A49F-04B5568A96D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820640" y="2271794"/>
                  <a:ext cx="47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7BA7FD-4B38-DE05-5182-E8D1973E427D}"/>
                    </a:ext>
                  </a:extLst>
                </p14:cNvPr>
                <p14:cNvContentPartPr/>
                <p14:nvPr/>
              </p14:nvContentPartPr>
              <p14:xfrm>
                <a:off x="2039160" y="2251274"/>
                <a:ext cx="23400" cy="16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7BA7FD-4B38-DE05-5182-E8D1973E427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30520" y="2242274"/>
                  <a:ext cx="41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6CB0F1-4441-A101-BA29-AF33B9824D94}"/>
                    </a:ext>
                  </a:extLst>
                </p14:cNvPr>
                <p14:cNvContentPartPr/>
                <p14:nvPr/>
              </p14:nvContentPartPr>
              <p14:xfrm>
                <a:off x="2062200" y="2245874"/>
                <a:ext cx="128520" cy="172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6CB0F1-4441-A101-BA29-AF33B9824D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53200" y="2236874"/>
                  <a:ext cx="146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16C3CCD-A71E-9AD0-2FC8-59E7E8B069E1}"/>
                    </a:ext>
                  </a:extLst>
                </p14:cNvPr>
                <p14:cNvContentPartPr/>
                <p14:nvPr/>
              </p14:nvContentPartPr>
              <p14:xfrm>
                <a:off x="2269200" y="2255234"/>
                <a:ext cx="25920" cy="156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16C3CCD-A71E-9AD0-2FC8-59E7E8B069E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60560" y="2246234"/>
                  <a:ext cx="43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135F36-7C49-412D-E1F1-DF4C0106A7E9}"/>
                    </a:ext>
                  </a:extLst>
                </p14:cNvPr>
                <p14:cNvContentPartPr/>
                <p14:nvPr/>
              </p14:nvContentPartPr>
              <p14:xfrm>
                <a:off x="2267760" y="2247314"/>
                <a:ext cx="153720" cy="180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135F36-7C49-412D-E1F1-DF4C0106A7E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59120" y="2238674"/>
                  <a:ext cx="1713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1ABD4EF-8ED7-39F8-154B-284DD5EBC5E1}"/>
                  </a:ext>
                </a:extLst>
              </p14:cNvPr>
              <p14:cNvContentPartPr/>
              <p14:nvPr/>
            </p14:nvContentPartPr>
            <p14:xfrm>
              <a:off x="4449636" y="2046938"/>
              <a:ext cx="360" cy="358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1ABD4EF-8ED7-39F8-154B-284DD5EBC5E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440996" y="2038346"/>
                <a:ext cx="18000" cy="179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566D707-C954-4CDE-C594-3713E8E311E8}"/>
              </a:ext>
            </a:extLst>
          </p:cNvPr>
          <p:cNvGrpSpPr/>
          <p:nvPr/>
        </p:nvGrpSpPr>
        <p:grpSpPr>
          <a:xfrm>
            <a:off x="4457556" y="1291257"/>
            <a:ext cx="1623240" cy="763926"/>
            <a:chOff x="4457556" y="1291257"/>
            <a:chExt cx="1623240" cy="7639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43190DC-5415-2410-53A4-46A4559B7016}"/>
                    </a:ext>
                  </a:extLst>
                </p14:cNvPr>
                <p14:cNvContentPartPr/>
                <p14:nvPr/>
              </p14:nvContentPartPr>
              <p14:xfrm>
                <a:off x="4590756" y="1395575"/>
                <a:ext cx="140040" cy="191071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43190DC-5415-2410-53A4-46A4559B701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581756" y="1386923"/>
                  <a:ext cx="157680" cy="208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1076525-B15F-C482-5BAE-9A73F83FBDBB}"/>
                    </a:ext>
                  </a:extLst>
                </p14:cNvPr>
                <p14:cNvContentPartPr/>
                <p14:nvPr/>
              </p14:nvContentPartPr>
              <p14:xfrm>
                <a:off x="4781196" y="1417443"/>
                <a:ext cx="108360" cy="172072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1076525-B15F-C482-5BAE-9A73F83FBDB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2196" y="1408803"/>
                  <a:ext cx="126000" cy="189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03292F8-0160-38E7-010F-52DB1B1D7F9F}"/>
                    </a:ext>
                  </a:extLst>
                </p14:cNvPr>
                <p14:cNvContentPartPr/>
                <p14:nvPr/>
              </p14:nvContentPartPr>
              <p14:xfrm>
                <a:off x="4923396" y="1385179"/>
                <a:ext cx="186120" cy="195015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03292F8-0160-38E7-010F-52DB1B1D7F9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14756" y="1376544"/>
                  <a:ext cx="203760" cy="212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63A802F-DAEE-5EF0-9EA5-1B7A3B79D01E}"/>
                    </a:ext>
                  </a:extLst>
                </p14:cNvPr>
                <p14:cNvContentPartPr/>
                <p14:nvPr/>
              </p14:nvContentPartPr>
              <p14:xfrm>
                <a:off x="5052636" y="1435725"/>
                <a:ext cx="96840" cy="1649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63A802F-DAEE-5EF0-9EA5-1B7A3B79D01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43636" y="1427122"/>
                  <a:ext cx="114480" cy="34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7F62142-83BE-2BB4-94E6-8FFEA42F25D9}"/>
                    </a:ext>
                  </a:extLst>
                </p14:cNvPr>
                <p14:cNvContentPartPr/>
                <p14:nvPr/>
              </p14:nvContentPartPr>
              <p14:xfrm>
                <a:off x="5166756" y="1408839"/>
                <a:ext cx="96120" cy="151997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7F62142-83BE-2BB4-94E6-8FFEA42F25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57756" y="1400195"/>
                  <a:ext cx="113760" cy="16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30C814-8E46-C40A-C40F-E1EC2519E13B}"/>
                    </a:ext>
                  </a:extLst>
                </p14:cNvPr>
                <p14:cNvContentPartPr/>
                <p14:nvPr/>
              </p14:nvContentPartPr>
              <p14:xfrm>
                <a:off x="5335596" y="1412424"/>
                <a:ext cx="50400" cy="146261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30C814-8E46-C40A-C40F-E1EC2519E13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26596" y="1403778"/>
                  <a:ext cx="68040" cy="163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7C906E8-4BE3-D79F-8695-4591A60120AC}"/>
                    </a:ext>
                  </a:extLst>
                </p14:cNvPr>
                <p14:cNvContentPartPr/>
                <p14:nvPr/>
              </p14:nvContentPartPr>
              <p14:xfrm>
                <a:off x="5430276" y="1434292"/>
                <a:ext cx="22320" cy="108979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7C906E8-4BE3-D79F-8695-4591A60120A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21636" y="1425300"/>
                  <a:ext cx="39960" cy="126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7D0187-B964-F3D6-DA4E-459B87E8FCE5}"/>
                    </a:ext>
                  </a:extLst>
                </p14:cNvPr>
                <p14:cNvContentPartPr/>
                <p14:nvPr/>
              </p14:nvContentPartPr>
              <p14:xfrm>
                <a:off x="5414436" y="1291257"/>
                <a:ext cx="99360" cy="72055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7D0187-B964-F3D6-DA4E-459B87E8FCE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05796" y="1282250"/>
                  <a:ext cx="117000" cy="8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783A36B-3E7B-DE55-0A71-1DC54F8CFDA3}"/>
                    </a:ext>
                  </a:extLst>
                </p14:cNvPr>
                <p14:cNvContentPartPr/>
                <p14:nvPr/>
              </p14:nvContentPartPr>
              <p14:xfrm>
                <a:off x="5468436" y="1431782"/>
                <a:ext cx="139680" cy="136223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783A36B-3E7B-DE55-0A71-1DC54F8CFD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59436" y="1422773"/>
                  <a:ext cx="157320" cy="153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D02A34F-0D25-46C1-8CAE-FA427C58E18B}"/>
                    </a:ext>
                  </a:extLst>
                </p14:cNvPr>
                <p14:cNvContentPartPr/>
                <p14:nvPr/>
              </p14:nvContentPartPr>
              <p14:xfrm>
                <a:off x="5640156" y="1455800"/>
                <a:ext cx="19080" cy="91772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D02A34F-0D25-46C1-8CAE-FA427C58E1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31516" y="1447163"/>
                  <a:ext cx="36720" cy="109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D4B35CF-5A9B-8AD7-5CC9-A45FD63D0A58}"/>
                    </a:ext>
                  </a:extLst>
                </p14:cNvPr>
                <p14:cNvContentPartPr/>
                <p14:nvPr/>
              </p14:nvContentPartPr>
              <p14:xfrm>
                <a:off x="5628276" y="1331407"/>
                <a:ext cx="63360" cy="62017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D4B35CF-5A9B-8AD7-5CC9-A45FD63D0A5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19276" y="1322753"/>
                  <a:ext cx="81000" cy="79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3FC0C87-2FD7-56FA-140C-D9C808C5E7D9}"/>
                    </a:ext>
                  </a:extLst>
                </p14:cNvPr>
                <p14:cNvContentPartPr/>
                <p14:nvPr/>
              </p14:nvContentPartPr>
              <p14:xfrm>
                <a:off x="5718996" y="1423537"/>
                <a:ext cx="116280" cy="12511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3FC0C87-2FD7-56FA-140C-D9C808C5E7D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09996" y="1414909"/>
                  <a:ext cx="133920" cy="142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80884C5-627A-A3BF-762E-688A8586976F}"/>
                    </a:ext>
                  </a:extLst>
                </p14:cNvPr>
                <p14:cNvContentPartPr/>
                <p14:nvPr/>
              </p14:nvContentPartPr>
              <p14:xfrm>
                <a:off x="5883516" y="1415292"/>
                <a:ext cx="197280" cy="446669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80884C5-627A-A3BF-762E-688A858697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874876" y="1406654"/>
                  <a:ext cx="214920" cy="46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E837C82-E9B6-8C3E-6D2D-5DE1D893B83D}"/>
                    </a:ext>
                  </a:extLst>
                </p14:cNvPr>
                <p14:cNvContentPartPr/>
                <p14:nvPr/>
              </p14:nvContentPartPr>
              <p14:xfrm>
                <a:off x="4457556" y="1830773"/>
                <a:ext cx="248400" cy="22441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E837C82-E9B6-8C3E-6D2D-5DE1D893B83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48556" y="1822128"/>
                  <a:ext cx="266040" cy="242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E067A29-0A42-0486-FF24-4BE7E24BACFA}"/>
                    </a:ext>
                  </a:extLst>
                </p14:cNvPr>
                <p14:cNvContentPartPr/>
                <p14:nvPr/>
              </p14:nvContentPartPr>
              <p14:xfrm>
                <a:off x="4755996" y="1904262"/>
                <a:ext cx="185400" cy="128337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E067A29-0A42-0486-FF24-4BE7E24BACF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47356" y="1895610"/>
                  <a:ext cx="203040" cy="1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CEE1D8C-9489-83F6-055D-307917852992}"/>
                    </a:ext>
                  </a:extLst>
                </p14:cNvPr>
                <p14:cNvContentPartPr/>
                <p14:nvPr/>
              </p14:nvContentPartPr>
              <p14:xfrm>
                <a:off x="5018076" y="1859810"/>
                <a:ext cx="107640" cy="194298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CEE1D8C-9489-83F6-055D-30791785299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09076" y="1850815"/>
                  <a:ext cx="125280" cy="211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EFA1AB-DD0A-C8BB-493F-50ECEE0B6850}"/>
                    </a:ext>
                  </a:extLst>
                </p14:cNvPr>
                <p14:cNvContentPartPr/>
                <p14:nvPr/>
              </p14:nvContentPartPr>
              <p14:xfrm>
                <a:off x="5167116" y="1919677"/>
                <a:ext cx="13320" cy="106111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EFA1AB-DD0A-C8BB-493F-50ECEE0B68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58476" y="1910685"/>
                  <a:ext cx="30960" cy="123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A9251B2-CF81-3E03-A93F-972532BFEF81}"/>
                    </a:ext>
                  </a:extLst>
                </p14:cNvPr>
                <p14:cNvContentPartPr/>
                <p14:nvPr/>
              </p14:nvContentPartPr>
              <p14:xfrm>
                <a:off x="5159556" y="1801378"/>
                <a:ext cx="58680" cy="519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A9251B2-CF81-3E03-A93F-972532BFEF8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50916" y="1792715"/>
                  <a:ext cx="76320" cy="69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E0CB32F-27BF-21C1-8F20-04DD49303A31}"/>
                    </a:ext>
                  </a:extLst>
                </p14:cNvPr>
                <p14:cNvContentPartPr/>
                <p14:nvPr/>
              </p14:nvContentPartPr>
              <p14:xfrm>
                <a:off x="5237676" y="1909639"/>
                <a:ext cx="122760" cy="126903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E0CB32F-27BF-21C1-8F20-04DD49303A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29036" y="1900626"/>
                  <a:ext cx="140400" cy="1445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F59458D-C16C-CD4E-C9E4-04502156FC13}"/>
                    </a:ext>
                  </a:extLst>
                </p14:cNvPr>
                <p14:cNvContentPartPr/>
                <p14:nvPr/>
              </p14:nvContentPartPr>
              <p14:xfrm>
                <a:off x="5401836" y="1899602"/>
                <a:ext cx="93240" cy="132997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F59458D-C16C-CD4E-C9E4-04502156FC1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92836" y="1890952"/>
                  <a:ext cx="110880" cy="150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BF095F8-7E28-05DC-A4C4-ADDBB5FA00DC}"/>
                    </a:ext>
                  </a:extLst>
                </p14:cNvPr>
                <p14:cNvContentPartPr/>
                <p14:nvPr/>
              </p14:nvContentPartPr>
              <p14:xfrm>
                <a:off x="5537556" y="1837226"/>
                <a:ext cx="108720" cy="195731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BF095F8-7E28-05DC-A4C4-ADDBB5FA00D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28916" y="1828214"/>
                  <a:ext cx="126360" cy="2133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ED48118-5EBF-4D70-9648-2F85869316A1}"/>
              </a:ext>
            </a:extLst>
          </p:cNvPr>
          <p:cNvGrpSpPr/>
          <p:nvPr/>
        </p:nvGrpSpPr>
        <p:grpSpPr>
          <a:xfrm>
            <a:off x="5821596" y="1820019"/>
            <a:ext cx="537480" cy="192147"/>
            <a:chOff x="5821596" y="1820019"/>
            <a:chExt cx="537480" cy="1921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7FBE468-FB0E-F9BF-4F53-1B4735CB898C}"/>
                    </a:ext>
                  </a:extLst>
                </p14:cNvPr>
                <p14:cNvContentPartPr/>
                <p14:nvPr/>
              </p14:nvContentPartPr>
              <p14:xfrm>
                <a:off x="5821596" y="1820019"/>
                <a:ext cx="107280" cy="192147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7FBE468-FB0E-F9BF-4F53-1B4735CB898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12956" y="1811383"/>
                  <a:ext cx="124920" cy="209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52BADC-08D4-6B54-F204-89F2A9508E5E}"/>
                    </a:ext>
                  </a:extLst>
                </p14:cNvPr>
                <p14:cNvContentPartPr/>
                <p14:nvPr/>
              </p14:nvContentPartPr>
              <p14:xfrm>
                <a:off x="5990436" y="1839377"/>
                <a:ext cx="208080" cy="163827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52BADC-08D4-6B54-F204-89F2A9508E5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81436" y="1830395"/>
                  <a:ext cx="225720" cy="18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04A799B-5259-93EB-B846-216CF618B405}"/>
                    </a:ext>
                  </a:extLst>
                </p14:cNvPr>
                <p14:cNvContentPartPr/>
                <p14:nvPr/>
              </p14:nvContentPartPr>
              <p14:xfrm>
                <a:off x="6123636" y="1880602"/>
                <a:ext cx="99000" cy="15773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04A799B-5259-93EB-B846-216CF618B40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14636" y="1871798"/>
                  <a:ext cx="116640" cy="33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9637F1-1610-9437-F17B-5247E596952F}"/>
                    </a:ext>
                  </a:extLst>
                </p14:cNvPr>
                <p14:cNvContentPartPr/>
                <p14:nvPr/>
              </p14:nvContentPartPr>
              <p14:xfrm>
                <a:off x="6259716" y="1855867"/>
                <a:ext cx="99360" cy="138016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9637F1-1610-9437-F17B-5247E596952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50716" y="1846882"/>
                  <a:ext cx="117000" cy="1556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2BD0203-445D-5B7E-5CF1-8B81B5AE339E}"/>
              </a:ext>
            </a:extLst>
          </p:cNvPr>
          <p:cNvGrpSpPr/>
          <p:nvPr/>
        </p:nvGrpSpPr>
        <p:grpSpPr>
          <a:xfrm>
            <a:off x="4699476" y="2192482"/>
            <a:ext cx="727560" cy="476065"/>
            <a:chOff x="4699476" y="2192482"/>
            <a:chExt cx="727560" cy="476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8D7098-1338-DDD4-0C3C-8652C25F5E15}"/>
                    </a:ext>
                  </a:extLst>
                </p14:cNvPr>
                <p14:cNvContentPartPr/>
                <p14:nvPr/>
              </p14:nvContentPartPr>
              <p14:xfrm>
                <a:off x="4699476" y="2253066"/>
                <a:ext cx="135720" cy="184977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8D7098-1338-DDD4-0C3C-8652C25F5E1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690836" y="2244429"/>
                  <a:ext cx="153360" cy="202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F059554-C308-3C12-6BB7-7EE04D0DC30B}"/>
                    </a:ext>
                  </a:extLst>
                </p14:cNvPr>
                <p14:cNvContentPartPr/>
                <p14:nvPr/>
              </p14:nvContentPartPr>
              <p14:xfrm>
                <a:off x="4902876" y="2284612"/>
                <a:ext cx="84600" cy="138374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F059554-C308-3C12-6BB7-7EE04D0DC30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894236" y="2275603"/>
                  <a:ext cx="102240" cy="156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792444F-77D2-D01A-FE31-1FF04CAE19E7}"/>
                    </a:ext>
                  </a:extLst>
                </p14:cNvPr>
                <p14:cNvContentPartPr/>
                <p14:nvPr/>
              </p14:nvContentPartPr>
              <p14:xfrm>
                <a:off x="5052996" y="2312574"/>
                <a:ext cx="24120" cy="104318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792444F-77D2-D01A-FE31-1FF04CAE19E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43996" y="2303941"/>
                  <a:ext cx="41760" cy="12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2858B78-8B10-8A9F-B9A8-83D2E7D113E3}"/>
                    </a:ext>
                  </a:extLst>
                </p14:cNvPr>
                <p14:cNvContentPartPr/>
                <p14:nvPr/>
              </p14:nvContentPartPr>
              <p14:xfrm>
                <a:off x="5053716" y="2192482"/>
                <a:ext cx="54000" cy="54848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2858B78-8B10-8A9F-B9A8-83D2E7D113E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45076" y="2183461"/>
                  <a:ext cx="71640" cy="7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223BFE-7CE6-AD58-8365-179D1C5054EC}"/>
                    </a:ext>
                  </a:extLst>
                </p14:cNvPr>
                <p14:cNvContentPartPr/>
                <p14:nvPr/>
              </p14:nvContentPartPr>
              <p14:xfrm>
                <a:off x="5142636" y="2289272"/>
                <a:ext cx="106920" cy="129054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223BFE-7CE6-AD58-8365-179D1C5054E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33996" y="2280285"/>
                  <a:ext cx="124560" cy="146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00F0134-BEB1-D16E-0E59-772F926B9A04}"/>
                    </a:ext>
                  </a:extLst>
                </p14:cNvPr>
                <p14:cNvContentPartPr/>
                <p14:nvPr/>
              </p14:nvContentPartPr>
              <p14:xfrm>
                <a:off x="5312916" y="2292140"/>
                <a:ext cx="114120" cy="376407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00F0134-BEB1-D16E-0E59-772F926B9A0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04276" y="2283144"/>
                  <a:ext cx="131760" cy="3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ED3CED1-E64E-7573-910C-E25255D80F16}"/>
              </a:ext>
            </a:extLst>
          </p:cNvPr>
          <p:cNvGrpSpPr/>
          <p:nvPr/>
        </p:nvGrpSpPr>
        <p:grpSpPr>
          <a:xfrm>
            <a:off x="5750676" y="2216142"/>
            <a:ext cx="882360" cy="177090"/>
            <a:chOff x="5750676" y="2216142"/>
            <a:chExt cx="882360" cy="1770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D08DEF7-89C9-9A6C-9196-EDED9FE9048F}"/>
                    </a:ext>
                  </a:extLst>
                </p14:cNvPr>
                <p14:cNvContentPartPr/>
                <p14:nvPr/>
              </p14:nvContentPartPr>
              <p14:xfrm>
                <a:off x="5794956" y="2251273"/>
                <a:ext cx="29160" cy="138374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D08DEF7-89C9-9A6C-9196-EDED9FE904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85956" y="2242625"/>
                  <a:ext cx="46800" cy="156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8BE5E4-08D8-7A92-5B62-9055A4AFB22F}"/>
                    </a:ext>
                  </a:extLst>
                </p14:cNvPr>
                <p14:cNvContentPartPr/>
                <p14:nvPr/>
              </p14:nvContentPartPr>
              <p14:xfrm>
                <a:off x="5750676" y="2237651"/>
                <a:ext cx="135360" cy="18283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8BE5E4-08D8-7A92-5B62-9055A4AFB2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41676" y="2229047"/>
                  <a:ext cx="153000" cy="3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EC30B4A-8416-2E34-6566-DAB24BB4F0BF}"/>
                    </a:ext>
                  </a:extLst>
                </p14:cNvPr>
                <p14:cNvContentPartPr/>
                <p14:nvPr/>
              </p14:nvContentPartPr>
              <p14:xfrm>
                <a:off x="5946876" y="2232274"/>
                <a:ext cx="104760" cy="149129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EC30B4A-8416-2E34-6566-DAB24BB4F0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37876" y="2223629"/>
                  <a:ext cx="122400" cy="166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43B9DA8-3CDA-F416-4698-0E300E741424}"/>
                    </a:ext>
                  </a:extLst>
                </p14:cNvPr>
                <p14:cNvContentPartPr/>
                <p14:nvPr/>
              </p14:nvContentPartPr>
              <p14:xfrm>
                <a:off x="5957316" y="2310064"/>
                <a:ext cx="95400" cy="10038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43B9DA8-3CDA-F416-4698-0E300E74142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48676" y="2301101"/>
                  <a:ext cx="113040" cy="27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3945F38-D489-A48B-931A-663ED7D6CEC4}"/>
                    </a:ext>
                  </a:extLst>
                </p14:cNvPr>
                <p14:cNvContentPartPr/>
                <p14:nvPr/>
              </p14:nvContentPartPr>
              <p14:xfrm>
                <a:off x="6106356" y="2305046"/>
                <a:ext cx="56520" cy="8604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3945F38-D489-A48B-931A-663ED7D6CEC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97716" y="2296442"/>
                  <a:ext cx="74160" cy="26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A6D13B1-950A-2D50-38E9-13424571A0E4}"/>
                    </a:ext>
                  </a:extLst>
                </p14:cNvPr>
                <p14:cNvContentPartPr/>
                <p14:nvPr/>
              </p14:nvContentPartPr>
              <p14:xfrm>
                <a:off x="6263316" y="2234783"/>
                <a:ext cx="21240" cy="14411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A6D13B1-950A-2D50-38E9-13424571A0E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54316" y="2225776"/>
                  <a:ext cx="38880" cy="161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13958A-69A8-4DCD-5C13-03AD8A5F9D74}"/>
                    </a:ext>
                  </a:extLst>
                </p14:cNvPr>
                <p14:cNvContentPartPr/>
                <p14:nvPr/>
              </p14:nvContentPartPr>
              <p14:xfrm>
                <a:off x="6216876" y="2377459"/>
                <a:ext cx="101160" cy="12547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13958A-69A8-4DCD-5C13-03AD8A5F9D7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207876" y="2368497"/>
                  <a:ext cx="118800" cy="30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6DAF6F-9445-57A5-8C71-4072C3ED8F96}"/>
                    </a:ext>
                  </a:extLst>
                </p14:cNvPr>
                <p14:cNvContentPartPr/>
                <p14:nvPr/>
              </p14:nvContentPartPr>
              <p14:xfrm>
                <a:off x="6236676" y="2225821"/>
                <a:ext cx="89280" cy="16132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6DAF6F-9445-57A5-8C71-4072C3ED8F9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27676" y="2216859"/>
                  <a:ext cx="106920" cy="33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429E14D-DDBD-1766-8934-8671C8CD916E}"/>
                    </a:ext>
                  </a:extLst>
                </p14:cNvPr>
                <p14:cNvContentPartPr/>
                <p14:nvPr/>
              </p14:nvContentPartPr>
              <p14:xfrm>
                <a:off x="6381756" y="2230840"/>
                <a:ext cx="14040" cy="143035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429E14D-DDBD-1766-8934-8671C8CD916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372756" y="2221833"/>
                  <a:ext cx="31680" cy="160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31ED3BB-C07E-5210-8775-FED776546D51}"/>
                    </a:ext>
                  </a:extLst>
                </p14:cNvPr>
                <p14:cNvContentPartPr/>
                <p14:nvPr/>
              </p14:nvContentPartPr>
              <p14:xfrm>
                <a:off x="6372036" y="2235500"/>
                <a:ext cx="122040" cy="157732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31ED3BB-C07E-5210-8775-FED776546D5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363036" y="2226857"/>
                  <a:ext cx="139680" cy="175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0A4FAB7-7DEC-9C04-1883-384C79D9B731}"/>
                    </a:ext>
                  </a:extLst>
                </p14:cNvPr>
                <p14:cNvContentPartPr/>
                <p14:nvPr/>
              </p14:nvContentPartPr>
              <p14:xfrm>
                <a:off x="6556356" y="2216142"/>
                <a:ext cx="76680" cy="150921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0A4FAB7-7DEC-9C04-1883-384C79D9B7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47356" y="2207159"/>
                  <a:ext cx="94320" cy="168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C32609D-8738-F430-D69D-59C13C904CEA}"/>
                    </a:ext>
                  </a:extLst>
                </p14:cNvPr>
                <p14:cNvContentPartPr/>
                <p14:nvPr/>
              </p14:nvContentPartPr>
              <p14:xfrm>
                <a:off x="6554556" y="2286046"/>
                <a:ext cx="59760" cy="8962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C32609D-8738-F430-D69D-59C13C904CE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45916" y="2277084"/>
                  <a:ext cx="77400" cy="265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A71C08B-D0E9-43B3-6DFE-B60809BFC9B4}"/>
              </a:ext>
            </a:extLst>
          </p:cNvPr>
          <p:cNvGrpSpPr/>
          <p:nvPr/>
        </p:nvGrpSpPr>
        <p:grpSpPr>
          <a:xfrm>
            <a:off x="8810108" y="1375538"/>
            <a:ext cx="413280" cy="264600"/>
            <a:chOff x="8810108" y="1375538"/>
            <a:chExt cx="4132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CD7BB05-5C74-3C23-D874-14F8AF0450B8}"/>
                    </a:ext>
                  </a:extLst>
                </p14:cNvPr>
                <p14:cNvContentPartPr/>
                <p14:nvPr/>
              </p14:nvContentPartPr>
              <p14:xfrm>
                <a:off x="8810108" y="1446098"/>
                <a:ext cx="136440" cy="194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CD7BB05-5C74-3C23-D874-14F8AF0450B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01108" y="1437098"/>
                  <a:ext cx="15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73BED35-BB4B-8A34-6174-83929CF06E2E}"/>
                    </a:ext>
                  </a:extLst>
                </p14:cNvPr>
                <p14:cNvContentPartPr/>
                <p14:nvPr/>
              </p14:nvContentPartPr>
              <p14:xfrm>
                <a:off x="8829908" y="1538258"/>
                <a:ext cx="134640" cy="1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73BED35-BB4B-8A34-6174-83929CF06E2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20908" y="1529258"/>
                  <a:ext cx="15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492E643-4B75-0DC9-5255-D541A82479E0}"/>
                    </a:ext>
                  </a:extLst>
                </p14:cNvPr>
                <p14:cNvContentPartPr/>
                <p14:nvPr/>
              </p14:nvContentPartPr>
              <p14:xfrm>
                <a:off x="9017108" y="1500458"/>
                <a:ext cx="14400" cy="13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492E643-4B75-0DC9-5255-D541A82479E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08468" y="1491458"/>
                  <a:ext cx="32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862A4E9-44EE-A7CE-2A96-62E5832D2EE2}"/>
                    </a:ext>
                  </a:extLst>
                </p14:cNvPr>
                <p14:cNvContentPartPr/>
                <p14:nvPr/>
              </p14:nvContentPartPr>
              <p14:xfrm>
                <a:off x="9010268" y="1375538"/>
                <a:ext cx="47880" cy="450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862A4E9-44EE-A7CE-2A96-62E5832D2EE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01268" y="1366898"/>
                  <a:ext cx="65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529BB2-B963-53C5-53F2-4A538BFE5FBE}"/>
                    </a:ext>
                  </a:extLst>
                </p14:cNvPr>
                <p14:cNvContentPartPr/>
                <p14:nvPr/>
              </p14:nvContentPartPr>
              <p14:xfrm>
                <a:off x="9138788" y="1442138"/>
                <a:ext cx="63720" cy="183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529BB2-B963-53C5-53F2-4A538BFE5FB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130148" y="1433138"/>
                  <a:ext cx="81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E83716C-9BC3-71F5-FD56-9F39C6611E83}"/>
                    </a:ext>
                  </a:extLst>
                </p14:cNvPr>
                <p14:cNvContentPartPr/>
                <p14:nvPr/>
              </p14:nvContentPartPr>
              <p14:xfrm>
                <a:off x="9112508" y="1494698"/>
                <a:ext cx="110880" cy="21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E83716C-9BC3-71F5-FD56-9F39C6611E8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103508" y="1486058"/>
                  <a:ext cx="128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0385BEB-0F5C-D48E-874B-56BCF5EDFB78}"/>
              </a:ext>
            </a:extLst>
          </p:cNvPr>
          <p:cNvGrpSpPr/>
          <p:nvPr/>
        </p:nvGrpSpPr>
        <p:grpSpPr>
          <a:xfrm>
            <a:off x="9559628" y="1398578"/>
            <a:ext cx="398160" cy="178920"/>
            <a:chOff x="9559628" y="1398578"/>
            <a:chExt cx="3981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BD523B-A482-74FA-2C62-F287CBDAF0A8}"/>
                    </a:ext>
                  </a:extLst>
                </p14:cNvPr>
                <p14:cNvContentPartPr/>
                <p14:nvPr/>
              </p14:nvContentPartPr>
              <p14:xfrm>
                <a:off x="9585188" y="1398578"/>
                <a:ext cx="39600" cy="17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BD523B-A482-74FA-2C62-F287CBDAF0A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76188" y="1389938"/>
                  <a:ext cx="57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B9F1F1-6017-B219-6FAA-8CC49307B9F5}"/>
                    </a:ext>
                  </a:extLst>
                </p14:cNvPr>
                <p14:cNvContentPartPr/>
                <p14:nvPr/>
              </p14:nvContentPartPr>
              <p14:xfrm>
                <a:off x="9559628" y="1399658"/>
                <a:ext cx="235080" cy="177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B9F1F1-6017-B219-6FAA-8CC49307B9F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50628" y="1391018"/>
                  <a:ext cx="25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C71829A-B989-A930-F9D0-92825177A53D}"/>
                    </a:ext>
                  </a:extLst>
                </p14:cNvPr>
                <p14:cNvContentPartPr/>
                <p14:nvPr/>
              </p14:nvContentPartPr>
              <p14:xfrm>
                <a:off x="9864188" y="1434578"/>
                <a:ext cx="93600" cy="136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C71829A-B989-A930-F9D0-92825177A53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5188" y="1425578"/>
                  <a:ext cx="1112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38F1703-E9F4-C049-265C-3A6C2C8BE566}"/>
              </a:ext>
            </a:extLst>
          </p:cNvPr>
          <p:cNvGrpSpPr/>
          <p:nvPr/>
        </p:nvGrpSpPr>
        <p:grpSpPr>
          <a:xfrm>
            <a:off x="8794988" y="1951178"/>
            <a:ext cx="1492560" cy="190440"/>
            <a:chOff x="8794988" y="1951178"/>
            <a:chExt cx="14925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3CCEB3-442D-E990-5883-B13B8A52C963}"/>
                    </a:ext>
                  </a:extLst>
                </p14:cNvPr>
                <p14:cNvContentPartPr/>
                <p14:nvPr/>
              </p14:nvContentPartPr>
              <p14:xfrm>
                <a:off x="8794988" y="1956578"/>
                <a:ext cx="23760" cy="185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3CCEB3-442D-E990-5883-B13B8A52C96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785988" y="1947938"/>
                  <a:ext cx="4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099A1B8-DFF3-CABA-1154-DAA2E3C0CCE1}"/>
                    </a:ext>
                  </a:extLst>
                </p14:cNvPr>
                <p14:cNvContentPartPr/>
                <p14:nvPr/>
              </p14:nvContentPartPr>
              <p14:xfrm>
                <a:off x="8810828" y="1971698"/>
                <a:ext cx="129960" cy="168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099A1B8-DFF3-CABA-1154-DAA2E3C0CC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02188" y="1962698"/>
                  <a:ext cx="14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9379601-F98A-BF1E-1537-BBD1AAD0297B}"/>
                    </a:ext>
                  </a:extLst>
                </p14:cNvPr>
                <p14:cNvContentPartPr/>
                <p14:nvPr/>
              </p14:nvContentPartPr>
              <p14:xfrm>
                <a:off x="9003788" y="2047298"/>
                <a:ext cx="89280" cy="12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9379601-F98A-BF1E-1537-BBD1AAD0297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94788" y="2038298"/>
                  <a:ext cx="106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2DD0093-E9FD-E7EC-73B0-236AA82B1828}"/>
                    </a:ext>
                  </a:extLst>
                </p14:cNvPr>
                <p14:cNvContentPartPr/>
                <p14:nvPr/>
              </p14:nvContentPartPr>
              <p14:xfrm>
                <a:off x="9219788" y="1972418"/>
                <a:ext cx="171000" cy="157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2DD0093-E9FD-E7EC-73B0-236AA82B18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10788" y="1963778"/>
                  <a:ext cx="18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6211C4E-9852-82E1-15DC-3F10C861FAF4}"/>
                    </a:ext>
                  </a:extLst>
                </p14:cNvPr>
                <p14:cNvContentPartPr/>
                <p14:nvPr/>
              </p14:nvContentPartPr>
              <p14:xfrm>
                <a:off x="9448388" y="1987538"/>
                <a:ext cx="74520" cy="144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6211C4E-9852-82E1-15DC-3F10C861FAF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39388" y="1978538"/>
                  <a:ext cx="9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81AF6F0-251C-F8EB-C51A-4CA859B719CB}"/>
                    </a:ext>
                  </a:extLst>
                </p14:cNvPr>
                <p14:cNvContentPartPr/>
                <p14:nvPr/>
              </p14:nvContentPartPr>
              <p14:xfrm>
                <a:off x="9565748" y="1964138"/>
                <a:ext cx="262800" cy="150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81AF6F0-251C-F8EB-C51A-4CA859B719C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557108" y="1955138"/>
                  <a:ext cx="280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F5540EA-AF1B-99C7-A490-5523E4AE7C28}"/>
                    </a:ext>
                  </a:extLst>
                </p14:cNvPr>
                <p14:cNvContentPartPr/>
                <p14:nvPr/>
              </p14:nvContentPartPr>
              <p14:xfrm>
                <a:off x="9901628" y="1962338"/>
                <a:ext cx="73800" cy="149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F5540EA-AF1B-99C7-A490-5523E4AE7C2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92628" y="1953698"/>
                  <a:ext cx="91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19DFF60-07E1-7D91-DDE5-C8330E80994C}"/>
                    </a:ext>
                  </a:extLst>
                </p14:cNvPr>
                <p14:cNvContentPartPr/>
                <p14:nvPr/>
              </p14:nvContentPartPr>
              <p14:xfrm>
                <a:off x="10031228" y="1969178"/>
                <a:ext cx="77040" cy="152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19DFF60-07E1-7D91-DDE5-C8330E8099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22588" y="1960538"/>
                  <a:ext cx="94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2CFC01-CA43-D1AF-4461-1670C6141A49}"/>
                    </a:ext>
                  </a:extLst>
                </p14:cNvPr>
                <p14:cNvContentPartPr/>
                <p14:nvPr/>
              </p14:nvContentPartPr>
              <p14:xfrm>
                <a:off x="10193228" y="1951178"/>
                <a:ext cx="69480" cy="15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2CFC01-CA43-D1AF-4461-1670C6141A4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84228" y="1942538"/>
                  <a:ext cx="8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B8141A6-2729-9D6F-D35C-82D9025095B6}"/>
                    </a:ext>
                  </a:extLst>
                </p14:cNvPr>
                <p14:cNvContentPartPr/>
                <p14:nvPr/>
              </p14:nvContentPartPr>
              <p14:xfrm>
                <a:off x="10194668" y="2011658"/>
                <a:ext cx="92880" cy="10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B8141A6-2729-9D6F-D35C-82D9025095B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86028" y="2002658"/>
                  <a:ext cx="1105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23603E8-8830-BA0C-1EAF-7AB403DD22D9}"/>
              </a:ext>
            </a:extLst>
          </p:cNvPr>
          <p:cNvGrpSpPr/>
          <p:nvPr/>
        </p:nvGrpSpPr>
        <p:grpSpPr>
          <a:xfrm>
            <a:off x="8803988" y="2375258"/>
            <a:ext cx="1434960" cy="463680"/>
            <a:chOff x="8803988" y="2375258"/>
            <a:chExt cx="14349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3D967A0-7D4A-F3F5-E019-1F503E0F96A3}"/>
                    </a:ext>
                  </a:extLst>
                </p14:cNvPr>
                <p14:cNvContentPartPr/>
                <p14:nvPr/>
              </p14:nvContentPartPr>
              <p14:xfrm>
                <a:off x="8803988" y="2465618"/>
                <a:ext cx="169200" cy="204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3D967A0-7D4A-F3F5-E019-1F503E0F96A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794988" y="2456618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16E4A73-B985-176A-64E3-7B3BEEDB9AEB}"/>
                    </a:ext>
                  </a:extLst>
                </p14:cNvPr>
                <p14:cNvContentPartPr/>
                <p14:nvPr/>
              </p14:nvContentPartPr>
              <p14:xfrm>
                <a:off x="9045188" y="2503058"/>
                <a:ext cx="148680" cy="142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16E4A73-B985-176A-64E3-7B3BEEDB9A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36548" y="2494058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BDF60D9-FFE8-E387-90BD-4B87BC1D3744}"/>
                    </a:ext>
                  </a:extLst>
                </p14:cNvPr>
                <p14:cNvContentPartPr/>
                <p14:nvPr/>
              </p14:nvContentPartPr>
              <p14:xfrm>
                <a:off x="9185948" y="2375258"/>
                <a:ext cx="60120" cy="70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BDF60D9-FFE8-E387-90BD-4B87BC1D374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176948" y="2366258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94740F8-EAD9-5D5C-146B-3E3EECFC06EB}"/>
                    </a:ext>
                  </a:extLst>
                </p14:cNvPr>
                <p14:cNvContentPartPr/>
                <p14:nvPr/>
              </p14:nvContentPartPr>
              <p14:xfrm>
                <a:off x="9242828" y="2498378"/>
                <a:ext cx="109440" cy="340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94740F8-EAD9-5D5C-146B-3E3EECFC06E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234188" y="2489378"/>
                  <a:ext cx="127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FE11C34-C88B-267A-6DAA-D1769BCA249E}"/>
                    </a:ext>
                  </a:extLst>
                </p14:cNvPr>
                <p14:cNvContentPartPr/>
                <p14:nvPr/>
              </p14:nvContentPartPr>
              <p14:xfrm>
                <a:off x="9422828" y="2459498"/>
                <a:ext cx="88560" cy="183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FE11C34-C88B-267A-6DAA-D1769BCA249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13828" y="2450858"/>
                  <a:ext cx="106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907021-C511-6C09-8C22-1372D502D65E}"/>
                    </a:ext>
                  </a:extLst>
                </p14:cNvPr>
                <p14:cNvContentPartPr/>
                <p14:nvPr/>
              </p14:nvContentPartPr>
              <p14:xfrm>
                <a:off x="9594908" y="2459498"/>
                <a:ext cx="106560" cy="196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907021-C511-6C09-8C22-1372D502D6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585908" y="2450858"/>
                  <a:ext cx="12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0124D38-97AB-7C67-3209-C01C3C930936}"/>
                    </a:ext>
                  </a:extLst>
                </p14:cNvPr>
                <p14:cNvContentPartPr/>
                <p14:nvPr/>
              </p14:nvContentPartPr>
              <p14:xfrm>
                <a:off x="9764468" y="2492618"/>
                <a:ext cx="106560" cy="141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0124D38-97AB-7C67-3209-C01C3C93093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55828" y="2483618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A97D169-B402-0DE0-4B58-3AE70FA34568}"/>
                    </a:ext>
                  </a:extLst>
                </p14:cNvPr>
                <p14:cNvContentPartPr/>
                <p14:nvPr/>
              </p14:nvContentPartPr>
              <p14:xfrm>
                <a:off x="9938348" y="2508098"/>
                <a:ext cx="300600" cy="167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A97D169-B402-0DE0-4B58-3AE70FA3456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29708" y="2499098"/>
                  <a:ext cx="3182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064BFAF-34ED-88FF-3E61-4581DBB0B5B9}"/>
              </a:ext>
            </a:extLst>
          </p:cNvPr>
          <p:cNvGrpSpPr/>
          <p:nvPr/>
        </p:nvGrpSpPr>
        <p:grpSpPr>
          <a:xfrm>
            <a:off x="10390508" y="2420978"/>
            <a:ext cx="541800" cy="210600"/>
            <a:chOff x="10390508" y="2420978"/>
            <a:chExt cx="5418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AE4CD22-C275-E1D5-C94C-69FD123FDE69}"/>
                    </a:ext>
                  </a:extLst>
                </p14:cNvPr>
                <p14:cNvContentPartPr/>
                <p14:nvPr/>
              </p14:nvContentPartPr>
              <p14:xfrm>
                <a:off x="10390508" y="2476418"/>
                <a:ext cx="357840" cy="150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AE4CD22-C275-E1D5-C94C-69FD123FDE6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381508" y="2467418"/>
                  <a:ext cx="375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D2B8DF2-F9D2-C256-0DD9-92508E965D5B}"/>
                    </a:ext>
                  </a:extLst>
                </p14:cNvPr>
                <p14:cNvContentPartPr/>
                <p14:nvPr/>
              </p14:nvContentPartPr>
              <p14:xfrm>
                <a:off x="10830068" y="2420978"/>
                <a:ext cx="102240" cy="210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D2B8DF2-F9D2-C256-0DD9-92508E965D5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21068" y="2412338"/>
                  <a:ext cx="11988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3ABC092-B7F9-273B-EA4E-BEA0B92F39AA}"/>
                  </a:ext>
                </a:extLst>
              </p14:cNvPr>
              <p14:cNvContentPartPr/>
              <p14:nvPr/>
            </p14:nvContentPartPr>
            <p14:xfrm>
              <a:off x="11007073" y="2424074"/>
              <a:ext cx="201240" cy="1947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3ABC092-B7F9-273B-EA4E-BEA0B92F39A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998073" y="2415074"/>
                <a:ext cx="21888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A47649D-F5D9-F943-38DC-7538CDF851AB}"/>
              </a:ext>
            </a:extLst>
          </p:cNvPr>
          <p:cNvGrpSpPr/>
          <p:nvPr/>
        </p:nvGrpSpPr>
        <p:grpSpPr>
          <a:xfrm>
            <a:off x="6599456" y="3699302"/>
            <a:ext cx="923760" cy="453600"/>
            <a:chOff x="6599456" y="3699302"/>
            <a:chExt cx="92376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EAED77A-DC6D-FA0A-3247-27F5DC82D16A}"/>
                    </a:ext>
                  </a:extLst>
                </p14:cNvPr>
                <p14:cNvContentPartPr/>
                <p14:nvPr/>
              </p14:nvContentPartPr>
              <p14:xfrm>
                <a:off x="6725456" y="3699302"/>
                <a:ext cx="15480" cy="243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EAED77A-DC6D-FA0A-3247-27F5DC82D16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6816" y="3690662"/>
                  <a:ext cx="33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F3C396F-3FE4-72F5-2BCA-7D6C6F1E3BE1}"/>
                    </a:ext>
                  </a:extLst>
                </p14:cNvPr>
                <p14:cNvContentPartPr/>
                <p14:nvPr/>
              </p14:nvContentPartPr>
              <p14:xfrm>
                <a:off x="6599456" y="3703262"/>
                <a:ext cx="201240" cy="12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F3C396F-3FE4-72F5-2BCA-7D6C6F1E3B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90456" y="3694622"/>
                  <a:ext cx="21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2EBE251-2327-98CF-2E26-5074C2E48FC6}"/>
                    </a:ext>
                  </a:extLst>
                </p14:cNvPr>
                <p14:cNvContentPartPr/>
                <p14:nvPr/>
              </p14:nvContentPartPr>
              <p14:xfrm>
                <a:off x="6801416" y="3799022"/>
                <a:ext cx="93240" cy="150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2EBE251-2327-98CF-2E26-5074C2E48FC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92776" y="3790022"/>
                  <a:ext cx="110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96A7989-6209-2073-4ECA-E229E02CBBE5}"/>
                    </a:ext>
                  </a:extLst>
                </p14:cNvPr>
                <p14:cNvContentPartPr/>
                <p14:nvPr/>
              </p14:nvContentPartPr>
              <p14:xfrm>
                <a:off x="6942176" y="3781742"/>
                <a:ext cx="120960" cy="16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96A7989-6209-2073-4ECA-E229E02CBBE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933536" y="3772742"/>
                  <a:ext cx="138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6B3C3B4-8259-BD43-CF1C-53A95B6BAC28}"/>
                    </a:ext>
                  </a:extLst>
                </p14:cNvPr>
                <p14:cNvContentPartPr/>
                <p14:nvPr/>
              </p14:nvContentPartPr>
              <p14:xfrm>
                <a:off x="7117496" y="3786422"/>
                <a:ext cx="11520" cy="60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6B3C3B4-8259-BD43-CF1C-53A95B6BAC2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108496" y="3777782"/>
                  <a:ext cx="29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020A98A-9E14-378D-1396-D9E69466A1C1}"/>
                    </a:ext>
                  </a:extLst>
                </p14:cNvPr>
                <p14:cNvContentPartPr/>
                <p14:nvPr/>
              </p14:nvContentPartPr>
              <p14:xfrm>
                <a:off x="7126136" y="3853382"/>
                <a:ext cx="10800" cy="68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020A98A-9E14-378D-1396-D9E69466A1C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117136" y="3844382"/>
                  <a:ext cx="28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ED546C-AB55-4254-BF21-A2432DA63B82}"/>
                    </a:ext>
                  </a:extLst>
                </p14:cNvPr>
                <p14:cNvContentPartPr/>
                <p14:nvPr/>
              </p14:nvContentPartPr>
              <p14:xfrm>
                <a:off x="7131176" y="3781742"/>
                <a:ext cx="86040" cy="146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ED546C-AB55-4254-BF21-A2432DA63B8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22536" y="3772742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EED3E33-721A-AECE-DC7A-0163A269AFB9}"/>
                    </a:ext>
                  </a:extLst>
                </p14:cNvPr>
                <p14:cNvContentPartPr/>
                <p14:nvPr/>
              </p14:nvContentPartPr>
              <p14:xfrm>
                <a:off x="7286336" y="3774542"/>
                <a:ext cx="88560" cy="145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EED3E33-721A-AECE-DC7A-0163A269AFB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277336" y="3765542"/>
                  <a:ext cx="106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091D273-D860-4797-E916-AD0D1F30769A}"/>
                    </a:ext>
                  </a:extLst>
                </p14:cNvPr>
                <p14:cNvContentPartPr/>
                <p14:nvPr/>
              </p14:nvContentPartPr>
              <p14:xfrm>
                <a:off x="7418816" y="3733502"/>
                <a:ext cx="104400" cy="419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091D273-D860-4797-E916-AD0D1F30769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409816" y="3724862"/>
                  <a:ext cx="122040" cy="43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2644E7D-BEC6-7AD5-DD39-CCE484D51933}"/>
                  </a:ext>
                </a:extLst>
              </p14:cNvPr>
              <p14:cNvContentPartPr/>
              <p14:nvPr/>
            </p14:nvContentPartPr>
            <p14:xfrm>
              <a:off x="7553096" y="3761942"/>
              <a:ext cx="294120" cy="168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2644E7D-BEC6-7AD5-DD39-CCE484D51933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544456" y="3753302"/>
                <a:ext cx="31176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C09A163-F145-870A-AD5B-AC8A636F0803}"/>
              </a:ext>
            </a:extLst>
          </p:cNvPr>
          <p:cNvGrpSpPr/>
          <p:nvPr/>
        </p:nvGrpSpPr>
        <p:grpSpPr>
          <a:xfrm>
            <a:off x="8072576" y="3660422"/>
            <a:ext cx="363600" cy="191520"/>
            <a:chOff x="8072576" y="3660422"/>
            <a:chExt cx="3636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9F15380-9313-EDB9-223A-0D4EA1E8DC85}"/>
                    </a:ext>
                  </a:extLst>
                </p14:cNvPr>
                <p14:cNvContentPartPr/>
                <p14:nvPr/>
              </p14:nvContentPartPr>
              <p14:xfrm>
                <a:off x="8095616" y="3668342"/>
                <a:ext cx="39960" cy="183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9F15380-9313-EDB9-223A-0D4EA1E8DC8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086616" y="3659342"/>
                  <a:ext cx="57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87C2BB8-7065-B391-F4E8-E9DC56FE1A09}"/>
                    </a:ext>
                  </a:extLst>
                </p14:cNvPr>
                <p14:cNvContentPartPr/>
                <p14:nvPr/>
              </p14:nvContentPartPr>
              <p14:xfrm>
                <a:off x="8072576" y="3660422"/>
                <a:ext cx="209160" cy="178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87C2BB8-7065-B391-F4E8-E9DC56FE1A0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063936" y="3651422"/>
                  <a:ext cx="226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CD4E4BA-5F02-2625-C1CD-7BFE88172D57}"/>
                    </a:ext>
                  </a:extLst>
                </p14:cNvPr>
                <p14:cNvContentPartPr/>
                <p14:nvPr/>
              </p14:nvContentPartPr>
              <p14:xfrm>
                <a:off x="8356616" y="3692102"/>
                <a:ext cx="79560" cy="150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CD4E4BA-5F02-2625-C1CD-7BFE88172D5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47616" y="3683462"/>
                  <a:ext cx="972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F04DE6C-1C8C-5BD7-7641-8A746DAE5ED6}"/>
              </a:ext>
            </a:extLst>
          </p:cNvPr>
          <p:cNvGrpSpPr/>
          <p:nvPr/>
        </p:nvGrpSpPr>
        <p:grpSpPr>
          <a:xfrm>
            <a:off x="8617256" y="3653942"/>
            <a:ext cx="665640" cy="178200"/>
            <a:chOff x="8617256" y="3653942"/>
            <a:chExt cx="66564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2358DA9-6135-8788-3BC3-302D730CFD06}"/>
                    </a:ext>
                  </a:extLst>
                </p14:cNvPr>
                <p14:cNvContentPartPr/>
                <p14:nvPr/>
              </p14:nvContentPartPr>
              <p14:xfrm>
                <a:off x="8617256" y="3653942"/>
                <a:ext cx="214920" cy="178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2358DA9-6135-8788-3BC3-302D730CFD0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08256" y="3645302"/>
                  <a:ext cx="232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55729C3-5092-9C83-418A-846BF69C1D1A}"/>
                    </a:ext>
                  </a:extLst>
                </p14:cNvPr>
                <p14:cNvContentPartPr/>
                <p14:nvPr/>
              </p14:nvContentPartPr>
              <p14:xfrm>
                <a:off x="8883296" y="3665462"/>
                <a:ext cx="168120" cy="143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55729C3-5092-9C83-418A-846BF69C1D1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74656" y="3656822"/>
                  <a:ext cx="185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C58B059-60DD-E846-574A-68B103B39117}"/>
                    </a:ext>
                  </a:extLst>
                </p14:cNvPr>
                <p14:cNvContentPartPr/>
                <p14:nvPr/>
              </p14:nvContentPartPr>
              <p14:xfrm>
                <a:off x="9103256" y="3661502"/>
                <a:ext cx="179640" cy="158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C58B059-60DD-E846-574A-68B103B3911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094616" y="3652502"/>
                  <a:ext cx="197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2BEF090-BEB1-11DC-A922-58E069C41700}"/>
              </a:ext>
            </a:extLst>
          </p:cNvPr>
          <p:cNvGrpSpPr/>
          <p:nvPr/>
        </p:nvGrpSpPr>
        <p:grpSpPr>
          <a:xfrm>
            <a:off x="6393896" y="4266662"/>
            <a:ext cx="538560" cy="217080"/>
            <a:chOff x="6393896" y="4266662"/>
            <a:chExt cx="5385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7A65E57-59C1-12FB-2005-1E0D47DD4DBB}"/>
                    </a:ext>
                  </a:extLst>
                </p14:cNvPr>
                <p14:cNvContentPartPr/>
                <p14:nvPr/>
              </p14:nvContentPartPr>
              <p14:xfrm>
                <a:off x="6393896" y="4266662"/>
                <a:ext cx="119160" cy="208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7A65E57-59C1-12FB-2005-1E0D47DD4DB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384896" y="4257662"/>
                  <a:ext cx="136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FCC8BB8-3149-0E66-83B1-8EE33CAB8B2B}"/>
                    </a:ext>
                  </a:extLst>
                </p14:cNvPr>
                <p14:cNvContentPartPr/>
                <p14:nvPr/>
              </p14:nvContentPartPr>
              <p14:xfrm>
                <a:off x="6556616" y="4305182"/>
                <a:ext cx="201240" cy="178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FCC8BB8-3149-0E66-83B1-8EE33CAB8B2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547616" y="4296542"/>
                  <a:ext cx="218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5008147-2AB0-30A2-E1C6-F6162F3BB717}"/>
                    </a:ext>
                  </a:extLst>
                </p14:cNvPr>
                <p14:cNvContentPartPr/>
                <p14:nvPr/>
              </p14:nvContentPartPr>
              <p14:xfrm>
                <a:off x="6720416" y="4346222"/>
                <a:ext cx="66960" cy="15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5008147-2AB0-30A2-E1C6-F6162F3BB71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711416" y="4337582"/>
                  <a:ext cx="84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9BA94DE-F059-F163-EB5B-23D9886C0828}"/>
                    </a:ext>
                  </a:extLst>
                </p14:cNvPr>
                <p14:cNvContentPartPr/>
                <p14:nvPr/>
              </p14:nvContentPartPr>
              <p14:xfrm>
                <a:off x="6816896" y="4337942"/>
                <a:ext cx="115560" cy="136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9BA94DE-F059-F163-EB5B-23D9886C082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07896" y="4328942"/>
                  <a:ext cx="1332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0050B5A-EB35-9AD8-F6E7-3841F73B505F}"/>
              </a:ext>
            </a:extLst>
          </p:cNvPr>
          <p:cNvGrpSpPr/>
          <p:nvPr/>
        </p:nvGrpSpPr>
        <p:grpSpPr>
          <a:xfrm>
            <a:off x="7185536" y="4288622"/>
            <a:ext cx="265320" cy="171360"/>
            <a:chOff x="7185536" y="4288622"/>
            <a:chExt cx="26532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CA6C67C-480C-36ED-0DF5-89C7D0976A24}"/>
                    </a:ext>
                  </a:extLst>
                </p14:cNvPr>
                <p14:cNvContentPartPr/>
                <p14:nvPr/>
              </p14:nvContentPartPr>
              <p14:xfrm>
                <a:off x="7185536" y="4288622"/>
                <a:ext cx="265320" cy="171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CA6C67C-480C-36ED-0DF5-89C7D0976A2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76896" y="4279622"/>
                  <a:ext cx="282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56F95FE-1CC0-047D-968B-EFDEA39BC90F}"/>
                    </a:ext>
                  </a:extLst>
                </p14:cNvPr>
                <p14:cNvContentPartPr/>
                <p14:nvPr/>
              </p14:nvContentPartPr>
              <p14:xfrm>
                <a:off x="7221536" y="4294382"/>
                <a:ext cx="110880" cy="11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56F95FE-1CC0-047D-968B-EFDEA39BC90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12896" y="4285382"/>
                  <a:ext cx="1285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74603BA-25CB-C13C-64AE-5792995C981E}"/>
              </a:ext>
            </a:extLst>
          </p:cNvPr>
          <p:cNvGrpSpPr/>
          <p:nvPr/>
        </p:nvGrpSpPr>
        <p:grpSpPr>
          <a:xfrm>
            <a:off x="7720856" y="4195022"/>
            <a:ext cx="303840" cy="237960"/>
            <a:chOff x="7720856" y="4195022"/>
            <a:chExt cx="3038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B589EA8-02EE-4D77-EA9F-99FF1C060B68}"/>
                    </a:ext>
                  </a:extLst>
                </p14:cNvPr>
                <p14:cNvContentPartPr/>
                <p14:nvPr/>
              </p14:nvContentPartPr>
              <p14:xfrm>
                <a:off x="7720856" y="4239302"/>
                <a:ext cx="303840" cy="193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B589EA8-02EE-4D77-EA9F-99FF1C060B6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711856" y="4230662"/>
                  <a:ext cx="321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D6014CC-7166-FDAD-1C80-563B5513F9A1}"/>
                    </a:ext>
                  </a:extLst>
                </p14:cNvPr>
                <p14:cNvContentPartPr/>
                <p14:nvPr/>
              </p14:nvContentPartPr>
              <p14:xfrm>
                <a:off x="7849376" y="4271702"/>
                <a:ext cx="68400" cy="216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D6014CC-7166-FDAD-1C80-563B5513F9A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840376" y="4263062"/>
                  <a:ext cx="86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FF64662-7547-5DFB-A7FA-373BE180AA2B}"/>
                    </a:ext>
                  </a:extLst>
                </p14:cNvPr>
                <p14:cNvContentPartPr/>
                <p14:nvPr/>
              </p14:nvContentPartPr>
              <p14:xfrm>
                <a:off x="7752536" y="4195022"/>
                <a:ext cx="64440" cy="52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FF64662-7547-5DFB-A7FA-373BE180AA2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743896" y="4186022"/>
                  <a:ext cx="820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AAC1D3A-F4A6-39ED-C299-07F701FF509C}"/>
              </a:ext>
            </a:extLst>
          </p:cNvPr>
          <p:cNvGrpSpPr/>
          <p:nvPr/>
        </p:nvGrpSpPr>
        <p:grpSpPr>
          <a:xfrm>
            <a:off x="8248976" y="4127702"/>
            <a:ext cx="1163520" cy="268920"/>
            <a:chOff x="8248976" y="4127702"/>
            <a:chExt cx="11635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CE7D0A1-44BB-59BD-9FAD-E3777C266171}"/>
                    </a:ext>
                  </a:extLst>
                </p14:cNvPr>
                <p14:cNvContentPartPr/>
                <p14:nvPr/>
              </p14:nvContentPartPr>
              <p14:xfrm>
                <a:off x="8248976" y="4240742"/>
                <a:ext cx="93600" cy="1468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CE7D0A1-44BB-59BD-9FAD-E3777C26617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40336" y="4231742"/>
                  <a:ext cx="111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554FEB6-0203-D10C-60B8-8F2F0D478702}"/>
                    </a:ext>
                  </a:extLst>
                </p14:cNvPr>
                <p14:cNvContentPartPr/>
                <p14:nvPr/>
              </p14:nvContentPartPr>
              <p14:xfrm>
                <a:off x="8391536" y="4236062"/>
                <a:ext cx="102960" cy="158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554FEB6-0203-D10C-60B8-8F2F0D47870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82536" y="4227422"/>
                  <a:ext cx="120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0509E9D-7311-4B83-DCD7-591E48E2B9C0}"/>
                    </a:ext>
                  </a:extLst>
                </p14:cNvPr>
                <p14:cNvContentPartPr/>
                <p14:nvPr/>
              </p14:nvContentPartPr>
              <p14:xfrm>
                <a:off x="8539496" y="4213382"/>
                <a:ext cx="137160" cy="180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0509E9D-7311-4B83-DCD7-591E48E2B9C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30856" y="4204382"/>
                  <a:ext cx="154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632BF30-9D61-D044-1C17-F2305C0320CB}"/>
                    </a:ext>
                  </a:extLst>
                </p14:cNvPr>
                <p14:cNvContentPartPr/>
                <p14:nvPr/>
              </p14:nvContentPartPr>
              <p14:xfrm>
                <a:off x="8643176" y="4240022"/>
                <a:ext cx="179640" cy="146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632BF30-9D61-D044-1C17-F2305C0320C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34536" y="4231022"/>
                  <a:ext cx="197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7617A53-A278-33CA-34CD-65AC79BA9AAD}"/>
                    </a:ext>
                  </a:extLst>
                </p14:cNvPr>
                <p14:cNvContentPartPr/>
                <p14:nvPr/>
              </p14:nvContentPartPr>
              <p14:xfrm>
                <a:off x="8885456" y="4251542"/>
                <a:ext cx="24480" cy="1252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7617A53-A278-33CA-34CD-65AC79BA9AA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76816" y="4242542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F851861-9309-4BA8-23A6-F4F5C39EFF02}"/>
                    </a:ext>
                  </a:extLst>
                </p14:cNvPr>
                <p14:cNvContentPartPr/>
                <p14:nvPr/>
              </p14:nvContentPartPr>
              <p14:xfrm>
                <a:off x="8904176" y="4251542"/>
                <a:ext cx="117000" cy="130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F851861-9309-4BA8-23A6-F4F5C39EFF0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895176" y="4242542"/>
                  <a:ext cx="134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6E9FEBD-9E50-F8BC-DA93-D4B82675C4AD}"/>
                    </a:ext>
                  </a:extLst>
                </p14:cNvPr>
                <p14:cNvContentPartPr/>
                <p14:nvPr/>
              </p14:nvContentPartPr>
              <p14:xfrm>
                <a:off x="9001736" y="4127702"/>
                <a:ext cx="60120" cy="55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6E9FEBD-9E50-F8BC-DA93-D4B82675C4A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993096" y="4118702"/>
                  <a:ext cx="77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E4BC97A-A4BE-37BF-62F1-207AE3B56B81}"/>
                    </a:ext>
                  </a:extLst>
                </p14:cNvPr>
                <p14:cNvContentPartPr/>
                <p14:nvPr/>
              </p14:nvContentPartPr>
              <p14:xfrm>
                <a:off x="9049256" y="4269902"/>
                <a:ext cx="102960" cy="126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E4BC97A-A4BE-37BF-62F1-207AE3B56B8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40256" y="4260902"/>
                  <a:ext cx="120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C535D32-E1DD-0693-B2FB-107035379A75}"/>
                    </a:ext>
                  </a:extLst>
                </p14:cNvPr>
                <p14:cNvContentPartPr/>
                <p14:nvPr/>
              </p14:nvContentPartPr>
              <p14:xfrm>
                <a:off x="9186056" y="4254062"/>
                <a:ext cx="87480" cy="13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C535D32-E1DD-0693-B2FB-107035379A7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177416" y="4245062"/>
                  <a:ext cx="105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B9E0897-5EFB-52D6-9CF0-F76D83D371BF}"/>
                    </a:ext>
                  </a:extLst>
                </p14:cNvPr>
                <p14:cNvContentPartPr/>
                <p14:nvPr/>
              </p14:nvContentPartPr>
              <p14:xfrm>
                <a:off x="9305936" y="4165862"/>
                <a:ext cx="106560" cy="219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B9E0897-5EFB-52D6-9CF0-F76D83D371B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96936" y="4156862"/>
                  <a:ext cx="1242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D34CAD6-4DDD-E23B-FF41-47CB5EEFB8DC}"/>
              </a:ext>
            </a:extLst>
          </p:cNvPr>
          <p:cNvGrpSpPr/>
          <p:nvPr/>
        </p:nvGrpSpPr>
        <p:grpSpPr>
          <a:xfrm>
            <a:off x="6506216" y="4786142"/>
            <a:ext cx="621720" cy="376560"/>
            <a:chOff x="6506216" y="4786142"/>
            <a:chExt cx="6217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22CC439-200F-18DA-AC30-1E8DF404F443}"/>
                    </a:ext>
                  </a:extLst>
                </p14:cNvPr>
                <p14:cNvContentPartPr/>
                <p14:nvPr/>
              </p14:nvContentPartPr>
              <p14:xfrm>
                <a:off x="6506216" y="4786142"/>
                <a:ext cx="245160" cy="376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22CC439-200F-18DA-AC30-1E8DF404F44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497576" y="4777502"/>
                  <a:ext cx="262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F5EB86B-C890-0B2A-45C7-91F738635273}"/>
                    </a:ext>
                  </a:extLst>
                </p14:cNvPr>
                <p14:cNvContentPartPr/>
                <p14:nvPr/>
              </p14:nvContentPartPr>
              <p14:xfrm>
                <a:off x="6834896" y="4793702"/>
                <a:ext cx="46440" cy="137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F5EB86B-C890-0B2A-45C7-91F73863527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826256" y="4785062"/>
                  <a:ext cx="64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BF77EF1-2F25-DC80-AB34-ED8A9DE0B8A6}"/>
                    </a:ext>
                  </a:extLst>
                </p14:cNvPr>
                <p14:cNvContentPartPr/>
                <p14:nvPr/>
              </p14:nvContentPartPr>
              <p14:xfrm>
                <a:off x="6929576" y="4799462"/>
                <a:ext cx="198360" cy="133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BF77EF1-2F25-DC80-AB34-ED8A9DE0B8A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920936" y="4790462"/>
                  <a:ext cx="216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2DDDDD8-0295-73C4-22F7-93B14D9ABF4A}"/>
              </a:ext>
            </a:extLst>
          </p:cNvPr>
          <p:cNvGrpSpPr/>
          <p:nvPr/>
        </p:nvGrpSpPr>
        <p:grpSpPr>
          <a:xfrm>
            <a:off x="7410896" y="4713422"/>
            <a:ext cx="460800" cy="213120"/>
            <a:chOff x="7410896" y="4713422"/>
            <a:chExt cx="4608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1FEC9FA-BB64-A511-542F-849B3F10711F}"/>
                    </a:ext>
                  </a:extLst>
                </p14:cNvPr>
                <p14:cNvContentPartPr/>
                <p14:nvPr/>
              </p14:nvContentPartPr>
              <p14:xfrm>
                <a:off x="7410896" y="4774262"/>
                <a:ext cx="136440" cy="1522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1FEC9FA-BB64-A511-542F-849B3F10711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402256" y="4765262"/>
                  <a:ext cx="154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5967E80-A8F8-1B47-CD45-5B7762926122}"/>
                    </a:ext>
                  </a:extLst>
                </p14:cNvPr>
                <p14:cNvContentPartPr/>
                <p14:nvPr/>
              </p14:nvContentPartPr>
              <p14:xfrm>
                <a:off x="7606376" y="4783262"/>
                <a:ext cx="81000" cy="129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5967E80-A8F8-1B47-CD45-5B776292612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597376" y="4774622"/>
                  <a:ext cx="98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C9E40BE-696C-B240-A9A0-776D0C89A0E6}"/>
                    </a:ext>
                  </a:extLst>
                </p14:cNvPr>
                <p14:cNvContentPartPr/>
                <p14:nvPr/>
              </p14:nvContentPartPr>
              <p14:xfrm>
                <a:off x="7772696" y="4713422"/>
                <a:ext cx="99000" cy="211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C9E40BE-696C-B240-A9A0-776D0C89A0E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763696" y="4704422"/>
                  <a:ext cx="1166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5D14F99-A861-3BC1-0DE9-51B950AD2E09}"/>
              </a:ext>
            </a:extLst>
          </p:cNvPr>
          <p:cNvGrpSpPr/>
          <p:nvPr/>
        </p:nvGrpSpPr>
        <p:grpSpPr>
          <a:xfrm>
            <a:off x="8071856" y="4673822"/>
            <a:ext cx="513360" cy="457920"/>
            <a:chOff x="8071856" y="4673822"/>
            <a:chExt cx="5133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1C70EB0-69A9-EA58-A4AE-8E06C65DC134}"/>
                    </a:ext>
                  </a:extLst>
                </p14:cNvPr>
                <p14:cNvContentPartPr/>
                <p14:nvPr/>
              </p14:nvContentPartPr>
              <p14:xfrm>
                <a:off x="8071856" y="4757702"/>
                <a:ext cx="184680" cy="3740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1C70EB0-69A9-EA58-A4AE-8E06C65DC13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063216" y="4749062"/>
                  <a:ext cx="202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EE4B727-B371-9C98-028F-1B1C51613945}"/>
                    </a:ext>
                  </a:extLst>
                </p14:cNvPr>
                <p14:cNvContentPartPr/>
                <p14:nvPr/>
              </p14:nvContentPartPr>
              <p14:xfrm>
                <a:off x="8227376" y="4673822"/>
                <a:ext cx="78120" cy="6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EE4B727-B371-9C98-028F-1B1C5161394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218736" y="4665182"/>
                  <a:ext cx="95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D735A94-E26B-B436-ABD6-67B06F9F1ED7}"/>
                    </a:ext>
                  </a:extLst>
                </p14:cNvPr>
                <p14:cNvContentPartPr/>
                <p14:nvPr/>
              </p14:nvContentPartPr>
              <p14:xfrm>
                <a:off x="8233496" y="4700462"/>
                <a:ext cx="16200" cy="38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D735A94-E26B-B436-ABD6-67B06F9F1ED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24856" y="4691822"/>
                  <a:ext cx="33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CE8F98-F579-8069-FD87-4F92A57EB8B1}"/>
                    </a:ext>
                  </a:extLst>
                </p14:cNvPr>
                <p14:cNvContentPartPr/>
                <p14:nvPr/>
              </p14:nvContentPartPr>
              <p14:xfrm>
                <a:off x="8307656" y="4780382"/>
                <a:ext cx="104040" cy="119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CE8F98-F579-8069-FD87-4F92A57EB8B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299016" y="4771382"/>
                  <a:ext cx="121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58AE28A-7875-A819-453F-E2790B4570D6}"/>
                    </a:ext>
                  </a:extLst>
                </p14:cNvPr>
                <p14:cNvContentPartPr/>
                <p14:nvPr/>
              </p14:nvContentPartPr>
              <p14:xfrm>
                <a:off x="8453096" y="4704422"/>
                <a:ext cx="132120" cy="21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58AE28A-7875-A819-453F-E2790B4570D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444456" y="4695422"/>
                  <a:ext cx="149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3BD65D6-83FC-B5F0-96CD-397FE5CAFA8E}"/>
              </a:ext>
            </a:extLst>
          </p:cNvPr>
          <p:cNvGrpSpPr/>
          <p:nvPr/>
        </p:nvGrpSpPr>
        <p:grpSpPr>
          <a:xfrm>
            <a:off x="8916416" y="4685702"/>
            <a:ext cx="364320" cy="196920"/>
            <a:chOff x="8916416" y="4685702"/>
            <a:chExt cx="36432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683F68F-91B2-414D-D03E-1C3DB00E341B}"/>
                    </a:ext>
                  </a:extLst>
                </p14:cNvPr>
                <p14:cNvContentPartPr/>
                <p14:nvPr/>
              </p14:nvContentPartPr>
              <p14:xfrm>
                <a:off x="8916416" y="4685702"/>
                <a:ext cx="70560" cy="1969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683F68F-91B2-414D-D03E-1C3DB00E341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907416" y="4677062"/>
                  <a:ext cx="88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F3F8C29-F731-9AF0-9DD2-6E989D71C7C5}"/>
                    </a:ext>
                  </a:extLst>
                </p14:cNvPr>
                <p14:cNvContentPartPr/>
                <p14:nvPr/>
              </p14:nvContentPartPr>
              <p14:xfrm>
                <a:off x="8989136" y="4848782"/>
                <a:ext cx="360" cy="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F3F8C29-F731-9AF0-9DD2-6E989D71C7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80496" y="4840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1764547-5CAE-217D-463B-BB4C1524E8F5}"/>
                    </a:ext>
                  </a:extLst>
                </p14:cNvPr>
                <p14:cNvContentPartPr/>
                <p14:nvPr/>
              </p14:nvContentPartPr>
              <p14:xfrm>
                <a:off x="9006416" y="4693982"/>
                <a:ext cx="106560" cy="1706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1764547-5CAE-217D-463B-BB4C1524E8F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97776" y="4684982"/>
                  <a:ext cx="12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3B6EDD-82F5-D15E-426A-C6202615E2DB}"/>
                    </a:ext>
                  </a:extLst>
                </p14:cNvPr>
                <p14:cNvContentPartPr/>
                <p14:nvPr/>
              </p14:nvContentPartPr>
              <p14:xfrm>
                <a:off x="8934776" y="4747982"/>
                <a:ext cx="69480" cy="16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3B6EDD-82F5-D15E-426A-C6202615E2D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925776" y="4738982"/>
                  <a:ext cx="87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D4A66BE-6412-8A02-A175-C6757FA8E180}"/>
                    </a:ext>
                  </a:extLst>
                </p14:cNvPr>
                <p14:cNvContentPartPr/>
                <p14:nvPr/>
              </p14:nvContentPartPr>
              <p14:xfrm>
                <a:off x="9187136" y="4722062"/>
                <a:ext cx="93600" cy="1512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D4A66BE-6412-8A02-A175-C6757FA8E18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178136" y="4713062"/>
                  <a:ext cx="111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4E89E59-303B-D927-7A5C-D0779DC5865B}"/>
              </a:ext>
            </a:extLst>
          </p:cNvPr>
          <p:cNvGrpSpPr/>
          <p:nvPr/>
        </p:nvGrpSpPr>
        <p:grpSpPr>
          <a:xfrm>
            <a:off x="6507296" y="5336582"/>
            <a:ext cx="407160" cy="174600"/>
            <a:chOff x="6507296" y="5336582"/>
            <a:chExt cx="4071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12049D4-2B98-6BEF-FC86-F2A016FFA4E5}"/>
                    </a:ext>
                  </a:extLst>
                </p14:cNvPr>
                <p14:cNvContentPartPr/>
                <p14:nvPr/>
              </p14:nvContentPartPr>
              <p14:xfrm>
                <a:off x="6507296" y="5361062"/>
                <a:ext cx="155160" cy="150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12049D4-2B98-6BEF-FC86-F2A016FFA4E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498296" y="5352422"/>
                  <a:ext cx="172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18486E3-CED9-8396-F5B1-92B627C2A134}"/>
                    </a:ext>
                  </a:extLst>
                </p14:cNvPr>
                <p14:cNvContentPartPr/>
                <p14:nvPr/>
              </p14:nvContentPartPr>
              <p14:xfrm>
                <a:off x="6733376" y="5336582"/>
                <a:ext cx="181080" cy="146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18486E3-CED9-8396-F5B1-92B627C2A13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724736" y="5327582"/>
                  <a:ext cx="1987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6D8EA913-8BEC-8BD7-6943-4196CE11A184}"/>
              </a:ext>
            </a:extLst>
          </p:cNvPr>
          <p:cNvGrpSpPr/>
          <p:nvPr/>
        </p:nvGrpSpPr>
        <p:grpSpPr>
          <a:xfrm>
            <a:off x="7270496" y="5220662"/>
            <a:ext cx="642240" cy="509040"/>
            <a:chOff x="7270496" y="5220662"/>
            <a:chExt cx="64224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528EF1F-1BFF-EAE2-09DE-BE627B7F6D5E}"/>
                    </a:ext>
                  </a:extLst>
                </p14:cNvPr>
                <p14:cNvContentPartPr/>
                <p14:nvPr/>
              </p14:nvContentPartPr>
              <p14:xfrm>
                <a:off x="7270496" y="5323262"/>
                <a:ext cx="236880" cy="170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528EF1F-1BFF-EAE2-09DE-BE627B7F6D5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261496" y="5314622"/>
                  <a:ext cx="254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16A7D80-DC40-8512-B1B0-11714281B890}"/>
                    </a:ext>
                  </a:extLst>
                </p14:cNvPr>
                <p14:cNvContentPartPr/>
                <p14:nvPr/>
              </p14:nvContentPartPr>
              <p14:xfrm>
                <a:off x="7563536" y="5333342"/>
                <a:ext cx="16200" cy="131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16A7D80-DC40-8512-B1B0-11714281B8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554896" y="5324342"/>
                  <a:ext cx="33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F1A03DC-7CD2-6FB6-C37B-3876C58760E5}"/>
                    </a:ext>
                  </a:extLst>
                </p14:cNvPr>
                <p14:cNvContentPartPr/>
                <p14:nvPr/>
              </p14:nvContentPartPr>
              <p14:xfrm>
                <a:off x="7548056" y="5220662"/>
                <a:ext cx="71280" cy="55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F1A03DC-7CD2-6FB6-C37B-3876C58760E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39416" y="5211662"/>
                  <a:ext cx="8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58D9F27-B5F3-30CF-D918-0DEE7CFA0106}"/>
                    </a:ext>
                  </a:extLst>
                </p14:cNvPr>
                <p14:cNvContentPartPr/>
                <p14:nvPr/>
              </p14:nvContentPartPr>
              <p14:xfrm>
                <a:off x="7645976" y="5341262"/>
                <a:ext cx="102240" cy="123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58D9F27-B5F3-30CF-D918-0DEE7CFA010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636976" y="5332262"/>
                  <a:ext cx="119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C3C253C-12EA-5BBD-4276-B89FB6036AAB}"/>
                    </a:ext>
                  </a:extLst>
                </p14:cNvPr>
                <p14:cNvContentPartPr/>
                <p14:nvPr/>
              </p14:nvContentPartPr>
              <p14:xfrm>
                <a:off x="7787096" y="5351342"/>
                <a:ext cx="125640" cy="378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C3C253C-12EA-5BBD-4276-B89FB6036AA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78096" y="5342342"/>
                  <a:ext cx="1432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777EA33-02AE-018A-1349-B4EFC3AD1880}"/>
                    </a:ext>
                  </a:extLst>
                </p14:cNvPr>
                <p14:cNvContentPartPr/>
                <p14:nvPr/>
              </p14:nvContentPartPr>
              <p14:xfrm>
                <a:off x="7793216" y="5343422"/>
                <a:ext cx="93960" cy="114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777EA33-02AE-018A-1349-B4EFC3AD188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784216" y="5334782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117F1641-E998-B79D-8E4F-A3D72BC78E7A}"/>
              </a:ext>
            </a:extLst>
          </p:cNvPr>
          <p:cNvGrpSpPr/>
          <p:nvPr/>
        </p:nvGrpSpPr>
        <p:grpSpPr>
          <a:xfrm>
            <a:off x="8124056" y="5289782"/>
            <a:ext cx="323280" cy="162000"/>
            <a:chOff x="8124056" y="5289782"/>
            <a:chExt cx="3232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AF6B63C-04AC-F74C-E33F-90C87E406CE0}"/>
                    </a:ext>
                  </a:extLst>
                </p14:cNvPr>
                <p14:cNvContentPartPr/>
                <p14:nvPr/>
              </p14:nvContentPartPr>
              <p14:xfrm>
                <a:off x="8124056" y="5299502"/>
                <a:ext cx="119520" cy="152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AF6B63C-04AC-F74C-E33F-90C87E406CE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15056" y="5290862"/>
                  <a:ext cx="137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69ABE8B-FBA9-FB4B-BE17-01D4774A6031}"/>
                    </a:ext>
                  </a:extLst>
                </p14:cNvPr>
                <p14:cNvContentPartPr/>
                <p14:nvPr/>
              </p14:nvContentPartPr>
              <p14:xfrm>
                <a:off x="8303336" y="5289782"/>
                <a:ext cx="144000" cy="149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69ABE8B-FBA9-FB4B-BE17-01D4774A603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294696" y="5280782"/>
                  <a:ext cx="1616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62416AC-E9CC-BF33-1123-CF32B22DEABC}"/>
              </a:ext>
            </a:extLst>
          </p:cNvPr>
          <p:cNvGrpSpPr/>
          <p:nvPr/>
        </p:nvGrpSpPr>
        <p:grpSpPr>
          <a:xfrm>
            <a:off x="8512496" y="5237582"/>
            <a:ext cx="963000" cy="214920"/>
            <a:chOff x="8512496" y="5237582"/>
            <a:chExt cx="9630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6F453B7-1DCA-0F98-4E9E-506A92BA28AE}"/>
                    </a:ext>
                  </a:extLst>
                </p14:cNvPr>
                <p14:cNvContentPartPr/>
                <p14:nvPr/>
              </p14:nvContentPartPr>
              <p14:xfrm>
                <a:off x="8512496" y="5322182"/>
                <a:ext cx="23040" cy="1303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6F453B7-1DCA-0F98-4E9E-506A92BA28A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503856" y="5313542"/>
                  <a:ext cx="40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709E179-710C-E084-D7E1-5AFCE8CB2DA7}"/>
                    </a:ext>
                  </a:extLst>
                </p14:cNvPr>
                <p14:cNvContentPartPr/>
                <p14:nvPr/>
              </p14:nvContentPartPr>
              <p14:xfrm>
                <a:off x="8525816" y="5285102"/>
                <a:ext cx="116280" cy="141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709E179-710C-E084-D7E1-5AFCE8CB2DA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516816" y="5276462"/>
                  <a:ext cx="13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7F220BA-B266-A95B-D640-40762F5FAD51}"/>
                    </a:ext>
                  </a:extLst>
                </p14:cNvPr>
                <p14:cNvContentPartPr/>
                <p14:nvPr/>
              </p14:nvContentPartPr>
              <p14:xfrm>
                <a:off x="8794376" y="5296622"/>
                <a:ext cx="174960" cy="1314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7F220BA-B266-A95B-D640-40762F5FAD5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785376" y="5287982"/>
                  <a:ext cx="192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E174738-015D-D004-B618-C07868A04EB7}"/>
                    </a:ext>
                  </a:extLst>
                </p14:cNvPr>
                <p14:cNvContentPartPr/>
                <p14:nvPr/>
              </p14:nvContentPartPr>
              <p14:xfrm>
                <a:off x="9030176" y="5290862"/>
                <a:ext cx="86040" cy="139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E174738-015D-D004-B618-C07868A04EB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021536" y="5281862"/>
                  <a:ext cx="103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5B74C39-4DE1-434A-E428-B7C3FAB4D3B2}"/>
                    </a:ext>
                  </a:extLst>
                </p14:cNvPr>
                <p14:cNvContentPartPr/>
                <p14:nvPr/>
              </p14:nvContentPartPr>
              <p14:xfrm>
                <a:off x="9179576" y="5237582"/>
                <a:ext cx="110880" cy="1998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5B74C39-4DE1-434A-E428-B7C3FAB4D3B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170576" y="5228942"/>
                  <a:ext cx="128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9346DF3-76FC-06C4-32C4-D3AAC90833BD}"/>
                    </a:ext>
                  </a:extLst>
                </p14:cNvPr>
                <p14:cNvContentPartPr/>
                <p14:nvPr/>
              </p14:nvContentPartPr>
              <p14:xfrm>
                <a:off x="9328616" y="5243702"/>
                <a:ext cx="146880" cy="196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9346DF3-76FC-06C4-32C4-D3AAC90833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19976" y="5235062"/>
                  <a:ext cx="1645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A2879B6-B138-AD9F-0739-2E1B3DF59FEB}"/>
              </a:ext>
            </a:extLst>
          </p:cNvPr>
          <p:cNvGrpSpPr/>
          <p:nvPr/>
        </p:nvGrpSpPr>
        <p:grpSpPr>
          <a:xfrm>
            <a:off x="1604871" y="3904394"/>
            <a:ext cx="662400" cy="302760"/>
            <a:chOff x="1604871" y="3904394"/>
            <a:chExt cx="6624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295626F-3E5F-03FA-86F2-D71801184C94}"/>
                    </a:ext>
                  </a:extLst>
                </p14:cNvPr>
                <p14:cNvContentPartPr/>
                <p14:nvPr/>
              </p14:nvContentPartPr>
              <p14:xfrm>
                <a:off x="1622511" y="3997994"/>
                <a:ext cx="19080" cy="209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295626F-3E5F-03FA-86F2-D71801184C9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613871" y="3989354"/>
                  <a:ext cx="36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2498CEC-1A05-5732-E5CF-D58B874B871D}"/>
                    </a:ext>
                  </a:extLst>
                </p14:cNvPr>
                <p14:cNvContentPartPr/>
                <p14:nvPr/>
              </p14:nvContentPartPr>
              <p14:xfrm>
                <a:off x="1604871" y="3931754"/>
                <a:ext cx="138240" cy="1630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2498CEC-1A05-5732-E5CF-D58B874B871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595871" y="3922754"/>
                  <a:ext cx="155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5E65C86-E122-646D-6CF6-368832E99CFE}"/>
                    </a:ext>
                  </a:extLst>
                </p14:cNvPr>
                <p14:cNvContentPartPr/>
                <p14:nvPr/>
              </p14:nvContentPartPr>
              <p14:xfrm>
                <a:off x="1785231" y="4040834"/>
                <a:ext cx="75600" cy="1476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5E65C86-E122-646D-6CF6-368832E99CF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776231" y="4032194"/>
                  <a:ext cx="9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94C0E92-546B-E2CE-5CE1-4848DCE98512}"/>
                    </a:ext>
                  </a:extLst>
                </p14:cNvPr>
                <p14:cNvContentPartPr/>
                <p14:nvPr/>
              </p14:nvContentPartPr>
              <p14:xfrm>
                <a:off x="1937151" y="4036154"/>
                <a:ext cx="4680" cy="1195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94C0E92-546B-E2CE-5CE1-4848DCE9851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28511" y="4027154"/>
                  <a:ext cx="22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A4E29DF-79F1-107E-0541-DB3A2A3DF765}"/>
                    </a:ext>
                  </a:extLst>
                </p14:cNvPr>
                <p14:cNvContentPartPr/>
                <p14:nvPr/>
              </p14:nvContentPartPr>
              <p14:xfrm>
                <a:off x="1911951" y="3904394"/>
                <a:ext cx="68760" cy="65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A4E29DF-79F1-107E-0541-DB3A2A3DF76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903311" y="3895754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9A6E0FB-098D-ECAD-18A5-85CAE397900F}"/>
                    </a:ext>
                  </a:extLst>
                </p14:cNvPr>
                <p14:cNvContentPartPr/>
                <p14:nvPr/>
              </p14:nvContentPartPr>
              <p14:xfrm>
                <a:off x="2010951" y="4013474"/>
                <a:ext cx="94320" cy="1353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9A6E0FB-098D-ECAD-18A5-85CAE397900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002311" y="4004834"/>
                  <a:ext cx="111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D5EA36D-62AA-053A-ED9A-75ACFD6B52CD}"/>
                    </a:ext>
                  </a:extLst>
                </p14:cNvPr>
                <p14:cNvContentPartPr/>
                <p14:nvPr/>
              </p14:nvContentPartPr>
              <p14:xfrm>
                <a:off x="2189151" y="3967754"/>
                <a:ext cx="43200" cy="169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D5EA36D-62AA-053A-ED9A-75ACFD6B52C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80511" y="3959114"/>
                  <a:ext cx="60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C628D5D-46D8-6304-7237-E23CB752EF68}"/>
                    </a:ext>
                  </a:extLst>
                </p14:cNvPr>
                <p14:cNvContentPartPr/>
                <p14:nvPr/>
              </p14:nvContentPartPr>
              <p14:xfrm>
                <a:off x="2172951" y="3997274"/>
                <a:ext cx="94320" cy="26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C628D5D-46D8-6304-7237-E23CB752EF6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163951" y="3988274"/>
                  <a:ext cx="1119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1B4459EB-151C-4D11-69FD-2DD9B7524251}"/>
              </a:ext>
            </a:extLst>
          </p:cNvPr>
          <p:cNvGrpSpPr/>
          <p:nvPr/>
        </p:nvGrpSpPr>
        <p:grpSpPr>
          <a:xfrm>
            <a:off x="2465991" y="3923474"/>
            <a:ext cx="384840" cy="189720"/>
            <a:chOff x="2465991" y="3923474"/>
            <a:chExt cx="3848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0A985B3-EFBA-E3F7-5C7C-D121E5F43387}"/>
                    </a:ext>
                  </a:extLst>
                </p14:cNvPr>
                <p14:cNvContentPartPr/>
                <p14:nvPr/>
              </p14:nvContentPartPr>
              <p14:xfrm>
                <a:off x="2478231" y="3923474"/>
                <a:ext cx="53280" cy="1897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0A985B3-EFBA-E3F7-5C7C-D121E5F4338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69231" y="3914474"/>
                  <a:ext cx="70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24932C0-C63F-F541-FAB4-94F15C46642F}"/>
                    </a:ext>
                  </a:extLst>
                </p14:cNvPr>
                <p14:cNvContentPartPr/>
                <p14:nvPr/>
              </p14:nvContentPartPr>
              <p14:xfrm>
                <a:off x="2465991" y="3923474"/>
                <a:ext cx="221760" cy="1767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24932C0-C63F-F541-FAB4-94F15C46642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57351" y="3914834"/>
                  <a:ext cx="239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1C6F702-CCBE-C0FD-1F99-F8FE94519DCE}"/>
                    </a:ext>
                  </a:extLst>
                </p14:cNvPr>
                <p14:cNvContentPartPr/>
                <p14:nvPr/>
              </p14:nvContentPartPr>
              <p14:xfrm>
                <a:off x="2748231" y="3960914"/>
                <a:ext cx="102600" cy="1483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1C6F702-CCBE-C0FD-1F99-F8FE94519DC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739591" y="3951914"/>
                  <a:ext cx="1202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B3230285-794B-BC57-915E-2F733A16D809}"/>
              </a:ext>
            </a:extLst>
          </p:cNvPr>
          <p:cNvGrpSpPr/>
          <p:nvPr/>
        </p:nvGrpSpPr>
        <p:grpSpPr>
          <a:xfrm>
            <a:off x="3089511" y="3866954"/>
            <a:ext cx="1092600" cy="229680"/>
            <a:chOff x="3089511" y="3866954"/>
            <a:chExt cx="109260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32230F3-8158-530B-D766-0152178D17A6}"/>
                    </a:ext>
                  </a:extLst>
                </p14:cNvPr>
                <p14:cNvContentPartPr/>
                <p14:nvPr/>
              </p14:nvContentPartPr>
              <p14:xfrm>
                <a:off x="3089511" y="3954074"/>
                <a:ext cx="166680" cy="142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32230F3-8158-530B-D766-0152178D17A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080511" y="3945074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A4BF968-642E-AFE4-A1CE-C80C8FF5A6AE}"/>
                    </a:ext>
                  </a:extLst>
                </p14:cNvPr>
                <p14:cNvContentPartPr/>
                <p14:nvPr/>
              </p14:nvContentPartPr>
              <p14:xfrm>
                <a:off x="3327471" y="3903674"/>
                <a:ext cx="252720" cy="1904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A4BF968-642E-AFE4-A1CE-C80C8FF5A6A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318831" y="3895034"/>
                  <a:ext cx="270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29F48DF-F655-B5FA-77F0-8728FA64D865}"/>
                    </a:ext>
                  </a:extLst>
                </p14:cNvPr>
                <p14:cNvContentPartPr/>
                <p14:nvPr/>
              </p14:nvContentPartPr>
              <p14:xfrm>
                <a:off x="3495951" y="3932834"/>
                <a:ext cx="101520" cy="284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29F48DF-F655-B5FA-77F0-8728FA64D86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86951" y="3923834"/>
                  <a:ext cx="119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54999AF-0E65-6951-9564-CF5BFA77D665}"/>
                    </a:ext>
                  </a:extLst>
                </p14:cNvPr>
                <p14:cNvContentPartPr/>
                <p14:nvPr/>
              </p14:nvContentPartPr>
              <p14:xfrm>
                <a:off x="3633111" y="3930674"/>
                <a:ext cx="86400" cy="132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54999AF-0E65-6951-9564-CF5BFA77D6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624471" y="3922034"/>
                  <a:ext cx="104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BF2516F-D82F-413B-B545-F02B5BD9615C}"/>
                    </a:ext>
                  </a:extLst>
                </p14:cNvPr>
                <p14:cNvContentPartPr/>
                <p14:nvPr/>
              </p14:nvContentPartPr>
              <p14:xfrm>
                <a:off x="3753711" y="3876674"/>
                <a:ext cx="115920" cy="178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BF2516F-D82F-413B-B545-F02B5BD9615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745071" y="3868034"/>
                  <a:ext cx="133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0861E9F-85CE-DC36-1228-78F774649BBD}"/>
                    </a:ext>
                  </a:extLst>
                </p14:cNvPr>
                <p14:cNvContentPartPr/>
                <p14:nvPr/>
              </p14:nvContentPartPr>
              <p14:xfrm>
                <a:off x="3947751" y="3910514"/>
                <a:ext cx="95040" cy="1407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0861E9F-85CE-DC36-1228-78F774649BB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938751" y="3901514"/>
                  <a:ext cx="112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49979D8-F95B-FECE-A0D8-D91DBF892F06}"/>
                    </a:ext>
                  </a:extLst>
                </p14:cNvPr>
                <p14:cNvContentPartPr/>
                <p14:nvPr/>
              </p14:nvContentPartPr>
              <p14:xfrm>
                <a:off x="4084911" y="3866954"/>
                <a:ext cx="97200" cy="187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49979D8-F95B-FECE-A0D8-D91DBF892F0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075911" y="3858314"/>
                  <a:ext cx="1148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F6AFA4CE-5891-234A-6E77-8EC474F601E3}"/>
              </a:ext>
            </a:extLst>
          </p:cNvPr>
          <p:cNvGrpSpPr/>
          <p:nvPr/>
        </p:nvGrpSpPr>
        <p:grpSpPr>
          <a:xfrm>
            <a:off x="1253511" y="4552754"/>
            <a:ext cx="551160" cy="187200"/>
            <a:chOff x="1253511" y="4552754"/>
            <a:chExt cx="5511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F654AF7-DA59-5191-4E8B-878FE34BB045}"/>
                    </a:ext>
                  </a:extLst>
                </p14:cNvPr>
                <p14:cNvContentPartPr/>
                <p14:nvPr/>
              </p14:nvContentPartPr>
              <p14:xfrm>
                <a:off x="1253511" y="4574714"/>
                <a:ext cx="21600" cy="1562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F654AF7-DA59-5191-4E8B-878FE34BB04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244871" y="4566074"/>
                  <a:ext cx="3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8D6F928-1525-BD8A-C29F-83780091D307}"/>
                    </a:ext>
                  </a:extLst>
                </p14:cNvPr>
                <p14:cNvContentPartPr/>
                <p14:nvPr/>
              </p14:nvContentPartPr>
              <p14:xfrm>
                <a:off x="1274031" y="4552754"/>
                <a:ext cx="282600" cy="1872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8D6F928-1525-BD8A-C29F-83780091D30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65031" y="4543754"/>
                  <a:ext cx="300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8585A89-0BDB-3EA7-96B9-188835F4140C}"/>
                    </a:ext>
                  </a:extLst>
                </p14:cNvPr>
                <p14:cNvContentPartPr/>
                <p14:nvPr/>
              </p14:nvContentPartPr>
              <p14:xfrm>
                <a:off x="1621791" y="4592354"/>
                <a:ext cx="182880" cy="1346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8585A89-0BDB-3EA7-96B9-188835F4140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612791" y="4583354"/>
                  <a:ext cx="20052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2F971C2E-68A0-7B7F-574C-61E9BBB7E835}"/>
                  </a:ext>
                </a:extLst>
              </p14:cNvPr>
              <p14:cNvContentPartPr/>
              <p14:nvPr/>
            </p14:nvContentPartPr>
            <p14:xfrm>
              <a:off x="1879191" y="4563554"/>
              <a:ext cx="92520" cy="1404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2F971C2E-68A0-7B7F-574C-61E9BBB7E835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870551" y="4554914"/>
                <a:ext cx="11016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14053BD6-E91E-BF5E-F722-0C9743D11247}"/>
              </a:ext>
            </a:extLst>
          </p:cNvPr>
          <p:cNvGrpSpPr/>
          <p:nvPr/>
        </p:nvGrpSpPr>
        <p:grpSpPr>
          <a:xfrm>
            <a:off x="2196351" y="4488674"/>
            <a:ext cx="759240" cy="308520"/>
            <a:chOff x="2196351" y="4488674"/>
            <a:chExt cx="759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997A52A-B5F1-4BBA-4418-3ECAD56F9D4D}"/>
                    </a:ext>
                  </a:extLst>
                </p14:cNvPr>
                <p14:cNvContentPartPr/>
                <p14:nvPr/>
              </p14:nvContentPartPr>
              <p14:xfrm>
                <a:off x="2196351" y="4488674"/>
                <a:ext cx="122040" cy="2023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997A52A-B5F1-4BBA-4418-3ECAD56F9D4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187351" y="4480034"/>
                  <a:ext cx="139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C01DD00-7CF6-6B56-7CA7-1814D1BA6FFA}"/>
                    </a:ext>
                  </a:extLst>
                </p14:cNvPr>
                <p14:cNvContentPartPr/>
                <p14:nvPr/>
              </p14:nvContentPartPr>
              <p14:xfrm>
                <a:off x="2361231" y="4586954"/>
                <a:ext cx="1440" cy="3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C01DD00-7CF6-6B56-7CA7-1814D1BA6FF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352591" y="4577954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6893838-13B5-4E3E-3B6F-6DC32BD6966F}"/>
                    </a:ext>
                  </a:extLst>
                </p14:cNvPr>
                <p14:cNvContentPartPr/>
                <p14:nvPr/>
              </p14:nvContentPartPr>
              <p14:xfrm>
                <a:off x="2361231" y="4558154"/>
                <a:ext cx="128160" cy="496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6893838-13B5-4E3E-3B6F-6DC32BD6966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352591" y="4549514"/>
                  <a:ext cx="145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FE1EAA4-9E0E-DB4A-AF35-7447877CBC57}"/>
                    </a:ext>
                  </a:extLst>
                </p14:cNvPr>
                <p14:cNvContentPartPr/>
                <p14:nvPr/>
              </p14:nvContentPartPr>
              <p14:xfrm>
                <a:off x="2360871" y="4530434"/>
                <a:ext cx="111960" cy="1537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FE1EAA4-9E0E-DB4A-AF35-7447877CBC5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351871" y="4521794"/>
                  <a:ext cx="129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2A1C8A4-C8EA-F341-4EA6-A9A22BEAF8C3}"/>
                    </a:ext>
                  </a:extLst>
                </p14:cNvPr>
                <p14:cNvContentPartPr/>
                <p14:nvPr/>
              </p14:nvContentPartPr>
              <p14:xfrm>
                <a:off x="2522511" y="4549514"/>
                <a:ext cx="14760" cy="2476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2A1C8A4-C8EA-F341-4EA6-A9A22BEAF8C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13871" y="4540514"/>
                  <a:ext cx="32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E151E41-4B15-E2DB-BB42-8AEBD2D145F6}"/>
                    </a:ext>
                  </a:extLst>
                </p14:cNvPr>
                <p14:cNvContentPartPr/>
                <p14:nvPr/>
              </p14:nvContentPartPr>
              <p14:xfrm>
                <a:off x="2536911" y="4539794"/>
                <a:ext cx="100800" cy="140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E151E41-4B15-E2DB-BB42-8AEBD2D145F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28271" y="4531154"/>
                  <a:ext cx="118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942B5CE-D7A7-877D-8745-1CE0FEB188B2}"/>
                    </a:ext>
                  </a:extLst>
                </p14:cNvPr>
                <p14:cNvContentPartPr/>
                <p14:nvPr/>
              </p14:nvContentPartPr>
              <p14:xfrm>
                <a:off x="2687031" y="4537994"/>
                <a:ext cx="90720" cy="1422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942B5CE-D7A7-877D-8745-1CE0FEB188B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678031" y="4529354"/>
                  <a:ext cx="108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334AAA1-6D0A-4867-C7B5-270CDBEB3B54}"/>
                    </a:ext>
                  </a:extLst>
                </p14:cNvPr>
                <p14:cNvContentPartPr/>
                <p14:nvPr/>
              </p14:nvContentPartPr>
              <p14:xfrm>
                <a:off x="2851191" y="4490114"/>
                <a:ext cx="57600" cy="178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334AAA1-6D0A-4867-C7B5-270CDBEB3B5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842191" y="4481474"/>
                  <a:ext cx="75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1710390-C53D-57BE-BE07-E8E093107934}"/>
                    </a:ext>
                  </a:extLst>
                </p14:cNvPr>
                <p14:cNvContentPartPr/>
                <p14:nvPr/>
              </p14:nvContentPartPr>
              <p14:xfrm>
                <a:off x="2838951" y="4530794"/>
                <a:ext cx="116640" cy="385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1710390-C53D-57BE-BE07-E8E09310793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830311" y="4521794"/>
                  <a:ext cx="1342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4195354-2746-DE64-35C3-CAA70392FB73}"/>
              </a:ext>
            </a:extLst>
          </p:cNvPr>
          <p:cNvGrpSpPr/>
          <p:nvPr/>
        </p:nvGrpSpPr>
        <p:grpSpPr>
          <a:xfrm>
            <a:off x="3181671" y="4424234"/>
            <a:ext cx="1166760" cy="413280"/>
            <a:chOff x="3181671" y="4424234"/>
            <a:chExt cx="116676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61B4D89-E51B-CD38-F00C-97DF8FAC7852}"/>
                    </a:ext>
                  </a:extLst>
                </p14:cNvPr>
                <p14:cNvContentPartPr/>
                <p14:nvPr/>
              </p14:nvContentPartPr>
              <p14:xfrm>
                <a:off x="3185631" y="4536914"/>
                <a:ext cx="11880" cy="3006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61B4D89-E51B-CD38-F00C-97DF8FAC785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176631" y="4528274"/>
                  <a:ext cx="295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E3C780A-98BB-8CE7-39D4-9E8CEC4EEB4D}"/>
                    </a:ext>
                  </a:extLst>
                </p14:cNvPr>
                <p14:cNvContentPartPr/>
                <p14:nvPr/>
              </p14:nvContentPartPr>
              <p14:xfrm>
                <a:off x="3181671" y="4527554"/>
                <a:ext cx="118440" cy="131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E3C780A-98BB-8CE7-39D4-9E8CEC4EEB4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173031" y="4518914"/>
                  <a:ext cx="13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03FEB01-B671-FD23-AE8A-45A300558CEF}"/>
                    </a:ext>
                  </a:extLst>
                </p14:cNvPr>
                <p14:cNvContentPartPr/>
                <p14:nvPr/>
              </p14:nvContentPartPr>
              <p14:xfrm>
                <a:off x="3339351" y="4500194"/>
                <a:ext cx="87480" cy="1393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03FEB01-B671-FD23-AE8A-45A300558CE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330351" y="4491194"/>
                  <a:ext cx="105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45C309F-84CA-4980-9997-C7D9C53DB260}"/>
                    </a:ext>
                  </a:extLst>
                </p14:cNvPr>
                <p14:cNvContentPartPr/>
                <p14:nvPr/>
              </p14:nvContentPartPr>
              <p14:xfrm>
                <a:off x="3470391" y="4490834"/>
                <a:ext cx="97200" cy="1404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45C309F-84CA-4980-9997-C7D9C53DB26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461751" y="4482194"/>
                  <a:ext cx="114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F0BAD07-E283-4E03-E1C7-F9BAB3F7C6C9}"/>
                    </a:ext>
                  </a:extLst>
                </p14:cNvPr>
                <p14:cNvContentPartPr/>
                <p14:nvPr/>
              </p14:nvContentPartPr>
              <p14:xfrm>
                <a:off x="3650391" y="4424234"/>
                <a:ext cx="293760" cy="199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F0BAD07-E283-4E03-E1C7-F9BAB3F7C6C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641751" y="4415234"/>
                  <a:ext cx="31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C35FF33-2AD6-C4AA-B00B-551520177AF5}"/>
                    </a:ext>
                  </a:extLst>
                </p14:cNvPr>
                <p14:cNvContentPartPr/>
                <p14:nvPr/>
              </p14:nvContentPartPr>
              <p14:xfrm>
                <a:off x="4071231" y="4493354"/>
                <a:ext cx="25920" cy="34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C35FF33-2AD6-C4AA-B00B-551520177AF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062591" y="4484714"/>
                  <a:ext cx="4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CF24DB2-65FB-0CE1-FE99-BAC5E841F45E}"/>
                    </a:ext>
                  </a:extLst>
                </p14:cNvPr>
                <p14:cNvContentPartPr/>
                <p14:nvPr/>
              </p14:nvContentPartPr>
              <p14:xfrm>
                <a:off x="4038111" y="4435034"/>
                <a:ext cx="149760" cy="1620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CF24DB2-65FB-0CE1-FE99-BAC5E841F45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029111" y="4426034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2E6D622-086E-9F1E-A0AA-2496B6D5CD1C}"/>
                    </a:ext>
                  </a:extLst>
                </p14:cNvPr>
                <p14:cNvContentPartPr/>
                <p14:nvPr/>
              </p14:nvContentPartPr>
              <p14:xfrm>
                <a:off x="4149351" y="4456274"/>
                <a:ext cx="92520" cy="230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2E6D622-086E-9F1E-A0AA-2496B6D5CD1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140711" y="4447274"/>
                  <a:ext cx="110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D92BC94-5514-BF9D-6C38-834DE78E2F28}"/>
                    </a:ext>
                  </a:extLst>
                </p14:cNvPr>
                <p14:cNvContentPartPr/>
                <p14:nvPr/>
              </p14:nvContentPartPr>
              <p14:xfrm>
                <a:off x="4265271" y="4444394"/>
                <a:ext cx="83160" cy="150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D92BC94-5514-BF9D-6C38-834DE78E2F2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256271" y="4435394"/>
                  <a:ext cx="100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12BB23B-0692-8C55-8826-3DD801F75BB6}"/>
                    </a:ext>
                  </a:extLst>
                </p14:cNvPr>
                <p14:cNvContentPartPr/>
                <p14:nvPr/>
              </p14:nvContentPartPr>
              <p14:xfrm>
                <a:off x="3974031" y="4477154"/>
                <a:ext cx="114480" cy="1141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12BB23B-0692-8C55-8826-3DD801F75BB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965391" y="4468514"/>
                  <a:ext cx="1321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762ED07-962D-25EB-ED8D-C80937EDF5C1}"/>
              </a:ext>
            </a:extLst>
          </p:cNvPr>
          <p:cNvGrpSpPr/>
          <p:nvPr/>
        </p:nvGrpSpPr>
        <p:grpSpPr>
          <a:xfrm>
            <a:off x="773991" y="4997714"/>
            <a:ext cx="722160" cy="489600"/>
            <a:chOff x="773991" y="4997714"/>
            <a:chExt cx="72216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8710CF8-93A3-EF45-8AAC-10085A7C3584}"/>
                    </a:ext>
                  </a:extLst>
                </p14:cNvPr>
                <p14:cNvContentPartPr/>
                <p14:nvPr/>
              </p14:nvContentPartPr>
              <p14:xfrm>
                <a:off x="773991" y="5095634"/>
                <a:ext cx="108360" cy="1360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8710CF8-93A3-EF45-8AAC-10085A7C358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65351" y="5086994"/>
                  <a:ext cx="126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EFE22E3-DEE0-0AC9-CD72-840B1D6B7FDA}"/>
                    </a:ext>
                  </a:extLst>
                </p14:cNvPr>
                <p14:cNvContentPartPr/>
                <p14:nvPr/>
              </p14:nvContentPartPr>
              <p14:xfrm>
                <a:off x="869031" y="5149634"/>
                <a:ext cx="126360" cy="78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EFE22E3-DEE0-0AC9-CD72-840B1D6B7FD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60391" y="5140994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E6DB7C1-07AA-9345-0872-9E860593C78B}"/>
                    </a:ext>
                  </a:extLst>
                </p14:cNvPr>
                <p14:cNvContentPartPr/>
                <p14:nvPr/>
              </p14:nvContentPartPr>
              <p14:xfrm>
                <a:off x="896031" y="4997714"/>
                <a:ext cx="103680" cy="226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E6DB7C1-07AA-9345-0872-9E860593C78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87391" y="4988714"/>
                  <a:ext cx="121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463A948-A2ED-045F-09BD-A5C98490F65D}"/>
                    </a:ext>
                  </a:extLst>
                </p14:cNvPr>
                <p14:cNvContentPartPr/>
                <p14:nvPr/>
              </p14:nvContentPartPr>
              <p14:xfrm>
                <a:off x="1069191" y="5093834"/>
                <a:ext cx="108000" cy="153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463A948-A2ED-045F-09BD-A5C98490F65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60191" y="5084834"/>
                  <a:ext cx="125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47A5583-CC3D-A68F-D225-EC19382F3DC1}"/>
                    </a:ext>
                  </a:extLst>
                </p14:cNvPr>
                <p14:cNvContentPartPr/>
                <p14:nvPr/>
              </p14:nvContentPartPr>
              <p14:xfrm>
                <a:off x="1234791" y="5096354"/>
                <a:ext cx="104760" cy="124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47A5583-CC3D-A68F-D225-EC19382F3DC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226151" y="5087714"/>
                  <a:ext cx="122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3334F4D-7293-DA8C-FF37-73B9FB322E48}"/>
                    </a:ext>
                  </a:extLst>
                </p14:cNvPr>
                <p14:cNvContentPartPr/>
                <p14:nvPr/>
              </p14:nvContentPartPr>
              <p14:xfrm>
                <a:off x="1339191" y="5216594"/>
                <a:ext cx="360" cy="36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3334F4D-7293-DA8C-FF37-73B9FB322E4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30551" y="5207954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064725-6B41-B3F6-4583-B33940A8EA24}"/>
                    </a:ext>
                  </a:extLst>
                </p14:cNvPr>
                <p14:cNvContentPartPr/>
                <p14:nvPr/>
              </p14:nvContentPartPr>
              <p14:xfrm>
                <a:off x="1361151" y="5090954"/>
                <a:ext cx="135000" cy="3963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064725-6B41-B3F6-4583-B33940A8EA2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352151" y="5082314"/>
                  <a:ext cx="1526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65B7068A-CCC1-DD0F-A3FF-4C7768675F07}"/>
              </a:ext>
            </a:extLst>
          </p:cNvPr>
          <p:cNvGrpSpPr/>
          <p:nvPr/>
        </p:nvGrpSpPr>
        <p:grpSpPr>
          <a:xfrm>
            <a:off x="1824831" y="4944434"/>
            <a:ext cx="577080" cy="266760"/>
            <a:chOff x="1824831" y="4944434"/>
            <a:chExt cx="5770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2E687F4-E9C8-D4E2-FE7F-48AA7367C4B9}"/>
                    </a:ext>
                  </a:extLst>
                </p14:cNvPr>
                <p14:cNvContentPartPr/>
                <p14:nvPr/>
              </p14:nvContentPartPr>
              <p14:xfrm>
                <a:off x="1824831" y="5048834"/>
                <a:ext cx="290160" cy="162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2E687F4-E9C8-D4E2-FE7F-48AA7367C4B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816191" y="5040194"/>
                  <a:ext cx="307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E016310-AE51-AFCA-BA24-331F2FE20FAC}"/>
                    </a:ext>
                  </a:extLst>
                </p14:cNvPr>
                <p14:cNvContentPartPr/>
                <p14:nvPr/>
              </p14:nvContentPartPr>
              <p14:xfrm>
                <a:off x="2075031" y="4944434"/>
                <a:ext cx="61200" cy="352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E016310-AE51-AFCA-BA24-331F2FE20FA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066391" y="4935794"/>
                  <a:ext cx="78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09BF107-DE7E-6F6B-9140-679276D9403A}"/>
                    </a:ext>
                  </a:extLst>
                </p14:cNvPr>
                <p14:cNvContentPartPr/>
                <p14:nvPr/>
              </p14:nvContentPartPr>
              <p14:xfrm>
                <a:off x="2196711" y="5003834"/>
                <a:ext cx="37440" cy="1796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09BF107-DE7E-6F6B-9140-679276D9403A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187711" y="4995194"/>
                  <a:ext cx="55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223348F-3168-6397-8B93-AE84D5B729E5}"/>
                    </a:ext>
                  </a:extLst>
                </p14:cNvPr>
                <p14:cNvContentPartPr/>
                <p14:nvPr/>
              </p14:nvContentPartPr>
              <p14:xfrm>
                <a:off x="2191671" y="4995194"/>
                <a:ext cx="210240" cy="182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223348F-3168-6397-8B93-AE84D5B729E5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182671" y="4986554"/>
                  <a:ext cx="2278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AD178710-945A-38B2-3210-EE4D292C4141}"/>
              </a:ext>
            </a:extLst>
          </p:cNvPr>
          <p:cNvGrpSpPr/>
          <p:nvPr/>
        </p:nvGrpSpPr>
        <p:grpSpPr>
          <a:xfrm>
            <a:off x="2804031" y="4916714"/>
            <a:ext cx="790560" cy="468360"/>
            <a:chOff x="2804031" y="4916714"/>
            <a:chExt cx="7905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FD65D31-063E-A9BB-21B6-6C0B264EF76D}"/>
                    </a:ext>
                  </a:extLst>
                </p14:cNvPr>
                <p14:cNvContentPartPr/>
                <p14:nvPr/>
              </p14:nvContentPartPr>
              <p14:xfrm>
                <a:off x="2804031" y="5018954"/>
                <a:ext cx="234360" cy="1573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FD65D31-063E-A9BB-21B6-6C0B264EF76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795031" y="5010314"/>
                  <a:ext cx="252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DF07029-8874-A516-AF5F-F56CC413BBC8}"/>
                    </a:ext>
                  </a:extLst>
                </p14:cNvPr>
                <p14:cNvContentPartPr/>
                <p14:nvPr/>
              </p14:nvContentPartPr>
              <p14:xfrm>
                <a:off x="3098151" y="4997714"/>
                <a:ext cx="303480" cy="3873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DF07029-8874-A516-AF5F-F56CC413BBC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089511" y="4989074"/>
                  <a:ext cx="321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8A69A43-5CF1-47DC-D01E-21DF629D31C6}"/>
                    </a:ext>
                  </a:extLst>
                </p14:cNvPr>
                <p14:cNvContentPartPr/>
                <p14:nvPr/>
              </p14:nvContentPartPr>
              <p14:xfrm>
                <a:off x="3363111" y="4916714"/>
                <a:ext cx="69480" cy="518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8A69A43-5CF1-47DC-D01E-21DF629D31C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354111" y="4907714"/>
                  <a:ext cx="87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9DABD13-6CCD-E7A4-1668-7C37BEC746CE}"/>
                    </a:ext>
                  </a:extLst>
                </p14:cNvPr>
                <p14:cNvContentPartPr/>
                <p14:nvPr/>
              </p14:nvContentPartPr>
              <p14:xfrm>
                <a:off x="3462111" y="4944794"/>
                <a:ext cx="132480" cy="210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9DABD13-6CCD-E7A4-1668-7C37BEC746C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453471" y="4936154"/>
                  <a:ext cx="1501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DE809D90-ADFF-03D9-49CA-113C729331BA}"/>
                  </a:ext>
                </a:extLst>
              </p14:cNvPr>
              <p14:cNvContentPartPr/>
              <p14:nvPr/>
            </p14:nvContentPartPr>
            <p14:xfrm>
              <a:off x="2123271" y="5578034"/>
              <a:ext cx="109440" cy="18468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DE809D90-ADFF-03D9-49CA-113C729331BA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114631" y="5569394"/>
                <a:ext cx="12708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4" name="Group 463">
            <a:extLst>
              <a:ext uri="{FF2B5EF4-FFF2-40B4-BE49-F238E27FC236}">
                <a16:creationId xmlns:a16="http://schemas.microsoft.com/office/drawing/2014/main" id="{A122C312-49EC-4A1E-7C63-3074B914A38C}"/>
              </a:ext>
            </a:extLst>
          </p:cNvPr>
          <p:cNvGrpSpPr/>
          <p:nvPr/>
        </p:nvGrpSpPr>
        <p:grpSpPr>
          <a:xfrm>
            <a:off x="3638683" y="4972694"/>
            <a:ext cx="553320" cy="176040"/>
            <a:chOff x="3638683" y="4972694"/>
            <a:chExt cx="5533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6D48B0E-7B1D-7E4C-984A-D5DCEE278346}"/>
                    </a:ext>
                  </a:extLst>
                </p14:cNvPr>
                <p14:cNvContentPartPr/>
                <p14:nvPr/>
              </p14:nvContentPartPr>
              <p14:xfrm>
                <a:off x="3638683" y="4977734"/>
                <a:ext cx="245520" cy="1612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6D48B0E-7B1D-7E4C-984A-D5DCEE278346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629683" y="4968734"/>
                  <a:ext cx="263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09CA5EA-434F-3DA9-628F-C89704AF2595}"/>
                    </a:ext>
                  </a:extLst>
                </p14:cNvPr>
                <p14:cNvContentPartPr/>
                <p14:nvPr/>
              </p14:nvContentPartPr>
              <p14:xfrm>
                <a:off x="3934603" y="4972694"/>
                <a:ext cx="257400" cy="1760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09CA5EA-434F-3DA9-628F-C89704AF259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25603" y="4963694"/>
                  <a:ext cx="2750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26DD580-FE4F-2BB3-6068-6ED4C34F1254}"/>
              </a:ext>
            </a:extLst>
          </p:cNvPr>
          <p:cNvGrpSpPr/>
          <p:nvPr/>
        </p:nvGrpSpPr>
        <p:grpSpPr>
          <a:xfrm>
            <a:off x="2320723" y="5576054"/>
            <a:ext cx="642960" cy="180000"/>
            <a:chOff x="2320723" y="5576054"/>
            <a:chExt cx="64296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8620A933-917D-4753-949F-26C1CC7BF0D4}"/>
                    </a:ext>
                  </a:extLst>
                </p14:cNvPr>
                <p14:cNvContentPartPr/>
                <p14:nvPr/>
              </p14:nvContentPartPr>
              <p14:xfrm>
                <a:off x="2320723" y="5598014"/>
                <a:ext cx="253080" cy="158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8620A933-917D-4753-949F-26C1CC7BF0D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312083" y="5589374"/>
                  <a:ext cx="270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0BD03A5E-1DC6-09C3-A859-4FEBC3EB0CE6}"/>
                    </a:ext>
                  </a:extLst>
                </p14:cNvPr>
                <p14:cNvContentPartPr/>
                <p14:nvPr/>
              </p14:nvContentPartPr>
              <p14:xfrm>
                <a:off x="2637883" y="5594054"/>
                <a:ext cx="61200" cy="1252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0BD03A5E-1DC6-09C3-A859-4FEBC3EB0CE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628883" y="5585414"/>
                  <a:ext cx="78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764A1A4-DBD6-041E-AC4C-90C86B3A4F24}"/>
                    </a:ext>
                  </a:extLst>
                </p14:cNvPr>
                <p14:cNvContentPartPr/>
                <p14:nvPr/>
              </p14:nvContentPartPr>
              <p14:xfrm>
                <a:off x="2752363" y="5576054"/>
                <a:ext cx="94320" cy="1411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764A1A4-DBD6-041E-AC4C-90C86B3A4F2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743363" y="5567054"/>
                  <a:ext cx="111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E0374F1-41F4-0277-27EF-1D5E1F5E9680}"/>
                    </a:ext>
                  </a:extLst>
                </p14:cNvPr>
                <p14:cNvContentPartPr/>
                <p14:nvPr/>
              </p14:nvContentPartPr>
              <p14:xfrm>
                <a:off x="2934163" y="5689454"/>
                <a:ext cx="29520" cy="208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E0374F1-41F4-0277-27EF-1D5E1F5E968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25523" y="5680814"/>
                  <a:ext cx="471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365410B-3DA1-E7CA-2126-1D393F1F1979}"/>
                  </a:ext>
                </a:extLst>
              </p14:cNvPr>
              <p14:cNvContentPartPr/>
              <p14:nvPr/>
            </p14:nvContentPartPr>
            <p14:xfrm>
              <a:off x="4208563" y="928094"/>
              <a:ext cx="2677320" cy="18608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365410B-3DA1-E7CA-2126-1D393F1F1979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4190923" y="892094"/>
                <a:ext cx="2712960" cy="19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7FFA06DF-EE06-3720-5944-27EE713497D0}"/>
                  </a:ext>
                </a:extLst>
              </p14:cNvPr>
              <p14:cNvContentPartPr/>
              <p14:nvPr/>
            </p14:nvContentPartPr>
            <p14:xfrm>
              <a:off x="8501203" y="956174"/>
              <a:ext cx="2862720" cy="193644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7FFA06DF-EE06-3720-5944-27EE713497D0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483203" y="920534"/>
                <a:ext cx="2898360" cy="20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EE6792B2-6044-86F2-A6BC-55384E1EA168}"/>
                  </a:ext>
                </a:extLst>
              </p14:cNvPr>
              <p14:cNvContentPartPr/>
              <p14:nvPr/>
            </p14:nvContentPartPr>
            <p14:xfrm>
              <a:off x="6049963" y="3281774"/>
              <a:ext cx="3669840" cy="26326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EE6792B2-6044-86F2-A6BC-55384E1EA168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032323" y="3245774"/>
                <a:ext cx="3705480" cy="27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10F5F92F-EB2D-7061-5962-49B48C97B5C8}"/>
                  </a:ext>
                </a:extLst>
              </p14:cNvPr>
              <p14:cNvContentPartPr/>
              <p14:nvPr/>
            </p14:nvContentPartPr>
            <p14:xfrm>
              <a:off x="6052483" y="3305894"/>
              <a:ext cx="3049200" cy="2001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10F5F92F-EB2D-7061-5962-49B48C97B5C8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034483" y="3269894"/>
                <a:ext cx="3084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C71EAA34-0137-EECC-2237-5FE8AB4E2917}"/>
                  </a:ext>
                </a:extLst>
              </p14:cNvPr>
              <p14:cNvContentPartPr/>
              <p14:nvPr/>
            </p14:nvContentPartPr>
            <p14:xfrm>
              <a:off x="449803" y="3393014"/>
              <a:ext cx="4073400" cy="28605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C71EAA34-0137-EECC-2237-5FE8AB4E2917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431803" y="3357374"/>
                <a:ext cx="4109040" cy="29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C05DA56-F3F4-EAFC-C450-F1CCB6728C14}"/>
                  </a:ext>
                </a:extLst>
              </p14:cNvPr>
              <p14:cNvContentPartPr/>
              <p14:nvPr/>
            </p14:nvContentPartPr>
            <p14:xfrm>
              <a:off x="3156643" y="1870934"/>
              <a:ext cx="1010880" cy="2134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C05DA56-F3F4-EAFC-C450-F1CCB6728C14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3138643" y="1835294"/>
                <a:ext cx="1046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F5FAFED-5DD9-0BCD-7844-1A17BC05C022}"/>
                  </a:ext>
                </a:extLst>
              </p14:cNvPr>
              <p14:cNvContentPartPr/>
              <p14:nvPr/>
            </p14:nvContentPartPr>
            <p14:xfrm>
              <a:off x="7015843" y="1810454"/>
              <a:ext cx="1460880" cy="28404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F5FAFED-5DD9-0BCD-7844-1A17BC05C022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998203" y="1774454"/>
                <a:ext cx="1496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501CB89E-9F88-9633-FB1C-D9B2061917DB}"/>
                  </a:ext>
                </a:extLst>
              </p14:cNvPr>
              <p14:cNvContentPartPr/>
              <p14:nvPr/>
            </p14:nvContentPartPr>
            <p14:xfrm>
              <a:off x="9601363" y="2874254"/>
              <a:ext cx="978120" cy="11314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501CB89E-9F88-9633-FB1C-D9B2061917DB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9583363" y="2838614"/>
                <a:ext cx="1013760" cy="12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220ABA59-87B9-CDE6-9CD0-5F8B21246C4A}"/>
                  </a:ext>
                </a:extLst>
              </p14:cNvPr>
              <p14:cNvContentPartPr/>
              <p14:nvPr/>
            </p14:nvContentPartPr>
            <p14:xfrm>
              <a:off x="4707523" y="4210934"/>
              <a:ext cx="1276920" cy="187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220ABA59-87B9-CDE6-9CD0-5F8B21246C4A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4689523" y="4174934"/>
                <a:ext cx="1312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B1A5A5EA-84E2-B888-0677-54AB02B57F7C}"/>
                  </a:ext>
                </a:extLst>
              </p14:cNvPr>
              <p14:cNvContentPartPr/>
              <p14:nvPr/>
            </p14:nvContentPartPr>
            <p14:xfrm>
              <a:off x="4651363" y="4061174"/>
              <a:ext cx="228600" cy="3078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B1A5A5EA-84E2-B888-0677-54AB02B57F7C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4633723" y="4025534"/>
                <a:ext cx="26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6361263-9597-B7B3-C81E-7CEFB719CE3B}"/>
                  </a:ext>
                </a:extLst>
              </p14:cNvPr>
              <p14:cNvContentPartPr/>
              <p14:nvPr/>
            </p14:nvContentPartPr>
            <p14:xfrm>
              <a:off x="642043" y="1301774"/>
              <a:ext cx="2419920" cy="14864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6361263-9597-B7B3-C81E-7CEFB719CE3B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24403" y="1266134"/>
                <a:ext cx="245556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BD3AEBE8-BB19-FFB1-8E0F-7294552924A1}"/>
                  </a:ext>
                </a:extLst>
              </p14:cNvPr>
              <p14:cNvContentPartPr/>
              <p14:nvPr/>
            </p14:nvContentPartPr>
            <p14:xfrm>
              <a:off x="462763" y="1275494"/>
              <a:ext cx="857160" cy="16344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BD3AEBE8-BB19-FFB1-8E0F-7294552924A1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445123" y="1239854"/>
                <a:ext cx="892800" cy="17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5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A312875-51BD-599C-2FCB-4DC27D7882F6}"/>
              </a:ext>
            </a:extLst>
          </p:cNvPr>
          <p:cNvGrpSpPr/>
          <p:nvPr/>
        </p:nvGrpSpPr>
        <p:grpSpPr>
          <a:xfrm>
            <a:off x="1247998" y="285625"/>
            <a:ext cx="412920" cy="243360"/>
            <a:chOff x="1247998" y="285625"/>
            <a:chExt cx="4129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4D85B0-63A5-E320-4746-0A7E0F451FED}"/>
                    </a:ext>
                  </a:extLst>
                </p14:cNvPr>
                <p14:cNvContentPartPr/>
                <p14:nvPr/>
              </p14:nvContentPartPr>
              <p14:xfrm>
                <a:off x="1247998" y="285625"/>
                <a:ext cx="11520" cy="24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4D85B0-63A5-E320-4746-0A7E0F451F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0358" y="267985"/>
                  <a:ext cx="47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8256F6-0D92-CD8F-1E50-B4505534AFED}"/>
                    </a:ext>
                  </a:extLst>
                </p14:cNvPr>
                <p14:cNvContentPartPr/>
                <p14:nvPr/>
              </p14:nvContentPartPr>
              <p14:xfrm>
                <a:off x="1283278" y="298585"/>
                <a:ext cx="129960" cy="21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8256F6-0D92-CD8F-1E50-B4505534AF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5278" y="280945"/>
                  <a:ext cx="165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4E1C9A-BD7C-0C24-D061-167A6C4747A9}"/>
                    </a:ext>
                  </a:extLst>
                </p14:cNvPr>
                <p14:cNvContentPartPr/>
                <p14:nvPr/>
              </p14:nvContentPartPr>
              <p14:xfrm>
                <a:off x="1532038" y="402265"/>
                <a:ext cx="128880" cy="1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4E1C9A-BD7C-0C24-D061-167A6C4747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4038" y="384265"/>
                  <a:ext cx="164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00FDFA-2C9E-811D-2063-838C49684E89}"/>
              </a:ext>
            </a:extLst>
          </p:cNvPr>
          <p:cNvGrpSpPr/>
          <p:nvPr/>
        </p:nvGrpSpPr>
        <p:grpSpPr>
          <a:xfrm>
            <a:off x="1847038" y="247825"/>
            <a:ext cx="1333080" cy="245880"/>
            <a:chOff x="1847038" y="247825"/>
            <a:chExt cx="133308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0BAD9F-117A-4436-0866-09CD1E941F83}"/>
                    </a:ext>
                  </a:extLst>
                </p14:cNvPr>
                <p14:cNvContentPartPr/>
                <p14:nvPr/>
              </p14:nvContentPartPr>
              <p14:xfrm>
                <a:off x="1847038" y="285625"/>
                <a:ext cx="11520" cy="20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0BAD9F-117A-4436-0866-09CD1E941F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9398" y="267985"/>
                  <a:ext cx="47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C2053B-EA9D-22EA-94E5-BB581E782374}"/>
                    </a:ext>
                  </a:extLst>
                </p14:cNvPr>
                <p14:cNvContentPartPr/>
                <p14:nvPr/>
              </p14:nvContentPartPr>
              <p14:xfrm>
                <a:off x="1866118" y="305425"/>
                <a:ext cx="195120" cy="17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C2053B-EA9D-22EA-94E5-BB581E7823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8478" y="287785"/>
                  <a:ext cx="230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7E75FD-B7A4-AE74-2EB2-A648C6B42238}"/>
                    </a:ext>
                  </a:extLst>
                </p14:cNvPr>
                <p14:cNvContentPartPr/>
                <p14:nvPr/>
              </p14:nvContentPartPr>
              <p14:xfrm>
                <a:off x="2047558" y="247825"/>
                <a:ext cx="28080" cy="23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7E75FD-B7A4-AE74-2EB2-A648C6B422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9558" y="229825"/>
                  <a:ext cx="63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4AF832-C5C2-CDB1-D6BB-76C626146FC8}"/>
                    </a:ext>
                  </a:extLst>
                </p14:cNvPr>
                <p14:cNvContentPartPr/>
                <p14:nvPr/>
              </p14:nvContentPartPr>
              <p14:xfrm>
                <a:off x="2164198" y="327385"/>
                <a:ext cx="93960" cy="16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4AF832-C5C2-CDB1-D6BB-76C626146F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46558" y="309385"/>
                  <a:ext cx="12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F0CD3D-1C0B-C8B4-25BF-CA07009C5433}"/>
                    </a:ext>
                  </a:extLst>
                </p14:cNvPr>
                <p14:cNvContentPartPr/>
                <p14:nvPr/>
              </p14:nvContentPartPr>
              <p14:xfrm>
                <a:off x="2321878" y="325945"/>
                <a:ext cx="374760" cy="16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F0CD3D-1C0B-C8B4-25BF-CA07009C54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4238" y="308305"/>
                  <a:ext cx="41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12CD06-0958-B989-1DFE-33057E8DC5F4}"/>
                    </a:ext>
                  </a:extLst>
                </p14:cNvPr>
                <p14:cNvContentPartPr/>
                <p14:nvPr/>
              </p14:nvContentPartPr>
              <p14:xfrm>
                <a:off x="2745958" y="327025"/>
                <a:ext cx="78840" cy="14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12CD06-0958-B989-1DFE-33057E8DC5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7958" y="309025"/>
                  <a:ext cx="11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C02B60-4288-8E64-FA0A-15131B0B5F71}"/>
                    </a:ext>
                  </a:extLst>
                </p14:cNvPr>
                <p14:cNvContentPartPr/>
                <p14:nvPr/>
              </p14:nvContentPartPr>
              <p14:xfrm>
                <a:off x="2900758" y="313705"/>
                <a:ext cx="83160" cy="16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C02B60-4288-8E64-FA0A-15131B0B5F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83118" y="296065"/>
                  <a:ext cx="118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EF01DA-185A-A78A-5501-A0110AB0788A}"/>
                    </a:ext>
                  </a:extLst>
                </p14:cNvPr>
                <p14:cNvContentPartPr/>
                <p14:nvPr/>
              </p14:nvContentPartPr>
              <p14:xfrm>
                <a:off x="3062758" y="273745"/>
                <a:ext cx="99000" cy="20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EF01DA-185A-A78A-5501-A0110AB078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44758" y="255745"/>
                  <a:ext cx="134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FEC240-4354-B3A5-B201-A794261D3E63}"/>
                    </a:ext>
                  </a:extLst>
                </p14:cNvPr>
                <p14:cNvContentPartPr/>
                <p14:nvPr/>
              </p14:nvContentPartPr>
              <p14:xfrm>
                <a:off x="3049078" y="334945"/>
                <a:ext cx="131040" cy="21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FEC240-4354-B3A5-B201-A794261D3E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1078" y="317305"/>
                  <a:ext cx="1666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835790-E504-891C-738F-C4FED2AA5999}"/>
              </a:ext>
            </a:extLst>
          </p:cNvPr>
          <p:cNvGrpSpPr/>
          <p:nvPr/>
        </p:nvGrpSpPr>
        <p:grpSpPr>
          <a:xfrm>
            <a:off x="3444718" y="194905"/>
            <a:ext cx="1701360" cy="463320"/>
            <a:chOff x="3444718" y="194905"/>
            <a:chExt cx="170136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6A5D4B-C390-9C22-7055-93AB8EDCB6F2}"/>
                    </a:ext>
                  </a:extLst>
                </p14:cNvPr>
                <p14:cNvContentPartPr/>
                <p14:nvPr/>
              </p14:nvContentPartPr>
              <p14:xfrm>
                <a:off x="3444718" y="239545"/>
                <a:ext cx="12600" cy="21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6A5D4B-C390-9C22-7055-93AB8EDCB6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26718" y="221905"/>
                  <a:ext cx="48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2FBB3D-2FB9-E12E-0699-8727388DCDD8}"/>
                    </a:ext>
                  </a:extLst>
                </p14:cNvPr>
                <p14:cNvContentPartPr/>
                <p14:nvPr/>
              </p14:nvContentPartPr>
              <p14:xfrm>
                <a:off x="3452638" y="249265"/>
                <a:ext cx="210600" cy="19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2FBB3D-2FB9-E12E-0699-8727388DCD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34998" y="231625"/>
                  <a:ext cx="246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82C88D-E1F6-4D16-F2E3-16CF8340D84C}"/>
                    </a:ext>
                  </a:extLst>
                </p14:cNvPr>
                <p14:cNvContentPartPr/>
                <p14:nvPr/>
              </p14:nvContentPartPr>
              <p14:xfrm>
                <a:off x="3652078" y="225145"/>
                <a:ext cx="316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82C88D-E1F6-4D16-F2E3-16CF8340D8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078" y="207505"/>
                  <a:ext cx="67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640193-F6A1-B603-8AC9-29FFF9F73728}"/>
                    </a:ext>
                  </a:extLst>
                </p14:cNvPr>
                <p14:cNvContentPartPr/>
                <p14:nvPr/>
              </p14:nvContentPartPr>
              <p14:xfrm>
                <a:off x="3774118" y="297505"/>
                <a:ext cx="18828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640193-F6A1-B603-8AC9-29FFF9F737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56118" y="279865"/>
                  <a:ext cx="223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4D1C81-F6CA-714B-73CC-494EF53DCE6C}"/>
                    </a:ext>
                  </a:extLst>
                </p14:cNvPr>
                <p14:cNvContentPartPr/>
                <p14:nvPr/>
              </p14:nvContentPartPr>
              <p14:xfrm>
                <a:off x="3942958" y="194905"/>
                <a:ext cx="42120" cy="6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4D1C81-F6CA-714B-73CC-494EF53DCE6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24958" y="176905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EEA266-A355-2A69-7644-C598BF17EB00}"/>
                    </a:ext>
                  </a:extLst>
                </p14:cNvPr>
                <p14:cNvContentPartPr/>
                <p14:nvPr/>
              </p14:nvContentPartPr>
              <p14:xfrm>
                <a:off x="4036198" y="310825"/>
                <a:ext cx="110160" cy="347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EEA266-A355-2A69-7644-C598BF17EB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18198" y="293185"/>
                  <a:ext cx="145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0A3456-2F9A-9468-41FB-0E53EFA4A3AC}"/>
                    </a:ext>
                  </a:extLst>
                </p14:cNvPr>
                <p14:cNvContentPartPr/>
                <p14:nvPr/>
              </p14:nvContentPartPr>
              <p14:xfrm>
                <a:off x="4211158" y="225505"/>
                <a:ext cx="137160" cy="22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0A3456-2F9A-9468-41FB-0E53EFA4A3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3158" y="207865"/>
                  <a:ext cx="172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459A5D-92B1-5787-1331-ECAE5D53DD45}"/>
                    </a:ext>
                  </a:extLst>
                </p14:cNvPr>
                <p14:cNvContentPartPr/>
                <p14:nvPr/>
              </p14:nvContentPartPr>
              <p14:xfrm>
                <a:off x="4412758" y="231625"/>
                <a:ext cx="118800" cy="22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459A5D-92B1-5787-1331-ECAE5D53DD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95118" y="213625"/>
                  <a:ext cx="154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8B8846-DE3F-FB94-A1ED-3F5B03A3293F}"/>
                    </a:ext>
                  </a:extLst>
                </p14:cNvPr>
                <p14:cNvContentPartPr/>
                <p14:nvPr/>
              </p14:nvContentPartPr>
              <p14:xfrm>
                <a:off x="4614358" y="285625"/>
                <a:ext cx="103320" cy="14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8B8846-DE3F-FB94-A1ED-3F5B03A329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6358" y="267625"/>
                  <a:ext cx="138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09605B-A2A1-5C77-B11F-2D5A6B4370F5}"/>
                    </a:ext>
                  </a:extLst>
                </p14:cNvPr>
                <p14:cNvContentPartPr/>
                <p14:nvPr/>
              </p14:nvContentPartPr>
              <p14:xfrm>
                <a:off x="4784278" y="261865"/>
                <a:ext cx="361800" cy="15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09605B-A2A1-5C77-B11F-2D5A6B4370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66638" y="243865"/>
                  <a:ext cx="39744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5CAEA25-D4B5-C2C3-918A-6C10B7DD4F8A}"/>
                  </a:ext>
                </a:extLst>
              </p14:cNvPr>
              <p14:cNvContentPartPr/>
              <p14:nvPr/>
            </p14:nvContentPartPr>
            <p14:xfrm>
              <a:off x="5274238" y="327385"/>
              <a:ext cx="269280" cy="24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5CAEA25-D4B5-C2C3-918A-6C10B7DD4F8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56238" y="309385"/>
                <a:ext cx="304920" cy="6012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23AB2B-2C7D-EF7C-7911-D59FD6F42F90}"/>
              </a:ext>
            </a:extLst>
          </p:cNvPr>
          <p:cNvCxnSpPr>
            <a:cxnSpLocks/>
          </p:cNvCxnSpPr>
          <p:nvPr/>
        </p:nvCxnSpPr>
        <p:spPr>
          <a:xfrm>
            <a:off x="1532038" y="1641109"/>
            <a:ext cx="0" cy="333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319C5C-5EB8-1CA7-A222-C8F1F43D76C2}"/>
              </a:ext>
            </a:extLst>
          </p:cNvPr>
          <p:cNvCxnSpPr>
            <a:cxnSpLocks/>
          </p:cNvCxnSpPr>
          <p:nvPr/>
        </p:nvCxnSpPr>
        <p:spPr>
          <a:xfrm>
            <a:off x="1413238" y="4977353"/>
            <a:ext cx="405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4EFC4C6-2FB2-447D-C232-63331DAEAC3F}"/>
                  </a:ext>
                </a:extLst>
              </p14:cNvPr>
              <p14:cNvContentPartPr/>
              <p14:nvPr/>
            </p14:nvContentPartPr>
            <p14:xfrm>
              <a:off x="2235116" y="2478351"/>
              <a:ext cx="54360" cy="65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4EFC4C6-2FB2-447D-C232-63331DAEAC3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30796" y="2474031"/>
                <a:ext cx="63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E96C88-0013-890A-BE8F-38AFD70CE1F4}"/>
                  </a:ext>
                </a:extLst>
              </p14:cNvPr>
              <p14:cNvContentPartPr/>
              <p14:nvPr/>
            </p14:nvContentPartPr>
            <p14:xfrm>
              <a:off x="2135756" y="2840151"/>
              <a:ext cx="55440" cy="57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E96C88-0013-890A-BE8F-38AFD70CE1F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31436" y="2835831"/>
                <a:ext cx="64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2047D3C-ACA0-1814-01EF-DAE9D82AF6C6}"/>
                  </a:ext>
                </a:extLst>
              </p14:cNvPr>
              <p14:cNvContentPartPr/>
              <p14:nvPr/>
            </p14:nvContentPartPr>
            <p14:xfrm>
              <a:off x="2426276" y="3263871"/>
              <a:ext cx="50040" cy="56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2047D3C-ACA0-1814-01EF-DAE9D82AF6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21956" y="3259551"/>
                <a:ext cx="58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9CB686-AAA0-C7C6-FA9C-F792B078E4B5}"/>
                  </a:ext>
                </a:extLst>
              </p14:cNvPr>
              <p14:cNvContentPartPr/>
              <p14:nvPr/>
            </p14:nvContentPartPr>
            <p14:xfrm>
              <a:off x="2944316" y="2453871"/>
              <a:ext cx="65160" cy="67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9CB686-AAA0-C7C6-FA9C-F792B078E4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9996" y="2449551"/>
                <a:ext cx="73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C99DD29-CBCF-E7B8-1311-117BB8E44CBC}"/>
                  </a:ext>
                </a:extLst>
              </p14:cNvPr>
              <p14:cNvContentPartPr/>
              <p14:nvPr/>
            </p14:nvContentPartPr>
            <p14:xfrm>
              <a:off x="2823716" y="3080991"/>
              <a:ext cx="48600" cy="79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C99DD29-CBCF-E7B8-1311-117BB8E44CB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19396" y="3076671"/>
                <a:ext cx="57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215AF3-1BB0-353C-515A-B86EF8DC0E53}"/>
                  </a:ext>
                </a:extLst>
              </p14:cNvPr>
              <p14:cNvContentPartPr/>
              <p14:nvPr/>
            </p14:nvContentPartPr>
            <p14:xfrm>
              <a:off x="2512316" y="2094231"/>
              <a:ext cx="45360" cy="64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215AF3-1BB0-353C-515A-B86EF8DC0E5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07996" y="2089911"/>
                <a:ext cx="54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75DCE0-F35C-5CB8-35D4-810856BDB77C}"/>
                  </a:ext>
                </a:extLst>
              </p14:cNvPr>
              <p14:cNvContentPartPr/>
              <p14:nvPr/>
            </p14:nvContentPartPr>
            <p14:xfrm>
              <a:off x="2223956" y="2483031"/>
              <a:ext cx="48240" cy="61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75DCE0-F35C-5CB8-35D4-810856BDB7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219636" y="2478711"/>
                <a:ext cx="56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4351C97-FD9B-F862-7255-BBFE59C555D4}"/>
                  </a:ext>
                </a:extLst>
              </p14:cNvPr>
              <p14:cNvContentPartPr/>
              <p14:nvPr/>
            </p14:nvContentPartPr>
            <p14:xfrm>
              <a:off x="2129276" y="2837271"/>
              <a:ext cx="56880" cy="69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4351C97-FD9B-F862-7255-BBFE59C555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24956" y="2832951"/>
                <a:ext cx="65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0500822-F89B-9FE7-D148-44C18D9066F5}"/>
                  </a:ext>
                </a:extLst>
              </p14:cNvPr>
              <p14:cNvContentPartPr/>
              <p14:nvPr/>
            </p14:nvContentPartPr>
            <p14:xfrm>
              <a:off x="2430596" y="3258831"/>
              <a:ext cx="46440" cy="72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0500822-F89B-9FE7-D148-44C18D9066F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26276" y="3254511"/>
                <a:ext cx="55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C59C7D6-3796-C53B-9E2D-1868DAC8BB7B}"/>
                  </a:ext>
                </a:extLst>
              </p14:cNvPr>
              <p14:cNvContentPartPr/>
              <p14:nvPr/>
            </p14:nvContentPartPr>
            <p14:xfrm>
              <a:off x="2842076" y="3086391"/>
              <a:ext cx="48600" cy="49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C59C7D6-3796-C53B-9E2D-1868DAC8BB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37756" y="3082071"/>
                <a:ext cx="57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BCAE362-BDA3-EA34-8B04-E59500EEED73}"/>
                  </a:ext>
                </a:extLst>
              </p14:cNvPr>
              <p14:cNvContentPartPr/>
              <p14:nvPr/>
            </p14:nvContentPartPr>
            <p14:xfrm>
              <a:off x="2169596" y="3845631"/>
              <a:ext cx="68760" cy="83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BCAE362-BDA3-EA34-8B04-E59500EEED7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65276" y="3841311"/>
                <a:ext cx="77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F701A6-7EDF-9106-4534-1859D9B5EA9C}"/>
                  </a:ext>
                </a:extLst>
              </p14:cNvPr>
              <p14:cNvContentPartPr/>
              <p14:nvPr/>
            </p14:nvContentPartPr>
            <p14:xfrm>
              <a:off x="2966636" y="3596871"/>
              <a:ext cx="66600" cy="70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F701A6-7EDF-9106-4534-1859D9B5EA9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962316" y="3592551"/>
                <a:ext cx="75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FD0FAA-3530-67D2-BF4C-7F336F23DAD1}"/>
                  </a:ext>
                </a:extLst>
              </p14:cNvPr>
              <p14:cNvContentPartPr/>
              <p14:nvPr/>
            </p14:nvContentPartPr>
            <p14:xfrm>
              <a:off x="3923876" y="3573831"/>
              <a:ext cx="50040" cy="65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FD0FAA-3530-67D2-BF4C-7F336F23DA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19556" y="3569511"/>
                <a:ext cx="586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46DA42-68CB-A543-5698-9DB68351F13B}"/>
                  </a:ext>
                </a:extLst>
              </p14:cNvPr>
              <p14:cNvContentPartPr/>
              <p14:nvPr/>
            </p14:nvContentPartPr>
            <p14:xfrm>
              <a:off x="2829476" y="3083511"/>
              <a:ext cx="59760" cy="78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46DA42-68CB-A543-5698-9DB68351F13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25156" y="3079191"/>
                <a:ext cx="684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7A9E77F-ADB3-639D-734D-76436469DCAD}"/>
              </a:ext>
            </a:extLst>
          </p:cNvPr>
          <p:cNvGrpSpPr/>
          <p:nvPr/>
        </p:nvGrpSpPr>
        <p:grpSpPr>
          <a:xfrm>
            <a:off x="3278756" y="2233911"/>
            <a:ext cx="76680" cy="67680"/>
            <a:chOff x="3278756" y="2233911"/>
            <a:chExt cx="76680" cy="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A957AB-ABA1-7A50-C6E7-8F5CC1D8F84F}"/>
                    </a:ext>
                  </a:extLst>
                </p14:cNvPr>
                <p14:cNvContentPartPr/>
                <p14:nvPr/>
              </p14:nvContentPartPr>
              <p14:xfrm>
                <a:off x="3287036" y="2242551"/>
                <a:ext cx="68400" cy="59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A957AB-ABA1-7A50-C6E7-8F5CC1D8F8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82716" y="2238231"/>
                  <a:ext cx="77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B74BFB-535D-2A64-80F3-0EC976CDC90D}"/>
                    </a:ext>
                  </a:extLst>
                </p14:cNvPr>
                <p14:cNvContentPartPr/>
                <p14:nvPr/>
              </p14:nvContentPartPr>
              <p14:xfrm>
                <a:off x="3278756" y="2233911"/>
                <a:ext cx="62280" cy="5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B74BFB-535D-2A64-80F3-0EC976CDC9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74436" y="2229591"/>
                  <a:ext cx="709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CC2D02-2B3D-2A42-1B0B-AD5E9CF87B2F}"/>
                  </a:ext>
                </a:extLst>
              </p14:cNvPr>
              <p14:cNvContentPartPr/>
              <p14:nvPr/>
            </p14:nvContentPartPr>
            <p14:xfrm>
              <a:off x="2500076" y="2083431"/>
              <a:ext cx="76680" cy="70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CC2D02-2B3D-2A42-1B0B-AD5E9CF87B2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95756" y="2079111"/>
                <a:ext cx="85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DF15E77-45BF-41DB-5CEC-84E06758061B}"/>
                  </a:ext>
                </a:extLst>
              </p14:cNvPr>
              <p14:cNvContentPartPr/>
              <p14:nvPr/>
            </p14:nvContentPartPr>
            <p14:xfrm>
              <a:off x="3539036" y="2890551"/>
              <a:ext cx="66600" cy="70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DF15E77-45BF-41DB-5CEC-84E06758061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34716" y="2886231"/>
                <a:ext cx="75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DE759DC-71B7-7E64-D09F-6761E24EC1AF}"/>
                  </a:ext>
                </a:extLst>
              </p14:cNvPr>
              <p14:cNvContentPartPr/>
              <p14:nvPr/>
            </p14:nvContentPartPr>
            <p14:xfrm>
              <a:off x="3354716" y="3496431"/>
              <a:ext cx="53280" cy="68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DE759DC-71B7-7E64-D09F-6761E24EC1A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50396" y="3492111"/>
                <a:ext cx="61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0D1996B-C98B-5CE2-A25D-D51BD1C33071}"/>
                  </a:ext>
                </a:extLst>
              </p14:cNvPr>
              <p14:cNvContentPartPr/>
              <p14:nvPr/>
            </p14:nvContentPartPr>
            <p14:xfrm>
              <a:off x="4107116" y="2853111"/>
              <a:ext cx="57240" cy="55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0D1996B-C98B-5CE2-A25D-D51BD1C3307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102796" y="2848791"/>
                <a:ext cx="658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491B0F-FD5C-4CCB-2E45-EFE455E0D5D3}"/>
                  </a:ext>
                </a:extLst>
              </p14:cNvPr>
              <p14:cNvContentPartPr/>
              <p14:nvPr/>
            </p14:nvContentPartPr>
            <p14:xfrm>
              <a:off x="4264436" y="3796311"/>
              <a:ext cx="63360" cy="60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491B0F-FD5C-4CCB-2E45-EFE455E0D5D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260116" y="3791991"/>
                <a:ext cx="72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050CD33-D17F-0B35-AA8C-20FEA57D6BAD}"/>
                  </a:ext>
                </a:extLst>
              </p14:cNvPr>
              <p14:cNvContentPartPr/>
              <p14:nvPr/>
            </p14:nvContentPartPr>
            <p14:xfrm>
              <a:off x="4778876" y="3757431"/>
              <a:ext cx="57960" cy="62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050CD33-D17F-0B35-AA8C-20FEA57D6B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74556" y="3753111"/>
                <a:ext cx="66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EE93D3-CF81-5275-BAAE-DD4524C24F99}"/>
                  </a:ext>
                </a:extLst>
              </p14:cNvPr>
              <p14:cNvContentPartPr/>
              <p14:nvPr/>
            </p14:nvContentPartPr>
            <p14:xfrm>
              <a:off x="4858076" y="4349991"/>
              <a:ext cx="66240" cy="81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EE93D3-CF81-5275-BAAE-DD4524C24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53756" y="4345671"/>
                <a:ext cx="74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B0ACAA-44AE-DB56-3B3F-33B9F99CBB2C}"/>
                  </a:ext>
                </a:extLst>
              </p14:cNvPr>
              <p14:cNvContentPartPr/>
              <p14:nvPr/>
            </p14:nvContentPartPr>
            <p14:xfrm>
              <a:off x="4566476" y="2629191"/>
              <a:ext cx="65520" cy="83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B0ACAA-44AE-DB56-3B3F-33B9F99CBB2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62156" y="2624871"/>
                <a:ext cx="741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B77FB74-F660-9E16-ED93-F21875451D84}"/>
                  </a:ext>
                </a:extLst>
              </p14:cNvPr>
              <p14:cNvContentPartPr/>
              <p14:nvPr/>
            </p14:nvContentPartPr>
            <p14:xfrm>
              <a:off x="4571156" y="3240831"/>
              <a:ext cx="56520" cy="73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B77FB74-F660-9E16-ED93-F21875451D8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566836" y="3236511"/>
                <a:ext cx="65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51736E-E2E0-3CAE-0731-1F8A0DCA357D}"/>
                  </a:ext>
                </a:extLst>
              </p14:cNvPr>
              <p14:cNvContentPartPr/>
              <p14:nvPr/>
            </p14:nvContentPartPr>
            <p14:xfrm>
              <a:off x="4032391" y="2421562"/>
              <a:ext cx="29520" cy="15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51736E-E2E0-3CAE-0731-1F8A0DCA357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028071" y="2417242"/>
                <a:ext cx="38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9D20CE8-AA38-0696-8E6F-B3DE849EDB0B}"/>
                  </a:ext>
                </a:extLst>
              </p14:cNvPr>
              <p14:cNvContentPartPr/>
              <p14:nvPr/>
            </p14:nvContentPartPr>
            <p14:xfrm>
              <a:off x="4002511" y="2408242"/>
              <a:ext cx="72360" cy="72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9D20CE8-AA38-0696-8E6F-B3DE849EDB0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98191" y="2403922"/>
                <a:ext cx="81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952A53A-BD38-DA5A-5EBC-7407CFA840EB}"/>
                  </a:ext>
                </a:extLst>
              </p14:cNvPr>
              <p14:cNvContentPartPr/>
              <p14:nvPr/>
            </p14:nvContentPartPr>
            <p14:xfrm>
              <a:off x="4098271" y="2838802"/>
              <a:ext cx="80280" cy="80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952A53A-BD38-DA5A-5EBC-7407CFA840E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93951" y="2834482"/>
                <a:ext cx="889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ABB4DBA-67CE-29A2-EA72-DE77B3405CEF}"/>
                  </a:ext>
                </a:extLst>
              </p14:cNvPr>
              <p14:cNvContentPartPr/>
              <p14:nvPr/>
            </p14:nvContentPartPr>
            <p14:xfrm>
              <a:off x="3370351" y="3489322"/>
              <a:ext cx="54000" cy="74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ABB4DBA-67CE-29A2-EA72-DE77B3405CE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66031" y="3485002"/>
                <a:ext cx="62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D61751A-3470-5742-A13E-76CC06E7998F}"/>
                  </a:ext>
                </a:extLst>
              </p14:cNvPr>
              <p14:cNvContentPartPr/>
              <p14:nvPr/>
            </p14:nvContentPartPr>
            <p14:xfrm>
              <a:off x="3224911" y="3129322"/>
              <a:ext cx="77400" cy="69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D61751A-3470-5742-A13E-76CC06E799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20591" y="3125002"/>
                <a:ext cx="860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EAC38E3-3D56-18D6-8AA6-220B086C1859}"/>
              </a:ext>
            </a:extLst>
          </p:cNvPr>
          <p:cNvGrpSpPr/>
          <p:nvPr/>
        </p:nvGrpSpPr>
        <p:grpSpPr>
          <a:xfrm>
            <a:off x="2362436" y="5370473"/>
            <a:ext cx="807840" cy="290880"/>
            <a:chOff x="2362436" y="5370473"/>
            <a:chExt cx="8078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1848F3-6B06-E7C2-66A8-5CC9A9D7500C}"/>
                    </a:ext>
                  </a:extLst>
                </p14:cNvPr>
                <p14:cNvContentPartPr/>
                <p14:nvPr/>
              </p14:nvContentPartPr>
              <p14:xfrm>
                <a:off x="2362436" y="5370473"/>
                <a:ext cx="97560" cy="29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1848F3-6B06-E7C2-66A8-5CC9A9D7500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58116" y="5366153"/>
                  <a:ext cx="106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67D8C1-13D2-8016-7AC4-E6F16DCCAAB4}"/>
                    </a:ext>
                  </a:extLst>
                </p14:cNvPr>
                <p14:cNvContentPartPr/>
                <p14:nvPr/>
              </p14:nvContentPartPr>
              <p14:xfrm>
                <a:off x="2486996" y="5453273"/>
                <a:ext cx="50040" cy="9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67D8C1-13D2-8016-7AC4-E6F16DCCAA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82676" y="5448953"/>
                  <a:ext cx="58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74D59D-3E81-A3D8-29E3-63D26998B983}"/>
                    </a:ext>
                  </a:extLst>
                </p14:cNvPr>
                <p14:cNvContentPartPr/>
                <p14:nvPr/>
              </p14:nvContentPartPr>
              <p14:xfrm>
                <a:off x="2575916" y="5427353"/>
                <a:ext cx="289080" cy="11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74D59D-3E81-A3D8-29E3-63D26998B9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71596" y="5423033"/>
                  <a:ext cx="297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250F34E-9520-D42A-726C-DFF904848F44}"/>
                    </a:ext>
                  </a:extLst>
                </p14:cNvPr>
                <p14:cNvContentPartPr/>
                <p14:nvPr/>
              </p14:nvContentPartPr>
              <p14:xfrm>
                <a:off x="2938796" y="5407913"/>
                <a:ext cx="231480" cy="70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250F34E-9520-D42A-726C-DFF904848F4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34476" y="5403593"/>
                  <a:ext cx="2401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058FC9E-A8CA-84F2-DAB9-85D462CE7959}"/>
              </a:ext>
            </a:extLst>
          </p:cNvPr>
          <p:cNvGrpSpPr/>
          <p:nvPr/>
        </p:nvGrpSpPr>
        <p:grpSpPr>
          <a:xfrm>
            <a:off x="3396716" y="5330513"/>
            <a:ext cx="983880" cy="302040"/>
            <a:chOff x="3396716" y="5330513"/>
            <a:chExt cx="9838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DAF7EE-8E07-EBCD-AB1C-59E6A6726026}"/>
                    </a:ext>
                  </a:extLst>
                </p14:cNvPr>
                <p14:cNvContentPartPr/>
                <p14:nvPr/>
              </p14:nvContentPartPr>
              <p14:xfrm>
                <a:off x="3396716" y="5366153"/>
                <a:ext cx="72000" cy="149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DAF7EE-8E07-EBCD-AB1C-59E6A67260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92396" y="5361833"/>
                  <a:ext cx="80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7B0025-7126-02C3-244E-4CA1954F9844}"/>
                    </a:ext>
                  </a:extLst>
                </p14:cNvPr>
                <p14:cNvContentPartPr/>
                <p14:nvPr/>
              </p14:nvContentPartPr>
              <p14:xfrm>
                <a:off x="3506156" y="5388833"/>
                <a:ext cx="164880" cy="12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7B0025-7126-02C3-244E-4CA1954F98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01836" y="5384513"/>
                  <a:ext cx="173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927B73-84EB-6CD0-8449-41942CAE5F0D}"/>
                    </a:ext>
                  </a:extLst>
                </p14:cNvPr>
                <p14:cNvContentPartPr/>
                <p14:nvPr/>
              </p14:nvContentPartPr>
              <p14:xfrm>
                <a:off x="3617756" y="5415113"/>
                <a:ext cx="78120" cy="13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927B73-84EB-6CD0-8449-41942CAE5F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13436" y="5410793"/>
                  <a:ext cx="86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EFEECB-7329-4DDD-4B0D-59B30247A35F}"/>
                    </a:ext>
                  </a:extLst>
                </p14:cNvPr>
                <p14:cNvContentPartPr/>
                <p14:nvPr/>
              </p14:nvContentPartPr>
              <p14:xfrm>
                <a:off x="3729356" y="5389553"/>
                <a:ext cx="63000" cy="103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EFEECB-7329-4DDD-4B0D-59B30247A3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25036" y="5385233"/>
                  <a:ext cx="71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15C907-7B0D-610C-1EFB-C68D5FE28822}"/>
                    </a:ext>
                  </a:extLst>
                </p14:cNvPr>
                <p14:cNvContentPartPr/>
                <p14:nvPr/>
              </p14:nvContentPartPr>
              <p14:xfrm>
                <a:off x="3830876" y="5392073"/>
                <a:ext cx="69480" cy="240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15C907-7B0D-610C-1EFB-C68D5FE2882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26556" y="5387753"/>
                  <a:ext cx="78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7A2C3F-376D-94C3-F614-815799E0D722}"/>
                    </a:ext>
                  </a:extLst>
                </p14:cNvPr>
                <p14:cNvContentPartPr/>
                <p14:nvPr/>
              </p14:nvContentPartPr>
              <p14:xfrm>
                <a:off x="3934556" y="5391713"/>
                <a:ext cx="63360" cy="9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7A2C3F-376D-94C3-F614-815799E0D72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30236" y="5387393"/>
                  <a:ext cx="72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9A12BB-8425-BEF1-1441-891EE129A19D}"/>
                    </a:ext>
                  </a:extLst>
                </p14:cNvPr>
                <p14:cNvContentPartPr/>
                <p14:nvPr/>
              </p14:nvContentPartPr>
              <p14:xfrm>
                <a:off x="4048676" y="5384513"/>
                <a:ext cx="23400" cy="81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9A12BB-8425-BEF1-1441-891EE129A19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44356" y="5380193"/>
                  <a:ext cx="32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5856A3-B74E-11BD-8A93-974839D92226}"/>
                    </a:ext>
                  </a:extLst>
                </p14:cNvPr>
                <p14:cNvContentPartPr/>
                <p14:nvPr/>
              </p14:nvContentPartPr>
              <p14:xfrm>
                <a:off x="4111316" y="5379833"/>
                <a:ext cx="59760" cy="204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5856A3-B74E-11BD-8A93-974839D922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06996" y="5375513"/>
                  <a:ext cx="68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60CC35-536D-6421-8BAF-7731C7E07EAB}"/>
                    </a:ext>
                  </a:extLst>
                </p14:cNvPr>
                <p14:cNvContentPartPr/>
                <p14:nvPr/>
              </p14:nvContentPartPr>
              <p14:xfrm>
                <a:off x="4297796" y="5330513"/>
                <a:ext cx="82800" cy="13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60CC35-536D-6421-8BAF-7731C7E07EA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93476" y="5326193"/>
                  <a:ext cx="914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39F2D04-5695-70A0-083C-CA8FD94A81C6}"/>
              </a:ext>
            </a:extLst>
          </p:cNvPr>
          <p:cNvGrpSpPr/>
          <p:nvPr/>
        </p:nvGrpSpPr>
        <p:grpSpPr>
          <a:xfrm>
            <a:off x="2405276" y="5735153"/>
            <a:ext cx="351000" cy="152640"/>
            <a:chOff x="2405276" y="5735153"/>
            <a:chExt cx="35100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834EA3-4710-0E70-B2C9-5CAEB58CFEF3}"/>
                    </a:ext>
                  </a:extLst>
                </p14:cNvPr>
                <p14:cNvContentPartPr/>
                <p14:nvPr/>
              </p14:nvContentPartPr>
              <p14:xfrm>
                <a:off x="2405276" y="5759633"/>
                <a:ext cx="92520" cy="128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834EA3-4710-0E70-B2C9-5CAEB58CFE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00956" y="5755313"/>
                  <a:ext cx="101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C75751-DD51-6BF2-FA10-730FC9C483E7}"/>
                    </a:ext>
                  </a:extLst>
                </p14:cNvPr>
                <p14:cNvContentPartPr/>
                <p14:nvPr/>
              </p14:nvContentPartPr>
              <p14:xfrm>
                <a:off x="2540636" y="5768633"/>
                <a:ext cx="90360" cy="10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C75751-DD51-6BF2-FA10-730FC9C483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36316" y="5764313"/>
                  <a:ext cx="99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72C97B-F7B8-F398-483F-E48591567917}"/>
                    </a:ext>
                  </a:extLst>
                </p14:cNvPr>
                <p14:cNvContentPartPr/>
                <p14:nvPr/>
              </p14:nvContentPartPr>
              <p14:xfrm>
                <a:off x="2670236" y="5735153"/>
                <a:ext cx="86040" cy="135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72C97B-F7B8-F398-483F-E4859156791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65916" y="5730833"/>
                  <a:ext cx="946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58FE625-1BF7-6BBA-90A1-C5CC4C756EA1}"/>
                  </a:ext>
                </a:extLst>
              </p14:cNvPr>
              <p14:cNvContentPartPr/>
              <p14:nvPr/>
            </p14:nvContentPartPr>
            <p14:xfrm>
              <a:off x="2976596" y="5735513"/>
              <a:ext cx="205200" cy="68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58FE625-1BF7-6BBA-90A1-C5CC4C756EA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972276" y="5731193"/>
                <a:ext cx="2138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26786A-0DD0-656B-709B-0BC0C374DA8E}"/>
              </a:ext>
            </a:extLst>
          </p:cNvPr>
          <p:cNvGrpSpPr/>
          <p:nvPr/>
        </p:nvGrpSpPr>
        <p:grpSpPr>
          <a:xfrm>
            <a:off x="3368636" y="5727233"/>
            <a:ext cx="1026720" cy="290160"/>
            <a:chOff x="3368636" y="5727233"/>
            <a:chExt cx="10267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F3CE74-331F-1945-264A-97E573D11BE5}"/>
                    </a:ext>
                  </a:extLst>
                </p14:cNvPr>
                <p14:cNvContentPartPr/>
                <p14:nvPr/>
              </p14:nvContentPartPr>
              <p14:xfrm>
                <a:off x="3368636" y="5730113"/>
                <a:ext cx="81360" cy="137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F3CE74-331F-1945-264A-97E573D11BE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64316" y="5725793"/>
                  <a:ext cx="9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5D74383-BDDE-70ED-1B3B-A677C9A8884F}"/>
                    </a:ext>
                  </a:extLst>
                </p14:cNvPr>
                <p14:cNvContentPartPr/>
                <p14:nvPr/>
              </p14:nvContentPartPr>
              <p14:xfrm>
                <a:off x="3473756" y="5739473"/>
                <a:ext cx="164160" cy="118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5D74383-BDDE-70ED-1B3B-A677C9A888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69436" y="5735153"/>
                  <a:ext cx="172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06B5F5-EC39-B7EC-1DDE-6A0FCD2D3A13}"/>
                    </a:ext>
                  </a:extLst>
                </p14:cNvPr>
                <p14:cNvContentPartPr/>
                <p14:nvPr/>
              </p14:nvContentPartPr>
              <p14:xfrm>
                <a:off x="3594356" y="5765393"/>
                <a:ext cx="54720" cy="1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06B5F5-EC39-B7EC-1DDE-6A0FCD2D3A1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90036" y="5761073"/>
                  <a:ext cx="63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EA6C72-62FA-66F4-A35A-A59C2FDB4B7B}"/>
                    </a:ext>
                  </a:extLst>
                </p14:cNvPr>
                <p14:cNvContentPartPr/>
                <p14:nvPr/>
              </p14:nvContentPartPr>
              <p14:xfrm>
                <a:off x="3686516" y="5750993"/>
                <a:ext cx="71280" cy="101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EA6C72-62FA-66F4-A35A-A59C2FDB4B7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82196" y="5746673"/>
                  <a:ext cx="79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6855397-2FAB-65F8-22AC-6120D7490D08}"/>
                    </a:ext>
                  </a:extLst>
                </p14:cNvPr>
                <p14:cNvContentPartPr/>
                <p14:nvPr/>
              </p14:nvContentPartPr>
              <p14:xfrm>
                <a:off x="3799916" y="5755313"/>
                <a:ext cx="72000" cy="262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6855397-2FAB-65F8-22AC-6120D7490D0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95596" y="5750993"/>
                  <a:ext cx="80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42FC49-9A4E-0C8B-BBCC-4C16C651F36F}"/>
                    </a:ext>
                  </a:extLst>
                </p14:cNvPr>
                <p14:cNvContentPartPr/>
                <p14:nvPr/>
              </p14:nvContentPartPr>
              <p14:xfrm>
                <a:off x="3915836" y="5771513"/>
                <a:ext cx="64080" cy="91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42FC49-9A4E-0C8B-BBCC-4C16C651F36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11516" y="5767193"/>
                  <a:ext cx="72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DEA55B-507F-3657-BFD4-52BF94A62527}"/>
                    </a:ext>
                  </a:extLst>
                </p14:cNvPr>
                <p14:cNvContentPartPr/>
                <p14:nvPr/>
              </p14:nvContentPartPr>
              <p14:xfrm>
                <a:off x="4034276" y="5765393"/>
                <a:ext cx="37440" cy="83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DEA55B-507F-3657-BFD4-52BF94A6252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29956" y="5761073"/>
                  <a:ext cx="46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D0CF4E-082A-A494-1614-C976268A6956}"/>
                    </a:ext>
                  </a:extLst>
                </p14:cNvPr>
                <p14:cNvContentPartPr/>
                <p14:nvPr/>
              </p14:nvContentPartPr>
              <p14:xfrm>
                <a:off x="4111316" y="5771513"/>
                <a:ext cx="66960" cy="18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D0CF4E-082A-A494-1614-C976268A695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06996" y="5767193"/>
                  <a:ext cx="75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667B16D-08D2-82DE-6654-9A8167E5F200}"/>
                    </a:ext>
                  </a:extLst>
                </p14:cNvPr>
                <p14:cNvContentPartPr/>
                <p14:nvPr/>
              </p14:nvContentPartPr>
              <p14:xfrm>
                <a:off x="4284836" y="5727233"/>
                <a:ext cx="110520" cy="139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667B16D-08D2-82DE-6654-9A8167E5F20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80516" y="5722913"/>
                  <a:ext cx="1191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96B3BD4-ADB1-F3B6-56C3-2781E990BC53}"/>
              </a:ext>
            </a:extLst>
          </p:cNvPr>
          <p:cNvGrpSpPr/>
          <p:nvPr/>
        </p:nvGrpSpPr>
        <p:grpSpPr>
          <a:xfrm>
            <a:off x="2302423" y="6026017"/>
            <a:ext cx="420840" cy="168480"/>
            <a:chOff x="2302423" y="6026017"/>
            <a:chExt cx="4208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ED70E2-8B93-352F-C919-CBCE265CA9B4}"/>
                    </a:ext>
                  </a:extLst>
                </p14:cNvPr>
                <p14:cNvContentPartPr/>
                <p14:nvPr/>
              </p14:nvContentPartPr>
              <p14:xfrm>
                <a:off x="2302423" y="6026017"/>
                <a:ext cx="81720" cy="168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ED70E2-8B93-352F-C919-CBCE265CA9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98103" y="6021697"/>
                  <a:ext cx="90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229A66-6741-A0CB-6CEE-6BA0BA0F38FA}"/>
                    </a:ext>
                  </a:extLst>
                </p14:cNvPr>
                <p14:cNvContentPartPr/>
                <p14:nvPr/>
              </p14:nvContentPartPr>
              <p14:xfrm>
                <a:off x="2438143" y="6053377"/>
                <a:ext cx="285120" cy="131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229A66-6741-A0CB-6CEE-6BA0BA0F38F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433823" y="6049057"/>
                  <a:ext cx="2937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14F1C12-E0AC-266A-2CC8-660512AA03AE}"/>
                  </a:ext>
                </a:extLst>
              </p14:cNvPr>
              <p14:cNvContentPartPr/>
              <p14:nvPr/>
            </p14:nvContentPartPr>
            <p14:xfrm>
              <a:off x="2873383" y="6076417"/>
              <a:ext cx="280800" cy="71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14F1C12-E0AC-266A-2CC8-660512AA03A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869063" y="6072097"/>
                <a:ext cx="28944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EF795BA-001E-C70D-5A7F-1453C0E39703}"/>
              </a:ext>
            </a:extLst>
          </p:cNvPr>
          <p:cNvGrpSpPr/>
          <p:nvPr/>
        </p:nvGrpSpPr>
        <p:grpSpPr>
          <a:xfrm>
            <a:off x="3282343" y="6033217"/>
            <a:ext cx="938880" cy="147960"/>
            <a:chOff x="3282343" y="6033217"/>
            <a:chExt cx="93888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7254BE4-3709-8362-DDEF-878EFBFCB86C}"/>
                    </a:ext>
                  </a:extLst>
                </p14:cNvPr>
                <p14:cNvContentPartPr/>
                <p14:nvPr/>
              </p14:nvContentPartPr>
              <p14:xfrm>
                <a:off x="3282343" y="6080017"/>
                <a:ext cx="74160" cy="10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7254BE4-3709-8362-DDEF-878EFBFCB8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78023" y="6075697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672D57-5AC4-65E7-0173-B798EB422981}"/>
                    </a:ext>
                  </a:extLst>
                </p14:cNvPr>
                <p14:cNvContentPartPr/>
                <p14:nvPr/>
              </p14:nvContentPartPr>
              <p14:xfrm>
                <a:off x="3405823" y="6060577"/>
                <a:ext cx="250920" cy="12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672D57-5AC4-65E7-0173-B798EB4229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01503" y="6056257"/>
                  <a:ext cx="259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E88A5C-0C81-3AD6-D4E8-F75963A9FEE4}"/>
                    </a:ext>
                  </a:extLst>
                </p14:cNvPr>
                <p14:cNvContentPartPr/>
                <p14:nvPr/>
              </p14:nvContentPartPr>
              <p14:xfrm>
                <a:off x="3777703" y="6034657"/>
                <a:ext cx="84600" cy="135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E88A5C-0C81-3AD6-D4E8-F75963A9FEE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73383" y="6030337"/>
                  <a:ext cx="9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9EA73D4-9CB6-3EB4-1A89-371C78E61323}"/>
                    </a:ext>
                  </a:extLst>
                </p14:cNvPr>
                <p14:cNvContentPartPr/>
                <p14:nvPr/>
              </p14:nvContentPartPr>
              <p14:xfrm>
                <a:off x="3908383" y="6033217"/>
                <a:ext cx="172440" cy="133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9EA73D4-9CB6-3EB4-1A89-371C78E613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04063" y="6028897"/>
                  <a:ext cx="181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59FFE2-1D7C-E9C0-EF35-431640D0D002}"/>
                    </a:ext>
                  </a:extLst>
                </p14:cNvPr>
                <p14:cNvContentPartPr/>
                <p14:nvPr/>
              </p14:nvContentPartPr>
              <p14:xfrm>
                <a:off x="4023223" y="6067417"/>
                <a:ext cx="69120" cy="19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59FFE2-1D7C-E9C0-EF35-431640D0D0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018903" y="6063097"/>
                  <a:ext cx="77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F92A45-2386-1C03-E835-21EE27104F45}"/>
                    </a:ext>
                  </a:extLst>
                </p14:cNvPr>
                <p14:cNvContentPartPr/>
                <p14:nvPr/>
              </p14:nvContentPartPr>
              <p14:xfrm>
                <a:off x="4132663" y="6052297"/>
                <a:ext cx="88560" cy="109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F92A45-2386-1C03-E835-21EE27104F4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28343" y="6047977"/>
                  <a:ext cx="972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9258E66-7979-5D64-A690-ED6CCE992F7F}"/>
              </a:ext>
            </a:extLst>
          </p:cNvPr>
          <p:cNvGrpSpPr/>
          <p:nvPr/>
        </p:nvGrpSpPr>
        <p:grpSpPr>
          <a:xfrm>
            <a:off x="4394023" y="5964097"/>
            <a:ext cx="509760" cy="270000"/>
            <a:chOff x="4394023" y="5964097"/>
            <a:chExt cx="50976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573E2F-319A-0F3C-0A35-D8F5BD572B22}"/>
                    </a:ext>
                  </a:extLst>
                </p14:cNvPr>
                <p14:cNvContentPartPr/>
                <p14:nvPr/>
              </p14:nvContentPartPr>
              <p14:xfrm>
                <a:off x="4394743" y="6060217"/>
                <a:ext cx="12960" cy="173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573E2F-319A-0F3C-0A35-D8F5BD572B2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90423" y="6055897"/>
                  <a:ext cx="21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5643377-7D44-8DF4-4560-A81BF5D31E4D}"/>
                    </a:ext>
                  </a:extLst>
                </p14:cNvPr>
                <p14:cNvContentPartPr/>
                <p14:nvPr/>
              </p14:nvContentPartPr>
              <p14:xfrm>
                <a:off x="4394023" y="6043297"/>
                <a:ext cx="82080" cy="101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5643377-7D44-8DF4-4560-A81BF5D31E4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89703" y="6038977"/>
                  <a:ext cx="90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040F3-27FB-B6C9-63F5-3F7990AEF127}"/>
                    </a:ext>
                  </a:extLst>
                </p14:cNvPr>
                <p14:cNvContentPartPr/>
                <p14:nvPr/>
              </p14:nvContentPartPr>
              <p14:xfrm>
                <a:off x="4523983" y="6031417"/>
                <a:ext cx="77040" cy="114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040F3-27FB-B6C9-63F5-3F7990AEF12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19663" y="6027097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E24C33E-670A-5B3A-A963-E86361E00F59}"/>
                    </a:ext>
                  </a:extLst>
                </p14:cNvPr>
                <p14:cNvContentPartPr/>
                <p14:nvPr/>
              </p14:nvContentPartPr>
              <p14:xfrm>
                <a:off x="4655383" y="6034657"/>
                <a:ext cx="7560" cy="97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E24C33E-670A-5B3A-A963-E86361E00F5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51063" y="6030337"/>
                  <a:ext cx="16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039224-A8A7-888C-F19C-B097F7222C2A}"/>
                    </a:ext>
                  </a:extLst>
                </p14:cNvPr>
                <p14:cNvContentPartPr/>
                <p14:nvPr/>
              </p14:nvContentPartPr>
              <p14:xfrm>
                <a:off x="4630903" y="5964097"/>
                <a:ext cx="39960" cy="41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039224-A8A7-888C-F19C-B097F7222C2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26583" y="5959777"/>
                  <a:ext cx="48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7B5D20-48F0-5AE2-CBD0-C4E6C31CE30F}"/>
                    </a:ext>
                  </a:extLst>
                </p14:cNvPr>
                <p14:cNvContentPartPr/>
                <p14:nvPr/>
              </p14:nvContentPartPr>
              <p14:xfrm>
                <a:off x="4712263" y="6015217"/>
                <a:ext cx="159840" cy="128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7B5D20-48F0-5AE2-CBD0-C4E6C31CE3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07943" y="6010897"/>
                  <a:ext cx="168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44A099-870A-1029-B966-F2D96F2ACB9E}"/>
                    </a:ext>
                  </a:extLst>
                </p14:cNvPr>
                <p14:cNvContentPartPr/>
                <p14:nvPr/>
              </p14:nvContentPartPr>
              <p14:xfrm>
                <a:off x="4811983" y="6028537"/>
                <a:ext cx="91800" cy="15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44A099-870A-1029-B966-F2D96F2ACB9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07663" y="6024217"/>
                  <a:ext cx="1004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6DE4619-AB4E-FDAA-580B-4896F5651AA2}"/>
              </a:ext>
            </a:extLst>
          </p:cNvPr>
          <p:cNvGrpSpPr/>
          <p:nvPr/>
        </p:nvGrpSpPr>
        <p:grpSpPr>
          <a:xfrm>
            <a:off x="7020312" y="535347"/>
            <a:ext cx="238320" cy="275040"/>
            <a:chOff x="7020312" y="535347"/>
            <a:chExt cx="2383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988AEF-F016-9B29-D492-CF6A93E06391}"/>
                    </a:ext>
                  </a:extLst>
                </p14:cNvPr>
                <p14:cNvContentPartPr/>
                <p14:nvPr/>
              </p14:nvContentPartPr>
              <p14:xfrm>
                <a:off x="7142712" y="613107"/>
                <a:ext cx="11160" cy="129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988AEF-F016-9B29-D492-CF6A93E0639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33712" y="604107"/>
                  <a:ext cx="2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94143BD-92BC-C22B-D283-898C85C22793}"/>
                    </a:ext>
                  </a:extLst>
                </p14:cNvPr>
                <p14:cNvContentPartPr/>
                <p14:nvPr/>
              </p14:nvContentPartPr>
              <p14:xfrm>
                <a:off x="7020312" y="535347"/>
                <a:ext cx="238320" cy="275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94143BD-92BC-C22B-D283-898C85C2279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11672" y="526707"/>
                  <a:ext cx="2559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FCC3AE2-7F7F-AFD9-D763-940C4EE05EC2}"/>
              </a:ext>
            </a:extLst>
          </p:cNvPr>
          <p:cNvGrpSpPr/>
          <p:nvPr/>
        </p:nvGrpSpPr>
        <p:grpSpPr>
          <a:xfrm>
            <a:off x="7478232" y="580347"/>
            <a:ext cx="811080" cy="197280"/>
            <a:chOff x="7478232" y="580347"/>
            <a:chExt cx="81108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0F05B83-EDB5-434E-D787-3577D5A2E58C}"/>
                    </a:ext>
                  </a:extLst>
                </p14:cNvPr>
                <p14:cNvContentPartPr/>
                <p14:nvPr/>
              </p14:nvContentPartPr>
              <p14:xfrm>
                <a:off x="7478232" y="592947"/>
                <a:ext cx="105840" cy="184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0F05B83-EDB5-434E-D787-3577D5A2E58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469232" y="583947"/>
                  <a:ext cx="123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39EF5FB-E702-980E-FA16-8981B422AB7D}"/>
                    </a:ext>
                  </a:extLst>
                </p14:cNvPr>
                <p14:cNvContentPartPr/>
                <p14:nvPr/>
              </p14:nvContentPartPr>
              <p14:xfrm>
                <a:off x="7627272" y="580347"/>
                <a:ext cx="247320" cy="191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39EF5FB-E702-980E-FA16-8981B422AB7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618272" y="571347"/>
                  <a:ext cx="264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FCE32D-A7F2-EFF0-EB6F-C35C4EA8A8BF}"/>
                    </a:ext>
                  </a:extLst>
                </p14:cNvPr>
                <p14:cNvContentPartPr/>
                <p14:nvPr/>
              </p14:nvContentPartPr>
              <p14:xfrm>
                <a:off x="7930752" y="614907"/>
                <a:ext cx="81360" cy="131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FCE32D-A7F2-EFF0-EB6F-C35C4EA8A8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22112" y="606267"/>
                  <a:ext cx="9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DE44B7E-8229-9288-F372-698D070729A6}"/>
                    </a:ext>
                  </a:extLst>
                </p14:cNvPr>
                <p14:cNvContentPartPr/>
                <p14:nvPr/>
              </p14:nvContentPartPr>
              <p14:xfrm>
                <a:off x="8080512" y="605547"/>
                <a:ext cx="75240" cy="145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DE44B7E-8229-9288-F372-698D070729A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71512" y="596547"/>
                  <a:ext cx="92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40C9B88-FCB4-C4D6-F389-57BDCEE518C2}"/>
                    </a:ext>
                  </a:extLst>
                </p14:cNvPr>
                <p14:cNvContentPartPr/>
                <p14:nvPr/>
              </p14:nvContentPartPr>
              <p14:xfrm>
                <a:off x="8205072" y="614907"/>
                <a:ext cx="84240" cy="136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40C9B88-FCB4-C4D6-F389-57BDCEE518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96432" y="605907"/>
                  <a:ext cx="1018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497BEE8-EAC2-98F6-6D39-065DBDB235CB}"/>
              </a:ext>
            </a:extLst>
          </p:cNvPr>
          <p:cNvGrpSpPr/>
          <p:nvPr/>
        </p:nvGrpSpPr>
        <p:grpSpPr>
          <a:xfrm>
            <a:off x="8529072" y="551547"/>
            <a:ext cx="320040" cy="209880"/>
            <a:chOff x="8529072" y="551547"/>
            <a:chExt cx="3200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B24BA88-DFAE-B663-DBD4-4108B48E099B}"/>
                    </a:ext>
                  </a:extLst>
                </p14:cNvPr>
                <p14:cNvContentPartPr/>
                <p14:nvPr/>
              </p14:nvContentPartPr>
              <p14:xfrm>
                <a:off x="8545632" y="551547"/>
                <a:ext cx="50040" cy="209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B24BA88-DFAE-B663-DBD4-4108B48E099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36992" y="542547"/>
                  <a:ext cx="67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E2ECFA3-4866-37B3-8797-D4D35627DAD0}"/>
                    </a:ext>
                  </a:extLst>
                </p14:cNvPr>
                <p14:cNvContentPartPr/>
                <p14:nvPr/>
              </p14:nvContentPartPr>
              <p14:xfrm>
                <a:off x="8529072" y="575667"/>
                <a:ext cx="181080" cy="174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E2ECFA3-4866-37B3-8797-D4D35627DA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20432" y="566667"/>
                  <a:ext cx="198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8A9BA83-7D37-7341-0BE7-E854ADC847AB}"/>
                    </a:ext>
                  </a:extLst>
                </p14:cNvPr>
                <p14:cNvContentPartPr/>
                <p14:nvPr/>
              </p14:nvContentPartPr>
              <p14:xfrm>
                <a:off x="8758392" y="612387"/>
                <a:ext cx="90720" cy="131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8A9BA83-7D37-7341-0BE7-E854ADC847A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749752" y="603387"/>
                  <a:ext cx="1083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DF6C42F-8481-8D1A-9CD0-0A52EF8AE120}"/>
              </a:ext>
            </a:extLst>
          </p:cNvPr>
          <p:cNvGrpSpPr/>
          <p:nvPr/>
        </p:nvGrpSpPr>
        <p:grpSpPr>
          <a:xfrm>
            <a:off x="9029472" y="574227"/>
            <a:ext cx="961920" cy="170640"/>
            <a:chOff x="9029472" y="574227"/>
            <a:chExt cx="96192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F9049EF-7376-9C96-D5A2-61F9E7CA73D8}"/>
                    </a:ext>
                  </a:extLst>
                </p14:cNvPr>
                <p14:cNvContentPartPr/>
                <p14:nvPr/>
              </p14:nvContentPartPr>
              <p14:xfrm>
                <a:off x="9029472" y="613467"/>
                <a:ext cx="250560" cy="129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F9049EF-7376-9C96-D5A2-61F9E7CA73D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20832" y="604827"/>
                  <a:ext cx="268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FE15E9D-F56B-F827-1122-DFF6F9923835}"/>
                    </a:ext>
                  </a:extLst>
                </p14:cNvPr>
                <p14:cNvContentPartPr/>
                <p14:nvPr/>
              </p14:nvContentPartPr>
              <p14:xfrm>
                <a:off x="9349872" y="611667"/>
                <a:ext cx="173160" cy="132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FE15E9D-F56B-F827-1122-DFF6F99238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40872" y="602667"/>
                  <a:ext cx="19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F8B3211-0620-899A-8C30-385D9BAC7D18}"/>
                    </a:ext>
                  </a:extLst>
                </p14:cNvPr>
                <p14:cNvContentPartPr/>
                <p14:nvPr/>
              </p14:nvContentPartPr>
              <p14:xfrm>
                <a:off x="9579552" y="574227"/>
                <a:ext cx="84600" cy="170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F8B3211-0620-899A-8C30-385D9BAC7D1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570552" y="565227"/>
                  <a:ext cx="102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164689-3A0D-626A-16D9-8960EA538681}"/>
                    </a:ext>
                  </a:extLst>
                </p14:cNvPr>
                <p14:cNvContentPartPr/>
                <p14:nvPr/>
              </p14:nvContentPartPr>
              <p14:xfrm>
                <a:off x="9736152" y="601227"/>
                <a:ext cx="255240" cy="138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164689-3A0D-626A-16D9-8960EA5386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727152" y="592227"/>
                  <a:ext cx="272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3120AF4-3318-3521-9673-9BD258332568}"/>
                  </a:ext>
                </a:extLst>
              </p14:cNvPr>
              <p14:cNvContentPartPr/>
              <p14:nvPr/>
            </p14:nvContentPartPr>
            <p14:xfrm>
              <a:off x="7558152" y="1038627"/>
              <a:ext cx="115920" cy="1620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3120AF4-3318-3521-9673-9BD25833256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549152" y="1029987"/>
                <a:ext cx="133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770396F-8D9A-DDD3-2A0D-EF140CD1629A}"/>
                  </a:ext>
                </a:extLst>
              </p14:cNvPr>
              <p14:cNvContentPartPr/>
              <p14:nvPr/>
            </p14:nvContentPartPr>
            <p14:xfrm>
              <a:off x="7974312" y="1026747"/>
              <a:ext cx="198000" cy="3477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770396F-8D9A-DDD3-2A0D-EF140CD1629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965672" y="1017747"/>
                <a:ext cx="21564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9C23D4D-911C-0435-6C60-081DFA461508}"/>
              </a:ext>
            </a:extLst>
          </p:cNvPr>
          <p:cNvGrpSpPr/>
          <p:nvPr/>
        </p:nvGrpSpPr>
        <p:grpSpPr>
          <a:xfrm>
            <a:off x="8397312" y="975627"/>
            <a:ext cx="1312560" cy="380160"/>
            <a:chOff x="8397312" y="975627"/>
            <a:chExt cx="13125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2797AC0-FDA0-1923-EC7F-9E8656BEBB9A}"/>
                    </a:ext>
                  </a:extLst>
                </p14:cNvPr>
                <p14:cNvContentPartPr/>
                <p14:nvPr/>
              </p14:nvContentPartPr>
              <p14:xfrm>
                <a:off x="8397312" y="1047987"/>
                <a:ext cx="109080" cy="146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2797AC0-FDA0-1923-EC7F-9E8656BEBB9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388312" y="1039347"/>
                  <a:ext cx="126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F4F10D-F105-477D-2856-2C4AB34D8EBB}"/>
                    </a:ext>
                  </a:extLst>
                </p14:cNvPr>
                <p14:cNvContentPartPr/>
                <p14:nvPr/>
              </p14:nvContentPartPr>
              <p14:xfrm>
                <a:off x="8563992" y="1062747"/>
                <a:ext cx="137160" cy="132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F4F10D-F105-477D-2856-2C4AB34D8EB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54992" y="1054107"/>
                  <a:ext cx="154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AF43773-CDB7-B1A0-DDA1-E9BD845FDA72}"/>
                    </a:ext>
                  </a:extLst>
                </p14:cNvPr>
                <p14:cNvContentPartPr/>
                <p14:nvPr/>
              </p14:nvContentPartPr>
              <p14:xfrm>
                <a:off x="8692152" y="975627"/>
                <a:ext cx="60840" cy="54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AF43773-CDB7-B1A0-DDA1-E9BD845FDA7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83152" y="966627"/>
                  <a:ext cx="78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D6B36E8-6476-CEC6-2668-6FC2B3D5DBF6}"/>
                    </a:ext>
                  </a:extLst>
                </p14:cNvPr>
                <p14:cNvContentPartPr/>
                <p14:nvPr/>
              </p14:nvContentPartPr>
              <p14:xfrm>
                <a:off x="8747952" y="1070667"/>
                <a:ext cx="88560" cy="285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D6B36E8-6476-CEC6-2668-6FC2B3D5DB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739312" y="1062027"/>
                  <a:ext cx="106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E66B46C-15A3-881F-DBF8-62C081A8019D}"/>
                    </a:ext>
                  </a:extLst>
                </p14:cNvPr>
                <p14:cNvContentPartPr/>
                <p14:nvPr/>
              </p14:nvContentPartPr>
              <p14:xfrm>
                <a:off x="8869632" y="1033947"/>
                <a:ext cx="128160" cy="153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E66B46C-15A3-881F-DBF8-62C081A8019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860632" y="1024947"/>
                  <a:ext cx="145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7A07F56-1643-B85F-5C71-75145419B972}"/>
                    </a:ext>
                  </a:extLst>
                </p14:cNvPr>
                <p14:cNvContentPartPr/>
                <p14:nvPr/>
              </p14:nvContentPartPr>
              <p14:xfrm>
                <a:off x="9037032" y="1022067"/>
                <a:ext cx="89280" cy="161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7A07F56-1643-B85F-5C71-75145419B97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28032" y="1013067"/>
                  <a:ext cx="106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7797516-6839-F238-A36F-21C35613D17E}"/>
                    </a:ext>
                  </a:extLst>
                </p14:cNvPr>
                <p14:cNvContentPartPr/>
                <p14:nvPr/>
              </p14:nvContentPartPr>
              <p14:xfrm>
                <a:off x="9174552" y="1047627"/>
                <a:ext cx="97920" cy="133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7797516-6839-F238-A36F-21C35613D17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165912" y="1038987"/>
                  <a:ext cx="115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3C6763-63D7-B434-21B0-486C1B4A242F}"/>
                    </a:ext>
                  </a:extLst>
                </p14:cNvPr>
                <p14:cNvContentPartPr/>
                <p14:nvPr/>
              </p14:nvContentPartPr>
              <p14:xfrm>
                <a:off x="9345552" y="1022787"/>
                <a:ext cx="364320" cy="131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3C6763-63D7-B434-21B0-486C1B4A24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36552" y="1014147"/>
                  <a:ext cx="381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2CFECA6-D365-5E3A-A931-D27BB3A311E4}"/>
              </a:ext>
            </a:extLst>
          </p:cNvPr>
          <p:cNvGrpSpPr/>
          <p:nvPr/>
        </p:nvGrpSpPr>
        <p:grpSpPr>
          <a:xfrm>
            <a:off x="10054392" y="855387"/>
            <a:ext cx="320400" cy="282240"/>
            <a:chOff x="10054392" y="855387"/>
            <a:chExt cx="3204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D6819DB-C7AF-EDDC-CACC-BF73B5F586CA}"/>
                    </a:ext>
                  </a:extLst>
                </p14:cNvPr>
                <p14:cNvContentPartPr/>
                <p14:nvPr/>
              </p14:nvContentPartPr>
              <p14:xfrm>
                <a:off x="10054392" y="885267"/>
                <a:ext cx="114120" cy="252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D6819DB-C7AF-EDDC-CACC-BF73B5F586C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045752" y="876627"/>
                  <a:ext cx="13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039F0FF-A4DA-FA4E-9A69-3D453BEE150C}"/>
                    </a:ext>
                  </a:extLst>
                </p14:cNvPr>
                <p14:cNvContentPartPr/>
                <p14:nvPr/>
              </p14:nvContentPartPr>
              <p14:xfrm>
                <a:off x="10187952" y="923787"/>
                <a:ext cx="85320" cy="25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039F0FF-A4DA-FA4E-9A69-3D453BEE150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79312" y="914787"/>
                  <a:ext cx="102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FBBCB4F-4F8F-D0A1-EC46-113A794A8E43}"/>
                    </a:ext>
                  </a:extLst>
                </p14:cNvPr>
                <p14:cNvContentPartPr/>
                <p14:nvPr/>
              </p14:nvContentPartPr>
              <p14:xfrm>
                <a:off x="10186152" y="936027"/>
                <a:ext cx="73440" cy="143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FBBCB4F-4F8F-D0A1-EC46-113A794A8E4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177512" y="927027"/>
                  <a:ext cx="91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CF69B1E-AE7C-17BA-1200-92BBB61F6680}"/>
                    </a:ext>
                  </a:extLst>
                </p14:cNvPr>
                <p14:cNvContentPartPr/>
                <p14:nvPr/>
              </p14:nvContentPartPr>
              <p14:xfrm>
                <a:off x="10295592" y="855387"/>
                <a:ext cx="79200" cy="275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CF69B1E-AE7C-17BA-1200-92BBB61F668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86952" y="846387"/>
                  <a:ext cx="968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4435474-F281-2C24-8176-49872DB91995}"/>
              </a:ext>
            </a:extLst>
          </p:cNvPr>
          <p:cNvGrpSpPr/>
          <p:nvPr/>
        </p:nvGrpSpPr>
        <p:grpSpPr>
          <a:xfrm>
            <a:off x="6999072" y="1706067"/>
            <a:ext cx="264960" cy="289080"/>
            <a:chOff x="6999072" y="1706067"/>
            <a:chExt cx="2649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576DCEB-BBBC-64F3-462E-B4CFE9E85F1D}"/>
                    </a:ext>
                  </a:extLst>
                </p14:cNvPr>
                <p14:cNvContentPartPr/>
                <p14:nvPr/>
              </p14:nvContentPartPr>
              <p14:xfrm>
                <a:off x="7073952" y="1778427"/>
                <a:ext cx="98640" cy="134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576DCEB-BBBC-64F3-462E-B4CFE9E85F1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64952" y="1769427"/>
                  <a:ext cx="11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E18BFA1-0386-CF07-717B-0426F0AB16FC}"/>
                    </a:ext>
                  </a:extLst>
                </p14:cNvPr>
                <p14:cNvContentPartPr/>
                <p14:nvPr/>
              </p14:nvContentPartPr>
              <p14:xfrm>
                <a:off x="6999072" y="1706067"/>
                <a:ext cx="264960" cy="289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E18BFA1-0386-CF07-717B-0426F0AB16F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990072" y="1697067"/>
                  <a:ext cx="282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773CAD4-4E7D-0DCF-0B74-A2D9CF8B675E}"/>
              </a:ext>
            </a:extLst>
          </p:cNvPr>
          <p:cNvGrpSpPr/>
          <p:nvPr/>
        </p:nvGrpSpPr>
        <p:grpSpPr>
          <a:xfrm>
            <a:off x="7536552" y="1715787"/>
            <a:ext cx="567720" cy="186120"/>
            <a:chOff x="7536552" y="1715787"/>
            <a:chExt cx="5677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EDEF69E-67A9-AB58-3D3B-4E48691E786B}"/>
                    </a:ext>
                  </a:extLst>
                </p14:cNvPr>
                <p14:cNvContentPartPr/>
                <p14:nvPr/>
              </p14:nvContentPartPr>
              <p14:xfrm>
                <a:off x="7632312" y="1727307"/>
                <a:ext cx="6840" cy="174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EDEF69E-67A9-AB58-3D3B-4E48691E786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623312" y="1718667"/>
                  <a:ext cx="24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380B9D5-C81E-2193-01B2-AE3DE9EC0922}"/>
                    </a:ext>
                  </a:extLst>
                </p14:cNvPr>
                <p14:cNvContentPartPr/>
                <p14:nvPr/>
              </p14:nvContentPartPr>
              <p14:xfrm>
                <a:off x="7536552" y="1715787"/>
                <a:ext cx="200160" cy="28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380B9D5-C81E-2193-01B2-AE3DE9EC092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27912" y="1707147"/>
                  <a:ext cx="217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2EA3BD3-416A-65EF-A035-5C0033AEB3D8}"/>
                    </a:ext>
                  </a:extLst>
                </p14:cNvPr>
                <p14:cNvContentPartPr/>
                <p14:nvPr/>
              </p14:nvContentPartPr>
              <p14:xfrm>
                <a:off x="7726272" y="1734507"/>
                <a:ext cx="242640" cy="167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2EA3BD3-416A-65EF-A035-5C0033AEB3D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17632" y="1725507"/>
                  <a:ext cx="260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48B5B44-45E0-8175-1AA6-36C7758FD9F5}"/>
                    </a:ext>
                  </a:extLst>
                </p14:cNvPr>
                <p14:cNvContentPartPr/>
                <p14:nvPr/>
              </p14:nvContentPartPr>
              <p14:xfrm>
                <a:off x="8017512" y="1750347"/>
                <a:ext cx="86760" cy="141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48B5B44-45E0-8175-1AA6-36C7758FD9F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08872" y="1741347"/>
                  <a:ext cx="1044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01A4FC7-0981-673B-C198-5A9CF23244F2}"/>
                  </a:ext>
                </a:extLst>
              </p14:cNvPr>
              <p14:cNvContentPartPr/>
              <p14:nvPr/>
            </p14:nvContentPartPr>
            <p14:xfrm>
              <a:off x="8325312" y="1710027"/>
              <a:ext cx="96120" cy="171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01A4FC7-0981-673B-C198-5A9CF23244F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316312" y="1701027"/>
                <a:ext cx="11376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9D0CEB8-C914-37F6-2035-83E54CDC04E0}"/>
              </a:ext>
            </a:extLst>
          </p:cNvPr>
          <p:cNvGrpSpPr/>
          <p:nvPr/>
        </p:nvGrpSpPr>
        <p:grpSpPr>
          <a:xfrm>
            <a:off x="8651472" y="1686987"/>
            <a:ext cx="1005480" cy="176400"/>
            <a:chOff x="8651472" y="1686987"/>
            <a:chExt cx="10054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DB48B42-9D90-2AB1-E270-E037B82333AF}"/>
                    </a:ext>
                  </a:extLst>
                </p14:cNvPr>
                <p14:cNvContentPartPr/>
                <p14:nvPr/>
              </p14:nvContentPartPr>
              <p14:xfrm>
                <a:off x="8651472" y="1736667"/>
                <a:ext cx="99720" cy="122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DB48B42-9D90-2AB1-E270-E037B82333A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42832" y="1727667"/>
                  <a:ext cx="11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5D0B607-A907-1B91-276E-8B92F4A7DEF7}"/>
                    </a:ext>
                  </a:extLst>
                </p14:cNvPr>
                <p14:cNvContentPartPr/>
                <p14:nvPr/>
              </p14:nvContentPartPr>
              <p14:xfrm>
                <a:off x="8799792" y="1730907"/>
                <a:ext cx="76320" cy="132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5D0B607-A907-1B91-276E-8B92F4A7DEF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90792" y="1721907"/>
                  <a:ext cx="93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DAF0E82-0557-F0EB-BF60-8E359215517F}"/>
                    </a:ext>
                  </a:extLst>
                </p14:cNvPr>
                <p14:cNvContentPartPr/>
                <p14:nvPr/>
              </p14:nvContentPartPr>
              <p14:xfrm>
                <a:off x="8931552" y="1726947"/>
                <a:ext cx="316080" cy="132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DAF0E82-0557-F0EB-BF60-8E359215517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22912" y="1717947"/>
                  <a:ext cx="333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EE318B4-8F1E-76EF-4A7D-84910F300A28}"/>
                    </a:ext>
                  </a:extLst>
                </p14:cNvPr>
                <p14:cNvContentPartPr/>
                <p14:nvPr/>
              </p14:nvContentPartPr>
              <p14:xfrm>
                <a:off x="9232152" y="1717227"/>
                <a:ext cx="86400" cy="145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EE318B4-8F1E-76EF-4A7D-84910F300A2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223152" y="1708587"/>
                  <a:ext cx="104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3B3FABD-D5F4-85BF-89AD-D187EC4C6B93}"/>
                    </a:ext>
                  </a:extLst>
                </p14:cNvPr>
                <p14:cNvContentPartPr/>
                <p14:nvPr/>
              </p14:nvContentPartPr>
              <p14:xfrm>
                <a:off x="9354192" y="1729467"/>
                <a:ext cx="167760" cy="133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3B3FABD-D5F4-85BF-89AD-D187EC4C6B9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345552" y="1720827"/>
                  <a:ext cx="185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BCFA897-5A0B-E4AB-802C-9D64AB0136A6}"/>
                    </a:ext>
                  </a:extLst>
                </p14:cNvPr>
                <p14:cNvContentPartPr/>
                <p14:nvPr/>
              </p14:nvContentPartPr>
              <p14:xfrm>
                <a:off x="9587112" y="1686987"/>
                <a:ext cx="48600" cy="158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BCFA897-5A0B-E4AB-802C-9D64AB0136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578472" y="1678347"/>
                  <a:ext cx="66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6C66232-9041-6DD8-3F4D-E20E3990C434}"/>
                    </a:ext>
                  </a:extLst>
                </p14:cNvPr>
                <p14:cNvContentPartPr/>
                <p14:nvPr/>
              </p14:nvContentPartPr>
              <p14:xfrm>
                <a:off x="9575592" y="1735587"/>
                <a:ext cx="81360" cy="15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6C66232-9041-6DD8-3F4D-E20E3990C4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566952" y="1726947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571E6EC-E00E-2E2E-2A01-3ED88A527FC2}"/>
              </a:ext>
            </a:extLst>
          </p:cNvPr>
          <p:cNvGrpSpPr/>
          <p:nvPr/>
        </p:nvGrpSpPr>
        <p:grpSpPr>
          <a:xfrm>
            <a:off x="9836232" y="1565307"/>
            <a:ext cx="689040" cy="331560"/>
            <a:chOff x="9836232" y="1565307"/>
            <a:chExt cx="6890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1C6FA95-55E1-3814-050D-3E9780AEFEA3}"/>
                    </a:ext>
                  </a:extLst>
                </p14:cNvPr>
                <p14:cNvContentPartPr/>
                <p14:nvPr/>
              </p14:nvContentPartPr>
              <p14:xfrm>
                <a:off x="9836232" y="1672227"/>
                <a:ext cx="8640" cy="224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1C6FA95-55E1-3814-050D-3E9780AEFEA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27592" y="1663227"/>
                  <a:ext cx="26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807D8E6-6D22-2F61-0D25-126D317FB87C}"/>
                    </a:ext>
                  </a:extLst>
                </p14:cNvPr>
                <p14:cNvContentPartPr/>
                <p14:nvPr/>
              </p14:nvContentPartPr>
              <p14:xfrm>
                <a:off x="9836952" y="1654587"/>
                <a:ext cx="90720" cy="104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807D8E6-6D22-2F61-0D25-126D317FB87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827952" y="1645587"/>
                  <a:ext cx="108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3EC9727-CD4D-C7B8-F47F-25D0312A1E81}"/>
                    </a:ext>
                  </a:extLst>
                </p14:cNvPr>
                <p14:cNvContentPartPr/>
                <p14:nvPr/>
              </p14:nvContentPartPr>
              <p14:xfrm>
                <a:off x="9977352" y="1642347"/>
                <a:ext cx="84600" cy="134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3EC9727-CD4D-C7B8-F47F-25D0312A1E8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68712" y="1633347"/>
                  <a:ext cx="102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D25A8B6-7C87-BA25-6479-BFBCDA80F5CC}"/>
                    </a:ext>
                  </a:extLst>
                </p14:cNvPr>
                <p14:cNvContentPartPr/>
                <p14:nvPr/>
              </p14:nvContentPartPr>
              <p14:xfrm>
                <a:off x="10111992" y="1654947"/>
                <a:ext cx="11880" cy="118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D25A8B6-7C87-BA25-6479-BFBCDA80F5C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103352" y="1646307"/>
                  <a:ext cx="29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E9CCECB-3EC2-6395-1561-F2EDE2D946D0}"/>
                    </a:ext>
                  </a:extLst>
                </p14:cNvPr>
                <p14:cNvContentPartPr/>
                <p14:nvPr/>
              </p14:nvContentPartPr>
              <p14:xfrm>
                <a:off x="10103352" y="1565307"/>
                <a:ext cx="59040" cy="51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E9CCECB-3EC2-6395-1561-F2EDE2D946D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94712" y="1556667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A5AABEC-E7CA-C703-9469-82F5FECFAB32}"/>
                    </a:ext>
                  </a:extLst>
                </p14:cNvPr>
                <p14:cNvContentPartPr/>
                <p14:nvPr/>
              </p14:nvContentPartPr>
              <p14:xfrm>
                <a:off x="10178232" y="1658547"/>
                <a:ext cx="92880" cy="120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A5AABEC-E7CA-C703-9469-82F5FECFAB3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169232" y="1649547"/>
                  <a:ext cx="110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3CCC7B5-81F2-B6E5-82FC-6166E91425F2}"/>
                    </a:ext>
                  </a:extLst>
                </p14:cNvPr>
                <p14:cNvContentPartPr/>
                <p14:nvPr/>
              </p14:nvContentPartPr>
              <p14:xfrm>
                <a:off x="10319712" y="1625427"/>
                <a:ext cx="45360" cy="168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3CCC7B5-81F2-B6E5-82FC-6166E91425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11072" y="1616427"/>
                  <a:ext cx="63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BC799BF-E28C-F644-71A5-35349E605E3B}"/>
                    </a:ext>
                  </a:extLst>
                </p14:cNvPr>
                <p14:cNvContentPartPr/>
                <p14:nvPr/>
              </p14:nvContentPartPr>
              <p14:xfrm>
                <a:off x="10317552" y="1684107"/>
                <a:ext cx="77040" cy="154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BC799BF-E28C-F644-71A5-35349E605E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08912" y="1675467"/>
                  <a:ext cx="94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B79C148-4917-B7CD-D2A6-16FFACE2228A}"/>
                    </a:ext>
                  </a:extLst>
                </p14:cNvPr>
                <p14:cNvContentPartPr/>
                <p14:nvPr/>
              </p14:nvContentPartPr>
              <p14:xfrm>
                <a:off x="10459752" y="1672587"/>
                <a:ext cx="65520" cy="123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B79C148-4917-B7CD-D2A6-16FFACE2228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451112" y="1663587"/>
                  <a:ext cx="831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C657D69-000A-BCDC-1D8A-7413A2BCB44E}"/>
              </a:ext>
            </a:extLst>
          </p:cNvPr>
          <p:cNvGrpSpPr/>
          <p:nvPr/>
        </p:nvGrpSpPr>
        <p:grpSpPr>
          <a:xfrm>
            <a:off x="10732272" y="1659627"/>
            <a:ext cx="218520" cy="371880"/>
            <a:chOff x="10732272" y="1659627"/>
            <a:chExt cx="21852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57A33F-9A2F-19C1-4DB8-6422E9C77361}"/>
                    </a:ext>
                  </a:extLst>
                </p14:cNvPr>
                <p14:cNvContentPartPr/>
                <p14:nvPr/>
              </p14:nvContentPartPr>
              <p14:xfrm>
                <a:off x="10732272" y="1678707"/>
                <a:ext cx="75240" cy="133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57A33F-9A2F-19C1-4DB8-6422E9C7736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23632" y="1670067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CC2B867-60D2-5B4C-F57C-479D09A275CF}"/>
                    </a:ext>
                  </a:extLst>
                </p14:cNvPr>
                <p14:cNvContentPartPr/>
                <p14:nvPr/>
              </p14:nvContentPartPr>
              <p14:xfrm>
                <a:off x="10851792" y="1659627"/>
                <a:ext cx="99000" cy="371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CC2B867-60D2-5B4C-F57C-479D09A275C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843152" y="1650987"/>
                  <a:ext cx="11664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B6FCA57-CB53-CB7D-35F7-57B31383B01F}"/>
              </a:ext>
            </a:extLst>
          </p:cNvPr>
          <p:cNvGrpSpPr/>
          <p:nvPr/>
        </p:nvGrpSpPr>
        <p:grpSpPr>
          <a:xfrm>
            <a:off x="11150952" y="1675107"/>
            <a:ext cx="433440" cy="141480"/>
            <a:chOff x="11150952" y="1675107"/>
            <a:chExt cx="4334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DE882FF-C131-D8CC-509F-5E7B85265AD3}"/>
                    </a:ext>
                  </a:extLst>
                </p14:cNvPr>
                <p14:cNvContentPartPr/>
                <p14:nvPr/>
              </p14:nvContentPartPr>
              <p14:xfrm>
                <a:off x="11150952" y="1675107"/>
                <a:ext cx="82440" cy="124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DE882FF-C131-D8CC-509F-5E7B85265AD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42312" y="1666107"/>
                  <a:ext cx="10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6CE2619-AE66-089E-C198-FB6741780CE0}"/>
                    </a:ext>
                  </a:extLst>
                </p14:cNvPr>
                <p14:cNvContentPartPr/>
                <p14:nvPr/>
              </p14:nvContentPartPr>
              <p14:xfrm>
                <a:off x="11296752" y="1683027"/>
                <a:ext cx="287640" cy="133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6CE2619-AE66-089E-C198-FB6741780CE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87752" y="1674387"/>
                  <a:ext cx="305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A6783D1-3CB6-E24E-D290-F660330272DD}"/>
              </a:ext>
            </a:extLst>
          </p:cNvPr>
          <p:cNvGrpSpPr/>
          <p:nvPr/>
        </p:nvGrpSpPr>
        <p:grpSpPr>
          <a:xfrm>
            <a:off x="7581552" y="2137707"/>
            <a:ext cx="545040" cy="187920"/>
            <a:chOff x="7581552" y="2137707"/>
            <a:chExt cx="5450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A459AAD-DC3C-EAA9-3E2E-6525793106DF}"/>
                    </a:ext>
                  </a:extLst>
                </p14:cNvPr>
                <p14:cNvContentPartPr/>
                <p14:nvPr/>
              </p14:nvContentPartPr>
              <p14:xfrm>
                <a:off x="7581552" y="2137707"/>
                <a:ext cx="102960" cy="187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A459AAD-DC3C-EAA9-3E2E-6525793106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72912" y="2128707"/>
                  <a:ext cx="120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26F90C-6391-07D3-FA81-B50DBDA10348}"/>
                    </a:ext>
                  </a:extLst>
                </p14:cNvPr>
                <p14:cNvContentPartPr/>
                <p14:nvPr/>
              </p14:nvContentPartPr>
              <p14:xfrm>
                <a:off x="7724112" y="2164347"/>
                <a:ext cx="217080" cy="159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26F90C-6391-07D3-FA81-B50DBDA103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15472" y="2155707"/>
                  <a:ext cx="23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90566CE-5307-32B0-4084-B104AAC50A9D}"/>
                    </a:ext>
                  </a:extLst>
                </p14:cNvPr>
                <p14:cNvContentPartPr/>
                <p14:nvPr/>
              </p14:nvContentPartPr>
              <p14:xfrm>
                <a:off x="7890072" y="2205027"/>
                <a:ext cx="64800" cy="13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90566CE-5307-32B0-4084-B104AAC50A9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81072" y="2196387"/>
                  <a:ext cx="82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3CD509A-4315-F676-DF77-2B8280153728}"/>
                    </a:ext>
                  </a:extLst>
                </p14:cNvPr>
                <p14:cNvContentPartPr/>
                <p14:nvPr/>
              </p14:nvContentPartPr>
              <p14:xfrm>
                <a:off x="8005632" y="2181267"/>
                <a:ext cx="120960" cy="122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3CD509A-4315-F676-DF77-2B828015372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96992" y="2172627"/>
                  <a:ext cx="1386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976E5CD-466B-7BB5-0BF1-AD90BCB6D0FC}"/>
              </a:ext>
            </a:extLst>
          </p:cNvPr>
          <p:cNvGrpSpPr/>
          <p:nvPr/>
        </p:nvGrpSpPr>
        <p:grpSpPr>
          <a:xfrm>
            <a:off x="8329632" y="2093787"/>
            <a:ext cx="606600" cy="306360"/>
            <a:chOff x="8329632" y="2093787"/>
            <a:chExt cx="60660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B9F6E7-81E0-E95D-ED7A-352E7D748BBC}"/>
                    </a:ext>
                  </a:extLst>
                </p14:cNvPr>
                <p14:cNvContentPartPr/>
                <p14:nvPr/>
              </p14:nvContentPartPr>
              <p14:xfrm>
                <a:off x="8347632" y="2184507"/>
                <a:ext cx="27360" cy="215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B9F6E7-81E0-E95D-ED7A-352E7D748BB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338992" y="2175867"/>
                  <a:ext cx="45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056646C-ACF7-B9F3-8042-9E9190248F37}"/>
                    </a:ext>
                  </a:extLst>
                </p14:cNvPr>
                <p14:cNvContentPartPr/>
                <p14:nvPr/>
              </p14:nvContentPartPr>
              <p14:xfrm>
                <a:off x="8329632" y="2166147"/>
                <a:ext cx="115920" cy="131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056646C-ACF7-B9F3-8042-9E9190248F3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20632" y="2157507"/>
                  <a:ext cx="133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B486960-AF55-8AA5-3734-1528A548FE59}"/>
                    </a:ext>
                  </a:extLst>
                </p14:cNvPr>
                <p14:cNvContentPartPr/>
                <p14:nvPr/>
              </p14:nvContentPartPr>
              <p14:xfrm>
                <a:off x="8487672" y="2174427"/>
                <a:ext cx="86040" cy="1166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B486960-AF55-8AA5-3734-1528A548FE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79032" y="2165427"/>
                  <a:ext cx="103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DAEF146-C4A3-74E2-ED67-74EE16A98883}"/>
                    </a:ext>
                  </a:extLst>
                </p14:cNvPr>
                <p14:cNvContentPartPr/>
                <p14:nvPr/>
              </p14:nvContentPartPr>
              <p14:xfrm>
                <a:off x="8633472" y="2180907"/>
                <a:ext cx="13680" cy="108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DAEF146-C4A3-74E2-ED67-74EE16A9888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24472" y="2172267"/>
                  <a:ext cx="31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2879CB3-6EBE-8B13-3C23-854384C1FAC2}"/>
                    </a:ext>
                  </a:extLst>
                </p14:cNvPr>
                <p14:cNvContentPartPr/>
                <p14:nvPr/>
              </p14:nvContentPartPr>
              <p14:xfrm>
                <a:off x="8620872" y="2093787"/>
                <a:ext cx="47160" cy="54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2879CB3-6EBE-8B13-3C23-854384C1FAC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611872" y="2084787"/>
                  <a:ext cx="64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73B5B2-01CE-2BF0-3FBC-0286227EBFB0}"/>
                    </a:ext>
                  </a:extLst>
                </p14:cNvPr>
                <p14:cNvContentPartPr/>
                <p14:nvPr/>
              </p14:nvContentPartPr>
              <p14:xfrm>
                <a:off x="8713752" y="2163267"/>
                <a:ext cx="89640" cy="115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73B5B2-01CE-2BF0-3FBC-0286227EBFB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705112" y="2154627"/>
                  <a:ext cx="107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97AEBAA-64F3-336E-BB58-4BB2085CF83E}"/>
                    </a:ext>
                  </a:extLst>
                </p14:cNvPr>
                <p14:cNvContentPartPr/>
                <p14:nvPr/>
              </p14:nvContentPartPr>
              <p14:xfrm>
                <a:off x="8860992" y="2135187"/>
                <a:ext cx="49680" cy="154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97AEBAA-64F3-336E-BB58-4BB2085CF83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851992" y="2126547"/>
                  <a:ext cx="67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58B91C3-DBE9-907A-3DF6-ABC86EFFD035}"/>
                    </a:ext>
                  </a:extLst>
                </p14:cNvPr>
                <p14:cNvContentPartPr/>
                <p14:nvPr/>
              </p14:nvContentPartPr>
              <p14:xfrm>
                <a:off x="8858472" y="2177307"/>
                <a:ext cx="77760" cy="187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58B91C3-DBE9-907A-3DF6-ABC86EFFD03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49832" y="2168667"/>
                  <a:ext cx="954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85F1AF2-ADA2-CEC3-5A89-6A0512A90979}"/>
                  </a:ext>
                </a:extLst>
              </p14:cNvPr>
              <p14:cNvContentPartPr/>
              <p14:nvPr/>
            </p14:nvContentPartPr>
            <p14:xfrm>
              <a:off x="9092472" y="2281707"/>
              <a:ext cx="36000" cy="882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85F1AF2-ADA2-CEC3-5A89-6A0512A9097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083472" y="2272707"/>
                <a:ext cx="53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8B938CE-9F4F-0037-5499-847C7BE3CD9D}"/>
                  </a:ext>
                </a:extLst>
              </p14:cNvPr>
              <p14:cNvContentPartPr/>
              <p14:nvPr/>
            </p14:nvContentPartPr>
            <p14:xfrm>
              <a:off x="9097512" y="2138427"/>
              <a:ext cx="27720" cy="489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8B938CE-9F4F-0037-5499-847C7BE3CD9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088512" y="2129427"/>
                <a:ext cx="453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B141F3A-C581-053B-A103-B65E8095D50E}"/>
              </a:ext>
            </a:extLst>
          </p:cNvPr>
          <p:cNvGrpSpPr/>
          <p:nvPr/>
        </p:nvGrpSpPr>
        <p:grpSpPr>
          <a:xfrm>
            <a:off x="9323592" y="2149227"/>
            <a:ext cx="209160" cy="180720"/>
            <a:chOff x="9323592" y="2149227"/>
            <a:chExt cx="2091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F357AFB-E14A-881D-DBBE-1DC79CE8A762}"/>
                    </a:ext>
                  </a:extLst>
                </p14:cNvPr>
                <p14:cNvContentPartPr/>
                <p14:nvPr/>
              </p14:nvContentPartPr>
              <p14:xfrm>
                <a:off x="9323592" y="2160027"/>
                <a:ext cx="87840" cy="169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F357AFB-E14A-881D-DBBE-1DC79CE8A76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314952" y="2151387"/>
                  <a:ext cx="105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E965F04-E916-D72E-6CAC-7D86CECB275F}"/>
                    </a:ext>
                  </a:extLst>
                </p14:cNvPr>
                <p14:cNvContentPartPr/>
                <p14:nvPr/>
              </p14:nvContentPartPr>
              <p14:xfrm>
                <a:off x="9343392" y="2236707"/>
                <a:ext cx="66240" cy="22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E965F04-E916-D72E-6CAC-7D86CECB275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34752" y="2227707"/>
                  <a:ext cx="83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BB20840-6633-2221-93DE-CF845C09517D}"/>
                    </a:ext>
                  </a:extLst>
                </p14:cNvPr>
                <p14:cNvContentPartPr/>
                <p14:nvPr/>
              </p14:nvContentPartPr>
              <p14:xfrm>
                <a:off x="9325392" y="2149227"/>
                <a:ext cx="88920" cy="31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BB20840-6633-2221-93DE-CF845C09517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16392" y="2140587"/>
                  <a:ext cx="106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3BF82D-805A-D32F-BFCA-B05D659D4A82}"/>
                    </a:ext>
                  </a:extLst>
                </p14:cNvPr>
                <p14:cNvContentPartPr/>
                <p14:nvPr/>
              </p14:nvContentPartPr>
              <p14:xfrm>
                <a:off x="9442032" y="2198547"/>
                <a:ext cx="90720" cy="1062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3BF82D-805A-D32F-BFCA-B05D659D4A8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33032" y="2189547"/>
                  <a:ext cx="1083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2FE1701-A1C4-B771-269E-AD0265F8D579}"/>
              </a:ext>
            </a:extLst>
          </p:cNvPr>
          <p:cNvGrpSpPr/>
          <p:nvPr/>
        </p:nvGrpSpPr>
        <p:grpSpPr>
          <a:xfrm>
            <a:off x="9601872" y="2086227"/>
            <a:ext cx="768960" cy="219960"/>
            <a:chOff x="9601872" y="2086227"/>
            <a:chExt cx="76896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0BD7C39-1621-1D99-F300-2D99560A9FB7}"/>
                    </a:ext>
                  </a:extLst>
                </p14:cNvPr>
                <p14:cNvContentPartPr/>
                <p14:nvPr/>
              </p14:nvContentPartPr>
              <p14:xfrm>
                <a:off x="9601872" y="2162187"/>
                <a:ext cx="213120" cy="1440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0BD7C39-1621-1D99-F300-2D99560A9FB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92872" y="2153547"/>
                  <a:ext cx="230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93F4E88-0D04-F5BA-9CEF-B4E6A502720C}"/>
                    </a:ext>
                  </a:extLst>
                </p14:cNvPr>
                <p14:cNvContentPartPr/>
                <p14:nvPr/>
              </p14:nvContentPartPr>
              <p14:xfrm>
                <a:off x="9786192" y="2086227"/>
                <a:ext cx="43200" cy="49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93F4E88-0D04-F5BA-9CEF-B4E6A502720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777192" y="2077587"/>
                  <a:ext cx="60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0448347-5E5C-3AF7-C244-ACE9C4B14255}"/>
                    </a:ext>
                  </a:extLst>
                </p14:cNvPr>
                <p14:cNvContentPartPr/>
                <p14:nvPr/>
              </p14:nvContentPartPr>
              <p14:xfrm>
                <a:off x="9879792" y="2135187"/>
                <a:ext cx="109440" cy="167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0448347-5E5C-3AF7-C244-ACE9C4B1425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870792" y="2126547"/>
                  <a:ext cx="127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C86A6E9-1BFC-6D3F-8C62-556B0F92768C}"/>
                    </a:ext>
                  </a:extLst>
                </p14:cNvPr>
                <p14:cNvContentPartPr/>
                <p14:nvPr/>
              </p14:nvContentPartPr>
              <p14:xfrm>
                <a:off x="10032432" y="2165427"/>
                <a:ext cx="70200" cy="1278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C86A6E9-1BFC-6D3F-8C62-556B0F92768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23792" y="2156427"/>
                  <a:ext cx="8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9E37386-6215-37DD-EF91-F4AF789F149D}"/>
                    </a:ext>
                  </a:extLst>
                </p14:cNvPr>
                <p14:cNvContentPartPr/>
                <p14:nvPr/>
              </p14:nvContentPartPr>
              <p14:xfrm>
                <a:off x="10135752" y="2168307"/>
                <a:ext cx="123120" cy="125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9E37386-6215-37DD-EF91-F4AF789F149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26752" y="2159667"/>
                  <a:ext cx="140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1187BEB-3F7B-F487-3A56-15D228A0BE69}"/>
                    </a:ext>
                  </a:extLst>
                </p14:cNvPr>
                <p14:cNvContentPartPr/>
                <p14:nvPr/>
              </p14:nvContentPartPr>
              <p14:xfrm>
                <a:off x="10299192" y="2176587"/>
                <a:ext cx="71640" cy="1126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187BEB-3F7B-F487-3A56-15D228A0BE6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290192" y="2167947"/>
                  <a:ext cx="892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AE77866-F155-F69B-25E1-073FB6E7C8B5}"/>
              </a:ext>
            </a:extLst>
          </p:cNvPr>
          <p:cNvGrpSpPr/>
          <p:nvPr/>
        </p:nvGrpSpPr>
        <p:grpSpPr>
          <a:xfrm>
            <a:off x="10627152" y="2087667"/>
            <a:ext cx="1035720" cy="215640"/>
            <a:chOff x="10627152" y="2087667"/>
            <a:chExt cx="10357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AD42CBC-8324-AD07-0D27-94A01603A179}"/>
                    </a:ext>
                  </a:extLst>
                </p14:cNvPr>
                <p14:cNvContentPartPr/>
                <p14:nvPr/>
              </p14:nvContentPartPr>
              <p14:xfrm>
                <a:off x="10627152" y="2128347"/>
                <a:ext cx="292320" cy="172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AD42CBC-8324-AD07-0D27-94A01603A17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18152" y="2119347"/>
                  <a:ext cx="309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2DB369-6981-5F1C-51D6-B5EF2FBF8384}"/>
                    </a:ext>
                  </a:extLst>
                </p14:cNvPr>
                <p14:cNvContentPartPr/>
                <p14:nvPr/>
              </p14:nvContentPartPr>
              <p14:xfrm>
                <a:off x="10804632" y="2087667"/>
                <a:ext cx="44280" cy="493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2DB369-6981-5F1C-51D6-B5EF2FBF838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95632" y="2078667"/>
                  <a:ext cx="61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EF348A1-50F7-D497-0E07-B9DF605F390A}"/>
                    </a:ext>
                  </a:extLst>
                </p14:cNvPr>
                <p14:cNvContentPartPr/>
                <p14:nvPr/>
              </p14:nvContentPartPr>
              <p14:xfrm>
                <a:off x="10964112" y="2114667"/>
                <a:ext cx="53640" cy="183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EF348A1-50F7-D497-0E07-B9DF605F390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955112" y="2105667"/>
                  <a:ext cx="71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C471551-BFBD-91D7-91F0-DA4C86476BD6}"/>
                    </a:ext>
                  </a:extLst>
                </p14:cNvPr>
                <p14:cNvContentPartPr/>
                <p14:nvPr/>
              </p14:nvContentPartPr>
              <p14:xfrm>
                <a:off x="10963752" y="2174067"/>
                <a:ext cx="59760" cy="20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C471551-BFBD-91D7-91F0-DA4C86476BD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55112" y="2165067"/>
                  <a:ext cx="7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66CF15D-0E12-66FF-6F96-6E67DD87B6B0}"/>
                    </a:ext>
                  </a:extLst>
                </p14:cNvPr>
                <p14:cNvContentPartPr/>
                <p14:nvPr/>
              </p14:nvContentPartPr>
              <p14:xfrm>
                <a:off x="11040432" y="2171907"/>
                <a:ext cx="101160" cy="1314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66CF15D-0E12-66FF-6F96-6E67DD87B6B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031792" y="2163267"/>
                  <a:ext cx="118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F7B3D3A-3CA5-6D9E-FAAF-6FD32CA95E2F}"/>
                    </a:ext>
                  </a:extLst>
                </p14:cNvPr>
                <p14:cNvContentPartPr/>
                <p14:nvPr/>
              </p14:nvContentPartPr>
              <p14:xfrm>
                <a:off x="11203152" y="2176587"/>
                <a:ext cx="81720" cy="1188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F7B3D3A-3CA5-6D9E-FAAF-6FD32CA95E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194152" y="2167947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133C541-C8A9-7C41-FAFE-83EE071D046E}"/>
                    </a:ext>
                  </a:extLst>
                </p14:cNvPr>
                <p14:cNvContentPartPr/>
                <p14:nvPr/>
              </p14:nvContentPartPr>
              <p14:xfrm>
                <a:off x="11340672" y="2167587"/>
                <a:ext cx="216360" cy="130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133C541-C8A9-7C41-FAFE-83EE071D046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31672" y="2158587"/>
                  <a:ext cx="23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3887EB7-7279-C16F-C6EB-1263154B2C9E}"/>
                    </a:ext>
                  </a:extLst>
                </p14:cNvPr>
                <p14:cNvContentPartPr/>
                <p14:nvPr/>
              </p14:nvContentPartPr>
              <p14:xfrm>
                <a:off x="11651352" y="2245707"/>
                <a:ext cx="11520" cy="68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3887EB7-7279-C16F-C6EB-1263154B2C9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642712" y="2237067"/>
                  <a:ext cx="291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82C2548-B77B-04FD-4FBA-991C959975F5}"/>
              </a:ext>
            </a:extLst>
          </p:cNvPr>
          <p:cNvGrpSpPr/>
          <p:nvPr/>
        </p:nvGrpSpPr>
        <p:grpSpPr>
          <a:xfrm>
            <a:off x="7030032" y="2819907"/>
            <a:ext cx="279720" cy="310680"/>
            <a:chOff x="7030032" y="2819907"/>
            <a:chExt cx="2797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3847036-1D63-98F7-C5B3-28F8EF55AC12}"/>
                    </a:ext>
                  </a:extLst>
                </p14:cNvPr>
                <p14:cNvContentPartPr/>
                <p14:nvPr/>
              </p14:nvContentPartPr>
              <p14:xfrm>
                <a:off x="7132632" y="2898747"/>
                <a:ext cx="83160" cy="1436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3847036-1D63-98F7-C5B3-28F8EF55AC1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23632" y="2889747"/>
                  <a:ext cx="100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3F16F76-B3C8-D01C-DADF-CBB9709B7E7E}"/>
                    </a:ext>
                  </a:extLst>
                </p14:cNvPr>
                <p14:cNvContentPartPr/>
                <p14:nvPr/>
              </p14:nvContentPartPr>
              <p14:xfrm>
                <a:off x="7030032" y="2819907"/>
                <a:ext cx="279720" cy="310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3F16F76-B3C8-D01C-DADF-CBB9709B7E7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021392" y="2811267"/>
                  <a:ext cx="29736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EF987DD-3799-CC15-D4B1-CB48A29A26F4}"/>
              </a:ext>
            </a:extLst>
          </p:cNvPr>
          <p:cNvGrpSpPr/>
          <p:nvPr/>
        </p:nvGrpSpPr>
        <p:grpSpPr>
          <a:xfrm>
            <a:off x="7659312" y="2883987"/>
            <a:ext cx="820080" cy="369360"/>
            <a:chOff x="7659312" y="2883987"/>
            <a:chExt cx="82008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3433BA6-4A57-0DC6-917F-9C824EB0FEAD}"/>
                    </a:ext>
                  </a:extLst>
                </p14:cNvPr>
                <p14:cNvContentPartPr/>
                <p14:nvPr/>
              </p14:nvContentPartPr>
              <p14:xfrm>
                <a:off x="7659312" y="2883987"/>
                <a:ext cx="104760" cy="173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3433BA6-4A57-0DC6-917F-9C824EB0FEA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50312" y="2874987"/>
                  <a:ext cx="122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BA7337C-1A0D-86D0-32B3-9BF94E97A336}"/>
                    </a:ext>
                  </a:extLst>
                </p14:cNvPr>
                <p14:cNvContentPartPr/>
                <p14:nvPr/>
              </p14:nvContentPartPr>
              <p14:xfrm>
                <a:off x="7674792" y="2988387"/>
                <a:ext cx="77040" cy="12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BA7337C-1A0D-86D0-32B3-9BF94E97A33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65792" y="2979387"/>
                  <a:ext cx="94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803C5D9-7661-754F-746F-342B046AD759}"/>
                    </a:ext>
                  </a:extLst>
                </p14:cNvPr>
                <p14:cNvContentPartPr/>
                <p14:nvPr/>
              </p14:nvContentPartPr>
              <p14:xfrm>
                <a:off x="7829232" y="2920707"/>
                <a:ext cx="186120" cy="118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803C5D9-7661-754F-746F-342B046AD75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20232" y="2911707"/>
                  <a:ext cx="203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E28AC99-72B0-C1EB-C27C-67026E349917}"/>
                    </a:ext>
                  </a:extLst>
                </p14:cNvPr>
                <p14:cNvContentPartPr/>
                <p14:nvPr/>
              </p14:nvContentPartPr>
              <p14:xfrm>
                <a:off x="8062152" y="2914227"/>
                <a:ext cx="91080" cy="134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E28AC99-72B0-C1EB-C27C-67026E34991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53152" y="2905587"/>
                  <a:ext cx="108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43EA2AE-61A9-D324-0616-0C7BA2E75441}"/>
                    </a:ext>
                  </a:extLst>
                </p14:cNvPr>
                <p14:cNvContentPartPr/>
                <p14:nvPr/>
              </p14:nvContentPartPr>
              <p14:xfrm>
                <a:off x="8217312" y="2914587"/>
                <a:ext cx="93960" cy="106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43EA2AE-61A9-D324-0616-0C7BA2E7544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08672" y="2905947"/>
                  <a:ext cx="11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A52216E-97EB-FC3B-CBBC-C2F712700632}"/>
                    </a:ext>
                  </a:extLst>
                </p14:cNvPr>
                <p14:cNvContentPartPr/>
                <p14:nvPr/>
              </p14:nvContentPartPr>
              <p14:xfrm>
                <a:off x="8359512" y="2900187"/>
                <a:ext cx="119880" cy="353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A52216E-97EB-FC3B-CBBC-C2F71270063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50872" y="2891547"/>
                  <a:ext cx="13752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321C0C39-58D9-7CB2-91EE-2EA02BE2B5AE}"/>
              </a:ext>
            </a:extLst>
          </p:cNvPr>
          <p:cNvGrpSpPr/>
          <p:nvPr/>
        </p:nvGrpSpPr>
        <p:grpSpPr>
          <a:xfrm>
            <a:off x="8713392" y="2832147"/>
            <a:ext cx="602640" cy="187560"/>
            <a:chOff x="8713392" y="2832147"/>
            <a:chExt cx="6026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2C08148-37DD-3810-555E-6261352AA717}"/>
                    </a:ext>
                  </a:extLst>
                </p14:cNvPr>
                <p14:cNvContentPartPr/>
                <p14:nvPr/>
              </p14:nvContentPartPr>
              <p14:xfrm>
                <a:off x="8727432" y="2840787"/>
                <a:ext cx="38520" cy="1551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2C08148-37DD-3810-555E-6261352AA71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718792" y="2832147"/>
                  <a:ext cx="5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CC01630-7187-6595-5FE5-E6F61C60DAB0}"/>
                    </a:ext>
                  </a:extLst>
                </p14:cNvPr>
                <p14:cNvContentPartPr/>
                <p14:nvPr/>
              </p14:nvContentPartPr>
              <p14:xfrm>
                <a:off x="8713392" y="2832147"/>
                <a:ext cx="195120" cy="1620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CC01630-7187-6595-5FE5-E6F61C60DAB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704392" y="2823147"/>
                  <a:ext cx="212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4E007E8-49C8-ABA5-E378-60C1E9A1D9EC}"/>
                    </a:ext>
                  </a:extLst>
                </p14:cNvPr>
                <p14:cNvContentPartPr/>
                <p14:nvPr/>
              </p14:nvContentPartPr>
              <p14:xfrm>
                <a:off x="8977632" y="2873187"/>
                <a:ext cx="79920" cy="132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4E007E8-49C8-ABA5-E378-60C1E9A1D9E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68992" y="2864187"/>
                  <a:ext cx="97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ECAFF3B-3F85-B294-170B-2EA24391CFCA}"/>
                    </a:ext>
                  </a:extLst>
                </p14:cNvPr>
                <p14:cNvContentPartPr/>
                <p14:nvPr/>
              </p14:nvContentPartPr>
              <p14:xfrm>
                <a:off x="9096792" y="2870307"/>
                <a:ext cx="70560" cy="1425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ECAFF3B-3F85-B294-170B-2EA24391CFC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87792" y="2861307"/>
                  <a:ext cx="88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EB2D618-F871-D9F6-F9FE-C7415175923D}"/>
                    </a:ext>
                  </a:extLst>
                </p14:cNvPr>
                <p14:cNvContentPartPr/>
                <p14:nvPr/>
              </p14:nvContentPartPr>
              <p14:xfrm>
                <a:off x="9217392" y="2881827"/>
                <a:ext cx="98640" cy="137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EB2D618-F871-D9F6-F9FE-C7415175923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08752" y="2873187"/>
                  <a:ext cx="1162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2F94E192-542F-616F-CC29-61F1B44AEC58}"/>
              </a:ext>
            </a:extLst>
          </p:cNvPr>
          <p:cNvGrpSpPr/>
          <p:nvPr/>
        </p:nvGrpSpPr>
        <p:grpSpPr>
          <a:xfrm>
            <a:off x="9516192" y="2804067"/>
            <a:ext cx="1740600" cy="408960"/>
            <a:chOff x="9516192" y="2804067"/>
            <a:chExt cx="174060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E249A2B-5509-397A-462C-716B2B8C6AAE}"/>
                    </a:ext>
                  </a:extLst>
                </p14:cNvPr>
                <p14:cNvContentPartPr/>
                <p14:nvPr/>
              </p14:nvContentPartPr>
              <p14:xfrm>
                <a:off x="9516192" y="2843667"/>
                <a:ext cx="79560" cy="176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E249A2B-5509-397A-462C-716B2B8C6AA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07192" y="2834667"/>
                  <a:ext cx="97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75F6D5A-9F68-07D6-B39B-2856A8EC20A9}"/>
                    </a:ext>
                  </a:extLst>
                </p14:cNvPr>
                <p14:cNvContentPartPr/>
                <p14:nvPr/>
              </p14:nvContentPartPr>
              <p14:xfrm>
                <a:off x="9624192" y="2936907"/>
                <a:ext cx="82800" cy="16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75F6D5A-9F68-07D6-B39B-2856A8EC20A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615192" y="292790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31FE571-F7DE-BE83-85FC-0EFEB44FE351}"/>
                    </a:ext>
                  </a:extLst>
                </p14:cNvPr>
                <p14:cNvContentPartPr/>
                <p14:nvPr/>
              </p14:nvContentPartPr>
              <p14:xfrm>
                <a:off x="9826872" y="2901627"/>
                <a:ext cx="101160" cy="1216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31FE571-F7DE-BE83-85FC-0EFEB44FE35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817872" y="2892627"/>
                  <a:ext cx="118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CB2F5F3-73F6-F73E-FF92-BFA8551734A5}"/>
                    </a:ext>
                  </a:extLst>
                </p14:cNvPr>
                <p14:cNvContentPartPr/>
                <p14:nvPr/>
              </p14:nvContentPartPr>
              <p14:xfrm>
                <a:off x="9973392" y="2889387"/>
                <a:ext cx="124560" cy="127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CB2F5F3-73F6-F73E-FF92-BFA8551734A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964392" y="2880747"/>
                  <a:ext cx="142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2577603-62B8-5176-D8AC-14E276F28AE5}"/>
                    </a:ext>
                  </a:extLst>
                </p14:cNvPr>
                <p14:cNvContentPartPr/>
                <p14:nvPr/>
              </p14:nvContentPartPr>
              <p14:xfrm>
                <a:off x="10083912" y="2804067"/>
                <a:ext cx="54720" cy="63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2577603-62B8-5176-D8AC-14E276F28AE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075272" y="2795067"/>
                  <a:ext cx="7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F776396-3DD3-D567-C58B-A0BAEE7AB1E5}"/>
                    </a:ext>
                  </a:extLst>
                </p14:cNvPr>
                <p14:cNvContentPartPr/>
                <p14:nvPr/>
              </p14:nvContentPartPr>
              <p14:xfrm>
                <a:off x="10147992" y="2895507"/>
                <a:ext cx="114480" cy="3175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F776396-3DD3-D567-C58B-A0BAEE7AB1E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138992" y="2886867"/>
                  <a:ext cx="132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BA05BFD-FD77-59B1-3BC3-1FF3FFC09222}"/>
                    </a:ext>
                  </a:extLst>
                </p14:cNvPr>
                <p14:cNvContentPartPr/>
                <p14:nvPr/>
              </p14:nvContentPartPr>
              <p14:xfrm>
                <a:off x="10303872" y="2857347"/>
                <a:ext cx="79200" cy="147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BA05BFD-FD77-59B1-3BC3-1FF3FFC0922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294872" y="2848707"/>
                  <a:ext cx="96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8E7CA2B-1EB4-AAB6-6F46-EF2CBA573CB6}"/>
                    </a:ext>
                  </a:extLst>
                </p14:cNvPr>
                <p14:cNvContentPartPr/>
                <p14:nvPr/>
              </p14:nvContentPartPr>
              <p14:xfrm>
                <a:off x="10432752" y="2844027"/>
                <a:ext cx="101520" cy="1670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8E7CA2B-1EB4-AAB6-6F46-EF2CBA573C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424112" y="2835027"/>
                  <a:ext cx="119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6230AC1-39DD-B05E-5EF0-7C6B724ADDF8}"/>
                    </a:ext>
                  </a:extLst>
                </p14:cNvPr>
                <p14:cNvContentPartPr/>
                <p14:nvPr/>
              </p14:nvContentPartPr>
              <p14:xfrm>
                <a:off x="10584672" y="2895147"/>
                <a:ext cx="101160" cy="120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6230AC1-39DD-B05E-5EF0-7C6B724ADDF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576032" y="2886147"/>
                  <a:ext cx="118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ED943BB-EC91-8F85-45E3-EBC18401714B}"/>
                    </a:ext>
                  </a:extLst>
                </p14:cNvPr>
                <p14:cNvContentPartPr/>
                <p14:nvPr/>
              </p14:nvContentPartPr>
              <p14:xfrm>
                <a:off x="10755672" y="2870307"/>
                <a:ext cx="322920" cy="132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ED943BB-EC91-8F85-45E3-EBC18401714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747032" y="2861667"/>
                  <a:ext cx="34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825F9AB-A03B-3F62-89E9-66F5738CD3EE}"/>
                    </a:ext>
                  </a:extLst>
                </p14:cNvPr>
                <p14:cNvContentPartPr/>
                <p14:nvPr/>
              </p14:nvContentPartPr>
              <p14:xfrm>
                <a:off x="11195592" y="2972547"/>
                <a:ext cx="61200" cy="122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825F9AB-A03B-3F62-89E9-66F5738CD3E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186952" y="2963547"/>
                  <a:ext cx="788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D70E6F5-9359-F6DC-2E98-0DDF03D23E61}"/>
              </a:ext>
            </a:extLst>
          </p:cNvPr>
          <p:cNvGrpSpPr/>
          <p:nvPr/>
        </p:nvGrpSpPr>
        <p:grpSpPr>
          <a:xfrm>
            <a:off x="7650312" y="3297987"/>
            <a:ext cx="636840" cy="179640"/>
            <a:chOff x="7650312" y="3297987"/>
            <a:chExt cx="63684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84B86FA-A847-D4A4-CEF9-01ED4336C925}"/>
                    </a:ext>
                  </a:extLst>
                </p14:cNvPr>
                <p14:cNvContentPartPr/>
                <p14:nvPr/>
              </p14:nvContentPartPr>
              <p14:xfrm>
                <a:off x="7650312" y="3341187"/>
                <a:ext cx="192600" cy="136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84B86FA-A847-D4A4-CEF9-01ED4336C92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641312" y="3332547"/>
                  <a:ext cx="21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4288F36-FFDC-A18B-41C1-9F6AE9B37E2D}"/>
                    </a:ext>
                  </a:extLst>
                </p14:cNvPr>
                <p14:cNvContentPartPr/>
                <p14:nvPr/>
              </p14:nvContentPartPr>
              <p14:xfrm>
                <a:off x="7882512" y="3335787"/>
                <a:ext cx="252360" cy="1296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4288F36-FFDC-A18B-41C1-9F6AE9B37E2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73872" y="3327147"/>
                  <a:ext cx="270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7ED968A-D7CF-A43A-D488-2AEDDE5A7A9E}"/>
                    </a:ext>
                  </a:extLst>
                </p14:cNvPr>
                <p14:cNvContentPartPr/>
                <p14:nvPr/>
              </p14:nvContentPartPr>
              <p14:xfrm>
                <a:off x="8198232" y="3297987"/>
                <a:ext cx="51480" cy="154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7ED968A-D7CF-A43A-D488-2AEDDE5A7A9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189592" y="3289347"/>
                  <a:ext cx="69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2622D46-2063-3531-DD91-9D7D5EE0A723}"/>
                    </a:ext>
                  </a:extLst>
                </p14:cNvPr>
                <p14:cNvContentPartPr/>
                <p14:nvPr/>
              </p14:nvContentPartPr>
              <p14:xfrm>
                <a:off x="8190672" y="3345867"/>
                <a:ext cx="96480" cy="169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2622D46-2063-3531-DD91-9D7D5EE0A72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182032" y="3336867"/>
                  <a:ext cx="1141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DB3B384-11CC-7001-156E-707694E678AE}"/>
              </a:ext>
            </a:extLst>
          </p:cNvPr>
          <p:cNvGrpSpPr/>
          <p:nvPr/>
        </p:nvGrpSpPr>
        <p:grpSpPr>
          <a:xfrm>
            <a:off x="8603592" y="3256227"/>
            <a:ext cx="319320" cy="181440"/>
            <a:chOff x="8603592" y="3256227"/>
            <a:chExt cx="319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7ACF533-B0C6-C62B-DC0D-2DEF8345F6A2}"/>
                    </a:ext>
                  </a:extLst>
                </p14:cNvPr>
                <p14:cNvContentPartPr/>
                <p14:nvPr/>
              </p14:nvContentPartPr>
              <p14:xfrm>
                <a:off x="8633112" y="3256227"/>
                <a:ext cx="28800" cy="1796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7ACF533-B0C6-C62B-DC0D-2DEF8345F6A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624472" y="3247227"/>
                  <a:ext cx="46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246EAE3-065C-0CA9-C4DD-0953562B28C3}"/>
                    </a:ext>
                  </a:extLst>
                </p14:cNvPr>
                <p14:cNvContentPartPr/>
                <p14:nvPr/>
              </p14:nvContentPartPr>
              <p14:xfrm>
                <a:off x="8603592" y="3260187"/>
                <a:ext cx="180360" cy="1663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246EAE3-065C-0CA9-C4DD-0953562B28C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594952" y="3251187"/>
                  <a:ext cx="19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18DA29A-7617-5685-B3B0-261FE4B584F6}"/>
                    </a:ext>
                  </a:extLst>
                </p14:cNvPr>
                <p14:cNvContentPartPr/>
                <p14:nvPr/>
              </p14:nvContentPartPr>
              <p14:xfrm>
                <a:off x="8849472" y="3308067"/>
                <a:ext cx="73440" cy="1296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18DA29A-7617-5685-B3B0-261FE4B584F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840832" y="3299427"/>
                  <a:ext cx="910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6BAB760-9415-CC81-092F-DBBBE6FD2E83}"/>
              </a:ext>
            </a:extLst>
          </p:cNvPr>
          <p:cNvGrpSpPr/>
          <p:nvPr/>
        </p:nvGrpSpPr>
        <p:grpSpPr>
          <a:xfrm>
            <a:off x="9106872" y="3281067"/>
            <a:ext cx="960480" cy="171000"/>
            <a:chOff x="9106872" y="3281067"/>
            <a:chExt cx="96048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6F7CC16-EF99-4E80-8271-AEAEB04954F5}"/>
                    </a:ext>
                  </a:extLst>
                </p14:cNvPr>
                <p14:cNvContentPartPr/>
                <p14:nvPr/>
              </p14:nvContentPartPr>
              <p14:xfrm>
                <a:off x="9106872" y="3327147"/>
                <a:ext cx="247320" cy="1216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6F7CC16-EF99-4E80-8271-AEAEB04954F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97872" y="3318147"/>
                  <a:ext cx="264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1311620-2186-70EE-2838-3CE91DA5F123}"/>
                    </a:ext>
                  </a:extLst>
                </p14:cNvPr>
                <p14:cNvContentPartPr/>
                <p14:nvPr/>
              </p14:nvContentPartPr>
              <p14:xfrm>
                <a:off x="9417192" y="3321387"/>
                <a:ext cx="176040" cy="121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1311620-2186-70EE-2838-3CE91DA5F12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408192" y="3312387"/>
                  <a:ext cx="193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C8B0DE1-EF09-6042-11D8-627B0332CAE4}"/>
                    </a:ext>
                  </a:extLst>
                </p14:cNvPr>
                <p14:cNvContentPartPr/>
                <p14:nvPr/>
              </p14:nvContentPartPr>
              <p14:xfrm>
                <a:off x="9639672" y="3281067"/>
                <a:ext cx="120960" cy="1710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C8B0DE1-EF09-6042-11D8-627B0332CAE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631032" y="3272427"/>
                  <a:ext cx="138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A4CE088-0D74-7466-463B-10848D7A22C0}"/>
                    </a:ext>
                  </a:extLst>
                </p14:cNvPr>
                <p14:cNvContentPartPr/>
                <p14:nvPr/>
              </p14:nvContentPartPr>
              <p14:xfrm>
                <a:off x="9832632" y="3322467"/>
                <a:ext cx="234720" cy="1285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A4CE088-0D74-7466-463B-10848D7A22C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823992" y="3313827"/>
                  <a:ext cx="2523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410FDDC-3D74-8C48-4339-DE7418E6459F}"/>
                  </a:ext>
                </a:extLst>
              </p14:cNvPr>
              <p14:cNvContentPartPr/>
              <p14:nvPr/>
            </p14:nvContentPartPr>
            <p14:xfrm>
              <a:off x="10339512" y="3279267"/>
              <a:ext cx="205200" cy="3128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410FDDC-3D74-8C48-4339-DE7418E6459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10330512" y="3270267"/>
                <a:ext cx="22284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6EA0894-597C-0C4D-238A-1DAC9C06CA1B}"/>
              </a:ext>
            </a:extLst>
          </p:cNvPr>
          <p:cNvGrpSpPr/>
          <p:nvPr/>
        </p:nvGrpSpPr>
        <p:grpSpPr>
          <a:xfrm>
            <a:off x="10697352" y="3250827"/>
            <a:ext cx="538200" cy="180720"/>
            <a:chOff x="10697352" y="3250827"/>
            <a:chExt cx="53820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BD14A47-08E3-CF4C-3F93-ED9527DD8B32}"/>
                    </a:ext>
                  </a:extLst>
                </p14:cNvPr>
                <p14:cNvContentPartPr/>
                <p14:nvPr/>
              </p14:nvContentPartPr>
              <p14:xfrm>
                <a:off x="10697352" y="3250827"/>
                <a:ext cx="118440" cy="1807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BD14A47-08E3-CF4C-3F93-ED9527DD8B3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688352" y="3242187"/>
                  <a:ext cx="13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3A737FB-BD6D-8D68-3669-0C0EF31BE7EE}"/>
                    </a:ext>
                  </a:extLst>
                </p14:cNvPr>
                <p14:cNvContentPartPr/>
                <p14:nvPr/>
              </p14:nvContentPartPr>
              <p14:xfrm>
                <a:off x="10859352" y="3281067"/>
                <a:ext cx="198360" cy="1486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3A737FB-BD6D-8D68-3669-0C0EF31BE7E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50712" y="3272427"/>
                  <a:ext cx="21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E4D0DD0-1848-FF9D-5FD5-8111B2927C69}"/>
                    </a:ext>
                  </a:extLst>
                </p14:cNvPr>
                <p14:cNvContentPartPr/>
                <p14:nvPr/>
              </p14:nvContentPartPr>
              <p14:xfrm>
                <a:off x="11016672" y="3314547"/>
                <a:ext cx="57600" cy="93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E4D0DD0-1848-FF9D-5FD5-8111B2927C6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007672" y="3305547"/>
                  <a:ext cx="75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8A7553F-C23A-7CBC-7522-DE1A8A572B52}"/>
                    </a:ext>
                  </a:extLst>
                </p14:cNvPr>
                <p14:cNvContentPartPr/>
                <p14:nvPr/>
              </p14:nvContentPartPr>
              <p14:xfrm>
                <a:off x="11119632" y="3301227"/>
                <a:ext cx="115920" cy="1292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8A7553F-C23A-7CBC-7522-DE1A8A572B5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110992" y="3292587"/>
                  <a:ext cx="1335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BD5E7EB-DB25-608A-D99F-8750540E4EF4}"/>
              </a:ext>
            </a:extLst>
          </p:cNvPr>
          <p:cNvGrpSpPr/>
          <p:nvPr/>
        </p:nvGrpSpPr>
        <p:grpSpPr>
          <a:xfrm>
            <a:off x="11409792" y="3188907"/>
            <a:ext cx="621360" cy="349920"/>
            <a:chOff x="11409792" y="3188907"/>
            <a:chExt cx="62136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5BCDCCC-3D05-8F1E-3D3B-D1E78DFCF31E}"/>
                    </a:ext>
                  </a:extLst>
                </p14:cNvPr>
                <p14:cNvContentPartPr/>
                <p14:nvPr/>
              </p14:nvContentPartPr>
              <p14:xfrm>
                <a:off x="11409792" y="3323907"/>
                <a:ext cx="21240" cy="214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5BCDCCC-3D05-8F1E-3D3B-D1E78DFCF31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401152" y="3314907"/>
                  <a:ext cx="3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B666719-4C9A-948D-B377-2FD3CAA135AB}"/>
                    </a:ext>
                  </a:extLst>
                </p14:cNvPr>
                <p14:cNvContentPartPr/>
                <p14:nvPr/>
              </p14:nvContentPartPr>
              <p14:xfrm>
                <a:off x="11415552" y="3296907"/>
                <a:ext cx="92160" cy="1198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B666719-4C9A-948D-B377-2FD3CAA135A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406552" y="3287907"/>
                  <a:ext cx="109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F87FF58-2A52-9F37-590A-1BE5ED325A4D}"/>
                    </a:ext>
                  </a:extLst>
                </p14:cNvPr>
                <p14:cNvContentPartPr/>
                <p14:nvPr/>
              </p14:nvContentPartPr>
              <p14:xfrm>
                <a:off x="11539752" y="3295107"/>
                <a:ext cx="83880" cy="122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F87FF58-2A52-9F37-590A-1BE5ED325A4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530752" y="3286107"/>
                  <a:ext cx="101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4A97233-41CB-59B3-B073-CBEBE944624E}"/>
                    </a:ext>
                  </a:extLst>
                </p14:cNvPr>
                <p14:cNvContentPartPr/>
                <p14:nvPr/>
              </p14:nvContentPartPr>
              <p14:xfrm>
                <a:off x="11681952" y="3288987"/>
                <a:ext cx="9000" cy="115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4A97233-41CB-59B3-B073-CBEBE944624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672952" y="3279987"/>
                  <a:ext cx="26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2AFF2FA-AEA9-D4C4-208C-984717E43A2E}"/>
                    </a:ext>
                  </a:extLst>
                </p14:cNvPr>
                <p14:cNvContentPartPr/>
                <p14:nvPr/>
              </p14:nvContentPartPr>
              <p14:xfrm>
                <a:off x="11665752" y="3188907"/>
                <a:ext cx="55080" cy="57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2AFF2FA-AEA9-D4C4-208C-984717E43A2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657112" y="3180267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19A223E-4DCC-A499-DDD2-ACC6580191E2}"/>
                    </a:ext>
                  </a:extLst>
                </p14:cNvPr>
                <p14:cNvContentPartPr/>
                <p14:nvPr/>
              </p14:nvContentPartPr>
              <p14:xfrm>
                <a:off x="11762952" y="3222387"/>
                <a:ext cx="268200" cy="1825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19A223E-4DCC-A499-DDD2-ACC6580191E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753952" y="3213747"/>
                  <a:ext cx="285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51563DC-E8A4-38F7-3BD9-01770E6E1A09}"/>
                    </a:ext>
                  </a:extLst>
                </p14:cNvPr>
                <p14:cNvContentPartPr/>
                <p14:nvPr/>
              </p14:nvContentPartPr>
              <p14:xfrm>
                <a:off x="11912352" y="3273867"/>
                <a:ext cx="67320" cy="118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51563DC-E8A4-38F7-3BD9-01770E6E1A0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903352" y="3265227"/>
                  <a:ext cx="84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471C371-DAB7-F7DB-8EB0-7F7F2F561BEF}"/>
              </a:ext>
            </a:extLst>
          </p:cNvPr>
          <p:cNvGrpSpPr/>
          <p:nvPr/>
        </p:nvGrpSpPr>
        <p:grpSpPr>
          <a:xfrm>
            <a:off x="7675512" y="3611187"/>
            <a:ext cx="195840" cy="228960"/>
            <a:chOff x="7675512" y="3611187"/>
            <a:chExt cx="1958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A94B120-8BC5-5217-6A1B-9391F1AAB226}"/>
                    </a:ext>
                  </a:extLst>
                </p14:cNvPr>
                <p14:cNvContentPartPr/>
                <p14:nvPr/>
              </p14:nvContentPartPr>
              <p14:xfrm>
                <a:off x="7697472" y="3732867"/>
                <a:ext cx="14760" cy="1054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A94B120-8BC5-5217-6A1B-9391F1AAB22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688832" y="3723867"/>
                  <a:ext cx="32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71F8D12-7E29-5A2D-313F-94A3F2399736}"/>
                    </a:ext>
                  </a:extLst>
                </p14:cNvPr>
                <p14:cNvContentPartPr/>
                <p14:nvPr/>
              </p14:nvContentPartPr>
              <p14:xfrm>
                <a:off x="7675512" y="3611187"/>
                <a:ext cx="55080" cy="558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71F8D12-7E29-5A2D-313F-94A3F239973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666872" y="3602547"/>
                  <a:ext cx="72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B26ED8-C379-939F-D248-12B80D0CF70B}"/>
                    </a:ext>
                  </a:extLst>
                </p14:cNvPr>
                <p14:cNvContentPartPr/>
                <p14:nvPr/>
              </p14:nvContentPartPr>
              <p14:xfrm>
                <a:off x="7778472" y="3720267"/>
                <a:ext cx="92880" cy="1198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B26ED8-C379-939F-D248-12B80D0CF70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769472" y="3711627"/>
                  <a:ext cx="1105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E47FA97-5C69-BC2E-5772-ABE528FB233E}"/>
              </a:ext>
            </a:extLst>
          </p:cNvPr>
          <p:cNvGrpSpPr/>
          <p:nvPr/>
        </p:nvGrpSpPr>
        <p:grpSpPr>
          <a:xfrm>
            <a:off x="8091672" y="3679227"/>
            <a:ext cx="559080" cy="171720"/>
            <a:chOff x="8091672" y="3679227"/>
            <a:chExt cx="55908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0CC2A30-5879-E629-4BD9-F92FB5EF3E94}"/>
                    </a:ext>
                  </a:extLst>
                </p14:cNvPr>
                <p14:cNvContentPartPr/>
                <p14:nvPr/>
              </p14:nvContentPartPr>
              <p14:xfrm>
                <a:off x="8091672" y="3696867"/>
                <a:ext cx="92160" cy="1540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0CC2A30-5879-E629-4BD9-F92FB5EF3E9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082672" y="3688227"/>
                  <a:ext cx="109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D07A706-3E3C-B791-EAB4-EDDC7BB31FF8}"/>
                    </a:ext>
                  </a:extLst>
                </p14:cNvPr>
                <p14:cNvContentPartPr/>
                <p14:nvPr/>
              </p14:nvContentPartPr>
              <p14:xfrm>
                <a:off x="8221272" y="3695787"/>
                <a:ext cx="108720" cy="153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D07A706-3E3C-B791-EAB4-EDDC7BB31FF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212632" y="3687147"/>
                  <a:ext cx="126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770305A-58C9-DD72-796D-2CCC36A5A2E5}"/>
                    </a:ext>
                  </a:extLst>
                </p14:cNvPr>
                <p14:cNvContentPartPr/>
                <p14:nvPr/>
              </p14:nvContentPartPr>
              <p14:xfrm>
                <a:off x="8389032" y="3679227"/>
                <a:ext cx="261720" cy="167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770305A-58C9-DD72-796D-2CCC36A5A2E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380032" y="3670587"/>
                  <a:ext cx="2793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87A8A6C-BEEB-8A7B-1A86-571A4681F77B}"/>
              </a:ext>
            </a:extLst>
          </p:cNvPr>
          <p:cNvGrpSpPr/>
          <p:nvPr/>
        </p:nvGrpSpPr>
        <p:grpSpPr>
          <a:xfrm>
            <a:off x="8896632" y="3655827"/>
            <a:ext cx="1058760" cy="323640"/>
            <a:chOff x="8896632" y="3655827"/>
            <a:chExt cx="105876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987FA16-1C5A-6A54-3494-7BB959963DD6}"/>
                    </a:ext>
                  </a:extLst>
                </p14:cNvPr>
                <p14:cNvContentPartPr/>
                <p14:nvPr/>
              </p14:nvContentPartPr>
              <p14:xfrm>
                <a:off x="8896632" y="3703707"/>
                <a:ext cx="87120" cy="1296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987FA16-1C5A-6A54-3494-7BB959963DD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87632" y="3695067"/>
                  <a:ext cx="104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D9625A1-D08C-BB5C-881B-D374F99434B3}"/>
                    </a:ext>
                  </a:extLst>
                </p14:cNvPr>
                <p14:cNvContentPartPr/>
                <p14:nvPr/>
              </p14:nvContentPartPr>
              <p14:xfrm>
                <a:off x="9034512" y="3655827"/>
                <a:ext cx="204120" cy="1591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D9625A1-D08C-BB5C-881B-D374F99434B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025872" y="3646827"/>
                  <a:ext cx="221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966F3AC-E55C-E39E-6FE3-86A210A1EAE9}"/>
                    </a:ext>
                  </a:extLst>
                </p14:cNvPr>
                <p14:cNvContentPartPr/>
                <p14:nvPr/>
              </p14:nvContentPartPr>
              <p14:xfrm>
                <a:off x="9175992" y="3689667"/>
                <a:ext cx="81000" cy="180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966F3AC-E55C-E39E-6FE3-86A210A1EAE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66992" y="3680667"/>
                  <a:ext cx="9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DC52D9E-5DEE-6806-AC3B-A40B63542A67}"/>
                    </a:ext>
                  </a:extLst>
                </p14:cNvPr>
                <p14:cNvContentPartPr/>
                <p14:nvPr/>
              </p14:nvContentPartPr>
              <p14:xfrm>
                <a:off x="9293712" y="3677427"/>
                <a:ext cx="190800" cy="293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DC52D9E-5DEE-6806-AC3B-A40B63542A6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285072" y="3668787"/>
                  <a:ext cx="208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832CC6D-9F90-BAB4-AD08-A70214AC2259}"/>
                    </a:ext>
                  </a:extLst>
                </p14:cNvPr>
                <p14:cNvContentPartPr/>
                <p14:nvPr/>
              </p14:nvContentPartPr>
              <p14:xfrm>
                <a:off x="9532032" y="3682467"/>
                <a:ext cx="87480" cy="1224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832CC6D-9F90-BAB4-AD08-A70214AC225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523392" y="3673827"/>
                  <a:ext cx="105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BA60EF4-E1E5-708F-6EB7-ABAE3666F536}"/>
                    </a:ext>
                  </a:extLst>
                </p14:cNvPr>
                <p14:cNvContentPartPr/>
                <p14:nvPr/>
              </p14:nvContentPartPr>
              <p14:xfrm>
                <a:off x="9666312" y="3691827"/>
                <a:ext cx="43200" cy="982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BA60EF4-E1E5-708F-6EB7-ABAE3666F53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657672" y="3682827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9939342-F3A9-6189-B541-DCDE54484882}"/>
                    </a:ext>
                  </a:extLst>
                </p14:cNvPr>
                <p14:cNvContentPartPr/>
                <p14:nvPr/>
              </p14:nvContentPartPr>
              <p14:xfrm>
                <a:off x="9763872" y="3677787"/>
                <a:ext cx="84600" cy="3016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9939342-F3A9-6189-B541-DCDE5448488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755232" y="3669147"/>
                  <a:ext cx="102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27C991B-11AA-55D4-5C5C-CECD89114A1E}"/>
                    </a:ext>
                  </a:extLst>
                </p14:cNvPr>
                <p14:cNvContentPartPr/>
                <p14:nvPr/>
              </p14:nvContentPartPr>
              <p14:xfrm>
                <a:off x="9934152" y="3794427"/>
                <a:ext cx="21240" cy="46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27C991B-11AA-55D4-5C5C-CECD89114A1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925512" y="3785427"/>
                  <a:ext cx="388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0A964D8-B240-F96C-08F8-E3CCBAF67A92}"/>
              </a:ext>
            </a:extLst>
          </p:cNvPr>
          <p:cNvGrpSpPr/>
          <p:nvPr/>
        </p:nvGrpSpPr>
        <p:grpSpPr>
          <a:xfrm>
            <a:off x="7114272" y="4250907"/>
            <a:ext cx="271080" cy="320760"/>
            <a:chOff x="7114272" y="4250907"/>
            <a:chExt cx="2710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452261A-B6B1-0142-04A7-80F5E6D71C7C}"/>
                    </a:ext>
                  </a:extLst>
                </p14:cNvPr>
                <p14:cNvContentPartPr/>
                <p14:nvPr/>
              </p14:nvContentPartPr>
              <p14:xfrm>
                <a:off x="7198872" y="4341267"/>
                <a:ext cx="72360" cy="1411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452261A-B6B1-0142-04A7-80F5E6D71C7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190232" y="4332267"/>
                  <a:ext cx="9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7FBBEC1-5E36-70CB-1789-19F871AD4E6A}"/>
                    </a:ext>
                  </a:extLst>
                </p14:cNvPr>
                <p14:cNvContentPartPr/>
                <p14:nvPr/>
              </p14:nvContentPartPr>
              <p14:xfrm>
                <a:off x="7114272" y="4250907"/>
                <a:ext cx="271080" cy="3207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7FBBEC1-5E36-70CB-1789-19F871AD4E6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05632" y="4241907"/>
                  <a:ext cx="28872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719116DF-D60A-70AD-3173-9C5FBEAB827D}"/>
              </a:ext>
            </a:extLst>
          </p:cNvPr>
          <p:cNvGrpSpPr/>
          <p:nvPr/>
        </p:nvGrpSpPr>
        <p:grpSpPr>
          <a:xfrm>
            <a:off x="7679112" y="4244427"/>
            <a:ext cx="714960" cy="412200"/>
            <a:chOff x="7679112" y="4244427"/>
            <a:chExt cx="71496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12D8E672-B863-8655-29BB-581B3D399756}"/>
                    </a:ext>
                  </a:extLst>
                </p14:cNvPr>
                <p14:cNvContentPartPr/>
                <p14:nvPr/>
              </p14:nvContentPartPr>
              <p14:xfrm>
                <a:off x="7679112" y="4287987"/>
                <a:ext cx="99000" cy="1764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12D8E672-B863-8655-29BB-581B3D39975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670112" y="4279347"/>
                  <a:ext cx="11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F075AD5-8B54-0121-7333-B82F71A8F1B5}"/>
                    </a:ext>
                  </a:extLst>
                </p14:cNvPr>
                <p14:cNvContentPartPr/>
                <p14:nvPr/>
              </p14:nvContentPartPr>
              <p14:xfrm>
                <a:off x="7702512" y="4375467"/>
                <a:ext cx="73440" cy="15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F075AD5-8B54-0121-7333-B82F71A8F1B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93512" y="4366467"/>
                  <a:ext cx="91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45C31C0-4809-A10C-E0DE-DD3BD3F4162E}"/>
                    </a:ext>
                  </a:extLst>
                </p14:cNvPr>
                <p14:cNvContentPartPr/>
                <p14:nvPr/>
              </p14:nvContentPartPr>
              <p14:xfrm>
                <a:off x="7840392" y="4320027"/>
                <a:ext cx="71280" cy="140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45C31C0-4809-A10C-E0DE-DD3BD3F4162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31392" y="4311027"/>
                  <a:ext cx="88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5C11C46-7A44-DE8A-C65F-D058568E7507}"/>
                    </a:ext>
                  </a:extLst>
                </p14:cNvPr>
                <p14:cNvContentPartPr/>
                <p14:nvPr/>
              </p14:nvContentPartPr>
              <p14:xfrm>
                <a:off x="7956672" y="4326507"/>
                <a:ext cx="88560" cy="1461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5C11C46-7A44-DE8A-C65F-D058568E750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948032" y="4317867"/>
                  <a:ext cx="106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9CCD4C3-54FD-8982-36FF-F3F271F0A3A5}"/>
                    </a:ext>
                  </a:extLst>
                </p14:cNvPr>
                <p14:cNvContentPartPr/>
                <p14:nvPr/>
              </p14:nvContentPartPr>
              <p14:xfrm>
                <a:off x="8098512" y="4352427"/>
                <a:ext cx="19800" cy="1126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9CCD4C3-54FD-8982-36FF-F3F271F0A3A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089512" y="4343787"/>
                  <a:ext cx="3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F2B9483-0FCC-5212-6A1A-8B493589E3EB}"/>
                    </a:ext>
                  </a:extLst>
                </p14:cNvPr>
                <p14:cNvContentPartPr/>
                <p14:nvPr/>
              </p14:nvContentPartPr>
              <p14:xfrm>
                <a:off x="8090232" y="4244427"/>
                <a:ext cx="62280" cy="536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F2B9483-0FCC-5212-6A1A-8B493589E3E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081592" y="4235787"/>
                  <a:ext cx="79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8BC9AAB-33C9-252B-80B7-E2BB85DC8305}"/>
                    </a:ext>
                  </a:extLst>
                </p14:cNvPr>
                <p14:cNvContentPartPr/>
                <p14:nvPr/>
              </p14:nvContentPartPr>
              <p14:xfrm>
                <a:off x="8164392" y="4344147"/>
                <a:ext cx="101880" cy="3124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8BC9AAB-33C9-252B-80B7-E2BB85DC8305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155752" y="4335147"/>
                  <a:ext cx="119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E4B1C7D-D4B1-DC6A-C291-716C843370BB}"/>
                    </a:ext>
                  </a:extLst>
                </p14:cNvPr>
                <p14:cNvContentPartPr/>
                <p14:nvPr/>
              </p14:nvContentPartPr>
              <p14:xfrm>
                <a:off x="8313432" y="4345227"/>
                <a:ext cx="80640" cy="1159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E4B1C7D-D4B1-DC6A-C291-716C843370B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304792" y="4336227"/>
                  <a:ext cx="982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9BB145F-27DD-C15A-5596-67070C91C483}"/>
              </a:ext>
            </a:extLst>
          </p:cNvPr>
          <p:cNvGrpSpPr/>
          <p:nvPr/>
        </p:nvGrpSpPr>
        <p:grpSpPr>
          <a:xfrm>
            <a:off x="8563632" y="4256307"/>
            <a:ext cx="359640" cy="187560"/>
            <a:chOff x="8563632" y="4256307"/>
            <a:chExt cx="3596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350D253-E5DF-F793-F745-FE24F536CA19}"/>
                    </a:ext>
                  </a:extLst>
                </p14:cNvPr>
                <p14:cNvContentPartPr/>
                <p14:nvPr/>
              </p14:nvContentPartPr>
              <p14:xfrm>
                <a:off x="8609712" y="4263867"/>
                <a:ext cx="25560" cy="159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350D253-E5DF-F793-F745-FE24F536CA1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600712" y="4254867"/>
                  <a:ext cx="4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7C8569F-1914-5130-5CA4-510C7B20A665}"/>
                    </a:ext>
                  </a:extLst>
                </p14:cNvPr>
                <p14:cNvContentPartPr/>
                <p14:nvPr/>
              </p14:nvContentPartPr>
              <p14:xfrm>
                <a:off x="8563632" y="4256307"/>
                <a:ext cx="222120" cy="187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7C8569F-1914-5130-5CA4-510C7B20A6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554632" y="4247307"/>
                  <a:ext cx="239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ACD09DB-AE53-0F2A-0183-9C7A96904C71}"/>
                    </a:ext>
                  </a:extLst>
                </p14:cNvPr>
                <p14:cNvContentPartPr/>
                <p14:nvPr/>
              </p14:nvContentPartPr>
              <p14:xfrm>
                <a:off x="8843712" y="4315707"/>
                <a:ext cx="79560" cy="1252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ACD09DB-AE53-0F2A-0183-9C7A96904C7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834712" y="4307067"/>
                  <a:ext cx="972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B986E64-1B55-6683-5D08-0629C5F4D67A}"/>
              </a:ext>
            </a:extLst>
          </p:cNvPr>
          <p:cNvGrpSpPr/>
          <p:nvPr/>
        </p:nvGrpSpPr>
        <p:grpSpPr>
          <a:xfrm>
            <a:off x="9120192" y="4298787"/>
            <a:ext cx="491400" cy="147240"/>
            <a:chOff x="9120192" y="4298787"/>
            <a:chExt cx="49140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5D01541-B6DB-EF66-E6F6-D8C2467482D2}"/>
                    </a:ext>
                  </a:extLst>
                </p14:cNvPr>
                <p14:cNvContentPartPr/>
                <p14:nvPr/>
              </p14:nvContentPartPr>
              <p14:xfrm>
                <a:off x="9120192" y="4308147"/>
                <a:ext cx="111960" cy="1378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5D01541-B6DB-EF66-E6F6-D8C2467482D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111552" y="4299507"/>
                  <a:ext cx="129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F45A224-7446-280E-AE56-8E73EE78C8AD}"/>
                    </a:ext>
                  </a:extLst>
                </p14:cNvPr>
                <p14:cNvContentPartPr/>
                <p14:nvPr/>
              </p14:nvContentPartPr>
              <p14:xfrm>
                <a:off x="9294072" y="4298787"/>
                <a:ext cx="317520" cy="1404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F45A224-7446-280E-AE56-8E73EE78C8A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285432" y="4289787"/>
                  <a:ext cx="3351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A02976AA-D42D-EC8E-DC6D-12D27A229357}"/>
              </a:ext>
            </a:extLst>
          </p:cNvPr>
          <p:cNvGrpSpPr/>
          <p:nvPr/>
        </p:nvGrpSpPr>
        <p:grpSpPr>
          <a:xfrm>
            <a:off x="9776112" y="4264947"/>
            <a:ext cx="506880" cy="166320"/>
            <a:chOff x="9776112" y="4264947"/>
            <a:chExt cx="50688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9C3BF22-BA70-01F0-B1C9-A6C6A326A6F5}"/>
                    </a:ext>
                  </a:extLst>
                </p14:cNvPr>
                <p14:cNvContentPartPr/>
                <p14:nvPr/>
              </p14:nvContentPartPr>
              <p14:xfrm>
                <a:off x="9776112" y="4264947"/>
                <a:ext cx="112680" cy="1641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9C3BF22-BA70-01F0-B1C9-A6C6A326A6F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767472" y="4255947"/>
                  <a:ext cx="130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3DD9C42-B264-A134-95E4-BCA08A2C066D}"/>
                    </a:ext>
                  </a:extLst>
                </p14:cNvPr>
                <p14:cNvContentPartPr/>
                <p14:nvPr/>
              </p14:nvContentPartPr>
              <p14:xfrm>
                <a:off x="9933432" y="4267827"/>
                <a:ext cx="208440" cy="1558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3DD9C42-B264-A134-95E4-BCA08A2C066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924432" y="4258827"/>
                  <a:ext cx="226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D073043-FDFE-5F1B-7EA3-CBEEB6A5E812}"/>
                    </a:ext>
                  </a:extLst>
                </p14:cNvPr>
                <p14:cNvContentPartPr/>
                <p14:nvPr/>
              </p14:nvContentPartPr>
              <p14:xfrm>
                <a:off x="10086432" y="4296627"/>
                <a:ext cx="60840" cy="154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D073043-FDFE-5F1B-7EA3-CBEEB6A5E812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077432" y="4287627"/>
                  <a:ext cx="78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FAB3D71-8140-88C1-53E5-009E32F86877}"/>
                    </a:ext>
                  </a:extLst>
                </p14:cNvPr>
                <p14:cNvContentPartPr/>
                <p14:nvPr/>
              </p14:nvContentPartPr>
              <p14:xfrm>
                <a:off x="10177152" y="4302387"/>
                <a:ext cx="105840" cy="1288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FAB3D71-8140-88C1-53E5-009E32F8687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168512" y="4293747"/>
                  <a:ext cx="1234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69F74E02-DDA7-A9F2-411B-B7B803744AEA}"/>
              </a:ext>
            </a:extLst>
          </p:cNvPr>
          <p:cNvGrpSpPr/>
          <p:nvPr/>
        </p:nvGrpSpPr>
        <p:grpSpPr>
          <a:xfrm>
            <a:off x="10442472" y="4212027"/>
            <a:ext cx="606240" cy="347400"/>
            <a:chOff x="10442472" y="4212027"/>
            <a:chExt cx="60624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40FB6B1-1FB8-3C04-71FB-1DD7791C46BB}"/>
                    </a:ext>
                  </a:extLst>
                </p14:cNvPr>
                <p14:cNvContentPartPr/>
                <p14:nvPr/>
              </p14:nvContentPartPr>
              <p14:xfrm>
                <a:off x="10442472" y="4318947"/>
                <a:ext cx="23400" cy="240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40FB6B1-1FB8-3C04-71FB-1DD7791C46B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433472" y="4309947"/>
                  <a:ext cx="41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7D5999D-C43E-4B16-C818-EDF5A9C44F6A}"/>
                    </a:ext>
                  </a:extLst>
                </p14:cNvPr>
                <p14:cNvContentPartPr/>
                <p14:nvPr/>
              </p14:nvContentPartPr>
              <p14:xfrm>
                <a:off x="10447512" y="4309227"/>
                <a:ext cx="92880" cy="1148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7D5999D-C43E-4B16-C818-EDF5A9C44F6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438872" y="4300587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4DCA5A43-3FBB-ACE8-F4D7-F2B91C05D331}"/>
                    </a:ext>
                  </a:extLst>
                </p14:cNvPr>
                <p14:cNvContentPartPr/>
                <p14:nvPr/>
              </p14:nvContentPartPr>
              <p14:xfrm>
                <a:off x="10594392" y="4302027"/>
                <a:ext cx="98280" cy="1202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4DCA5A43-3FBB-ACE8-F4D7-F2B91C05D33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585392" y="4293387"/>
                  <a:ext cx="115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0CFB37A-C149-109C-C59B-4F6D42D03A94}"/>
                    </a:ext>
                  </a:extLst>
                </p14:cNvPr>
                <p14:cNvContentPartPr/>
                <p14:nvPr/>
              </p14:nvContentPartPr>
              <p14:xfrm>
                <a:off x="10749192" y="4313547"/>
                <a:ext cx="12240" cy="1011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0CFB37A-C149-109C-C59B-4F6D42D03A9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740552" y="4304547"/>
                  <a:ext cx="29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8F76799-FC04-77BF-75F4-2332BCD2C185}"/>
                    </a:ext>
                  </a:extLst>
                </p14:cNvPr>
                <p14:cNvContentPartPr/>
                <p14:nvPr/>
              </p14:nvContentPartPr>
              <p14:xfrm>
                <a:off x="10732992" y="4212027"/>
                <a:ext cx="59400" cy="486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8F76799-FC04-77BF-75F4-2332BCD2C18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723992" y="4203027"/>
                  <a:ext cx="77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4D6B129-7FC7-3389-9479-738CEECF78C7}"/>
                    </a:ext>
                  </a:extLst>
                </p14:cNvPr>
                <p14:cNvContentPartPr/>
                <p14:nvPr/>
              </p14:nvContentPartPr>
              <p14:xfrm>
                <a:off x="10825872" y="4307427"/>
                <a:ext cx="79200" cy="1170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4D6B129-7FC7-3389-9479-738CEECF78C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816872" y="4298787"/>
                  <a:ext cx="96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B662574-40A3-04FB-58A7-7FC2D448EF83}"/>
                    </a:ext>
                  </a:extLst>
                </p14:cNvPr>
                <p14:cNvContentPartPr/>
                <p14:nvPr/>
              </p14:nvContentPartPr>
              <p14:xfrm>
                <a:off x="10983552" y="4269267"/>
                <a:ext cx="38160" cy="1602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B662574-40A3-04FB-58A7-7FC2D448EF8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974912" y="4260627"/>
                  <a:ext cx="55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52F0CC0-B040-1C3E-7D0B-6E63178F5D36}"/>
                    </a:ext>
                  </a:extLst>
                </p14:cNvPr>
                <p14:cNvContentPartPr/>
                <p14:nvPr/>
              </p14:nvContentPartPr>
              <p14:xfrm>
                <a:off x="10960512" y="4321467"/>
                <a:ext cx="88200" cy="12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52F0CC0-B040-1C3E-7D0B-6E63178F5D3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951512" y="4312827"/>
                  <a:ext cx="1058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10617A1D-0DC0-5268-3B3F-EE7DA085333D}"/>
              </a:ext>
            </a:extLst>
          </p:cNvPr>
          <p:cNvGrpSpPr/>
          <p:nvPr/>
        </p:nvGrpSpPr>
        <p:grpSpPr>
          <a:xfrm>
            <a:off x="11279472" y="4275387"/>
            <a:ext cx="244080" cy="153720"/>
            <a:chOff x="11279472" y="4275387"/>
            <a:chExt cx="24408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8D926CE-E63B-F2AF-E053-E773D200090A}"/>
                    </a:ext>
                  </a:extLst>
                </p14:cNvPr>
                <p14:cNvContentPartPr/>
                <p14:nvPr/>
              </p14:nvContentPartPr>
              <p14:xfrm>
                <a:off x="11279472" y="4275387"/>
                <a:ext cx="244080" cy="1537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8D926CE-E63B-F2AF-E053-E773D200090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270832" y="4266387"/>
                  <a:ext cx="26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E3ED8C0-3E8D-5D1E-EC02-3CBC23B02E48}"/>
                    </a:ext>
                  </a:extLst>
                </p14:cNvPr>
                <p14:cNvContentPartPr/>
                <p14:nvPr/>
              </p14:nvContentPartPr>
              <p14:xfrm>
                <a:off x="11347152" y="4283667"/>
                <a:ext cx="105840" cy="165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E3ED8C0-3E8D-5D1E-EC02-3CBC23B02E4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338512" y="4274667"/>
                  <a:ext cx="1234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71413A0F-A77B-395C-A78A-C8F51FFCCDC8}"/>
              </a:ext>
            </a:extLst>
          </p:cNvPr>
          <p:cNvGrpSpPr/>
          <p:nvPr/>
        </p:nvGrpSpPr>
        <p:grpSpPr>
          <a:xfrm>
            <a:off x="9998592" y="4690107"/>
            <a:ext cx="409680" cy="243000"/>
            <a:chOff x="9998592" y="4690107"/>
            <a:chExt cx="4096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9832BB1-A3D1-195A-59E1-423696A079AE}"/>
                    </a:ext>
                  </a:extLst>
                </p14:cNvPr>
                <p14:cNvContentPartPr/>
                <p14:nvPr/>
              </p14:nvContentPartPr>
              <p14:xfrm>
                <a:off x="9998592" y="4776507"/>
                <a:ext cx="195840" cy="1566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9832BB1-A3D1-195A-59E1-423696A079A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989592" y="4767507"/>
                  <a:ext cx="213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254ECB5-262F-8F8D-1281-66971AEEFC5C}"/>
                    </a:ext>
                  </a:extLst>
                </p14:cNvPr>
                <p14:cNvContentPartPr/>
                <p14:nvPr/>
              </p14:nvContentPartPr>
              <p14:xfrm>
                <a:off x="10149072" y="4690107"/>
                <a:ext cx="62280" cy="525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254ECB5-262F-8F8D-1281-66971AEEFC5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140072" y="4681107"/>
                  <a:ext cx="79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FA2FCD39-4551-AFB8-8E25-250FFDFB0B84}"/>
                    </a:ext>
                  </a:extLst>
                </p14:cNvPr>
                <p14:cNvContentPartPr/>
                <p14:nvPr/>
              </p14:nvContentPartPr>
              <p14:xfrm>
                <a:off x="10242672" y="4783707"/>
                <a:ext cx="165600" cy="1461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FA2FCD39-4551-AFB8-8E25-250FFDFB0B8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234032" y="4774707"/>
                  <a:ext cx="1832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5A394AD-74F6-37F5-8F5A-6B377AC3A3B1}"/>
              </a:ext>
            </a:extLst>
          </p:cNvPr>
          <p:cNvGrpSpPr/>
          <p:nvPr/>
        </p:nvGrpSpPr>
        <p:grpSpPr>
          <a:xfrm>
            <a:off x="10597992" y="4781547"/>
            <a:ext cx="611640" cy="170640"/>
            <a:chOff x="10597992" y="4781547"/>
            <a:chExt cx="61164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F488E5B-6EC5-7667-F502-081F1188119E}"/>
                    </a:ext>
                  </a:extLst>
                </p14:cNvPr>
                <p14:cNvContentPartPr/>
                <p14:nvPr/>
              </p14:nvContentPartPr>
              <p14:xfrm>
                <a:off x="10597992" y="4816467"/>
                <a:ext cx="156600" cy="1119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F488E5B-6EC5-7667-F502-081F1188119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589352" y="4807827"/>
                  <a:ext cx="174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3C1C21D-B576-61B3-7C13-D9FF2C63572D}"/>
                    </a:ext>
                  </a:extLst>
                </p14:cNvPr>
                <p14:cNvContentPartPr/>
                <p14:nvPr/>
              </p14:nvContentPartPr>
              <p14:xfrm>
                <a:off x="10822632" y="4806027"/>
                <a:ext cx="99000" cy="1342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3C1C21D-B576-61B3-7C13-D9FF2C63572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813632" y="4797027"/>
                  <a:ext cx="11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46CD8D1-138F-7F90-C663-78A3A9AC572A}"/>
                    </a:ext>
                  </a:extLst>
                </p14:cNvPr>
                <p14:cNvContentPartPr/>
                <p14:nvPr/>
              </p14:nvContentPartPr>
              <p14:xfrm>
                <a:off x="11002992" y="4818987"/>
                <a:ext cx="65520" cy="1332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46CD8D1-138F-7F90-C663-78A3A9AC572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993992" y="4809987"/>
                  <a:ext cx="83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DFA53F3-2135-5CDE-365D-1FAFB7E47BF4}"/>
                    </a:ext>
                  </a:extLst>
                </p14:cNvPr>
                <p14:cNvContentPartPr/>
                <p14:nvPr/>
              </p14:nvContentPartPr>
              <p14:xfrm>
                <a:off x="11127192" y="4781547"/>
                <a:ext cx="60120" cy="1587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DFA53F3-2135-5CDE-365D-1FAFB7E47BF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118192" y="4772907"/>
                  <a:ext cx="77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A3C1A32-A4D8-9C3F-D62B-FA45A4971310}"/>
                    </a:ext>
                  </a:extLst>
                </p14:cNvPr>
                <p14:cNvContentPartPr/>
                <p14:nvPr/>
              </p14:nvContentPartPr>
              <p14:xfrm>
                <a:off x="11134752" y="4830507"/>
                <a:ext cx="74880" cy="108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A3C1A32-A4D8-9C3F-D62B-FA45A497131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126112" y="4821867"/>
                  <a:ext cx="925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E3BF7AE-F6BA-C913-2B67-EF26BAA086DB}"/>
              </a:ext>
            </a:extLst>
          </p:cNvPr>
          <p:cNvGrpSpPr/>
          <p:nvPr/>
        </p:nvGrpSpPr>
        <p:grpSpPr>
          <a:xfrm>
            <a:off x="7688832" y="4747347"/>
            <a:ext cx="2078280" cy="870120"/>
            <a:chOff x="7688832" y="4747347"/>
            <a:chExt cx="2078280" cy="87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73B8549-EC45-7689-43B5-D637CC38C093}"/>
                    </a:ext>
                  </a:extLst>
                </p14:cNvPr>
                <p14:cNvContentPartPr/>
                <p14:nvPr/>
              </p14:nvContentPartPr>
              <p14:xfrm>
                <a:off x="7696752" y="4850667"/>
                <a:ext cx="88560" cy="142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73B8549-EC45-7689-43B5-D637CC38C093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687752" y="4842027"/>
                  <a:ext cx="106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E87FDDC1-EB64-ACCE-6E6F-FE232E667859}"/>
                    </a:ext>
                  </a:extLst>
                </p14:cNvPr>
                <p14:cNvContentPartPr/>
                <p14:nvPr/>
              </p14:nvContentPartPr>
              <p14:xfrm>
                <a:off x="7827072" y="4845267"/>
                <a:ext cx="203040" cy="1666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E87FDDC1-EB64-ACCE-6E6F-FE232E66785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818432" y="4836627"/>
                  <a:ext cx="22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94A1E31-F87B-5A0D-E166-35327425092B}"/>
                    </a:ext>
                  </a:extLst>
                </p14:cNvPr>
                <p14:cNvContentPartPr/>
                <p14:nvPr/>
              </p14:nvContentPartPr>
              <p14:xfrm>
                <a:off x="7968192" y="4862907"/>
                <a:ext cx="84960" cy="219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94A1E31-F87B-5A0D-E166-35327425092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959552" y="4854267"/>
                  <a:ext cx="102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CA8FEF8-002B-5F91-E9D7-E137FEAF6CF8}"/>
                    </a:ext>
                  </a:extLst>
                </p14:cNvPr>
                <p14:cNvContentPartPr/>
                <p14:nvPr/>
              </p14:nvContentPartPr>
              <p14:xfrm>
                <a:off x="8085192" y="4853187"/>
                <a:ext cx="127080" cy="1364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CA8FEF8-002B-5F91-E9D7-E137FEAF6CF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076192" y="4844547"/>
                  <a:ext cx="144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DE5AFA7-2115-EC6E-2947-FED0059B2DCD}"/>
                    </a:ext>
                  </a:extLst>
                </p14:cNvPr>
                <p14:cNvContentPartPr/>
                <p14:nvPr/>
              </p14:nvContentPartPr>
              <p14:xfrm>
                <a:off x="8226312" y="4844187"/>
                <a:ext cx="107280" cy="2750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DE5AFA7-2115-EC6E-2947-FED0059B2DC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217312" y="4835187"/>
                  <a:ext cx="124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114C7FB1-95EC-C0CD-3FAE-6A51DDC2A535}"/>
                    </a:ext>
                  </a:extLst>
                </p14:cNvPr>
                <p14:cNvContentPartPr/>
                <p14:nvPr/>
              </p14:nvContentPartPr>
              <p14:xfrm>
                <a:off x="8386872" y="4845267"/>
                <a:ext cx="86040" cy="1342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114C7FB1-95EC-C0CD-3FAE-6A51DDC2A53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378232" y="4836267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4D0F1D6-3F2F-0E63-5B65-72B4EDD73DD1}"/>
                    </a:ext>
                  </a:extLst>
                </p14:cNvPr>
                <p14:cNvContentPartPr/>
                <p14:nvPr/>
              </p14:nvContentPartPr>
              <p14:xfrm>
                <a:off x="8536272" y="4833027"/>
                <a:ext cx="38160" cy="1188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4D0F1D6-3F2F-0E63-5B65-72B4EDD73D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527272" y="4824387"/>
                  <a:ext cx="55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C7CFE4D-6E0A-2A79-4019-6B0001CDA7B0}"/>
                    </a:ext>
                  </a:extLst>
                </p14:cNvPr>
                <p14:cNvContentPartPr/>
                <p14:nvPr/>
              </p14:nvContentPartPr>
              <p14:xfrm>
                <a:off x="8634552" y="4831587"/>
                <a:ext cx="134280" cy="3286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C7CFE4D-6E0A-2A79-4019-6B0001CDA7B0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625552" y="4822947"/>
                  <a:ext cx="151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1C5E0E8-7E1E-5CA6-CB31-ED1F42BFB786}"/>
                    </a:ext>
                  </a:extLst>
                </p14:cNvPr>
                <p14:cNvContentPartPr/>
                <p14:nvPr/>
              </p14:nvContentPartPr>
              <p14:xfrm>
                <a:off x="9058632" y="4802787"/>
                <a:ext cx="156240" cy="1328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1C5E0E8-7E1E-5CA6-CB31-ED1F42BFB78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049632" y="4794147"/>
                  <a:ext cx="173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9DBDF2B-5155-538D-C524-89A63C8F1409}"/>
                    </a:ext>
                  </a:extLst>
                </p14:cNvPr>
                <p14:cNvContentPartPr/>
                <p14:nvPr/>
              </p14:nvContentPartPr>
              <p14:xfrm>
                <a:off x="9242232" y="4747347"/>
                <a:ext cx="108360" cy="1746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9DBDF2B-5155-538D-C524-89A63C8F140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233592" y="4738707"/>
                  <a:ext cx="126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3281169-1D1C-1AFF-F728-D96132A6C4AF}"/>
                    </a:ext>
                  </a:extLst>
                </p14:cNvPr>
                <p14:cNvContentPartPr/>
                <p14:nvPr/>
              </p14:nvContentPartPr>
              <p14:xfrm>
                <a:off x="9416472" y="4797387"/>
                <a:ext cx="223200" cy="1418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3281169-1D1C-1AFF-F728-D96132A6C4A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407832" y="4788747"/>
                  <a:ext cx="240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B4E7171-F1EF-58C2-E314-DD06C23184D6}"/>
                    </a:ext>
                  </a:extLst>
                </p14:cNvPr>
                <p14:cNvContentPartPr/>
                <p14:nvPr/>
              </p14:nvContentPartPr>
              <p14:xfrm>
                <a:off x="9668112" y="4803147"/>
                <a:ext cx="99000" cy="1317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B4E7171-F1EF-58C2-E314-DD06C23184D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659472" y="4794147"/>
                  <a:ext cx="116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304FD6C-B901-328F-8DEF-C897480B96CF}"/>
                    </a:ext>
                  </a:extLst>
                </p14:cNvPr>
                <p14:cNvContentPartPr/>
                <p14:nvPr/>
              </p14:nvContentPartPr>
              <p14:xfrm>
                <a:off x="7688832" y="5323347"/>
                <a:ext cx="89280" cy="1299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304FD6C-B901-328F-8DEF-C897480B96C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679832" y="5314707"/>
                  <a:ext cx="106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E1DD93E-C7F5-4117-3C61-6029FE5A938D}"/>
                    </a:ext>
                  </a:extLst>
                </p14:cNvPr>
                <p14:cNvContentPartPr/>
                <p14:nvPr/>
              </p14:nvContentPartPr>
              <p14:xfrm>
                <a:off x="7842912" y="5313987"/>
                <a:ext cx="137520" cy="1202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E1DD93E-C7F5-4117-3C61-6029FE5A938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834272" y="5305347"/>
                  <a:ext cx="155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3BD9E7F-F1D1-DC55-5418-8D3C96E84F38}"/>
                    </a:ext>
                  </a:extLst>
                </p14:cNvPr>
                <p14:cNvContentPartPr/>
                <p14:nvPr/>
              </p14:nvContentPartPr>
              <p14:xfrm>
                <a:off x="7951272" y="5198787"/>
                <a:ext cx="52200" cy="626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3BD9E7F-F1D1-DC55-5418-8D3C96E84F3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942272" y="5190147"/>
                  <a:ext cx="69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E247A6A-5703-0DD4-931A-89DE38EEBF89}"/>
                    </a:ext>
                  </a:extLst>
                </p14:cNvPr>
                <p14:cNvContentPartPr/>
                <p14:nvPr/>
              </p14:nvContentPartPr>
              <p14:xfrm>
                <a:off x="8036232" y="5304987"/>
                <a:ext cx="95040" cy="3124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E247A6A-5703-0DD4-931A-89DE38EEBF8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027592" y="5295987"/>
                  <a:ext cx="112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F573F47-AE2F-CCCF-A80B-3DDE28C1FB42}"/>
                    </a:ext>
                  </a:extLst>
                </p14:cNvPr>
                <p14:cNvContentPartPr/>
                <p14:nvPr/>
              </p14:nvContentPartPr>
              <p14:xfrm>
                <a:off x="8188152" y="5250627"/>
                <a:ext cx="93600" cy="1731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F573F47-AE2F-CCCF-A80B-3DDE28C1FB4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179152" y="5241987"/>
                  <a:ext cx="111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0320B7D1-8D43-BE61-8721-D9A8D6FBB667}"/>
                    </a:ext>
                  </a:extLst>
                </p14:cNvPr>
                <p14:cNvContentPartPr/>
                <p14:nvPr/>
              </p14:nvContentPartPr>
              <p14:xfrm>
                <a:off x="8333952" y="5265027"/>
                <a:ext cx="99720" cy="1677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0320B7D1-8D43-BE61-8721-D9A8D6FBB667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325312" y="5256027"/>
                  <a:ext cx="117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A62DEDB3-202B-2C42-5DB7-F3031707B710}"/>
                    </a:ext>
                  </a:extLst>
                </p14:cNvPr>
                <p14:cNvContentPartPr/>
                <p14:nvPr/>
              </p14:nvContentPartPr>
              <p14:xfrm>
                <a:off x="8490912" y="5295627"/>
                <a:ext cx="87120" cy="1155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A62DEDB3-202B-2C42-5DB7-F3031707B71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481912" y="5286987"/>
                  <a:ext cx="104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057F113-34BF-FE8D-E535-66681A4C6D0B}"/>
                    </a:ext>
                  </a:extLst>
                </p14:cNvPr>
                <p14:cNvContentPartPr/>
                <p14:nvPr/>
              </p14:nvContentPartPr>
              <p14:xfrm>
                <a:off x="8639952" y="5270787"/>
                <a:ext cx="332640" cy="1447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057F113-34BF-FE8D-E535-66681A4C6D0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631312" y="5262147"/>
                  <a:ext cx="350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CF2175F-83F0-F7D5-9BFE-C40F6B5A2C59}"/>
                    </a:ext>
                  </a:extLst>
                </p14:cNvPr>
                <p14:cNvContentPartPr/>
                <p14:nvPr/>
              </p14:nvContentPartPr>
              <p14:xfrm>
                <a:off x="9091392" y="5357907"/>
                <a:ext cx="6120" cy="129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CF2175F-83F0-F7D5-9BFE-C40F6B5A2C5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082392" y="5348907"/>
                  <a:ext cx="237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C1CF809F-D65D-4C6E-77D8-B3C022FC3466}"/>
                  </a:ext>
                </a:extLst>
              </p14:cNvPr>
              <p14:cNvContentPartPr/>
              <p14:nvPr/>
            </p14:nvContentPartPr>
            <p14:xfrm>
              <a:off x="2970672" y="3213747"/>
              <a:ext cx="211680" cy="36432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C1CF809F-D65D-4C6E-77D8-B3C022FC3466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2961672" y="3204747"/>
                <a:ext cx="2293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CC940A5F-510F-98B2-43DA-61F3E4361D05}"/>
                  </a:ext>
                </a:extLst>
              </p14:cNvPr>
              <p14:cNvContentPartPr/>
              <p14:nvPr/>
            </p14:nvContentPartPr>
            <p14:xfrm>
              <a:off x="3010992" y="2554227"/>
              <a:ext cx="263880" cy="54468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C940A5F-510F-98B2-43DA-61F3E4361D05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3002352" y="2545227"/>
                <a:ext cx="281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2413A718-202D-F243-04D8-F4D9FF5DD926}"/>
                  </a:ext>
                </a:extLst>
              </p14:cNvPr>
              <p14:cNvContentPartPr/>
              <p14:nvPr/>
            </p14:nvContentPartPr>
            <p14:xfrm>
              <a:off x="2967432" y="3234267"/>
              <a:ext cx="230400" cy="31464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2413A718-202D-F243-04D8-F4D9FF5DD926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2958792" y="3225267"/>
                <a:ext cx="24804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00EC10B-151D-1AE9-2C1A-A9D64A59B003}"/>
              </a:ext>
            </a:extLst>
          </p:cNvPr>
          <p:cNvGrpSpPr/>
          <p:nvPr/>
        </p:nvGrpSpPr>
        <p:grpSpPr>
          <a:xfrm>
            <a:off x="2928192" y="2959587"/>
            <a:ext cx="602280" cy="486000"/>
            <a:chOff x="2928192" y="2959587"/>
            <a:chExt cx="6022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2C8DB58-8F64-4E0F-F766-73C71E8C07A9}"/>
                    </a:ext>
                  </a:extLst>
                </p14:cNvPr>
                <p14:cNvContentPartPr/>
                <p14:nvPr/>
              </p14:nvContentPartPr>
              <p14:xfrm>
                <a:off x="3338952" y="2980467"/>
                <a:ext cx="191520" cy="1652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2C8DB58-8F64-4E0F-F766-73C71E8C07A9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329952" y="2971827"/>
                  <a:ext cx="209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68ACF726-3924-FB90-7605-D6CD3EDEB984}"/>
                    </a:ext>
                  </a:extLst>
                </p14:cNvPr>
                <p14:cNvContentPartPr/>
                <p14:nvPr/>
              </p14:nvContentPartPr>
              <p14:xfrm>
                <a:off x="3272352" y="3219867"/>
                <a:ext cx="107280" cy="2257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68ACF726-3924-FB90-7605-D6CD3EDEB98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263352" y="3211227"/>
                  <a:ext cx="124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73FBA6A-6D18-7E1C-8161-E69584C0BFC0}"/>
                    </a:ext>
                  </a:extLst>
                </p14:cNvPr>
                <p14:cNvContentPartPr/>
                <p14:nvPr/>
              </p14:nvContentPartPr>
              <p14:xfrm>
                <a:off x="2928192" y="3072987"/>
                <a:ext cx="239400" cy="770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73FBA6A-6D18-7E1C-8161-E69584C0BFC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919192" y="3063987"/>
                  <a:ext cx="257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79BD635-3E73-1DE9-2F1C-B81355EDB7E4}"/>
                    </a:ext>
                  </a:extLst>
                </p14:cNvPr>
                <p14:cNvContentPartPr/>
                <p14:nvPr/>
              </p14:nvContentPartPr>
              <p14:xfrm>
                <a:off x="3343632" y="2968587"/>
                <a:ext cx="162360" cy="1220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79BD635-3E73-1DE9-2F1C-B81355EDB7E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334992" y="2959587"/>
                  <a:ext cx="180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41FE1F-250E-53D4-5046-56151C3EE8AB}"/>
                    </a:ext>
                  </a:extLst>
                </p14:cNvPr>
                <p14:cNvContentPartPr/>
                <p14:nvPr/>
              </p14:nvContentPartPr>
              <p14:xfrm>
                <a:off x="3289992" y="3219867"/>
                <a:ext cx="51480" cy="2109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41FE1F-250E-53D4-5046-56151C3EE8AB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280992" y="3210867"/>
                  <a:ext cx="69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4F6C35C-C5FB-497A-79ED-40ED32C387CF}"/>
                    </a:ext>
                  </a:extLst>
                </p14:cNvPr>
                <p14:cNvContentPartPr/>
                <p14:nvPr/>
              </p14:nvContentPartPr>
              <p14:xfrm>
                <a:off x="3317352" y="2959587"/>
                <a:ext cx="158040" cy="1468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4F6C35C-C5FB-497A-79ED-40ED32C387CF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308352" y="2950947"/>
                  <a:ext cx="17568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D570A732-794B-BDFD-3A81-CEFAD1B66C7F}"/>
                  </a:ext>
                </a:extLst>
              </p14:cNvPr>
              <p14:cNvContentPartPr/>
              <p14:nvPr/>
            </p14:nvContentPartPr>
            <p14:xfrm>
              <a:off x="3378552" y="1810107"/>
              <a:ext cx="864000" cy="95760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D570A732-794B-BDFD-3A81-CEFAD1B66C7F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3369552" y="1801467"/>
                <a:ext cx="881640" cy="9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" name="Group 531">
            <a:extLst>
              <a:ext uri="{FF2B5EF4-FFF2-40B4-BE49-F238E27FC236}">
                <a16:creationId xmlns:a16="http://schemas.microsoft.com/office/drawing/2014/main" id="{BE6551E7-8603-7A44-1130-B2D2D86AF36F}"/>
              </a:ext>
            </a:extLst>
          </p:cNvPr>
          <p:cNvGrpSpPr/>
          <p:nvPr/>
        </p:nvGrpSpPr>
        <p:grpSpPr>
          <a:xfrm>
            <a:off x="4466832" y="1394667"/>
            <a:ext cx="1604160" cy="268920"/>
            <a:chOff x="4466832" y="1394667"/>
            <a:chExt cx="16041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7F821A39-1F0F-7599-7C52-EA2C59AA0F6B}"/>
                    </a:ext>
                  </a:extLst>
                </p14:cNvPr>
                <p14:cNvContentPartPr/>
                <p14:nvPr/>
              </p14:nvContentPartPr>
              <p14:xfrm>
                <a:off x="4473312" y="1499787"/>
                <a:ext cx="14400" cy="1418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7F821A39-1F0F-7599-7C52-EA2C59AA0F6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464312" y="1490787"/>
                  <a:ext cx="32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48AB855-F78E-5C9E-E4CB-D629BCBAA340}"/>
                    </a:ext>
                  </a:extLst>
                </p14:cNvPr>
                <p14:cNvContentPartPr/>
                <p14:nvPr/>
              </p14:nvContentPartPr>
              <p14:xfrm>
                <a:off x="4466832" y="1494747"/>
                <a:ext cx="114120" cy="1537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48AB855-F78E-5C9E-E4CB-D629BCBAA34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458192" y="1486107"/>
                  <a:ext cx="13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BF7A67B-DAF1-E480-30B3-D22B2E1B7574}"/>
                    </a:ext>
                  </a:extLst>
                </p14:cNvPr>
                <p14:cNvContentPartPr/>
                <p14:nvPr/>
              </p14:nvContentPartPr>
              <p14:xfrm>
                <a:off x="4623072" y="1512747"/>
                <a:ext cx="214920" cy="1209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BF7A67B-DAF1-E480-30B3-D22B2E1B757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614072" y="1503747"/>
                  <a:ext cx="232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2C97134-9EA4-9714-DA23-BC8C59E30369}"/>
                    </a:ext>
                  </a:extLst>
                </p14:cNvPr>
                <p14:cNvContentPartPr/>
                <p14:nvPr/>
              </p14:nvContentPartPr>
              <p14:xfrm>
                <a:off x="4869672" y="1497627"/>
                <a:ext cx="83880" cy="1281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2C97134-9EA4-9714-DA23-BC8C59E3036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861032" y="1488987"/>
                  <a:ext cx="101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60B695B-361F-975D-3532-E7856F6A7906}"/>
                    </a:ext>
                  </a:extLst>
                </p14:cNvPr>
                <p14:cNvContentPartPr/>
                <p14:nvPr/>
              </p14:nvContentPartPr>
              <p14:xfrm>
                <a:off x="4996752" y="1594107"/>
                <a:ext cx="30240" cy="694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60B695B-361F-975D-3532-E7856F6A7906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88112" y="1585107"/>
                  <a:ext cx="47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A17771B-104E-FF86-42B5-8F248D0D924B}"/>
                    </a:ext>
                  </a:extLst>
                </p14:cNvPr>
                <p14:cNvContentPartPr/>
                <p14:nvPr/>
              </p14:nvContentPartPr>
              <p14:xfrm>
                <a:off x="5201592" y="1397907"/>
                <a:ext cx="29880" cy="1695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A17771B-104E-FF86-42B5-8F248D0D924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192952" y="1389267"/>
                  <a:ext cx="4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3F4DBC5-9852-EDAD-FD08-81E91F6C477D}"/>
                    </a:ext>
                  </a:extLst>
                </p14:cNvPr>
                <p14:cNvContentPartPr/>
                <p14:nvPr/>
              </p14:nvContentPartPr>
              <p14:xfrm>
                <a:off x="5174232" y="1394667"/>
                <a:ext cx="194400" cy="1602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3F4DBC5-9852-EDAD-FD08-81E91F6C477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65232" y="1385667"/>
                  <a:ext cx="212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1F118C6-9B4F-3820-AC79-249F04082C6F}"/>
                    </a:ext>
                  </a:extLst>
                </p14:cNvPr>
                <p14:cNvContentPartPr/>
                <p14:nvPr/>
              </p14:nvContentPartPr>
              <p14:xfrm>
                <a:off x="5428392" y="1422747"/>
                <a:ext cx="85320" cy="1364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1F118C6-9B4F-3820-AC79-249F04082C6F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419752" y="1414107"/>
                  <a:ext cx="102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EDF8538-D5CF-8F1F-95F4-1519296B89BF}"/>
                    </a:ext>
                  </a:extLst>
                </p14:cNvPr>
                <p14:cNvContentPartPr/>
                <p14:nvPr/>
              </p14:nvContentPartPr>
              <p14:xfrm>
                <a:off x="5624232" y="1433907"/>
                <a:ext cx="101880" cy="1252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EDF8538-D5CF-8F1F-95F4-1519296B89B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615232" y="1424907"/>
                  <a:ext cx="11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0CEB07C5-0D17-D99F-7E8F-8B0A7240BFD4}"/>
                    </a:ext>
                  </a:extLst>
                </p14:cNvPr>
                <p14:cNvContentPartPr/>
                <p14:nvPr/>
              </p14:nvContentPartPr>
              <p14:xfrm>
                <a:off x="5790552" y="1424547"/>
                <a:ext cx="280440" cy="1447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0CEB07C5-0D17-D99F-7E8F-8B0A7240BFD4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781552" y="1415547"/>
                  <a:ext cx="2980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355D023-D9B3-9A23-B7AC-03D083DF4AB9}"/>
              </a:ext>
            </a:extLst>
          </p:cNvPr>
          <p:cNvGrpSpPr/>
          <p:nvPr/>
        </p:nvGrpSpPr>
        <p:grpSpPr>
          <a:xfrm>
            <a:off x="4473312" y="1742067"/>
            <a:ext cx="1747440" cy="363600"/>
            <a:chOff x="4473312" y="1742067"/>
            <a:chExt cx="17474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507CC47-0950-16D6-AB1F-304241509868}"/>
                    </a:ext>
                  </a:extLst>
                </p14:cNvPr>
                <p14:cNvContentPartPr/>
                <p14:nvPr/>
              </p14:nvContentPartPr>
              <p14:xfrm>
                <a:off x="4473312" y="1856907"/>
                <a:ext cx="102240" cy="1803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507CC47-0950-16D6-AB1F-30424150986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464312" y="1848267"/>
                  <a:ext cx="119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15B295E-BCFC-D443-83E2-B08737EFDB93}"/>
                    </a:ext>
                  </a:extLst>
                </p14:cNvPr>
                <p14:cNvContentPartPr/>
                <p14:nvPr/>
              </p14:nvContentPartPr>
              <p14:xfrm>
                <a:off x="4627752" y="1894707"/>
                <a:ext cx="180000" cy="1483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15B295E-BCFC-D443-83E2-B08737EFDB9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619112" y="1886067"/>
                  <a:ext cx="197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CDD2D7C-36EB-A548-CECB-3E780A9E906E}"/>
                    </a:ext>
                  </a:extLst>
                </p14:cNvPr>
                <p14:cNvContentPartPr/>
                <p14:nvPr/>
              </p14:nvContentPartPr>
              <p14:xfrm>
                <a:off x="4761672" y="1911267"/>
                <a:ext cx="72720" cy="147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CDD2D7C-36EB-A548-CECB-3E780A9E906E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753032" y="1902627"/>
                  <a:ext cx="90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1AE1AA5-741D-B34E-3DBE-473C76BC9243}"/>
                    </a:ext>
                  </a:extLst>
                </p14:cNvPr>
                <p14:cNvContentPartPr/>
                <p14:nvPr/>
              </p14:nvContentPartPr>
              <p14:xfrm>
                <a:off x="4857432" y="1895427"/>
                <a:ext cx="106200" cy="1288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1AE1AA5-741D-B34E-3DBE-473C76BC924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848432" y="1886787"/>
                  <a:ext cx="123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1081E0E-EE8A-625F-645D-07EE2CAB3A96}"/>
                    </a:ext>
                  </a:extLst>
                </p14:cNvPr>
                <p14:cNvContentPartPr/>
                <p14:nvPr/>
              </p14:nvContentPartPr>
              <p14:xfrm>
                <a:off x="5089992" y="1900467"/>
                <a:ext cx="21960" cy="2052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1081E0E-EE8A-625F-645D-07EE2CAB3A9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081352" y="1891467"/>
                  <a:ext cx="39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2A13EBC-1A1F-9D30-B53B-EFE74BA5B3A1}"/>
                    </a:ext>
                  </a:extLst>
                </p14:cNvPr>
                <p14:cNvContentPartPr/>
                <p14:nvPr/>
              </p14:nvContentPartPr>
              <p14:xfrm>
                <a:off x="5091792" y="1886067"/>
                <a:ext cx="104400" cy="1119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2A13EBC-1A1F-9D30-B53B-EFE74BA5B3A1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082792" y="1877067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B381908-A930-5DA9-05B5-19F63CE5B4D4}"/>
                    </a:ext>
                  </a:extLst>
                </p14:cNvPr>
                <p14:cNvContentPartPr/>
                <p14:nvPr/>
              </p14:nvContentPartPr>
              <p14:xfrm>
                <a:off x="5254512" y="1875987"/>
                <a:ext cx="70920" cy="1080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B381908-A930-5DA9-05B5-19F63CE5B4D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45512" y="1866987"/>
                  <a:ext cx="88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CC08B34-4C55-91CD-85EB-C2AAB0F740DE}"/>
                    </a:ext>
                  </a:extLst>
                </p14:cNvPr>
                <p14:cNvContentPartPr/>
                <p14:nvPr/>
              </p14:nvContentPartPr>
              <p14:xfrm>
                <a:off x="5393832" y="1870947"/>
                <a:ext cx="17280" cy="105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CC08B34-4C55-91CD-85EB-C2AAB0F740DE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384832" y="1861947"/>
                  <a:ext cx="34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8B6E0009-DA59-326C-D87F-3FC16638F9A5}"/>
                    </a:ext>
                  </a:extLst>
                </p14:cNvPr>
                <p14:cNvContentPartPr/>
                <p14:nvPr/>
              </p14:nvContentPartPr>
              <p14:xfrm>
                <a:off x="5362152" y="1782027"/>
                <a:ext cx="70200" cy="543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8B6E0009-DA59-326C-D87F-3FC16638F9A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353512" y="1773027"/>
                  <a:ext cx="87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B2DF3B2C-2D90-6A4A-027A-DBFE6AC65C07}"/>
                    </a:ext>
                  </a:extLst>
                </p14:cNvPr>
                <p14:cNvContentPartPr/>
                <p14:nvPr/>
              </p14:nvContentPartPr>
              <p14:xfrm>
                <a:off x="5470872" y="1861587"/>
                <a:ext cx="84240" cy="115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B2DF3B2C-2D90-6A4A-027A-DBFE6AC65C07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62232" y="1852587"/>
                  <a:ext cx="101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1C70DA2-557B-77D7-EB19-E0548E88AA4F}"/>
                    </a:ext>
                  </a:extLst>
                </p14:cNvPr>
                <p14:cNvContentPartPr/>
                <p14:nvPr/>
              </p14:nvContentPartPr>
              <p14:xfrm>
                <a:off x="5627112" y="1816227"/>
                <a:ext cx="41400" cy="1483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1C70DA2-557B-77D7-EB19-E0548E88AA4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618472" y="1807587"/>
                  <a:ext cx="59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D876019-BB11-199B-F039-447EA6E1CC14}"/>
                    </a:ext>
                  </a:extLst>
                </p14:cNvPr>
                <p14:cNvContentPartPr/>
                <p14:nvPr/>
              </p14:nvContentPartPr>
              <p14:xfrm>
                <a:off x="5618832" y="1855827"/>
                <a:ext cx="90000" cy="140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D876019-BB11-199B-F039-447EA6E1CC1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609832" y="1847187"/>
                  <a:ext cx="107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C033BA92-2D40-3366-1036-BD63897659AA}"/>
                    </a:ext>
                  </a:extLst>
                </p14:cNvPr>
                <p14:cNvContentPartPr/>
                <p14:nvPr/>
              </p14:nvContentPartPr>
              <p14:xfrm>
                <a:off x="5861112" y="1794987"/>
                <a:ext cx="359640" cy="1713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C033BA92-2D40-3366-1036-BD63897659A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852472" y="1785987"/>
                  <a:ext cx="377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78D2521-1C4E-E0D8-1BC0-CDFA65B0F02F}"/>
                    </a:ext>
                  </a:extLst>
                </p14:cNvPr>
                <p14:cNvContentPartPr/>
                <p14:nvPr/>
              </p14:nvContentPartPr>
              <p14:xfrm>
                <a:off x="6038592" y="1742067"/>
                <a:ext cx="55080" cy="306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78D2521-1C4E-E0D8-1BC0-CDFA65B0F02F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029952" y="1733067"/>
                  <a:ext cx="727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CD02D8A5-45E8-B473-6696-8F90A22846CF}"/>
              </a:ext>
            </a:extLst>
          </p:cNvPr>
          <p:cNvGrpSpPr/>
          <p:nvPr/>
        </p:nvGrpSpPr>
        <p:grpSpPr>
          <a:xfrm>
            <a:off x="4809912" y="2193507"/>
            <a:ext cx="1610640" cy="241560"/>
            <a:chOff x="4809912" y="2193507"/>
            <a:chExt cx="161064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D441460-C5A1-5D95-B554-146A874EDF06}"/>
                    </a:ext>
                  </a:extLst>
                </p14:cNvPr>
                <p14:cNvContentPartPr/>
                <p14:nvPr/>
              </p14:nvContentPartPr>
              <p14:xfrm>
                <a:off x="4809912" y="2243547"/>
                <a:ext cx="73080" cy="19152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D441460-C5A1-5D95-B554-146A874EDF0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800912" y="2234907"/>
                  <a:ext cx="90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B3033E2D-78EF-1AEF-7844-926754C34BD9}"/>
                    </a:ext>
                  </a:extLst>
                </p14:cNvPr>
                <p14:cNvContentPartPr/>
                <p14:nvPr/>
              </p14:nvContentPartPr>
              <p14:xfrm>
                <a:off x="4931232" y="2284947"/>
                <a:ext cx="99360" cy="1375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B3033E2D-78EF-1AEF-7844-926754C34BD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922232" y="2275947"/>
                  <a:ext cx="11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C7791CC-A2CF-57B6-EA59-069C9714F112}"/>
                    </a:ext>
                  </a:extLst>
                </p14:cNvPr>
                <p14:cNvContentPartPr/>
                <p14:nvPr/>
              </p14:nvContentPartPr>
              <p14:xfrm>
                <a:off x="5180712" y="2296467"/>
                <a:ext cx="185760" cy="1202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C7791CC-A2CF-57B6-EA59-069C9714F11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5171712" y="2287467"/>
                  <a:ext cx="203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0D5F6E1-C75A-A842-406D-FD0F61AFD027}"/>
                    </a:ext>
                  </a:extLst>
                </p14:cNvPr>
                <p14:cNvContentPartPr/>
                <p14:nvPr/>
              </p14:nvContentPartPr>
              <p14:xfrm>
                <a:off x="5428032" y="2275587"/>
                <a:ext cx="80280" cy="12780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0D5F6E1-C75A-A842-406D-FD0F61AFD02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419392" y="2266587"/>
                  <a:ext cx="97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58B0FB4-74A7-9809-1EC7-D4B0ABB5E58A}"/>
                    </a:ext>
                  </a:extLst>
                </p14:cNvPr>
                <p14:cNvContentPartPr/>
                <p14:nvPr/>
              </p14:nvContentPartPr>
              <p14:xfrm>
                <a:off x="5554392" y="2277027"/>
                <a:ext cx="81360" cy="1317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58B0FB4-74A7-9809-1EC7-D4B0ABB5E58A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545752" y="2268387"/>
                  <a:ext cx="9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E9CE743-2ABF-52EC-CE0D-A84094AC479A}"/>
                    </a:ext>
                  </a:extLst>
                </p14:cNvPr>
                <p14:cNvContentPartPr/>
                <p14:nvPr/>
              </p14:nvContentPartPr>
              <p14:xfrm>
                <a:off x="5685072" y="2293947"/>
                <a:ext cx="22680" cy="1036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E9CE743-2ABF-52EC-CE0D-A84094AC479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5676432" y="2284947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7FB2B09-2E86-4BC6-E7DA-AA4749E456F5}"/>
                    </a:ext>
                  </a:extLst>
                </p14:cNvPr>
                <p14:cNvContentPartPr/>
                <p14:nvPr/>
              </p14:nvContentPartPr>
              <p14:xfrm>
                <a:off x="5659152" y="2193507"/>
                <a:ext cx="73080" cy="576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7FB2B09-2E86-4BC6-E7DA-AA4749E456F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5650512" y="2184867"/>
                  <a:ext cx="90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33B0D06-71AC-EEB9-9592-165B148D1721}"/>
                    </a:ext>
                  </a:extLst>
                </p14:cNvPr>
                <p14:cNvContentPartPr/>
                <p14:nvPr/>
              </p14:nvContentPartPr>
              <p14:xfrm>
                <a:off x="5754552" y="2223747"/>
                <a:ext cx="119880" cy="1760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33B0D06-71AC-EEB9-9592-165B148D172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745552" y="2215107"/>
                  <a:ext cx="137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95115BF-006D-94BC-A31F-1D40577051C2}"/>
                    </a:ext>
                  </a:extLst>
                </p14:cNvPr>
                <p14:cNvContentPartPr/>
                <p14:nvPr/>
              </p14:nvContentPartPr>
              <p14:xfrm>
                <a:off x="5923032" y="2250027"/>
                <a:ext cx="210600" cy="1422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95115BF-006D-94BC-A31F-1D40577051C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914032" y="2241387"/>
                  <a:ext cx="22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40289394-DBBE-3762-5A3B-2909261B0A73}"/>
                    </a:ext>
                  </a:extLst>
                </p14:cNvPr>
                <p14:cNvContentPartPr/>
                <p14:nvPr/>
              </p14:nvContentPartPr>
              <p14:xfrm>
                <a:off x="6184752" y="2241747"/>
                <a:ext cx="75960" cy="1342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40289394-DBBE-3762-5A3B-2909261B0A7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176112" y="2233107"/>
                  <a:ext cx="93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DE068BF-170A-F8A4-52F1-748442E70613}"/>
                    </a:ext>
                  </a:extLst>
                </p14:cNvPr>
                <p14:cNvContentPartPr/>
                <p14:nvPr/>
              </p14:nvContentPartPr>
              <p14:xfrm>
                <a:off x="6323352" y="2203947"/>
                <a:ext cx="97200" cy="1886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DE068BF-170A-F8A4-52F1-748442E70613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314352" y="2195307"/>
                  <a:ext cx="1148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436DEAF2-874F-6E57-053E-599F45A8A805}"/>
              </a:ext>
            </a:extLst>
          </p:cNvPr>
          <p:cNvGrpSpPr/>
          <p:nvPr/>
        </p:nvGrpSpPr>
        <p:grpSpPr>
          <a:xfrm>
            <a:off x="4883352" y="2634147"/>
            <a:ext cx="162000" cy="204480"/>
            <a:chOff x="4883352" y="2634147"/>
            <a:chExt cx="1620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F0D8A51-28A5-DECD-91B8-D452E3655CF8}"/>
                    </a:ext>
                  </a:extLst>
                </p14:cNvPr>
                <p14:cNvContentPartPr/>
                <p14:nvPr/>
              </p14:nvContentPartPr>
              <p14:xfrm>
                <a:off x="4916112" y="2740707"/>
                <a:ext cx="12960" cy="979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F0D8A51-28A5-DECD-91B8-D452E3655CF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907112" y="2731707"/>
                  <a:ext cx="30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75156CB-4B8A-BC60-B9BF-451C455BC72C}"/>
                    </a:ext>
                  </a:extLst>
                </p14:cNvPr>
                <p14:cNvContentPartPr/>
                <p14:nvPr/>
              </p14:nvContentPartPr>
              <p14:xfrm>
                <a:off x="4883352" y="2634147"/>
                <a:ext cx="55800" cy="565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75156CB-4B8A-BC60-B9BF-451C455BC72C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74712" y="2625147"/>
                  <a:ext cx="73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7EB9BD58-5D40-CD86-6551-8327C51B89A7}"/>
                    </a:ext>
                  </a:extLst>
                </p14:cNvPr>
                <p14:cNvContentPartPr/>
                <p14:nvPr/>
              </p14:nvContentPartPr>
              <p14:xfrm>
                <a:off x="4966512" y="2719467"/>
                <a:ext cx="78840" cy="1159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7EB9BD58-5D40-CD86-6551-8327C51B89A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57512" y="2710467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67BF5327-CD0C-9EC1-66FE-D155CB25CD0A}"/>
              </a:ext>
            </a:extLst>
          </p:cNvPr>
          <p:cNvGrpSpPr/>
          <p:nvPr/>
        </p:nvGrpSpPr>
        <p:grpSpPr>
          <a:xfrm>
            <a:off x="5253792" y="2632707"/>
            <a:ext cx="1310400" cy="371160"/>
            <a:chOff x="5253792" y="2632707"/>
            <a:chExt cx="13104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1D07BBC5-A634-632E-FEB0-49C172D02EAC}"/>
                    </a:ext>
                  </a:extLst>
                </p14:cNvPr>
                <p14:cNvContentPartPr/>
                <p14:nvPr/>
              </p14:nvContentPartPr>
              <p14:xfrm>
                <a:off x="5253792" y="2704707"/>
                <a:ext cx="79560" cy="1389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1D07BBC5-A634-632E-FEB0-49C172D02EAC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245152" y="2695707"/>
                  <a:ext cx="97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03DE870-E00B-70FC-7C8E-95B911FB6EFD}"/>
                    </a:ext>
                  </a:extLst>
                </p14:cNvPr>
                <p14:cNvContentPartPr/>
                <p14:nvPr/>
              </p14:nvContentPartPr>
              <p14:xfrm>
                <a:off x="5376912" y="2693907"/>
                <a:ext cx="194760" cy="1443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03DE870-E00B-70FC-7C8E-95B911FB6E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367912" y="2685267"/>
                  <a:ext cx="212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E4C3C42C-42BA-1F8A-678E-9BA6D6D34209}"/>
                    </a:ext>
                  </a:extLst>
                </p14:cNvPr>
                <p14:cNvContentPartPr/>
                <p14:nvPr/>
              </p14:nvContentPartPr>
              <p14:xfrm>
                <a:off x="5534232" y="2714427"/>
                <a:ext cx="68760" cy="115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E4C3C42C-42BA-1F8A-678E-9BA6D6D34209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525232" y="2705427"/>
                  <a:ext cx="86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2B9FEB-8C9E-B5A9-1FAC-7214E0534220}"/>
                    </a:ext>
                  </a:extLst>
                </p14:cNvPr>
                <p14:cNvContentPartPr/>
                <p14:nvPr/>
              </p14:nvContentPartPr>
              <p14:xfrm>
                <a:off x="5615232" y="2697507"/>
                <a:ext cx="183240" cy="30636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2B9FEB-8C9E-B5A9-1FAC-7214E0534220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606592" y="2688867"/>
                  <a:ext cx="200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7A12B61B-DD0C-BEEF-4A7A-C2FEE3DE61F6}"/>
                    </a:ext>
                  </a:extLst>
                </p14:cNvPr>
                <p14:cNvContentPartPr/>
                <p14:nvPr/>
              </p14:nvContentPartPr>
              <p14:xfrm>
                <a:off x="5852832" y="2709387"/>
                <a:ext cx="101160" cy="1220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7A12B61B-DD0C-BEEF-4A7A-C2FEE3DE61F6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843832" y="2700387"/>
                  <a:ext cx="118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13AD206-5126-3F16-AF09-942505B559A4}"/>
                    </a:ext>
                  </a:extLst>
                </p14:cNvPr>
                <p14:cNvContentPartPr/>
                <p14:nvPr/>
              </p14:nvContentPartPr>
              <p14:xfrm>
                <a:off x="6016272" y="2702547"/>
                <a:ext cx="11160" cy="1065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13AD206-5126-3F16-AF09-942505B559A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6007272" y="2693907"/>
                  <a:ext cx="28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3848C70A-52B9-ED3C-8396-4B5C8899FD9B}"/>
                    </a:ext>
                  </a:extLst>
                </p14:cNvPr>
                <p14:cNvContentPartPr/>
                <p14:nvPr/>
              </p14:nvContentPartPr>
              <p14:xfrm>
                <a:off x="6078552" y="2687787"/>
                <a:ext cx="112680" cy="3117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3848C70A-52B9-ED3C-8396-4B5C8899FD9B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069912" y="2679147"/>
                  <a:ext cx="130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2DE8C589-6D75-066E-276A-21B267A05773}"/>
                    </a:ext>
                  </a:extLst>
                </p14:cNvPr>
                <p14:cNvContentPartPr/>
                <p14:nvPr/>
              </p14:nvContentPartPr>
              <p14:xfrm>
                <a:off x="6342072" y="2632707"/>
                <a:ext cx="109080" cy="1609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2DE8C589-6D75-066E-276A-21B267A05773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333432" y="2623707"/>
                  <a:ext cx="126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07DF369-34A4-744E-7119-10BF6F505C52}"/>
                    </a:ext>
                  </a:extLst>
                </p14:cNvPr>
                <p14:cNvContentPartPr/>
                <p14:nvPr/>
              </p14:nvContentPartPr>
              <p14:xfrm>
                <a:off x="6517752" y="2757987"/>
                <a:ext cx="46440" cy="241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07DF369-34A4-744E-7119-10BF6F505C5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509112" y="2749347"/>
                  <a:ext cx="640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34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FD2C-4B31-DF14-1094-7A6CAF889653}"/>
              </a:ext>
            </a:extLst>
          </p:cNvPr>
          <p:cNvSpPr/>
          <p:nvPr/>
        </p:nvSpPr>
        <p:spPr>
          <a:xfrm>
            <a:off x="-1857676" y="-664144"/>
            <a:ext cx="5832910" cy="58810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2B593-250B-800F-571D-9F8D5B4F081C}"/>
              </a:ext>
            </a:extLst>
          </p:cNvPr>
          <p:cNvSpPr/>
          <p:nvPr/>
        </p:nvSpPr>
        <p:spPr>
          <a:xfrm>
            <a:off x="6096000" y="1628078"/>
            <a:ext cx="7731512" cy="7326351"/>
          </a:xfrm>
          <a:prstGeom prst="ellipse">
            <a:avLst/>
          </a:prstGeom>
          <a:gradFill flip="none" rotWithShape="1">
            <a:gsLst>
              <a:gs pos="0">
                <a:srgbClr val="E820B4">
                  <a:tint val="66000"/>
                  <a:satMod val="160000"/>
                </a:srgbClr>
              </a:gs>
              <a:gs pos="50000">
                <a:srgbClr val="E820B4">
                  <a:tint val="44500"/>
                  <a:satMod val="160000"/>
                </a:srgbClr>
              </a:gs>
              <a:gs pos="100000">
                <a:srgbClr val="E820B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Stylumia | Trend Forecasting Solution For Fashion &amp; Lifestyle | Fashion AI">
            <a:extLst>
              <a:ext uri="{FF2B5EF4-FFF2-40B4-BE49-F238E27FC236}">
                <a16:creationId xmlns:a16="http://schemas.microsoft.com/office/drawing/2014/main" id="{C937439B-8AAA-85F3-9608-1AD79C2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81" y="150674"/>
            <a:ext cx="1194835" cy="3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Surendra Kumar Rohit</dc:creator>
  <cp:lastModifiedBy>Surendra Kumar Rohit</cp:lastModifiedBy>
  <cp:revision>2</cp:revision>
  <dcterms:created xsi:type="dcterms:W3CDTF">2023-05-22T09:06:39Z</dcterms:created>
  <dcterms:modified xsi:type="dcterms:W3CDTF">2023-05-23T10:38:13Z</dcterms:modified>
</cp:coreProperties>
</file>