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110C30-6414-4141-B9CD-43C5888A6829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622C0-43F3-4299-A5E7-ABA5415A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17E5-3494-2947-A78A-226722EE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28" y="1486746"/>
            <a:ext cx="6290943" cy="1388534"/>
          </a:xfrm>
        </p:spPr>
        <p:txBody>
          <a:bodyPr/>
          <a:lstStyle/>
          <a:p>
            <a:r>
              <a:rPr lang="en-US" dirty="0"/>
              <a:t>Port 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790CB-E093-3307-69C8-8ECA27C6A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417" y="2875280"/>
            <a:ext cx="8489423" cy="553720"/>
          </a:xfrm>
        </p:spPr>
        <p:txBody>
          <a:bodyPr/>
          <a:lstStyle/>
          <a:p>
            <a:pPr algn="l"/>
            <a:r>
              <a:rPr lang="en-US" dirty="0"/>
              <a:t>We decide to show our works for the organization by using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4016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B3FC-0E9D-4845-B48B-EABCC2AE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/>
              <a:t>Why we create this...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5C2B-6FE2-1B76-EAB3-03FDAE6C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92119"/>
            <a:ext cx="10018713" cy="2209801"/>
          </a:xfrm>
        </p:spPr>
        <p:txBody>
          <a:bodyPr/>
          <a:lstStyle/>
          <a:p>
            <a:r>
              <a:rPr lang="en-US" dirty="0"/>
              <a:t>To do some sample works for us and our future. </a:t>
            </a:r>
          </a:p>
          <a:p>
            <a:r>
              <a:rPr lang="en-US" dirty="0"/>
              <a:t>We think this is the time, to show what we have learned.</a:t>
            </a:r>
          </a:p>
          <a:p>
            <a:r>
              <a:rPr lang="en-US" dirty="0"/>
              <a:t>To give a better idea about us to the organization.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6B9-2A1A-3D72-93D2-B0DC375A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D361-370D-2E78-70CF-85A56FA2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our portfolio.</a:t>
            </a:r>
          </a:p>
          <a:p>
            <a:r>
              <a:rPr lang="en-US" dirty="0"/>
              <a:t>To add our project details and maintain our skills.</a:t>
            </a:r>
          </a:p>
          <a:p>
            <a:r>
              <a:rPr lang="en-US" dirty="0"/>
              <a:t>To let the organization know about us. </a:t>
            </a:r>
          </a:p>
          <a:p>
            <a:r>
              <a:rPr lang="en-US" dirty="0"/>
              <a:t>To make a good connection with the organization.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C67-D569-3F88-01C6-0F6A89D1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Portfolio Web 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32A9-3C69-08DF-5B65-E2E26A38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to users read our blog post and if he or she want to know about us more, they can download our CVS by visiting our  profiles.</a:t>
            </a:r>
          </a:p>
          <a:p>
            <a:r>
              <a:rPr lang="en-US" dirty="0"/>
              <a:t>Any user can easily connect with us individually by directly message on site or using our contact details. </a:t>
            </a:r>
          </a:p>
          <a:p>
            <a:r>
              <a:rPr lang="en-US" dirty="0"/>
              <a:t>we create this web site using HTML, CSS and java script</a:t>
            </a:r>
          </a:p>
          <a:p>
            <a:r>
              <a:rPr lang="en-US" dirty="0"/>
              <a:t>We using google sheet ,and MySQL for backend data handling.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3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81AD-9870-8260-FACE-40BF00EF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51" y="0"/>
            <a:ext cx="10018713" cy="1752599"/>
          </a:xfrm>
        </p:spPr>
        <p:txBody>
          <a:bodyPr/>
          <a:lstStyle/>
          <a:p>
            <a:r>
              <a:rPr lang="en-US" dirty="0"/>
              <a:t>The Use Case Diagram Of Our Web Site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F32104-161C-240B-B516-A3DA4D3F5B9A}"/>
              </a:ext>
            </a:extLst>
          </p:cNvPr>
          <p:cNvSpPr/>
          <p:nvPr/>
        </p:nvSpPr>
        <p:spPr>
          <a:xfrm>
            <a:off x="4348480" y="3329936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documents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ED48F4-93FE-46BB-3427-B288468C6C16}"/>
              </a:ext>
            </a:extLst>
          </p:cNvPr>
          <p:cNvSpPr/>
          <p:nvPr/>
        </p:nvSpPr>
        <p:spPr>
          <a:xfrm>
            <a:off x="4348480" y="1681479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blog post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1D505-838B-D111-DC9C-6B5AA8604847}"/>
              </a:ext>
            </a:extLst>
          </p:cNvPr>
          <p:cNvSpPr/>
          <p:nvPr/>
        </p:nvSpPr>
        <p:spPr>
          <a:xfrm>
            <a:off x="4348480" y="2438392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Massage to admin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9BEA3-C92C-3EAA-0049-8DB692B11A95}"/>
              </a:ext>
            </a:extLst>
          </p:cNvPr>
          <p:cNvSpPr/>
          <p:nvPr/>
        </p:nvSpPr>
        <p:spPr>
          <a:xfrm>
            <a:off x="4348480" y="4097027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profile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D3C8A4-CC70-8BB9-14D5-E66B12FE81FE}"/>
              </a:ext>
            </a:extLst>
          </p:cNvPr>
          <p:cNvSpPr/>
          <p:nvPr/>
        </p:nvSpPr>
        <p:spPr>
          <a:xfrm>
            <a:off x="4348480" y="4973321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and update blog post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C91AAC-FF85-45FF-8F0A-78A78891D72E}"/>
              </a:ext>
            </a:extLst>
          </p:cNvPr>
          <p:cNvSpPr/>
          <p:nvPr/>
        </p:nvSpPr>
        <p:spPr>
          <a:xfrm>
            <a:off x="4348480" y="5742947"/>
            <a:ext cx="3058160" cy="645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documents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856B22-19DF-CBE4-74C3-B711BDA0F477}"/>
              </a:ext>
            </a:extLst>
          </p:cNvPr>
          <p:cNvGrpSpPr/>
          <p:nvPr/>
        </p:nvGrpSpPr>
        <p:grpSpPr>
          <a:xfrm>
            <a:off x="9438640" y="4105909"/>
            <a:ext cx="756920" cy="1512573"/>
            <a:chOff x="1778000" y="2235200"/>
            <a:chExt cx="756920" cy="15125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A0CF92-286F-315D-FF1B-6F8A0030BF42}"/>
                </a:ext>
              </a:extLst>
            </p:cNvPr>
            <p:cNvSpPr/>
            <p:nvPr/>
          </p:nvSpPr>
          <p:spPr>
            <a:xfrm>
              <a:off x="1981200" y="2235200"/>
              <a:ext cx="274320" cy="345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42F7CE-FEEC-134A-C8BF-D19DA1A11C3D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2118360" y="2580640"/>
              <a:ext cx="5080" cy="848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6F121D-6DCD-6F43-B81B-65932C6EBF0C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778000" y="2580640"/>
              <a:ext cx="340360" cy="34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7DFD87-341D-CE93-B541-AD49EAA1D2CE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H="1" flipV="1">
              <a:off x="2118360" y="2580640"/>
              <a:ext cx="411480" cy="298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E806D7-B8FE-AEF8-D911-C6EF759E0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3402333"/>
              <a:ext cx="340360" cy="34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94D2CA-7E95-9731-8954-32E74B56C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440" y="3392171"/>
              <a:ext cx="411480" cy="298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345BD7-2D85-EF0C-1B46-E37B003B2418}"/>
              </a:ext>
            </a:extLst>
          </p:cNvPr>
          <p:cNvGrpSpPr/>
          <p:nvPr/>
        </p:nvGrpSpPr>
        <p:grpSpPr>
          <a:xfrm>
            <a:off x="1862296" y="2135502"/>
            <a:ext cx="756920" cy="1512573"/>
            <a:chOff x="1778000" y="2235200"/>
            <a:chExt cx="756920" cy="15125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065FDE-5AED-9581-EC8E-566F0A524884}"/>
                </a:ext>
              </a:extLst>
            </p:cNvPr>
            <p:cNvSpPr/>
            <p:nvPr/>
          </p:nvSpPr>
          <p:spPr>
            <a:xfrm>
              <a:off x="1981200" y="2235200"/>
              <a:ext cx="274320" cy="345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689BFF-F01A-F670-FAEF-8DC9756454ED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2118360" y="2580640"/>
              <a:ext cx="5080" cy="848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D1A62E-0C76-A17E-FF81-4CACAA7911ED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1778000" y="2580640"/>
              <a:ext cx="340360" cy="34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0D5931-2612-7D46-6AB5-D1F5E1C5064E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H="1" flipV="1">
              <a:off x="2118360" y="2580640"/>
              <a:ext cx="411480" cy="298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84A22-36ED-A3F5-2B25-0964CBAF3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3402333"/>
              <a:ext cx="340360" cy="345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AEE3AC-390F-742B-98C1-E7E7F62B4D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440" y="3392171"/>
              <a:ext cx="411480" cy="298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5CD225-FC03-42F9-8394-3669AA9FB9EF}"/>
              </a:ext>
            </a:extLst>
          </p:cNvPr>
          <p:cNvCxnSpPr>
            <a:cxnSpLocks/>
          </p:cNvCxnSpPr>
          <p:nvPr/>
        </p:nvCxnSpPr>
        <p:spPr>
          <a:xfrm flipV="1">
            <a:off x="2895600" y="2022480"/>
            <a:ext cx="1452880" cy="75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49279-D82B-4A35-5ECD-E574C3807E4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520" y="2760973"/>
            <a:ext cx="1457960" cy="1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803261-64B7-DF54-70D7-C89B78A78E4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90520" y="2779392"/>
            <a:ext cx="1457960" cy="873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B07523-7477-E097-DDF0-A7AE0C4882F8}"/>
              </a:ext>
            </a:extLst>
          </p:cNvPr>
          <p:cNvCxnSpPr>
            <a:cxnSpLocks/>
          </p:cNvCxnSpPr>
          <p:nvPr/>
        </p:nvCxnSpPr>
        <p:spPr>
          <a:xfrm>
            <a:off x="7406640" y="3627113"/>
            <a:ext cx="1894840" cy="105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FF45F6-73D9-0B28-8C17-4DA0967BCC0A}"/>
              </a:ext>
            </a:extLst>
          </p:cNvPr>
          <p:cNvCxnSpPr>
            <a:stCxn id="7" idx="6"/>
          </p:cNvCxnSpPr>
          <p:nvPr/>
        </p:nvCxnSpPr>
        <p:spPr>
          <a:xfrm>
            <a:off x="7406640" y="4419608"/>
            <a:ext cx="1894840" cy="26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E77FD0-8B29-8A02-B201-A9677A31A41F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406640" y="4685030"/>
            <a:ext cx="1894840" cy="610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915C05-A5F4-DC92-8DFE-BDB294CCB88F}"/>
              </a:ext>
            </a:extLst>
          </p:cNvPr>
          <p:cNvCxnSpPr>
            <a:cxnSpLocks/>
          </p:cNvCxnSpPr>
          <p:nvPr/>
        </p:nvCxnSpPr>
        <p:spPr>
          <a:xfrm flipV="1">
            <a:off x="7406640" y="4685030"/>
            <a:ext cx="1894840" cy="138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602694-542E-7C55-6D6F-99C4E4A12C71}"/>
              </a:ext>
            </a:extLst>
          </p:cNvPr>
          <p:cNvSpPr txBox="1"/>
          <p:nvPr/>
        </p:nvSpPr>
        <p:spPr>
          <a:xfrm>
            <a:off x="1998980" y="375866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16BB7-30E4-31A5-5B19-2E2C3FFF2B52}"/>
              </a:ext>
            </a:extLst>
          </p:cNvPr>
          <p:cNvSpPr txBox="1"/>
          <p:nvPr/>
        </p:nvSpPr>
        <p:spPr>
          <a:xfrm>
            <a:off x="9464040" y="5806347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1B61CF-4D35-4160-8BFC-942047A342F7}"/>
              </a:ext>
            </a:extLst>
          </p:cNvPr>
          <p:cNvSpPr/>
          <p:nvPr/>
        </p:nvSpPr>
        <p:spPr>
          <a:xfrm>
            <a:off x="3619500" y="1430594"/>
            <a:ext cx="4565855" cy="5176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0916-4B51-4F08-0E9F-4172145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Interfaces Of Web Site</a:t>
            </a:r>
          </a:p>
        </p:txBody>
      </p:sp>
    </p:spTree>
    <p:extLst>
      <p:ext uri="{BB962C8B-B14F-4D97-AF65-F5344CB8AC3E}">
        <p14:creationId xmlns:p14="http://schemas.microsoft.com/office/powerpoint/2010/main" val="38843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FC1C-7DBA-336C-3DA3-F290BE83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7288-BA66-3197-51D2-3B8C3584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231" y="2738119"/>
            <a:ext cx="6135690" cy="3124201"/>
          </a:xfrm>
        </p:spPr>
        <p:txBody>
          <a:bodyPr/>
          <a:lstStyle/>
          <a:p>
            <a:r>
              <a:rPr lang="en-US" dirty="0"/>
              <a:t>W P S Sandaruwan</a:t>
            </a:r>
          </a:p>
          <a:p>
            <a:r>
              <a:rPr lang="en-US" dirty="0"/>
              <a:t>H M C S </a:t>
            </a:r>
            <a:r>
              <a:rPr lang="en-US" dirty="0" err="1"/>
              <a:t>Henepola</a:t>
            </a:r>
            <a:endParaRPr lang="en-US" dirty="0"/>
          </a:p>
          <a:p>
            <a:r>
              <a:rPr lang="en-US" dirty="0"/>
              <a:t>J M T P </a:t>
            </a:r>
            <a:r>
              <a:rPr lang="en-US" dirty="0" err="1"/>
              <a:t>Devinda</a:t>
            </a:r>
            <a:r>
              <a:rPr lang="en-US" dirty="0"/>
              <a:t> </a:t>
            </a:r>
          </a:p>
          <a:p>
            <a:r>
              <a:rPr lang="en-US" dirty="0"/>
              <a:t>A C J D Silva</a:t>
            </a:r>
          </a:p>
          <a:p>
            <a:r>
              <a:rPr lang="en-US" dirty="0"/>
              <a:t>A M C N </a:t>
            </a:r>
            <a:r>
              <a:rPr lang="en-US" dirty="0" err="1"/>
              <a:t>Karandawela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47EC-5090-31EF-005D-AB6DF9DF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/>
              <a:t>THANK YOU....!</a:t>
            </a:r>
          </a:p>
        </p:txBody>
      </p:sp>
    </p:spTree>
    <p:extLst>
      <p:ext uri="{BB962C8B-B14F-4D97-AF65-F5344CB8AC3E}">
        <p14:creationId xmlns:p14="http://schemas.microsoft.com/office/powerpoint/2010/main" val="299192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231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Port Folio Project</vt:lpstr>
      <vt:lpstr>Why we create this...</vt:lpstr>
      <vt:lpstr>Mission</vt:lpstr>
      <vt:lpstr>About Our Portfolio Web Site </vt:lpstr>
      <vt:lpstr>The Use Case Diagram Of Our Web Site</vt:lpstr>
      <vt:lpstr>Sample Interfaces Of Web Site</vt:lpstr>
      <vt:lpstr>Our Team</vt:lpstr>
      <vt:lpstr>THANK YOU....!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Folio Project</dc:title>
  <dc:creator>Sandaruwan</dc:creator>
  <cp:lastModifiedBy>Sandaruwan</cp:lastModifiedBy>
  <cp:revision>2</cp:revision>
  <dcterms:created xsi:type="dcterms:W3CDTF">2023-08-07T08:59:41Z</dcterms:created>
  <dcterms:modified xsi:type="dcterms:W3CDTF">2023-08-07T10:06:41Z</dcterms:modified>
</cp:coreProperties>
</file>