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67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E81-76EA-46B4-8F29-61285AB5A9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92EA-B7FC-4F06-9619-54A82DE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E81-76EA-46B4-8F29-61285AB5A9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92EA-B7FC-4F06-9619-54A82DE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E81-76EA-46B4-8F29-61285AB5A9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92EA-B7FC-4F06-9619-54A82DE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8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E81-76EA-46B4-8F29-61285AB5A9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92EA-B7FC-4F06-9619-54A82DE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E81-76EA-46B4-8F29-61285AB5A9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92EA-B7FC-4F06-9619-54A82DE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0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E81-76EA-46B4-8F29-61285AB5A9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92EA-B7FC-4F06-9619-54A82DE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E81-76EA-46B4-8F29-61285AB5A9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92EA-B7FC-4F06-9619-54A82DE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E81-76EA-46B4-8F29-61285AB5A9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92EA-B7FC-4F06-9619-54A82DE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E81-76EA-46B4-8F29-61285AB5A9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92EA-B7FC-4F06-9619-54A82DE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3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E81-76EA-46B4-8F29-61285AB5A9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92EA-B7FC-4F06-9619-54A82DE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E81-76EA-46B4-8F29-61285AB5A9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92EA-B7FC-4F06-9619-54A82DE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02E81-76EA-46B4-8F29-61285AB5A9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92EA-B7FC-4F06-9619-54A82DE3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Libraries</a:t>
            </a:r>
            <a:br>
              <a:rPr lang="en-US" dirty="0" smtClean="0"/>
            </a:br>
            <a:r>
              <a:rPr lang="en-US" sz="3100" dirty="0" smtClean="0"/>
              <a:t>includes packages used everyday, not special-purpose packages</a:t>
            </a:r>
            <a:br>
              <a:rPr lang="en-US" sz="3100" dirty="0" smtClean="0"/>
            </a:br>
            <a:r>
              <a:rPr lang="en-US" sz="3100" dirty="0" smtClean="0"/>
              <a:t>E.g. </a:t>
            </a:r>
            <a:r>
              <a:rPr lang="en-US" sz="3100" dirty="0" err="1" smtClean="0"/>
              <a:t>tkinter</a:t>
            </a:r>
            <a:r>
              <a:rPr lang="en-US" sz="3100" dirty="0" smtClean="0"/>
              <a:t>, </a:t>
            </a:r>
            <a:r>
              <a:rPr lang="en-US" sz="3100" dirty="0" err="1" smtClean="0"/>
              <a:t>datetime</a:t>
            </a:r>
            <a:r>
              <a:rPr lang="en-US" sz="3100" dirty="0" smtClean="0"/>
              <a:t>, etc. NOT </a:t>
            </a:r>
            <a:r>
              <a:rPr lang="en-US" sz="3100" dirty="0" err="1" smtClean="0"/>
              <a:t>numpy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https://docs.python.org/3/library/index.html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27" y="2554514"/>
            <a:ext cx="4910001" cy="40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6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Purpose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Py</a:t>
            </a:r>
            <a:r>
              <a:rPr lang="en-US" dirty="0" smtClean="0"/>
              <a:t>thon 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ackage </a:t>
            </a:r>
            <a:r>
              <a:rPr lang="en-US" dirty="0" smtClean="0">
                <a:solidFill>
                  <a:srgbClr val="0070C0"/>
                </a:solidFill>
              </a:rPr>
              <a:t>I</a:t>
            </a:r>
            <a:r>
              <a:rPr lang="en-US" dirty="0" smtClean="0"/>
              <a:t>ndex (</a:t>
            </a:r>
            <a:r>
              <a:rPr lang="en-US" dirty="0" smtClean="0">
                <a:solidFill>
                  <a:srgbClr val="FF0000"/>
                </a:solidFill>
              </a:rPr>
              <a:t>py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70C0"/>
                </a:solidFill>
              </a:rPr>
              <a:t>i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https://pypi.python.org/pypi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81" y="1527143"/>
            <a:ext cx="6150935" cy="47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2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PIP to install </a:t>
            </a:r>
            <a:r>
              <a:rPr lang="en-US" dirty="0" err="1" smtClean="0"/>
              <a:t>pygame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19" y="1511579"/>
            <a:ext cx="883882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Python Libraries</vt:lpstr>
      <vt:lpstr>Standard Libraries includes packages used everyday, not special-purpose packages E.g. tkinter, datetime, etc. NOT numpy</vt:lpstr>
      <vt:lpstr>Special Purpose Libraries</vt:lpstr>
      <vt:lpstr>Using PIP to install pygame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Libraries</dc:title>
  <dc:creator>sandbox4kids@gmail.com</dc:creator>
  <cp:lastModifiedBy>sandbox4kids@gmail.com</cp:lastModifiedBy>
  <cp:revision>11</cp:revision>
  <dcterms:created xsi:type="dcterms:W3CDTF">2017-12-21T06:13:51Z</dcterms:created>
  <dcterms:modified xsi:type="dcterms:W3CDTF">2017-12-21T16:36:37Z</dcterms:modified>
</cp:coreProperties>
</file>