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63C-213E-48AD-AADD-F959FE3265F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AB31-C7DB-4706-8B63-CAC50671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8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Python: Game Development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74" y="2034485"/>
            <a:ext cx="8153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Web Scraping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20" y="1450855"/>
            <a:ext cx="8191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Writing Scripts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93" y="1497851"/>
            <a:ext cx="8191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GUI Development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58" y="1690688"/>
            <a:ext cx="8143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3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Useful &amp; Powerful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26" y="1500457"/>
            <a:ext cx="8172450" cy="494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2886" y="6259266"/>
            <a:ext cx="59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https://www.youtube.com/watch?v=hxGB7LU4i1I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Learn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62" y="1690688"/>
            <a:ext cx="8153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is still popular?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2" y="1422010"/>
            <a:ext cx="81248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Web Development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88" y="1359828"/>
            <a:ext cx="8191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Data Analysis / Data Science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89" y="1592741"/>
            <a:ext cx="81819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Machine Learning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92" y="1690688"/>
            <a:ext cx="816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Python: </a:t>
            </a:r>
            <a:r>
              <a:rPr lang="en-US" b="1" dirty="0" smtClean="0"/>
              <a:t>Computer Vision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690688"/>
            <a:ext cx="8153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365125"/>
            <a:ext cx="1117264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Uses of Python: </a:t>
            </a:r>
            <a:r>
              <a:rPr lang="en-US" sz="4000" b="1" dirty="0" smtClean="0"/>
              <a:t>Robotics/Electronics </a:t>
            </a:r>
            <a:r>
              <a:rPr lang="en-US" sz="4000" dirty="0" smtClean="0"/>
              <a:t>on </a:t>
            </a:r>
            <a:r>
              <a:rPr lang="en-US" sz="4000" b="1" dirty="0" smtClean="0"/>
              <a:t>Raspberry Pi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34" y="1842908"/>
            <a:ext cx="82296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</vt:lpstr>
      <vt:lpstr>Easy, Useful &amp; Powerful</vt:lpstr>
      <vt:lpstr>Reasons to Learn Python</vt:lpstr>
      <vt:lpstr>Why Python is still popular?</vt:lpstr>
      <vt:lpstr>Uses of Python: Web Development</vt:lpstr>
      <vt:lpstr>Uses of Python: Data Analysis / Data Science</vt:lpstr>
      <vt:lpstr>Uses of Python: Machine Learning</vt:lpstr>
      <vt:lpstr>Uses of Python: Computer Vision</vt:lpstr>
      <vt:lpstr>Uses of Python: Robotics/Electronics on Raspberry Pi</vt:lpstr>
      <vt:lpstr>Uses of Python: Game Development</vt:lpstr>
      <vt:lpstr>Uses of Python: Web Scraping</vt:lpstr>
      <vt:lpstr>Uses of Python: Writing Scripts</vt:lpstr>
      <vt:lpstr>Uses of Python: GUI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sandbox4kids@gmail.com</dc:creator>
  <cp:lastModifiedBy>sandbox4kids@gmail.com</cp:lastModifiedBy>
  <cp:revision>5</cp:revision>
  <dcterms:created xsi:type="dcterms:W3CDTF">2017-10-20T14:55:03Z</dcterms:created>
  <dcterms:modified xsi:type="dcterms:W3CDTF">2017-10-20T15:13:38Z</dcterms:modified>
</cp:coreProperties>
</file>