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21"/>
  </p:notesMasterIdLst>
  <p:sldIdLst>
    <p:sldId id="256" r:id="rId2"/>
    <p:sldId id="257" r:id="rId3"/>
    <p:sldId id="259" r:id="rId4"/>
    <p:sldId id="268" r:id="rId5"/>
    <p:sldId id="263" r:id="rId6"/>
    <p:sldId id="265" r:id="rId7"/>
    <p:sldId id="266" r:id="rId8"/>
    <p:sldId id="267" r:id="rId9"/>
    <p:sldId id="264" r:id="rId10"/>
    <p:sldId id="258" r:id="rId11"/>
    <p:sldId id="261" r:id="rId12"/>
    <p:sldId id="270" r:id="rId13"/>
    <p:sldId id="274" r:id="rId14"/>
    <p:sldId id="271" r:id="rId15"/>
    <p:sldId id="275" r:id="rId16"/>
    <p:sldId id="272" r:id="rId17"/>
    <p:sldId id="273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725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623F-B26B-4A66-B570-875D9FE5A4A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657D-4141-4ED2-B91A-C291B5414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6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B657D-4141-4ED2-B91A-C291B54143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5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981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33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5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19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9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83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8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87BEC-E401-FC4F-E533-DB53213F9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PLAYER USING ANDROID EMULATOR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274536-C847-631B-C6D2-7B3581DD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10" y="4933946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POLEPALLE VENKATA SANDEEP KUMAR </a:t>
            </a:r>
          </a:p>
          <a:p>
            <a:r>
              <a:rPr lang="en-US" dirty="0"/>
              <a:t>192011272</a:t>
            </a:r>
          </a:p>
          <a:p>
            <a:r>
              <a:rPr lang="en-US" dirty="0"/>
              <a:t>CSA3732(SOFTWARE TESTING)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57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49F32E93-CACA-A812-42E9-4863FB6A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0E338A-D947-65F1-7C26-740CD8F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APPIUM</a:t>
            </a:r>
            <a:r>
              <a:rPr lang="en-US" dirty="0"/>
              <a:t>
 1) Appium is an open source tool. </a:t>
            </a:r>
          </a:p>
          <a:p>
            <a:pPr marL="0" indent="0">
              <a:buNone/>
            </a:pPr>
            <a:r>
              <a:rPr lang="en-US" dirty="0"/>
              <a:t> 2) Appium is cross-platform.</a:t>
            </a:r>
          </a:p>
          <a:p>
            <a:pPr marL="0" indent="0">
              <a:buNone/>
            </a:pPr>
            <a:r>
              <a:rPr lang="en-US" dirty="0"/>
              <a:t> 3) It supports multiple programming languages (java, python, ruby, c# and many more).  
 4) Appium can work on the emulator as well as on the real devices.</a:t>
            </a:r>
          </a:p>
        </p:txBody>
      </p:sp>
    </p:spTree>
    <p:extLst>
      <p:ext uri="{BB962C8B-B14F-4D97-AF65-F5344CB8AC3E}">
        <p14:creationId xmlns:p14="http://schemas.microsoft.com/office/powerpoint/2010/main" val="37155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2B6DB-6CA6-DD90-12C8-7ED0FC0D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6F75EB-9CD4-4283-01E9-77FFE944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ANDROID STUDIO</a:t>
            </a:r>
          </a:p>
          <a:p>
            <a:pPr>
              <a:buAutoNum type="arabicPeriod"/>
            </a:pPr>
            <a:r>
              <a:rPr lang="en-US" dirty="0"/>
              <a:t>It is Integrated development Environment.
 It has fast Emulator for App Testing.</a:t>
            </a:r>
          </a:p>
          <a:p>
            <a:pPr>
              <a:buAutoNum type="arabicPeriod"/>
            </a:pPr>
            <a:r>
              <a:rPr lang="en-US" dirty="0"/>
              <a:t> Used to Develop applications for Android devices.</a:t>
            </a:r>
          </a:p>
          <a:p>
            <a:pPr>
              <a:buAutoNum type="arabicPeriod"/>
            </a:pPr>
            <a:r>
              <a:rPr lang="en-US" dirty="0"/>
              <a:t>It is an open 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5682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B3505-5C16-88B7-ED8E-899AFC1D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99898627-A9B7-BA0E-2FBF-31DC60C0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21" y="2870282"/>
            <a:ext cx="4015920" cy="3249238"/>
          </a:xfrm>
          <a:prstGeom prst="rect">
            <a:avLst/>
          </a:prstGeo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xmlns="" id="{A39371F4-5112-BB2E-8507-66C25BD00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4" y="2870282"/>
            <a:ext cx="4700588" cy="32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5AFA4-C228-7DD3-8647-5673FFB3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ANDROID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7A6E9B-B114-D7ED-4799-D01A7359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9" y="2111605"/>
            <a:ext cx="11114202" cy="43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D2F0A-9A34-E387-321C-AA7BC098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AND TESTING(APPIUM INSPECTOR)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EDA555-E6CB-7549-56EB-9A198BCD8E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 the Desired Capabilities in Appium Inspector.</a:t>
            </a:r>
          </a:p>
          <a:p>
            <a:r>
              <a:rPr lang="en-US" dirty="0"/>
              <a:t>It will start the session and gives you java code to start testing.</a:t>
            </a:r>
          </a:p>
          <a:p>
            <a:r>
              <a:rPr lang="en-US" dirty="0"/>
              <a:t>Paste the code in IntelliJ IDE and Start the Testing.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6AE238-927B-A462-2439-D21A1F8B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924"/>
            <a:ext cx="5909822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C1DDCB-6CF1-D295-FB47-1EC04E36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70" y="2026762"/>
            <a:ext cx="3068955" cy="4614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AD773-D183-A54F-BDC0-96958AE6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OUTPUT</a:t>
            </a:r>
          </a:p>
        </p:txBody>
      </p:sp>
    </p:spTree>
    <p:extLst>
      <p:ext uri="{BB962C8B-B14F-4D97-AF65-F5344CB8AC3E}">
        <p14:creationId xmlns:p14="http://schemas.microsoft.com/office/powerpoint/2010/main" val="262891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578C85B-32E3-6410-B4B0-F61531FE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E83F95-D057-EC92-4D20-C080782E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06" y="1923068"/>
            <a:ext cx="10075054" cy="48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8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48E3B-7C1D-6483-BE53-5F07D974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2328D1-331C-7926-7E10-897F1EA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5" y="1762813"/>
            <a:ext cx="10913270" cy="4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49FDE-16B9-D5D1-B4F4-CF31D6F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 CASE OUTCOMES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E334EEA0-0DA5-C907-F498-AEAFCBF2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93763"/>
              </p:ext>
            </p:extLst>
          </p:nvPr>
        </p:nvGraphicFramePr>
        <p:xfrm>
          <a:off x="1044104" y="1945854"/>
          <a:ext cx="10103792" cy="479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05">
                  <a:extLst>
                    <a:ext uri="{9D8B030D-6E8A-4147-A177-3AD203B41FA5}">
                      <a16:colId xmlns:a16="http://schemas.microsoft.com/office/drawing/2014/main" xmlns="" val="3676754365"/>
                    </a:ext>
                  </a:extLst>
                </a:gridCol>
                <a:gridCol w="2878787">
                  <a:extLst>
                    <a:ext uri="{9D8B030D-6E8A-4147-A177-3AD203B41FA5}">
                      <a16:colId xmlns:a16="http://schemas.microsoft.com/office/drawing/2014/main" xmlns="" val="1383450954"/>
                    </a:ext>
                  </a:extLst>
                </a:gridCol>
              </a:tblGrid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064319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CHECKING WHETHER TRACK IS 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7770787"/>
                  </a:ext>
                </a:extLst>
              </a:tr>
              <a:tr h="324376">
                <a:tc>
                  <a:txBody>
                    <a:bodyPr/>
                    <a:lstStyle/>
                    <a:p>
                      <a:r>
                        <a:rPr lang="en-IN" dirty="0"/>
                        <a:t>CHECKING WHETHER TRACK IS PAUSE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2862680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VERIFYING THE SONG IS MOVING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079428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VERIFYING THE SONG IS MOVING 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7278710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WHETHER THE SONG IS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7727612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CHECKING THE SONGS ARE SEARCHING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3847719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CHECKING THE ONLINE SONGS ARE DOWLOADING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3292215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VERIFYING SUFFLE BUTTON IS WORKING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330972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VERIFYING REPEAT BUTTON IS WORKING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499489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CHECKING IT POSSIBLE SET AS RING 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382253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VERIFYING THE SONG IS REPLAYING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02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2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59308-A41E-7191-3681-84B42437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82599F-9C7D-6FED-383B-39288A82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Hence , the music player  is Developed using the Android Studio.
Then , the music player accessed using the Emulator.
All the Buttons, instructions and Possible Outcomes were Tested using the Appium Server.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testcases 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, play , pause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 are getting positive out comes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testcases 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, online download , set as ring tone, upload are getting negative out comes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80 percentage of test cases are positive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20 percentage of test cases are negative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3C6BC-3BDA-9CC9-48E3-03BD9EC9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F2800-72C9-7225-6E46-B7E9B38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1)OBJECTIVE</a:t>
            </a:r>
          </a:p>
          <a:p>
            <a:pPr marL="0" indent="0">
              <a:buNone/>
            </a:pPr>
            <a:r>
              <a:rPr lang="en-US" dirty="0"/>
              <a:t>2)ABSTRACT</a:t>
            </a:r>
          </a:p>
          <a:p>
            <a:pPr marL="0" indent="0">
              <a:buNone/>
            </a:pPr>
            <a:r>
              <a:rPr lang="en-US" dirty="0"/>
              <a:t>3)PROPOSED WORK</a:t>
            </a:r>
          </a:p>
          <a:p>
            <a:pPr marL="0" indent="0">
              <a:buNone/>
            </a:pPr>
            <a:r>
              <a:rPr lang="en-US" dirty="0"/>
              <a:t>4)WORKING PROCESS</a:t>
            </a:r>
          </a:p>
          <a:p>
            <a:pPr marL="0" indent="0">
              <a:buNone/>
            </a:pPr>
            <a:r>
              <a:rPr lang="en-US" dirty="0"/>
              <a:t>5)CONCEPT MAP</a:t>
            </a:r>
          </a:p>
          <a:p>
            <a:pPr marL="0" indent="0">
              <a:buNone/>
            </a:pPr>
            <a:r>
              <a:rPr lang="en-US" dirty="0"/>
              <a:t>6)TEST CASE</a:t>
            </a:r>
          </a:p>
          <a:p>
            <a:pPr marL="0" indent="0">
              <a:buNone/>
            </a:pPr>
            <a:r>
              <a:rPr lang="en-US" dirty="0"/>
              <a:t>7)APPLICATION USED</a:t>
            </a:r>
          </a:p>
          <a:p>
            <a:pPr marL="0" indent="0">
              <a:buNone/>
            </a:pPr>
            <a:r>
              <a:rPr lang="en-US" dirty="0"/>
              <a:t>8)APPS AND TOOLS</a:t>
            </a:r>
          </a:p>
          <a:p>
            <a:pPr marL="0" indent="0">
              <a:buNone/>
            </a:pPr>
            <a:r>
              <a:rPr lang="en-US" dirty="0"/>
              <a:t>9)APPIUM SERVER</a:t>
            </a:r>
          </a:p>
          <a:p>
            <a:pPr marL="0" indent="0">
              <a:buNone/>
            </a:pPr>
            <a:r>
              <a:rPr lang="en-US" dirty="0"/>
              <a:t>10)IMPLEMENTATION AND TESTING</a:t>
            </a:r>
          </a:p>
          <a:p>
            <a:pPr marL="0" indent="0">
              <a:buNone/>
            </a:pPr>
            <a:r>
              <a:rPr lang="en-US" dirty="0"/>
              <a:t>11)TESTING OUTPUT</a:t>
            </a:r>
          </a:p>
          <a:p>
            <a:pPr marL="0" indent="0">
              <a:buNone/>
            </a:pPr>
            <a:r>
              <a:rPr lang="en-US" dirty="0"/>
              <a:t>12)CONCLUSION</a:t>
            </a:r>
          </a:p>
        </p:txBody>
      </p:sp>
    </p:spTree>
    <p:extLst>
      <p:ext uri="{BB962C8B-B14F-4D97-AF65-F5344CB8AC3E}">
        <p14:creationId xmlns:p14="http://schemas.microsoft.com/office/powerpoint/2010/main" val="3896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D8977-4438-BC72-FD11-3B7B7916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1002A-E838-483C-7B53-5AEA0368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test different strategies(test cases)on music player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find all possible out comes of the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CCDC0-D931-5DEB-444B-46A2129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8F3D4-5856-C082-CD0C-98645B3F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Music player consists of many buttons like play , pause etc</a:t>
            </a:r>
          </a:p>
          <a:p>
            <a:r>
              <a:rPr lang="en-IN" dirty="0"/>
              <a:t>It consists of buttons and instructions</a:t>
            </a:r>
          </a:p>
          <a:p>
            <a:r>
              <a:rPr lang="en-IN" dirty="0"/>
              <a:t>For every button there is one function</a:t>
            </a:r>
          </a:p>
          <a:p>
            <a:r>
              <a:rPr lang="en-IN" dirty="0"/>
              <a:t>Based on button u can change the functions</a:t>
            </a:r>
          </a:p>
        </p:txBody>
      </p:sp>
    </p:spTree>
    <p:extLst>
      <p:ext uri="{BB962C8B-B14F-4D97-AF65-F5344CB8AC3E}">
        <p14:creationId xmlns:p14="http://schemas.microsoft.com/office/powerpoint/2010/main" val="15594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AD17F-7009-6F95-F986-39D04D0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093332-B85F-BB31-F5A0-E3E8A88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android studio, </a:t>
            </a:r>
            <a:r>
              <a:rPr lang="en-US" dirty="0" err="1"/>
              <a:t>intellij</a:t>
            </a:r>
            <a:r>
              <a:rPr lang="en-US" dirty="0"/>
              <a:t> and Appium software</a:t>
            </a:r>
          </a:p>
          <a:p>
            <a:r>
              <a:rPr lang="en-US" dirty="0"/>
              <a:t>To Develop Music player application
Run the Application using Android Studio Emulator.
Test the Application in Appium Software.
App launch, performance, instructions and buttons will be tested</a:t>
            </a:r>
          </a:p>
        </p:txBody>
      </p:sp>
    </p:spTree>
    <p:extLst>
      <p:ext uri="{BB962C8B-B14F-4D97-AF65-F5344CB8AC3E}">
        <p14:creationId xmlns:p14="http://schemas.microsoft.com/office/powerpoint/2010/main" val="407833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9BA86-690A-6BEA-D330-6E978FA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PROCESS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xmlns="" id="{EC9DAFBB-A2CA-5F01-CB63-9D693ACBC614}"/>
              </a:ext>
            </a:extLst>
          </p:cNvPr>
          <p:cNvSpPr/>
          <p:nvPr/>
        </p:nvSpPr>
        <p:spPr>
          <a:xfrm>
            <a:off x="659878" y="2735953"/>
            <a:ext cx="1998482" cy="4713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INSTALL ANDROID STUDIO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E0BC2EB2-DA1B-30BA-416E-615D30FC8774}"/>
              </a:ext>
            </a:extLst>
          </p:cNvPr>
          <p:cNvSpPr/>
          <p:nvPr/>
        </p:nvSpPr>
        <p:spPr>
          <a:xfrm>
            <a:off x="659878" y="3661833"/>
            <a:ext cx="1998482" cy="4713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INTELLIJ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xmlns="" id="{C3251B67-FB3F-2892-7823-4E67576821D8}"/>
              </a:ext>
            </a:extLst>
          </p:cNvPr>
          <p:cNvSpPr/>
          <p:nvPr/>
        </p:nvSpPr>
        <p:spPr>
          <a:xfrm>
            <a:off x="659878" y="4587713"/>
            <a:ext cx="1998482" cy="4713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APPIUM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6F5A88-9E5F-86D1-D06A-7DB873616005}"/>
              </a:ext>
            </a:extLst>
          </p:cNvPr>
          <p:cNvSpPr/>
          <p:nvPr/>
        </p:nvSpPr>
        <p:spPr>
          <a:xfrm>
            <a:off x="659878" y="5648660"/>
            <a:ext cx="1998482" cy="471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DEVELOP APP IN ANDROID STUDIO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E64F23B-B84D-855E-3E31-B5D87D96CAE6}"/>
              </a:ext>
            </a:extLst>
          </p:cNvPr>
          <p:cNvSpPr/>
          <p:nvPr/>
        </p:nvSpPr>
        <p:spPr>
          <a:xfrm>
            <a:off x="3684465" y="5648660"/>
            <a:ext cx="1904215" cy="471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APP IN EMULATOR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1FDC05F-74E7-6ADF-1A56-F523BEBD31F9}"/>
              </a:ext>
            </a:extLst>
          </p:cNvPr>
          <p:cNvSpPr/>
          <p:nvPr/>
        </p:nvSpPr>
        <p:spPr>
          <a:xfrm>
            <a:off x="3684465" y="4587713"/>
            <a:ext cx="1904215" cy="471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APPIUM SOFTWARE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xmlns="" id="{5A75948F-6E37-19D9-D318-115A919D4B56}"/>
              </a:ext>
            </a:extLst>
          </p:cNvPr>
          <p:cNvSpPr/>
          <p:nvPr/>
        </p:nvSpPr>
        <p:spPr>
          <a:xfrm>
            <a:off x="3684466" y="3582187"/>
            <a:ext cx="1904214" cy="550988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UPLOAD </a:t>
            </a:r>
          </a:p>
          <a:p>
            <a:pPr algn="ctr"/>
            <a:r>
              <a:rPr lang="en-IN" sz="1200" dirty="0"/>
              <a:t>MUSIC(TESTING) 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xmlns="" id="{AEA851F5-C14C-FB97-23CF-C264854FFF73}"/>
              </a:ext>
            </a:extLst>
          </p:cNvPr>
          <p:cNvSpPr/>
          <p:nvPr/>
        </p:nvSpPr>
        <p:spPr>
          <a:xfrm>
            <a:off x="6776146" y="2802296"/>
            <a:ext cx="1717403" cy="380572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FORWARD/BACKWARD MUSIC(TESTING</a:t>
            </a:r>
            <a:r>
              <a:rPr lang="en-IN" sz="1000" dirty="0"/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99B6A22-8D94-8D97-8067-19C939DB70A8}"/>
              </a:ext>
            </a:extLst>
          </p:cNvPr>
          <p:cNvSpPr/>
          <p:nvPr/>
        </p:nvSpPr>
        <p:spPr>
          <a:xfrm>
            <a:off x="6687369" y="5648660"/>
            <a:ext cx="1878764" cy="47134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TESTING COMPLETED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xmlns="" id="{5A922536-2F17-A5D6-BC81-F0CE44B920C0}"/>
              </a:ext>
            </a:extLst>
          </p:cNvPr>
          <p:cNvSpPr/>
          <p:nvPr/>
        </p:nvSpPr>
        <p:spPr>
          <a:xfrm>
            <a:off x="6614785" y="4587713"/>
            <a:ext cx="1878764" cy="471341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POSITIVE&amp;NEGATIVE OUTCOMES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xmlns="" id="{A12F4041-4F17-CA9D-A152-88206D1F5688}"/>
              </a:ext>
            </a:extLst>
          </p:cNvPr>
          <p:cNvSpPr/>
          <p:nvPr/>
        </p:nvSpPr>
        <p:spPr>
          <a:xfrm>
            <a:off x="6693030" y="3582188"/>
            <a:ext cx="1800519" cy="539860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AUTOMATE THE 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38C8CF2-FB4B-F5B8-8694-0B45A5140FB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659119" y="3207294"/>
            <a:ext cx="0" cy="45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3A5B635-FA59-B1B0-638F-F8C6B558EA2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59119" y="4133174"/>
            <a:ext cx="0" cy="45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A0D5154-9517-FA1D-CC8D-8E53EE4B93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59119" y="5059054"/>
            <a:ext cx="0" cy="58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2E1F253-2BBF-2913-798D-49001C52B45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658360" y="5884331"/>
            <a:ext cx="102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93065E2-80D5-44A0-7238-4CE62A95F4D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4636573" y="5059054"/>
            <a:ext cx="0" cy="58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3FE909E-58CC-5EAD-1822-69B5075A37C7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4636573" y="4133175"/>
            <a:ext cx="0" cy="45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2A474D-C518-CA7B-5D5C-BF625784814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636570" y="3207291"/>
            <a:ext cx="3" cy="3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3CCF4DA-62D8-6A4A-6851-AC60BEAA2087}"/>
              </a:ext>
            </a:extLst>
          </p:cNvPr>
          <p:cNvCxnSpPr>
            <a:cxnSpLocks/>
          </p:cNvCxnSpPr>
          <p:nvPr/>
        </p:nvCxnSpPr>
        <p:spPr>
          <a:xfrm>
            <a:off x="5588677" y="2971621"/>
            <a:ext cx="1217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E9D48E2-0BE8-77FB-D59E-A018AEE51FD5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7593290" y="3182868"/>
            <a:ext cx="41558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E728BFB-E12B-F0B3-D0AE-6A897BD3D28A}"/>
              </a:ext>
            </a:extLst>
          </p:cNvPr>
          <p:cNvCxnSpPr>
            <a:cxnSpLocks/>
          </p:cNvCxnSpPr>
          <p:nvPr/>
        </p:nvCxnSpPr>
        <p:spPr>
          <a:xfrm>
            <a:off x="7593289" y="4133174"/>
            <a:ext cx="20734" cy="4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6AC9B3E-69D7-2949-FDE5-9D393944229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26751" y="5053378"/>
            <a:ext cx="20817" cy="59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lowchart: Preparation 89">
            <a:extLst>
              <a:ext uri="{FF2B5EF4-FFF2-40B4-BE49-F238E27FC236}">
                <a16:creationId xmlns:a16="http://schemas.microsoft.com/office/drawing/2014/main" xmlns="" id="{29939085-7DCB-E1FB-6A78-8BAF73AF7344}"/>
              </a:ext>
            </a:extLst>
          </p:cNvPr>
          <p:cNvSpPr/>
          <p:nvPr/>
        </p:nvSpPr>
        <p:spPr>
          <a:xfrm>
            <a:off x="3657601" y="2744352"/>
            <a:ext cx="1941614" cy="471339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PLAY/PAUSE MUSIC(TESTING)</a:t>
            </a:r>
          </a:p>
        </p:txBody>
      </p:sp>
    </p:spTree>
    <p:extLst>
      <p:ext uri="{BB962C8B-B14F-4D97-AF65-F5344CB8AC3E}">
        <p14:creationId xmlns:p14="http://schemas.microsoft.com/office/powerpoint/2010/main" val="25334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1379E-5CF2-7FC6-43D7-54231024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MAP </a:t>
            </a:r>
            <a:endParaRPr lang="en-IN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46A34BC4-FE4D-266E-ABF7-C4055F8A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48" y="1617006"/>
            <a:ext cx="9702498" cy="51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5135A-E75E-1E40-36A4-34C5B978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34E29-80AD-EEE2-A16E-BD72C3C8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Forward</a:t>
            </a:r>
          </a:p>
          <a:p>
            <a:r>
              <a:rPr lang="en-US" dirty="0"/>
              <a:t>Backward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Shuffle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Set as ring tone</a:t>
            </a:r>
          </a:p>
          <a:p>
            <a:r>
              <a:rPr lang="en-US" dirty="0"/>
              <a:t>Replay</a:t>
            </a:r>
          </a:p>
        </p:txBody>
      </p:sp>
    </p:spTree>
    <p:extLst>
      <p:ext uri="{BB962C8B-B14F-4D97-AF65-F5344CB8AC3E}">
        <p14:creationId xmlns:p14="http://schemas.microsoft.com/office/powerpoint/2010/main" val="347369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95874-C06B-82D1-8FEB-676AA853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USED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DF64B36D-6BDD-5D3A-A631-EF100CEB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44" y="2812558"/>
            <a:ext cx="3620288" cy="341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AA2D7B1-58D4-C08B-3B00-F386BFA8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54" y="3103154"/>
            <a:ext cx="2905362" cy="2905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7A44D0A-BFCE-1216-090A-D50600E07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838" y="2982933"/>
            <a:ext cx="3037917" cy="30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0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325</Words>
  <Application>Microsoft Office PowerPoint</Application>
  <PresentationFormat>Custom</PresentationFormat>
  <Paragraphs>106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MUSIC PLAYER USING ANDROID EMULATOR</vt:lpstr>
      <vt:lpstr>PROJECT INCLUDE</vt:lpstr>
      <vt:lpstr>OBJECTIVE </vt:lpstr>
      <vt:lpstr>ABSTACT</vt:lpstr>
      <vt:lpstr>PROPOSED WORK</vt:lpstr>
      <vt:lpstr>WORKING PROCESS</vt:lpstr>
      <vt:lpstr>CONCEPT MAP </vt:lpstr>
      <vt:lpstr>TEST CASE</vt:lpstr>
      <vt:lpstr>APPLICATIONS USED</vt:lpstr>
      <vt:lpstr>APPS AND TOOLS</vt:lpstr>
      <vt:lpstr>APPS AND TOOLS</vt:lpstr>
      <vt:lpstr>APPIUM SERVER</vt:lpstr>
      <vt:lpstr>ANDROID STUDIO</vt:lpstr>
      <vt:lpstr>IMPLEMENTATION AND TESTING(APPIUM INSPECTOR)</vt:lpstr>
      <vt:lpstr>TESTING OUTPUT</vt:lpstr>
      <vt:lpstr>TESTING OUTPUT</vt:lpstr>
      <vt:lpstr>TESTING OUTPUT</vt:lpstr>
      <vt:lpstr>TEST CASE OUTCOMES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 USING ANDROID EMULATOR</dc:title>
  <dc:creator>suresh pulipati</dc:creator>
  <cp:lastModifiedBy>lenovo</cp:lastModifiedBy>
  <cp:revision>23</cp:revision>
  <dcterms:created xsi:type="dcterms:W3CDTF">2023-01-24T05:47:17Z</dcterms:created>
  <dcterms:modified xsi:type="dcterms:W3CDTF">2023-02-13T03:38:18Z</dcterms:modified>
</cp:coreProperties>
</file>