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handoutMasterIdLst>
    <p:handoutMasterId r:id="rId19"/>
  </p:handoutMasterIdLst>
  <p:sldIdLst>
    <p:sldId id="289" r:id="rId5"/>
    <p:sldId id="290" r:id="rId6"/>
    <p:sldId id="302" r:id="rId7"/>
    <p:sldId id="307" r:id="rId8"/>
    <p:sldId id="309" r:id="rId9"/>
    <p:sldId id="301" r:id="rId10"/>
    <p:sldId id="293" r:id="rId11"/>
    <p:sldId id="303" r:id="rId12"/>
    <p:sldId id="311" r:id="rId13"/>
    <p:sldId id="314" r:id="rId14"/>
    <p:sldId id="300" r:id="rId15"/>
    <p:sldId id="299" r:id="rId16"/>
    <p:sldId id="316" r:id="rId17"/>
    <p:sldId id="3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showGuides="1">
      <p:cViewPr>
        <p:scale>
          <a:sx n="61" d="100"/>
          <a:sy n="61" d="100"/>
        </p:scale>
        <p:origin x="1522" y="523"/>
      </p:cViewPr>
      <p:guideLst>
        <p:guide orient="horz" pos="1344"/>
        <p:guide pos="576"/>
        <p:guide orient="horz" pos="3744"/>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D78449-5E7F-4401-A8C3-34D463D60C9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55F9567-77C8-444B-B73C-07361492A277}">
      <dgm:prSet/>
      <dgm:spPr/>
      <dgm:t>
        <a:bodyPr/>
        <a:lstStyle/>
        <a:p>
          <a:r>
            <a:rPr lang="en-US" dirty="0"/>
            <a:t>Intro to “Ashta Chamma”</a:t>
          </a:r>
        </a:p>
      </dgm:t>
    </dgm:pt>
    <dgm:pt modelId="{D7B47B81-69B9-436C-8DC9-C3471BAAA507}" type="parTrans" cxnId="{F13BB66C-B480-4D63-8BFA-7F7D8EF65558}">
      <dgm:prSet/>
      <dgm:spPr/>
      <dgm:t>
        <a:bodyPr/>
        <a:lstStyle/>
        <a:p>
          <a:endParaRPr lang="en-US"/>
        </a:p>
      </dgm:t>
    </dgm:pt>
    <dgm:pt modelId="{E9091F99-48D7-493A-A630-05DDC862E649}" type="sibTrans" cxnId="{F13BB66C-B480-4D63-8BFA-7F7D8EF65558}">
      <dgm:prSet phldrT="1" phldr="0"/>
      <dgm:spPr/>
      <dgm:t>
        <a:bodyPr/>
        <a:lstStyle/>
        <a:p>
          <a:endParaRPr lang="en-US"/>
        </a:p>
      </dgm:t>
    </dgm:pt>
    <dgm:pt modelId="{F905E096-BAE4-4C3B-92FF-F0833726C701}">
      <dgm:prSet/>
      <dgm:spPr/>
      <dgm:t>
        <a:bodyPr/>
        <a:lstStyle/>
        <a:p>
          <a:r>
            <a:rPr lang="en-US" dirty="0"/>
            <a:t>Initial Prototype</a:t>
          </a:r>
        </a:p>
      </dgm:t>
    </dgm:pt>
    <dgm:pt modelId="{033674B3-BA90-4F27-BDF8-0ED04BBE69CC}" type="parTrans" cxnId="{7F93CFF8-56C7-4C24-987A-40A030012D8D}">
      <dgm:prSet/>
      <dgm:spPr/>
      <dgm:t>
        <a:bodyPr/>
        <a:lstStyle/>
        <a:p>
          <a:endParaRPr lang="en-US"/>
        </a:p>
      </dgm:t>
    </dgm:pt>
    <dgm:pt modelId="{3AEBB341-5DB3-44BA-ABC4-8D43EBFD57D7}" type="sibTrans" cxnId="{7F93CFF8-56C7-4C24-987A-40A030012D8D}">
      <dgm:prSet phldrT="2" phldr="0"/>
      <dgm:spPr/>
      <dgm:t>
        <a:bodyPr/>
        <a:lstStyle/>
        <a:p>
          <a:endParaRPr lang="en-US"/>
        </a:p>
      </dgm:t>
    </dgm:pt>
    <dgm:pt modelId="{09E57082-1F09-4FDE-9575-33A72085AC7B}">
      <dgm:prSet/>
      <dgm:spPr/>
      <dgm:t>
        <a:bodyPr/>
        <a:lstStyle/>
        <a:p>
          <a:r>
            <a:rPr lang="en-US" dirty="0"/>
            <a:t>Functional Requirements</a:t>
          </a:r>
        </a:p>
      </dgm:t>
    </dgm:pt>
    <dgm:pt modelId="{E3FE07A3-D223-471E-8FE5-892947EFD141}" type="parTrans" cxnId="{9A3A4C17-C2A9-4E26-B96C-01E2B00C0158}">
      <dgm:prSet/>
      <dgm:spPr/>
      <dgm:t>
        <a:bodyPr/>
        <a:lstStyle/>
        <a:p>
          <a:endParaRPr lang="en-US"/>
        </a:p>
      </dgm:t>
    </dgm:pt>
    <dgm:pt modelId="{94DAC8C6-6B01-4FE3-A8BA-0965C44B7354}" type="sibTrans" cxnId="{9A3A4C17-C2A9-4E26-B96C-01E2B00C0158}">
      <dgm:prSet phldrT="3" phldr="0"/>
      <dgm:spPr/>
      <dgm:t>
        <a:bodyPr/>
        <a:lstStyle/>
        <a:p>
          <a:endParaRPr lang="en-US"/>
        </a:p>
      </dgm:t>
    </dgm:pt>
    <dgm:pt modelId="{4647B230-5B80-4CED-8139-E42DE72D59E6}">
      <dgm:prSet/>
      <dgm:spPr/>
      <dgm:t>
        <a:bodyPr/>
        <a:lstStyle/>
        <a:p>
          <a:r>
            <a:rPr lang="en-US" dirty="0"/>
            <a:t>UML Diagram</a:t>
          </a:r>
        </a:p>
      </dgm:t>
    </dgm:pt>
    <dgm:pt modelId="{D728976A-D651-45FA-A58F-8ED823332C9C}" type="parTrans" cxnId="{F7A896BE-1F12-4197-B47B-D120D9717AD4}">
      <dgm:prSet/>
      <dgm:spPr/>
      <dgm:t>
        <a:bodyPr/>
        <a:lstStyle/>
        <a:p>
          <a:endParaRPr lang="en-US"/>
        </a:p>
      </dgm:t>
    </dgm:pt>
    <dgm:pt modelId="{73C96D40-C4F1-4F42-BCE9-01DF523340FB}" type="sibTrans" cxnId="{F7A896BE-1F12-4197-B47B-D120D9717AD4}">
      <dgm:prSet phldrT="4" phldr="0"/>
      <dgm:spPr/>
      <dgm:t>
        <a:bodyPr/>
        <a:lstStyle/>
        <a:p>
          <a:endParaRPr lang="en-US"/>
        </a:p>
      </dgm:t>
    </dgm:pt>
    <dgm:pt modelId="{D0A048FE-F0CE-48DE-B2D0-0DB6FBEDCAA6}">
      <dgm:prSet/>
      <dgm:spPr/>
      <dgm:t>
        <a:bodyPr/>
        <a:lstStyle/>
        <a:p>
          <a:r>
            <a:rPr lang="en-US"/>
            <a:t>Testing </a:t>
          </a:r>
        </a:p>
      </dgm:t>
    </dgm:pt>
    <dgm:pt modelId="{8917C152-19C1-45B9-B5E1-3B975360315B}" type="parTrans" cxnId="{594D112C-1FE0-4CF1-92A5-62BFF6D11570}">
      <dgm:prSet/>
      <dgm:spPr/>
      <dgm:t>
        <a:bodyPr/>
        <a:lstStyle/>
        <a:p>
          <a:endParaRPr lang="en-US"/>
        </a:p>
      </dgm:t>
    </dgm:pt>
    <dgm:pt modelId="{C77AA47D-3669-488E-9705-3C1837AB9E67}" type="sibTrans" cxnId="{594D112C-1FE0-4CF1-92A5-62BFF6D11570}">
      <dgm:prSet phldrT="5" phldr="0"/>
      <dgm:spPr/>
      <dgm:t>
        <a:bodyPr/>
        <a:lstStyle/>
        <a:p>
          <a:endParaRPr lang="en-US"/>
        </a:p>
      </dgm:t>
    </dgm:pt>
    <dgm:pt modelId="{77E7E284-B011-45D9-9861-93A2C233EAA0}">
      <dgm:prSet/>
      <dgm:spPr/>
      <dgm:t>
        <a:bodyPr/>
        <a:lstStyle/>
        <a:p>
          <a:r>
            <a:rPr lang="en-US"/>
            <a:t>Demo</a:t>
          </a:r>
        </a:p>
      </dgm:t>
    </dgm:pt>
    <dgm:pt modelId="{6BDEA3EA-D857-4322-9D0B-CA544E1697F8}" type="parTrans" cxnId="{B803FF53-0F7F-4D98-BF2F-8ACA0A3E614F}">
      <dgm:prSet/>
      <dgm:spPr/>
      <dgm:t>
        <a:bodyPr/>
        <a:lstStyle/>
        <a:p>
          <a:endParaRPr lang="en-US"/>
        </a:p>
      </dgm:t>
    </dgm:pt>
    <dgm:pt modelId="{6C421443-04B4-4199-8460-DB09EBE76088}" type="sibTrans" cxnId="{B803FF53-0F7F-4D98-BF2F-8ACA0A3E614F}">
      <dgm:prSet phldrT="6" phldr="0"/>
      <dgm:spPr/>
      <dgm:t>
        <a:bodyPr/>
        <a:lstStyle/>
        <a:p>
          <a:endParaRPr lang="en-US"/>
        </a:p>
      </dgm:t>
    </dgm:pt>
    <dgm:pt modelId="{68F44412-8C4C-440E-B4B1-53ADF87653B1}">
      <dgm:prSet/>
      <dgm:spPr/>
      <dgm:t>
        <a:bodyPr/>
        <a:lstStyle/>
        <a:p>
          <a:r>
            <a:rPr lang="en-US" dirty="0"/>
            <a:t>Future Extensions</a:t>
          </a:r>
        </a:p>
      </dgm:t>
    </dgm:pt>
    <dgm:pt modelId="{75D71B66-F65D-4441-8275-480B40F34F7A}" type="parTrans" cxnId="{3EEA5EC6-D78A-4484-83D3-7B2FFB8C2EBA}">
      <dgm:prSet/>
      <dgm:spPr/>
      <dgm:t>
        <a:bodyPr/>
        <a:lstStyle/>
        <a:p>
          <a:endParaRPr lang="en-US"/>
        </a:p>
      </dgm:t>
    </dgm:pt>
    <dgm:pt modelId="{91765743-1032-412C-9E7B-9FCED3329699}" type="sibTrans" cxnId="{3EEA5EC6-D78A-4484-83D3-7B2FFB8C2EBA}">
      <dgm:prSet phldrT="7" phldr="0"/>
      <dgm:spPr/>
      <dgm:t>
        <a:bodyPr/>
        <a:lstStyle/>
        <a:p>
          <a:endParaRPr lang="en-US"/>
        </a:p>
      </dgm:t>
    </dgm:pt>
    <dgm:pt modelId="{94F68AC7-15E7-4416-81FB-520E2341B753}">
      <dgm:prSet/>
      <dgm:spPr/>
      <dgm:t>
        <a:bodyPr/>
        <a:lstStyle/>
        <a:p>
          <a:r>
            <a:rPr lang="en-US" dirty="0"/>
            <a:t>Rules of the Game</a:t>
          </a:r>
        </a:p>
      </dgm:t>
    </dgm:pt>
    <dgm:pt modelId="{394672A7-6987-4453-AE76-69EB85FCCE0D}" type="parTrans" cxnId="{470A4D7E-AFD1-45EA-AC96-ED5DE526D7AA}">
      <dgm:prSet/>
      <dgm:spPr/>
      <dgm:t>
        <a:bodyPr/>
        <a:lstStyle/>
        <a:p>
          <a:endParaRPr lang="en-US"/>
        </a:p>
      </dgm:t>
    </dgm:pt>
    <dgm:pt modelId="{806DBF5E-598D-4566-BB00-0E67BDA9837B}" type="sibTrans" cxnId="{470A4D7E-AFD1-45EA-AC96-ED5DE526D7AA}">
      <dgm:prSet/>
      <dgm:spPr/>
      <dgm:t>
        <a:bodyPr/>
        <a:lstStyle/>
        <a:p>
          <a:endParaRPr lang="en-US"/>
        </a:p>
      </dgm:t>
    </dgm:pt>
    <dgm:pt modelId="{BCB7EC60-C9D4-47F9-BDDE-010F07447258}">
      <dgm:prSet/>
      <dgm:spPr/>
      <dgm:t>
        <a:bodyPr/>
        <a:lstStyle/>
        <a:p>
          <a:r>
            <a:rPr lang="en-US" dirty="0"/>
            <a:t>Reflection</a:t>
          </a:r>
        </a:p>
      </dgm:t>
    </dgm:pt>
    <dgm:pt modelId="{A7AFAA2B-4569-487A-AD3D-0AA708129C38}" type="parTrans" cxnId="{7CAEDE30-EB4B-4955-8937-BF82D7BF0E1B}">
      <dgm:prSet/>
      <dgm:spPr/>
      <dgm:t>
        <a:bodyPr/>
        <a:lstStyle/>
        <a:p>
          <a:endParaRPr lang="en-US"/>
        </a:p>
      </dgm:t>
    </dgm:pt>
    <dgm:pt modelId="{23982305-1AD8-423E-BBA1-8642B4A058FB}" type="sibTrans" cxnId="{7CAEDE30-EB4B-4955-8937-BF82D7BF0E1B}">
      <dgm:prSet/>
      <dgm:spPr/>
      <dgm:t>
        <a:bodyPr/>
        <a:lstStyle/>
        <a:p>
          <a:endParaRPr lang="en-US"/>
        </a:p>
      </dgm:t>
    </dgm:pt>
    <dgm:pt modelId="{9846F706-2781-41B9-A339-15A2B7ABF3E6}" type="pres">
      <dgm:prSet presAssocID="{71D78449-5E7F-4401-A8C3-34D463D60C9E}" presName="vert0" presStyleCnt="0">
        <dgm:presLayoutVars>
          <dgm:dir/>
          <dgm:animOne val="branch"/>
          <dgm:animLvl val="lvl"/>
        </dgm:presLayoutVars>
      </dgm:prSet>
      <dgm:spPr/>
    </dgm:pt>
    <dgm:pt modelId="{31A872C9-96EA-4A97-8620-F12EBE1892AE}" type="pres">
      <dgm:prSet presAssocID="{C55F9567-77C8-444B-B73C-07361492A277}" presName="thickLine" presStyleLbl="alignNode1" presStyleIdx="0" presStyleCnt="9"/>
      <dgm:spPr/>
    </dgm:pt>
    <dgm:pt modelId="{6910F373-A1E6-4B97-B65D-743139362324}" type="pres">
      <dgm:prSet presAssocID="{C55F9567-77C8-444B-B73C-07361492A277}" presName="horz1" presStyleCnt="0"/>
      <dgm:spPr/>
    </dgm:pt>
    <dgm:pt modelId="{78FAF982-E03F-4368-87AC-688C619E5FEB}" type="pres">
      <dgm:prSet presAssocID="{C55F9567-77C8-444B-B73C-07361492A277}" presName="tx1" presStyleLbl="revTx" presStyleIdx="0" presStyleCnt="9"/>
      <dgm:spPr/>
    </dgm:pt>
    <dgm:pt modelId="{1D63506A-4DA8-4846-B925-D646A2F41091}" type="pres">
      <dgm:prSet presAssocID="{C55F9567-77C8-444B-B73C-07361492A277}" presName="vert1" presStyleCnt="0"/>
      <dgm:spPr/>
    </dgm:pt>
    <dgm:pt modelId="{08CB93D5-B007-489D-B9F3-054D30C69714}" type="pres">
      <dgm:prSet presAssocID="{94F68AC7-15E7-4416-81FB-520E2341B753}" presName="thickLine" presStyleLbl="alignNode1" presStyleIdx="1" presStyleCnt="9"/>
      <dgm:spPr/>
    </dgm:pt>
    <dgm:pt modelId="{47F9AF3E-0AB4-4FF5-8FE7-A0CDF7023A2E}" type="pres">
      <dgm:prSet presAssocID="{94F68AC7-15E7-4416-81FB-520E2341B753}" presName="horz1" presStyleCnt="0"/>
      <dgm:spPr/>
    </dgm:pt>
    <dgm:pt modelId="{A5BD7404-389B-424E-ACAD-D3415F618005}" type="pres">
      <dgm:prSet presAssocID="{94F68AC7-15E7-4416-81FB-520E2341B753}" presName="tx1" presStyleLbl="revTx" presStyleIdx="1" presStyleCnt="9"/>
      <dgm:spPr/>
    </dgm:pt>
    <dgm:pt modelId="{439F0C39-E3B8-425F-87E2-C040A1FEEC24}" type="pres">
      <dgm:prSet presAssocID="{94F68AC7-15E7-4416-81FB-520E2341B753}" presName="vert1" presStyleCnt="0"/>
      <dgm:spPr/>
    </dgm:pt>
    <dgm:pt modelId="{1A10EB04-BA68-4144-9E53-1C7454978A17}" type="pres">
      <dgm:prSet presAssocID="{F905E096-BAE4-4C3B-92FF-F0833726C701}" presName="thickLine" presStyleLbl="alignNode1" presStyleIdx="2" presStyleCnt="9"/>
      <dgm:spPr/>
    </dgm:pt>
    <dgm:pt modelId="{DDA939D7-ADD9-49C7-9DCB-60E3374A94B3}" type="pres">
      <dgm:prSet presAssocID="{F905E096-BAE4-4C3B-92FF-F0833726C701}" presName="horz1" presStyleCnt="0"/>
      <dgm:spPr/>
    </dgm:pt>
    <dgm:pt modelId="{FDF132E8-A14C-4382-A8CA-2CB8FEE8DA35}" type="pres">
      <dgm:prSet presAssocID="{F905E096-BAE4-4C3B-92FF-F0833726C701}" presName="tx1" presStyleLbl="revTx" presStyleIdx="2" presStyleCnt="9"/>
      <dgm:spPr/>
    </dgm:pt>
    <dgm:pt modelId="{943CA6FF-D9CD-44CE-B557-7B5C08E9C020}" type="pres">
      <dgm:prSet presAssocID="{F905E096-BAE4-4C3B-92FF-F0833726C701}" presName="vert1" presStyleCnt="0"/>
      <dgm:spPr/>
    </dgm:pt>
    <dgm:pt modelId="{802AFC5A-75A8-4BB1-9DB1-8F12CA382029}" type="pres">
      <dgm:prSet presAssocID="{09E57082-1F09-4FDE-9575-33A72085AC7B}" presName="thickLine" presStyleLbl="alignNode1" presStyleIdx="3" presStyleCnt="9"/>
      <dgm:spPr/>
    </dgm:pt>
    <dgm:pt modelId="{1461EC1B-AF1F-4940-A506-C4EF682EED8D}" type="pres">
      <dgm:prSet presAssocID="{09E57082-1F09-4FDE-9575-33A72085AC7B}" presName="horz1" presStyleCnt="0"/>
      <dgm:spPr/>
    </dgm:pt>
    <dgm:pt modelId="{64B5CE2A-A42C-4CB6-A60D-F37ADEC0F6DF}" type="pres">
      <dgm:prSet presAssocID="{09E57082-1F09-4FDE-9575-33A72085AC7B}" presName="tx1" presStyleLbl="revTx" presStyleIdx="3" presStyleCnt="9"/>
      <dgm:spPr/>
    </dgm:pt>
    <dgm:pt modelId="{BABBAF35-D5E9-4B1D-83B3-629A4B8CB7D8}" type="pres">
      <dgm:prSet presAssocID="{09E57082-1F09-4FDE-9575-33A72085AC7B}" presName="vert1" presStyleCnt="0"/>
      <dgm:spPr/>
    </dgm:pt>
    <dgm:pt modelId="{DDEBF42F-32E4-48DF-BE53-B49BF0F5A3F5}" type="pres">
      <dgm:prSet presAssocID="{4647B230-5B80-4CED-8139-E42DE72D59E6}" presName="thickLine" presStyleLbl="alignNode1" presStyleIdx="4" presStyleCnt="9"/>
      <dgm:spPr/>
    </dgm:pt>
    <dgm:pt modelId="{E12ED86A-311D-486E-A53E-2168FF476C32}" type="pres">
      <dgm:prSet presAssocID="{4647B230-5B80-4CED-8139-E42DE72D59E6}" presName="horz1" presStyleCnt="0"/>
      <dgm:spPr/>
    </dgm:pt>
    <dgm:pt modelId="{CD8CEE6F-1C86-426B-8D0D-00BBB5C57EC5}" type="pres">
      <dgm:prSet presAssocID="{4647B230-5B80-4CED-8139-E42DE72D59E6}" presName="tx1" presStyleLbl="revTx" presStyleIdx="4" presStyleCnt="9"/>
      <dgm:spPr/>
    </dgm:pt>
    <dgm:pt modelId="{44AC5B57-2DA4-46EB-9C41-066CA1984EFC}" type="pres">
      <dgm:prSet presAssocID="{4647B230-5B80-4CED-8139-E42DE72D59E6}" presName="vert1" presStyleCnt="0"/>
      <dgm:spPr/>
    </dgm:pt>
    <dgm:pt modelId="{7B25820F-D0F4-4BCE-BCF0-B681ED6340E2}" type="pres">
      <dgm:prSet presAssocID="{D0A048FE-F0CE-48DE-B2D0-0DB6FBEDCAA6}" presName="thickLine" presStyleLbl="alignNode1" presStyleIdx="5" presStyleCnt="9"/>
      <dgm:spPr/>
    </dgm:pt>
    <dgm:pt modelId="{84887B99-DFC7-4291-B887-973442AFE112}" type="pres">
      <dgm:prSet presAssocID="{D0A048FE-F0CE-48DE-B2D0-0DB6FBEDCAA6}" presName="horz1" presStyleCnt="0"/>
      <dgm:spPr/>
    </dgm:pt>
    <dgm:pt modelId="{A3D118F3-E4A3-4F0F-96DC-EFBE625E347D}" type="pres">
      <dgm:prSet presAssocID="{D0A048FE-F0CE-48DE-B2D0-0DB6FBEDCAA6}" presName="tx1" presStyleLbl="revTx" presStyleIdx="5" presStyleCnt="9"/>
      <dgm:spPr/>
    </dgm:pt>
    <dgm:pt modelId="{DE922246-C06C-4EE8-A910-4B3D6E802711}" type="pres">
      <dgm:prSet presAssocID="{D0A048FE-F0CE-48DE-B2D0-0DB6FBEDCAA6}" presName="vert1" presStyleCnt="0"/>
      <dgm:spPr/>
    </dgm:pt>
    <dgm:pt modelId="{6BC080B7-67E0-4417-A29C-DC78E0E47818}" type="pres">
      <dgm:prSet presAssocID="{77E7E284-B011-45D9-9861-93A2C233EAA0}" presName="thickLine" presStyleLbl="alignNode1" presStyleIdx="6" presStyleCnt="9"/>
      <dgm:spPr/>
    </dgm:pt>
    <dgm:pt modelId="{58183FCB-7D90-43E5-9F0A-3F2EFE5F388A}" type="pres">
      <dgm:prSet presAssocID="{77E7E284-B011-45D9-9861-93A2C233EAA0}" presName="horz1" presStyleCnt="0"/>
      <dgm:spPr/>
    </dgm:pt>
    <dgm:pt modelId="{6C3D5591-447D-45C4-B54C-1395EEEFF008}" type="pres">
      <dgm:prSet presAssocID="{77E7E284-B011-45D9-9861-93A2C233EAA0}" presName="tx1" presStyleLbl="revTx" presStyleIdx="6" presStyleCnt="9"/>
      <dgm:spPr/>
    </dgm:pt>
    <dgm:pt modelId="{8AA8E240-63C8-4E9A-B912-AFED950B3C48}" type="pres">
      <dgm:prSet presAssocID="{77E7E284-B011-45D9-9861-93A2C233EAA0}" presName="vert1" presStyleCnt="0"/>
      <dgm:spPr/>
    </dgm:pt>
    <dgm:pt modelId="{F32E2A3A-80CE-42F8-88FC-ADB2CC2FFA29}" type="pres">
      <dgm:prSet presAssocID="{68F44412-8C4C-440E-B4B1-53ADF87653B1}" presName="thickLine" presStyleLbl="alignNode1" presStyleIdx="7" presStyleCnt="9"/>
      <dgm:spPr/>
    </dgm:pt>
    <dgm:pt modelId="{779349E6-C270-4A47-A56B-51FC914A50C2}" type="pres">
      <dgm:prSet presAssocID="{68F44412-8C4C-440E-B4B1-53ADF87653B1}" presName="horz1" presStyleCnt="0"/>
      <dgm:spPr/>
    </dgm:pt>
    <dgm:pt modelId="{6D77B298-60D4-4105-AF79-A68ADB78F29F}" type="pres">
      <dgm:prSet presAssocID="{68F44412-8C4C-440E-B4B1-53ADF87653B1}" presName="tx1" presStyleLbl="revTx" presStyleIdx="7" presStyleCnt="9"/>
      <dgm:spPr/>
    </dgm:pt>
    <dgm:pt modelId="{C191BDC1-3467-4BA4-A9A7-7B2DAC418A36}" type="pres">
      <dgm:prSet presAssocID="{68F44412-8C4C-440E-B4B1-53ADF87653B1}" presName="vert1" presStyleCnt="0"/>
      <dgm:spPr/>
    </dgm:pt>
    <dgm:pt modelId="{4BC02F64-72B8-468C-B23B-48A2CF0976D2}" type="pres">
      <dgm:prSet presAssocID="{BCB7EC60-C9D4-47F9-BDDE-010F07447258}" presName="thickLine" presStyleLbl="alignNode1" presStyleIdx="8" presStyleCnt="9"/>
      <dgm:spPr/>
    </dgm:pt>
    <dgm:pt modelId="{318A5CAB-BFD0-463D-AB87-86914ED298FC}" type="pres">
      <dgm:prSet presAssocID="{BCB7EC60-C9D4-47F9-BDDE-010F07447258}" presName="horz1" presStyleCnt="0"/>
      <dgm:spPr/>
    </dgm:pt>
    <dgm:pt modelId="{78646814-5723-408B-9F3E-84A4F175B8E6}" type="pres">
      <dgm:prSet presAssocID="{BCB7EC60-C9D4-47F9-BDDE-010F07447258}" presName="tx1" presStyleLbl="revTx" presStyleIdx="8" presStyleCnt="9"/>
      <dgm:spPr/>
    </dgm:pt>
    <dgm:pt modelId="{41C25C1B-BEC7-42B4-9EBF-DAA2CAAF83C2}" type="pres">
      <dgm:prSet presAssocID="{BCB7EC60-C9D4-47F9-BDDE-010F07447258}" presName="vert1" presStyleCnt="0"/>
      <dgm:spPr/>
    </dgm:pt>
  </dgm:ptLst>
  <dgm:cxnLst>
    <dgm:cxn modelId="{9A3A4C17-C2A9-4E26-B96C-01E2B00C0158}" srcId="{71D78449-5E7F-4401-A8C3-34D463D60C9E}" destId="{09E57082-1F09-4FDE-9575-33A72085AC7B}" srcOrd="3" destOrd="0" parTransId="{E3FE07A3-D223-471E-8FE5-892947EFD141}" sibTransId="{94DAC8C6-6B01-4FE3-A8BA-0965C44B7354}"/>
    <dgm:cxn modelId="{594D112C-1FE0-4CF1-92A5-62BFF6D11570}" srcId="{71D78449-5E7F-4401-A8C3-34D463D60C9E}" destId="{D0A048FE-F0CE-48DE-B2D0-0DB6FBEDCAA6}" srcOrd="5" destOrd="0" parTransId="{8917C152-19C1-45B9-B5E1-3B975360315B}" sibTransId="{C77AA47D-3669-488E-9705-3C1837AB9E67}"/>
    <dgm:cxn modelId="{4C2A992E-94F8-4C8C-B072-2C8B84150CC1}" type="presOf" srcId="{77E7E284-B011-45D9-9861-93A2C233EAA0}" destId="{6C3D5591-447D-45C4-B54C-1395EEEFF008}" srcOrd="0" destOrd="0" presId="urn:microsoft.com/office/officeart/2008/layout/LinedList"/>
    <dgm:cxn modelId="{7CAEDE30-EB4B-4955-8937-BF82D7BF0E1B}" srcId="{71D78449-5E7F-4401-A8C3-34D463D60C9E}" destId="{BCB7EC60-C9D4-47F9-BDDE-010F07447258}" srcOrd="8" destOrd="0" parTransId="{A7AFAA2B-4569-487A-AD3D-0AA708129C38}" sibTransId="{23982305-1AD8-423E-BBA1-8642B4A058FB}"/>
    <dgm:cxn modelId="{DCCF8C46-9A1D-43DA-9D72-C8B4A4A26D16}" type="presOf" srcId="{C55F9567-77C8-444B-B73C-07361492A277}" destId="{78FAF982-E03F-4368-87AC-688C619E5FEB}" srcOrd="0" destOrd="0" presId="urn:microsoft.com/office/officeart/2008/layout/LinedList"/>
    <dgm:cxn modelId="{F13BB66C-B480-4D63-8BFA-7F7D8EF65558}" srcId="{71D78449-5E7F-4401-A8C3-34D463D60C9E}" destId="{C55F9567-77C8-444B-B73C-07361492A277}" srcOrd="0" destOrd="0" parTransId="{D7B47B81-69B9-436C-8DC9-C3471BAAA507}" sibTransId="{E9091F99-48D7-493A-A630-05DDC862E649}"/>
    <dgm:cxn modelId="{B803FF53-0F7F-4D98-BF2F-8ACA0A3E614F}" srcId="{71D78449-5E7F-4401-A8C3-34D463D60C9E}" destId="{77E7E284-B011-45D9-9861-93A2C233EAA0}" srcOrd="6" destOrd="0" parTransId="{6BDEA3EA-D857-4322-9D0B-CA544E1697F8}" sibTransId="{6C421443-04B4-4199-8460-DB09EBE76088}"/>
    <dgm:cxn modelId="{692FF077-58DF-4BD6-B0A1-8E962696B970}" type="presOf" srcId="{D0A048FE-F0CE-48DE-B2D0-0DB6FBEDCAA6}" destId="{A3D118F3-E4A3-4F0F-96DC-EFBE625E347D}" srcOrd="0" destOrd="0" presId="urn:microsoft.com/office/officeart/2008/layout/LinedList"/>
    <dgm:cxn modelId="{470A4D7E-AFD1-45EA-AC96-ED5DE526D7AA}" srcId="{71D78449-5E7F-4401-A8C3-34D463D60C9E}" destId="{94F68AC7-15E7-4416-81FB-520E2341B753}" srcOrd="1" destOrd="0" parTransId="{394672A7-6987-4453-AE76-69EB85FCCE0D}" sibTransId="{806DBF5E-598D-4566-BB00-0E67BDA9837B}"/>
    <dgm:cxn modelId="{55363D96-27E8-4A04-90C8-10BCC3F4AD90}" type="presOf" srcId="{09E57082-1F09-4FDE-9575-33A72085AC7B}" destId="{64B5CE2A-A42C-4CB6-A60D-F37ADEC0F6DF}" srcOrd="0" destOrd="0" presId="urn:microsoft.com/office/officeart/2008/layout/LinedList"/>
    <dgm:cxn modelId="{63105AA8-7AB5-4B4B-8958-057E45D446A7}" type="presOf" srcId="{4647B230-5B80-4CED-8139-E42DE72D59E6}" destId="{CD8CEE6F-1C86-426B-8D0D-00BBB5C57EC5}" srcOrd="0" destOrd="0" presId="urn:microsoft.com/office/officeart/2008/layout/LinedList"/>
    <dgm:cxn modelId="{BCA7D8AA-67B0-4016-BE57-40AE2CB7135B}" type="presOf" srcId="{BCB7EC60-C9D4-47F9-BDDE-010F07447258}" destId="{78646814-5723-408B-9F3E-84A4F175B8E6}" srcOrd="0" destOrd="0" presId="urn:microsoft.com/office/officeart/2008/layout/LinedList"/>
    <dgm:cxn modelId="{0C24C4AD-FE8A-4E22-B8F5-B82D94E742D4}" type="presOf" srcId="{F905E096-BAE4-4C3B-92FF-F0833726C701}" destId="{FDF132E8-A14C-4382-A8CA-2CB8FEE8DA35}" srcOrd="0" destOrd="0" presId="urn:microsoft.com/office/officeart/2008/layout/LinedList"/>
    <dgm:cxn modelId="{D0C116BC-D72B-4F4B-87C4-F66FDE4FAF77}" type="presOf" srcId="{71D78449-5E7F-4401-A8C3-34D463D60C9E}" destId="{9846F706-2781-41B9-A339-15A2B7ABF3E6}" srcOrd="0" destOrd="0" presId="urn:microsoft.com/office/officeart/2008/layout/LinedList"/>
    <dgm:cxn modelId="{F7A896BE-1F12-4197-B47B-D120D9717AD4}" srcId="{71D78449-5E7F-4401-A8C3-34D463D60C9E}" destId="{4647B230-5B80-4CED-8139-E42DE72D59E6}" srcOrd="4" destOrd="0" parTransId="{D728976A-D651-45FA-A58F-8ED823332C9C}" sibTransId="{73C96D40-C4F1-4F42-BCE9-01DF523340FB}"/>
    <dgm:cxn modelId="{3EEA5EC6-D78A-4484-83D3-7B2FFB8C2EBA}" srcId="{71D78449-5E7F-4401-A8C3-34D463D60C9E}" destId="{68F44412-8C4C-440E-B4B1-53ADF87653B1}" srcOrd="7" destOrd="0" parTransId="{75D71B66-F65D-4441-8275-480B40F34F7A}" sibTransId="{91765743-1032-412C-9E7B-9FCED3329699}"/>
    <dgm:cxn modelId="{56490ED1-C4B0-4325-BAC5-33A555850C31}" type="presOf" srcId="{94F68AC7-15E7-4416-81FB-520E2341B753}" destId="{A5BD7404-389B-424E-ACAD-D3415F618005}" srcOrd="0" destOrd="0" presId="urn:microsoft.com/office/officeart/2008/layout/LinedList"/>
    <dgm:cxn modelId="{72CB33DB-F1B7-44CF-82F4-B004C8D9427A}" type="presOf" srcId="{68F44412-8C4C-440E-B4B1-53ADF87653B1}" destId="{6D77B298-60D4-4105-AF79-A68ADB78F29F}" srcOrd="0" destOrd="0" presId="urn:microsoft.com/office/officeart/2008/layout/LinedList"/>
    <dgm:cxn modelId="{7F93CFF8-56C7-4C24-987A-40A030012D8D}" srcId="{71D78449-5E7F-4401-A8C3-34D463D60C9E}" destId="{F905E096-BAE4-4C3B-92FF-F0833726C701}" srcOrd="2" destOrd="0" parTransId="{033674B3-BA90-4F27-BDF8-0ED04BBE69CC}" sibTransId="{3AEBB341-5DB3-44BA-ABC4-8D43EBFD57D7}"/>
    <dgm:cxn modelId="{636297DC-5751-43E9-8752-C7075C8578AE}" type="presParOf" srcId="{9846F706-2781-41B9-A339-15A2B7ABF3E6}" destId="{31A872C9-96EA-4A97-8620-F12EBE1892AE}" srcOrd="0" destOrd="0" presId="urn:microsoft.com/office/officeart/2008/layout/LinedList"/>
    <dgm:cxn modelId="{F4BDD97E-F7B3-4F4E-A54C-8323E399B49A}" type="presParOf" srcId="{9846F706-2781-41B9-A339-15A2B7ABF3E6}" destId="{6910F373-A1E6-4B97-B65D-743139362324}" srcOrd="1" destOrd="0" presId="urn:microsoft.com/office/officeart/2008/layout/LinedList"/>
    <dgm:cxn modelId="{2904B038-9F25-4720-9DEC-DECFC7227542}" type="presParOf" srcId="{6910F373-A1E6-4B97-B65D-743139362324}" destId="{78FAF982-E03F-4368-87AC-688C619E5FEB}" srcOrd="0" destOrd="0" presId="urn:microsoft.com/office/officeart/2008/layout/LinedList"/>
    <dgm:cxn modelId="{1AE67113-A381-4D75-AF9C-C387CC3D78C1}" type="presParOf" srcId="{6910F373-A1E6-4B97-B65D-743139362324}" destId="{1D63506A-4DA8-4846-B925-D646A2F41091}" srcOrd="1" destOrd="0" presId="urn:microsoft.com/office/officeart/2008/layout/LinedList"/>
    <dgm:cxn modelId="{037D7AF2-DF35-4774-9A3C-2BAB88A0FD85}" type="presParOf" srcId="{9846F706-2781-41B9-A339-15A2B7ABF3E6}" destId="{08CB93D5-B007-489D-B9F3-054D30C69714}" srcOrd="2" destOrd="0" presId="urn:microsoft.com/office/officeart/2008/layout/LinedList"/>
    <dgm:cxn modelId="{9BF94183-07A1-43E3-B44E-6DC273845D55}" type="presParOf" srcId="{9846F706-2781-41B9-A339-15A2B7ABF3E6}" destId="{47F9AF3E-0AB4-4FF5-8FE7-A0CDF7023A2E}" srcOrd="3" destOrd="0" presId="urn:microsoft.com/office/officeart/2008/layout/LinedList"/>
    <dgm:cxn modelId="{3E3B6EC5-85E1-4A6A-9014-A4C9565971EA}" type="presParOf" srcId="{47F9AF3E-0AB4-4FF5-8FE7-A0CDF7023A2E}" destId="{A5BD7404-389B-424E-ACAD-D3415F618005}" srcOrd="0" destOrd="0" presId="urn:microsoft.com/office/officeart/2008/layout/LinedList"/>
    <dgm:cxn modelId="{555A0093-8C10-424D-BCF3-1C03564D50D3}" type="presParOf" srcId="{47F9AF3E-0AB4-4FF5-8FE7-A0CDF7023A2E}" destId="{439F0C39-E3B8-425F-87E2-C040A1FEEC24}" srcOrd="1" destOrd="0" presId="urn:microsoft.com/office/officeart/2008/layout/LinedList"/>
    <dgm:cxn modelId="{3B425833-AFF6-4242-9720-1874228A2032}" type="presParOf" srcId="{9846F706-2781-41B9-A339-15A2B7ABF3E6}" destId="{1A10EB04-BA68-4144-9E53-1C7454978A17}" srcOrd="4" destOrd="0" presId="urn:microsoft.com/office/officeart/2008/layout/LinedList"/>
    <dgm:cxn modelId="{0A34990B-AD58-4748-B4F2-81D8266E53FA}" type="presParOf" srcId="{9846F706-2781-41B9-A339-15A2B7ABF3E6}" destId="{DDA939D7-ADD9-49C7-9DCB-60E3374A94B3}" srcOrd="5" destOrd="0" presId="urn:microsoft.com/office/officeart/2008/layout/LinedList"/>
    <dgm:cxn modelId="{46611051-183E-4F56-AF53-7A6D8B8051FF}" type="presParOf" srcId="{DDA939D7-ADD9-49C7-9DCB-60E3374A94B3}" destId="{FDF132E8-A14C-4382-A8CA-2CB8FEE8DA35}" srcOrd="0" destOrd="0" presId="urn:microsoft.com/office/officeart/2008/layout/LinedList"/>
    <dgm:cxn modelId="{B119BF0B-C184-4008-A623-2F9902541DD9}" type="presParOf" srcId="{DDA939D7-ADD9-49C7-9DCB-60E3374A94B3}" destId="{943CA6FF-D9CD-44CE-B557-7B5C08E9C020}" srcOrd="1" destOrd="0" presId="urn:microsoft.com/office/officeart/2008/layout/LinedList"/>
    <dgm:cxn modelId="{AE49CF19-7427-41CA-8F67-52F2172718F2}" type="presParOf" srcId="{9846F706-2781-41B9-A339-15A2B7ABF3E6}" destId="{802AFC5A-75A8-4BB1-9DB1-8F12CA382029}" srcOrd="6" destOrd="0" presId="urn:microsoft.com/office/officeart/2008/layout/LinedList"/>
    <dgm:cxn modelId="{E6A158F5-1CA0-4DB4-BAB2-F8249FE9B62F}" type="presParOf" srcId="{9846F706-2781-41B9-A339-15A2B7ABF3E6}" destId="{1461EC1B-AF1F-4940-A506-C4EF682EED8D}" srcOrd="7" destOrd="0" presId="urn:microsoft.com/office/officeart/2008/layout/LinedList"/>
    <dgm:cxn modelId="{2A12C9CA-8DA6-4DC6-9918-2FB366DD9A4B}" type="presParOf" srcId="{1461EC1B-AF1F-4940-A506-C4EF682EED8D}" destId="{64B5CE2A-A42C-4CB6-A60D-F37ADEC0F6DF}" srcOrd="0" destOrd="0" presId="urn:microsoft.com/office/officeart/2008/layout/LinedList"/>
    <dgm:cxn modelId="{C308C4F4-A38F-44C1-902A-4AE17F52BF94}" type="presParOf" srcId="{1461EC1B-AF1F-4940-A506-C4EF682EED8D}" destId="{BABBAF35-D5E9-4B1D-83B3-629A4B8CB7D8}" srcOrd="1" destOrd="0" presId="urn:microsoft.com/office/officeart/2008/layout/LinedList"/>
    <dgm:cxn modelId="{C9DAC588-33AB-463D-87A0-64168F34EC23}" type="presParOf" srcId="{9846F706-2781-41B9-A339-15A2B7ABF3E6}" destId="{DDEBF42F-32E4-48DF-BE53-B49BF0F5A3F5}" srcOrd="8" destOrd="0" presId="urn:microsoft.com/office/officeart/2008/layout/LinedList"/>
    <dgm:cxn modelId="{273F7B56-181C-453B-B58A-72FE02CF5DE7}" type="presParOf" srcId="{9846F706-2781-41B9-A339-15A2B7ABF3E6}" destId="{E12ED86A-311D-486E-A53E-2168FF476C32}" srcOrd="9" destOrd="0" presId="urn:microsoft.com/office/officeart/2008/layout/LinedList"/>
    <dgm:cxn modelId="{D4AD817E-00CC-4D32-88DA-CA33C989B86F}" type="presParOf" srcId="{E12ED86A-311D-486E-A53E-2168FF476C32}" destId="{CD8CEE6F-1C86-426B-8D0D-00BBB5C57EC5}" srcOrd="0" destOrd="0" presId="urn:microsoft.com/office/officeart/2008/layout/LinedList"/>
    <dgm:cxn modelId="{F9ED8B14-E067-4D34-841F-E7E7AA8F8654}" type="presParOf" srcId="{E12ED86A-311D-486E-A53E-2168FF476C32}" destId="{44AC5B57-2DA4-46EB-9C41-066CA1984EFC}" srcOrd="1" destOrd="0" presId="urn:microsoft.com/office/officeart/2008/layout/LinedList"/>
    <dgm:cxn modelId="{C610749B-7FB9-4DD1-9363-811DE1BE8E2F}" type="presParOf" srcId="{9846F706-2781-41B9-A339-15A2B7ABF3E6}" destId="{7B25820F-D0F4-4BCE-BCF0-B681ED6340E2}" srcOrd="10" destOrd="0" presId="urn:microsoft.com/office/officeart/2008/layout/LinedList"/>
    <dgm:cxn modelId="{BD4BB208-70B3-4277-BA7D-50308F1DCF12}" type="presParOf" srcId="{9846F706-2781-41B9-A339-15A2B7ABF3E6}" destId="{84887B99-DFC7-4291-B887-973442AFE112}" srcOrd="11" destOrd="0" presId="urn:microsoft.com/office/officeart/2008/layout/LinedList"/>
    <dgm:cxn modelId="{11FECAA0-230F-4DB1-B2E5-513098769DAE}" type="presParOf" srcId="{84887B99-DFC7-4291-B887-973442AFE112}" destId="{A3D118F3-E4A3-4F0F-96DC-EFBE625E347D}" srcOrd="0" destOrd="0" presId="urn:microsoft.com/office/officeart/2008/layout/LinedList"/>
    <dgm:cxn modelId="{EB8A9836-02C8-48B6-AC78-FE64462FDD98}" type="presParOf" srcId="{84887B99-DFC7-4291-B887-973442AFE112}" destId="{DE922246-C06C-4EE8-A910-4B3D6E802711}" srcOrd="1" destOrd="0" presId="urn:microsoft.com/office/officeart/2008/layout/LinedList"/>
    <dgm:cxn modelId="{2CE76D78-F789-4953-B2FB-A4AB98F730B8}" type="presParOf" srcId="{9846F706-2781-41B9-A339-15A2B7ABF3E6}" destId="{6BC080B7-67E0-4417-A29C-DC78E0E47818}" srcOrd="12" destOrd="0" presId="urn:microsoft.com/office/officeart/2008/layout/LinedList"/>
    <dgm:cxn modelId="{F92B2CF1-B693-46E3-9B08-774787DF3E3B}" type="presParOf" srcId="{9846F706-2781-41B9-A339-15A2B7ABF3E6}" destId="{58183FCB-7D90-43E5-9F0A-3F2EFE5F388A}" srcOrd="13" destOrd="0" presId="urn:microsoft.com/office/officeart/2008/layout/LinedList"/>
    <dgm:cxn modelId="{CE1EA80D-BB9A-4DBE-A1F9-FDBF1C465256}" type="presParOf" srcId="{58183FCB-7D90-43E5-9F0A-3F2EFE5F388A}" destId="{6C3D5591-447D-45C4-B54C-1395EEEFF008}" srcOrd="0" destOrd="0" presId="urn:microsoft.com/office/officeart/2008/layout/LinedList"/>
    <dgm:cxn modelId="{D5F11985-3AC5-47F9-A236-13C0C45CE732}" type="presParOf" srcId="{58183FCB-7D90-43E5-9F0A-3F2EFE5F388A}" destId="{8AA8E240-63C8-4E9A-B912-AFED950B3C48}" srcOrd="1" destOrd="0" presId="urn:microsoft.com/office/officeart/2008/layout/LinedList"/>
    <dgm:cxn modelId="{CD7C880D-CC59-4F2A-B8C8-4840E39E4526}" type="presParOf" srcId="{9846F706-2781-41B9-A339-15A2B7ABF3E6}" destId="{F32E2A3A-80CE-42F8-88FC-ADB2CC2FFA29}" srcOrd="14" destOrd="0" presId="urn:microsoft.com/office/officeart/2008/layout/LinedList"/>
    <dgm:cxn modelId="{3F32A3F9-00DC-4D0A-AE84-5F87CBA7576E}" type="presParOf" srcId="{9846F706-2781-41B9-A339-15A2B7ABF3E6}" destId="{779349E6-C270-4A47-A56B-51FC914A50C2}" srcOrd="15" destOrd="0" presId="urn:microsoft.com/office/officeart/2008/layout/LinedList"/>
    <dgm:cxn modelId="{C4770BE6-1FA3-430E-9ACB-8F52DDD5EEAB}" type="presParOf" srcId="{779349E6-C270-4A47-A56B-51FC914A50C2}" destId="{6D77B298-60D4-4105-AF79-A68ADB78F29F}" srcOrd="0" destOrd="0" presId="urn:microsoft.com/office/officeart/2008/layout/LinedList"/>
    <dgm:cxn modelId="{2557E9D3-6BC9-46FA-B9B1-2B271D2D3714}" type="presParOf" srcId="{779349E6-C270-4A47-A56B-51FC914A50C2}" destId="{C191BDC1-3467-4BA4-A9A7-7B2DAC418A36}" srcOrd="1" destOrd="0" presId="urn:microsoft.com/office/officeart/2008/layout/LinedList"/>
    <dgm:cxn modelId="{B1251D64-CD4F-4C4B-804F-59D048326C0D}" type="presParOf" srcId="{9846F706-2781-41B9-A339-15A2B7ABF3E6}" destId="{4BC02F64-72B8-468C-B23B-48A2CF0976D2}" srcOrd="16" destOrd="0" presId="urn:microsoft.com/office/officeart/2008/layout/LinedList"/>
    <dgm:cxn modelId="{BE07A953-AE1E-4173-A7F4-DE6A824BACE7}" type="presParOf" srcId="{9846F706-2781-41B9-A339-15A2B7ABF3E6}" destId="{318A5CAB-BFD0-463D-AB87-86914ED298FC}" srcOrd="17" destOrd="0" presId="urn:microsoft.com/office/officeart/2008/layout/LinedList"/>
    <dgm:cxn modelId="{F3466E85-7DBE-49A9-9D34-4A09DDE121BE}" type="presParOf" srcId="{318A5CAB-BFD0-463D-AB87-86914ED298FC}" destId="{78646814-5723-408B-9F3E-84A4F175B8E6}" srcOrd="0" destOrd="0" presId="urn:microsoft.com/office/officeart/2008/layout/LinedList"/>
    <dgm:cxn modelId="{2635018F-0106-43A0-9C19-943A65719DC2}" type="presParOf" srcId="{318A5CAB-BFD0-463D-AB87-86914ED298FC}" destId="{41C25C1B-BEC7-42B4-9EBF-DAA2CAAF83C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872C9-96EA-4A97-8620-F12EBE1892AE}">
      <dsp:nvSpPr>
        <dsp:cNvPr id="0" name=""/>
        <dsp:cNvSpPr/>
      </dsp:nvSpPr>
      <dsp:spPr>
        <a:xfrm>
          <a:off x="0" y="513"/>
          <a:ext cx="6400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FAF982-E03F-4368-87AC-688C619E5FEB}">
      <dsp:nvSpPr>
        <dsp:cNvPr id="0" name=""/>
        <dsp:cNvSpPr/>
      </dsp:nvSpPr>
      <dsp:spPr>
        <a:xfrm>
          <a:off x="0" y="513"/>
          <a:ext cx="6400800" cy="467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Intro to “Ashta Chamma”</a:t>
          </a:r>
        </a:p>
      </dsp:txBody>
      <dsp:txXfrm>
        <a:off x="0" y="513"/>
        <a:ext cx="6400800" cy="467245"/>
      </dsp:txXfrm>
    </dsp:sp>
    <dsp:sp modelId="{08CB93D5-B007-489D-B9F3-054D30C69714}">
      <dsp:nvSpPr>
        <dsp:cNvPr id="0" name=""/>
        <dsp:cNvSpPr/>
      </dsp:nvSpPr>
      <dsp:spPr>
        <a:xfrm>
          <a:off x="0" y="467759"/>
          <a:ext cx="6400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BD7404-389B-424E-ACAD-D3415F618005}">
      <dsp:nvSpPr>
        <dsp:cNvPr id="0" name=""/>
        <dsp:cNvSpPr/>
      </dsp:nvSpPr>
      <dsp:spPr>
        <a:xfrm>
          <a:off x="0" y="467759"/>
          <a:ext cx="6400800" cy="467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Rules of the Game</a:t>
          </a:r>
        </a:p>
      </dsp:txBody>
      <dsp:txXfrm>
        <a:off x="0" y="467759"/>
        <a:ext cx="6400800" cy="467245"/>
      </dsp:txXfrm>
    </dsp:sp>
    <dsp:sp modelId="{1A10EB04-BA68-4144-9E53-1C7454978A17}">
      <dsp:nvSpPr>
        <dsp:cNvPr id="0" name=""/>
        <dsp:cNvSpPr/>
      </dsp:nvSpPr>
      <dsp:spPr>
        <a:xfrm>
          <a:off x="0" y="935005"/>
          <a:ext cx="6400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F132E8-A14C-4382-A8CA-2CB8FEE8DA35}">
      <dsp:nvSpPr>
        <dsp:cNvPr id="0" name=""/>
        <dsp:cNvSpPr/>
      </dsp:nvSpPr>
      <dsp:spPr>
        <a:xfrm>
          <a:off x="0" y="935005"/>
          <a:ext cx="6400800" cy="467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Initial Prototype</a:t>
          </a:r>
        </a:p>
      </dsp:txBody>
      <dsp:txXfrm>
        <a:off x="0" y="935005"/>
        <a:ext cx="6400800" cy="467245"/>
      </dsp:txXfrm>
    </dsp:sp>
    <dsp:sp modelId="{802AFC5A-75A8-4BB1-9DB1-8F12CA382029}">
      <dsp:nvSpPr>
        <dsp:cNvPr id="0" name=""/>
        <dsp:cNvSpPr/>
      </dsp:nvSpPr>
      <dsp:spPr>
        <a:xfrm>
          <a:off x="0" y="1402251"/>
          <a:ext cx="6400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B5CE2A-A42C-4CB6-A60D-F37ADEC0F6DF}">
      <dsp:nvSpPr>
        <dsp:cNvPr id="0" name=""/>
        <dsp:cNvSpPr/>
      </dsp:nvSpPr>
      <dsp:spPr>
        <a:xfrm>
          <a:off x="0" y="1402251"/>
          <a:ext cx="6400800" cy="467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Functional Requirements</a:t>
          </a:r>
        </a:p>
      </dsp:txBody>
      <dsp:txXfrm>
        <a:off x="0" y="1402251"/>
        <a:ext cx="6400800" cy="467245"/>
      </dsp:txXfrm>
    </dsp:sp>
    <dsp:sp modelId="{DDEBF42F-32E4-48DF-BE53-B49BF0F5A3F5}">
      <dsp:nvSpPr>
        <dsp:cNvPr id="0" name=""/>
        <dsp:cNvSpPr/>
      </dsp:nvSpPr>
      <dsp:spPr>
        <a:xfrm>
          <a:off x="0" y="1869497"/>
          <a:ext cx="6400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8CEE6F-1C86-426B-8D0D-00BBB5C57EC5}">
      <dsp:nvSpPr>
        <dsp:cNvPr id="0" name=""/>
        <dsp:cNvSpPr/>
      </dsp:nvSpPr>
      <dsp:spPr>
        <a:xfrm>
          <a:off x="0" y="1869497"/>
          <a:ext cx="6400800" cy="467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UML Diagram</a:t>
          </a:r>
        </a:p>
      </dsp:txBody>
      <dsp:txXfrm>
        <a:off x="0" y="1869497"/>
        <a:ext cx="6400800" cy="467245"/>
      </dsp:txXfrm>
    </dsp:sp>
    <dsp:sp modelId="{7B25820F-D0F4-4BCE-BCF0-B681ED6340E2}">
      <dsp:nvSpPr>
        <dsp:cNvPr id="0" name=""/>
        <dsp:cNvSpPr/>
      </dsp:nvSpPr>
      <dsp:spPr>
        <a:xfrm>
          <a:off x="0" y="2336742"/>
          <a:ext cx="6400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D118F3-E4A3-4F0F-96DC-EFBE625E347D}">
      <dsp:nvSpPr>
        <dsp:cNvPr id="0" name=""/>
        <dsp:cNvSpPr/>
      </dsp:nvSpPr>
      <dsp:spPr>
        <a:xfrm>
          <a:off x="0" y="2336742"/>
          <a:ext cx="6400800" cy="467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Testing </a:t>
          </a:r>
        </a:p>
      </dsp:txBody>
      <dsp:txXfrm>
        <a:off x="0" y="2336742"/>
        <a:ext cx="6400800" cy="467245"/>
      </dsp:txXfrm>
    </dsp:sp>
    <dsp:sp modelId="{6BC080B7-67E0-4417-A29C-DC78E0E47818}">
      <dsp:nvSpPr>
        <dsp:cNvPr id="0" name=""/>
        <dsp:cNvSpPr/>
      </dsp:nvSpPr>
      <dsp:spPr>
        <a:xfrm>
          <a:off x="0" y="2803988"/>
          <a:ext cx="6400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D5591-447D-45C4-B54C-1395EEEFF008}">
      <dsp:nvSpPr>
        <dsp:cNvPr id="0" name=""/>
        <dsp:cNvSpPr/>
      </dsp:nvSpPr>
      <dsp:spPr>
        <a:xfrm>
          <a:off x="0" y="2803988"/>
          <a:ext cx="6400800" cy="467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Demo</a:t>
          </a:r>
        </a:p>
      </dsp:txBody>
      <dsp:txXfrm>
        <a:off x="0" y="2803988"/>
        <a:ext cx="6400800" cy="467245"/>
      </dsp:txXfrm>
    </dsp:sp>
    <dsp:sp modelId="{F32E2A3A-80CE-42F8-88FC-ADB2CC2FFA29}">
      <dsp:nvSpPr>
        <dsp:cNvPr id="0" name=""/>
        <dsp:cNvSpPr/>
      </dsp:nvSpPr>
      <dsp:spPr>
        <a:xfrm>
          <a:off x="0" y="3271234"/>
          <a:ext cx="6400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7B298-60D4-4105-AF79-A68ADB78F29F}">
      <dsp:nvSpPr>
        <dsp:cNvPr id="0" name=""/>
        <dsp:cNvSpPr/>
      </dsp:nvSpPr>
      <dsp:spPr>
        <a:xfrm>
          <a:off x="0" y="3271234"/>
          <a:ext cx="6400800" cy="467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Future Extensions</a:t>
          </a:r>
        </a:p>
      </dsp:txBody>
      <dsp:txXfrm>
        <a:off x="0" y="3271234"/>
        <a:ext cx="6400800" cy="467245"/>
      </dsp:txXfrm>
    </dsp:sp>
    <dsp:sp modelId="{4BC02F64-72B8-468C-B23B-48A2CF0976D2}">
      <dsp:nvSpPr>
        <dsp:cNvPr id="0" name=""/>
        <dsp:cNvSpPr/>
      </dsp:nvSpPr>
      <dsp:spPr>
        <a:xfrm>
          <a:off x="0" y="3738480"/>
          <a:ext cx="6400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646814-5723-408B-9F3E-84A4F175B8E6}">
      <dsp:nvSpPr>
        <dsp:cNvPr id="0" name=""/>
        <dsp:cNvSpPr/>
      </dsp:nvSpPr>
      <dsp:spPr>
        <a:xfrm>
          <a:off x="0" y="3738480"/>
          <a:ext cx="6400800" cy="467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Reflection</a:t>
          </a:r>
        </a:p>
      </dsp:txBody>
      <dsp:txXfrm>
        <a:off x="0" y="3738480"/>
        <a:ext cx="6400800" cy="46724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12/9/2022</a:t>
            </a:fld>
            <a:endParaRPr lang="en-US"/>
          </a:p>
        </p:txBody>
      </p:sp>
      <p:sp>
        <p:nvSpPr>
          <p:cNvPr id="4" name="Footer Placeholder 3">
            <a:extLst>
              <a:ext uri="{FF2B5EF4-FFF2-40B4-BE49-F238E27FC236}">
                <a16:creationId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a:t>Click to edit Master text styles</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35BBCA-FB90-42AF-995A-AA6CE87BD6E8}"/>
              </a:ext>
            </a:extLst>
          </p:cNvPr>
          <p:cNvPicPr>
            <a:picLocks noChangeAspect="1"/>
          </p:cNvPicPr>
          <p:nvPr userDrawn="1"/>
        </p:nvPicPr>
        <p:blipFill>
          <a:blip r:embed="rId2">
            <a:extLst>
              <a:ext uri="{96DAC541-7B7A-43D3-8B79-37D633B846F1}">
                <asvg:svgBlip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id="{1F778D16-894A-4379-8B5B-DC242345151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AA20A23-A33B-4A1B-9162-707282E53592}"/>
              </a:ext>
            </a:extLst>
          </p:cNvPr>
          <p:cNvPicPr>
            <a:picLocks noChangeAspect="1"/>
          </p:cNvPicPr>
          <p:nvPr userDrawn="1"/>
        </p:nvPicPr>
        <p:blipFill>
          <a:blip r:embed="rId2">
            <a:extLst>
              <a:ext uri="{96DAC541-7B7A-43D3-8B79-37D633B846F1}">
                <asvg:svgBlip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id="{09C8060D-32CA-4A3C-9EAF-A2D3801AB86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C6103AFC-AC4C-4756-AEEE-B0D669AC8C89}"/>
              </a:ext>
            </a:extLst>
          </p:cNvPr>
          <p:cNvPicPr>
            <a:picLocks noChangeAspect="1"/>
          </p:cNvPicPr>
          <p:nvPr userDrawn="1"/>
        </p:nvPicPr>
        <p:blipFill>
          <a:blip r:embed="rId2">
            <a:extLst>
              <a:ext uri="{96DAC541-7B7A-43D3-8B79-37D633B846F1}">
                <asvg:svgBlip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p:txBody>
          <a:bodyPr>
            <a:normAutofit fontScale="70000" lnSpcReduction="20000"/>
          </a:bodyPr>
          <a:lstStyle/>
          <a:p>
            <a:r>
              <a:rPr lang="en-US" dirty="0"/>
              <a:t>ASHTA CHAMMA</a:t>
            </a:r>
          </a:p>
        </p:txBody>
      </p:sp>
      <p:sp>
        <p:nvSpPr>
          <p:cNvPr id="4" name="Text Placeholder 3">
            <a:extLst>
              <a:ext uri="{FF2B5EF4-FFF2-40B4-BE49-F238E27FC236}">
                <a16:creationId xmlns:a16="http://schemas.microsoft.com/office/drawing/2014/main" id="{88B348B4-1179-40C0-B903-717D79F0A399}"/>
              </a:ext>
            </a:extLst>
          </p:cNvPr>
          <p:cNvSpPr>
            <a:spLocks noGrp="1"/>
          </p:cNvSpPr>
          <p:nvPr>
            <p:ph type="body" sz="quarter" idx="11"/>
          </p:nvPr>
        </p:nvSpPr>
        <p:spPr>
          <a:xfrm>
            <a:off x="5024015" y="2878951"/>
            <a:ext cx="2892490" cy="1307141"/>
          </a:xfrm>
        </p:spPr>
        <p:txBody>
          <a:bodyPr>
            <a:normAutofit/>
          </a:bodyPr>
          <a:lstStyle/>
          <a:p>
            <a:pPr algn="just"/>
            <a:r>
              <a:rPr lang="en-US" sz="1400" dirty="0"/>
              <a:t>Mirukula Pravalika</a:t>
            </a:r>
          </a:p>
          <a:p>
            <a:pPr algn="just"/>
            <a:r>
              <a:rPr lang="en-US" sz="1400" dirty="0">
                <a:latin typeface="+mj-lt"/>
              </a:rPr>
              <a:t>Sandeep Kumar </a:t>
            </a:r>
            <a:r>
              <a:rPr lang="en-US" sz="1400" dirty="0" err="1">
                <a:latin typeface="+mj-lt"/>
              </a:rPr>
              <a:t>Sutharapu</a:t>
            </a:r>
            <a:endParaRPr lang="en-US" sz="1400" dirty="0">
              <a:latin typeface="+mj-lt"/>
            </a:endParaRPr>
          </a:p>
          <a:p>
            <a:pPr algn="just"/>
            <a:r>
              <a:rPr lang="en-US" sz="1400" dirty="0"/>
              <a:t>Sardarni </a:t>
            </a:r>
            <a:r>
              <a:rPr lang="en-US" sz="1400" dirty="0" err="1"/>
              <a:t>Harjoth</a:t>
            </a:r>
            <a:r>
              <a:rPr lang="en-US" sz="1400" dirty="0"/>
              <a:t> Kaur</a:t>
            </a:r>
            <a:endParaRPr lang="en-US" sz="1400" dirty="0">
              <a:latin typeface="+mj-lt"/>
            </a:endParaRPr>
          </a:p>
          <a:p>
            <a:endParaRPr lang="en-US" dirty="0"/>
          </a:p>
        </p:txBody>
      </p:sp>
      <p:pic>
        <p:nvPicPr>
          <p:cNvPr id="14" name="Picture 13">
            <a:extLst>
              <a:ext uri="{FF2B5EF4-FFF2-40B4-BE49-F238E27FC236}">
                <a16:creationId xmlns:a16="http://schemas.microsoft.com/office/drawing/2014/main" id="{A8EBAAF0-83D5-A250-574D-BF2D3585A797}"/>
              </a:ext>
            </a:extLst>
          </p:cNvPr>
          <p:cNvPicPr>
            <a:picLocks noChangeAspect="1"/>
          </p:cNvPicPr>
          <p:nvPr/>
        </p:nvPicPr>
        <p:blipFill>
          <a:blip r:embed="rId2"/>
          <a:stretch>
            <a:fillRect/>
          </a:stretch>
        </p:blipFill>
        <p:spPr>
          <a:xfrm>
            <a:off x="4072231" y="4279860"/>
            <a:ext cx="4658112" cy="2578140"/>
          </a:xfrm>
          <a:prstGeom prst="rect">
            <a:avLst/>
          </a:prstGeom>
        </p:spPr>
      </p:pic>
    </p:spTree>
    <p:extLst>
      <p:ext uri="{BB962C8B-B14F-4D97-AF65-F5344CB8AC3E}">
        <p14:creationId xmlns:p14="http://schemas.microsoft.com/office/powerpoint/2010/main" val="243755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4ABE29-1FB7-B289-45FC-D7B500169537}"/>
              </a:ext>
            </a:extLst>
          </p:cNvPr>
          <p:cNvPicPr>
            <a:picLocks noChangeAspect="1"/>
          </p:cNvPicPr>
          <p:nvPr/>
        </p:nvPicPr>
        <p:blipFill>
          <a:blip r:embed="rId2"/>
          <a:stretch>
            <a:fillRect/>
          </a:stretch>
        </p:blipFill>
        <p:spPr>
          <a:xfrm>
            <a:off x="3616322" y="2358109"/>
            <a:ext cx="4959356" cy="2878901"/>
          </a:xfrm>
          <a:prstGeom prst="rect">
            <a:avLst/>
          </a:prstGeom>
        </p:spPr>
      </p:pic>
    </p:spTree>
    <p:extLst>
      <p:ext uri="{BB962C8B-B14F-4D97-AF65-F5344CB8AC3E}">
        <p14:creationId xmlns:p14="http://schemas.microsoft.com/office/powerpoint/2010/main" val="142484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489C1B-E610-4A9C-9D28-118BB1DC57A9}"/>
              </a:ext>
            </a:extLst>
          </p:cNvPr>
          <p:cNvSpPr>
            <a:spLocks noGrp="1"/>
          </p:cNvSpPr>
          <p:nvPr>
            <p:ph type="title"/>
          </p:nvPr>
        </p:nvSpPr>
        <p:spPr/>
        <p:txBody>
          <a:bodyPr/>
          <a:lstStyle/>
          <a:p>
            <a:r>
              <a:rPr lang="en-US" dirty="0"/>
              <a:t>Future extensions:</a:t>
            </a:r>
          </a:p>
        </p:txBody>
      </p:sp>
      <p:sp>
        <p:nvSpPr>
          <p:cNvPr id="3" name="Text Placeholder 2">
            <a:extLst>
              <a:ext uri="{FF2B5EF4-FFF2-40B4-BE49-F238E27FC236}">
                <a16:creationId xmlns:a16="http://schemas.microsoft.com/office/drawing/2014/main" id="{1795168B-77B1-A847-B1E3-2433BEBFD31A}"/>
              </a:ext>
            </a:extLst>
          </p:cNvPr>
          <p:cNvSpPr>
            <a:spLocks noGrp="1"/>
          </p:cNvSpPr>
          <p:nvPr>
            <p:ph type="body" sz="quarter" idx="11"/>
          </p:nvPr>
        </p:nvSpPr>
        <p:spPr>
          <a:xfrm>
            <a:off x="2099388" y="3088432"/>
            <a:ext cx="8004732" cy="3841819"/>
          </a:xfrm>
        </p:spPr>
        <p:txBody>
          <a:bodyPr>
            <a:normAutofit/>
          </a:bodyPr>
          <a:lstStyle/>
          <a:p>
            <a:pPr marL="285750" indent="-285750" algn="l">
              <a:lnSpc>
                <a:spcPts val="2800"/>
              </a:lnSpc>
              <a:buFont typeface="Arial" panose="020B0604020202020204" pitchFamily="34" charset="0"/>
              <a:buChar char="•"/>
            </a:pPr>
            <a:r>
              <a:rPr lang="en-US" dirty="0"/>
              <a:t>We have designed our game with respect to design patterns. There are many features that can be added to our game. One of the major features will be adding different types of players to the game.</a:t>
            </a:r>
          </a:p>
          <a:p>
            <a:pPr marL="285750" indent="-285750" algn="l">
              <a:lnSpc>
                <a:spcPts val="2800"/>
              </a:lnSpc>
              <a:buFont typeface="Arial" panose="020B0604020202020204" pitchFamily="34" charset="0"/>
              <a:buChar char="•"/>
            </a:pPr>
            <a:r>
              <a:rPr lang="en-US" dirty="0"/>
              <a:t> In our game the human player is implementing the interface player.</a:t>
            </a:r>
          </a:p>
          <a:p>
            <a:pPr marL="285750" indent="-285750" algn="l">
              <a:lnSpc>
                <a:spcPts val="2800"/>
              </a:lnSpc>
              <a:buFont typeface="Arial" panose="020B0604020202020204" pitchFamily="34" charset="0"/>
              <a:buChar char="•"/>
            </a:pPr>
            <a:r>
              <a:rPr lang="en-US" dirty="0"/>
              <a:t>In case there is any requirement to add a different kind of player such as a typical computer player/ human player with more probability of winning.</a:t>
            </a:r>
          </a:p>
          <a:p>
            <a:pPr marL="285750" indent="-285750" algn="l">
              <a:lnSpc>
                <a:spcPts val="2800"/>
              </a:lnSpc>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120563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89901-0028-451D-BEFF-E66F1CA09E5A}"/>
              </a:ext>
            </a:extLst>
          </p:cNvPr>
          <p:cNvSpPr>
            <a:spLocks noGrp="1"/>
          </p:cNvSpPr>
          <p:nvPr>
            <p:ph type="title"/>
          </p:nvPr>
        </p:nvSpPr>
        <p:spPr/>
        <p:txBody>
          <a:bodyPr/>
          <a:lstStyle/>
          <a:p>
            <a:endParaRPr lang="en-US" dirty="0"/>
          </a:p>
          <a:p>
            <a:endParaRPr lang="en-US" dirty="0"/>
          </a:p>
        </p:txBody>
      </p:sp>
      <p:sp>
        <p:nvSpPr>
          <p:cNvPr id="3" name="Text Placeholder 2">
            <a:extLst>
              <a:ext uri="{FF2B5EF4-FFF2-40B4-BE49-F238E27FC236}">
                <a16:creationId xmlns:a16="http://schemas.microsoft.com/office/drawing/2014/main" id="{D3379B97-A3DA-7541-9D49-39EC686F9E3F}"/>
              </a:ext>
            </a:extLst>
          </p:cNvPr>
          <p:cNvSpPr>
            <a:spLocks noGrp="1"/>
          </p:cNvSpPr>
          <p:nvPr>
            <p:ph type="body" sz="quarter" idx="11"/>
          </p:nvPr>
        </p:nvSpPr>
        <p:spPr>
          <a:xfrm>
            <a:off x="3489648" y="2146492"/>
            <a:ext cx="6858000" cy="3950208"/>
          </a:xfrm>
        </p:spPr>
        <p:txBody>
          <a:bodyPr>
            <a:normAutofit/>
          </a:bodyPr>
          <a:lstStyle/>
          <a:p>
            <a:pPr marL="285750" indent="-285750" algn="l">
              <a:lnSpc>
                <a:spcPts val="2800"/>
              </a:lnSpc>
              <a:buFont typeface="Arial" panose="020B0604020202020204" pitchFamily="34" charset="0"/>
              <a:buChar char="•"/>
            </a:pPr>
            <a:r>
              <a:rPr lang="en-US" dirty="0"/>
              <a:t> We can increase the number of pawns assigned to a player.</a:t>
            </a:r>
          </a:p>
          <a:p>
            <a:pPr marL="285750" indent="-285750" algn="l">
              <a:lnSpc>
                <a:spcPts val="2800"/>
              </a:lnSpc>
              <a:buFont typeface="Arial" panose="020B0604020202020204" pitchFamily="34" charset="0"/>
              <a:buChar char="•"/>
            </a:pPr>
            <a:r>
              <a:rPr lang="en-US" dirty="0"/>
              <a:t>Improving the difficulty level of the game.</a:t>
            </a:r>
          </a:p>
          <a:p>
            <a:pPr marL="285750" indent="-285750" algn="l">
              <a:lnSpc>
                <a:spcPts val="2800"/>
              </a:lnSpc>
              <a:buFont typeface="Arial" panose="020B0604020202020204" pitchFamily="34" charset="0"/>
              <a:buChar char="•"/>
            </a:pPr>
            <a:r>
              <a:rPr lang="en-US" dirty="0"/>
              <a:t>We have maintained our user interface in different classes by differentiating the panels and adding it to the main panel. In future if a developer who needs to add a feature to UI can just add a panel and follow by adding it to the main panel.</a:t>
            </a:r>
          </a:p>
          <a:p>
            <a:pPr marL="285750" indent="-285750" algn="l">
              <a:lnSpc>
                <a:spcPts val="2800"/>
              </a:lnSpc>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66933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9E32-1F4A-A856-82F5-82E59C948A9A}"/>
              </a:ext>
            </a:extLst>
          </p:cNvPr>
          <p:cNvSpPr>
            <a:spLocks noGrp="1"/>
          </p:cNvSpPr>
          <p:nvPr>
            <p:ph type="title"/>
          </p:nvPr>
        </p:nvSpPr>
        <p:spPr/>
        <p:txBody>
          <a:bodyPr/>
          <a:lstStyle/>
          <a:p>
            <a:r>
              <a:rPr lang="en-US" dirty="0"/>
              <a:t>Reflection</a:t>
            </a:r>
          </a:p>
        </p:txBody>
      </p:sp>
      <p:sp>
        <p:nvSpPr>
          <p:cNvPr id="3" name="Text Placeholder 2">
            <a:extLst>
              <a:ext uri="{FF2B5EF4-FFF2-40B4-BE49-F238E27FC236}">
                <a16:creationId xmlns:a16="http://schemas.microsoft.com/office/drawing/2014/main" id="{BAA5D27B-F70D-8001-25A0-8E0CD3AE7ED0}"/>
              </a:ext>
            </a:extLst>
          </p:cNvPr>
          <p:cNvSpPr>
            <a:spLocks noGrp="1"/>
          </p:cNvSpPr>
          <p:nvPr>
            <p:ph type="body" sz="quarter" idx="11"/>
          </p:nvPr>
        </p:nvSpPr>
        <p:spPr/>
        <p:txBody>
          <a:bodyPr/>
          <a:lstStyle/>
          <a:p>
            <a:pPr marL="285750" indent="-285750">
              <a:buFont typeface="Courier New" panose="02070309020205020404" pitchFamily="49" charset="0"/>
              <a:buChar char="o"/>
            </a:pPr>
            <a:r>
              <a:rPr lang="en-US" dirty="0"/>
              <a:t>At every part of our development, we have faced no of issues in contrast the few major problems we faced are to give a clear-cut picture of user interface on every condition of the game which led us to create a tree of if-else conditions. </a:t>
            </a:r>
          </a:p>
          <a:p>
            <a:pPr marL="285750" indent="-285750">
              <a:buFont typeface="Courier New" panose="02070309020205020404" pitchFamily="49" charset="0"/>
              <a:buChar char="o"/>
            </a:pPr>
            <a:r>
              <a:rPr lang="en-US" dirty="0"/>
              <a:t>Issue while taking input from button listener and moving the pawn on the interface.</a:t>
            </a:r>
          </a:p>
          <a:p>
            <a:pPr marL="285750" indent="-285750">
              <a:buFont typeface="Courier New" panose="02070309020205020404" pitchFamily="49" charset="0"/>
              <a:buChar char="o"/>
            </a:pPr>
            <a:r>
              <a:rPr lang="en-US" dirty="0"/>
              <a:t>Implementing serializer. </a:t>
            </a:r>
          </a:p>
        </p:txBody>
      </p:sp>
    </p:spTree>
    <p:extLst>
      <p:ext uri="{BB962C8B-B14F-4D97-AF65-F5344CB8AC3E}">
        <p14:creationId xmlns:p14="http://schemas.microsoft.com/office/powerpoint/2010/main" val="4167078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16C4-8E88-4788-939C-687DC13FBBAF}"/>
              </a:ext>
            </a:extLst>
          </p:cNvPr>
          <p:cNvSpPr>
            <a:spLocks noGrp="1"/>
          </p:cNvSpPr>
          <p:nvPr>
            <p:ph type="title"/>
          </p:nvPr>
        </p:nvSpPr>
        <p:spPr>
          <a:xfrm>
            <a:off x="6096000" y="2600907"/>
            <a:ext cx="5731743" cy="1506895"/>
          </a:xfrm>
        </p:spPr>
        <p:txBody>
          <a:bodyPr>
            <a:normAutofit/>
          </a:bodyPr>
          <a:lstStyle/>
          <a:p>
            <a:r>
              <a:rPr lang="en-US" sz="6000" dirty="0"/>
              <a:t>THANK YOU</a:t>
            </a:r>
          </a:p>
        </p:txBody>
      </p:sp>
      <p:sp>
        <p:nvSpPr>
          <p:cNvPr id="6" name="Oval 5">
            <a:extLst>
              <a:ext uri="{FF2B5EF4-FFF2-40B4-BE49-F238E27FC236}">
                <a16:creationId xmlns:a16="http://schemas.microsoft.com/office/drawing/2014/main" id="{1B916BCB-384D-4A08-BEE7-8E8B4C216B7D}"/>
              </a:ext>
              <a:ext uri="{C183D7F6-B498-43B3-948B-1728B52AA6E4}">
                <adec:decorative xmlns:adec="http://schemas.microsoft.com/office/drawing/2017/decorative" val="1"/>
              </a:ext>
            </a:extLst>
          </p:cNvPr>
          <p:cNvSpPr/>
          <p:nvPr/>
        </p:nvSpPr>
        <p:spPr>
          <a:xfrm>
            <a:off x="652070" y="1714500"/>
            <a:ext cx="3429000" cy="3429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Quire Sans"/>
              <a:ea typeface="+mn-ea"/>
              <a:cs typeface="+mn-cs"/>
            </a:endParaRPr>
          </a:p>
        </p:txBody>
      </p:sp>
      <p:pic>
        <p:nvPicPr>
          <p:cNvPr id="10" name="Graphic 9" descr="Illustration of a green pencil sharpener character ">
            <a:extLst>
              <a:ext uri="{FF2B5EF4-FFF2-40B4-BE49-F238E27FC236}">
                <a16:creationId xmlns:a16="http://schemas.microsoft.com/office/drawing/2014/main" id="{A5A4FC33-D142-4E28-8346-35D781135E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580273" y="2306952"/>
            <a:ext cx="1572593" cy="2244095"/>
          </a:xfrm>
          <a:prstGeom prst="rect">
            <a:avLst/>
          </a:prstGeom>
        </p:spPr>
      </p:pic>
    </p:spTree>
    <p:extLst>
      <p:ext uri="{BB962C8B-B14F-4D97-AF65-F5344CB8AC3E}">
        <p14:creationId xmlns:p14="http://schemas.microsoft.com/office/powerpoint/2010/main" val="195839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6520-2640-4559-BAB1-ADE3A7386530}"/>
              </a:ext>
            </a:extLst>
          </p:cNvPr>
          <p:cNvSpPr>
            <a:spLocks noGrp="1"/>
          </p:cNvSpPr>
          <p:nvPr>
            <p:ph type="title"/>
          </p:nvPr>
        </p:nvSpPr>
        <p:spPr/>
        <p:txBody>
          <a:bodyPr/>
          <a:lstStyle/>
          <a:p>
            <a:r>
              <a:rPr lang="en-US" dirty="0"/>
              <a:t>CONTENT:</a:t>
            </a:r>
          </a:p>
        </p:txBody>
      </p:sp>
      <p:sp>
        <p:nvSpPr>
          <p:cNvPr id="15" name="Freeform: Shape 14">
            <a:extLst>
              <a:ext uri="{FF2B5EF4-FFF2-40B4-BE49-F238E27FC236}">
                <a16:creationId xmlns:a16="http://schemas.microsoft.com/office/drawing/2014/main" id="{155DC304-4CC2-4AA6-99F0-241F19673CE7}"/>
              </a:ext>
              <a:ext uri="{C183D7F6-B498-43B3-948B-1728B52AA6E4}">
                <adec:decorative xmlns:adec="http://schemas.microsoft.com/office/drawing/2017/decorative" val="1"/>
              </a:ext>
            </a:extLst>
          </p:cNvPr>
          <p:cNvSpPr/>
          <p:nvPr/>
        </p:nvSpPr>
        <p:spPr>
          <a:xfrm>
            <a:off x="8279457" y="0"/>
            <a:ext cx="3981702" cy="6858000"/>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EA17F1B6-B421-04B1-EFD5-1502A9832058}"/>
              </a:ext>
            </a:extLst>
          </p:cNvPr>
          <p:cNvPicPr>
            <a:picLocks noChangeAspect="1"/>
          </p:cNvPicPr>
          <p:nvPr/>
        </p:nvPicPr>
        <p:blipFill>
          <a:blip r:embed="rId2"/>
          <a:stretch>
            <a:fillRect/>
          </a:stretch>
        </p:blipFill>
        <p:spPr>
          <a:xfrm>
            <a:off x="8943857" y="1949061"/>
            <a:ext cx="2652902" cy="2642558"/>
          </a:xfrm>
          <a:prstGeom prst="rect">
            <a:avLst/>
          </a:prstGeom>
        </p:spPr>
      </p:pic>
      <p:graphicFrame>
        <p:nvGraphicFramePr>
          <p:cNvPr id="17" name="Text Placeholder 5">
            <a:extLst>
              <a:ext uri="{FF2B5EF4-FFF2-40B4-BE49-F238E27FC236}">
                <a16:creationId xmlns:a16="http://schemas.microsoft.com/office/drawing/2014/main" id="{9B56F478-C077-CD0D-9D75-83C608E72CC0}"/>
              </a:ext>
            </a:extLst>
          </p:cNvPr>
          <p:cNvGraphicFramePr/>
          <p:nvPr>
            <p:extLst>
              <p:ext uri="{D42A27DB-BD31-4B8C-83A1-F6EECF244321}">
                <p14:modId xmlns:p14="http://schemas.microsoft.com/office/powerpoint/2010/main" val="1434474075"/>
              </p:ext>
            </p:extLst>
          </p:nvPr>
        </p:nvGraphicFramePr>
        <p:xfrm>
          <a:off x="914400" y="1949061"/>
          <a:ext cx="6400800" cy="420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195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Intro to Ashta Chamma:</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19" y="1935634"/>
            <a:ext cx="6858001" cy="4343868"/>
          </a:xfrm>
        </p:spPr>
        <p:txBody>
          <a:bodyPr>
            <a:normAutofit/>
          </a:bodyPr>
          <a:lstStyle/>
          <a:p>
            <a:pPr marL="342900" indent="-342900">
              <a:lnSpc>
                <a:spcPts val="2800"/>
              </a:lnSpc>
              <a:buFont typeface="Arial" panose="020B0604020202020204" pitchFamily="34" charset="0"/>
              <a:buChar char="•"/>
            </a:pPr>
            <a:r>
              <a:rPr lang="en-US" dirty="0"/>
              <a:t>Indian version of a Ludo game, which is very common and one of the oldest games back in India.</a:t>
            </a:r>
          </a:p>
          <a:p>
            <a:pPr marL="342900" indent="-342900">
              <a:lnSpc>
                <a:spcPts val="2800"/>
              </a:lnSpc>
              <a:buFont typeface="Arial" panose="020B0604020202020204" pitchFamily="34" charset="0"/>
              <a:buChar char="•"/>
            </a:pPr>
            <a:r>
              <a:rPr lang="en-US" dirty="0"/>
              <a:t>Consists of 25 squares which are divided into 5 Rows X 5 Columns.</a:t>
            </a:r>
          </a:p>
          <a:p>
            <a:pPr marL="285750" indent="-285750">
              <a:buFont typeface="Arial" panose="020B0604020202020204" pitchFamily="34" charset="0"/>
              <a:buChar char="•"/>
            </a:pPr>
            <a:r>
              <a:rPr lang="en-US" dirty="0"/>
              <a:t>Each player takes a turn to roll the Dice.</a:t>
            </a:r>
          </a:p>
          <a:p>
            <a:pPr marL="285750" indent="-285750">
              <a:buFont typeface="Arial" panose="020B0604020202020204" pitchFamily="34" charset="0"/>
              <a:buChar char="•"/>
            </a:pPr>
            <a:r>
              <a:rPr lang="en-US" dirty="0"/>
              <a:t>In </a:t>
            </a:r>
            <a:r>
              <a:rPr lang="en-US" dirty="0" err="1"/>
              <a:t>telugu</a:t>
            </a:r>
            <a:r>
              <a:rPr lang="en-US" dirty="0"/>
              <a:t>, If Dice rolls 4 it means Ashta and If Dice rolls 8 its chamma</a:t>
            </a:r>
          </a:p>
          <a:p>
            <a:pPr marL="342900" indent="-342900">
              <a:lnSpc>
                <a:spcPts val="2800"/>
              </a:lnSpc>
              <a:buFont typeface="Arial" panose="020B0604020202020204" pitchFamily="34" charset="0"/>
              <a:buChar char="•"/>
            </a:pPr>
            <a:r>
              <a:rPr lang="en-US" dirty="0"/>
              <a:t>A block can be a safe place, or it can be an unsafe place. Each player has a turn in sequence and is asked to flip a die. Each player has a couple of pawns and are moved according to the dice value..</a:t>
            </a:r>
          </a:p>
          <a:p>
            <a:pPr>
              <a:lnSpc>
                <a:spcPts val="2800"/>
              </a:lnSpc>
            </a:pPr>
            <a:endParaRPr lang="en-US" dirty="0"/>
          </a:p>
          <a:p>
            <a:endParaRPr lang="en-US" dirty="0"/>
          </a:p>
          <a:p>
            <a:endParaRPr lang="en-US" dirty="0"/>
          </a:p>
        </p:txBody>
      </p:sp>
      <p:pic>
        <p:nvPicPr>
          <p:cNvPr id="9" name="Picture 8">
            <a:extLst>
              <a:ext uri="{FF2B5EF4-FFF2-40B4-BE49-F238E27FC236}">
                <a16:creationId xmlns:a16="http://schemas.microsoft.com/office/drawing/2014/main" id="{DFED81AD-EE06-472A-2F76-F160ACC36C1B}"/>
              </a:ext>
            </a:extLst>
          </p:cNvPr>
          <p:cNvPicPr>
            <a:picLocks noChangeAspect="1"/>
          </p:cNvPicPr>
          <p:nvPr/>
        </p:nvPicPr>
        <p:blipFill>
          <a:blip r:embed="rId2"/>
          <a:stretch>
            <a:fillRect/>
          </a:stretch>
        </p:blipFill>
        <p:spPr>
          <a:xfrm>
            <a:off x="186612" y="1786812"/>
            <a:ext cx="3312952" cy="3128534"/>
          </a:xfrm>
          <a:prstGeom prst="rect">
            <a:avLst/>
          </a:prstGeom>
        </p:spPr>
      </p:pic>
    </p:spTree>
    <p:extLst>
      <p:ext uri="{BB962C8B-B14F-4D97-AF65-F5344CB8AC3E}">
        <p14:creationId xmlns:p14="http://schemas.microsoft.com/office/powerpoint/2010/main" val="217473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48DA-F5C2-8273-4AAD-A2BC7A745029}"/>
              </a:ext>
            </a:extLst>
          </p:cNvPr>
          <p:cNvSpPr>
            <a:spLocks noGrp="1"/>
          </p:cNvSpPr>
          <p:nvPr>
            <p:ph type="title"/>
          </p:nvPr>
        </p:nvSpPr>
        <p:spPr/>
        <p:txBody>
          <a:bodyPr/>
          <a:lstStyle/>
          <a:p>
            <a:r>
              <a:rPr lang="en-US" dirty="0"/>
              <a:t>Rules of The Game</a:t>
            </a:r>
          </a:p>
        </p:txBody>
      </p:sp>
      <p:sp>
        <p:nvSpPr>
          <p:cNvPr id="3" name="Text Placeholder 2">
            <a:extLst>
              <a:ext uri="{FF2B5EF4-FFF2-40B4-BE49-F238E27FC236}">
                <a16:creationId xmlns:a16="http://schemas.microsoft.com/office/drawing/2014/main" id="{2B160F74-C381-CAF6-4614-CE87BC507860}"/>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Each player has a fixed path in which the player’s pawns move, which is in  counter-clockwise direction.</a:t>
            </a:r>
          </a:p>
          <a:p>
            <a:pPr marL="285750" indent="-285750">
              <a:buFont typeface="Arial" panose="020B0604020202020204" pitchFamily="34" charset="0"/>
              <a:buChar char="•"/>
            </a:pPr>
            <a:r>
              <a:rPr lang="en-US" dirty="0"/>
              <a:t>The possible values of the Dice are 1, 2, 3, 4 and 8. Depending on the number rolled, the player can move one of their pawns that many number of squares on the board</a:t>
            </a:r>
          </a:p>
          <a:p>
            <a:pPr marL="285750" indent="-285750">
              <a:buFont typeface="Arial" panose="020B0604020202020204" pitchFamily="34" charset="0"/>
              <a:buChar char="•"/>
            </a:pPr>
            <a:r>
              <a:rPr lang="en-US" dirty="0"/>
              <a:t> Dice value is n than moves by n squares.</a:t>
            </a:r>
          </a:p>
          <a:p>
            <a:pPr marL="285750" indent="-285750">
              <a:buFont typeface="Arial" panose="020B0604020202020204" pitchFamily="34" charset="0"/>
              <a:buChar char="•"/>
            </a:pPr>
            <a:r>
              <a:rPr lang="en-US" dirty="0"/>
              <a:t>Killing spirit turns true for  a player then player's pawns can move into inner loop.</a:t>
            </a:r>
          </a:p>
          <a:p>
            <a:pPr marL="285750" indent="-285750">
              <a:buFont typeface="Arial" panose="020B0604020202020204" pitchFamily="34" charset="0"/>
              <a:buChar char="•"/>
            </a:pPr>
            <a:r>
              <a:rPr lang="en-US" dirty="0"/>
              <a:t>For a player to win, he/she must move all their pawns to the center square.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9790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3">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5">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14F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8E16F88-DCF5-7D6D-EF5A-8DC1DDE85153}"/>
              </a:ext>
            </a:extLst>
          </p:cNvPr>
          <p:cNvPicPr>
            <a:picLocks noChangeAspect="1"/>
          </p:cNvPicPr>
          <p:nvPr/>
        </p:nvPicPr>
        <p:blipFill>
          <a:blip r:embed="rId2"/>
          <a:stretch>
            <a:fillRect/>
          </a:stretch>
        </p:blipFill>
        <p:spPr>
          <a:xfrm>
            <a:off x="641180" y="1534335"/>
            <a:ext cx="5129784" cy="3803390"/>
          </a:xfrm>
          <a:prstGeom prst="rect">
            <a:avLst/>
          </a:prstGeom>
        </p:spPr>
      </p:pic>
      <p:sp>
        <p:nvSpPr>
          <p:cNvPr id="48" name="Rectangle 37">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14F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A137CFE-3F36-3CC7-8BF2-A1F25054CAB3}"/>
              </a:ext>
            </a:extLst>
          </p:cNvPr>
          <p:cNvPicPr>
            <a:picLocks noChangeAspect="1"/>
          </p:cNvPicPr>
          <p:nvPr/>
        </p:nvPicPr>
        <p:blipFill>
          <a:blip r:embed="rId3"/>
          <a:stretch>
            <a:fillRect/>
          </a:stretch>
        </p:blipFill>
        <p:spPr>
          <a:xfrm>
            <a:off x="6421034" y="1670869"/>
            <a:ext cx="5129784" cy="3516261"/>
          </a:xfrm>
          <a:prstGeom prst="rect">
            <a:avLst/>
          </a:prstGeom>
        </p:spPr>
      </p:pic>
    </p:spTree>
    <p:extLst>
      <p:ext uri="{BB962C8B-B14F-4D97-AF65-F5344CB8AC3E}">
        <p14:creationId xmlns:p14="http://schemas.microsoft.com/office/powerpoint/2010/main" val="2467661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B320A-560D-4493-AA6A-79A2C8DC387F}"/>
              </a:ext>
            </a:extLst>
          </p:cNvPr>
          <p:cNvSpPr>
            <a:spLocks noGrp="1"/>
          </p:cNvSpPr>
          <p:nvPr>
            <p:ph type="title"/>
          </p:nvPr>
        </p:nvSpPr>
        <p:spPr/>
        <p:txBody>
          <a:bodyPr/>
          <a:lstStyle/>
          <a:p>
            <a:pPr algn="ctr"/>
            <a:r>
              <a:rPr lang="en-US" dirty="0"/>
              <a:t>Initial Prototype</a:t>
            </a:r>
          </a:p>
        </p:txBody>
      </p:sp>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p:txBody>
          <a:bodyPr/>
          <a:lstStyle/>
          <a:p>
            <a:endParaRPr lang="en-US" dirty="0"/>
          </a:p>
          <a:p>
            <a:endParaRPr lang="en-US" dirty="0"/>
          </a:p>
        </p:txBody>
      </p:sp>
      <p:pic>
        <p:nvPicPr>
          <p:cNvPr id="4" name="Picture 3">
            <a:extLst>
              <a:ext uri="{FF2B5EF4-FFF2-40B4-BE49-F238E27FC236}">
                <a16:creationId xmlns:a16="http://schemas.microsoft.com/office/drawing/2014/main" id="{3DE48FFF-C113-F1A6-5D4E-88F150182988}"/>
              </a:ext>
            </a:extLst>
          </p:cNvPr>
          <p:cNvPicPr>
            <a:picLocks noChangeAspect="1"/>
          </p:cNvPicPr>
          <p:nvPr/>
        </p:nvPicPr>
        <p:blipFill>
          <a:blip r:embed="rId2"/>
          <a:stretch>
            <a:fillRect/>
          </a:stretch>
        </p:blipFill>
        <p:spPr>
          <a:xfrm>
            <a:off x="1340361" y="2666934"/>
            <a:ext cx="2987299" cy="1524132"/>
          </a:xfrm>
          <a:prstGeom prst="rect">
            <a:avLst/>
          </a:prstGeom>
        </p:spPr>
      </p:pic>
      <p:pic>
        <p:nvPicPr>
          <p:cNvPr id="9" name="Picture 8">
            <a:extLst>
              <a:ext uri="{FF2B5EF4-FFF2-40B4-BE49-F238E27FC236}">
                <a16:creationId xmlns:a16="http://schemas.microsoft.com/office/drawing/2014/main" id="{84C8E5EB-DDE2-4F3C-71DB-1C96123C58F5}"/>
              </a:ext>
            </a:extLst>
          </p:cNvPr>
          <p:cNvPicPr>
            <a:picLocks noChangeAspect="1"/>
          </p:cNvPicPr>
          <p:nvPr/>
        </p:nvPicPr>
        <p:blipFill>
          <a:blip r:embed="rId3"/>
          <a:stretch>
            <a:fillRect/>
          </a:stretch>
        </p:blipFill>
        <p:spPr>
          <a:xfrm>
            <a:off x="4709997" y="2586917"/>
            <a:ext cx="5776461" cy="3208298"/>
          </a:xfrm>
          <a:prstGeom prst="rect">
            <a:avLst/>
          </a:prstGeom>
        </p:spPr>
      </p:pic>
    </p:spTree>
    <p:extLst>
      <p:ext uri="{BB962C8B-B14F-4D97-AF65-F5344CB8AC3E}">
        <p14:creationId xmlns:p14="http://schemas.microsoft.com/office/powerpoint/2010/main" val="524939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a:xfrm>
            <a:off x="914400" y="914401"/>
            <a:ext cx="7408506" cy="662472"/>
          </a:xfrm>
        </p:spPr>
        <p:txBody>
          <a:bodyPr/>
          <a:lstStyle/>
          <a:p>
            <a:r>
              <a:rPr lang="en-US" dirty="0"/>
              <a:t>Requirements:</a:t>
            </a:r>
          </a:p>
        </p:txBody>
      </p:sp>
      <p:sp>
        <p:nvSpPr>
          <p:cNvPr id="5" name="Text Placeholder 4">
            <a:extLst>
              <a:ext uri="{FF2B5EF4-FFF2-40B4-BE49-F238E27FC236}">
                <a16:creationId xmlns:a16="http://schemas.microsoft.com/office/drawing/2014/main" id="{FC163D03-0474-4A43-A81C-E7FC3027F22D}"/>
              </a:ext>
            </a:extLst>
          </p:cNvPr>
          <p:cNvSpPr>
            <a:spLocks noGrp="1"/>
          </p:cNvSpPr>
          <p:nvPr>
            <p:ph type="body" sz="quarter" idx="11"/>
          </p:nvPr>
        </p:nvSpPr>
        <p:spPr>
          <a:xfrm>
            <a:off x="914399" y="2136710"/>
            <a:ext cx="6531429" cy="3982824"/>
          </a:xfrm>
        </p:spPr>
        <p:txBody>
          <a:bodyPr/>
          <a:lstStyle/>
          <a:p>
            <a:pPr marL="285750" indent="-285750" algn="l">
              <a:lnSpc>
                <a:spcPts val="2800"/>
              </a:lnSpc>
              <a:buFont typeface="Arial" panose="020B0604020202020204" pitchFamily="34" charset="0"/>
              <a:buChar char="•"/>
            </a:pPr>
            <a:r>
              <a:rPr lang="en-US" sz="1800" dirty="0"/>
              <a:t>Functional </a:t>
            </a:r>
            <a:r>
              <a:rPr lang="en-US" dirty="0"/>
              <a:t>Requirements:</a:t>
            </a:r>
          </a:p>
          <a:p>
            <a:pPr algn="l">
              <a:lnSpc>
                <a:spcPts val="2800"/>
              </a:lnSpc>
            </a:pPr>
            <a:endParaRPr lang="en-US" sz="1800" dirty="0"/>
          </a:p>
        </p:txBody>
      </p:sp>
      <p:sp>
        <p:nvSpPr>
          <p:cNvPr id="7" name="Oval 6">
            <a:extLst>
              <a:ext uri="{FF2B5EF4-FFF2-40B4-BE49-F238E27FC236}">
                <a16:creationId xmlns:a16="http://schemas.microsoft.com/office/drawing/2014/main" id="{B4E64823-B1F6-4468-BC94-C8D367BF35A2}"/>
              </a:ext>
              <a:ext uri="{C183D7F6-B498-43B3-948B-1728B52AA6E4}">
                <adec:decorative xmlns:adec="http://schemas.microsoft.com/office/drawing/2017/decorative" val="1"/>
              </a:ext>
            </a:extLst>
          </p:cNvPr>
          <p:cNvSpPr/>
          <p:nvPr/>
        </p:nvSpPr>
        <p:spPr>
          <a:xfrm>
            <a:off x="7837692" y="1714500"/>
            <a:ext cx="3429000" cy="3429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7DA1A9AC-C933-63ED-FEC6-F5D40295E02E}"/>
              </a:ext>
            </a:extLst>
          </p:cNvPr>
          <p:cNvSpPr/>
          <p:nvPr/>
        </p:nvSpPr>
        <p:spPr>
          <a:xfrm>
            <a:off x="541185" y="2766526"/>
            <a:ext cx="4283685" cy="160953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C11247F-FBC7-8A73-EBEE-EAD8812B70DB}"/>
              </a:ext>
            </a:extLst>
          </p:cNvPr>
          <p:cNvSpPr txBox="1"/>
          <p:nvPr/>
        </p:nvSpPr>
        <p:spPr>
          <a:xfrm flipH="1">
            <a:off x="746448" y="2938369"/>
            <a:ext cx="2491272" cy="369332"/>
          </a:xfrm>
          <a:prstGeom prst="rect">
            <a:avLst/>
          </a:prstGeom>
          <a:noFill/>
        </p:spPr>
        <p:txBody>
          <a:bodyPr wrap="square" rtlCol="0">
            <a:spAutoFit/>
          </a:bodyPr>
          <a:lstStyle/>
          <a:p>
            <a:r>
              <a:rPr lang="en-US" dirty="0">
                <a:solidFill>
                  <a:schemeClr val="bg1"/>
                </a:solidFill>
              </a:rPr>
              <a:t>Dice:</a:t>
            </a:r>
          </a:p>
        </p:txBody>
      </p:sp>
      <p:sp>
        <p:nvSpPr>
          <p:cNvPr id="12" name="TextBox 11">
            <a:extLst>
              <a:ext uri="{FF2B5EF4-FFF2-40B4-BE49-F238E27FC236}">
                <a16:creationId xmlns:a16="http://schemas.microsoft.com/office/drawing/2014/main" id="{E54BDCB6-7185-B625-713C-1495A33BC9AF}"/>
              </a:ext>
            </a:extLst>
          </p:cNvPr>
          <p:cNvSpPr txBox="1"/>
          <p:nvPr/>
        </p:nvSpPr>
        <p:spPr>
          <a:xfrm flipH="1">
            <a:off x="1511569" y="2950135"/>
            <a:ext cx="3313301" cy="1200329"/>
          </a:xfrm>
          <a:prstGeom prst="rect">
            <a:avLst/>
          </a:prstGeom>
          <a:noFill/>
        </p:spPr>
        <p:txBody>
          <a:bodyPr wrap="square" rtlCol="0">
            <a:spAutoFit/>
          </a:bodyPr>
          <a:lstStyle/>
          <a:p>
            <a:r>
              <a:rPr lang="en-US" dirty="0">
                <a:solidFill>
                  <a:schemeClr val="bg1"/>
                </a:solidFill>
              </a:rPr>
              <a:t>Level-1 : Normal Play B/w 2 players</a:t>
            </a:r>
          </a:p>
          <a:p>
            <a:r>
              <a:rPr lang="en-US" dirty="0">
                <a:solidFill>
                  <a:schemeClr val="bg1"/>
                </a:solidFill>
              </a:rPr>
              <a:t>Level-2: Less possibility of Dice rolling 4 and 8. </a:t>
            </a:r>
          </a:p>
        </p:txBody>
      </p:sp>
      <p:sp>
        <p:nvSpPr>
          <p:cNvPr id="13" name="Rectangle: Rounded Corners 12">
            <a:extLst>
              <a:ext uri="{FF2B5EF4-FFF2-40B4-BE49-F238E27FC236}">
                <a16:creationId xmlns:a16="http://schemas.microsoft.com/office/drawing/2014/main" id="{5E841B5A-769C-7C42-2A99-07875E4BB9CD}"/>
              </a:ext>
            </a:extLst>
          </p:cNvPr>
          <p:cNvSpPr/>
          <p:nvPr/>
        </p:nvSpPr>
        <p:spPr>
          <a:xfrm>
            <a:off x="541185" y="4879910"/>
            <a:ext cx="4283685" cy="1688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852DBDF-296D-F7AC-E536-DB3448E6D777}"/>
              </a:ext>
            </a:extLst>
          </p:cNvPr>
          <p:cNvSpPr txBox="1"/>
          <p:nvPr/>
        </p:nvSpPr>
        <p:spPr>
          <a:xfrm>
            <a:off x="1110343" y="5143500"/>
            <a:ext cx="2127377" cy="369332"/>
          </a:xfrm>
          <a:prstGeom prst="rect">
            <a:avLst/>
          </a:prstGeom>
          <a:noFill/>
        </p:spPr>
        <p:txBody>
          <a:bodyPr wrap="square" rtlCol="0">
            <a:spAutoFit/>
          </a:bodyPr>
          <a:lstStyle/>
          <a:p>
            <a:r>
              <a:rPr lang="en-US" dirty="0"/>
              <a:t>Player :</a:t>
            </a:r>
          </a:p>
        </p:txBody>
      </p:sp>
      <p:sp>
        <p:nvSpPr>
          <p:cNvPr id="15" name="TextBox 14">
            <a:extLst>
              <a:ext uri="{FF2B5EF4-FFF2-40B4-BE49-F238E27FC236}">
                <a16:creationId xmlns:a16="http://schemas.microsoft.com/office/drawing/2014/main" id="{851F6335-32EC-FA88-9F53-F5C96BE9E0E8}"/>
              </a:ext>
            </a:extLst>
          </p:cNvPr>
          <p:cNvSpPr txBox="1"/>
          <p:nvPr/>
        </p:nvSpPr>
        <p:spPr>
          <a:xfrm>
            <a:off x="1092626" y="5487107"/>
            <a:ext cx="3732244" cy="923330"/>
          </a:xfrm>
          <a:prstGeom prst="rect">
            <a:avLst/>
          </a:prstGeom>
          <a:noFill/>
        </p:spPr>
        <p:txBody>
          <a:bodyPr wrap="square" rtlCol="0">
            <a:spAutoFit/>
          </a:bodyPr>
          <a:lstStyle/>
          <a:p>
            <a:pPr marL="285750" indent="-285750">
              <a:buFont typeface="Arial" panose="020B0604020202020204" pitchFamily="34" charset="0"/>
              <a:buChar char="•"/>
            </a:pPr>
            <a:r>
              <a:rPr lang="en-US" dirty="0"/>
              <a:t>Tracking No of pawns on board</a:t>
            </a:r>
          </a:p>
          <a:p>
            <a:pPr marL="285750" indent="-285750">
              <a:buFont typeface="Arial" panose="020B0604020202020204" pitchFamily="34" charset="0"/>
              <a:buChar char="•"/>
            </a:pPr>
            <a:r>
              <a:rPr lang="en-US" dirty="0"/>
              <a:t>Tracking killing sprit </a:t>
            </a:r>
          </a:p>
          <a:p>
            <a:pPr marL="285750" indent="-285750">
              <a:buFont typeface="Arial" panose="020B0604020202020204" pitchFamily="34" charset="0"/>
              <a:buChar char="•"/>
            </a:pPr>
            <a:endParaRPr lang="en-US" dirty="0"/>
          </a:p>
        </p:txBody>
      </p:sp>
      <p:sp>
        <p:nvSpPr>
          <p:cNvPr id="16" name="Rectangle 15">
            <a:extLst>
              <a:ext uri="{FF2B5EF4-FFF2-40B4-BE49-F238E27FC236}">
                <a16:creationId xmlns:a16="http://schemas.microsoft.com/office/drawing/2014/main" id="{73B6548F-5D5E-7F06-07C1-B4BE88533E01}"/>
              </a:ext>
            </a:extLst>
          </p:cNvPr>
          <p:cNvSpPr/>
          <p:nvPr/>
        </p:nvSpPr>
        <p:spPr>
          <a:xfrm>
            <a:off x="5020815" y="2936780"/>
            <a:ext cx="2686272" cy="289217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E47E493-82AD-5760-2AA6-BF24D4A322EC}"/>
              </a:ext>
            </a:extLst>
          </p:cNvPr>
          <p:cNvSpPr txBox="1"/>
          <p:nvPr/>
        </p:nvSpPr>
        <p:spPr>
          <a:xfrm>
            <a:off x="4992821" y="2862124"/>
            <a:ext cx="1250302" cy="369332"/>
          </a:xfrm>
          <a:prstGeom prst="rect">
            <a:avLst/>
          </a:prstGeom>
          <a:noFill/>
        </p:spPr>
        <p:txBody>
          <a:bodyPr wrap="square" rtlCol="0">
            <a:spAutoFit/>
          </a:bodyPr>
          <a:lstStyle/>
          <a:p>
            <a:r>
              <a:rPr lang="en-US" dirty="0"/>
              <a:t>Board :</a:t>
            </a:r>
          </a:p>
        </p:txBody>
      </p:sp>
      <p:sp>
        <p:nvSpPr>
          <p:cNvPr id="18" name="TextBox 17">
            <a:extLst>
              <a:ext uri="{FF2B5EF4-FFF2-40B4-BE49-F238E27FC236}">
                <a16:creationId xmlns:a16="http://schemas.microsoft.com/office/drawing/2014/main" id="{A1067A0C-D400-5ED2-E8BA-F019904C55C4}"/>
              </a:ext>
            </a:extLst>
          </p:cNvPr>
          <p:cNvSpPr txBox="1"/>
          <p:nvPr/>
        </p:nvSpPr>
        <p:spPr>
          <a:xfrm>
            <a:off x="4992821" y="3149002"/>
            <a:ext cx="271426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Placing pawns on board</a:t>
            </a:r>
          </a:p>
          <a:p>
            <a:pPr marL="285750" indent="-285750">
              <a:buFont typeface="Arial" panose="020B0604020202020204" pitchFamily="34" charset="0"/>
              <a:buChar char="•"/>
            </a:pPr>
            <a:r>
              <a:rPr lang="en-US" dirty="0"/>
              <a:t>Updating pawn positions</a:t>
            </a:r>
          </a:p>
          <a:p>
            <a:pPr marL="285750" indent="-285750">
              <a:buFont typeface="Arial" panose="020B0604020202020204" pitchFamily="34" charset="0"/>
              <a:buChar char="•"/>
            </a:pPr>
            <a:r>
              <a:rPr lang="en-US" dirty="0"/>
              <a:t>Knockout Checking</a:t>
            </a:r>
          </a:p>
          <a:p>
            <a:pPr marL="285750" indent="-285750">
              <a:buFont typeface="Arial" panose="020B0604020202020204" pitchFamily="34" charset="0"/>
              <a:buChar char="•"/>
            </a:pPr>
            <a:r>
              <a:rPr lang="en-US" dirty="0"/>
              <a:t>Storing pawn positions</a:t>
            </a:r>
          </a:p>
          <a:p>
            <a:pPr marL="285750" indent="-285750">
              <a:buFont typeface="Arial" panose="020B0604020202020204" pitchFamily="34" charset="0"/>
              <a:buChar char="•"/>
            </a:pPr>
            <a:r>
              <a:rPr lang="en-US" dirty="0"/>
              <a:t>Checking if the game is complete</a:t>
            </a:r>
          </a:p>
          <a:p>
            <a:pPr marL="285750" indent="-285750">
              <a:buFont typeface="Arial" panose="020B0604020202020204" pitchFamily="34" charset="0"/>
              <a:buChar char="•"/>
            </a:pPr>
            <a:endParaRPr lang="en-US" dirty="0"/>
          </a:p>
        </p:txBody>
      </p:sp>
      <p:sp>
        <p:nvSpPr>
          <p:cNvPr id="21" name="TextBox 20">
            <a:extLst>
              <a:ext uri="{FF2B5EF4-FFF2-40B4-BE49-F238E27FC236}">
                <a16:creationId xmlns:a16="http://schemas.microsoft.com/office/drawing/2014/main" id="{21D94D37-2EEA-4DA7-E82A-0DD7CA902ECD}"/>
              </a:ext>
            </a:extLst>
          </p:cNvPr>
          <p:cNvSpPr txBox="1"/>
          <p:nvPr/>
        </p:nvSpPr>
        <p:spPr>
          <a:xfrm>
            <a:off x="7613780" y="1084872"/>
            <a:ext cx="3778898" cy="369332"/>
          </a:xfrm>
          <a:prstGeom prst="rect">
            <a:avLst/>
          </a:prstGeom>
          <a:noFill/>
        </p:spPr>
        <p:txBody>
          <a:bodyPr wrap="square" rtlCol="0">
            <a:spAutoFit/>
          </a:bodyPr>
          <a:lstStyle/>
          <a:p>
            <a:pPr marL="285750" indent="-285750">
              <a:buFont typeface="Arial" panose="020B0604020202020204" pitchFamily="34" charset="0"/>
              <a:buChar char="•"/>
            </a:pPr>
            <a:r>
              <a:rPr lang="en-US" dirty="0"/>
              <a:t>User Interface requirements:</a:t>
            </a:r>
          </a:p>
        </p:txBody>
      </p:sp>
      <p:sp>
        <p:nvSpPr>
          <p:cNvPr id="22" name="TextBox 21">
            <a:extLst>
              <a:ext uri="{FF2B5EF4-FFF2-40B4-BE49-F238E27FC236}">
                <a16:creationId xmlns:a16="http://schemas.microsoft.com/office/drawing/2014/main" id="{56C90024-1C46-2A3C-B0F0-F6704ECEB634}"/>
              </a:ext>
            </a:extLst>
          </p:cNvPr>
          <p:cNvSpPr txBox="1"/>
          <p:nvPr/>
        </p:nvSpPr>
        <p:spPr>
          <a:xfrm flipH="1">
            <a:off x="8117642" y="1992496"/>
            <a:ext cx="314905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Board with 2 Different color squares. Panel with level 1 and 2 creation.</a:t>
            </a:r>
          </a:p>
          <a:p>
            <a:pPr marL="285750" indent="-285750">
              <a:buFont typeface="Arial" panose="020B0604020202020204" pitchFamily="34" charset="0"/>
              <a:buChar char="•"/>
            </a:pPr>
            <a:r>
              <a:rPr lang="en-US" dirty="0"/>
              <a:t> Pawns of 2 different colors of 2 players movement according to dice value on their turn.</a:t>
            </a:r>
          </a:p>
          <a:p>
            <a:pPr marL="285750" indent="-285750">
              <a:buFont typeface="Arial" panose="020B0604020202020204" pitchFamily="34" charset="0"/>
              <a:buChar char="•"/>
            </a:pPr>
            <a:r>
              <a:rPr lang="en-US" dirty="0"/>
              <a:t>On winning the game new panel with highest score   as well as their name </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602246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a:spLocks noChangeAspect="1"/>
          </p:cNvSpPr>
          <p:nvPr/>
        </p:nvSpPr>
        <p:spPr>
          <a:xfrm flipH="1">
            <a:off x="-81024" y="0"/>
            <a:ext cx="4023360" cy="6929752"/>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D193EC8F-B7C8-1A84-1F20-8EEF2DAFB312}"/>
              </a:ext>
            </a:extLst>
          </p:cNvPr>
          <p:cNvPicPr>
            <a:picLocks noChangeAspect="1"/>
          </p:cNvPicPr>
          <p:nvPr/>
        </p:nvPicPr>
        <p:blipFill>
          <a:blip r:embed="rId2"/>
          <a:stretch>
            <a:fillRect/>
          </a:stretch>
        </p:blipFill>
        <p:spPr>
          <a:xfrm>
            <a:off x="4415246" y="282251"/>
            <a:ext cx="7532157" cy="6312160"/>
          </a:xfrm>
          <a:prstGeom prst="rect">
            <a:avLst/>
          </a:prstGeom>
        </p:spPr>
      </p:pic>
      <p:sp>
        <p:nvSpPr>
          <p:cNvPr id="3" name="TextBox 2">
            <a:extLst>
              <a:ext uri="{FF2B5EF4-FFF2-40B4-BE49-F238E27FC236}">
                <a16:creationId xmlns:a16="http://schemas.microsoft.com/office/drawing/2014/main" id="{A05D4C4E-B72C-2E23-0B83-5FFAC96A63E6}"/>
              </a:ext>
            </a:extLst>
          </p:cNvPr>
          <p:cNvSpPr txBox="1"/>
          <p:nvPr/>
        </p:nvSpPr>
        <p:spPr>
          <a:xfrm flipH="1">
            <a:off x="428427" y="2499833"/>
            <a:ext cx="3004457" cy="1077218"/>
          </a:xfrm>
          <a:prstGeom prst="rect">
            <a:avLst/>
          </a:prstGeom>
          <a:noFill/>
        </p:spPr>
        <p:txBody>
          <a:bodyPr wrap="square" rtlCol="0">
            <a:spAutoFit/>
          </a:bodyPr>
          <a:lstStyle/>
          <a:p>
            <a:r>
              <a:rPr lang="en-US" sz="3200" dirty="0">
                <a:latin typeface="+mj-lt"/>
              </a:rPr>
              <a:t>UML Diagram:</a:t>
            </a:r>
          </a:p>
        </p:txBody>
      </p:sp>
    </p:spTree>
    <p:extLst>
      <p:ext uri="{BB962C8B-B14F-4D97-AF65-F5344CB8AC3E}">
        <p14:creationId xmlns:p14="http://schemas.microsoft.com/office/powerpoint/2010/main" val="11233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B7C4AF-BB0C-400D-A8AA-F137B0266E2D}"/>
              </a:ext>
            </a:extLst>
          </p:cNvPr>
          <p:cNvSpPr>
            <a:spLocks noGrp="1"/>
          </p:cNvSpPr>
          <p:nvPr>
            <p:ph type="title"/>
          </p:nvPr>
        </p:nvSpPr>
        <p:spPr/>
        <p:txBody>
          <a:bodyPr/>
          <a:lstStyle/>
          <a:p>
            <a:r>
              <a:rPr lang="en-US" dirty="0"/>
              <a:t>Testing:</a:t>
            </a:r>
          </a:p>
        </p:txBody>
      </p:sp>
      <p:sp>
        <p:nvSpPr>
          <p:cNvPr id="7" name="Oval 6">
            <a:extLst>
              <a:ext uri="{FF2B5EF4-FFF2-40B4-BE49-F238E27FC236}">
                <a16:creationId xmlns:a16="http://schemas.microsoft.com/office/drawing/2014/main" id="{AA4F2D27-80D1-43A4-B893-7086233F71D1}"/>
              </a:ext>
              <a:ext uri="{C183D7F6-B498-43B3-948B-1728B52AA6E4}">
                <adec:decorative xmlns:adec="http://schemas.microsoft.com/office/drawing/2017/decorative" val="1"/>
              </a:ext>
            </a:extLst>
          </p:cNvPr>
          <p:cNvSpPr/>
          <p:nvPr/>
        </p:nvSpPr>
        <p:spPr>
          <a:xfrm>
            <a:off x="586556" y="1714500"/>
            <a:ext cx="3429000" cy="3429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ion of a ruler character ">
            <a:extLst>
              <a:ext uri="{FF2B5EF4-FFF2-40B4-BE49-F238E27FC236}">
                <a16:creationId xmlns:a16="http://schemas.microsoft.com/office/drawing/2014/main" id="{4B6C31E8-1BAB-42D1-B428-60F38E95BF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423556" flipH="1">
            <a:off x="900791" y="3052708"/>
            <a:ext cx="3041146" cy="964260"/>
          </a:xfrm>
          <a:prstGeom prst="rect">
            <a:avLst/>
          </a:prstGeom>
        </p:spPr>
      </p:pic>
      <p:sp>
        <p:nvSpPr>
          <p:cNvPr id="5" name="Text Placeholder 4">
            <a:extLst>
              <a:ext uri="{FF2B5EF4-FFF2-40B4-BE49-F238E27FC236}">
                <a16:creationId xmlns:a16="http://schemas.microsoft.com/office/drawing/2014/main" id="{3562FEA6-8248-4738-93E1-2DBD6D4DB684}"/>
              </a:ext>
            </a:extLst>
          </p:cNvPr>
          <p:cNvSpPr>
            <a:spLocks noGrp="1"/>
          </p:cNvSpPr>
          <p:nvPr>
            <p:ph type="body" sz="quarter" idx="11"/>
          </p:nvPr>
        </p:nvSpPr>
        <p:spPr>
          <a:xfrm>
            <a:off x="4389117" y="2273781"/>
            <a:ext cx="6858001" cy="2727428"/>
          </a:xfrm>
        </p:spPr>
        <p:txBody>
          <a:bodyPr>
            <a:normAutofit/>
          </a:bodyPr>
          <a:lstStyle/>
          <a:p>
            <a:pPr marL="342900" indent="-342900" algn="l">
              <a:lnSpc>
                <a:spcPts val="2800"/>
              </a:lnSpc>
              <a:buFont typeface="Arial" panose="020B0604020202020204" pitchFamily="34" charset="0"/>
              <a:buChar char="•"/>
            </a:pPr>
            <a:r>
              <a:rPr lang="en-US" sz="2000" dirty="0"/>
              <a:t>Classes of Model:</a:t>
            </a:r>
          </a:p>
          <a:p>
            <a:pPr marL="800100" lvl="1" indent="-342900" algn="l">
              <a:lnSpc>
                <a:spcPts val="2800"/>
              </a:lnSpc>
              <a:buFont typeface="Courier New" panose="02070309020205020404" pitchFamily="49" charset="0"/>
              <a:buChar char="o"/>
            </a:pPr>
            <a:r>
              <a:rPr lang="en-US" sz="2000" dirty="0">
                <a:solidFill>
                  <a:schemeClr val="tx1">
                    <a:lumMod val="75000"/>
                    <a:lumOff val="25000"/>
                  </a:schemeClr>
                </a:solidFill>
              </a:rPr>
              <a:t>Board</a:t>
            </a:r>
          </a:p>
          <a:p>
            <a:pPr marL="800100" lvl="1" indent="-342900" algn="l">
              <a:lnSpc>
                <a:spcPts val="2800"/>
              </a:lnSpc>
              <a:buFont typeface="Courier New" panose="02070309020205020404" pitchFamily="49" charset="0"/>
              <a:buChar char="o"/>
            </a:pPr>
            <a:r>
              <a:rPr lang="en-US" sz="2000" dirty="0">
                <a:solidFill>
                  <a:schemeClr val="tx1">
                    <a:lumMod val="75000"/>
                    <a:lumOff val="25000"/>
                  </a:schemeClr>
                </a:solidFill>
              </a:rPr>
              <a:t>Pawn</a:t>
            </a:r>
          </a:p>
          <a:p>
            <a:pPr marL="800100" lvl="1" indent="-342900" algn="l">
              <a:lnSpc>
                <a:spcPts val="2800"/>
              </a:lnSpc>
              <a:buFont typeface="Courier New" panose="02070309020205020404" pitchFamily="49" charset="0"/>
              <a:buChar char="o"/>
            </a:pPr>
            <a:r>
              <a:rPr lang="en-US" sz="2000" dirty="0">
                <a:solidFill>
                  <a:schemeClr val="tx1">
                    <a:lumMod val="75000"/>
                    <a:lumOff val="25000"/>
                  </a:schemeClr>
                </a:solidFill>
              </a:rPr>
              <a:t>Player</a:t>
            </a:r>
          </a:p>
          <a:p>
            <a:pPr marL="800100" lvl="1" indent="-342900" algn="l">
              <a:lnSpc>
                <a:spcPts val="2800"/>
              </a:lnSpc>
              <a:buFont typeface="Courier New" panose="02070309020205020404" pitchFamily="49" charset="0"/>
              <a:buChar char="o"/>
            </a:pPr>
            <a:r>
              <a:rPr lang="en-US" sz="2000" dirty="0">
                <a:solidFill>
                  <a:schemeClr val="tx1">
                    <a:lumMod val="75000"/>
                    <a:lumOff val="25000"/>
                  </a:schemeClr>
                </a:solidFill>
              </a:rPr>
              <a:t>Dice</a:t>
            </a:r>
          </a:p>
          <a:p>
            <a:pPr marL="285750" indent="-285750">
              <a:buFont typeface="Arial" panose="020B0604020202020204" pitchFamily="34" charset="0"/>
              <a:buChar char="•"/>
            </a:pPr>
            <a:r>
              <a:rPr lang="en-US" dirty="0"/>
              <a:t>No issues while testing.</a:t>
            </a:r>
          </a:p>
        </p:txBody>
      </p:sp>
    </p:spTree>
    <p:extLst>
      <p:ext uri="{BB962C8B-B14F-4D97-AF65-F5344CB8AC3E}">
        <p14:creationId xmlns:p14="http://schemas.microsoft.com/office/powerpoint/2010/main" val="2418152891"/>
      </p:ext>
    </p:extLst>
  </p:cSld>
  <p:clrMapOvr>
    <a:masterClrMapping/>
  </p:clrMapOvr>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HousePresentation_Elementary_Win32_JB_v2" id="{76CC1F8F-1616-4FD5-B5D9-5288357CAB76}" vid="{CCFA5B03-57D1-4BF3-98DD-85D1A7F0AA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F07EB6-DDE3-49D2-9047-A171C0D29C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4EED2D-C894-47C4-9CDD-55EC03B2713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8431A9B-4B87-4F2F-AB9E-CAE6A6729B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Open house presentation</Template>
  <TotalTime>219</TotalTime>
  <Words>605</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Kristen ITC</vt:lpstr>
      <vt:lpstr>Quire Sans</vt:lpstr>
      <vt:lpstr>Office Theme</vt:lpstr>
      <vt:lpstr>PowerPoint Presentation</vt:lpstr>
      <vt:lpstr>CONTENT:</vt:lpstr>
      <vt:lpstr>Intro to Ashta Chamma:</vt:lpstr>
      <vt:lpstr>Rules of The Game</vt:lpstr>
      <vt:lpstr>PowerPoint Presentation</vt:lpstr>
      <vt:lpstr>Initial Prototype</vt:lpstr>
      <vt:lpstr>Requirements:</vt:lpstr>
      <vt:lpstr>PowerPoint Presentation</vt:lpstr>
      <vt:lpstr>Testing:</vt:lpstr>
      <vt:lpstr>PowerPoint Presentation</vt:lpstr>
      <vt:lpstr>Future extensions:</vt:lpstr>
      <vt:lpstr> </vt:lpstr>
      <vt:lpstr>Reflection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Pravalika Mirukula</dc:creator>
  <cp:lastModifiedBy>Pravalika Mirukula</cp:lastModifiedBy>
  <cp:revision>3</cp:revision>
  <dcterms:created xsi:type="dcterms:W3CDTF">2022-12-08T03:31:42Z</dcterms:created>
  <dcterms:modified xsi:type="dcterms:W3CDTF">2022-12-09T19:57:01Z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