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264D"/>
    <a:srgbClr val="1CBAE9"/>
    <a:srgbClr val="018FE3"/>
    <a:srgbClr val="025297"/>
    <a:srgbClr val="01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7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8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8BC7-48F4-47E9-A4D5-6D3580ED221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2D0F-9682-4A38-AF99-592023EBD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1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2C47F-8E95-45EA-B6A1-C3A96105B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6" t="30552" r="31591" b="30551"/>
          <a:stretch/>
        </p:blipFill>
        <p:spPr>
          <a:xfrm>
            <a:off x="5716494" y="5621509"/>
            <a:ext cx="6484008" cy="700147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2E1E4E0F-4372-4122-A109-AA57BA70A9E0}"/>
              </a:ext>
            </a:extLst>
          </p:cNvPr>
          <p:cNvSpPr>
            <a:spLocks noChangeAspect="1"/>
          </p:cNvSpPr>
          <p:nvPr/>
        </p:nvSpPr>
        <p:spPr>
          <a:xfrm>
            <a:off x="8016486" y="3369972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64241A-27F4-4A2A-9D99-344091AC2FDB}"/>
              </a:ext>
            </a:extLst>
          </p:cNvPr>
          <p:cNvSpPr>
            <a:spLocks noChangeAspect="1"/>
          </p:cNvSpPr>
          <p:nvPr/>
        </p:nvSpPr>
        <p:spPr>
          <a:xfrm>
            <a:off x="10212571" y="4530384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A344E4-E10F-4797-9891-3F19EAA86C62}"/>
              </a:ext>
            </a:extLst>
          </p:cNvPr>
          <p:cNvSpPr>
            <a:spLocks noChangeAspect="1"/>
          </p:cNvSpPr>
          <p:nvPr/>
        </p:nvSpPr>
        <p:spPr>
          <a:xfrm>
            <a:off x="12408658" y="5751986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FF2A56-1549-4336-9AE3-B1F954675545}"/>
              </a:ext>
            </a:extLst>
          </p:cNvPr>
          <p:cNvSpPr>
            <a:spLocks noChangeAspect="1"/>
          </p:cNvSpPr>
          <p:nvPr/>
        </p:nvSpPr>
        <p:spPr>
          <a:xfrm>
            <a:off x="12366744" y="8144656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454B96-43F4-49B7-9474-9792F5108341}"/>
              </a:ext>
            </a:extLst>
          </p:cNvPr>
          <p:cNvSpPr>
            <a:spLocks noChangeAspect="1"/>
          </p:cNvSpPr>
          <p:nvPr/>
        </p:nvSpPr>
        <p:spPr>
          <a:xfrm>
            <a:off x="12374018" y="10641238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708E22-0E8B-4609-BC15-C50A24D84816}"/>
              </a:ext>
            </a:extLst>
          </p:cNvPr>
          <p:cNvSpPr>
            <a:spLocks noChangeAspect="1"/>
          </p:cNvSpPr>
          <p:nvPr/>
        </p:nvSpPr>
        <p:spPr>
          <a:xfrm>
            <a:off x="10212571" y="11862844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55BB01-7956-439C-A459-C9FF0D010023}"/>
              </a:ext>
            </a:extLst>
          </p:cNvPr>
          <p:cNvSpPr>
            <a:spLocks noChangeAspect="1"/>
          </p:cNvSpPr>
          <p:nvPr/>
        </p:nvSpPr>
        <p:spPr>
          <a:xfrm>
            <a:off x="7981850" y="13092531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60FE24-CF61-470D-813E-2F93B3283BC6}"/>
              </a:ext>
            </a:extLst>
          </p:cNvPr>
          <p:cNvSpPr>
            <a:spLocks noChangeAspect="1"/>
          </p:cNvSpPr>
          <p:nvPr/>
        </p:nvSpPr>
        <p:spPr>
          <a:xfrm>
            <a:off x="5813292" y="11845131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4E0AF4-5C3D-46A3-BD1C-FCD4248C9D15}"/>
              </a:ext>
            </a:extLst>
          </p:cNvPr>
          <p:cNvSpPr>
            <a:spLocks noChangeAspect="1"/>
          </p:cNvSpPr>
          <p:nvPr/>
        </p:nvSpPr>
        <p:spPr>
          <a:xfrm>
            <a:off x="3644739" y="10675875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EAB897-31B8-4F47-ACFF-5938201D6058}"/>
              </a:ext>
            </a:extLst>
          </p:cNvPr>
          <p:cNvSpPr>
            <a:spLocks noChangeAspect="1"/>
          </p:cNvSpPr>
          <p:nvPr/>
        </p:nvSpPr>
        <p:spPr>
          <a:xfrm>
            <a:off x="3634696" y="8179291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2942FA-875E-416B-8F66-C4785FD37EB2}"/>
              </a:ext>
            </a:extLst>
          </p:cNvPr>
          <p:cNvSpPr>
            <a:spLocks noChangeAspect="1"/>
          </p:cNvSpPr>
          <p:nvPr/>
        </p:nvSpPr>
        <p:spPr>
          <a:xfrm>
            <a:off x="3624315" y="5759279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03E627-4D7A-445D-91BC-763A988603F3}"/>
              </a:ext>
            </a:extLst>
          </p:cNvPr>
          <p:cNvSpPr>
            <a:spLocks noChangeAspect="1"/>
          </p:cNvSpPr>
          <p:nvPr/>
        </p:nvSpPr>
        <p:spPr>
          <a:xfrm>
            <a:off x="5813292" y="4530384"/>
            <a:ext cx="1884018" cy="1885919"/>
          </a:xfrm>
          <a:prstGeom prst="ellipse">
            <a:avLst/>
          </a:prstGeom>
          <a:solidFill>
            <a:srgbClr val="01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508E65-D280-4D3A-8F06-A729E1353C15}"/>
              </a:ext>
            </a:extLst>
          </p:cNvPr>
          <p:cNvSpPr>
            <a:spLocks noChangeAspect="1"/>
          </p:cNvSpPr>
          <p:nvPr/>
        </p:nvSpPr>
        <p:spPr>
          <a:xfrm>
            <a:off x="8249496" y="1046805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67CFBA3-6833-4B68-9955-8B67559AE29D}"/>
              </a:ext>
            </a:extLst>
          </p:cNvPr>
          <p:cNvSpPr>
            <a:spLocks noChangeAspect="1"/>
          </p:cNvSpPr>
          <p:nvPr/>
        </p:nvSpPr>
        <p:spPr>
          <a:xfrm>
            <a:off x="5969132" y="2256047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59C5C6-6472-4BE0-A336-F8E1EA5524E3}"/>
              </a:ext>
            </a:extLst>
          </p:cNvPr>
          <p:cNvSpPr>
            <a:spLocks noChangeAspect="1"/>
          </p:cNvSpPr>
          <p:nvPr/>
        </p:nvSpPr>
        <p:spPr>
          <a:xfrm>
            <a:off x="3779514" y="3657774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5285EA0-6F2E-4A55-8DC4-EB45FEA562D6}"/>
              </a:ext>
            </a:extLst>
          </p:cNvPr>
          <p:cNvSpPr>
            <a:spLocks noChangeAspect="1"/>
          </p:cNvSpPr>
          <p:nvPr/>
        </p:nvSpPr>
        <p:spPr>
          <a:xfrm>
            <a:off x="1597708" y="4865268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7C35AF-8D9D-4AFC-A92B-65A67F8A8585}"/>
              </a:ext>
            </a:extLst>
          </p:cNvPr>
          <p:cNvSpPr>
            <a:spLocks noChangeAspect="1"/>
          </p:cNvSpPr>
          <p:nvPr/>
        </p:nvSpPr>
        <p:spPr>
          <a:xfrm>
            <a:off x="1610959" y="7144114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348D2F-CE9A-4DBA-B54B-06F64E588399}"/>
              </a:ext>
            </a:extLst>
          </p:cNvPr>
          <p:cNvSpPr>
            <a:spLocks noChangeAspect="1"/>
          </p:cNvSpPr>
          <p:nvPr/>
        </p:nvSpPr>
        <p:spPr>
          <a:xfrm>
            <a:off x="1613106" y="9647924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2CF270-D34D-48D1-A41D-2732C5C0CE91}"/>
              </a:ext>
            </a:extLst>
          </p:cNvPr>
          <p:cNvSpPr>
            <a:spLocks noChangeAspect="1"/>
          </p:cNvSpPr>
          <p:nvPr/>
        </p:nvSpPr>
        <p:spPr>
          <a:xfrm>
            <a:off x="1599676" y="12136155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665131-8909-4168-8F9F-651CBF9E33CC}"/>
              </a:ext>
            </a:extLst>
          </p:cNvPr>
          <p:cNvSpPr>
            <a:spLocks noChangeAspect="1"/>
          </p:cNvSpPr>
          <p:nvPr/>
        </p:nvSpPr>
        <p:spPr>
          <a:xfrm>
            <a:off x="3779517" y="13343636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02120E6-3285-4199-9BD9-50BD9B11A22A}"/>
              </a:ext>
            </a:extLst>
          </p:cNvPr>
          <p:cNvSpPr>
            <a:spLocks noChangeAspect="1"/>
          </p:cNvSpPr>
          <p:nvPr/>
        </p:nvSpPr>
        <p:spPr>
          <a:xfrm>
            <a:off x="5969132" y="14557548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A4238DE-CAA2-4DC0-8ED9-5DE18A4FAF1F}"/>
              </a:ext>
            </a:extLst>
          </p:cNvPr>
          <p:cNvSpPr>
            <a:spLocks noChangeAspect="1"/>
          </p:cNvSpPr>
          <p:nvPr/>
        </p:nvSpPr>
        <p:spPr>
          <a:xfrm>
            <a:off x="8146846" y="15766448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FD67FF1-60A7-41FE-B4AA-3F00EC7F3CED}"/>
              </a:ext>
            </a:extLst>
          </p:cNvPr>
          <p:cNvSpPr>
            <a:spLocks noChangeAspect="1"/>
          </p:cNvSpPr>
          <p:nvPr/>
        </p:nvSpPr>
        <p:spPr>
          <a:xfrm>
            <a:off x="10314817" y="14464442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19EA923-76A9-4F5B-8DEA-4708200168FE}"/>
              </a:ext>
            </a:extLst>
          </p:cNvPr>
          <p:cNvSpPr>
            <a:spLocks noChangeAspect="1"/>
          </p:cNvSpPr>
          <p:nvPr/>
        </p:nvSpPr>
        <p:spPr>
          <a:xfrm>
            <a:off x="10335227" y="2256047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50E0162-3815-4F1E-A8FE-2166EDA1E5DD}"/>
              </a:ext>
            </a:extLst>
          </p:cNvPr>
          <p:cNvSpPr>
            <a:spLocks noChangeAspect="1"/>
          </p:cNvSpPr>
          <p:nvPr/>
        </p:nvSpPr>
        <p:spPr>
          <a:xfrm>
            <a:off x="12507544" y="3454996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D76585F-AFEB-4F19-A501-C90CBF590F99}"/>
              </a:ext>
            </a:extLst>
          </p:cNvPr>
          <p:cNvSpPr>
            <a:spLocks noChangeAspect="1"/>
          </p:cNvSpPr>
          <p:nvPr/>
        </p:nvSpPr>
        <p:spPr>
          <a:xfrm>
            <a:off x="14673303" y="4764339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4E725C-874C-49A7-BF26-4C25D0A1F473}"/>
              </a:ext>
            </a:extLst>
          </p:cNvPr>
          <p:cNvSpPr>
            <a:spLocks noChangeAspect="1"/>
          </p:cNvSpPr>
          <p:nvPr/>
        </p:nvSpPr>
        <p:spPr>
          <a:xfrm>
            <a:off x="14780052" y="7149260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151D5F5-4559-42F6-9C62-41B4D29CCD05}"/>
              </a:ext>
            </a:extLst>
          </p:cNvPr>
          <p:cNvSpPr>
            <a:spLocks noChangeAspect="1"/>
          </p:cNvSpPr>
          <p:nvPr/>
        </p:nvSpPr>
        <p:spPr>
          <a:xfrm>
            <a:off x="14696356" y="9544727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78AA20B-201F-4FFF-937D-A4D9F191962F}"/>
              </a:ext>
            </a:extLst>
          </p:cNvPr>
          <p:cNvSpPr>
            <a:spLocks noChangeAspect="1"/>
          </p:cNvSpPr>
          <p:nvPr/>
        </p:nvSpPr>
        <p:spPr>
          <a:xfrm>
            <a:off x="14683104" y="12043795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E9D99FA-281C-4A07-B1BA-FFD5D7623847}"/>
              </a:ext>
            </a:extLst>
          </p:cNvPr>
          <p:cNvSpPr>
            <a:spLocks noChangeAspect="1"/>
          </p:cNvSpPr>
          <p:nvPr/>
        </p:nvSpPr>
        <p:spPr>
          <a:xfrm>
            <a:off x="12508717" y="13261341"/>
            <a:ext cx="1524014" cy="1524014"/>
          </a:xfrm>
          <a:prstGeom prst="ellipse">
            <a:avLst/>
          </a:prstGeom>
          <a:solidFill>
            <a:srgbClr val="1C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00"/>
          </a:p>
        </p:txBody>
      </p:sp>
    </p:spTree>
    <p:extLst>
      <p:ext uri="{BB962C8B-B14F-4D97-AF65-F5344CB8AC3E}">
        <p14:creationId xmlns:p14="http://schemas.microsoft.com/office/powerpoint/2010/main" val="14440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50"/>
                            </p:stCondLst>
                            <p:childTnLst>
                              <p:par>
                                <p:cTn id="19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050"/>
                            </p:stCondLst>
                            <p:childTnLst>
                              <p:par>
                                <p:cTn id="19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42" grpId="2" animBg="1"/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48" grpId="0" animBg="1"/>
      <p:bldP spid="48" grpId="1" animBg="1"/>
      <p:bldP spid="48" grpId="2" animBg="1"/>
      <p:bldP spid="50" grpId="0" animBg="1"/>
      <p:bldP spid="50" grpId="1" animBg="1"/>
      <p:bldP spid="50" grpId="2" animBg="1"/>
      <p:bldP spid="52" grpId="0" animBg="1"/>
      <p:bldP spid="52" grpId="1" animBg="1"/>
      <p:bldP spid="52" grpId="2" animBg="1"/>
      <p:bldP spid="55" grpId="0" animBg="1"/>
      <p:bldP spid="55" grpId="1" animBg="1"/>
      <p:bldP spid="55" grpId="2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61" grpId="0" animBg="1"/>
      <p:bldP spid="61" grpId="1" animBg="1"/>
      <p:bldP spid="61" grpId="2" animBg="1"/>
      <p:bldP spid="63" grpId="0" animBg="1"/>
      <p:bldP spid="63" grpId="1" animBg="1"/>
      <p:bldP spid="63" grpId="2" animBg="1"/>
      <p:bldP spid="65" grpId="0" animBg="1"/>
      <p:bldP spid="65" grpId="1" animBg="1"/>
      <p:bldP spid="65" grpId="2" animBg="1"/>
      <p:bldP spid="67" grpId="0" animBg="1"/>
      <p:bldP spid="67" grpId="1" animBg="1"/>
      <p:bldP spid="67" grpId="2" animBg="1"/>
      <p:bldP spid="69" grpId="0" animBg="1"/>
      <p:bldP spid="69" grpId="1" animBg="1"/>
      <p:bldP spid="69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77" grpId="0" animBg="1"/>
      <p:bldP spid="77" grpId="1" animBg="1"/>
      <p:bldP spid="77" grpId="2" animBg="1"/>
      <p:bldP spid="79" grpId="0" animBg="1"/>
      <p:bldP spid="79" grpId="1" animBg="1"/>
      <p:bldP spid="79" grpId="2" animBg="1"/>
      <p:bldP spid="81" grpId="0" animBg="1"/>
      <p:bldP spid="81" grpId="1" animBg="1"/>
      <p:bldP spid="81" grpId="2" animBg="1"/>
      <p:bldP spid="83" grpId="0" animBg="1"/>
      <p:bldP spid="83" grpId="1" animBg="1"/>
      <p:bldP spid="83" grpId="2" animBg="1"/>
      <p:bldP spid="85" grpId="0" animBg="1"/>
      <p:bldP spid="85" grpId="1" animBg="1"/>
      <p:bldP spid="85" grpId="2" animBg="1"/>
      <p:bldP spid="87" grpId="0" animBg="1"/>
      <p:bldP spid="87" grpId="1" animBg="1"/>
      <p:bldP spid="87" grpId="2" animBg="1"/>
      <p:bldP spid="89" grpId="0" animBg="1"/>
      <p:bldP spid="89" grpId="1" animBg="1"/>
      <p:bldP spid="8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Adithya</dc:creator>
  <cp:lastModifiedBy>Sandeep Adithya</cp:lastModifiedBy>
  <cp:revision>20</cp:revision>
  <dcterms:created xsi:type="dcterms:W3CDTF">2020-10-01T05:11:08Z</dcterms:created>
  <dcterms:modified xsi:type="dcterms:W3CDTF">2020-11-29T17:47:43Z</dcterms:modified>
</cp:coreProperties>
</file>