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0907-DE37-4FFC-B534-78F1B4FB7C8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522C-1467-4493-B716-1FA445E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3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0907-DE37-4FFC-B534-78F1B4FB7C8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522C-1467-4493-B716-1FA445E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8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0907-DE37-4FFC-B534-78F1B4FB7C8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522C-1467-4493-B716-1FA445E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83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0907-DE37-4FFC-B534-78F1B4FB7C8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522C-1467-4493-B716-1FA445E9FB9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392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0907-DE37-4FFC-B534-78F1B4FB7C8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522C-1467-4493-B716-1FA445E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3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0907-DE37-4FFC-B534-78F1B4FB7C8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522C-1467-4493-B716-1FA445E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57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0907-DE37-4FFC-B534-78F1B4FB7C8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522C-1467-4493-B716-1FA445E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35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0907-DE37-4FFC-B534-78F1B4FB7C8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522C-1467-4493-B716-1FA445E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6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0907-DE37-4FFC-B534-78F1B4FB7C8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522C-1467-4493-B716-1FA445E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5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0907-DE37-4FFC-B534-78F1B4FB7C8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522C-1467-4493-B716-1FA445E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0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0907-DE37-4FFC-B534-78F1B4FB7C8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522C-1467-4493-B716-1FA445E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4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0907-DE37-4FFC-B534-78F1B4FB7C8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522C-1467-4493-B716-1FA445E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0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0907-DE37-4FFC-B534-78F1B4FB7C8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522C-1467-4493-B716-1FA445E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7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0907-DE37-4FFC-B534-78F1B4FB7C8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522C-1467-4493-B716-1FA445E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0907-DE37-4FFC-B534-78F1B4FB7C8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522C-1467-4493-B716-1FA445E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0907-DE37-4FFC-B534-78F1B4FB7C8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522C-1467-4493-B716-1FA445E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5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0907-DE37-4FFC-B534-78F1B4FB7C8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522C-1467-4493-B716-1FA445E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8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1B0907-DE37-4FFC-B534-78F1B4FB7C8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522C-1467-4493-B716-1FA445E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07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C418-8249-6E8E-2056-868D20B7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245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i="0" dirty="0" err="1">
                <a:solidFill>
                  <a:schemeClr val="tx1"/>
                </a:solidFill>
                <a:effectLst/>
                <a:latin typeface="Sitka Display" panose="02000505000000020004" pitchFamily="2" charset="0"/>
              </a:rPr>
              <a:t>Vrinda</a:t>
            </a:r>
            <a:r>
              <a:rPr lang="en-US" sz="4400" b="1" i="0" dirty="0">
                <a:solidFill>
                  <a:schemeClr val="tx1"/>
                </a:solidFill>
                <a:effectLst/>
                <a:latin typeface="Sitka Display" panose="02000505000000020004" pitchFamily="2" charset="0"/>
              </a:rPr>
              <a:t> Store Sales Report: </a:t>
            </a:r>
            <a:br>
              <a:rPr lang="en-US" sz="4400" b="1" i="0" dirty="0">
                <a:solidFill>
                  <a:schemeClr val="tx1"/>
                </a:solidFill>
                <a:effectLst/>
                <a:latin typeface="Sitka Display" panose="02000505000000020004" pitchFamily="2" charset="0"/>
              </a:rPr>
            </a:br>
            <a:r>
              <a:rPr lang="en-US" sz="4400" b="1" i="0" dirty="0">
                <a:solidFill>
                  <a:schemeClr val="tx1"/>
                </a:solidFill>
                <a:effectLst/>
                <a:latin typeface="Sitka Display" panose="02000505000000020004" pitchFamily="2" charset="0"/>
              </a:rPr>
              <a:t>Analyzing Growth Opportunities</a:t>
            </a:r>
            <a:endParaRPr lang="en-US" sz="17400" b="1" dirty="0">
              <a:solidFill>
                <a:schemeClr val="tx1"/>
              </a:solidFill>
              <a:latin typeface="Sitka Display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E1675-BC23-D5C8-70C4-C26DA73A9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Sandeep Kumar Samal</a:t>
            </a:r>
          </a:p>
        </p:txBody>
      </p:sp>
    </p:spTree>
    <p:extLst>
      <p:ext uri="{BB962C8B-B14F-4D97-AF65-F5344CB8AC3E}">
        <p14:creationId xmlns:p14="http://schemas.microsoft.com/office/powerpoint/2010/main" val="1499300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Sitka Display</vt:lpstr>
      <vt:lpstr>Wingdings 3</vt:lpstr>
      <vt:lpstr>Ion</vt:lpstr>
      <vt:lpstr>Vrinda Store Sales Report:  Analyzing Growth 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 Sales Report:  Analyzing Growth Opportunities</dc:title>
  <dc:creator>sandeep samal</dc:creator>
  <cp:lastModifiedBy>sandeep samal</cp:lastModifiedBy>
  <cp:revision>1</cp:revision>
  <dcterms:created xsi:type="dcterms:W3CDTF">2023-09-16T15:06:26Z</dcterms:created>
  <dcterms:modified xsi:type="dcterms:W3CDTF">2023-09-16T16:00:15Z</dcterms:modified>
</cp:coreProperties>
</file>