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0" r:id="rId3"/>
    <p:sldId id="261" r:id="rId4"/>
    <p:sldId id="262" r:id="rId5"/>
    <p:sldId id="264" r:id="rId6"/>
    <p:sldId id="265" r:id="rId7"/>
    <p:sldId id="266" r:id="rId8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1314" y="120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715B5-AEE3-4EA6-98CF-AECBB128C67C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32A46-E90A-4238-87FD-3FEC5482B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03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2"/>
            <a:ext cx="58293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6A3A4FE6-A828-4A50-BD13-32949C9BF241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451485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723B4CF6-F9B4-43F7-A25F-03F74E74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96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6A3A4FE6-A828-4A50-BD13-32949C9BF241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451485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723B4CF6-F9B4-43F7-A25F-03F74E74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40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6A3A4FE6-A828-4A50-BD13-32949C9BF241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451485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723B4CF6-F9B4-43F7-A25F-03F74E74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73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6A3A4FE6-A828-4A50-BD13-32949C9BF241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451485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723B4CF6-F9B4-43F7-A25F-03F74E74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0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6A3A4FE6-A828-4A50-BD13-32949C9BF241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451485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723B4CF6-F9B4-43F7-A25F-03F74E74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5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6A3A4FE6-A828-4A50-BD13-32949C9BF241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451485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723B4CF6-F9B4-43F7-A25F-03F74E74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47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151335"/>
            <a:ext cx="3031331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1631156"/>
            <a:ext cx="3031331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6A3A4FE6-A828-4A50-BD13-32949C9BF241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451485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723B4CF6-F9B4-43F7-A25F-03F74E74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0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6A3A4FE6-A828-4A50-BD13-32949C9BF241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451485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723B4CF6-F9B4-43F7-A25F-03F74E74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93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204787"/>
            <a:ext cx="2256235" cy="8715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91"/>
            <a:ext cx="3833813" cy="43898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076328"/>
            <a:ext cx="2256235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6A3A4FE6-A828-4A50-BD13-32949C9BF241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451485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723B4CF6-F9B4-43F7-A25F-03F74E74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93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6"/>
            <a:ext cx="41148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6A3A4FE6-A828-4A50-BD13-32949C9BF241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451485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723B4CF6-F9B4-43F7-A25F-03F74E74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7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A07EAF-9643-6EC5-2154-4A01169C333D}"/>
              </a:ext>
            </a:extLst>
          </p:cNvPr>
          <p:cNvCxnSpPr/>
          <p:nvPr userDrawn="1"/>
        </p:nvCxnSpPr>
        <p:spPr>
          <a:xfrm>
            <a:off x="9924" y="4948014"/>
            <a:ext cx="683815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46FE96F0-DD33-ACF3-F837-2AF94A776C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1" y="73500"/>
            <a:ext cx="374041" cy="516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EC0D11-1CED-4905-33E5-10E06ADF00A4}"/>
              </a:ext>
            </a:extLst>
          </p:cNvPr>
          <p:cNvSpPr txBox="1"/>
          <p:nvPr userDrawn="1"/>
        </p:nvSpPr>
        <p:spPr>
          <a:xfrm>
            <a:off x="0" y="4940201"/>
            <a:ext cx="6858000" cy="23083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Times New Roman" pitchFamily="18" charset="0"/>
                <a:cs typeface="Times New Roman" pitchFamily="18" charset="0"/>
              </a:rPr>
              <a:t>Emerging Trends in Digital Cartography for Sustainable Ecosystems and Geospatial Economy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7888DF-5C7D-7692-DD79-842F575575A3}"/>
              </a:ext>
            </a:extLst>
          </p:cNvPr>
          <p:cNvCxnSpPr>
            <a:cxnSpLocks/>
          </p:cNvCxnSpPr>
          <p:nvPr userDrawn="1"/>
        </p:nvCxnSpPr>
        <p:spPr>
          <a:xfrm>
            <a:off x="0" y="627534"/>
            <a:ext cx="6858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90C74C18-F0AA-3BF1-ED40-3947AAE0C97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3" t="1" b="12746"/>
          <a:stretch/>
        </p:blipFill>
        <p:spPr bwMode="auto">
          <a:xfrm>
            <a:off x="2722612" y="75293"/>
            <a:ext cx="1412776" cy="516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E08139-4A6D-539C-AA83-7281AACE6F8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312" y="51470"/>
            <a:ext cx="432048" cy="4175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9401F8-5BF7-5ABF-93A3-1FDC9B11E415}"/>
              </a:ext>
            </a:extLst>
          </p:cNvPr>
          <p:cNvSpPr txBox="1"/>
          <p:nvPr userDrawn="1"/>
        </p:nvSpPr>
        <p:spPr>
          <a:xfrm>
            <a:off x="6199344" y="331669"/>
            <a:ext cx="5760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1" strike="noStrike" spc="-1" baseline="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/>
              </a:rPr>
              <a:t>nrsc</a:t>
            </a:r>
            <a:endParaRPr lang="en-IN" sz="3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3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;p7">
            <a:extLst>
              <a:ext uri="{FF2B5EF4-FFF2-40B4-BE49-F238E27FC236}">
                <a16:creationId xmlns:a16="http://schemas.microsoft.com/office/drawing/2014/main" id="{8D33C266-962E-DABB-A40F-DDAF8BE51064}"/>
              </a:ext>
            </a:extLst>
          </p:cNvPr>
          <p:cNvSpPr/>
          <p:nvPr/>
        </p:nvSpPr>
        <p:spPr>
          <a:xfrm>
            <a:off x="262591" y="1779662"/>
            <a:ext cx="6336704" cy="15841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GB" sz="2200" b="1" strike="noStrike" spc="-1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Name</a:t>
            </a:r>
            <a:r>
              <a:rPr lang="en-GB" sz="2200" b="1" strike="noStrike" spc="-1" baseline="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of the Author(s) </a:t>
            </a:r>
            <a:endParaRPr lang="en-GB" sz="2200" b="1" strike="noStrike" spc="-1" dirty="0">
              <a:latin typeface="Arial" panose="020B0604020202020204" pitchFamily="34" charset="0"/>
              <a:ea typeface="Arial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GB" sz="2200" strike="noStrike" spc="-1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Affiliation</a:t>
            </a:r>
          </a:p>
          <a:p>
            <a:pPr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GB" sz="2200" b="0" spc="-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…………..…</a:t>
            </a:r>
            <a:endParaRPr lang="en-IN" sz="2200" b="0" strike="noStrike" spc="-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10">
            <a:extLst>
              <a:ext uri="{FF2B5EF4-FFF2-40B4-BE49-F238E27FC236}">
                <a16:creationId xmlns:a16="http://schemas.microsoft.com/office/drawing/2014/main" id="{799B44BE-448E-541F-6F91-89D1088B900F}"/>
              </a:ext>
            </a:extLst>
          </p:cNvPr>
          <p:cNvSpPr>
            <a:spLocks noGrp="1"/>
          </p:cNvSpPr>
          <p:nvPr/>
        </p:nvSpPr>
        <p:spPr>
          <a:xfrm>
            <a:off x="260648" y="843558"/>
            <a:ext cx="6336704" cy="50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/>
          <a:lstStyle>
            <a:lvl1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  <a:lvl2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2pPr>
            <a:lvl3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3pPr>
            <a:lvl4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4pPr>
            <a:lvl5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5pPr>
            <a:lvl6pPr indent="4572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6pPr>
            <a:lvl7pPr indent="9144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7pPr>
            <a:lvl8pPr indent="13716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8pPr>
            <a:lvl9pPr indent="18288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9pPr>
          </a:lstStyle>
          <a:p>
            <a:pPr lvl="0" algn="ctr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of Paper</a:t>
            </a:r>
            <a:endParaRPr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67;p7">
            <a:extLst>
              <a:ext uri="{FF2B5EF4-FFF2-40B4-BE49-F238E27FC236}">
                <a16:creationId xmlns:a16="http://schemas.microsoft.com/office/drawing/2014/main" id="{02D08B8A-8CBA-4A55-8464-A31AAFB0A5BF}"/>
              </a:ext>
            </a:extLst>
          </p:cNvPr>
          <p:cNvSpPr/>
          <p:nvPr/>
        </p:nvSpPr>
        <p:spPr>
          <a:xfrm>
            <a:off x="260648" y="3795886"/>
            <a:ext cx="3384376" cy="72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Presented by: ……………….</a:t>
            </a:r>
          </a:p>
          <a:p>
            <a:pPr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Abstract ID: ………….</a:t>
            </a:r>
            <a:endParaRPr lang="en-IN" sz="20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4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">
            <a:extLst>
              <a:ext uri="{FF2B5EF4-FFF2-40B4-BE49-F238E27FC236}">
                <a16:creationId xmlns:a16="http://schemas.microsoft.com/office/drawing/2014/main" id="{DC0E8456-0527-45C2-B284-169DA624E546}"/>
              </a:ext>
            </a:extLst>
          </p:cNvPr>
          <p:cNvSpPr>
            <a:spLocks noGrp="1"/>
          </p:cNvSpPr>
          <p:nvPr/>
        </p:nvSpPr>
        <p:spPr>
          <a:xfrm>
            <a:off x="164312" y="705205"/>
            <a:ext cx="6577056" cy="50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/>
          <a:lstStyle>
            <a:lvl1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  <a:lvl2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2pPr>
            <a:lvl3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3pPr>
            <a:lvl4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4pPr>
            <a:lvl5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5pPr>
            <a:lvl6pPr indent="4572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6pPr>
            <a:lvl7pPr indent="9144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7pPr>
            <a:lvl8pPr indent="13716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8pPr>
            <a:lvl9pPr indent="18288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9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Heading: Arial, size 24 (min. 20), Bold</a:t>
            </a:r>
            <a:endParaRPr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10">
            <a:extLst>
              <a:ext uri="{FF2B5EF4-FFF2-40B4-BE49-F238E27FC236}">
                <a16:creationId xmlns:a16="http://schemas.microsoft.com/office/drawing/2014/main" id="{9D558B56-6FD8-4CCB-BC28-EE9A94C89D1E}"/>
              </a:ext>
            </a:extLst>
          </p:cNvPr>
          <p:cNvSpPr>
            <a:spLocks noGrp="1"/>
          </p:cNvSpPr>
          <p:nvPr/>
        </p:nvSpPr>
        <p:spPr>
          <a:xfrm>
            <a:off x="44624" y="1203598"/>
            <a:ext cx="5328592" cy="36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/>
          <a:lstStyle>
            <a:lvl1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  <a:lvl2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2pPr>
            <a:lvl3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3pPr>
            <a:lvl4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4pPr>
            <a:lvl5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5pPr>
            <a:lvl6pPr indent="4572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6pPr>
            <a:lvl7pPr indent="9144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7pPr>
            <a:lvl8pPr indent="13716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8pPr>
            <a:lvl9pPr indent="18288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9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Sub-Heading: Arial, 20 (minimum 18), Bold</a:t>
            </a:r>
            <a:endParaRPr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10">
            <a:extLst>
              <a:ext uri="{FF2B5EF4-FFF2-40B4-BE49-F238E27FC236}">
                <a16:creationId xmlns:a16="http://schemas.microsoft.com/office/drawing/2014/main" id="{32AEDB75-D173-4328-9CE2-BE7C688C2BE0}"/>
              </a:ext>
            </a:extLst>
          </p:cNvPr>
          <p:cNvSpPr>
            <a:spLocks noGrp="1"/>
          </p:cNvSpPr>
          <p:nvPr/>
        </p:nvSpPr>
        <p:spPr>
          <a:xfrm>
            <a:off x="-207968" y="1701991"/>
            <a:ext cx="6032305" cy="36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/>
          <a:lstStyle>
            <a:lvl1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  <a:lvl2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2pPr>
            <a:lvl3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3pPr>
            <a:lvl4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4pPr>
            <a:lvl5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5pPr>
            <a:lvl6pPr indent="4572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6pPr>
            <a:lvl7pPr indent="9144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7pPr>
            <a:lvl8pPr indent="13716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8pPr>
            <a:lvl9pPr indent="18288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9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Text: Arial, size 18 (minimum 16), Normal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29CEE-ED47-4B2A-BA8D-D0DDADF8FA55}"/>
              </a:ext>
            </a:extLst>
          </p:cNvPr>
          <p:cNvSpPr txBox="1"/>
          <p:nvPr/>
        </p:nvSpPr>
        <p:spPr>
          <a:xfrm>
            <a:off x="0" y="2218071"/>
            <a:ext cx="68580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(including heading and sub-heading) should preferably be in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black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Figures should have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legible legend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Figures should generally be placed on right side of slide and text on left side.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Suggested number of slides –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07 to 08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(e.g., Title-1, Problem statement &amp; Objective-1, Study area-1, Methodology-1, Results-2 or 3, Conclusions &amp; Recommendations-1)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Maximum number of slides –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(including title slide)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9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">
            <a:extLst>
              <a:ext uri="{FF2B5EF4-FFF2-40B4-BE49-F238E27FC236}">
                <a16:creationId xmlns:a16="http://schemas.microsoft.com/office/drawing/2014/main" id="{411734CD-E2C7-421E-B7AD-79E7A675F77D}"/>
              </a:ext>
            </a:extLst>
          </p:cNvPr>
          <p:cNvSpPr>
            <a:spLocks noGrp="1"/>
          </p:cNvSpPr>
          <p:nvPr/>
        </p:nvSpPr>
        <p:spPr>
          <a:xfrm>
            <a:off x="164312" y="705205"/>
            <a:ext cx="6577056" cy="50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/>
          <a:lstStyle>
            <a:lvl1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  <a:lvl2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2pPr>
            <a:lvl3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3pPr>
            <a:lvl4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4pPr>
            <a:lvl5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5pPr>
            <a:lvl6pPr indent="4572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6pPr>
            <a:lvl7pPr indent="9144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7pPr>
            <a:lvl8pPr indent="13716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8pPr>
            <a:lvl9pPr indent="18288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9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Heading: Arial, size 24 (min. 20), Bold</a:t>
            </a:r>
            <a:endParaRPr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10">
            <a:extLst>
              <a:ext uri="{FF2B5EF4-FFF2-40B4-BE49-F238E27FC236}">
                <a16:creationId xmlns:a16="http://schemas.microsoft.com/office/drawing/2014/main" id="{CD09CDDA-2F32-48FB-8534-7A521A161EFA}"/>
              </a:ext>
            </a:extLst>
          </p:cNvPr>
          <p:cNvSpPr>
            <a:spLocks noGrp="1"/>
          </p:cNvSpPr>
          <p:nvPr/>
        </p:nvSpPr>
        <p:spPr>
          <a:xfrm>
            <a:off x="153200" y="1203598"/>
            <a:ext cx="5328592" cy="36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/>
          <a:lstStyle>
            <a:lvl1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  <a:lvl2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2pPr>
            <a:lvl3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3pPr>
            <a:lvl4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4pPr>
            <a:lvl5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5pPr>
            <a:lvl6pPr indent="4572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6pPr>
            <a:lvl7pPr indent="9144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7pPr>
            <a:lvl8pPr indent="13716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8pPr>
            <a:lvl9pPr indent="18288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9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Sub-Heading: Arial, 20 (min. 18), Bold</a:t>
            </a:r>
            <a:endParaRPr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10">
            <a:extLst>
              <a:ext uri="{FF2B5EF4-FFF2-40B4-BE49-F238E27FC236}">
                <a16:creationId xmlns:a16="http://schemas.microsoft.com/office/drawing/2014/main" id="{352D45D6-42C9-46E2-93AE-6E91D9953F93}"/>
              </a:ext>
            </a:extLst>
          </p:cNvPr>
          <p:cNvSpPr>
            <a:spLocks noGrp="1"/>
          </p:cNvSpPr>
          <p:nvPr/>
        </p:nvSpPr>
        <p:spPr>
          <a:xfrm>
            <a:off x="137896" y="1701991"/>
            <a:ext cx="6032305" cy="36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/>
          <a:lstStyle>
            <a:lvl1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  <a:lvl2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2pPr>
            <a:lvl3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3pPr>
            <a:lvl4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4pPr>
            <a:lvl5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5pPr>
            <a:lvl6pPr indent="4572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6pPr>
            <a:lvl7pPr indent="9144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7pPr>
            <a:lvl8pPr indent="13716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8pPr>
            <a:lvl9pPr indent="18288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9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Text: Arial, size 18 (min. 16), Normal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18713-42B3-4211-AA06-1176FC231CD7}"/>
              </a:ext>
            </a:extLst>
          </p:cNvPr>
          <p:cNvSpPr txBox="1"/>
          <p:nvPr/>
        </p:nvSpPr>
        <p:spPr>
          <a:xfrm>
            <a:off x="261778" y="2218071"/>
            <a:ext cx="6505047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(including heading and sub-heading) should preferably be in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black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Figures should have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legible legend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Figures should generally be placed on right side of slide and text on left side.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Suggested number of slides –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07 to 08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(e.g., Title-1, Problem statement &amp; Objective-1, Study area-1, Methodology-1, Results-2 or 3, Conclusions &amp; Recommendations-1)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Maximum number of slides –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(including title slide)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1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">
            <a:extLst>
              <a:ext uri="{FF2B5EF4-FFF2-40B4-BE49-F238E27FC236}">
                <a16:creationId xmlns:a16="http://schemas.microsoft.com/office/drawing/2014/main" id="{C8D5BA1C-D950-452D-8676-6BF867088AB6}"/>
              </a:ext>
            </a:extLst>
          </p:cNvPr>
          <p:cNvSpPr>
            <a:spLocks noGrp="1"/>
          </p:cNvSpPr>
          <p:nvPr/>
        </p:nvSpPr>
        <p:spPr>
          <a:xfrm>
            <a:off x="164312" y="705205"/>
            <a:ext cx="6577056" cy="50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/>
          <a:lstStyle>
            <a:lvl1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  <a:lvl2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2pPr>
            <a:lvl3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3pPr>
            <a:lvl4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4pPr>
            <a:lvl5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5pPr>
            <a:lvl6pPr indent="4572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6pPr>
            <a:lvl7pPr indent="9144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7pPr>
            <a:lvl8pPr indent="13716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8pPr>
            <a:lvl9pPr indent="18288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9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Heading: Arial, size 24 (min. 20), Bold</a:t>
            </a:r>
            <a:endParaRPr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10">
            <a:extLst>
              <a:ext uri="{FF2B5EF4-FFF2-40B4-BE49-F238E27FC236}">
                <a16:creationId xmlns:a16="http://schemas.microsoft.com/office/drawing/2014/main" id="{4C81FFEB-D06B-4CE7-9CA9-354E9BEA9AD6}"/>
              </a:ext>
            </a:extLst>
          </p:cNvPr>
          <p:cNvSpPr>
            <a:spLocks noGrp="1"/>
          </p:cNvSpPr>
          <p:nvPr/>
        </p:nvSpPr>
        <p:spPr>
          <a:xfrm>
            <a:off x="153200" y="1203598"/>
            <a:ext cx="5328592" cy="36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/>
          <a:lstStyle>
            <a:lvl1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  <a:lvl2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2pPr>
            <a:lvl3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3pPr>
            <a:lvl4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4pPr>
            <a:lvl5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5pPr>
            <a:lvl6pPr indent="4572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6pPr>
            <a:lvl7pPr indent="9144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7pPr>
            <a:lvl8pPr indent="13716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8pPr>
            <a:lvl9pPr indent="18288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9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Sub-Heading: Arial, 20 (min. 18), Bold</a:t>
            </a:r>
            <a:endParaRPr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10">
            <a:extLst>
              <a:ext uri="{FF2B5EF4-FFF2-40B4-BE49-F238E27FC236}">
                <a16:creationId xmlns:a16="http://schemas.microsoft.com/office/drawing/2014/main" id="{4F4D6456-3972-427E-B1F7-0559EDC96793}"/>
              </a:ext>
            </a:extLst>
          </p:cNvPr>
          <p:cNvSpPr>
            <a:spLocks noGrp="1"/>
          </p:cNvSpPr>
          <p:nvPr/>
        </p:nvSpPr>
        <p:spPr>
          <a:xfrm>
            <a:off x="137896" y="1701991"/>
            <a:ext cx="6032305" cy="36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/>
          <a:lstStyle>
            <a:lvl1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  <a:lvl2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2pPr>
            <a:lvl3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3pPr>
            <a:lvl4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4pPr>
            <a:lvl5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5pPr>
            <a:lvl6pPr indent="4572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6pPr>
            <a:lvl7pPr indent="9144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7pPr>
            <a:lvl8pPr indent="13716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8pPr>
            <a:lvl9pPr indent="18288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9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Text: Arial, size 18 (min. 16), Normal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F5AF6-327A-45EE-9194-89738C29B581}"/>
              </a:ext>
            </a:extLst>
          </p:cNvPr>
          <p:cNvSpPr txBox="1"/>
          <p:nvPr/>
        </p:nvSpPr>
        <p:spPr>
          <a:xfrm>
            <a:off x="261778" y="2218071"/>
            <a:ext cx="6505047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(including heading and sub-heading) should preferably be in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black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Figures should have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legible legend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Figures should generally be placed on right side of slide and text on left side.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Suggested number of slides –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07 to 08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(e.g., Title-1, Problem statement &amp; Objective-1, Study area-1, Methodology-1, Results-2 or 3, Conclusions &amp; Recommendations-1)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Maximum number of slides –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(including title slide)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32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>
            <a:extLst>
              <a:ext uri="{FF2B5EF4-FFF2-40B4-BE49-F238E27FC236}">
                <a16:creationId xmlns:a16="http://schemas.microsoft.com/office/drawing/2014/main" id="{10223696-093D-4B77-A9AC-DA6B8A7E174C}"/>
              </a:ext>
            </a:extLst>
          </p:cNvPr>
          <p:cNvSpPr>
            <a:spLocks noGrp="1"/>
          </p:cNvSpPr>
          <p:nvPr/>
        </p:nvSpPr>
        <p:spPr>
          <a:xfrm>
            <a:off x="164312" y="705205"/>
            <a:ext cx="6577056" cy="50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/>
          <a:lstStyle>
            <a:lvl1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  <a:lvl2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2pPr>
            <a:lvl3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3pPr>
            <a:lvl4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4pPr>
            <a:lvl5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5pPr>
            <a:lvl6pPr indent="4572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6pPr>
            <a:lvl7pPr indent="9144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7pPr>
            <a:lvl8pPr indent="13716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8pPr>
            <a:lvl9pPr indent="18288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9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Heading: Arial, size 24 (min. 20), Bold</a:t>
            </a:r>
            <a:endParaRPr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10">
            <a:extLst>
              <a:ext uri="{FF2B5EF4-FFF2-40B4-BE49-F238E27FC236}">
                <a16:creationId xmlns:a16="http://schemas.microsoft.com/office/drawing/2014/main" id="{0341110A-61A6-46DC-8889-15A18A403464}"/>
              </a:ext>
            </a:extLst>
          </p:cNvPr>
          <p:cNvSpPr>
            <a:spLocks noGrp="1"/>
          </p:cNvSpPr>
          <p:nvPr/>
        </p:nvSpPr>
        <p:spPr>
          <a:xfrm>
            <a:off x="153200" y="1203598"/>
            <a:ext cx="5328592" cy="36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/>
          <a:lstStyle>
            <a:lvl1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  <a:lvl2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2pPr>
            <a:lvl3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3pPr>
            <a:lvl4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4pPr>
            <a:lvl5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5pPr>
            <a:lvl6pPr indent="4572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6pPr>
            <a:lvl7pPr indent="9144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7pPr>
            <a:lvl8pPr indent="13716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8pPr>
            <a:lvl9pPr indent="18288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9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Sub-Heading: Arial, 20 (min. 18), Bold</a:t>
            </a:r>
            <a:endParaRPr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10">
            <a:extLst>
              <a:ext uri="{FF2B5EF4-FFF2-40B4-BE49-F238E27FC236}">
                <a16:creationId xmlns:a16="http://schemas.microsoft.com/office/drawing/2014/main" id="{08D4C41C-8B81-4234-94E1-D44E7818B487}"/>
              </a:ext>
            </a:extLst>
          </p:cNvPr>
          <p:cNvSpPr>
            <a:spLocks noGrp="1"/>
          </p:cNvSpPr>
          <p:nvPr/>
        </p:nvSpPr>
        <p:spPr>
          <a:xfrm>
            <a:off x="137896" y="1701991"/>
            <a:ext cx="6032305" cy="36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/>
          <a:lstStyle>
            <a:lvl1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  <a:lvl2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2pPr>
            <a:lvl3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3pPr>
            <a:lvl4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4pPr>
            <a:lvl5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5pPr>
            <a:lvl6pPr indent="4572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6pPr>
            <a:lvl7pPr indent="9144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7pPr>
            <a:lvl8pPr indent="13716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8pPr>
            <a:lvl9pPr indent="18288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9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Text: Arial, size 18 (min. 16), Normal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ED486F-BEAD-412B-9665-3B35AA302853}"/>
              </a:ext>
            </a:extLst>
          </p:cNvPr>
          <p:cNvSpPr txBox="1"/>
          <p:nvPr/>
        </p:nvSpPr>
        <p:spPr>
          <a:xfrm>
            <a:off x="261778" y="2218071"/>
            <a:ext cx="6505047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(including heading and sub-heading) should preferably be in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black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Figures should have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legible legend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Figures should generally be placed on right side of slide and text on left side.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Suggested number of slides –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07 to 08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(e.g., Title-1, Problem statement &amp; Objective-1, Study area-1, Methodology-1, Results-2 or 3, Conclusions &amp; Recommendations-1)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Maximum number of slides –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(including title slide)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0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">
            <a:extLst>
              <a:ext uri="{FF2B5EF4-FFF2-40B4-BE49-F238E27FC236}">
                <a16:creationId xmlns:a16="http://schemas.microsoft.com/office/drawing/2014/main" id="{57ABE697-19CD-43F8-9FA1-88566AA394EA}"/>
              </a:ext>
            </a:extLst>
          </p:cNvPr>
          <p:cNvSpPr>
            <a:spLocks noGrp="1"/>
          </p:cNvSpPr>
          <p:nvPr/>
        </p:nvSpPr>
        <p:spPr>
          <a:xfrm>
            <a:off x="164312" y="705205"/>
            <a:ext cx="6577056" cy="50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/>
          <a:lstStyle>
            <a:lvl1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  <a:lvl2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2pPr>
            <a:lvl3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3pPr>
            <a:lvl4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4pPr>
            <a:lvl5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5pPr>
            <a:lvl6pPr indent="4572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6pPr>
            <a:lvl7pPr indent="9144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7pPr>
            <a:lvl8pPr indent="13716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8pPr>
            <a:lvl9pPr indent="18288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9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Heading: Arial, size 24 (min. 20), Bold</a:t>
            </a:r>
            <a:endParaRPr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10">
            <a:extLst>
              <a:ext uri="{FF2B5EF4-FFF2-40B4-BE49-F238E27FC236}">
                <a16:creationId xmlns:a16="http://schemas.microsoft.com/office/drawing/2014/main" id="{3ABF8763-E453-4034-A52D-142A2A36462A}"/>
              </a:ext>
            </a:extLst>
          </p:cNvPr>
          <p:cNvSpPr>
            <a:spLocks noGrp="1"/>
          </p:cNvSpPr>
          <p:nvPr/>
        </p:nvSpPr>
        <p:spPr>
          <a:xfrm>
            <a:off x="153200" y="1203598"/>
            <a:ext cx="5328592" cy="36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/>
          <a:lstStyle>
            <a:lvl1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  <a:lvl2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2pPr>
            <a:lvl3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3pPr>
            <a:lvl4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4pPr>
            <a:lvl5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5pPr>
            <a:lvl6pPr indent="4572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6pPr>
            <a:lvl7pPr indent="9144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7pPr>
            <a:lvl8pPr indent="13716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8pPr>
            <a:lvl9pPr indent="18288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9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Sub-Heading: Arial, 20 (min. 18), Bold</a:t>
            </a:r>
            <a:endParaRPr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hape 10">
            <a:extLst>
              <a:ext uri="{FF2B5EF4-FFF2-40B4-BE49-F238E27FC236}">
                <a16:creationId xmlns:a16="http://schemas.microsoft.com/office/drawing/2014/main" id="{155E1A41-D330-4EE2-9D44-94D8841C84CA}"/>
              </a:ext>
            </a:extLst>
          </p:cNvPr>
          <p:cNvSpPr>
            <a:spLocks noGrp="1"/>
          </p:cNvSpPr>
          <p:nvPr/>
        </p:nvSpPr>
        <p:spPr>
          <a:xfrm>
            <a:off x="137896" y="1701991"/>
            <a:ext cx="6032305" cy="36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/>
          <a:lstStyle>
            <a:lvl1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  <a:lvl2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2pPr>
            <a:lvl3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3pPr>
            <a:lvl4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4pPr>
            <a:lvl5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5pPr>
            <a:lvl6pPr indent="4572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6pPr>
            <a:lvl7pPr indent="9144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7pPr>
            <a:lvl8pPr indent="13716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8pPr>
            <a:lvl9pPr indent="18288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9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Text: Arial, size 18 (min. 16), Normal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BD3DE-C0AC-4E7A-A254-3A7DF0A9EC2C}"/>
              </a:ext>
            </a:extLst>
          </p:cNvPr>
          <p:cNvSpPr txBox="1"/>
          <p:nvPr/>
        </p:nvSpPr>
        <p:spPr>
          <a:xfrm>
            <a:off x="261778" y="2218071"/>
            <a:ext cx="6505047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(including heading and sub-heading) should preferably be in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black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Figures should have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legible legend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Figures should generally be placed on right side of slide and text on left side.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Suggested number of slides –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07 to 08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(e.g., Title-1, Problem statement &amp; Objective-1, Study area-1, Methodology-1, Results-2 or 3, Conclusions &amp; Recommendations-1)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Maximum number of slides –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(including title slide)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11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97C5E1-B48B-4DC3-B8C3-9DB0432D037A}"/>
              </a:ext>
            </a:extLst>
          </p:cNvPr>
          <p:cNvSpPr txBox="1"/>
          <p:nvPr/>
        </p:nvSpPr>
        <p:spPr>
          <a:xfrm>
            <a:off x="261778" y="2218071"/>
            <a:ext cx="6505047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(including heading and sub-heading) should preferably be in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black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Figures should have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legible legend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Figures should generally be placed on right side of slide and text on left side.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Suggested number of slides –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07 to 08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(e.g., Title-1, Problem statement &amp; Objective-1, Study area-1, Methodology-1, Results-2 or 3, Conclusions &amp; Recommendations-1)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Maximum number of slides –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(including title slide)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10">
            <a:extLst>
              <a:ext uri="{FF2B5EF4-FFF2-40B4-BE49-F238E27FC236}">
                <a16:creationId xmlns:a16="http://schemas.microsoft.com/office/drawing/2014/main" id="{5E5EB370-D8E9-45C9-85B0-ED2CCBB62A23}"/>
              </a:ext>
            </a:extLst>
          </p:cNvPr>
          <p:cNvSpPr>
            <a:spLocks noGrp="1"/>
          </p:cNvSpPr>
          <p:nvPr/>
        </p:nvSpPr>
        <p:spPr>
          <a:xfrm>
            <a:off x="164312" y="705205"/>
            <a:ext cx="6577056" cy="50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/>
          <a:lstStyle>
            <a:lvl1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  <a:lvl2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2pPr>
            <a:lvl3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3pPr>
            <a:lvl4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4pPr>
            <a:lvl5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5pPr>
            <a:lvl6pPr indent="4572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6pPr>
            <a:lvl7pPr indent="9144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7pPr>
            <a:lvl8pPr indent="13716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8pPr>
            <a:lvl9pPr indent="18288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9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Heading: Arial, size 24 (min. 20), Bold</a:t>
            </a:r>
            <a:endParaRPr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10">
            <a:extLst>
              <a:ext uri="{FF2B5EF4-FFF2-40B4-BE49-F238E27FC236}">
                <a16:creationId xmlns:a16="http://schemas.microsoft.com/office/drawing/2014/main" id="{79593A70-485C-4AB2-BDBD-E1975241C49C}"/>
              </a:ext>
            </a:extLst>
          </p:cNvPr>
          <p:cNvSpPr>
            <a:spLocks noGrp="1"/>
          </p:cNvSpPr>
          <p:nvPr/>
        </p:nvSpPr>
        <p:spPr>
          <a:xfrm>
            <a:off x="153200" y="1203598"/>
            <a:ext cx="5328592" cy="36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/>
          <a:lstStyle>
            <a:lvl1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  <a:lvl2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2pPr>
            <a:lvl3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3pPr>
            <a:lvl4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4pPr>
            <a:lvl5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5pPr>
            <a:lvl6pPr indent="4572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6pPr>
            <a:lvl7pPr indent="9144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7pPr>
            <a:lvl8pPr indent="13716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8pPr>
            <a:lvl9pPr indent="18288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9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Sub-Heading: Arial, 20 (min. 18), Bold</a:t>
            </a:r>
            <a:endParaRPr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10">
            <a:extLst>
              <a:ext uri="{FF2B5EF4-FFF2-40B4-BE49-F238E27FC236}">
                <a16:creationId xmlns:a16="http://schemas.microsoft.com/office/drawing/2014/main" id="{8E432FD4-ED1A-4B37-9EF6-26C56D563D31}"/>
              </a:ext>
            </a:extLst>
          </p:cNvPr>
          <p:cNvSpPr>
            <a:spLocks noGrp="1"/>
          </p:cNvSpPr>
          <p:nvPr/>
        </p:nvSpPr>
        <p:spPr>
          <a:xfrm>
            <a:off x="137896" y="1701991"/>
            <a:ext cx="6032305" cy="36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/>
          <a:lstStyle>
            <a:lvl1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  <a:lvl2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2pPr>
            <a:lvl3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3pPr>
            <a:lvl4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4pPr>
            <a:lvl5pPr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5pPr>
            <a:lvl6pPr indent="4572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6pPr>
            <a:lvl7pPr indent="9144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7pPr>
            <a:lvl8pPr indent="13716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8pPr>
            <a:lvl9pPr indent="1828800" algn="r">
              <a:defRPr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9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Text: Arial, size 18 (min. 16), Normal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63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Microsoft Office PowerPoint</Application>
  <PresentationFormat>Custom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 scientists</dc:creator>
  <cp:lastModifiedBy>rr scw</cp:lastModifiedBy>
  <cp:revision>45</cp:revision>
  <dcterms:created xsi:type="dcterms:W3CDTF">2023-10-10T08:51:00Z</dcterms:created>
  <dcterms:modified xsi:type="dcterms:W3CDTF">2023-10-19T10:14:34Z</dcterms:modified>
</cp:coreProperties>
</file>