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72" r:id="rId1"/>
  </p:sldMasterIdLst>
  <p:sldIdLst>
    <p:sldId id="258" r:id="rId2"/>
  </p:sldIdLst>
  <p:sldSz cx="30275213" cy="42840275"/>
  <p:notesSz cx="6797675" cy="9874250"/>
  <p:defaultTextStyle>
    <a:defPPr>
      <a:defRPr lang="en-US"/>
    </a:defPPr>
    <a:lvl1pPr marL="0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1pPr>
    <a:lvl2pPr marL="17547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2pPr>
    <a:lvl3pPr marL="3509467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3pPr>
    <a:lvl4pPr marL="5264201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4pPr>
    <a:lvl5pPr marL="70189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5pPr>
    <a:lvl6pPr marL="8773668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6pPr>
    <a:lvl7pPr marL="10528402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7pPr>
    <a:lvl8pPr marL="12283135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8pPr>
    <a:lvl9pPr marL="14037869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2833" autoAdjust="0"/>
  </p:normalViewPr>
  <p:slideViewPr>
    <p:cSldViewPr snapToGrid="0">
      <p:cViewPr>
        <p:scale>
          <a:sx n="20" d="100"/>
          <a:sy n="20" d="100"/>
        </p:scale>
        <p:origin x="2772" y="-510"/>
      </p:cViewPr>
      <p:guideLst>
        <p:guide orient="horz" pos="13493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11132"/>
            <a:ext cx="25733931" cy="1491476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501064"/>
            <a:ext cx="22706410" cy="10343147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9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80848"/>
            <a:ext cx="6528093" cy="363051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80848"/>
            <a:ext cx="19205838" cy="363051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2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80331"/>
            <a:ext cx="26112371" cy="178203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69280"/>
            <a:ext cx="26112371" cy="937130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404240"/>
            <a:ext cx="12866966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404240"/>
            <a:ext cx="12866966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80857"/>
            <a:ext cx="26112371" cy="8280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501820"/>
            <a:ext cx="12807832" cy="5146780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48601"/>
            <a:ext cx="12807832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501820"/>
            <a:ext cx="12870909" cy="5146780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48601"/>
            <a:ext cx="12870909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6018"/>
            <a:ext cx="9764544" cy="999606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8216"/>
            <a:ext cx="15326827" cy="3044436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52082"/>
            <a:ext cx="9764544" cy="2381007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6018"/>
            <a:ext cx="9764544" cy="999606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8216"/>
            <a:ext cx="15326827" cy="3044436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52082"/>
            <a:ext cx="9764544" cy="2381007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80857"/>
            <a:ext cx="26112371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404240"/>
            <a:ext cx="26112371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706598"/>
            <a:ext cx="6811923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A7F6-325E-46E0-8D29-977761201BBF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706598"/>
            <a:ext cx="10217884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706598"/>
            <a:ext cx="6811923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6C95-11AF-4EA5-9AC8-87AC8615F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737182DF-C921-43BB-887A-D7F19515FA4C}"/>
              </a:ext>
            </a:extLst>
          </p:cNvPr>
          <p:cNvSpPr/>
          <p:nvPr/>
        </p:nvSpPr>
        <p:spPr bwMode="auto">
          <a:xfrm>
            <a:off x="359606" y="326442"/>
            <a:ext cx="29556000" cy="4240655"/>
          </a:xfrm>
          <a:prstGeom prst="roundRect">
            <a:avLst>
              <a:gd name="adj" fmla="val 15236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altLang="fr-FR" sz="40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fr-FR" sz="40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fr-FR" sz="40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fr-FR" sz="3600" dirty="0">
                <a:latin typeface="Arial Black" panose="020B0A04020102020204" pitchFamily="34" charset="0"/>
              </a:rPr>
              <a:t>Emerging Trends in Digital Cartography for Sustainable Ecosystems and Geospatial Economy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2639" y="7923180"/>
            <a:ext cx="29556000" cy="0"/>
          </a:xfrm>
          <a:prstGeom prst="line">
            <a:avLst/>
          </a:prstGeom>
          <a:ln w="57150" cmpd="thinThick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A9A93D6-DD22-4F35-A37B-B07473882E82}"/>
              </a:ext>
            </a:extLst>
          </p:cNvPr>
          <p:cNvSpPr/>
          <p:nvPr/>
        </p:nvSpPr>
        <p:spPr bwMode="auto">
          <a:xfrm>
            <a:off x="382954" y="41942557"/>
            <a:ext cx="29505493" cy="511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53" tIns="48976" rIns="97953" bIns="48976" anchor="ctr"/>
          <a:lstStyle/>
          <a:p>
            <a:pPr algn="ctr" defTabSz="176087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43</a:t>
            </a:r>
            <a:r>
              <a:rPr lang="en-US" sz="2800" b="1" baseline="30000" dirty="0">
                <a:solidFill>
                  <a:schemeClr val="bg1"/>
                </a:solidFill>
              </a:rPr>
              <a:t>rd</a:t>
            </a:r>
            <a:r>
              <a:rPr lang="en-US" sz="2800" b="1" dirty="0">
                <a:solidFill>
                  <a:schemeClr val="bg1"/>
                </a:solidFill>
              </a:rPr>
              <a:t> INCA International Congress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BE86FBE-4CF3-FA6A-7D52-3DC1945B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/>
          <a:stretch/>
        </p:blipFill>
        <p:spPr bwMode="auto">
          <a:xfrm>
            <a:off x="12165660" y="776879"/>
            <a:ext cx="5943892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ACD8C10-69E9-CEE4-6DAB-48F3579B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2" y="400154"/>
            <a:ext cx="1893104" cy="261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B53655-D261-8EAA-8FC4-DC6F326C76A7}"/>
              </a:ext>
            </a:extLst>
          </p:cNvPr>
          <p:cNvSpPr txBox="1"/>
          <p:nvPr/>
        </p:nvSpPr>
        <p:spPr>
          <a:xfrm>
            <a:off x="391297" y="4210301"/>
            <a:ext cx="29487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Title of Your Paper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656C88-E7B5-1551-B784-1D749749CE26}"/>
              </a:ext>
            </a:extLst>
          </p:cNvPr>
          <p:cNvSpPr txBox="1"/>
          <p:nvPr/>
        </p:nvSpPr>
        <p:spPr>
          <a:xfrm>
            <a:off x="391297" y="5193639"/>
            <a:ext cx="29487342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GB" sz="4000" b="1" strike="noStrike" spc="-1" dirty="0">
                <a:latin typeface="+mn-lt"/>
                <a:ea typeface="Arial"/>
              </a:rPr>
              <a:t>Name</a:t>
            </a:r>
            <a:r>
              <a:rPr lang="en-GB" sz="4000" b="1" strike="noStrike" spc="-1" baseline="0" dirty="0">
                <a:latin typeface="+mn-lt"/>
                <a:ea typeface="Arial"/>
              </a:rPr>
              <a:t> of the Authors</a:t>
            </a:r>
            <a:r>
              <a:rPr lang="en-GB" sz="4000" b="1" strike="noStrike" spc="-1" dirty="0">
                <a:latin typeface="+mn-lt"/>
                <a:ea typeface="Arial"/>
              </a:rPr>
              <a:t> </a:t>
            </a: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GB" sz="4000" strike="noStrike" spc="-1" dirty="0">
                <a:latin typeface="+mn-lt"/>
                <a:ea typeface="Arial"/>
              </a:rPr>
              <a:t>Affiliation</a:t>
            </a:r>
            <a:endParaRPr lang="en-IN" sz="4000" strike="noStrike" spc="-1" dirty="0">
              <a:latin typeface="+mn-lt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B11FFC66-4A3E-3410-B761-3E89055CA7E5}"/>
              </a:ext>
            </a:extLst>
          </p:cNvPr>
          <p:cNvSpPr/>
          <p:nvPr/>
        </p:nvSpPr>
        <p:spPr>
          <a:xfrm>
            <a:off x="391297" y="8395107"/>
            <a:ext cx="5230400" cy="114914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r-FR" sz="4735" b="1" dirty="0">
                <a:solidFill>
                  <a:schemeClr val="tx1"/>
                </a:solidFill>
                <a:latin typeface="Arial Black" panose="020B0A04020102020204" pitchFamily="34" charset="0"/>
              </a:rPr>
              <a:t> Objectives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F29A2155-415D-18E2-96C8-1118291717A6}"/>
              </a:ext>
            </a:extLst>
          </p:cNvPr>
          <p:cNvSpPr/>
          <p:nvPr/>
        </p:nvSpPr>
        <p:spPr>
          <a:xfrm>
            <a:off x="391297" y="13463021"/>
            <a:ext cx="5291083" cy="114913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r-FR" sz="4735" b="1" dirty="0">
                <a:solidFill>
                  <a:schemeClr val="tx1"/>
                </a:solidFill>
                <a:latin typeface="Arial Black" panose="020B0A04020102020204" pitchFamily="34" charset="0"/>
              </a:rPr>
              <a:t> Study Area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EF3A4-FF08-D9F3-F0C2-5E58538F8D04}"/>
              </a:ext>
            </a:extLst>
          </p:cNvPr>
          <p:cNvSpPr txBox="1"/>
          <p:nvPr/>
        </p:nvSpPr>
        <p:spPr>
          <a:xfrm>
            <a:off x="747385" y="14777557"/>
            <a:ext cx="3721916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Size: 32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Font: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Color: Black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Figure: 300 dpi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F153A4E-7DB0-BC87-5A2F-415CD6AC9B13}"/>
              </a:ext>
            </a:extLst>
          </p:cNvPr>
          <p:cNvSpPr/>
          <p:nvPr/>
        </p:nvSpPr>
        <p:spPr>
          <a:xfrm>
            <a:off x="391298" y="27297585"/>
            <a:ext cx="5291082" cy="115096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r-FR" sz="4735" b="1" dirty="0">
                <a:solidFill>
                  <a:schemeClr val="tx1"/>
                </a:solidFill>
                <a:latin typeface="Arial Black" panose="020B0A04020102020204" pitchFamily="34" charset="0"/>
              </a:rPr>
              <a:t> Results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DB2C039F-F6AE-0BB2-0E24-60CCA5D0B94D}"/>
              </a:ext>
            </a:extLst>
          </p:cNvPr>
          <p:cNvSpPr/>
          <p:nvPr/>
        </p:nvSpPr>
        <p:spPr>
          <a:xfrm>
            <a:off x="374473" y="37287418"/>
            <a:ext cx="5291082" cy="114064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r-FR" sz="4735" b="1" dirty="0">
                <a:solidFill>
                  <a:schemeClr val="tx1"/>
                </a:solidFill>
                <a:latin typeface="Arial Black" panose="020B0A04020102020204" pitchFamily="34" charset="0"/>
              </a:rPr>
              <a:t> 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97507-7FC8-B587-3B10-68D5E1598DBD}"/>
              </a:ext>
            </a:extLst>
          </p:cNvPr>
          <p:cNvSpPr txBox="1"/>
          <p:nvPr/>
        </p:nvSpPr>
        <p:spPr>
          <a:xfrm>
            <a:off x="13636821" y="17706162"/>
            <a:ext cx="146687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Sections are indicative, divide the space as per poster requirements; maintain uniform font size uniform. Delete this text.</a:t>
            </a:r>
            <a:endParaRPr lang="en-IN" sz="7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5DF50-276A-BE8E-CAD5-ED1034C0E6F8}"/>
              </a:ext>
            </a:extLst>
          </p:cNvPr>
          <p:cNvSpPr txBox="1"/>
          <p:nvPr/>
        </p:nvSpPr>
        <p:spPr>
          <a:xfrm>
            <a:off x="254942" y="6890098"/>
            <a:ext cx="8056876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C00000"/>
                </a:solidFill>
                <a:latin typeface="+mn-lt"/>
                <a:ea typeface="Arial"/>
              </a:rPr>
              <a:t>Abstract  ID: P</a:t>
            </a:r>
            <a:r>
              <a:rPr lang="en-US" sz="3600" b="1" i="1" strike="noStrike" spc="-1" dirty="0">
                <a:solidFill>
                  <a:srgbClr val="C00000"/>
                </a:solidFill>
                <a:latin typeface="+mn-lt"/>
                <a:ea typeface="Arial"/>
              </a:rPr>
              <a:t>ut your Abstract-ID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07667-073E-3545-B993-8DE499C2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961" y="603818"/>
            <a:ext cx="1975214" cy="19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3E1C9-3A07-6CED-5273-B819AC96792F}"/>
              </a:ext>
            </a:extLst>
          </p:cNvPr>
          <p:cNvSpPr txBox="1"/>
          <p:nvPr/>
        </p:nvSpPr>
        <p:spPr>
          <a:xfrm>
            <a:off x="27440943" y="1994330"/>
            <a:ext cx="1864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i="1" strike="noStrike" spc="-1" baseline="0" dirty="0">
                <a:solidFill>
                  <a:schemeClr val="accent2"/>
                </a:solidFill>
                <a:latin typeface="+mn-lt"/>
                <a:ea typeface="Arial"/>
              </a:rPr>
              <a:t>nrsc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4FC5A-70EB-417D-B956-44478052D68A}"/>
              </a:ext>
            </a:extLst>
          </p:cNvPr>
          <p:cNvSpPr txBox="1"/>
          <p:nvPr/>
        </p:nvSpPr>
        <p:spPr>
          <a:xfrm>
            <a:off x="755407" y="28621871"/>
            <a:ext cx="3721916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Size: 32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Font: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Color: Black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Figure: 300 dpi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AEFF89-C48F-41C4-B333-070B4E3683F5}"/>
              </a:ext>
            </a:extLst>
          </p:cNvPr>
          <p:cNvSpPr txBox="1"/>
          <p:nvPr/>
        </p:nvSpPr>
        <p:spPr>
          <a:xfrm>
            <a:off x="763429" y="38640169"/>
            <a:ext cx="3721916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Size: 32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Font: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Color: Black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Figure: 300 dpi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359D9-E2B1-410A-879C-3CA1E2A368AB}"/>
              </a:ext>
            </a:extLst>
          </p:cNvPr>
          <p:cNvSpPr txBox="1"/>
          <p:nvPr/>
        </p:nvSpPr>
        <p:spPr>
          <a:xfrm>
            <a:off x="731344" y="9732317"/>
            <a:ext cx="3721916" cy="221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Size: 32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Font: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Color: Black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148D7B35-0C77-45FB-9462-C785B8209C7E}"/>
              </a:ext>
            </a:extLst>
          </p:cNvPr>
          <p:cNvSpPr/>
          <p:nvPr/>
        </p:nvSpPr>
        <p:spPr>
          <a:xfrm>
            <a:off x="375256" y="18331804"/>
            <a:ext cx="5291083" cy="114913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r-FR" sz="4735" b="1" dirty="0">
                <a:solidFill>
                  <a:schemeClr val="tx1"/>
                </a:solidFill>
                <a:latin typeface="Arial Black" panose="020B0A04020102020204" pitchFamily="34" charset="0"/>
              </a:rPr>
              <a:t>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B3487C-696E-49D5-8D6B-7CAC74836C55}"/>
              </a:ext>
            </a:extLst>
          </p:cNvPr>
          <p:cNvSpPr txBox="1"/>
          <p:nvPr/>
        </p:nvSpPr>
        <p:spPr>
          <a:xfrm>
            <a:off x="731344" y="19646340"/>
            <a:ext cx="3721916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Size: 32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Font: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Color: Black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Figure: 300 dpi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606" y="360137"/>
            <a:ext cx="29556000" cy="4212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390" tIns="64695" rIns="129390" bIns="646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9775">
              <a:latin typeface="Corbel" panose="020B05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05824C-9B0E-47EB-84A6-D64739DCB25E}"/>
              </a:ext>
            </a:extLst>
          </p:cNvPr>
          <p:cNvSpPr txBox="1"/>
          <p:nvPr/>
        </p:nvSpPr>
        <p:spPr>
          <a:xfrm>
            <a:off x="20309307" y="6898120"/>
            <a:ext cx="9330489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C00000"/>
                </a:solidFill>
                <a:latin typeface="+mn-lt"/>
                <a:ea typeface="Arial"/>
              </a:rPr>
              <a:t>Presented by: Write the name of presenter here</a:t>
            </a:r>
            <a:endParaRPr lang="en-US" sz="3600" b="1" i="1" strike="noStrike" spc="-1" dirty="0">
              <a:solidFill>
                <a:srgbClr val="C00000"/>
              </a:solidFill>
              <a:latin typeface="+mn-lt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7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</dc:creator>
  <cp:lastModifiedBy>CGM</cp:lastModifiedBy>
  <cp:revision>150</cp:revision>
  <cp:lastPrinted>2023-10-15T11:54:14Z</cp:lastPrinted>
  <dcterms:created xsi:type="dcterms:W3CDTF">2023-03-15T08:13:33Z</dcterms:created>
  <dcterms:modified xsi:type="dcterms:W3CDTF">2023-10-19T08:28:36Z</dcterms:modified>
</cp:coreProperties>
</file>