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DDDB7-4451-45F7-AA17-699DD26EDB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6696C1-B126-4E4F-A054-71A74CA318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Function is called as Function.</a:t>
          </a:r>
        </a:p>
      </dgm:t>
    </dgm:pt>
    <dgm:pt modelId="{DA006327-7EFF-4EDA-A1EA-91D6D698FBCC}" type="parTrans" cxnId="{72B23629-887B-49ED-AE1A-A186AC544602}">
      <dgm:prSet/>
      <dgm:spPr/>
      <dgm:t>
        <a:bodyPr/>
        <a:lstStyle/>
        <a:p>
          <a:endParaRPr lang="en-US"/>
        </a:p>
      </dgm:t>
    </dgm:pt>
    <dgm:pt modelId="{410A1629-BB4E-47FF-93B5-E2CC9C7662C2}" type="sibTrans" cxnId="{72B23629-887B-49ED-AE1A-A186AC544602}">
      <dgm:prSet/>
      <dgm:spPr/>
      <dgm:t>
        <a:bodyPr/>
        <a:lstStyle/>
        <a:p>
          <a:endParaRPr lang="en-US"/>
        </a:p>
      </dgm:t>
    </dgm:pt>
    <dgm:pt modelId="{3C7D5EF6-9E6F-4323-A8EC-2581703DCA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value of '</a:t>
          </a:r>
          <a:r>
            <a:rPr lang="en-US" u="sng"/>
            <a:t>this</a:t>
          </a:r>
          <a:r>
            <a:rPr lang="en-US"/>
            <a:t>' here is Global Object like Nodejs and in Browser window is global object.</a:t>
          </a:r>
        </a:p>
      </dgm:t>
    </dgm:pt>
    <dgm:pt modelId="{45A9C481-D2D3-4A52-878D-4FB2712B36B3}" type="parTrans" cxnId="{1E5F4E5C-D96A-42CC-822E-187A3BA67BD4}">
      <dgm:prSet/>
      <dgm:spPr/>
      <dgm:t>
        <a:bodyPr/>
        <a:lstStyle/>
        <a:p>
          <a:endParaRPr lang="en-US"/>
        </a:p>
      </dgm:t>
    </dgm:pt>
    <dgm:pt modelId="{2848940F-C3A5-4A76-8617-F47E2E05EFC8}" type="sibTrans" cxnId="{1E5F4E5C-D96A-42CC-822E-187A3BA67BD4}">
      <dgm:prSet/>
      <dgm:spPr/>
      <dgm:t>
        <a:bodyPr/>
        <a:lstStyle/>
        <a:p>
          <a:endParaRPr lang="en-US"/>
        </a:p>
      </dgm:t>
    </dgm:pt>
    <dgm:pt modelId="{05098A94-0CD7-49B0-AB31-82E6567A3BCD}" type="pres">
      <dgm:prSet presAssocID="{F02DDDB7-4451-45F7-AA17-699DD26EDB70}" presName="root" presStyleCnt="0">
        <dgm:presLayoutVars>
          <dgm:dir/>
          <dgm:resizeHandles val="exact"/>
        </dgm:presLayoutVars>
      </dgm:prSet>
      <dgm:spPr/>
    </dgm:pt>
    <dgm:pt modelId="{6CBF3BCC-7B27-4303-BD11-3778CE4BE87F}" type="pres">
      <dgm:prSet presAssocID="{F26696C1-B126-4E4F-A054-71A74CA31836}" presName="compNode" presStyleCnt="0"/>
      <dgm:spPr/>
    </dgm:pt>
    <dgm:pt modelId="{3B630627-AEB2-423E-9BAE-B8E250A049DE}" type="pres">
      <dgm:prSet presAssocID="{F26696C1-B126-4E4F-A054-71A74CA31836}" presName="bgRect" presStyleLbl="bgShp" presStyleIdx="0" presStyleCnt="2"/>
      <dgm:spPr/>
    </dgm:pt>
    <dgm:pt modelId="{D025987C-988C-4D05-B57C-F68F878CA03D}" type="pres">
      <dgm:prSet presAssocID="{F26696C1-B126-4E4F-A054-71A74CA318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1D48D1-935B-40DC-89D6-61D9D1383F8A}" type="pres">
      <dgm:prSet presAssocID="{F26696C1-B126-4E4F-A054-71A74CA31836}" presName="spaceRect" presStyleCnt="0"/>
      <dgm:spPr/>
    </dgm:pt>
    <dgm:pt modelId="{ABA2B809-1F05-457D-97DB-ED8512E497CB}" type="pres">
      <dgm:prSet presAssocID="{F26696C1-B126-4E4F-A054-71A74CA31836}" presName="parTx" presStyleLbl="revTx" presStyleIdx="0" presStyleCnt="2">
        <dgm:presLayoutVars>
          <dgm:chMax val="0"/>
          <dgm:chPref val="0"/>
        </dgm:presLayoutVars>
      </dgm:prSet>
      <dgm:spPr/>
    </dgm:pt>
    <dgm:pt modelId="{71C18677-7609-4B54-826E-7C43D0BCCAEA}" type="pres">
      <dgm:prSet presAssocID="{410A1629-BB4E-47FF-93B5-E2CC9C7662C2}" presName="sibTrans" presStyleCnt="0"/>
      <dgm:spPr/>
    </dgm:pt>
    <dgm:pt modelId="{0ACD2247-8B51-49F7-80AE-6A666D50B4B2}" type="pres">
      <dgm:prSet presAssocID="{3C7D5EF6-9E6F-4323-A8EC-2581703DCAD6}" presName="compNode" presStyleCnt="0"/>
      <dgm:spPr/>
    </dgm:pt>
    <dgm:pt modelId="{388365AC-BDF6-4166-A258-62345DA249C7}" type="pres">
      <dgm:prSet presAssocID="{3C7D5EF6-9E6F-4323-A8EC-2581703DCAD6}" presName="bgRect" presStyleLbl="bgShp" presStyleIdx="1" presStyleCnt="2"/>
      <dgm:spPr/>
    </dgm:pt>
    <dgm:pt modelId="{B291B6E3-2019-46FE-9EE4-2385BF8D73B3}" type="pres">
      <dgm:prSet presAssocID="{3C7D5EF6-9E6F-4323-A8EC-2581703DC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2ACD8288-08D8-4990-B80B-258BD734402F}" type="pres">
      <dgm:prSet presAssocID="{3C7D5EF6-9E6F-4323-A8EC-2581703DCAD6}" presName="spaceRect" presStyleCnt="0"/>
      <dgm:spPr/>
    </dgm:pt>
    <dgm:pt modelId="{F6878D53-2BEC-49A9-993C-E5D770E6CFA4}" type="pres">
      <dgm:prSet presAssocID="{3C7D5EF6-9E6F-4323-A8EC-2581703DCAD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2B23629-887B-49ED-AE1A-A186AC544602}" srcId="{F02DDDB7-4451-45F7-AA17-699DD26EDB70}" destId="{F26696C1-B126-4E4F-A054-71A74CA31836}" srcOrd="0" destOrd="0" parTransId="{DA006327-7EFF-4EDA-A1EA-91D6D698FBCC}" sibTransId="{410A1629-BB4E-47FF-93B5-E2CC9C7662C2}"/>
    <dgm:cxn modelId="{1E5F4E5C-D96A-42CC-822E-187A3BA67BD4}" srcId="{F02DDDB7-4451-45F7-AA17-699DD26EDB70}" destId="{3C7D5EF6-9E6F-4323-A8EC-2581703DCAD6}" srcOrd="1" destOrd="0" parTransId="{45A9C481-D2D3-4A52-878D-4FB2712B36B3}" sibTransId="{2848940F-C3A5-4A76-8617-F47E2E05EFC8}"/>
    <dgm:cxn modelId="{A5EA107B-BF34-4069-9046-B2CA6FBA23EB}" type="presOf" srcId="{F02DDDB7-4451-45F7-AA17-699DD26EDB70}" destId="{05098A94-0CD7-49B0-AB31-82E6567A3BCD}" srcOrd="0" destOrd="0" presId="urn:microsoft.com/office/officeart/2018/2/layout/IconVerticalSolidList"/>
    <dgm:cxn modelId="{BDBA5386-B61E-410F-84F7-85CD7E7F756F}" type="presOf" srcId="{F26696C1-B126-4E4F-A054-71A74CA31836}" destId="{ABA2B809-1F05-457D-97DB-ED8512E497CB}" srcOrd="0" destOrd="0" presId="urn:microsoft.com/office/officeart/2018/2/layout/IconVerticalSolidList"/>
    <dgm:cxn modelId="{39B981E1-1A1B-40B8-AF6A-1BBAD0EFD33E}" type="presOf" srcId="{3C7D5EF6-9E6F-4323-A8EC-2581703DCAD6}" destId="{F6878D53-2BEC-49A9-993C-E5D770E6CFA4}" srcOrd="0" destOrd="0" presId="urn:microsoft.com/office/officeart/2018/2/layout/IconVerticalSolidList"/>
    <dgm:cxn modelId="{A317F954-2F11-4CAB-96D9-E63934388CB5}" type="presParOf" srcId="{05098A94-0CD7-49B0-AB31-82E6567A3BCD}" destId="{6CBF3BCC-7B27-4303-BD11-3778CE4BE87F}" srcOrd="0" destOrd="0" presId="urn:microsoft.com/office/officeart/2018/2/layout/IconVerticalSolidList"/>
    <dgm:cxn modelId="{5C2EEB5E-F31B-4B17-9159-C277E8F70A63}" type="presParOf" srcId="{6CBF3BCC-7B27-4303-BD11-3778CE4BE87F}" destId="{3B630627-AEB2-423E-9BAE-B8E250A049DE}" srcOrd="0" destOrd="0" presId="urn:microsoft.com/office/officeart/2018/2/layout/IconVerticalSolidList"/>
    <dgm:cxn modelId="{60745146-668A-4C89-9584-FE72A5660120}" type="presParOf" srcId="{6CBF3BCC-7B27-4303-BD11-3778CE4BE87F}" destId="{D025987C-988C-4D05-B57C-F68F878CA03D}" srcOrd="1" destOrd="0" presId="urn:microsoft.com/office/officeart/2018/2/layout/IconVerticalSolidList"/>
    <dgm:cxn modelId="{60A09396-0949-4664-A54B-0AC45A9466A5}" type="presParOf" srcId="{6CBF3BCC-7B27-4303-BD11-3778CE4BE87F}" destId="{851D48D1-935B-40DC-89D6-61D9D1383F8A}" srcOrd="2" destOrd="0" presId="urn:microsoft.com/office/officeart/2018/2/layout/IconVerticalSolidList"/>
    <dgm:cxn modelId="{B715EE87-6BBD-48D0-910A-CF752554A231}" type="presParOf" srcId="{6CBF3BCC-7B27-4303-BD11-3778CE4BE87F}" destId="{ABA2B809-1F05-457D-97DB-ED8512E497CB}" srcOrd="3" destOrd="0" presId="urn:microsoft.com/office/officeart/2018/2/layout/IconVerticalSolidList"/>
    <dgm:cxn modelId="{EA1D5E5F-49BD-4AB9-A2B2-C8E38518348F}" type="presParOf" srcId="{05098A94-0CD7-49B0-AB31-82E6567A3BCD}" destId="{71C18677-7609-4B54-826E-7C43D0BCCAEA}" srcOrd="1" destOrd="0" presId="urn:microsoft.com/office/officeart/2018/2/layout/IconVerticalSolidList"/>
    <dgm:cxn modelId="{BB00AB30-9B8B-40FC-AEDE-17F36E04AE8C}" type="presParOf" srcId="{05098A94-0CD7-49B0-AB31-82E6567A3BCD}" destId="{0ACD2247-8B51-49F7-80AE-6A666D50B4B2}" srcOrd="2" destOrd="0" presId="urn:microsoft.com/office/officeart/2018/2/layout/IconVerticalSolidList"/>
    <dgm:cxn modelId="{8C2B5B2D-D192-4881-B66B-41CE0BF854B1}" type="presParOf" srcId="{0ACD2247-8B51-49F7-80AE-6A666D50B4B2}" destId="{388365AC-BDF6-4166-A258-62345DA249C7}" srcOrd="0" destOrd="0" presId="urn:microsoft.com/office/officeart/2018/2/layout/IconVerticalSolidList"/>
    <dgm:cxn modelId="{3030179E-096D-48B2-95A2-B13062C80532}" type="presParOf" srcId="{0ACD2247-8B51-49F7-80AE-6A666D50B4B2}" destId="{B291B6E3-2019-46FE-9EE4-2385BF8D73B3}" srcOrd="1" destOrd="0" presId="urn:microsoft.com/office/officeart/2018/2/layout/IconVerticalSolidList"/>
    <dgm:cxn modelId="{F9B497D3-6A66-4238-B3E3-57FDFF51EDB9}" type="presParOf" srcId="{0ACD2247-8B51-49F7-80AE-6A666D50B4B2}" destId="{2ACD8288-08D8-4990-B80B-258BD734402F}" srcOrd="2" destOrd="0" presId="urn:microsoft.com/office/officeart/2018/2/layout/IconVerticalSolidList"/>
    <dgm:cxn modelId="{006E6633-A4E7-448C-AA79-5A3A17707AA1}" type="presParOf" srcId="{0ACD2247-8B51-49F7-80AE-6A666D50B4B2}" destId="{F6878D53-2BEC-49A9-993C-E5D770E6CF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174C3-9A53-41B5-8766-3DDCA96F0F2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B9771A-4752-44B1-B8ED-2F271876BC8E}">
      <dgm:prSet/>
      <dgm:spPr/>
      <dgm:t>
        <a:bodyPr/>
        <a:lstStyle/>
        <a:p>
          <a:r>
            <a:rPr lang="en-US"/>
            <a:t>This pattern can achieve by three ways-</a:t>
          </a:r>
        </a:p>
      </dgm:t>
    </dgm:pt>
    <dgm:pt modelId="{22257FC5-0877-4A83-90A3-92AC2E0FDF0F}" type="parTrans" cxnId="{B91E6045-89CE-4C83-BF70-CAECD6CCAE22}">
      <dgm:prSet/>
      <dgm:spPr/>
      <dgm:t>
        <a:bodyPr/>
        <a:lstStyle/>
        <a:p>
          <a:endParaRPr lang="en-US"/>
        </a:p>
      </dgm:t>
    </dgm:pt>
    <dgm:pt modelId="{FFDEB501-468C-4211-A0CB-5CCE7384FEF5}" type="sibTrans" cxnId="{B91E6045-89CE-4C83-BF70-CAECD6CCAE22}">
      <dgm:prSet/>
      <dgm:spPr/>
      <dgm:t>
        <a:bodyPr/>
        <a:lstStyle/>
        <a:p>
          <a:endParaRPr lang="en-US"/>
        </a:p>
      </dgm:t>
    </dgm:pt>
    <dgm:pt modelId="{A35C286F-7C1C-4543-BE49-9CCA1D47BF3A}">
      <dgm:prSet/>
      <dgm:spPr/>
      <dgm:t>
        <a:bodyPr/>
        <a:lstStyle/>
        <a:p>
          <a:r>
            <a:rPr lang="en-US"/>
            <a:t>Apply() method</a:t>
          </a:r>
        </a:p>
      </dgm:t>
    </dgm:pt>
    <dgm:pt modelId="{577A10E7-CFE9-434D-B135-EBD6C9E567E8}" type="parTrans" cxnId="{2805F4E1-6BCC-4F18-AEC4-0BF2DC5C9244}">
      <dgm:prSet/>
      <dgm:spPr/>
      <dgm:t>
        <a:bodyPr/>
        <a:lstStyle/>
        <a:p>
          <a:endParaRPr lang="en-US"/>
        </a:p>
      </dgm:t>
    </dgm:pt>
    <dgm:pt modelId="{1E671CB2-BDB9-4E41-B010-90E1B62AB18A}" type="sibTrans" cxnId="{2805F4E1-6BCC-4F18-AEC4-0BF2DC5C9244}">
      <dgm:prSet/>
      <dgm:spPr/>
      <dgm:t>
        <a:bodyPr/>
        <a:lstStyle/>
        <a:p>
          <a:endParaRPr lang="en-US"/>
        </a:p>
      </dgm:t>
    </dgm:pt>
    <dgm:pt modelId="{96D74E45-93A9-47EC-BB69-3B5E02D7E078}">
      <dgm:prSet/>
      <dgm:spPr/>
      <dgm:t>
        <a:bodyPr/>
        <a:lstStyle/>
        <a:p>
          <a:r>
            <a:rPr lang="en-US"/>
            <a:t>Bind() method</a:t>
          </a:r>
        </a:p>
      </dgm:t>
    </dgm:pt>
    <dgm:pt modelId="{1B60A021-0AEF-4D3F-9AA7-CFE4674219D6}" type="parTrans" cxnId="{9D93CAB4-4F3B-4D2D-94F0-3F609A743986}">
      <dgm:prSet/>
      <dgm:spPr/>
      <dgm:t>
        <a:bodyPr/>
        <a:lstStyle/>
        <a:p>
          <a:endParaRPr lang="en-US"/>
        </a:p>
      </dgm:t>
    </dgm:pt>
    <dgm:pt modelId="{459DC1F9-672E-4FAB-A01B-34FD36DC3C0A}" type="sibTrans" cxnId="{9D93CAB4-4F3B-4D2D-94F0-3F609A743986}">
      <dgm:prSet/>
      <dgm:spPr/>
      <dgm:t>
        <a:bodyPr/>
        <a:lstStyle/>
        <a:p>
          <a:endParaRPr lang="en-US"/>
        </a:p>
      </dgm:t>
    </dgm:pt>
    <dgm:pt modelId="{B0A62860-2DA9-481A-B076-222F8B4BCE4D}">
      <dgm:prSet/>
      <dgm:spPr/>
      <dgm:t>
        <a:bodyPr/>
        <a:lstStyle/>
        <a:p>
          <a:r>
            <a:rPr lang="en-US"/>
            <a:t>Call() method</a:t>
          </a:r>
        </a:p>
      </dgm:t>
    </dgm:pt>
    <dgm:pt modelId="{8814F5CF-1F62-49EE-8891-EC26540E1AB9}" type="parTrans" cxnId="{23796EE1-2A08-4DED-AAEA-96CF7F3C6B40}">
      <dgm:prSet/>
      <dgm:spPr/>
      <dgm:t>
        <a:bodyPr/>
        <a:lstStyle/>
        <a:p>
          <a:endParaRPr lang="en-US"/>
        </a:p>
      </dgm:t>
    </dgm:pt>
    <dgm:pt modelId="{6ACB34D9-1332-4B1C-B226-3D0E2707D4CC}" type="sibTrans" cxnId="{23796EE1-2A08-4DED-AAEA-96CF7F3C6B40}">
      <dgm:prSet/>
      <dgm:spPr/>
      <dgm:t>
        <a:bodyPr/>
        <a:lstStyle/>
        <a:p>
          <a:endParaRPr lang="en-US"/>
        </a:p>
      </dgm:t>
    </dgm:pt>
    <dgm:pt modelId="{7CCFA172-9533-4850-8B2C-7D9C120C75DE}">
      <dgm:prSet/>
      <dgm:spPr/>
      <dgm:t>
        <a:bodyPr/>
        <a:lstStyle/>
        <a:p>
          <a:r>
            <a:rPr lang="en-US" dirty="0"/>
            <a:t>We pass objects indirectly in other object function. This value depends on manually passed Value.</a:t>
          </a:r>
        </a:p>
      </dgm:t>
    </dgm:pt>
    <dgm:pt modelId="{99A6025C-C73F-4DD9-9863-9638C689D7FF}" type="parTrans" cxnId="{9A4560EB-1013-4658-9E13-1922594CE100}">
      <dgm:prSet/>
      <dgm:spPr/>
      <dgm:t>
        <a:bodyPr/>
        <a:lstStyle/>
        <a:p>
          <a:endParaRPr lang="en-US"/>
        </a:p>
      </dgm:t>
    </dgm:pt>
    <dgm:pt modelId="{EB76DB11-4ED5-4B04-A93C-DC5B98C608C5}" type="sibTrans" cxnId="{9A4560EB-1013-4658-9E13-1922594CE100}">
      <dgm:prSet/>
      <dgm:spPr/>
      <dgm:t>
        <a:bodyPr/>
        <a:lstStyle/>
        <a:p>
          <a:endParaRPr lang="en-US"/>
        </a:p>
      </dgm:t>
    </dgm:pt>
    <dgm:pt modelId="{E02A49F6-D8E1-4B98-BD30-0A7C53A4AAD5}" type="pres">
      <dgm:prSet presAssocID="{C20174C3-9A53-41B5-8766-3DDCA96F0F21}" presName="Name0" presStyleCnt="0">
        <dgm:presLayoutVars>
          <dgm:dir/>
          <dgm:animLvl val="lvl"/>
          <dgm:resizeHandles val="exact"/>
        </dgm:presLayoutVars>
      </dgm:prSet>
      <dgm:spPr/>
    </dgm:pt>
    <dgm:pt modelId="{E3EA7883-1A4C-41D3-88AF-403370E7939E}" type="pres">
      <dgm:prSet presAssocID="{7CCFA172-9533-4850-8B2C-7D9C120C75DE}" presName="boxAndChildren" presStyleCnt="0"/>
      <dgm:spPr/>
    </dgm:pt>
    <dgm:pt modelId="{A222AE4C-8F8A-4609-B702-0644B3818311}" type="pres">
      <dgm:prSet presAssocID="{7CCFA172-9533-4850-8B2C-7D9C120C75DE}" presName="parentTextBox" presStyleLbl="node1" presStyleIdx="0" presStyleCnt="2"/>
      <dgm:spPr/>
    </dgm:pt>
    <dgm:pt modelId="{880497F2-68E9-446F-899E-6B70A2279EFB}" type="pres">
      <dgm:prSet presAssocID="{FFDEB501-468C-4211-A0CB-5CCE7384FEF5}" presName="sp" presStyleCnt="0"/>
      <dgm:spPr/>
    </dgm:pt>
    <dgm:pt modelId="{C1A8E115-E290-4563-8A61-A20C2AE4E40F}" type="pres">
      <dgm:prSet presAssocID="{C4B9771A-4752-44B1-B8ED-2F271876BC8E}" presName="arrowAndChildren" presStyleCnt="0"/>
      <dgm:spPr/>
    </dgm:pt>
    <dgm:pt modelId="{A5538498-A66D-4287-B81F-200944BC47BC}" type="pres">
      <dgm:prSet presAssocID="{C4B9771A-4752-44B1-B8ED-2F271876BC8E}" presName="parentTextArrow" presStyleLbl="node1" presStyleIdx="0" presStyleCnt="2"/>
      <dgm:spPr/>
    </dgm:pt>
    <dgm:pt modelId="{4F37FA11-8A25-4183-9CB7-0F2FEDAE4D12}" type="pres">
      <dgm:prSet presAssocID="{C4B9771A-4752-44B1-B8ED-2F271876BC8E}" presName="arrow" presStyleLbl="node1" presStyleIdx="1" presStyleCnt="2"/>
      <dgm:spPr/>
    </dgm:pt>
    <dgm:pt modelId="{B21B4B93-B362-4522-AC1A-8A6FCA7CCFEF}" type="pres">
      <dgm:prSet presAssocID="{C4B9771A-4752-44B1-B8ED-2F271876BC8E}" presName="descendantArrow" presStyleCnt="0"/>
      <dgm:spPr/>
    </dgm:pt>
    <dgm:pt modelId="{B916EB32-623F-4809-8BE0-E0458457886A}" type="pres">
      <dgm:prSet presAssocID="{A35C286F-7C1C-4543-BE49-9CCA1D47BF3A}" presName="childTextArrow" presStyleLbl="fgAccFollowNode1" presStyleIdx="0" presStyleCnt="3">
        <dgm:presLayoutVars>
          <dgm:bulletEnabled val="1"/>
        </dgm:presLayoutVars>
      </dgm:prSet>
      <dgm:spPr/>
    </dgm:pt>
    <dgm:pt modelId="{6D7F77FB-3A5C-4DA8-B4B7-59B57050BB67}" type="pres">
      <dgm:prSet presAssocID="{96D74E45-93A9-47EC-BB69-3B5E02D7E078}" presName="childTextArrow" presStyleLbl="fgAccFollowNode1" presStyleIdx="1" presStyleCnt="3">
        <dgm:presLayoutVars>
          <dgm:bulletEnabled val="1"/>
        </dgm:presLayoutVars>
      </dgm:prSet>
      <dgm:spPr/>
    </dgm:pt>
    <dgm:pt modelId="{5F7FBC1D-FF47-4404-8AD7-C4F94C38D409}" type="pres">
      <dgm:prSet presAssocID="{B0A62860-2DA9-481A-B076-222F8B4BCE4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C7E6A501-E64E-4365-A305-3BEBD82853EF}" type="presOf" srcId="{C4B9771A-4752-44B1-B8ED-2F271876BC8E}" destId="{A5538498-A66D-4287-B81F-200944BC47BC}" srcOrd="0" destOrd="0" presId="urn:microsoft.com/office/officeart/2005/8/layout/process4"/>
    <dgm:cxn modelId="{860F5825-BA6A-4200-B28D-0974EB49C07D}" type="presOf" srcId="{C20174C3-9A53-41B5-8766-3DDCA96F0F21}" destId="{E02A49F6-D8E1-4B98-BD30-0A7C53A4AAD5}" srcOrd="0" destOrd="0" presId="urn:microsoft.com/office/officeart/2005/8/layout/process4"/>
    <dgm:cxn modelId="{5D96D52A-6D58-4D35-8EC2-7F5AC1F175F5}" type="presOf" srcId="{7CCFA172-9533-4850-8B2C-7D9C120C75DE}" destId="{A222AE4C-8F8A-4609-B702-0644B3818311}" srcOrd="0" destOrd="0" presId="urn:microsoft.com/office/officeart/2005/8/layout/process4"/>
    <dgm:cxn modelId="{B91E6045-89CE-4C83-BF70-CAECD6CCAE22}" srcId="{C20174C3-9A53-41B5-8766-3DDCA96F0F21}" destId="{C4B9771A-4752-44B1-B8ED-2F271876BC8E}" srcOrd="0" destOrd="0" parTransId="{22257FC5-0877-4A83-90A3-92AC2E0FDF0F}" sibTransId="{FFDEB501-468C-4211-A0CB-5CCE7384FEF5}"/>
    <dgm:cxn modelId="{6255A26E-3616-4537-A71E-259A5ECC3A91}" type="presOf" srcId="{A35C286F-7C1C-4543-BE49-9CCA1D47BF3A}" destId="{B916EB32-623F-4809-8BE0-E0458457886A}" srcOrd="0" destOrd="0" presId="urn:microsoft.com/office/officeart/2005/8/layout/process4"/>
    <dgm:cxn modelId="{50EC99AD-3BBC-4693-ADA6-B5E05EDF8B11}" type="presOf" srcId="{96D74E45-93A9-47EC-BB69-3B5E02D7E078}" destId="{6D7F77FB-3A5C-4DA8-B4B7-59B57050BB67}" srcOrd="0" destOrd="0" presId="urn:microsoft.com/office/officeart/2005/8/layout/process4"/>
    <dgm:cxn modelId="{9D93CAB4-4F3B-4D2D-94F0-3F609A743986}" srcId="{C4B9771A-4752-44B1-B8ED-2F271876BC8E}" destId="{96D74E45-93A9-47EC-BB69-3B5E02D7E078}" srcOrd="1" destOrd="0" parTransId="{1B60A021-0AEF-4D3F-9AA7-CFE4674219D6}" sibTransId="{459DC1F9-672E-4FAB-A01B-34FD36DC3C0A}"/>
    <dgm:cxn modelId="{2A3AC8D2-9047-4484-8F7A-D2DA7A65CC33}" type="presOf" srcId="{C4B9771A-4752-44B1-B8ED-2F271876BC8E}" destId="{4F37FA11-8A25-4183-9CB7-0F2FEDAE4D12}" srcOrd="1" destOrd="0" presId="urn:microsoft.com/office/officeart/2005/8/layout/process4"/>
    <dgm:cxn modelId="{23796EE1-2A08-4DED-AAEA-96CF7F3C6B40}" srcId="{C4B9771A-4752-44B1-B8ED-2F271876BC8E}" destId="{B0A62860-2DA9-481A-B076-222F8B4BCE4D}" srcOrd="2" destOrd="0" parTransId="{8814F5CF-1F62-49EE-8891-EC26540E1AB9}" sibTransId="{6ACB34D9-1332-4B1C-B226-3D0E2707D4CC}"/>
    <dgm:cxn modelId="{2805F4E1-6BCC-4F18-AEC4-0BF2DC5C9244}" srcId="{C4B9771A-4752-44B1-B8ED-2F271876BC8E}" destId="{A35C286F-7C1C-4543-BE49-9CCA1D47BF3A}" srcOrd="0" destOrd="0" parTransId="{577A10E7-CFE9-434D-B135-EBD6C9E567E8}" sibTransId="{1E671CB2-BDB9-4E41-B010-90E1B62AB18A}"/>
    <dgm:cxn modelId="{9A4560EB-1013-4658-9E13-1922594CE100}" srcId="{C20174C3-9A53-41B5-8766-3DDCA96F0F21}" destId="{7CCFA172-9533-4850-8B2C-7D9C120C75DE}" srcOrd="1" destOrd="0" parTransId="{99A6025C-C73F-4DD9-9863-9638C689D7FF}" sibTransId="{EB76DB11-4ED5-4B04-A93C-DC5B98C608C5}"/>
    <dgm:cxn modelId="{874354F3-C3CE-4ED1-ABDA-D36D39FAE1B6}" type="presOf" srcId="{B0A62860-2DA9-481A-B076-222F8B4BCE4D}" destId="{5F7FBC1D-FF47-4404-8AD7-C4F94C38D409}" srcOrd="0" destOrd="0" presId="urn:microsoft.com/office/officeart/2005/8/layout/process4"/>
    <dgm:cxn modelId="{72CAB576-C5B9-43BD-8836-2B9ABA9F4DFC}" type="presParOf" srcId="{E02A49F6-D8E1-4B98-BD30-0A7C53A4AAD5}" destId="{E3EA7883-1A4C-41D3-88AF-403370E7939E}" srcOrd="0" destOrd="0" presId="urn:microsoft.com/office/officeart/2005/8/layout/process4"/>
    <dgm:cxn modelId="{DD28C3B4-FABC-40E5-AB2D-6A1972BD696F}" type="presParOf" srcId="{E3EA7883-1A4C-41D3-88AF-403370E7939E}" destId="{A222AE4C-8F8A-4609-B702-0644B3818311}" srcOrd="0" destOrd="0" presId="urn:microsoft.com/office/officeart/2005/8/layout/process4"/>
    <dgm:cxn modelId="{93AC7C1A-1E76-46CC-AA0D-EA2A0FF5673C}" type="presParOf" srcId="{E02A49F6-D8E1-4B98-BD30-0A7C53A4AAD5}" destId="{880497F2-68E9-446F-899E-6B70A2279EFB}" srcOrd="1" destOrd="0" presId="urn:microsoft.com/office/officeart/2005/8/layout/process4"/>
    <dgm:cxn modelId="{EA385F45-5CB2-4D16-B884-F1814BAD9787}" type="presParOf" srcId="{E02A49F6-D8E1-4B98-BD30-0A7C53A4AAD5}" destId="{C1A8E115-E290-4563-8A61-A20C2AE4E40F}" srcOrd="2" destOrd="0" presId="urn:microsoft.com/office/officeart/2005/8/layout/process4"/>
    <dgm:cxn modelId="{81B67622-5DA4-4593-9351-E65A6A1ABD79}" type="presParOf" srcId="{C1A8E115-E290-4563-8A61-A20C2AE4E40F}" destId="{A5538498-A66D-4287-B81F-200944BC47BC}" srcOrd="0" destOrd="0" presId="urn:microsoft.com/office/officeart/2005/8/layout/process4"/>
    <dgm:cxn modelId="{3D1F708C-CE61-4FAE-BAE1-CCACA8570F32}" type="presParOf" srcId="{C1A8E115-E290-4563-8A61-A20C2AE4E40F}" destId="{4F37FA11-8A25-4183-9CB7-0F2FEDAE4D12}" srcOrd="1" destOrd="0" presId="urn:microsoft.com/office/officeart/2005/8/layout/process4"/>
    <dgm:cxn modelId="{98F1F40C-0630-4FAD-BAD7-FE9644756360}" type="presParOf" srcId="{C1A8E115-E290-4563-8A61-A20C2AE4E40F}" destId="{B21B4B93-B362-4522-AC1A-8A6FCA7CCFEF}" srcOrd="2" destOrd="0" presId="urn:microsoft.com/office/officeart/2005/8/layout/process4"/>
    <dgm:cxn modelId="{F9A4DDED-B43A-428C-B2B4-BAF6329989C9}" type="presParOf" srcId="{B21B4B93-B362-4522-AC1A-8A6FCA7CCFEF}" destId="{B916EB32-623F-4809-8BE0-E0458457886A}" srcOrd="0" destOrd="0" presId="urn:microsoft.com/office/officeart/2005/8/layout/process4"/>
    <dgm:cxn modelId="{97DC4E22-BB5E-41B8-93AB-9316EF470416}" type="presParOf" srcId="{B21B4B93-B362-4522-AC1A-8A6FCA7CCFEF}" destId="{6D7F77FB-3A5C-4DA8-B4B7-59B57050BB67}" srcOrd="1" destOrd="0" presId="urn:microsoft.com/office/officeart/2005/8/layout/process4"/>
    <dgm:cxn modelId="{94B60900-47AB-4039-A8B2-1A8A67814EE6}" type="presParOf" srcId="{B21B4B93-B362-4522-AC1A-8A6FCA7CCFEF}" destId="{5F7FBC1D-FF47-4404-8AD7-C4F94C38D40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30627-AEB2-423E-9BAE-B8E250A049DE}">
      <dsp:nvSpPr>
        <dsp:cNvPr id="0" name=""/>
        <dsp:cNvSpPr/>
      </dsp:nvSpPr>
      <dsp:spPr>
        <a:xfrm>
          <a:off x="0" y="507682"/>
          <a:ext cx="10018712" cy="9372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5987C-988C-4D05-B57C-F68F878CA03D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2B809-1F05-457D-97DB-ED8512E497CB}">
      <dsp:nvSpPr>
        <dsp:cNvPr id="0" name=""/>
        <dsp:cNvSpPr/>
      </dsp:nvSpPr>
      <dsp:spPr>
        <a:xfrm>
          <a:off x="1082535" y="507682"/>
          <a:ext cx="8936177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Function is called as Function.</a:t>
          </a:r>
        </a:p>
      </dsp:txBody>
      <dsp:txXfrm>
        <a:off x="1082535" y="507682"/>
        <a:ext cx="8936177" cy="937260"/>
      </dsp:txXfrm>
    </dsp:sp>
    <dsp:sp modelId="{388365AC-BDF6-4166-A258-62345DA249C7}">
      <dsp:nvSpPr>
        <dsp:cNvPr id="0" name=""/>
        <dsp:cNvSpPr/>
      </dsp:nvSpPr>
      <dsp:spPr>
        <a:xfrm>
          <a:off x="0" y="1679258"/>
          <a:ext cx="10018712" cy="9372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1B6E3-2019-46FE-9EE4-2385BF8D73B3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78D53-2BEC-49A9-993C-E5D770E6CFA4}">
      <dsp:nvSpPr>
        <dsp:cNvPr id="0" name=""/>
        <dsp:cNvSpPr/>
      </dsp:nvSpPr>
      <dsp:spPr>
        <a:xfrm>
          <a:off x="1082535" y="1679258"/>
          <a:ext cx="8936177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value of '</a:t>
          </a:r>
          <a:r>
            <a:rPr lang="en-US" sz="2300" u="sng" kern="1200"/>
            <a:t>this</a:t>
          </a:r>
          <a:r>
            <a:rPr lang="en-US" sz="2300" kern="1200"/>
            <a:t>' here is Global Object like Nodejs and in Browser window is global object.</a:t>
          </a:r>
        </a:p>
      </dsp:txBody>
      <dsp:txXfrm>
        <a:off x="1082535" y="1679258"/>
        <a:ext cx="8936177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2AE4C-8F8A-4609-B702-0644B3818311}">
      <dsp:nvSpPr>
        <dsp:cNvPr id="0" name=""/>
        <dsp:cNvSpPr/>
      </dsp:nvSpPr>
      <dsp:spPr>
        <a:xfrm>
          <a:off x="0" y="1868652"/>
          <a:ext cx="5785097" cy="12260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pass objects indirectly in other object function. This value depends on manually passed Value.</a:t>
          </a:r>
        </a:p>
      </dsp:txBody>
      <dsp:txXfrm>
        <a:off x="0" y="1868652"/>
        <a:ext cx="5785097" cy="1226038"/>
      </dsp:txXfrm>
    </dsp:sp>
    <dsp:sp modelId="{4F37FA11-8A25-4183-9CB7-0F2FEDAE4D12}">
      <dsp:nvSpPr>
        <dsp:cNvPr id="0" name=""/>
        <dsp:cNvSpPr/>
      </dsp:nvSpPr>
      <dsp:spPr>
        <a:xfrm rot="10800000">
          <a:off x="0" y="1396"/>
          <a:ext cx="5785097" cy="1885646"/>
        </a:xfrm>
        <a:prstGeom prst="upArrowCallou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pattern can achieve by three ways-</a:t>
          </a:r>
        </a:p>
      </dsp:txBody>
      <dsp:txXfrm rot="-10800000">
        <a:off x="0" y="1396"/>
        <a:ext cx="5785097" cy="661862"/>
      </dsp:txXfrm>
    </dsp:sp>
    <dsp:sp modelId="{B916EB32-623F-4809-8BE0-E0458457886A}">
      <dsp:nvSpPr>
        <dsp:cNvPr id="0" name=""/>
        <dsp:cNvSpPr/>
      </dsp:nvSpPr>
      <dsp:spPr>
        <a:xfrm>
          <a:off x="2824" y="663258"/>
          <a:ext cx="1926482" cy="5638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Apply() method</a:t>
          </a:r>
        </a:p>
      </dsp:txBody>
      <dsp:txXfrm>
        <a:off x="2824" y="663258"/>
        <a:ext cx="1926482" cy="563808"/>
      </dsp:txXfrm>
    </dsp:sp>
    <dsp:sp modelId="{6D7F77FB-3A5C-4DA8-B4B7-59B57050BB67}">
      <dsp:nvSpPr>
        <dsp:cNvPr id="0" name=""/>
        <dsp:cNvSpPr/>
      </dsp:nvSpPr>
      <dsp:spPr>
        <a:xfrm>
          <a:off x="1929307" y="663258"/>
          <a:ext cx="1926482" cy="563808"/>
        </a:xfrm>
        <a:prstGeom prst="rect">
          <a:avLst/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Bind() method</a:t>
          </a:r>
        </a:p>
      </dsp:txBody>
      <dsp:txXfrm>
        <a:off x="1929307" y="663258"/>
        <a:ext cx="1926482" cy="563808"/>
      </dsp:txXfrm>
    </dsp:sp>
    <dsp:sp modelId="{5F7FBC1D-FF47-4404-8AD7-C4F94C38D409}">
      <dsp:nvSpPr>
        <dsp:cNvPr id="0" name=""/>
        <dsp:cNvSpPr/>
      </dsp:nvSpPr>
      <dsp:spPr>
        <a:xfrm>
          <a:off x="3855789" y="663258"/>
          <a:ext cx="1926482" cy="563808"/>
        </a:xfrm>
        <a:prstGeom prst="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Call() method</a:t>
          </a:r>
        </a:p>
      </dsp:txBody>
      <dsp:txXfrm>
        <a:off x="3855789" y="663258"/>
        <a:ext cx="1926482" cy="563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B2B0-9109-4472-9A9C-C4BEB8CE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978" y="541538"/>
            <a:ext cx="10814045" cy="3454729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Method Invocation Pattern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BE23-8338-447A-A05B-7D51AE27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1909" y="3996267"/>
            <a:ext cx="6987645" cy="1388534"/>
          </a:xfrm>
        </p:spPr>
        <p:txBody>
          <a:bodyPr/>
          <a:lstStyle/>
          <a:p>
            <a:r>
              <a:rPr lang="en-US" dirty="0"/>
              <a:t>Sandeep Kumawat</a:t>
            </a:r>
          </a:p>
          <a:p>
            <a:r>
              <a:rPr lang="en-US" dirty="0" err="1"/>
              <a:t>Taazaa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5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80D2-B43E-4E1C-8303-E13C9786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62" y="190500"/>
            <a:ext cx="10018713" cy="1752599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Types of Method Invocation Pattern in JavaScript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73DA5C-1FF1-4423-ABE2-332F6D5EF0CE}"/>
              </a:ext>
            </a:extLst>
          </p:cNvPr>
          <p:cNvSpPr/>
          <p:nvPr/>
        </p:nvSpPr>
        <p:spPr>
          <a:xfrm>
            <a:off x="2493335" y="2370338"/>
            <a:ext cx="2352582" cy="11363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Invocation Pattern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1CF4C5-0D17-4DF3-B211-989EE08FDF74}"/>
              </a:ext>
            </a:extLst>
          </p:cNvPr>
          <p:cNvSpPr/>
          <p:nvPr/>
        </p:nvSpPr>
        <p:spPr>
          <a:xfrm>
            <a:off x="8603943" y="2370338"/>
            <a:ext cx="2352582" cy="11363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Invocation Pattern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CE68DE-DD0A-481C-BD35-9D96E7B1BECE}"/>
              </a:ext>
            </a:extLst>
          </p:cNvPr>
          <p:cNvSpPr/>
          <p:nvPr/>
        </p:nvSpPr>
        <p:spPr>
          <a:xfrm>
            <a:off x="2493335" y="4851645"/>
            <a:ext cx="2352582" cy="11363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 Invocation Pattern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331B2D-DAAA-4F2E-9B5B-80F8C19AE699}"/>
              </a:ext>
            </a:extLst>
          </p:cNvPr>
          <p:cNvSpPr/>
          <p:nvPr/>
        </p:nvSpPr>
        <p:spPr>
          <a:xfrm>
            <a:off x="8658029" y="4851645"/>
            <a:ext cx="2352582" cy="11363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Indirect Invocation Pattern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8151C8-E6A6-4117-8AB7-A2BC551F9787}"/>
              </a:ext>
            </a:extLst>
          </p:cNvPr>
          <p:cNvSpPr/>
          <p:nvPr/>
        </p:nvSpPr>
        <p:spPr>
          <a:xfrm>
            <a:off x="5895513" y="3429000"/>
            <a:ext cx="1722268" cy="1400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Invocation</a:t>
            </a:r>
          </a:p>
          <a:p>
            <a:pPr algn="ctr"/>
            <a:r>
              <a:rPr lang="en-US" dirty="0"/>
              <a:t>Pattern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B05F48-2409-40F5-A2C0-74E6F6102AF0}"/>
              </a:ext>
            </a:extLst>
          </p:cNvPr>
          <p:cNvSpPr/>
          <p:nvPr/>
        </p:nvSpPr>
        <p:spPr>
          <a:xfrm rot="19937650">
            <a:off x="7627173" y="3162669"/>
            <a:ext cx="904814" cy="53266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D869370-3302-435A-9913-FE1A4A6E8D58}"/>
              </a:ext>
            </a:extLst>
          </p:cNvPr>
          <p:cNvSpPr/>
          <p:nvPr/>
        </p:nvSpPr>
        <p:spPr>
          <a:xfrm rot="1738336">
            <a:off x="7690172" y="4315035"/>
            <a:ext cx="904814" cy="532661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114624-AB65-4419-AAE5-B5E23A49992F}"/>
              </a:ext>
            </a:extLst>
          </p:cNvPr>
          <p:cNvSpPr/>
          <p:nvPr/>
        </p:nvSpPr>
        <p:spPr>
          <a:xfrm rot="12331424">
            <a:off x="4981307" y="3240351"/>
            <a:ext cx="904814" cy="53266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F768AF8-08FE-466D-AC49-5FBA41FF0F41}"/>
              </a:ext>
            </a:extLst>
          </p:cNvPr>
          <p:cNvSpPr/>
          <p:nvPr/>
        </p:nvSpPr>
        <p:spPr>
          <a:xfrm rot="9152564">
            <a:off x="4980198" y="4447880"/>
            <a:ext cx="904814" cy="53266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08A0-87A0-41BE-A910-92C564B9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4388" y="-193088"/>
            <a:ext cx="10018713" cy="1752599"/>
          </a:xfrm>
        </p:spPr>
        <p:txBody>
          <a:bodyPr/>
          <a:lstStyle/>
          <a:p>
            <a:r>
              <a:rPr lang="en-US" u="sng" dirty="0"/>
              <a:t>Function Invocation Pattern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F8E5214-380F-40C6-8666-22A3D5A55A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9102" y="1157795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149132-CDF9-41DA-B495-267ECEC51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315" y="4289125"/>
            <a:ext cx="5683370" cy="17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88E1-6967-4847-9314-B7048BD8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-342900"/>
            <a:ext cx="10018713" cy="1752599"/>
          </a:xfrm>
        </p:spPr>
        <p:txBody>
          <a:bodyPr/>
          <a:lstStyle/>
          <a:p>
            <a:r>
              <a:rPr lang="en-US" u="sng" dirty="0"/>
              <a:t>Constructor Invocation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803F-7529-4765-B5E6-8B7A764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035" y="1009649"/>
            <a:ext cx="10018713" cy="3124201"/>
          </a:xfrm>
        </p:spPr>
        <p:txBody>
          <a:bodyPr/>
          <a:lstStyle/>
          <a:p>
            <a:pPr>
              <a:buFont typeface="Arial" charset="2"/>
              <a:buChar char="•"/>
            </a:pPr>
            <a:r>
              <a:rPr lang="en-US" dirty="0"/>
              <a:t>When call a function with '</a:t>
            </a:r>
            <a:r>
              <a:rPr lang="en-US" u="sng" dirty="0"/>
              <a:t>new</a:t>
            </a:r>
            <a:r>
              <a:rPr lang="en-US" dirty="0"/>
              <a:t>'</a:t>
            </a:r>
          </a:p>
          <a:p>
            <a:pPr>
              <a:buFont typeface="Arial" charset="2"/>
              <a:buChar char="•"/>
            </a:pPr>
            <a:r>
              <a:rPr lang="en-US" dirty="0"/>
              <a:t>The value of '</a:t>
            </a:r>
            <a:r>
              <a:rPr lang="en-US" u="sng" dirty="0"/>
              <a:t>this</a:t>
            </a:r>
            <a:r>
              <a:rPr lang="en-US" dirty="0"/>
              <a:t>' is newly created object.</a:t>
            </a:r>
          </a:p>
          <a:p>
            <a:pPr>
              <a:buFont typeface="Arial" charset="2"/>
              <a:buChar char="•"/>
            </a:pPr>
            <a:r>
              <a:rPr lang="en-US" dirty="0"/>
              <a:t>'</a:t>
            </a:r>
            <a:r>
              <a:rPr lang="en-US" u="sng" dirty="0"/>
              <a:t>return</a:t>
            </a:r>
            <a:r>
              <a:rPr lang="en-US" dirty="0"/>
              <a:t>' has no value here.</a:t>
            </a:r>
          </a:p>
          <a:p>
            <a:endParaRPr lang="en-US" dirty="0"/>
          </a:p>
        </p:txBody>
      </p:sp>
      <p:pic>
        <p:nvPicPr>
          <p:cNvPr id="4" name="Picture 4" descr="A picture containing text, mounted, displayed, silver&#10;&#10;Description automatically generated">
            <a:extLst>
              <a:ext uri="{FF2B5EF4-FFF2-40B4-BE49-F238E27FC236}">
                <a16:creationId xmlns:a16="http://schemas.microsoft.com/office/drawing/2014/main" id="{CB7C1DD8-ED16-4E6F-B727-A7267658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89" y="3937058"/>
            <a:ext cx="5664680" cy="18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5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9AC4-F54F-4B82-9F2B-DCD5E4F9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u="sng" dirty="0"/>
              <a:t>Method Invocation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0A95-D673-48C9-8ECE-C599B988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Invoked using dot ('.') operator on object.</a:t>
            </a:r>
          </a:p>
          <a:p>
            <a:pPr>
              <a:buFont typeface="Arial" charset="2"/>
              <a:buChar char="•"/>
            </a:pPr>
            <a:r>
              <a:rPr lang="en-US" dirty="0"/>
              <a:t>The value of '</a:t>
            </a:r>
            <a:r>
              <a:rPr lang="en-US" u="sng" dirty="0"/>
              <a:t>this</a:t>
            </a:r>
            <a:r>
              <a:rPr lang="en-US" dirty="0"/>
              <a:t>' depends on the object before dot ('.') operator.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7753D9B-D019-47BA-A42A-EE7B4F69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15" y="2486026"/>
            <a:ext cx="4460783" cy="28860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863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050C4-A001-40D8-AAE9-D28AED96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Indirect Invocation Pattern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9AFF3D-817B-4396-84FD-F85BBF3FB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671213"/>
              </p:ext>
            </p:extLst>
          </p:nvPr>
        </p:nvGraphicFramePr>
        <p:xfrm>
          <a:off x="5405305" y="180143"/>
          <a:ext cx="5785097" cy="309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4" descr="Text&#10;&#10;Description automatically generated">
            <a:extLst>
              <a:ext uri="{FF2B5EF4-FFF2-40B4-BE49-F238E27FC236}">
                <a16:creationId xmlns:a16="http://schemas.microsoft.com/office/drawing/2014/main" id="{12175DDD-5659-474A-AF08-04A33AB65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846" y="3581771"/>
            <a:ext cx="4942299" cy="28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0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AF58-816C-4528-AFAF-6AD84636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37" y="2104008"/>
            <a:ext cx="10145437" cy="194124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5211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</TotalTime>
  <Words>148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Parallax</vt:lpstr>
      <vt:lpstr>Method Invocation Pattern In JavaScript</vt:lpstr>
      <vt:lpstr>Types of Method Invocation Pattern in JavaScript</vt:lpstr>
      <vt:lpstr>Function Invocation Pattern</vt:lpstr>
      <vt:lpstr>Constructor Invocation Pattern</vt:lpstr>
      <vt:lpstr>Method Invocation Pattern</vt:lpstr>
      <vt:lpstr>Indirect Invocation Pattern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Invocation Pattern In JavaScript</dc:title>
  <dc:creator>Sandeep Kumawat</dc:creator>
  <cp:lastModifiedBy>Sandeep Kumawat</cp:lastModifiedBy>
  <cp:revision>4</cp:revision>
  <dcterms:created xsi:type="dcterms:W3CDTF">2021-03-21T17:22:10Z</dcterms:created>
  <dcterms:modified xsi:type="dcterms:W3CDTF">2021-03-21T17:57:25Z</dcterms:modified>
</cp:coreProperties>
</file>