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3" r:id="rId4"/>
    <p:sldId id="258" r:id="rId5"/>
    <p:sldId id="259" r:id="rId6"/>
    <p:sldId id="260" r:id="rId7"/>
    <p:sldId id="288" r:id="rId8"/>
    <p:sldId id="262" r:id="rId9"/>
    <p:sldId id="263" r:id="rId10"/>
    <p:sldId id="289" r:id="rId11"/>
    <p:sldId id="264" r:id="rId12"/>
    <p:sldId id="265" r:id="rId13"/>
    <p:sldId id="290" r:id="rId14"/>
    <p:sldId id="266" r:id="rId15"/>
    <p:sldId id="267" r:id="rId16"/>
    <p:sldId id="292" r:id="rId17"/>
    <p:sldId id="293" r:id="rId18"/>
    <p:sldId id="268" r:id="rId19"/>
    <p:sldId id="269" r:id="rId20"/>
    <p:sldId id="270" r:id="rId21"/>
    <p:sldId id="271" r:id="rId22"/>
    <p:sldId id="273" r:id="rId23"/>
    <p:sldId id="285" r:id="rId24"/>
    <p:sldId id="284" r:id="rId25"/>
    <p:sldId id="275" r:id="rId26"/>
    <p:sldId id="277" r:id="rId27"/>
    <p:sldId id="278" r:id="rId28"/>
    <p:sldId id="274" r:id="rId29"/>
    <p:sldId id="279" r:id="rId30"/>
    <p:sldId id="280" r:id="rId31"/>
    <p:sldId id="281" r:id="rId32"/>
    <p:sldId id="282" r:id="rId33"/>
    <p:sldId id="287"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napToGrid="0" showGuides="1">
      <p:cViewPr varScale="1">
        <p:scale>
          <a:sx n="91" d="100"/>
          <a:sy n="91" d="100"/>
        </p:scale>
        <p:origin x="322" y="77"/>
      </p:cViewPr>
      <p:guideLst>
        <p:guide orient="horz" pos="2160"/>
        <p:guide pos="3840"/>
      </p:guideLst>
    </p:cSldViewPr>
  </p:slideViewPr>
  <p:outlineViewPr>
    <p:cViewPr>
      <p:scale>
        <a:sx n="33" d="100"/>
        <a:sy n="33" d="100"/>
      </p:scale>
      <p:origin x="0" y="-6034"/>
    </p:cViewPr>
  </p:outlineViewPr>
  <p:notesTextViewPr>
    <p:cViewPr>
      <p:scale>
        <a:sx n="1" d="1"/>
        <a:sy n="1" d="1"/>
      </p:scale>
      <p:origin x="0" y="0"/>
    </p:cViewPr>
  </p:notesTextViewPr>
  <p:sorterViewPr>
    <p:cViewPr>
      <p:scale>
        <a:sx n="100" d="100"/>
        <a:sy n="100" d="100"/>
      </p:scale>
      <p:origin x="0" y="-16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Pasumarthi" userId="bef50f75608a52bb" providerId="LiveId" clId="{FEA01D1C-F3DF-48E7-82E6-7286111E0045}"/>
    <pc:docChg chg="addSld modSld">
      <pc:chgData name="Sandeep Pasumarthi" userId="bef50f75608a52bb" providerId="LiveId" clId="{FEA01D1C-F3DF-48E7-82E6-7286111E0045}" dt="2021-06-04T14:31:55.978" v="14" actId="20577"/>
      <pc:docMkLst>
        <pc:docMk/>
      </pc:docMkLst>
      <pc:sldChg chg="modSp">
        <pc:chgData name="Sandeep Pasumarthi" userId="bef50f75608a52bb" providerId="LiveId" clId="{FEA01D1C-F3DF-48E7-82E6-7286111E0045}" dt="2021-06-04T14:29:41.441" v="12" actId="20577"/>
        <pc:sldMkLst>
          <pc:docMk/>
          <pc:sldMk cId="1639176058" sldId="259"/>
        </pc:sldMkLst>
        <pc:spChg chg="mod">
          <ac:chgData name="Sandeep Pasumarthi" userId="bef50f75608a52bb" providerId="LiveId" clId="{FEA01D1C-F3DF-48E7-82E6-7286111E0045}" dt="2021-06-04T14:29:41.441" v="12" actId="20577"/>
          <ac:spMkLst>
            <pc:docMk/>
            <pc:sldMk cId="1639176058" sldId="259"/>
            <ac:spMk id="3" creationId="{73137722-3D78-4484-837E-DBA99BB9EFEE}"/>
          </ac:spMkLst>
        </pc:spChg>
      </pc:sldChg>
      <pc:sldChg chg="modSp">
        <pc:chgData name="Sandeep Pasumarthi" userId="bef50f75608a52bb" providerId="LiveId" clId="{FEA01D1C-F3DF-48E7-82E6-7286111E0045}" dt="2021-06-03T10:38:10.696" v="9" actId="20577"/>
        <pc:sldMkLst>
          <pc:docMk/>
          <pc:sldMk cId="1793722597" sldId="287"/>
        </pc:sldMkLst>
        <pc:spChg chg="mod">
          <ac:chgData name="Sandeep Pasumarthi" userId="bef50f75608a52bb" providerId="LiveId" clId="{FEA01D1C-F3DF-48E7-82E6-7286111E0045}" dt="2021-06-03T10:38:10.696" v="9" actId="20577"/>
          <ac:spMkLst>
            <pc:docMk/>
            <pc:sldMk cId="1793722597" sldId="287"/>
            <ac:spMk id="10" creationId="{D11B6856-1A59-41F3-BC44-363FDDEB735C}"/>
          </ac:spMkLst>
        </pc:spChg>
      </pc:sldChg>
      <pc:sldChg chg="modSp">
        <pc:chgData name="Sandeep Pasumarthi" userId="bef50f75608a52bb" providerId="LiveId" clId="{FEA01D1C-F3DF-48E7-82E6-7286111E0045}" dt="2021-06-04T14:30:49.820" v="13" actId="20577"/>
        <pc:sldMkLst>
          <pc:docMk/>
          <pc:sldMk cId="2368722229" sldId="288"/>
        </pc:sldMkLst>
        <pc:spChg chg="mod">
          <ac:chgData name="Sandeep Pasumarthi" userId="bef50f75608a52bb" providerId="LiveId" clId="{FEA01D1C-F3DF-48E7-82E6-7286111E0045}" dt="2021-06-04T14:30:49.820" v="13" actId="20577"/>
          <ac:spMkLst>
            <pc:docMk/>
            <pc:sldMk cId="2368722229" sldId="288"/>
            <ac:spMk id="3" creationId="{95CC30D0-183C-4C47-969D-D2A60DF8815A}"/>
          </ac:spMkLst>
        </pc:spChg>
      </pc:sldChg>
      <pc:sldChg chg="modSp">
        <pc:chgData name="Sandeep Pasumarthi" userId="bef50f75608a52bb" providerId="LiveId" clId="{FEA01D1C-F3DF-48E7-82E6-7286111E0045}" dt="2021-06-04T14:31:55.978" v="14" actId="20577"/>
        <pc:sldMkLst>
          <pc:docMk/>
          <pc:sldMk cId="1028631339" sldId="289"/>
        </pc:sldMkLst>
        <pc:spChg chg="mod">
          <ac:chgData name="Sandeep Pasumarthi" userId="bef50f75608a52bb" providerId="LiveId" clId="{FEA01D1C-F3DF-48E7-82E6-7286111E0045}" dt="2021-06-04T14:31:55.978" v="14" actId="20577"/>
          <ac:spMkLst>
            <pc:docMk/>
            <pc:sldMk cId="1028631339" sldId="289"/>
            <ac:spMk id="3" creationId="{95CC30D0-183C-4C47-969D-D2A60DF8815A}"/>
          </ac:spMkLst>
        </pc:spChg>
      </pc:sldChg>
      <pc:sldChg chg="addSp new setBg">
        <pc:chgData name="Sandeep Pasumarthi" userId="bef50f75608a52bb" providerId="LiveId" clId="{FEA01D1C-F3DF-48E7-82E6-7286111E0045}" dt="2021-06-03T10:36:03.234" v="8"/>
        <pc:sldMkLst>
          <pc:docMk/>
          <pc:sldMk cId="365243634" sldId="293"/>
        </pc:sldMkLst>
        <pc:inkChg chg="add">
          <ac:chgData name="Sandeep Pasumarthi" userId="bef50f75608a52bb" providerId="LiveId" clId="{FEA01D1C-F3DF-48E7-82E6-7286111E0045}" dt="2021-06-03T10:34:48.362" v="7"/>
          <ac:inkMkLst>
            <pc:docMk/>
            <pc:sldMk cId="365243634" sldId="293"/>
            <ac:inkMk id="2" creationId="{AEF1670A-F5DC-4BBC-A72F-574CAB54B79F}"/>
          </ac:inkMkLst>
        </pc:inkChg>
        <pc:inkChg chg="add">
          <ac:chgData name="Sandeep Pasumarthi" userId="bef50f75608a52bb" providerId="LiveId" clId="{FEA01D1C-F3DF-48E7-82E6-7286111E0045}" dt="2021-06-03T10:36:03.234" v="8"/>
          <ac:inkMkLst>
            <pc:docMk/>
            <pc:sldMk cId="365243634" sldId="293"/>
            <ac:inkMk id="3" creationId="{32857ED7-2829-4B89-9B48-29B3DAA84DE2}"/>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6D860-DD94-4898-9D5A-52B84E359FA9}" type="doc">
      <dgm:prSet loTypeId="urn:microsoft.com/office/officeart/2008/layout/HalfCircleOrganizationChart" loCatId="hierarchy" qsTypeId="urn:microsoft.com/office/officeart/2005/8/quickstyle/simple1" qsCatId="simple" csTypeId="urn:microsoft.com/office/officeart/2005/8/colors/accent4_3" csCatId="accent4"/>
      <dgm:spPr/>
      <dgm:t>
        <a:bodyPr/>
        <a:lstStyle/>
        <a:p>
          <a:endParaRPr lang="en-IN"/>
        </a:p>
      </dgm:t>
    </dgm:pt>
    <dgm:pt modelId="{22BF24BF-821B-4C35-AFC2-0C66E569C017}">
      <dgm:prSet/>
      <dgm:spPr/>
      <dgm:t>
        <a:bodyPr/>
        <a:lstStyle/>
        <a:p>
          <a:r>
            <a:rPr lang="en-US" dirty="0">
              <a:solidFill>
                <a:schemeClr val="tx1"/>
              </a:solidFill>
            </a:rPr>
            <a:t>Dilation</a:t>
          </a:r>
          <a:endParaRPr lang="en-IN" dirty="0">
            <a:solidFill>
              <a:schemeClr val="tx1"/>
            </a:solidFill>
          </a:endParaRPr>
        </a:p>
      </dgm:t>
    </dgm:pt>
    <dgm:pt modelId="{4AC8C43B-9BAA-4B1B-90AD-B2DAAE915A8F}" type="parTrans" cxnId="{2DDE14E6-283B-42D5-83D2-CCA9964E1134}">
      <dgm:prSet/>
      <dgm:spPr/>
      <dgm:t>
        <a:bodyPr/>
        <a:lstStyle/>
        <a:p>
          <a:endParaRPr lang="en-IN"/>
        </a:p>
      </dgm:t>
    </dgm:pt>
    <dgm:pt modelId="{E12C83F4-6F90-443C-9AC5-267BDE4C117D}" type="sibTrans" cxnId="{2DDE14E6-283B-42D5-83D2-CCA9964E1134}">
      <dgm:prSet/>
      <dgm:spPr/>
      <dgm:t>
        <a:bodyPr/>
        <a:lstStyle/>
        <a:p>
          <a:endParaRPr lang="en-IN"/>
        </a:p>
      </dgm:t>
    </dgm:pt>
    <dgm:pt modelId="{81505C69-24A9-408D-97A7-1FA28FF310D6}">
      <dgm:prSet/>
      <dgm:spPr/>
      <dgm:t>
        <a:bodyPr/>
        <a:lstStyle/>
        <a:p>
          <a:r>
            <a:rPr lang="en-US" dirty="0">
              <a:solidFill>
                <a:schemeClr val="tx1"/>
              </a:solidFill>
            </a:rPr>
            <a:t>Erosion</a:t>
          </a:r>
          <a:endParaRPr lang="en-IN" dirty="0">
            <a:solidFill>
              <a:schemeClr val="tx1"/>
            </a:solidFill>
          </a:endParaRPr>
        </a:p>
      </dgm:t>
    </dgm:pt>
    <dgm:pt modelId="{828FF9A3-7BA9-40CA-9906-BFE1A57F146F}" type="parTrans" cxnId="{A8A097AB-E940-435B-8BD4-92C9D7FAEB01}">
      <dgm:prSet/>
      <dgm:spPr/>
      <dgm:t>
        <a:bodyPr/>
        <a:lstStyle/>
        <a:p>
          <a:endParaRPr lang="en-IN"/>
        </a:p>
      </dgm:t>
    </dgm:pt>
    <dgm:pt modelId="{7305A5CA-F9EC-4F2D-961C-7060BBE2F090}" type="sibTrans" cxnId="{A8A097AB-E940-435B-8BD4-92C9D7FAEB01}">
      <dgm:prSet/>
      <dgm:spPr/>
      <dgm:t>
        <a:bodyPr/>
        <a:lstStyle/>
        <a:p>
          <a:endParaRPr lang="en-IN"/>
        </a:p>
      </dgm:t>
    </dgm:pt>
    <dgm:pt modelId="{58C772EC-7DFF-4F95-BF96-EA97EE10AC6B}">
      <dgm:prSet/>
      <dgm:spPr/>
      <dgm:t>
        <a:bodyPr/>
        <a:lstStyle/>
        <a:p>
          <a:r>
            <a:rPr lang="en-US" dirty="0">
              <a:solidFill>
                <a:schemeClr val="tx1"/>
              </a:solidFill>
            </a:rPr>
            <a:t>Opening</a:t>
          </a:r>
          <a:endParaRPr lang="en-IN" dirty="0">
            <a:solidFill>
              <a:schemeClr val="tx1"/>
            </a:solidFill>
          </a:endParaRPr>
        </a:p>
      </dgm:t>
    </dgm:pt>
    <dgm:pt modelId="{A03A688F-4829-4296-BBE8-56581C296C56}" type="parTrans" cxnId="{E737F57D-0990-4502-AEC7-CBFB3650DC3D}">
      <dgm:prSet/>
      <dgm:spPr/>
      <dgm:t>
        <a:bodyPr/>
        <a:lstStyle/>
        <a:p>
          <a:endParaRPr lang="en-IN"/>
        </a:p>
      </dgm:t>
    </dgm:pt>
    <dgm:pt modelId="{22145B9C-2D04-4623-9AD3-184D42E467FF}" type="sibTrans" cxnId="{E737F57D-0990-4502-AEC7-CBFB3650DC3D}">
      <dgm:prSet/>
      <dgm:spPr/>
      <dgm:t>
        <a:bodyPr/>
        <a:lstStyle/>
        <a:p>
          <a:endParaRPr lang="en-IN"/>
        </a:p>
      </dgm:t>
    </dgm:pt>
    <dgm:pt modelId="{DD14473C-2473-491F-A4D2-865F0506F370}">
      <dgm:prSet/>
      <dgm:spPr/>
      <dgm:t>
        <a:bodyPr/>
        <a:lstStyle/>
        <a:p>
          <a:r>
            <a:rPr lang="en-US" dirty="0">
              <a:solidFill>
                <a:schemeClr val="tx1"/>
              </a:solidFill>
            </a:rPr>
            <a:t>Closing</a:t>
          </a:r>
          <a:endParaRPr lang="en-IN" dirty="0">
            <a:solidFill>
              <a:schemeClr val="tx1"/>
            </a:solidFill>
          </a:endParaRPr>
        </a:p>
      </dgm:t>
    </dgm:pt>
    <dgm:pt modelId="{DAC5A768-AEDF-4D7B-A197-849CABFEBEC2}" type="parTrans" cxnId="{16CCDE02-767C-4667-9D1B-D994BC185B21}">
      <dgm:prSet/>
      <dgm:spPr/>
      <dgm:t>
        <a:bodyPr/>
        <a:lstStyle/>
        <a:p>
          <a:endParaRPr lang="en-IN"/>
        </a:p>
      </dgm:t>
    </dgm:pt>
    <dgm:pt modelId="{E63C5EA0-E655-468F-8B38-4AB5EC2AF37E}" type="sibTrans" cxnId="{16CCDE02-767C-4667-9D1B-D994BC185B21}">
      <dgm:prSet/>
      <dgm:spPr/>
      <dgm:t>
        <a:bodyPr/>
        <a:lstStyle/>
        <a:p>
          <a:endParaRPr lang="en-IN"/>
        </a:p>
      </dgm:t>
    </dgm:pt>
    <dgm:pt modelId="{59F07959-4190-4FDC-AD59-999208DED0ED}" type="pres">
      <dgm:prSet presAssocID="{9756D860-DD94-4898-9D5A-52B84E359FA9}" presName="Name0" presStyleCnt="0">
        <dgm:presLayoutVars>
          <dgm:orgChart val="1"/>
          <dgm:chPref val="1"/>
          <dgm:dir/>
          <dgm:animOne val="branch"/>
          <dgm:animLvl val="lvl"/>
          <dgm:resizeHandles/>
        </dgm:presLayoutVars>
      </dgm:prSet>
      <dgm:spPr/>
    </dgm:pt>
    <dgm:pt modelId="{13D2C7CA-855C-4940-937E-DA42233BE07E}" type="pres">
      <dgm:prSet presAssocID="{22BF24BF-821B-4C35-AFC2-0C66E569C017}" presName="hierRoot1" presStyleCnt="0">
        <dgm:presLayoutVars>
          <dgm:hierBranch val="init"/>
        </dgm:presLayoutVars>
      </dgm:prSet>
      <dgm:spPr/>
    </dgm:pt>
    <dgm:pt modelId="{A60BC1C8-1FC7-4912-8ABB-F3475B602A5E}" type="pres">
      <dgm:prSet presAssocID="{22BF24BF-821B-4C35-AFC2-0C66E569C017}" presName="rootComposite1" presStyleCnt="0"/>
      <dgm:spPr/>
    </dgm:pt>
    <dgm:pt modelId="{B22970A2-4002-4C7A-BB8A-8F08E46E09DE}" type="pres">
      <dgm:prSet presAssocID="{22BF24BF-821B-4C35-AFC2-0C66E569C017}" presName="rootText1" presStyleLbl="alignAcc1" presStyleIdx="0" presStyleCnt="0">
        <dgm:presLayoutVars>
          <dgm:chPref val="3"/>
        </dgm:presLayoutVars>
      </dgm:prSet>
      <dgm:spPr/>
    </dgm:pt>
    <dgm:pt modelId="{43EF1D75-4F81-4D0C-A0FA-6440EC4AE355}" type="pres">
      <dgm:prSet presAssocID="{22BF24BF-821B-4C35-AFC2-0C66E569C017}" presName="topArc1" presStyleLbl="parChTrans1D1" presStyleIdx="0" presStyleCnt="8"/>
      <dgm:spPr/>
    </dgm:pt>
    <dgm:pt modelId="{2E467354-05FD-4E20-B5F5-4EC6E41CEE05}" type="pres">
      <dgm:prSet presAssocID="{22BF24BF-821B-4C35-AFC2-0C66E569C017}" presName="bottomArc1" presStyleLbl="parChTrans1D1" presStyleIdx="1" presStyleCnt="8"/>
      <dgm:spPr/>
    </dgm:pt>
    <dgm:pt modelId="{C243B5D4-E90A-4375-9CE5-590550078CE2}" type="pres">
      <dgm:prSet presAssocID="{22BF24BF-821B-4C35-AFC2-0C66E569C017}" presName="topConnNode1" presStyleLbl="node1" presStyleIdx="0" presStyleCnt="0"/>
      <dgm:spPr/>
    </dgm:pt>
    <dgm:pt modelId="{9C4F9207-FF33-425D-8CBB-8E610963FB15}" type="pres">
      <dgm:prSet presAssocID="{22BF24BF-821B-4C35-AFC2-0C66E569C017}" presName="hierChild2" presStyleCnt="0"/>
      <dgm:spPr/>
    </dgm:pt>
    <dgm:pt modelId="{68E17764-F807-474B-8919-67B7F79B7118}" type="pres">
      <dgm:prSet presAssocID="{22BF24BF-821B-4C35-AFC2-0C66E569C017}" presName="hierChild3" presStyleCnt="0"/>
      <dgm:spPr/>
    </dgm:pt>
    <dgm:pt modelId="{961838CF-90BF-4D09-95AC-2181EEB7C8D3}" type="pres">
      <dgm:prSet presAssocID="{81505C69-24A9-408D-97A7-1FA28FF310D6}" presName="hierRoot1" presStyleCnt="0">
        <dgm:presLayoutVars>
          <dgm:hierBranch val="init"/>
        </dgm:presLayoutVars>
      </dgm:prSet>
      <dgm:spPr/>
    </dgm:pt>
    <dgm:pt modelId="{3AABD84F-3B7E-4DB3-A983-63EA19C3A108}" type="pres">
      <dgm:prSet presAssocID="{81505C69-24A9-408D-97A7-1FA28FF310D6}" presName="rootComposite1" presStyleCnt="0"/>
      <dgm:spPr/>
    </dgm:pt>
    <dgm:pt modelId="{15C9E629-6575-440C-8620-B7FCDC3AC26D}" type="pres">
      <dgm:prSet presAssocID="{81505C69-24A9-408D-97A7-1FA28FF310D6}" presName="rootText1" presStyleLbl="alignAcc1" presStyleIdx="0" presStyleCnt="0">
        <dgm:presLayoutVars>
          <dgm:chPref val="3"/>
        </dgm:presLayoutVars>
      </dgm:prSet>
      <dgm:spPr/>
    </dgm:pt>
    <dgm:pt modelId="{7CDBEE31-B233-4981-A96D-D3A21A5D806A}" type="pres">
      <dgm:prSet presAssocID="{81505C69-24A9-408D-97A7-1FA28FF310D6}" presName="topArc1" presStyleLbl="parChTrans1D1" presStyleIdx="2" presStyleCnt="8"/>
      <dgm:spPr/>
    </dgm:pt>
    <dgm:pt modelId="{AD468482-B555-4F18-B31C-FDB5F1EBC8C7}" type="pres">
      <dgm:prSet presAssocID="{81505C69-24A9-408D-97A7-1FA28FF310D6}" presName="bottomArc1" presStyleLbl="parChTrans1D1" presStyleIdx="3" presStyleCnt="8"/>
      <dgm:spPr/>
    </dgm:pt>
    <dgm:pt modelId="{EBEAABCB-B869-457F-BD3F-C8C16DF8AF9D}" type="pres">
      <dgm:prSet presAssocID="{81505C69-24A9-408D-97A7-1FA28FF310D6}" presName="topConnNode1" presStyleLbl="node1" presStyleIdx="0" presStyleCnt="0"/>
      <dgm:spPr/>
    </dgm:pt>
    <dgm:pt modelId="{672FBD4F-CA54-4302-AF09-898ADDABB7D2}" type="pres">
      <dgm:prSet presAssocID="{81505C69-24A9-408D-97A7-1FA28FF310D6}" presName="hierChild2" presStyleCnt="0"/>
      <dgm:spPr/>
    </dgm:pt>
    <dgm:pt modelId="{010A7238-CDF6-4447-9385-E9D0D3FA1BC7}" type="pres">
      <dgm:prSet presAssocID="{81505C69-24A9-408D-97A7-1FA28FF310D6}" presName="hierChild3" presStyleCnt="0"/>
      <dgm:spPr/>
    </dgm:pt>
    <dgm:pt modelId="{8F84C56C-1F19-4F3A-99AF-6F222D689EA0}" type="pres">
      <dgm:prSet presAssocID="{58C772EC-7DFF-4F95-BF96-EA97EE10AC6B}" presName="hierRoot1" presStyleCnt="0">
        <dgm:presLayoutVars>
          <dgm:hierBranch val="init"/>
        </dgm:presLayoutVars>
      </dgm:prSet>
      <dgm:spPr/>
    </dgm:pt>
    <dgm:pt modelId="{86D70D8D-EA00-4CD1-B760-3F543792A6CA}" type="pres">
      <dgm:prSet presAssocID="{58C772EC-7DFF-4F95-BF96-EA97EE10AC6B}" presName="rootComposite1" presStyleCnt="0"/>
      <dgm:spPr/>
    </dgm:pt>
    <dgm:pt modelId="{3D6CC465-094B-4D69-A0E4-CAB8A25AFE76}" type="pres">
      <dgm:prSet presAssocID="{58C772EC-7DFF-4F95-BF96-EA97EE10AC6B}" presName="rootText1" presStyleLbl="alignAcc1" presStyleIdx="0" presStyleCnt="0">
        <dgm:presLayoutVars>
          <dgm:chPref val="3"/>
        </dgm:presLayoutVars>
      </dgm:prSet>
      <dgm:spPr/>
    </dgm:pt>
    <dgm:pt modelId="{11BADDDD-7ED3-4335-94E6-27B72AAFC383}" type="pres">
      <dgm:prSet presAssocID="{58C772EC-7DFF-4F95-BF96-EA97EE10AC6B}" presName="topArc1" presStyleLbl="parChTrans1D1" presStyleIdx="4" presStyleCnt="8"/>
      <dgm:spPr/>
    </dgm:pt>
    <dgm:pt modelId="{F5723A1E-42E7-4E45-A229-1585684D8007}" type="pres">
      <dgm:prSet presAssocID="{58C772EC-7DFF-4F95-BF96-EA97EE10AC6B}" presName="bottomArc1" presStyleLbl="parChTrans1D1" presStyleIdx="5" presStyleCnt="8"/>
      <dgm:spPr/>
    </dgm:pt>
    <dgm:pt modelId="{5DAEBFFA-6BB4-4D3A-AEC0-C15B235762E4}" type="pres">
      <dgm:prSet presAssocID="{58C772EC-7DFF-4F95-BF96-EA97EE10AC6B}" presName="topConnNode1" presStyleLbl="node1" presStyleIdx="0" presStyleCnt="0"/>
      <dgm:spPr/>
    </dgm:pt>
    <dgm:pt modelId="{53554D97-F129-4A17-809E-22630086061F}" type="pres">
      <dgm:prSet presAssocID="{58C772EC-7DFF-4F95-BF96-EA97EE10AC6B}" presName="hierChild2" presStyleCnt="0"/>
      <dgm:spPr/>
    </dgm:pt>
    <dgm:pt modelId="{BD79C54F-FAC8-49F5-9130-0FB51A969B80}" type="pres">
      <dgm:prSet presAssocID="{58C772EC-7DFF-4F95-BF96-EA97EE10AC6B}" presName="hierChild3" presStyleCnt="0"/>
      <dgm:spPr/>
    </dgm:pt>
    <dgm:pt modelId="{0A70CA58-54CD-4D12-969F-7D97FA2DFA21}" type="pres">
      <dgm:prSet presAssocID="{DD14473C-2473-491F-A4D2-865F0506F370}" presName="hierRoot1" presStyleCnt="0">
        <dgm:presLayoutVars>
          <dgm:hierBranch val="init"/>
        </dgm:presLayoutVars>
      </dgm:prSet>
      <dgm:spPr/>
    </dgm:pt>
    <dgm:pt modelId="{BA6EABC0-1F34-4CD7-AB98-54935056CEC9}" type="pres">
      <dgm:prSet presAssocID="{DD14473C-2473-491F-A4D2-865F0506F370}" presName="rootComposite1" presStyleCnt="0"/>
      <dgm:spPr/>
    </dgm:pt>
    <dgm:pt modelId="{F9055475-F880-4046-A879-BFE581CD8391}" type="pres">
      <dgm:prSet presAssocID="{DD14473C-2473-491F-A4D2-865F0506F370}" presName="rootText1" presStyleLbl="alignAcc1" presStyleIdx="0" presStyleCnt="0">
        <dgm:presLayoutVars>
          <dgm:chPref val="3"/>
        </dgm:presLayoutVars>
      </dgm:prSet>
      <dgm:spPr/>
    </dgm:pt>
    <dgm:pt modelId="{B543463F-1615-41AF-97E2-5D093BF798BE}" type="pres">
      <dgm:prSet presAssocID="{DD14473C-2473-491F-A4D2-865F0506F370}" presName="topArc1" presStyleLbl="parChTrans1D1" presStyleIdx="6" presStyleCnt="8"/>
      <dgm:spPr/>
    </dgm:pt>
    <dgm:pt modelId="{DDE96C1D-152D-4C03-B6AC-EE5AB7E8A966}" type="pres">
      <dgm:prSet presAssocID="{DD14473C-2473-491F-A4D2-865F0506F370}" presName="bottomArc1" presStyleLbl="parChTrans1D1" presStyleIdx="7" presStyleCnt="8"/>
      <dgm:spPr/>
    </dgm:pt>
    <dgm:pt modelId="{D1A22618-2F8E-4499-8D35-D10A30859380}" type="pres">
      <dgm:prSet presAssocID="{DD14473C-2473-491F-A4D2-865F0506F370}" presName="topConnNode1" presStyleLbl="node1" presStyleIdx="0" presStyleCnt="0"/>
      <dgm:spPr/>
    </dgm:pt>
    <dgm:pt modelId="{C2806277-2063-4436-B145-281B020A3F80}" type="pres">
      <dgm:prSet presAssocID="{DD14473C-2473-491F-A4D2-865F0506F370}" presName="hierChild2" presStyleCnt="0"/>
      <dgm:spPr/>
    </dgm:pt>
    <dgm:pt modelId="{E5F43E96-14C5-43F1-8CF4-417BFBFC7C57}" type="pres">
      <dgm:prSet presAssocID="{DD14473C-2473-491F-A4D2-865F0506F370}" presName="hierChild3" presStyleCnt="0"/>
      <dgm:spPr/>
    </dgm:pt>
  </dgm:ptLst>
  <dgm:cxnLst>
    <dgm:cxn modelId="{16CCDE02-767C-4667-9D1B-D994BC185B21}" srcId="{9756D860-DD94-4898-9D5A-52B84E359FA9}" destId="{DD14473C-2473-491F-A4D2-865F0506F370}" srcOrd="3" destOrd="0" parTransId="{DAC5A768-AEDF-4D7B-A197-849CABFEBEC2}" sibTransId="{E63C5EA0-E655-468F-8B38-4AB5EC2AF37E}"/>
    <dgm:cxn modelId="{11250D2C-A3D7-40C7-A5C9-74DA989AD419}" type="presOf" srcId="{81505C69-24A9-408D-97A7-1FA28FF310D6}" destId="{15C9E629-6575-440C-8620-B7FCDC3AC26D}" srcOrd="0" destOrd="0" presId="urn:microsoft.com/office/officeart/2008/layout/HalfCircleOrganizationChart"/>
    <dgm:cxn modelId="{8BFF9D5E-8A69-45BA-9D54-D4EF8DF3093B}" type="presOf" srcId="{58C772EC-7DFF-4F95-BF96-EA97EE10AC6B}" destId="{3D6CC465-094B-4D69-A0E4-CAB8A25AFE76}" srcOrd="0" destOrd="0" presId="urn:microsoft.com/office/officeart/2008/layout/HalfCircleOrganizationChart"/>
    <dgm:cxn modelId="{42D90A4F-FFA8-4A44-8E78-F6054ED63578}" type="presOf" srcId="{22BF24BF-821B-4C35-AFC2-0C66E569C017}" destId="{B22970A2-4002-4C7A-BB8A-8F08E46E09DE}" srcOrd="0" destOrd="0" presId="urn:microsoft.com/office/officeart/2008/layout/HalfCircleOrganizationChart"/>
    <dgm:cxn modelId="{94CDDA74-B262-4A61-9FBB-6B68EC5B5895}" type="presOf" srcId="{DD14473C-2473-491F-A4D2-865F0506F370}" destId="{F9055475-F880-4046-A879-BFE581CD8391}" srcOrd="0" destOrd="0" presId="urn:microsoft.com/office/officeart/2008/layout/HalfCircleOrganizationChart"/>
    <dgm:cxn modelId="{E737F57D-0990-4502-AEC7-CBFB3650DC3D}" srcId="{9756D860-DD94-4898-9D5A-52B84E359FA9}" destId="{58C772EC-7DFF-4F95-BF96-EA97EE10AC6B}" srcOrd="2" destOrd="0" parTransId="{A03A688F-4829-4296-BBE8-56581C296C56}" sibTransId="{22145B9C-2D04-4623-9AD3-184D42E467FF}"/>
    <dgm:cxn modelId="{182D4791-908F-4EC2-AB2E-D1A478966127}" type="presOf" srcId="{58C772EC-7DFF-4F95-BF96-EA97EE10AC6B}" destId="{5DAEBFFA-6BB4-4D3A-AEC0-C15B235762E4}" srcOrd="1" destOrd="0" presId="urn:microsoft.com/office/officeart/2008/layout/HalfCircleOrganizationChart"/>
    <dgm:cxn modelId="{A8A097AB-E940-435B-8BD4-92C9D7FAEB01}" srcId="{9756D860-DD94-4898-9D5A-52B84E359FA9}" destId="{81505C69-24A9-408D-97A7-1FA28FF310D6}" srcOrd="1" destOrd="0" parTransId="{828FF9A3-7BA9-40CA-9906-BFE1A57F146F}" sibTransId="{7305A5CA-F9EC-4F2D-961C-7060BBE2F090}"/>
    <dgm:cxn modelId="{FE6F53AF-6960-497B-8744-61193CB30A2E}" type="presOf" srcId="{9756D860-DD94-4898-9D5A-52B84E359FA9}" destId="{59F07959-4190-4FDC-AD59-999208DED0ED}" srcOrd="0" destOrd="0" presId="urn:microsoft.com/office/officeart/2008/layout/HalfCircleOrganizationChart"/>
    <dgm:cxn modelId="{62CD29C6-7FA7-4E54-A2A8-3BC5A4793CFE}" type="presOf" srcId="{DD14473C-2473-491F-A4D2-865F0506F370}" destId="{D1A22618-2F8E-4499-8D35-D10A30859380}" srcOrd="1" destOrd="0" presId="urn:microsoft.com/office/officeart/2008/layout/HalfCircleOrganizationChart"/>
    <dgm:cxn modelId="{26B6A1C8-7CF8-4734-B93C-00772F69B522}" type="presOf" srcId="{22BF24BF-821B-4C35-AFC2-0C66E569C017}" destId="{C243B5D4-E90A-4375-9CE5-590550078CE2}" srcOrd="1" destOrd="0" presId="urn:microsoft.com/office/officeart/2008/layout/HalfCircleOrganizationChart"/>
    <dgm:cxn modelId="{91671BD6-8284-445A-B56D-5E27339163DE}" type="presOf" srcId="{81505C69-24A9-408D-97A7-1FA28FF310D6}" destId="{EBEAABCB-B869-457F-BD3F-C8C16DF8AF9D}" srcOrd="1" destOrd="0" presId="urn:microsoft.com/office/officeart/2008/layout/HalfCircleOrganizationChart"/>
    <dgm:cxn modelId="{2DDE14E6-283B-42D5-83D2-CCA9964E1134}" srcId="{9756D860-DD94-4898-9D5A-52B84E359FA9}" destId="{22BF24BF-821B-4C35-AFC2-0C66E569C017}" srcOrd="0" destOrd="0" parTransId="{4AC8C43B-9BAA-4B1B-90AD-B2DAAE915A8F}" sibTransId="{E12C83F4-6F90-443C-9AC5-267BDE4C117D}"/>
    <dgm:cxn modelId="{AC73A873-E373-4F24-92BA-237C8D950C4E}" type="presParOf" srcId="{59F07959-4190-4FDC-AD59-999208DED0ED}" destId="{13D2C7CA-855C-4940-937E-DA42233BE07E}" srcOrd="0" destOrd="0" presId="urn:microsoft.com/office/officeart/2008/layout/HalfCircleOrganizationChart"/>
    <dgm:cxn modelId="{0AFC964E-A4CE-4B92-A2D9-44B4EDFEB1B4}" type="presParOf" srcId="{13D2C7CA-855C-4940-937E-DA42233BE07E}" destId="{A60BC1C8-1FC7-4912-8ABB-F3475B602A5E}" srcOrd="0" destOrd="0" presId="urn:microsoft.com/office/officeart/2008/layout/HalfCircleOrganizationChart"/>
    <dgm:cxn modelId="{02AB281C-EDE7-4096-A016-8C3986666B8C}" type="presParOf" srcId="{A60BC1C8-1FC7-4912-8ABB-F3475B602A5E}" destId="{B22970A2-4002-4C7A-BB8A-8F08E46E09DE}" srcOrd="0" destOrd="0" presId="urn:microsoft.com/office/officeart/2008/layout/HalfCircleOrganizationChart"/>
    <dgm:cxn modelId="{50567D48-C7B1-4664-ABD6-B1CE0573F08E}" type="presParOf" srcId="{A60BC1C8-1FC7-4912-8ABB-F3475B602A5E}" destId="{43EF1D75-4F81-4D0C-A0FA-6440EC4AE355}" srcOrd="1" destOrd="0" presId="urn:microsoft.com/office/officeart/2008/layout/HalfCircleOrganizationChart"/>
    <dgm:cxn modelId="{716BAB3C-05E8-4157-A42C-B2E40B5E37DD}" type="presParOf" srcId="{A60BC1C8-1FC7-4912-8ABB-F3475B602A5E}" destId="{2E467354-05FD-4E20-B5F5-4EC6E41CEE05}" srcOrd="2" destOrd="0" presId="urn:microsoft.com/office/officeart/2008/layout/HalfCircleOrganizationChart"/>
    <dgm:cxn modelId="{E6F3D55D-6753-4238-92DC-CF13B48016BA}" type="presParOf" srcId="{A60BC1C8-1FC7-4912-8ABB-F3475B602A5E}" destId="{C243B5D4-E90A-4375-9CE5-590550078CE2}" srcOrd="3" destOrd="0" presId="urn:microsoft.com/office/officeart/2008/layout/HalfCircleOrganizationChart"/>
    <dgm:cxn modelId="{F86198F0-4BCC-4E17-92C3-65DC387D0188}" type="presParOf" srcId="{13D2C7CA-855C-4940-937E-DA42233BE07E}" destId="{9C4F9207-FF33-425D-8CBB-8E610963FB15}" srcOrd="1" destOrd="0" presId="urn:microsoft.com/office/officeart/2008/layout/HalfCircleOrganizationChart"/>
    <dgm:cxn modelId="{27D91C13-3174-4DE6-88DF-E4F310871BBA}" type="presParOf" srcId="{13D2C7CA-855C-4940-937E-DA42233BE07E}" destId="{68E17764-F807-474B-8919-67B7F79B7118}" srcOrd="2" destOrd="0" presId="urn:microsoft.com/office/officeart/2008/layout/HalfCircleOrganizationChart"/>
    <dgm:cxn modelId="{D8B2FD34-E1E3-45F3-BF29-14E8FB911880}" type="presParOf" srcId="{59F07959-4190-4FDC-AD59-999208DED0ED}" destId="{961838CF-90BF-4D09-95AC-2181EEB7C8D3}" srcOrd="1" destOrd="0" presId="urn:microsoft.com/office/officeart/2008/layout/HalfCircleOrganizationChart"/>
    <dgm:cxn modelId="{1E4DAF14-C020-4162-898B-CDFA8C03BBB7}" type="presParOf" srcId="{961838CF-90BF-4D09-95AC-2181EEB7C8D3}" destId="{3AABD84F-3B7E-4DB3-A983-63EA19C3A108}" srcOrd="0" destOrd="0" presId="urn:microsoft.com/office/officeart/2008/layout/HalfCircleOrganizationChart"/>
    <dgm:cxn modelId="{603CF633-5538-48D3-A298-D17CDAA3E302}" type="presParOf" srcId="{3AABD84F-3B7E-4DB3-A983-63EA19C3A108}" destId="{15C9E629-6575-440C-8620-B7FCDC3AC26D}" srcOrd="0" destOrd="0" presId="urn:microsoft.com/office/officeart/2008/layout/HalfCircleOrganizationChart"/>
    <dgm:cxn modelId="{5C4BA40D-348B-4C6E-9AD2-44DD1E8AA08E}" type="presParOf" srcId="{3AABD84F-3B7E-4DB3-A983-63EA19C3A108}" destId="{7CDBEE31-B233-4981-A96D-D3A21A5D806A}" srcOrd="1" destOrd="0" presId="urn:microsoft.com/office/officeart/2008/layout/HalfCircleOrganizationChart"/>
    <dgm:cxn modelId="{38C52F94-5726-4FA8-A10A-D89ACDA54E8C}" type="presParOf" srcId="{3AABD84F-3B7E-4DB3-A983-63EA19C3A108}" destId="{AD468482-B555-4F18-B31C-FDB5F1EBC8C7}" srcOrd="2" destOrd="0" presId="urn:microsoft.com/office/officeart/2008/layout/HalfCircleOrganizationChart"/>
    <dgm:cxn modelId="{EC8B37BE-7CAB-458C-A773-ED96FCFFF1F5}" type="presParOf" srcId="{3AABD84F-3B7E-4DB3-A983-63EA19C3A108}" destId="{EBEAABCB-B869-457F-BD3F-C8C16DF8AF9D}" srcOrd="3" destOrd="0" presId="urn:microsoft.com/office/officeart/2008/layout/HalfCircleOrganizationChart"/>
    <dgm:cxn modelId="{91696614-B320-4387-8C91-6BE61D7BD144}" type="presParOf" srcId="{961838CF-90BF-4D09-95AC-2181EEB7C8D3}" destId="{672FBD4F-CA54-4302-AF09-898ADDABB7D2}" srcOrd="1" destOrd="0" presId="urn:microsoft.com/office/officeart/2008/layout/HalfCircleOrganizationChart"/>
    <dgm:cxn modelId="{E85E1ED2-4478-4AA5-8576-7AC32DC04447}" type="presParOf" srcId="{961838CF-90BF-4D09-95AC-2181EEB7C8D3}" destId="{010A7238-CDF6-4447-9385-E9D0D3FA1BC7}" srcOrd="2" destOrd="0" presId="urn:microsoft.com/office/officeart/2008/layout/HalfCircleOrganizationChart"/>
    <dgm:cxn modelId="{A5C9ACFE-347D-4850-8EAF-48B48489B083}" type="presParOf" srcId="{59F07959-4190-4FDC-AD59-999208DED0ED}" destId="{8F84C56C-1F19-4F3A-99AF-6F222D689EA0}" srcOrd="2" destOrd="0" presId="urn:microsoft.com/office/officeart/2008/layout/HalfCircleOrganizationChart"/>
    <dgm:cxn modelId="{CC40CBB7-9BB5-4796-9C3B-FFBE643D2763}" type="presParOf" srcId="{8F84C56C-1F19-4F3A-99AF-6F222D689EA0}" destId="{86D70D8D-EA00-4CD1-B760-3F543792A6CA}" srcOrd="0" destOrd="0" presId="urn:microsoft.com/office/officeart/2008/layout/HalfCircleOrganizationChart"/>
    <dgm:cxn modelId="{CD0D3EF5-15B8-488D-B1B9-9BB0EC9D3F71}" type="presParOf" srcId="{86D70D8D-EA00-4CD1-B760-3F543792A6CA}" destId="{3D6CC465-094B-4D69-A0E4-CAB8A25AFE76}" srcOrd="0" destOrd="0" presId="urn:microsoft.com/office/officeart/2008/layout/HalfCircleOrganizationChart"/>
    <dgm:cxn modelId="{901FE711-E62A-4D80-9B76-A2844947DFD5}" type="presParOf" srcId="{86D70D8D-EA00-4CD1-B760-3F543792A6CA}" destId="{11BADDDD-7ED3-4335-94E6-27B72AAFC383}" srcOrd="1" destOrd="0" presId="urn:microsoft.com/office/officeart/2008/layout/HalfCircleOrganizationChart"/>
    <dgm:cxn modelId="{80A0DD6A-4E1F-4B7B-AE64-49C0E95BE0E5}" type="presParOf" srcId="{86D70D8D-EA00-4CD1-B760-3F543792A6CA}" destId="{F5723A1E-42E7-4E45-A229-1585684D8007}" srcOrd="2" destOrd="0" presId="urn:microsoft.com/office/officeart/2008/layout/HalfCircleOrganizationChart"/>
    <dgm:cxn modelId="{495CE795-7584-4B70-ABE7-3CB25D72A27D}" type="presParOf" srcId="{86D70D8D-EA00-4CD1-B760-3F543792A6CA}" destId="{5DAEBFFA-6BB4-4D3A-AEC0-C15B235762E4}" srcOrd="3" destOrd="0" presId="urn:microsoft.com/office/officeart/2008/layout/HalfCircleOrganizationChart"/>
    <dgm:cxn modelId="{66900440-FF7F-4196-AF46-6DC6575643E1}" type="presParOf" srcId="{8F84C56C-1F19-4F3A-99AF-6F222D689EA0}" destId="{53554D97-F129-4A17-809E-22630086061F}" srcOrd="1" destOrd="0" presId="urn:microsoft.com/office/officeart/2008/layout/HalfCircleOrganizationChart"/>
    <dgm:cxn modelId="{F867CDA9-106D-46CC-8D2E-077D444B0E8C}" type="presParOf" srcId="{8F84C56C-1F19-4F3A-99AF-6F222D689EA0}" destId="{BD79C54F-FAC8-49F5-9130-0FB51A969B80}" srcOrd="2" destOrd="0" presId="urn:microsoft.com/office/officeart/2008/layout/HalfCircleOrganizationChart"/>
    <dgm:cxn modelId="{7A030197-212B-465F-870D-69474AAAEBDF}" type="presParOf" srcId="{59F07959-4190-4FDC-AD59-999208DED0ED}" destId="{0A70CA58-54CD-4D12-969F-7D97FA2DFA21}" srcOrd="3" destOrd="0" presId="urn:microsoft.com/office/officeart/2008/layout/HalfCircleOrganizationChart"/>
    <dgm:cxn modelId="{8DD57921-3AB2-4868-8528-27F27B950965}" type="presParOf" srcId="{0A70CA58-54CD-4D12-969F-7D97FA2DFA21}" destId="{BA6EABC0-1F34-4CD7-AB98-54935056CEC9}" srcOrd="0" destOrd="0" presId="urn:microsoft.com/office/officeart/2008/layout/HalfCircleOrganizationChart"/>
    <dgm:cxn modelId="{F432DB39-FB24-4F8E-8C86-8CA5AAC8B04B}" type="presParOf" srcId="{BA6EABC0-1F34-4CD7-AB98-54935056CEC9}" destId="{F9055475-F880-4046-A879-BFE581CD8391}" srcOrd="0" destOrd="0" presId="urn:microsoft.com/office/officeart/2008/layout/HalfCircleOrganizationChart"/>
    <dgm:cxn modelId="{2A5DDDCC-2E07-4477-807C-D1F814D1BC44}" type="presParOf" srcId="{BA6EABC0-1F34-4CD7-AB98-54935056CEC9}" destId="{B543463F-1615-41AF-97E2-5D093BF798BE}" srcOrd="1" destOrd="0" presId="urn:microsoft.com/office/officeart/2008/layout/HalfCircleOrganizationChart"/>
    <dgm:cxn modelId="{04BDDCA1-B66A-41FE-8C6A-7519CA06FCE1}" type="presParOf" srcId="{BA6EABC0-1F34-4CD7-AB98-54935056CEC9}" destId="{DDE96C1D-152D-4C03-B6AC-EE5AB7E8A966}" srcOrd="2" destOrd="0" presId="urn:microsoft.com/office/officeart/2008/layout/HalfCircleOrganizationChart"/>
    <dgm:cxn modelId="{11659102-F590-47DF-ABA0-BED3456BA54C}" type="presParOf" srcId="{BA6EABC0-1F34-4CD7-AB98-54935056CEC9}" destId="{D1A22618-2F8E-4499-8D35-D10A30859380}" srcOrd="3" destOrd="0" presId="urn:microsoft.com/office/officeart/2008/layout/HalfCircleOrganizationChart"/>
    <dgm:cxn modelId="{B350441C-BC29-4B9A-9139-3306F5D031E3}" type="presParOf" srcId="{0A70CA58-54CD-4D12-969F-7D97FA2DFA21}" destId="{C2806277-2063-4436-B145-281B020A3F80}" srcOrd="1" destOrd="0" presId="urn:microsoft.com/office/officeart/2008/layout/HalfCircleOrganizationChart"/>
    <dgm:cxn modelId="{536F5BD3-E804-4D75-B026-1AA50ED26212}" type="presParOf" srcId="{0A70CA58-54CD-4D12-969F-7D97FA2DFA21}" destId="{E5F43E96-14C5-43F1-8CF4-417BFBFC7C5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F1D75-4F81-4D0C-A0FA-6440EC4AE355}">
      <dsp:nvSpPr>
        <dsp:cNvPr id="0" name=""/>
        <dsp:cNvSpPr/>
      </dsp:nvSpPr>
      <dsp:spPr>
        <a:xfrm>
          <a:off x="551728" y="177412"/>
          <a:ext cx="1092974" cy="1092974"/>
        </a:xfrm>
        <a:prstGeom prst="arc">
          <a:avLst>
            <a:gd name="adj1" fmla="val 13200000"/>
            <a:gd name="adj2" fmla="val 192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67354-05FD-4E20-B5F5-4EC6E41CEE05}">
      <dsp:nvSpPr>
        <dsp:cNvPr id="0" name=""/>
        <dsp:cNvSpPr/>
      </dsp:nvSpPr>
      <dsp:spPr>
        <a:xfrm>
          <a:off x="551728" y="177412"/>
          <a:ext cx="1092974" cy="1092974"/>
        </a:xfrm>
        <a:prstGeom prst="arc">
          <a:avLst>
            <a:gd name="adj1" fmla="val 2400000"/>
            <a:gd name="adj2" fmla="val 84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970A2-4002-4C7A-BB8A-8F08E46E09DE}">
      <dsp:nvSpPr>
        <dsp:cNvPr id="0" name=""/>
        <dsp:cNvSpPr/>
      </dsp:nvSpPr>
      <dsp:spPr>
        <a:xfrm>
          <a:off x="5240" y="374148"/>
          <a:ext cx="2185949" cy="69950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solidFill>
                <a:schemeClr val="tx1"/>
              </a:solidFill>
            </a:rPr>
            <a:t>Dilation</a:t>
          </a:r>
          <a:endParaRPr lang="en-IN" sz="4500" kern="1200" dirty="0">
            <a:solidFill>
              <a:schemeClr val="tx1"/>
            </a:solidFill>
          </a:endParaRPr>
        </a:p>
      </dsp:txBody>
      <dsp:txXfrm>
        <a:off x="5240" y="374148"/>
        <a:ext cx="2185949" cy="699503"/>
      </dsp:txXfrm>
    </dsp:sp>
    <dsp:sp modelId="{7CDBEE31-B233-4981-A96D-D3A21A5D806A}">
      <dsp:nvSpPr>
        <dsp:cNvPr id="0" name=""/>
        <dsp:cNvSpPr/>
      </dsp:nvSpPr>
      <dsp:spPr>
        <a:xfrm>
          <a:off x="3196727" y="177412"/>
          <a:ext cx="1092974" cy="1092974"/>
        </a:xfrm>
        <a:prstGeom prst="arc">
          <a:avLst>
            <a:gd name="adj1" fmla="val 13200000"/>
            <a:gd name="adj2" fmla="val 192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68482-B555-4F18-B31C-FDB5F1EBC8C7}">
      <dsp:nvSpPr>
        <dsp:cNvPr id="0" name=""/>
        <dsp:cNvSpPr/>
      </dsp:nvSpPr>
      <dsp:spPr>
        <a:xfrm>
          <a:off x="3196727" y="177412"/>
          <a:ext cx="1092974" cy="1092974"/>
        </a:xfrm>
        <a:prstGeom prst="arc">
          <a:avLst>
            <a:gd name="adj1" fmla="val 2400000"/>
            <a:gd name="adj2" fmla="val 84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C9E629-6575-440C-8620-B7FCDC3AC26D}">
      <dsp:nvSpPr>
        <dsp:cNvPr id="0" name=""/>
        <dsp:cNvSpPr/>
      </dsp:nvSpPr>
      <dsp:spPr>
        <a:xfrm>
          <a:off x="2650239" y="374148"/>
          <a:ext cx="2185949" cy="69950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solidFill>
                <a:schemeClr val="tx1"/>
              </a:solidFill>
            </a:rPr>
            <a:t>Erosion</a:t>
          </a:r>
          <a:endParaRPr lang="en-IN" sz="4500" kern="1200" dirty="0">
            <a:solidFill>
              <a:schemeClr val="tx1"/>
            </a:solidFill>
          </a:endParaRPr>
        </a:p>
      </dsp:txBody>
      <dsp:txXfrm>
        <a:off x="2650239" y="374148"/>
        <a:ext cx="2185949" cy="699503"/>
      </dsp:txXfrm>
    </dsp:sp>
    <dsp:sp modelId="{11BADDDD-7ED3-4335-94E6-27B72AAFC383}">
      <dsp:nvSpPr>
        <dsp:cNvPr id="0" name=""/>
        <dsp:cNvSpPr/>
      </dsp:nvSpPr>
      <dsp:spPr>
        <a:xfrm>
          <a:off x="5841726" y="177412"/>
          <a:ext cx="1092974" cy="1092974"/>
        </a:xfrm>
        <a:prstGeom prst="arc">
          <a:avLst>
            <a:gd name="adj1" fmla="val 13200000"/>
            <a:gd name="adj2" fmla="val 192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23A1E-42E7-4E45-A229-1585684D8007}">
      <dsp:nvSpPr>
        <dsp:cNvPr id="0" name=""/>
        <dsp:cNvSpPr/>
      </dsp:nvSpPr>
      <dsp:spPr>
        <a:xfrm>
          <a:off x="5841726" y="177412"/>
          <a:ext cx="1092974" cy="1092974"/>
        </a:xfrm>
        <a:prstGeom prst="arc">
          <a:avLst>
            <a:gd name="adj1" fmla="val 2400000"/>
            <a:gd name="adj2" fmla="val 84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CC465-094B-4D69-A0E4-CAB8A25AFE76}">
      <dsp:nvSpPr>
        <dsp:cNvPr id="0" name=""/>
        <dsp:cNvSpPr/>
      </dsp:nvSpPr>
      <dsp:spPr>
        <a:xfrm>
          <a:off x="5295238" y="374148"/>
          <a:ext cx="2185949" cy="69950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solidFill>
                <a:schemeClr val="tx1"/>
              </a:solidFill>
            </a:rPr>
            <a:t>Opening</a:t>
          </a:r>
          <a:endParaRPr lang="en-IN" sz="4500" kern="1200" dirty="0">
            <a:solidFill>
              <a:schemeClr val="tx1"/>
            </a:solidFill>
          </a:endParaRPr>
        </a:p>
      </dsp:txBody>
      <dsp:txXfrm>
        <a:off x="5295238" y="374148"/>
        <a:ext cx="2185949" cy="699503"/>
      </dsp:txXfrm>
    </dsp:sp>
    <dsp:sp modelId="{B543463F-1615-41AF-97E2-5D093BF798BE}">
      <dsp:nvSpPr>
        <dsp:cNvPr id="0" name=""/>
        <dsp:cNvSpPr/>
      </dsp:nvSpPr>
      <dsp:spPr>
        <a:xfrm>
          <a:off x="8486725" y="177412"/>
          <a:ext cx="1092974" cy="1092974"/>
        </a:xfrm>
        <a:prstGeom prst="arc">
          <a:avLst>
            <a:gd name="adj1" fmla="val 13200000"/>
            <a:gd name="adj2" fmla="val 192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96C1D-152D-4C03-B6AC-EE5AB7E8A966}">
      <dsp:nvSpPr>
        <dsp:cNvPr id="0" name=""/>
        <dsp:cNvSpPr/>
      </dsp:nvSpPr>
      <dsp:spPr>
        <a:xfrm>
          <a:off x="8486725" y="177412"/>
          <a:ext cx="1092974" cy="1092974"/>
        </a:xfrm>
        <a:prstGeom prst="arc">
          <a:avLst>
            <a:gd name="adj1" fmla="val 2400000"/>
            <a:gd name="adj2" fmla="val 8400000"/>
          </a:avLst>
        </a:prstGeom>
        <a:noFill/>
        <a:ln w="19050" cap="rnd"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55475-F880-4046-A879-BFE581CD8391}">
      <dsp:nvSpPr>
        <dsp:cNvPr id="0" name=""/>
        <dsp:cNvSpPr/>
      </dsp:nvSpPr>
      <dsp:spPr>
        <a:xfrm>
          <a:off x="7940237" y="374148"/>
          <a:ext cx="2185949" cy="69950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solidFill>
                <a:schemeClr val="tx1"/>
              </a:solidFill>
            </a:rPr>
            <a:t>Closing</a:t>
          </a:r>
          <a:endParaRPr lang="en-IN" sz="4500" kern="1200" dirty="0">
            <a:solidFill>
              <a:schemeClr val="tx1"/>
            </a:solidFill>
          </a:endParaRPr>
        </a:p>
      </dsp:txBody>
      <dsp:txXfrm>
        <a:off x="7940237" y="374148"/>
        <a:ext cx="2185949" cy="69950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6-03T10:31:38.908"/>
    </inkml:context>
    <inkml:brush xml:id="br0">
      <inkml:brushProperty name="width" value="0.05292" units="cm"/>
      <inkml:brushProperty name="height" value="0.05292" units="cm"/>
      <inkml:brushProperty name="color" value="#FF0000"/>
    </inkml:brush>
  </inkml:definitions>
  <inkml:trace contextRef="#ctx0" brushRef="#br0">5750 5503 0,'-17'0'31,"34"53"-16,-17 124-15,0 52 16,0-106-16,-17 54 16,-1-54-1,18 36-15,-35-36 16,35 1-16,0-36 16,0 36-16,17 17 15,19 17-15,-19 19 16,36 17-16,-35-18 15,17 36-15,-17-36 16,-1 36-16,-17-106 16,0 17-16,18-17 15,-18-71-15,0 1 16,0-1-16,0-17 16,0 17-16,0 71 15,0-18-15,0 71 16,18-71-16,17 35 15,-17-34-15,17 52 16,-18-53-16,36 35 16,-35-17-16,-18-88 15,35 52-15,-17-17 16,-18-17-16,18-36 62,-1 0-62,-17-36 16,0-17 0</inkml:trace>
  <inkml:trace contextRef="#ctx0" brushRef="#br0" timeOffset="2015.204">5750 5592 0,'18'0'125,"105"0"-110,18 0-15,1 0 16,52-18-16,35-17 16,106-18-16,-70-18 15,123 1-15,-53 17 16,18-36-16,-124 72 16,18-18-16,-18 17 15,-17 18-15,-71 0 16,-18 0-16,-34 0 15,-1 0-15,-35 0 16,17 0-16,-34 0 16,16-18-16,37 18 15,-19-17 1,-17 17-16,0 0 16,106 0-16,-36 0 15,54-18-15,34 18 16,1 0-16,-124 0 15,89 0-15,-54 0 16,-17 0-16,0 0 16,35-18-16,-18-17 15,-17 17-15,-18 1 16,1 17-16,-1 0 16,-35 0-16,-36 0 15,1 0-15,-18 35 125,0 36-109,0-18-1,0 17-15,18 18 16,-1 124-16,1-89 16,-18 1-16,0 88 15,17-89-15,-17 18 16,0-17-16,0-36 16,0-18-16,18-17 15,-18 18-15,18 17 16,-18-35-16,0 35 15,0-17-15,17-36 16,-17 53-16,0 124 16,18-53-16,17-18 15,-35 17-15,18-34 16,-18-1-16,18-34 16,-1-19-16,-17 1 15,0-36-15,0-17 16,0 35-16,0-18 15,0-18-15,18 107 16,0-36-16,-1 36 16,54 17-16,-54-53 15,19 71-15,-19-106 16</inkml:trace>
  <inkml:trace contextRef="#ctx0" brushRef="#br0" timeOffset="4077.199">6174 10248 0,'35'0'109,"53"0"-93,-35 0-16,0 0 15,0 0-15,35 0 16,35 0-16,-34 0 16,69 0-16,-52 0 15,18 0-15,-1 0 16,18 0-16,71-17 15,0 17 1,-36-36-16,36 19 16,17 17-16,-17-71 15,-106 53-15,17 1 16,-35-1-16,18-35 16,-18 36-16,71-19 15,0 19-15,-36-19 16,54 19-16,-54 17 15,53-18-15,-52 18 16,17-18-16,71-17 16,-54 18-16,-52 17 15,53-36-15,-71 36 16,-17-17-16,-36 17 16,0 0-16,18-36 15,-17 36-15,-1-17 16,0 17-16,0-18 15,18 18-15,18-35 16,-54 35 15,19 0-31,17 0 16,-18 0 0,35 0-16,-34 0 15,17 0-15,-18 0 16,-17 0-16,-1-18 15,1 18-15,0 0 32,-1 0-32,1 0 15,-1 0 1,19-17-16,-1 17 16,0 0-16,-17-18 15,17 0-15,0 18 16,1-17-16,-19 17 15,1 0-15,0 0 16,17 0-16,-17 0 16,-1-36-16,18 19 15,-17-1-15,0 18 16,17-18-16,-17 1 16,-18-1-16,35 18 15,0-17-15,-17 17 16,0-18-16,-1 0 15,18 1 1,-35-1 0,18 18-16,-18-18 31,35 18 0,1 0-15,-19-17-16,1 17 31,-18-18-31</inkml:trace>
  <inkml:trace contextRef="#ctx0" brushRef="#br0" timeOffset="6420.017">7267 5397 0,'-17'-17'78,"17"70"-63,0 0-15,52 88 16,-16-71-16,-19 19 16,19-19-16,-19 36 15,19 17-15,-36-52 16,35 35-16,-17 0 15,34-18-15,-16 18 16,-19-18-16,1-18 16,0 1-16,-1 52 15,1-34-15,0-19 16,34 36-16,-16 0 16,-19-36-1,1-17-15,-18 0 16,35 18-16,-17-18 15,-18-18-15,18 18 16,-18-18-16,0 18 16,0 0-16,17 18 15,-17 17-15,0-35 16,0 17-16,18-17 16,-18 53-16,0-53 15,0 17-15,0 1 16,0 0-16,0 17 15,0-35-15,0 35 16,0-53-16,0 18 16,0-18-16,0 18 15,0-17-15,0-1 16,0 0-16,0-17 16,0-1-16,0 36 15,0-17-15,0 16 16,0-16-16,0 17 15,0-18-15,0-17 16,0-1 0,0 1-16,0 0 109,0-1-93,17 1-16,1 17 15,-18 0-15,18-17 16,-1 17-16,-17-17 16,18 0-16,0-1 15,-18 1-15,0-1 16,17 19 31,1-1-32,-18-17 17,0-1-17,0 1 1,0 0-16,0-1 15,0 1-15,0-1 16,0 36 0,0 0-16,0 0 15,18 0-15,-1 18 16,-17-54-16,18 19 16,0-19-16,-36-17 93,0 0-77,1-17-16,-1 17 16</inkml:trace>
  <inkml:trace contextRef="#ctx0" brushRef="#br0" timeOffset="7966.936">9684 5115 0,'0'18'62,"0"52"-46,0-52 0,17 53-16,-17-18 15,36 17-15,-36-17 16,0 0-16,35 0 16,-35 35-16,35-35 15,-35 0-15,18 0 16,-1 17-16,1-17 15,0 0-15,-1 0 16,-17 0-16,18 18 16,-18-18-16,0-1 15,0 19-15,18 0 16,-18-19-16,0 37 16,17-36-16,1 17 15,0 1-15,-1 35 16,-17-18-16,0-53 15,0 36-15,0 17 16,18-18-16,-18 1 16,0-1-16,0-34 15,0 17-15,0 0 16,0 35 0,0 0-16,0 141 15,0-70-15,0-18 16,0 0-16,0 36 15,0-1-15,0-53 16,18-17-16,-18-35 16,0-54-16,0 54 15,17-36-15,-17 1 16,0-1-16,0 106 16,0-53-16,0 36 15,0-19-15,0-16 16,0 16-16,0-52 15,0 0-15,0-35 16,0 0 0</inkml:trace>
  <inkml:trace contextRef="#ctx0" brushRef="#br0" timeOffset="10356.788">5697 6967 0,'18'0'78,"0"0"-78,35 0 16,35 0 0,0 0-16,0 0 15,36 0-15,-36 0 16,-18-17-16,71 17 15,18-18-15,18 18 16,-54-35-16,53 35 16,-17 0-16,-53 0 15,-18 0-15,36 0 16,-36 0-16,-35 0 16,35 0-16,-17 0 15,17 0-15,-18 0 16,19 0-16,16 0 15,-16 0-15,16-18 16,36 1-16,-35 17 16,-53 0-16,35 0 15,-17-18-15,0 0 16,-1 1-16,18 17 16,18-18-16,18 0 15,-36 1-15,71-36 16,-36 35-16,18 0 15,-70 1 1,52-1-16,1-35 16,-54 53-16,36-35 15,-18 17-15,18 1 16,-53 17-16,18-18 16,-19 0-16,19 18 15,-53 0-15,35-17 16,-1 17-16,-34 0 15,17-18-15,1 18 16,-19 0 0,19-17-16,-19-1 15,36 18 1,-35 0-16,-1 0 16,36-35-16,-17 35 15,17 0-15,17 0 16,-35 0-16,18-18 15,-17 18-15,16 0 16,1 0-16,-17 0 16,-1-18-16,18 18 15,-18-17-15,0 17 16,1 0-16,-19 0 16,-17-18 15,36 18-16,-19 0 1,1-18 0,0 18-16,-1 0 15,18 0 1,-17 0 0,17 0 46,1 0-46,-19 0-1,19 0 1,-19 0 0,1 0-1,-1 0 32,1 0-31,0 0-1,-1 0-15,1 0 32,0 0-1,-1 0 141,1 0-157,0 0 1,-1 0 15</inkml:trace>
  <inkml:trace contextRef="#ctx0" brushRef="#br0" timeOffset="12887.654">5962 8237 0,'35'-17'156,"36"17"-141,-18 0-15,0 0 16,0 0-16,-18 0 16,0 0-16,36 0 15,-1 0-15,18 0 16,-52 0-16,52 0 16,35 0-16,-34-18 15,-19 18-15,54-18 16,-19 18-1,1-17-15,-18 17 16,36-18-16,35-35 16,-71 53-16,35-17 15,1-1-15,-36 0 16,18 1-16,17-19 16,1 1-16,-1 17 15,-35 1-15,36 17 16,-1-35-16,-52 17 15,52 18-15,-34-18 16,34 1-16,-52-1 16,52-17-16,-35 35 15,18 0-15,-35-18 16,17 0-16,0 18 16,36-17-16,-36 17 15,35 0-15,1 0 16,-36 0-16,35 0 15,-34 0-15,-1 0 16,-35 0-16,-36 0 16,54 0-16,-36 0 15,-17 0-15,52 0 16,-34 0 0,-1 0-16,35 0 15,-17 0-15,-17 0 16,-1 0-16,-17 0 15,-1-18-15,18 18 16,-17 0-16,17 0 16,1 0-16,-19 0 15,19 0-15,-1 0 16,0 0 0,-17 0-1,-1 0 1,1 0-16,17 0 15,-17 0-15,17 0 16,0 0-16,1 0 16,-1 0-16,0-17 15,1 17-15,-19 0 16,1 0-16,0 0 16,17-18-1,-18 18-15,19 0 16,17-18-16,-36 18 15,36 0 1,-35-17 0,17 17-16,-17 0 78,-1 0-31,1 0-32,0 0-15,-1 0 16,1 0 0,0 0-1,-1 0 16,18 0-15,-17 0 0,0-18-1,17 18-15,-17 0 16,-1 0 0,-34 0 77,-1 0-93</inkml:trace>
  <inkml:trace contextRef="#ctx0" brushRef="#br0" timeOffset="16292.682">6032 9613 0,'89'0'109,"52"0"-93,-18 0-16,-35 0 15,89 0-15,-1 0 16,1 0-16,-54 0 31,18 0-31,18 0 0,-53 0 0,17 0 16,1 0-16,-1 0 16,-35 0-16,36 0 31,-1-35-31,-34 35 0,-1-18 0,35 18 15,-17-17-15,35-1 16,-17 0-16,-19 1 16,-52 17-16,18-18 15,-1-17-15,1 35 16,-18 0-16,0 0 16,0-18-16,35 1 15,-35 17-15,35-18 16,18 0-16,-53 18 15,35-17-15,36-19 16,-1 19 0,-52-1-16,52 0 15,-17 1-15,17-19 16,-52 19-16,17-1 16,36-17-16,-54 35 31,1-18-31,34-17 0,-69 17 0,-1 18 15,0-17-15,1 17 16,-19 0 0,1 0-1,0 0-15,-1 0 32,36-18-32,-18 18 15,1 0-15,-19-18 16,36 18-16,-18-17 0,18-1 0,-35 18 15,17-17-15,-17 17 16,0 0-16,-1 0 16,1 0-16,17 0 15,0 0-15,-17-18 16,35 18-16,-18-18 16,1 18-16,34-17 15,-35-1 1,36 0-16,-18 1 15,-18 17-15,18-18 16,-18 18-16,53-18 16,-70 18-1,0 0-15,-1 0 16,1 0 46,0 0-46,-1 0 0,1 0-16,0 0 15,-18-17-15,17 17 16,1 0-16</inkml:trace>
  <inkml:trace contextRef="#ctx0" brushRef="#br0" timeOffset="18808.125">5750 6438 0,'-17'0'125,"52"0"-109,-17 0-16,17 0 16,0 0-16,0 0 15,106 0-15,1 0 16,34 0-16,0-17 15,18-36-15,18 35 16,-36-35-16,1 35 16,-18 1-16,-54 17 15,19 0-15,-36 0 16,-17 0-16,-36 0 16,35 0-16,-17 0 15,36 0-15,-1 0 16,-35 0-16,17 0 15,18 0-15,-17 0 16,-18 0 0,17 0-16,-34 0 0,-19 0 15,54 0 1,-18 0-16,-18 0 16,18 0-16,0 0 15,35 0-15,-35 0 16,18 0-16,-1 0 15,18 0-15,-52 0 16,52 0-16,-18 0 16,19 0-16,-36 0 15,17 0-15,-17 0 16,35 0-16,-35 0 16,53 0-16,-18 0 15,-17 0-15,17 0 16,0 0-16,18-35 15,-71 35-15,36 0 16,17-18-16,-17 18 16,-19 0-16,1 0 15,18-18-15,-18 18 16,35 0-16,-17 0 16,17 0-1,-18 0-15,1-17 0,17-19 16,-17 36-16,-1 0 15,-17-17 1,53-19-16,-53 36 16,35-17-16,-53 17 15,18-18-15,-35 18 16,0 0 31,-1 0 0,1 0-32,-1 0-15,1 0 32,0-18-32,-18 1 15,17 17 1,1-18-16,0 18 15,-1 0-15,1-17 16,-18-1-16,18 18 16,-1 0-16,1 0 15,-18-18-15,17 18 78,1 0-62,-18-17 0,18 17-1,-1 0 17,1 0-17,0 0 32,17-18-31,-17 0-16,-1 18 15,1 0-15</inkml:trace>
  <inkml:trace contextRef="#ctx0" brushRef="#br0" timeOffset="21073.209">5874 7655 0,'17'0'110,"1"0"-110,53 0 15,-19 0-15,19 0 16,-18 0-16,88 0 15,0 0-15,71 0 16,-36 0-16,36 0 16,-36 0-16,18 0 15,-35 0-15,17 0 16,-34-17-16,16 17 16,-17 0-16,-52 0 15,34 0-15,1 0 16,-1 0-16,1-18 15,-1 18 1,-17 0-16,17-18 16,-35 18-16,-17 0 15,17 0-15,-17 0 16,-18-17-16,-18 17 16,18 0-16,35 0 15,0-18-15,-35 18 16,71-18-16,-36 18 15,0-17-15,-17-1 16,-1 18-16,1-17 16,-54-1-16,36 18 15,0-18-15,-18 1 16,1-1-16,34 18 16,1-18-16,-1-35 15,1 53-15,17-35 16,18 0-16,-35 17 15,-19 1-15,-16-1 16,-1 18-16,-17 0 16,17 0-1,-17 0 1,17 0 0,0-18-16,-17 1 31,-1 17-31,1-18 15,0 18 1,-1-18-16,1 18 16,88-17-16,-71-1 15,0 0-15,1 18 16,34-35-16,-35 18 16,-17 17-16,17-18 15,18 0-15,-17 18 16,-1-17-16,18-1 15,-18 18-15,-17 0 16,35 0-16,-18 0 16,-17 0-1,-18-18 1,17 1 0,1 17-16,52-18 15,-34 18-15,-1-18 16,-17 1-16,17 17 15,-18 0-15</inkml:trace>
  <inkml:trace contextRef="#ctx0" brushRef="#br0" timeOffset="23510.188">5909 9031 0,'35'0'110,"36"0"-110,35 0 15,-18 0-15,35 0 16,1 0-16,-36 0 15,0-18-15,-17 18 16,-1 0-16,-52 0 16,17 0-16,36 0 15,-36 0-15,124 0 16,-53 0-16,-53 0 16,17-17-16,1 17 15,-1-18 1,18 1-16,18-1 15,-53 18-15,-35-18 16,17 18-16,-17 0 16,-1-17-16,1 17 15,0 0-15,-1 0 16,1 0-16,17 0 16,0 0-1,18 0 1,-17 0-16,-19 0 15,19 0-15,-19 0 16,19 0-16,-1 0 16,0-18-16,18 18 15,18 0-15,-54-18 16,18 18-16,18 0 16,-17 0-16,17-17 15,-18-1-15,18 18 16,-18-18-16,18 18 15,18 0-15,-36 0 16,18 0-16,-18 0 16,18-17-16,0 17 15,-18 0-15,18-18 16,0 18-16,0-17 16,53-1-1,88-17-15,-141 17 16,17 0-16,-17 1 15,53 17-15,-18 0 16,-17 0-16,35-36 16,-71 36-16,18 0 15,-18 0-15,0 0 16,1 0-16,-19 0 16,18-17-16,1 17 15,34 0-15,-34 0 16,34-18-16,1 18 15,-1-18-15,18 18 16,1-17-16,-1 17 16,18-18-16,-18-35 15,-18 36-15,1 17 16,-53 0-16,17 0 16,-17 0-1,-1 0 1,1 0-16,-1 0 15,19 0-15,-1 0 16,-17 0-16,-1 0 16,1 0-1,0 0 1,-1 0 0,1 0-16,17 0 15,-17-18-15,17 18 16,-17 0-1,17 0-15,0-18 16,-17 18-16,35 0 16,0 0-16,-36-17 15,19-1-15,-19 18 16,1 0 0,0 0-1,-1 0 16,1 0-15,17 0-16,-17 0 16,17-18-16,18 1 15,-35 17-15,-1 0 16,1 0 0,-1 0-1,1 0 1,0 0-1,-1 0-15,1 0 16,0 0 0,-18-18-16,35 1 15,-17 17 1,17 0-16,-18 0 31,1-18-31,0 0 31,-1 18-15,1-17 0</inkml:trace>
  <inkml:trace contextRef="#ctx0" brushRef="#br0" timeOffset="26509.446">11042 5186 0,'-18'53'109,"18"35"-93,0-18-16,0-17 16,0 0-16,18 18 15,-18-18 1,18 0-16,-18 0 16,0 17-16,0-17 15,0 0-15,52 70 16,-52 1-16,18-36 15,17 36-15,-17-1 16,35 18-16,-35-53 16,-1 18-16,1-18 15,0 1-15,-1-19 16,18 36-16,-17-18 16,0 18-16,-18-35 15,17 52-15,-17-35 16,18-35-16,0 18 15,-18-1-15,0-34 16,0 16-16,17 1 16,-17 0-16,0-17 15,0-1-15,0 0 16,0-17-16,0 35 16,0-18-16,0 0 15,0 36-15,0 17 16,0-53-16,0 18 15,0 0 1,0 0-16,0 0 16,0-18-16,0 1 15,0-1-15,0-18 16,0 19-16,0-1 16,0 0-16,0 1 15,0-1-15,18 0 16,-18-17-16,18-18 15,-18 17-15,0 1 16,0 0 0,0-1-16,0 19 15,0-19 1,0 1-16,0 17 16,0 0-1,0-17-15,0 0 16,0-1 124,0 1-93,0 0-31,0-1-16,17 1 31,-17 0-31,0-1 16,0 1-16,0-1 15,0 1 126,0 0-94,0-1 109,0 1-156,0 0 16</inkml:trace>
  <inkml:trace contextRef="#ctx0" brushRef="#br0" timeOffset="28696.431">6350 5609 0,'18'18'78,"-18"17"-78,0 18 16,17 35-16,1-70 16,0 52-16,-18-17 15,17 18-15,-17 17 16,35 36-16,-35-72 16,18 37-16,35 34 15,-53-35 1,18 18-16,-1-53 15,-17-18-15,18 18 16,0-17-16,-18-19 16,17 36-16,-17-18 15,0 71-15,0-18 16,18 18-16,-1-18 16,1 1-16,-18 34 15,18-17-15,-18-53 16,0 17-16,17-17 15,1 0-15,-18-18 16,18 1 0,-18 17-16,0-36 15,17 54-15,-17-1 16,0-17-16,0 0 16,0 18-16,0-36 15,0 0-15,0 1 16,0 17-1,0-36-15,0 36 16,0 18-16,0-1 16,36 1-16,-19-36 15,-17 18-15,0 18 16,18-19-16,-18-16 16,0 17-16,18 0 15,-18-18-15,0 35 16,0-34-16,17 34 15,1-34-15,-18 16 16,17 1-16,1 0 16,0-53-16,-18 18 15,0 0-15,17-18 16,-17 17-16,0 1 16,36 105-1,-36-87 1,17 34-16,1-35 15,-18 1-15,18-19 16,-1 19-16,-17-19 16,0 1-1,0 0 1,0-1-16,0 1 16,0-1-16,0 1 15,18 17 1,-18-17-1,17 0-15,-17-1 16,0 1 0,0 0-1,0-36 157</inkml:trace>
  <inkml:trace contextRef="#ctx0" brushRef="#br0" timeOffset="30867.767">8590 5186 0,'0'17'78,"0"19"-63,18 34 1,35 36-16,-18 0 16,0-35-16,-17 17 15,0 18-15,-18-54 16,17 1-16,-17 18 15,18-53-15,17 52 16,-17 1-16,-1-18 16,1 17-16,0-35 15,-1 1-15,54 52 16,-71-53-16,17 18 16,1 0-16,0 0 15,-18-18 1,0 36-16,0-18 0,0 35 15,0 0 1,17-17-16,1 70 16,17-18-16,-35-35 15,18 18-15,-18-18 16,0 36-16,0-36 16,0 0-16,0 0 15,0 1-15,0-19 16,-18-17-16,18 0 15,0-35-15,0 17 16,0-17-16,-17 87 16,17-52-16,0 0 15,0 0-15,0-18 16,0 1-16,0 17 16,0-18-1,0-17-15,0 17 16,0-17-1,0 17-15,0 0 16,0-17-16,0 52 16,0-17-16,0 35 15,0-52-15,0 17 16,0 17-16,0-35 16,0-17-1,0 17-15,0 1 16,0-19-16,0 19 15,0-1 1,0-18 0,0 1-16,0 0 31,0 17-31,0-17 16,0-1-16,0 1 15,0 17-15,0-17 16,0-1-16,0 19 15,0-1-15,0-17 16,0-1 0,0 1-1,0 0-15,0-1 16,0 1 0,0-1-16,0 1 15,0 0-15,0-1 16,0-34 265</inkml:trace>
  <inkml:trace contextRef="#ctx0" brushRef="#br0" timeOffset="32429.502">4992 11130 0,'17'53'78,"-17"-18"-78,0 36 15,0-53 1,0 34-16,0-16 16,18 17-16,-18-18 15,0 0-15,18-17 16,-18 35-16</inkml:trace>
  <inkml:trace contextRef="#ctx0" brushRef="#br0" timeOffset="33351.586">4480 11218 0,'36'0'16,"-19"0"0,18 0-16,1 0 15,-1 0-15,36 0 16,-54 0-16,36 0 15,0 0-15,-18 0 16,36 0-16,-18-17 16,-18 17-16,36 0 15,-36 0-15,-17 0 16,34 0-16,1 0 16,-35 0-1,0 0 1</inkml:trace>
  <inkml:trace contextRef="#ctx0" brushRef="#br0" timeOffset="33913.933">4833 11765 0,'0'35'47,"88"-35"-32,0 0-15,89 18 16,-71 0 0,-36-18-16,-17 0 15,0 0-15,-18 0 16,-17 0-16,17 0 15</inkml:trace>
  <inkml:trace contextRef="#ctx0" brushRef="#br0" timeOffset="35257.897">5539 11501 0,'17'35'62,"1"0"-46,35 53-16,-36-35 16,1 0-16,-18-35 15,18-1-15,-18 1 16,0 17-16,0 1 31,0-19-31,0 1 16,0 0-16,0-1 15,17-17 95,1-70-95,0 17-15,17 0 16,-17 0-16,-1 18 16,18-1-16,1 36 62,-19 0-62,19 0 16,-1 0-16,0 18 15,-17 0-15,-1 17 16,1-18-16,0-17 16,-1 18-1,-17 0-15,18-1 16,-18 1 0,0-71 140,0 0-141,18 0-15,-1 0 16,19 0-16,-36 18 16,35 0-16,-17 17 15,-18 1-15,17-1 16,18 36 31,-17-1-47,17 19 15,-17-1-15,17 18 16,1-36-16,-1 1 16,-35 0-16,17-1 15,1-17 1</inkml:trace>
  <inkml:trace contextRef="#ctx0" brushRef="#br0" timeOffset="36648.18">7091 11430 0,'-18'-35'63,"1"17"-63,-19 18 15,19-18-15,-1 18 16,-17-17-16,17 17 16,0 0-1,1 0 1,-1 0 15,1 0 0,17 17-15,-18 19-16,0-19 16,18 1-1,0 0-15,-17 52 32,17-35-32,0 18 15,0 0-15,17-17 16,19 16-16,-36-16 15,35-19-15,-18-17 16,1 18-16,0-18 16,-1 0-1,1-18 95,0-35-110,-18 36 15,0-36-15,17 18 16,1-18-16,-18 0 31,0 35-31,0-17 16,0-18-16,0 35 31,0 36 110,70 53-141,-34-36 15,-1-18-15,71 54 16,-71-53-16,18-1 16,-18 1-16,36 0 15,-36-18 1,-17 0-16</inkml:trace>
  <inkml:trace contextRef="#ctx0" brushRef="#br0" timeOffset="38100.562">7779 11236 0,'-18'0'109,"0"0"-93,1 0-16,-18 0 16,-1 0-16,-17 0 15,18 0-15,17 0 16,1 0-16,-1 0 15,1 0 17,17 35-17,0 1-15,0-19 16,0 18 0,0 1-1,17-36 1,1 0-1,17 0 17,0 0-17,18 0 1,-17 0-16,-1 0 16,18 0-16,-36 0 15,-17-18 79,0 36 15,0 17-93,0 18-16,0 70 16,53 36-16,-17-35 15,16-36-15,-16 18 16,17 17-16,-36-52 15,36 34-15,-53-52 16,18-17-16,-18-1 16,0 0-16,0-17 15,0 0-15,-18-1 47,1-17-47,-19 18 16,1-18-16,17 0 15,-17 0-15,-18 0 16,-17-18-16,34 1 16,-17-19-16,18 1 15,-18 0-15,0-18 16,36 35-16,-19-35 16,-16-17-16,16 34 15,19 1 1,-1 0-16,0 17 15</inkml:trace>
  <inkml:trace contextRef="#ctx0" brushRef="#br0" timeOffset="39475.659">8308 11430 0,'18'0'63,"-1"0"-48,18 0-15,18 0 16,-35 0-16,17 0 16,1 0-16,-1-18 15,-18 18-15,19-35 16,-1-18-16,-17 0 16,-1 36-16,-17-54 15,0 18-15,18 35 16,-18 1-16,0-1 15,-18 18 1,1 0 0,-1 0-16,0 0 15,1 0-15,-1 0 16,0 0 0,1 0-1,-1 0 1,-52 35-16,17 18 15,35-35-15,-17 0 16,0-1-16,-36 19 16,53-1-16,1 0 15,-1-35-15,0 18 16,18-1 0,0 1-1,0 35 1,18 0-16,0-18 15,17-17-15,-35 17 16,18 0-16,-1-35 16,19 18-16,-36 0 15,17-18-15,18 0 16,-17 0-16,0 0 16,-1 17-16,1-17 15,17 0-15,1 0 16,-1 0-1</inkml:trace>
  <inkml:trace contextRef="#ctx0" brushRef="#br0" timeOffset="40647.196">10019 10707 0,'-53'106'78,"35"17"-63,-52 71-15,34-106 16,1 18 0,-18 18-16,18-54 15,0 18-15,17-52 16,0 17-16,18-36 15,0 1-15,0-53 141,0 17-141,0-35 16,0 0-16,18 18 15,0-18-15,17-18 16,-17 1-16,-1 17 16,1 0-16,17 18 15,-35 17-15,18-35 16,-1 53-16,-17-18 15,18 18-15,0 0 63,-1 0-47,19 0-16,-19 18 15,19 17 1,-1 36-16,0 0 15,18 34-15,18-34 16,-54-1-16,19 1 16,-1 35-16,0 0 15,18-18-15,-53-35 16,35 0-16,-17-53 16,-18 17-16</inkml:trace>
  <inkml:trace contextRef="#ctx0" brushRef="#br0" timeOffset="41412.287">9613 11853 0,'0'-17'31,"18"-1"-15,-1 18-1,1 0 1,53-18 15,-36 18-15,35 0-1,1-17-15,53-36 16,-36 35-16,18-17 16,-71 17-16,-18 18 15,1-17 141,0 17-156,-18-18 16,17 18 15</inkml:trace>
  <inkml:trace contextRef="#ctx0" brushRef="#br0" timeOffset="42616.01">9666 11677 0,'0'88'110,"0"0"-110,0-52 15,0 34-15,0 1 16,0-18-16,0 0 16,0 17-16,0 1 15,0-36-15,-18-17 16,18 34-16,0 19 15,0-36-15,0 1 16,0 17-16,0-36 16</inkml:trace>
  <inkml:trace contextRef="#ctx0" brushRef="#br0" timeOffset="44178.14">10477 11342 0,'18'0'78,"35"0"-78,0 0 16,-18 0-16,1 0 16,34 0-16,-52 0 15,35 0-15,-18 0 16,-17 0-16,-1 0 15,18 0 1,-17 17 0,-18 1-1,18 0-15,-1 17 16,1-17-16,0 35 16,-1-18-16,1-18 15,0 19-15,-18-19 16,0 1-16,0 17 15,0 1-15,-18-19 47,-35-17-31,35 0-16,1 0 16,-1 0-16,0 0 15,1-35 16,17 17-15,0-35-16,0-17 16,0-18-16,0-1 15,0 37-15,0-37 16,0 19 0,0-1-16,0 1 15,17 17-15,1 35 16,-18-17-16,18-18 15</inkml:trace>
  <inkml:trace contextRef="#ctx0" brushRef="#br0" timeOffset="45146.616">11236 11024 0,'18'0'78,"-1"0"-62,1 0-16,35 0 16,-36 0-16,1 0 15,0 0-15,-1 18 16,1-18-16,35 35 15,-35-17 1,-1-18-16,18 17 16,-35 19-16,36-19 15,-1 36-15,-17-35 16,17 0-16,-35 35 16,0-1-16,18-34 15,-18 0-15,17 17 16,-17-17-16,0 35 15,0-36-15,0 36 16,-17-53-16,-1 18 16,0-18-16,1 0 15,-1 0-15,-17 17 16,17-17 0,0-17-1,1-1-15,17 0 16,0 1-16,0-18 15,0-36-15,0 0 16,0 19-16,0-37 16,17-17-16,1 18 15,17-35-15,-35 17 16,18 18-16,0 35 16,-18 35-16,0-35 15,0 36-15,17 17 31,-17-18-31</inkml:trace>
  <inkml:trace contextRef="#ctx0" brushRef="#br0" timeOffset="46896.202">12241 11095 0,'0'-18'93,"-17"18"-77,-36-17-16,18-19 16,-18 19-16,-18-19 15,53 36-15,1 0 16,-1 18 46,1 0-46,-19 17-16,1 0 16,0 0-16,17 18 15,0-35 1,18 35-16,-17-18 15,17-17-15,0 0 16,0-1-16,17 1 16,1-1-16,-18 1 15,18-18-15,17 0 16,-35 18-16,18-18 16,-1 0-16,1 0 15,0 0-15,34 17 16,-34-17-1,0 0-15,-1 0 16,1 0 0,0 0-16,-1 0 15,1 0 1,0-35 0,-1 0-16,1 17 31,-18 1-31,17-1 15,1-17 1,0 17-16,-18 0 16,0-17-16,17 17 15,-17-17 1,18 0 0,17 35 140,1 0-125,-19 0-31,1 17 16,-1-17-16,19 18 15,-1 0-15,-17-1 16,-1 1-16,19 0 16,-1-1-16,18 1 15,-53 0-15,17-18 16</inkml:trace>
  <inkml:trace contextRef="#ctx0" brushRef="#br0" timeOffset="48239.634">12682 10918 0,'36'36'125,"-19"-1"-125,1-17 16,0-1-16,-1-17 16,18 18-16,1 0 15,-19-1 1,1-17-16,0 0 16,-1 0-1,1 0 1,17-17-16,-17-1 15,-1 18-15,1-35 16,0-1-16,-1 19 16,36-36-16,-35 18 15,-18-1-15,18 19 16,-18-19-16,0 19 16,0-1-16,0 0 15,0 1-15,0-1 16,0 1-16,-18 17 47,18 35-32,0 35 1,18 1-16,35 52 16,-53-52-16,17 17 15,1 0-15,17 106 16,18-70-1,-18-18-15,-35-53 16,18 17-16,17 36 16,-35-35-16,18-19 15,-1 54-15,-17-88 16,0 35-16,0-18 16,-17 36-16,17-54 15,-35 1-15,-1 0 16,19-1-16,-19 1 15,1-18-15,-53 0 16,35-18-16,-18-35 16,1-35-16,-18 18 15,35-36-15,-35 0 16,52 0-16,-34 0 16,52 53-1,0-17-15,18 17 16,0 0-16,0 35 15,18 1 1,17-19 0,-17 19-16,0 17 15,-18-18 1</inkml:trace>
  <inkml:trace contextRef="#ctx0" brushRef="#br0" timeOffset="50176.679">5186 12471 0,'70'0'16,"36"0"-16,35 17 16,36-17-16,52 0 15,71 0-15,70-35 16,54 35-16,87-53 15,-123 18-15,18-53 16,-142 35-16,-52 35 16,-71 0-16,-35 1 15,-88 17-15,17 0 16</inkml:trace>
  <inkml:trace contextRef="#ctx0" brushRef="#br0" timeOffset="50957.744">10601 12435 0,'0'0'0,"212"-17"15,87-89-15,1 35 16,35-34-16,159-37 16,-264 72-16,87-36 15,-105 35-15,-71 36 16,0-18-16,18-35 16,-89 70-16,-52 18 15,0-17-15,-1 17 16</inkml:trace>
  <inkml:trace contextRef="#ctx0" brushRef="#br0" timeOffset="56534.888">16122 5733 0,'0'17'266,"0"36"-266,35 18 15,18 35-15,-18-36 16,1 54-16,-19-1 16,1-52-16,0 52 15,-18-35-15,35 89 16,-17-71-16,-1 17 15,1 0-15,52-17 16,-52-70-16,17 34 16,-35-17-1,36-18-15,-19 1 16,1-19-16,-18 1 16,35 35-16,-17 0 15,-18-18 1,35 36-16,-17-36 15,-1 35-15,1-17 16,17-17-16,-35-1 16,18 0-16,-18-17 15,0-1 1,17-17 0,1 18 62</inkml:trace>
  <inkml:trace contextRef="#ctx0" brushRef="#br0" timeOffset="58206.982">16122 5750 0,'53'0'47,"-18"0"-47,0 0 15,1 0-15,34 0 16,-34 0-16,16 0 15,1-17-15,18 17 16,17 0-16,-17-18 16,-18 0-16,52 18 15,19-17-15,-106 17 16,105-36-16,0 19 16,1-1-16,-54 1 15,36 17-15,35-36 16,-52 19-16,-19-1 15,1 0-15,-18-17 16,-18 17-16,53 1 16,-17-1-16,-18 0 15,0 1-15,-18-1 16,18 1-16,0-1 16,0 18-1,-18-18-15,0 18 0,0-17 16,36-1-1,-18 0 1,-36 18-16,36-17 16,-35-1-1,17 0-15,18 18 16,-17 0-16,16-17 16,1-1-16,71-17 15,-107 17-15,1 18 16,0 0-16</inkml:trace>
  <inkml:trace contextRef="#ctx0" brushRef="#br0" timeOffset="60003.873">16933 8079 0,'36'0'141,"69"-36"-126,72 1-15,-71 0 16,-1-18-16,-16 35 16,-19 1-16,1-19 15,-18 19-15,-36-1 16,36 18-16,-17 0 16,34-18-16,-52 1 15,17 17-15,36-18 16,-54 18-16,36-18 15,18 1-15,17 17 16,18-18-16,-53 18 16,35-17-16,18-1 15,-18 0-15,-35 18 16,0-17-16,-36 17 16,19-18-16,-19 0 15,1 1 16,0 17-31,-1 0 16,36-18-16,18 0 16,17 1-16,-18-1 15,36-35 1,-35 53-16,-18 0 16,-18-17-16,0 17 15,36-36-15,-54 36 16,-17-17 15</inkml:trace>
  <inkml:trace contextRef="#ctx0" brushRef="#br0" timeOffset="61534.78">19209 5080 0,'0'-18'78,"-18"18"-62,18 71-16,18 17 16,-1 36-16,-17-72 15,18 90-15,0-37 16,-18 37-16,0-72 15,53 36-15,-53-53 16,17 53-16,1 0 16,-18 17-16,17-70 15,-17 53-15,18 17 16,-18-70-16,18 53 16,-18-18-16,0 0 15,0-17-15,17-18 16,-17 17-16,18-17 15,-18-17-15,0-19 16,18 18-16,-18-17 16,0 0-1,0-1-15,0 19 32,17-19-32,1 19 31,-18-19-31,18 1 15,-18 0-15,0-1 16,0 1 0</inkml:trace>
  <inkml:trace contextRef="#ctx0" brushRef="#br0" timeOffset="63549.903">16475 7091 0,'35'-35'78,"18"17"-62,17 18-16,72-18 15,-72 1-15,18-1 16,36 0-16,-54 1 16,1-1-16,-1 0 15,-17 1-15,-17-1 16,17 1-16,17 17 16,1-18-16,17-17 15,18 17-15,-18 0 16,212-35-16,-159 36 15,0-19-15,-53 19 16,0-1-16,1-17 16,-54 35-16,0 0 15,-17-18-15,-1 18 16,1 0-16,17-17 16,71-1-1,-53 18-15,0-18 16,0 18-16,-35-17 15,17 17-15,-18 0 16,1 0 0,0 0 46,-1 0-46,1 0 15,17 0 0,-17-18-15,0 18 15</inkml:trace>
  <inkml:trace contextRef="#ctx0" brushRef="#br0" timeOffset="64846.494">17674 5644 0,'-35'0'109,"53"53"-93,17 53-1,0 18 1,0-19-16,18 1 16,0 18-16,0 35 15,-18-18-15,18 0 16,-35-18-16,0-35 15,-1 36-15,1-54 16,-1-17-16,1 18 16,0-36-16,17 36 15,-17-18-15,-1 0 16,1 0-16,0-1 16,17 37-16,-17-36 15,-1-1-15,1 19 16,-18-18-16,0-35 15,17 34-15,-17-16 16,0-19-16,0 1 16,0 0-16</inkml:trace>
  <inkml:trace contextRef="#ctx0" brushRef="#br0" timeOffset="65674.134">16880 6015 0,'0'53'125,"0"-18"-125,0 0 16,0-17-16,18 35 16,-18-18-1,18 18-15,-18-35 16,17-1 0</inkml:trace>
  <inkml:trace contextRef="#ctx0" brushRef="#br0" timeOffset="67049.079">16880 6015 0,'0'17'47,"0"1"-31,0 17-16,18 18 15,-18-17-15,0 34 16,18-17-16,-18 35 15,0-52-15,17 16 16,-17 54-16,0-70 16,18 34-16,-18-35 15,0 1-15,18-1 16,-18-17-16</inkml:trace>
  <inkml:trace contextRef="#ctx0" brushRef="#br0" timeOffset="68033.245">16916 6032 0,'-18'0'15,"0"18"1,-17 0 0,0-1-1,17 1-15,1 0 16,-1-18-16,0 17 16,-17 1 46,0 35-46,-1-35-16,36-1 15,-17 1-15,17-1 16,-18-17-16</inkml:trace>
  <inkml:trace contextRef="#ctx0" brushRef="#br0" timeOffset="69079.877">16810 6809 0,'35'0'79,"-17"0"-79,35 0 15,-36 0-15,19 0 16,-1 0-16,-17 0 15,-1 0-15,36 0 16,-18 0 0,1 0-16,-1 0 15,0 0-15,0 0 16,-17 0-16</inkml:trace>
  <inkml:trace contextRef="#ctx0" brushRef="#br0" timeOffset="70204.61">18521 5662 0,'-18'18'63,"1"17"-48,-1-17-15,18 17 16,-18-35-16,1 18 16,17-1-1,0-52 173</inkml:trace>
  <inkml:trace contextRef="#ctx0" brushRef="#br0" timeOffset="70860.698">18486 5662 0</inkml:trace>
  <inkml:trace contextRef="#ctx0" brushRef="#br0" timeOffset="71579.439">18486 5662 0,'0'18'296,"-18"-1"-280,-17 19 0,17-19-16,18 1 15,-35 35-15,17-18 16,0 0-16,18-17 16,-17-18-1,17 18 48,-18-1-63,1 1 15,-1-18-15,18 18 16,0-1-16,-18-17 16,1 18-16</inkml:trace>
  <inkml:trace contextRef="#ctx0" brushRef="#br0" timeOffset="72547.39">18574 5715 0,'0'18'110,"0"17"-110,0 35 15,0-17-15,0 36 16,0-19-16,0-35 16,0 36-1,0-18-15,0-18 0,0-17 16,0-1-1,0 1-15,0 0 16,0-1 0,0 1 15,0 0-15,0-1-16,0 1 15,0 0 1,0-1-1,0 1 1</inkml:trace>
  <inkml:trace contextRef="#ctx0" brushRef="#br0" timeOffset="73406.961">18203 6509 0,'53'0'78,"0"0"-62,18 0 0,-36 0-16,36 0 15,-19 0-15,1 0 16,-17 0-16,17 0 16,-18-18-16,-18 18 15,1 0-15,0 0 16,-1 0-1,1 0-15,0 0 32,-1 0-17,1 0 1,-18-18-16,18 18 16,-1 0-1</inkml:trace>
  <inkml:trace contextRef="#ctx0" brushRef="#br0" timeOffset="74297.995">17268 7144 0,'0'17'172,"0"1"-172,0 0 15</inkml:trace>
  <inkml:trace contextRef="#ctx0" brushRef="#br0" timeOffset="74563.589">17268 7197 0,'0'35'32,"0"-17"-32</inkml:trace>
  <inkml:trace contextRef="#ctx0" brushRef="#br0" timeOffset="75375.891">17339 7108 0,'0'53'141,"0"-35"-141,-18 0 15,18 17-15,0-17 16,-17-1-1,17 1-15,-18-18 63,18 17-47,-18 19-16,18-19 15,0 1 1,0 0-1</inkml:trace>
  <inkml:trace contextRef="#ctx0" brushRef="#br0" timeOffset="76500.633">17357 7126 0,'17'88'125,"-17"-70"-109,0 35-16,18-18 16,-18-17-16,0-1 15,18 1-15,-18 0 16,0-1-16,17 1 16,-17 0-16,0-1 15,18 19 1,-18-19-16,0 1 15,17-1 1,-17 1-16,18 0 31,-18 17 63,0-17-78,18 17-16,-1 0 15,-17-17 1</inkml:trace>
  <inkml:trace contextRef="#ctx0" brushRef="#br0" timeOffset="77547.254">17180 7779 0,'18'0'93,"35"0"-77,-18 0 0,-17 0-16,17 0 15,-17 0-15,-1 0 32,1 0-32,0 0 15,-1 0-15,1 0 16,17 0-16,-17 0 15,-1 0-15,19 0 16,-1 0-16,18 0 16,-18-18-1,-17 18 1,-18-18 0,35 18-1,-17 0-15,-18-17 16,35 17-1,-17 0 1,-1-18 0,1 18-1,0 0 1,17-17-16,-35-1 16,17 18-16,1 0 15,0 0-15,-1-18 16,1 18-16,0-17 15</inkml:trace>
  <inkml:trace contextRef="#ctx0" brushRef="#br0" timeOffset="78687.761">18715 6844 0,'-18'0'125,"18"18"-109,-17-1-16,-1 1 15,18-1 17,-18-17-1,18 18-16,0 0 1,0-1 0,-17-17-1,-1 18 1,18 0 0,0-1-1,0 1-15,0 0 16,-18-18-1</inkml:trace>
  <inkml:trace contextRef="#ctx0" brushRef="#br0" timeOffset="80764.82">18732 6897 0,'0'-18'187,"0"36"-140,0-1-16,0 1-15,0 0-16,0-1 15,0 1 1,0 0 0,18 17-16,-18-17 15,0-1 1,18 1-16,-18-1 16,0 1-1,0 0 1,0-1 15,0 1-15,0 17-1,0-17 1,0 0 0,17-1-16,-17 1 15,0-1 235,0 1-140,0 0-95,18-18 1,-18 17-16,18-17 78,-1 36-62,-17-19-1,0 1 1</inkml:trace>
  <inkml:trace contextRef="#ctx0" brushRef="#br0" timeOffset="82108.671">18609 7479 0,'18'0'62,"35"0"-62,-18 0 16,-18 0 0,19 0-1,-19 0-15,1 0 16,0 0 0,-1 0-1,19 0-15,-19-18 16,19 18-16,16-17 15,1 17-15,-35-18 16,53 0 0,-36 18-16,-18 0 15,1 0-15,0-17 16,-1 17 0</inkml:trace>
  <inkml:trace contextRef="#ctx0" brushRef="#br0" timeOffset="86483.63">4674 6103 0,'18'0'47,"0"0"-47,17 0 15,-18 0 1,1 0-16,17 0 16,-17 0-16,17 0 15,-17 0-15,17 0 16,18 0-16,-35 0 16,35 0-16,-18 0 15,0-18-15,36 18 16,-36 0-16,0 0 15,18 0-15,0 0 16,-35 0-16,-1 0 16,1 0-16,0 0 15,35 0 48,-18 0-48,0 0-15,1-17 16,-19 17-16,1-18 16,-1 18-16,1 0 15,0 0 1,17 0 0,-17 0-1,-18-18-15,17 18 16,1 0 62,-53 0 109</inkml:trace>
  <inkml:trace contextRef="#ctx0" brushRef="#br0" timeOffset="87499.211">5397 5856 0,'18'0'78,"0"0"-63,35 0-15,0 18 16,-18-18-16,-17 17 16,-1 1-16,36 0 15,-35-18 1,-1 17-1,-17 1 1,18 0 0,0-18 15,-18 35-15,0-18-16,17-17 15,-17 18 1,0 0-16,0-1 31,0 1-31,18-18 16,-18 18-1,0-1 48,0 1-48,-18-18 1,18 18-16,-35-1 16,17 1-1,1-18-15,-36 35 16,0 0-16,0 36 16,-35-18-1,35 53-15,0-53 16,18 0-16,17-36 15,18 1-15</inkml:trace>
  <inkml:trace contextRef="#ctx0" brushRef="#br0" timeOffset="88999.011">2328 5856 0,'-17'0'62,"-36"0"-46,53 18-16,-53-1 16,35 19-16,-17-19 15,0 19-15,17-19 16,18 1-16,-18-18 16,1 0-1,17 35 48,0-17-48,17-18-15,19 17 16,-1-17-16,35 36 16,-17-1-16,0-17 15,18-1-15,-18 19 16,0-36-16,-36 17 15,36-17-15,-17 18 16,-19-18-16,1 0 16,-1 0-16,1 0 15,-18 17 32,0 1-31,0 17-1,0 18-15,-18-17 16,1-1-16,-18 18 16,-1 0-16,19-53 15,-1 17-15,0 1 16,1-18 62,-1 0-62</inkml:trace>
  <inkml:trace contextRef="#ctx0" brushRef="#br0" timeOffset="89936.561">2628 5856 0,'18'0'31,"-1"0"1,-17 18-1,18 17-15,53 18-16,-36 0 15,18-18-15,0-17 16,0 17-1,-18-17-15,18-1 16,-18-17-16,0 0 16,-17 0-16,0 0 15,-1 18 173,-17 0-188,18-1 15</inkml:trace>
  <inkml:trace contextRef="#ctx0" brushRef="#br0" timeOffset="90498.939">2787 5980 0,'0'-18'78,"18"18"-62,17-35-1,-18 35-15,1-53 16,53 0-16,-36 0 16,0 18-16,1 17 15,-19-17-15</inkml:trace>
  <inkml:trace contextRef="#ctx0" brushRef="#br0" timeOffset="92451.612">3440 5715 0,'-18'-18'16,"0"18"0,1 0 46,-19 0 1,-17 53-48,53-35-15,-35 52 16,18-52-16,-1 35 16,18-18-16,0-17 15,0 0 1,18-1 46,-1 18-46,1 1-16,-1-36 16,1 17-16,-18 1 15,18-18 1,-1 0 62,1 0-78,-18-18 16,0 1-1,18-1-15,-1 0 16,-17 1-16,0-1 15,0 1 1,18-1 0,-18 0-16,0 1 15,0-1 1,0 0 0,0 1-1,0-1 16,0-35 313,0 36-344,0-19 16,0 19-16,0-1 15,18 71 251,17 0-266,0 17 16,-17-70-16,-1 36 15,19 17-15,-1-36 16,18-17 0,-35 18-16,-1-18 0,1 0 15</inkml:trace>
  <inkml:trace contextRef="#ctx0" brushRef="#br0" timeOffset="93354.549">3598 5574 0,'0'-18'31,"36"18"-31,-19 0 16,19 0-16,-1 0 16,0 0-16,36 18 15,34 0-15,-16 17 16,16 0-16,-69-35 16,17 18-16,0-1 15,-18 1-15,-17 0 16,17 17-16,0 0 15,-17-17-15,-18-1 16,17 19-16,1-19 16,0 19-16,-18 17 15,0-18 1,0 18 0,-18-53-16,18 17 15,-18-17-15,1 0 16,-1 18-16,0-18 15,1 0-15,-1 0 16,1 0 0,-19-35-1,19-18-15,-1 35 16,-53-88-16,36 1 16,0 34-16,17 18 15,1 35-15,17-34 16,0-1-16,0 35 15,0-35-15,0 18 16,17 17-16,-17 0 16,0 1-16,0-1 15,0 1-15,0-1 16,0-17-16,0 17 0,0 0 16</inkml:trace>
  <inkml:trace contextRef="#ctx0" brushRef="#br0" timeOffset="94229.671">4198 5133 0,'18'35'46,"-1"-17"-46,1 17 16,17 0-16,-35 1 16,36-1-16,52 177 15,-35-159-15,-18 17 16,0-17-16,18-18 16,-18 18-16,1-18 15,-1 1-15,35 17 16,-34-36-1,34 36-15,-34-35 16,17-1-16,-53 1 16,35-18-16,-18 0 15,-17-18 48,0-17-48,0 18-15</inkml:trace>
  <inkml:trace contextRef="#ctx0" brushRef="#br0" timeOffset="94776.475">4410 5627 0,'17'-18'62,"-17"1"-46,18 17 0,35 0-16,17-36 15,36-17-15,-53 36 16,18-19-16,-18 19 15,-36-1 1</inkml:trace>
  <inkml:trace contextRef="#ctx0" brushRef="#br0" timeOffset="96041.803">2152 7214 0,'18'0'62,"-1"18"-62,-17 17 16,18 0-16,-1 18 15,19 18-15,-36 0 16,35-1-16,-17-35 16,-1 18-16,-17-17 15,18 16-15,0-34 16,-18 0-16,17-1 16,-17 1-16</inkml:trace>
  <inkml:trace contextRef="#ctx0" brushRef="#br0" timeOffset="96994.7">2258 7355 0,'0'-53'16,"0"36"31,0-1-32,17 1 1,19-1-1,-19 0-15,1 18 16,0 0-16,-1-17 16,1 17-1,0 17 48,-1-17-48,1 18-15,-18 0 16,0-1-16,17 18 16,1-17-16,-18 35 15,18 0-15,-18-35 16,0 17-16,0-17 16,0 17-16,0-18 15,0 1-15,-18-18 63,0 0-48</inkml:trace>
  <inkml:trace contextRef="#ctx0" brushRef="#br0" timeOffset="98165.911">2893 7408 0,'-18'0'47,"18"18"-31,0 0 0,0-1-16,0 1 15,0 0-15,18 17 16,-1-35-16,1 17 15,0-17 1,-1 0 62,1 0-78,35 0 188,-18 0-173,18 0-15,0 0 16,-35 0 0,-18-35 46,0-53-46,0 35-16,0 18 15,-18-18-15,18 18 16,0 17 0,-18 0-1,1 18 1,-1 0-16,18-17 15,-35 17-15,17 0 16,-35 0-16,18 0 16,0 0-16,-18 0 15,17 0-15,1 0 16,0 0-16,0 0 16,35 17-16,-18 1 15,18 17 32,18-17-31,-1-1-16,19 1 15,-19 0-15</inkml:trace>
  <inkml:trace contextRef="#ctx0" brushRef="#br0" timeOffset="99056.715">3986 6756 0,'-17'0'63,"-1"0"-48,0 0-15,-17 0 16,0 0-16,17 0 16,1 35 62,17-17-63,0-1 1,0 1-16,0 0 31,0-1-15,0 1 15,17-1-31,-17 1 16,0 0-1,0-1 1,0 1 0</inkml:trace>
  <inkml:trace contextRef="#ctx0" brushRef="#br0" timeOffset="100572.078">3792 6879 0,'-35'0'125,"0"0"-125,0 0 15,17 0-15,0 18 16,1-1-16,-1 1 15,-17-18-15,17 18 16,-17-18-16,-1 17 16,1 1-16,35 0 15,-17-18-15,-1 17 16,0-17-16,1 0 16,-1 18-16,0-18 31,1 0-31,-1 0 62,36 18-46,-1-18-16,-17 17 16,36-17-16,-1 35 15,-17-35-15,17 18 16,-18 0-16,1-18 15,0 0-15,17 0 16,-17 0 0,17 0-16,-17 0 15,-1 0 1,36 0 0,-18 0-1,1 0-15,-19 0 16,19 0-1,-19 0 1,1 0 15,-18 17-15,0 1 0,18 0-1,-1-1-15,1 1 16,-18 0-1,0-1 1,0 1 0,0 17-16,0-17 15,0-1 1,-18 54-16,-35-36 16,18-35-16,-18 36 15,35-19-15,-17-17 16,18 0-16,-1 0 15,0 18-15,-17-1 16,17-17 0,1 0-1,-1 0 17,0 0-32,1 0 15</inkml:trace>
  <inkml:trace contextRef="#ctx0" brushRef="#br0" timeOffset="101946.832">2575 7479 0,'0'-18'140,"18"18"-140,-18 18 32,-18-18-32,1 18 31,17-1-16,-18-17 126,0 0-110,1 18-15,-1-18 15,0 17-31,1-17 16,17 18-1,-18-18 32,1 0-31,-1 18 15,-17-1-15,17-17-1,0 0 17</inkml:trace>
  <inkml:trace contextRef="#ctx0" brushRef="#br0" timeOffset="104102.339">6085 6050 0,'0'-18'391,"0"1"-375,0-18-16,18-1 15,-18 19-15,18-1 16,-18-17-16,17 17 15,-17 0-15,0-34 16,0 34 0,18-17-16,-18 17 15,18-35-15,-18 18 16,35-18-16,-17 35 16,-1-17-16,1-18 15,-1 0-15,54-17 16,-53-1-16,17 36 15,-17-1-15,-1 1 16,36-35-16,53 17 16,-36-18-16,36 18 15,88-17-15,-70-1 16,-1 1-16,18 17 16,18-18-16,-35 36 15,34-36-15,-52 18 16,18 18-16,-36 17 15,71-52-15,-1 35 16,36-71-16,36 35 16,34 1-16,36-1 15,88-17-15,-53 35 16,71-35-16,-106 17 16,0 54-16,-36-36 15,1 35 1,-53-17-16,-1 17 15,-70 0-15,18 1 16,-71 17-16,1 0 16,-19 0-16,1 0 15,-36 0-15,18 0 16,0 0-16,-36 0 16,54 0-16,-36 0 15,-17 0-15,17 0 16,-17 0-16,-1 0 15,1 0 1,0 0 15,-1 17-31,1-17 16,0 18-16,-1-18 16,1 0-1</inkml:trace>
  <inkml:trace contextRef="#ctx0" brushRef="#br0" timeOffset="106476.841">17339 6121 0,'-18'-53'140,"-35"-35"-124,18-54-16,0 54 15,-71-70-15,53 16 16,-35 19-16,17 17 16,-34 0-16,69 71 15,-52-36-15,-18-52 16,0 70-16,1-35 16,-37 17-16,37 1 15,-1-18-15,0-1 16,0-16-16,36 52 15,-36-18-15,35 0 16,-35 1-16,36 35 16,-36-18-16,0 0 15,0 0-15,-17-35 16,17 17-16,-17 18 16,34 0-16,1 18 15,18 0 1,34-1-16,1 36 15,0 0-15,17-17 16,0-1-16,1-17 16,-1 35-16,-17-18 15,17 1-15,1-19 16,-36 19-16,35-1 16,0 18-16,1-18 15,-1 1-15,1 17 16,-1 0-16,0 0 15,1-18-15,-19 18 16,1-17-16,17-1 16,-17 18-1,18 0 1,-1 0 0,-17 0-1,17 0 1,0 0-1,1 0 1,-1 0 31,-17 0-31,17 0-1,0 0 1,1 0-16,17 18 15,-18-18-15,1 0 32,17 17-17,-36 18 1,19-35-16,-1 18 16,0 0-1,1-1-15,-1-17 31,0 18-15,18 0 31,-17-18-31,-1 17 15,1 19-31,17-19 15,-18-17 1,0 18 62,18-1-62,-17 1 31,17 0-32</inkml:trace>
  <inkml:trace contextRef="#ctx0" brushRef="#br0" timeOffset="108663.485">13282 3581 0,'18'0'93,"-1"-18"-15,-17 0-46,0 1-17,0-1 1,0-17 531,0-36-532,0 18-15,-17 0 16,17 1 0,-18-19-16,0 36 15,18-18-15,-17 18 16,17 17-16,0 0 16,0 1-16</inkml:trace>
  <inkml:trace contextRef="#ctx0" brushRef="#br0" timeOffset="109694.837">13159 3104 0,'0'0'0,"0"18"15,-18 17 16,0-17-31,1-18 16,34 0 140,1 0-140,17 0-16,-17-35 16,35-1-16,-36 19 15,1-1-15,0 1 16,-18-1-16,17 18 15,1-18 1,17 1 0,-35-1-16,18 18 15,0 0-15,-1-18 16,1 18-16,17-17 16,-35-1-16,18 18 15,-1 0 141,19 18-156,-19-1 16,1 1-16,0 17 16,-18-17-1,17 0-15,-17-1 16,18 1-16,-18 17 16,17-17-16,-17-1 15,0 1-15</inkml:trace>
  <inkml:trace contextRef="#ctx0" brushRef="#br0" timeOffset="110741.076">13335 2946 0,'-53'53'93,"-53"35"-77,18-35-16,17 0 16,1 35-16,17-18 15,18-17-15,-1-35 16,19 17-16,-1-17 15,53-36 157,-35 1-172,53-1 16,18-35 0,-53 18-16,52-18 15,-35 18-15,1-18 16,-19 35-1,19 0-15,-19 1 16,19-1 0,-1 0-16,0 18 15,18-17-15,-35 17 16,35-18-16,-36 18 16,-17-17-16,18 17 15,-1 0 16,1 0 16,0 0-47,-1 17 16,1-17 0,0 18-16</inkml:trace>
  <inkml:trace contextRef="#ctx0" brushRef="#br0" timeOffset="111538.127">13247 3545 0,'0'0'16,"35"0"-16,-17 0 15</inkml:trace>
  <inkml:trace contextRef="#ctx0" brushRef="#br0" timeOffset="112897.208">11800 1940 0,'-35'0'94,"0"0"-94,-18 0 16,0 0-16,18 0 15,-18 0-15,35 0 16,-17 0-16,17 0 16,-17 18-16,17 17 31,1-17-31,17-1 15,0 19-15,0-1 16,-18-17-16,18 17 16,0 0-16,0 0 15,0 1-15,0-1 16,0 0-16,0-17 16,18 0-16,-1-1 15,1 1 1,35 0-16,-35-18 0,34 17 15,19 18 1,-18-35-16,17 36 16,-34-36-16,-19 0 15,19 17-15,-19-17 16,1 0 0</inkml:trace>
  <inkml:trace contextRef="#ctx0" brushRef="#br0" timeOffset="113740.368">12030 2134 0,'0'0'0,"-36"0"0,19 0 16,-1 0-1,18 18-15,-17-18 16,17 18 0,0-1-16,0 18 15,0-17-15,0 35 16,0-35-16,0-1 15,0 1 1,17-18 0,1 0-16,-1 0 15,1 0 1,0 0 0,17 0-1,-17 0 1,-1 0 15,1-18 32,-18 1-63,0-1 15,18 0 1,-18 1-16,0-1 15,0 0 1,-18 18 15,-17 0-15,35-17-16,-53 17 16,53-18-16,-18 18 15,0 0 1,1 0-1</inkml:trace>
  <inkml:trace contextRef="#ctx0" brushRef="#br0" timeOffset="114396.475">12330 2064 0</inkml:trace>
  <inkml:trace contextRef="#ctx0" brushRef="#br0" timeOffset="115162.291">12330 2064 0,'-18'0'110,"18"35"-32,0-17-62,35 17-16,-35-17 15,0-1-15,0 1 16,18-18-1,-1 17 173,-17 1-172,18 35-1,-18-35-15</inkml:trace>
  <inkml:trace contextRef="#ctx0" brushRef="#br0" timeOffset="115849.627">12224 1746 0,'0'18'235,"0"0"-220</inkml:trace>
  <inkml:trace contextRef="#ctx0" brushRef="#br0" timeOffset="117380.523">12506 1993 0,'18'35'109,"17"18"-109,-35-35 16,18 0-16,-1 17 16,-17 0-16,18-17 15,17 17-15,-35-17 16,0-1-16,18-17 16,-18 18-16,0 0 15,0-1 1,0-34 62,0-72-62,-18 54-16,18-35 15,0 52-15,0-35 16,0 35-16,0-17 15,0 0-15,18 0 16,-18-18 0,0 35-1,53-35-15,-36 36 16,19-1-16,-19 0 16,1 1-16,-1 17 15,1 17 32,0 1-47,35 70 16,-18-17-16,18-1 15,0 18-15,-36-52 16,19-19-16,-19 19 16,-17-19-16,18-17 15,-18 18 79,0-1-63</inkml:trace>
  <inkml:trace contextRef="#ctx0" brushRef="#br0" timeOffset="118692.711">13494 1746 0,'-18'-17'171,"0"-1"-171,-17 18 16,0 18-16,17-1 16,-17 1-16,0 35 15,17-36-15,-17 19 16,17-1-16,1 18 16,-1-35-16,0 17 15,18 18-15,0-36 16,0 1-16,0 0 15,0-1-15,0 1 16,0 0-16,0-1 16,0 1-16,0-1 15,36 1 1,-36 0-16,35-1 16,18 1-16,0 0 15,35 52-15,-71-70 16,1 0 62,17-17-62,-35-1-1,36 18-15,-19-18 16,1 1-16,0 17 15</inkml:trace>
  <inkml:trace contextRef="#ctx0" brushRef="#br0" timeOffset="119255.05">13811 1923 0,'18'17'78,"-18"1"-78,0 0 16,18 34-16,-1-34 16,1 0-16,-18-1 15,17 1-15,-17 0 94,18-18-78,-18 17-16,18-17 15,-18 18 1</inkml:trace>
  <inkml:trace contextRef="#ctx0" brushRef="#br0" timeOffset="120129.457">13776 1693 0,'0'-17'172,"18"17"-141,-36 0 63,0 0 15</inkml:trace>
  <inkml:trace contextRef="#ctx0" brushRef="#br0" timeOffset="122082.443">14340 1376 0,'-17'0'62,"-1"0"-46,18 35-16,0 18 16,0-35-16,0 17 15,0-17-15,0 17 16,0 18-16,0 0 16,18-36-1,-1 54 1,1-18-16,17 17 15,1 36-15,-1-35 16,0-18-16,0 17 16,1-35-16,-1 36 15,-35-53-15,18-1 16,-18 1 0,-18-36 109,0-17-125,-17-18 15,0 18-15,0-36 16,-1 54-16,-17-36 15,36 17-15,-19 1 16,1 18-16,0-1 16,17 0-16,-17 1 15,0 17 1,17 0 0,0 17 46,18 1-46,-17 35-16,-1 53 15,18-89-15,-18 54 16,18-18-16,0 0 16,18 0-1,0-53-15,-1 35 16,1 0-16,0-35 15,17 35-15,0-17 16,-17 0-16,17-1 16,-17-17-16,-1 18 15,1-18-15,0 0 16,-1 0-16,-17-18 94,18-17-79,0 17-15,-1 18 16,-17-35-16,18 18 16,0 17-16,-18-18 15</inkml:trace>
  <inkml:trace contextRef="#ctx0" brushRef="#br0" timeOffset="122691.739">14975 2099 0,'18'0'109,"0"0"-93</inkml:trace>
  <inkml:trace contextRef="#ctx0" brushRef="#br0" timeOffset="122988.152">14852 1958 0,'0'0'15,"-35"0"-15,17 18 16,-17 17-16,17 0 0,0-17 16,18-1-16,0 1 15,-17 17 1,17-17 15,-18 0 0</inkml:trace>
  <inkml:trace contextRef="#ctx0" brushRef="#br0" timeOffset="124363.249">14922 2222 0,'18'0'16,"0"0"-1,-1 0-15,1-17 94,0-1-63,-1 1 0,-17-1-15,18-35-16,-18 18 16,0 17-16,0-17 15,0 0-15,0 17 32,-18 18 30,1 0-46,-1 0-1,0 0 1,1-18-16,-1 18 16,-17 0-16,0 0 15,17 0-15,0 0 16,1 0-16,-19 0 15,1 0-15,17 18 16,1-18-16,-18 18 16,35-1-16,-36 1 15,1-1-15,17 19 16,18-19 0,-17 19-16,-1-1 15,0 0 1,18-17-16,0 17 15,0-17-15,0 17 16,0-17 0,0-1-16,0 1 15,18 0-15,0-18 16,-18 17-16,35 19 16,-17-36-16,-18 17 15,35-17-15,71 18 16,-36 17-16,1-35 15,-1 0-15,19 18 16,-1-18 0,-35 0-16,-36 0 15,54 0-15,-53 0 16,-1 0-16,1 0 16</inkml:trace>
  <inkml:trace contextRef="#ctx0" brushRef="#br0" timeOffset="129409.57">13212 3528 0,'-36'0'15,"19"0"1,52 0 156,18 0-156,-36 0-16,19 0 15,-19 0-15,1 0 47,0 0-31</inkml:trace>
  <inkml:trace contextRef="#ctx0" brushRef="#br0" timeOffset="131455.908">16122 1640 0,'18'89'94,"-1"-1"-94,18-18 16,-35 19-1,0 16-15,0-52 16,18 35-16,-18 18 16,18-17-16,-1-19 15,1 1-15,0-54 16,-1 19-16,1-1 15,0-35-15,-18 17 16,-18-34 78</inkml:trace>
  <inkml:trace contextRef="#ctx0" brushRef="#br0" timeOffset="132253.163">16175 1693 0,'70'0'79,"19"0"-64,-1 0-15,-18-17 16,89-1-16,-71 0 15,36 1-15,-54-1 16,-17 0-16,-35 18 16</inkml:trace>
  <inkml:trace contextRef="#ctx0" brushRef="#br0" timeOffset="132768.098">16298 2258 0,'0'0'0,"0"-18"16,18 18-16,35 0 15,-35 0-15,17-18 16,-18 18 0,19-17-16,-1 17 15,-17 0 1,-18-18 0,35 18-16,0-17 15,-17 17-15,35 0 16,-18 0-16,-17-36 15,17 36-15,-17-17 16,-18-1 0,17 18-16</inkml:trace>
  <inkml:trace contextRef="#ctx0" brushRef="#br0" timeOffset="133986.92">16986 2381 0,'0'-17'156,"0"70"-156,0-1 16,0-16-16,0 17 16,0-18-16,0-17 15,36-1 1,-19 1-16,18-18 16,-17 0-1,17 0-15,1 0 16,-19 0-16,1 0 15,0 0-15,34 0 16,-34 0 0,35 0-16,-18 0 15,1-18 1,-1 1-16,18-19 16,-53-17-1,17 36-15,-17-36 16,0 35-16,0-35 15,-17 0-15,17 0 16,-36 18-16,1 17 16,-18-34-16,18 34 15,17-17-15,1 35 16,-1-18-16,0 18 16,1 0-16,-1 0 15,1 0-15,-1 0 16,0 0-16,1 0 15,-19 18-15,-17 17 16,36-17-16,-18 17 16,-1-18-16,1 19 15,0 17-15,17-18 16,0-35-16,18 18 78,0 35-62,0-18-1,0 0 1,0-17-16,18-18 78</inkml:trace>
  <inkml:trace contextRef="#ctx0" brushRef="#br0" timeOffset="135142.937">17727 2028 0,'35'-17'62,"54"17"-62,-1 17 16,-35 19-16,35-19 16,18 54-16,-36-36 15,36 18-15,-53 0 16,0 0-1,-35-35-15,-18-1 16,0 1-16,0 0 16,0-1-1,0 1 1,-18 35 0,-35-18-16,0 0 15,-17 1-15,34-19 16,-17 1-16,18-18 15,0 0-15,-1 17 16,19-17-16,-1 0 16,1-17-16,-1-18 15,18 17-15,-18-35 16,18 18-16,0-1 16,0 1-16,0 18 15,0-54-15,18 36 16,0-18-16,34-35 15,-16 17-15,-1 0 16,36-34-16,-36 34 16,0-17-16,-35 70 15,0 1-15</inkml:trace>
  <inkml:trace contextRef="#ctx0" brushRef="#br0" timeOffset="137579.868">16475 3246 0,'-18'17'109,"18"36"-109,0 18 16,18-54-16,-1 36 15,1 18-15,-18-54 16,0 19-16,0-19 16,18 19 77,35 34-93,-18-17 16,-18-18-16,1-17 16,-18 0-16,18-18 15,-18-18 63,-18-70-78,18 53 16,-18-36-16,18 36 16,0-36-16,-17 18 15,-1 0-15,1 0 16,-1 0-16,18 36 15,0-1-15,-18-17 16,18-18 0,-17 53-16,17-18 15,0 1 1,35 17 156,35 0-157,-34 0-15,34 17 16,-34-17-16,34 18 16,-52-18-16,52 0 15,-17 18-15,18-1 16,-54-17-16,1 0 16,0 0-16,-18-17 78,17-72-63,-17 37 1,18 16-16,-18 1 16,18 0-16,-1 35 15,19 35 63,-19-17-62,36 87-16,-18 19 16,36-1-16,-18 18 15,-18-52-15,0-19 16,-17 1-16,17-18 15,1 0-15,-36-36 16,17-17-16,1 36 16,17-72 62</inkml:trace>
  <inkml:trace contextRef="#ctx0" brushRef="#br0" timeOffset="138392.101">17903 3298 0,'-52'0'125,"16"18"-110,19 0 1,-1 17-16,-17 0 16,35 36-16,-18-36 15,18 0-15,0 1 16,0 34-16,0-52 16,18 17-16,35 18 15,-36 0-15,1-35 16,17-1-16,-17-17 15,-18 18-15,17-18 16,1 0-16,0 0 16,-1 0-1,19 0 1,-19-18-16,36-17 16,0-36-16,-18 19 15,-17 16 1,0 19-16,-18-1 15,0 0-15,0 1 16,-18-1-16,0-17 16,1 35-16,-19-36 15,-16-16-15,34 16 16,-70-17-16,70 36 16,-17-1-16,0 0 15,17 1-15,-17-1 16,17 18-16</inkml:trace>
  <inkml:trace contextRef="#ctx0" brushRef="#br0" timeOffset="139283.043">18150 3246 0,'36'0'94,"17"0"-94,-36 0 16,36 17-16,35 18 15,-35 1-15,0-36 16,18 70-16,-18-34 15,-18-1-15,-35-18 16,18 19-16,-1-1 16,-17-17-16,0-1 15,0 1 1,0 0-16,0 17 31,0-17-31,0-1 16,-35-17 46,-36-53-62,-17-53 16,35 36-16,18 35 16,0-18-1,35 17-15,-18-17 16,18-17-16,0 17 15,0 18 1,18-1-16,35 19 16,-36-18-16,-17-1 15,18 19-15,-18-1 16,18 0-16</inkml:trace>
  <inkml:trace contextRef="#ctx0" brushRef="#br0" timeOffset="140548.217">18927 3210 0,'17'36'78,"1"16"-78,-18-16 16,17-1-16,-17 0 15,18 18-15,-18 0 172,0-35-156,0-1-1,35 1 32,-17 35-47,0-18 16,-18-17-16,0 0 31,0 17-15,0 0-1,0 18 1,0-35 0,0-1-16,0 1 15</inkml:trace>
  <inkml:trace contextRef="#ctx0" brushRef="#br0" timeOffset="140907.507">18944 3104 0</inkml:trace>
  <inkml:trace contextRef="#ctx0" brushRef="#br0" timeOffset="141751.039">18944 3281 0,'0'-35'94,"0"-1"-94,0-17 15,0 0-15,0 36 16,0-54-16,18 36 16,-1 0-1,-17 17-15,18 0 16,0 1-16,-18-1 16,17 18-16,1-18 15,0 18-15,-1-17 16,1 17-16,17-18 15,0 18-15,-17 0 32,0 0-32,-1 0 15,1 0-15,17 0 16,-17 18 0,0 17-16,-1-17 15,-17-1-15,0 36 16,18 0-16,-18 0 15,0-35-15,0 52 16,0 1-16,-53-18 16,18 0-16,-1-18 15,19 0-15,17-17 16,-36-18 0,19 0-16</inkml:trace>
  <inkml:trace contextRef="#ctx0" brushRef="#br0" timeOffset="142734.832">19420 2611 0,'0'17'16,"0"18"-1,18 36-15,0 0 16,17-1-16,-17 1 15,-1 35-15,-17-54 16,18 19-16,0-18 16,-18-35-16,17 34 15,-17-16-15,0-1 16,0-17 0,0-54 140,0-17-156,18 1 15,-1-1-15,19 0 16,-19 17-16,1 36 16,0-17-16,-18-1 15,35 18 32,-17 0-31,-1 18-1,1-18-15,-1 35 16,19 0-16,-19 1 16,1-19-16,-18 1 15,0 0 1,18-1-16,-18 1 16,0-1-16,17 1 31,19 0-16,-36-1-15,17-17 16</inkml:trace>
  <inkml:trace contextRef="#ctx0" brushRef="#br0" timeOffset="143703.7">20179 2999 0,'0'0'0,"-18"0"16,1 17 30,17 36-46,0-35 16,17 88-16,-17-53 16,18-18-16,17 35 15,-35-52-15,18 17 16,17-17-16,-17-18 16,-1 18-16,19-1 15,-19-17-15,1 0 16,35 0-16,0 0 15,-18 0-15,36 0 16,-19 0-16,-16 0 16,-19 0-16,-17-17 47,0-19-32,0 19-15,0-1 16,0 0-16,0-87 15,0 87 1,-17-35-16,-1 35 16,-17 1-16,0-1 15,-1 18-15,19 0 16,-1 0-16,0 0 16,-17 0-16,17 0 15,1 0 1,-18 0-1,-1 0 1,19 0 0,-19 0-1,19 0 1,-1 0 0</inkml:trace>
  <inkml:trace contextRef="#ctx0" brushRef="#br0" timeOffset="147672.003">20673 2575 0,'0'53'109,"0"35"-93,53 71-16,-36-106 15,19 88-15,-36-88 16,17 35-16,1 18 16,-18-53-16,18-18 15,-18 1-15,0-19 16</inkml:trace>
  <inkml:trace contextRef="#ctx0" brushRef="#br0" timeOffset="148718.657">21202 3140 0,'-18'17'140,"1"-17"-124,-1 36 0,-17-1-16,-18 18 15,35-18-15,18-17 16,-17 17-16,17-17 15,0-1 1,0 1-16,0 0 16,0-1-1,0 1-15,17-1 16,1 1-16,-18 0 16,17-18-16,1 17 15,17-17 1,-17 0-16,0 0 15,-1 0-15,36 0 16,0 0-16,35 0 16,-17 0-16,17-17 15,18-1-15,-53-17 16,-18 17-16,-17 18 16,-1 0-16,-17-17 15,-17-1 16,17 0-15,-18-17-16,0 17 16,1 1-1,-18-19 1,17 36-16,18-17 16,-53-1-16,-18 1 15,1-19-15,52 36 16,-17 0-16,17 0 15,1 0-15,-19 0 16,1 0-16</inkml:trace>
  <inkml:trace contextRef="#ctx0" brushRef="#br0" timeOffset="149562.212">22084 2999 0,'-18'0'78,"1"0"-78,17 17 109,0 1-62,0 0-31,17-1-1,1 1 1,0-1-16,-1 1 16,18 35-16,-17-53 15,0 18-15,-18-1 16,0 1 0,-18 0 30,0-18-46,1 0 16,-1 0-16,18 17 16,-17-17-1</inkml:trace>
  <inkml:trace contextRef="#ctx0" brushRef="#br0" timeOffset="150780.25">22013 3087 0,'-17'0'16,"-19"0"-16,36-18 16,0 53 77,-17 1-93,17-1 16,0-17-16,0-1 16,0 1-1,17 17 1,1 0-16,-18-17 15,35 17 1,1 18-16,-19-53 16,1 36-16,-18-19 15,18 1-15,-1 17 16,1-35-16,-1 0 94,19-18-94,-19-52 15,1 70-15,0-35 16,-18 17-16,0 0 16,0-17-16,0 17 15,0 1 16,0-1-15,0 1 15,-18 17-31,18-18 16,0 36 62,0 52-62,0-17-1,0 0-15,0 17 16,0 19-16,35-19 16,1 54-16,-1-18 15,35-1-15,-70-52 16,18-17-16,-18 34 15,0-52-15,0 17 16,0-17-16,0-1 31,-18 1-31,1-18 16,-19 18-16,19-18 16,-18 0-16,-18 17 15,0-17-15,17 0 16,-16 0-16,-19 0 15,18 0-15,18-17 16,-18-1-16,-18 18 16,54-18-1,-19-17-15,19 17 16</inkml:trace>
  <inkml:trace contextRef="#ctx0" brushRef="#br0" timeOffset="151249.165">22595 2893 0,'0'17'15,"-17"-17"-15,17 18 0,0 0 16,-18-1-16</inkml:trace>
  <inkml:trace contextRef="#ctx0" brushRef="#br0" timeOffset="151874.167">22560 2857 0,'0'18'16,"0"17"-1,0-17 1,0 35 0,0-18-16,0 36 15,0-54-15,0 36 16,0-17-16,0-1 15,0-17-15,0-1 16,0 1-16,0 17 16,0-17-16,0-1 15</inkml:trace>
  <inkml:trace contextRef="#ctx0" brushRef="#br0" timeOffset="152530.313">22542 2558 0,'53'17'203,"-53"1"-187,18 0-16,0-18 15,-18-18 48,0 0-48</inkml:trace>
  <inkml:trace contextRef="#ctx0" brushRef="#br0" timeOffset="153623.757">23195 2910 0,'-18'0'109,"1"0"-109,-18 0 16,-36 0-16,36 0 15,-18 0-15,-18 18 16,54-18-16,-36 18 16,35-18-16,0 0 15,18 35 32,0 0-47,0 1 16,0-1-16,0 0 15,0-17-15,0-1 16,18 1 0,53 17-1,-36-35-15,53 36 16,-17-19-16,-36-17 15,18 18-15,35 17 16,0 0-16</inkml:trace>
  <inkml:trace contextRef="#ctx0" brushRef="#br0" timeOffset="155373.338">23636 2857 0,'0'0'0,"-18"0"0,1 0 16,-1 0-16,1 0 15,-1 0 1,0 0-1,1 89 1,17-54-16,0 18 16,17-35-16,19 17 15,-19-35-15,-17 17 16,18-17 0,17 0 46,0 18-46,18 0-1,18 35-15,-18-18 16,-18-17-16,18-1 16,-35-17-16,-18 18 15,0-36 32,0 1-31,0-36-16,-71-53 15,53 35-15,18 36 16,-17 0-16,-1 17 16,0 0-16,1 1 15,17-1 1,-35 18 15,17 0-15,36 0 124,-1 0-140,18 0 16,36 0-16,-18 18 16,35-1-16,-35 19 15,18-19-15,-18 1 16,-1 35-1,-34-35-15,0 17 16,-1-35-16</inkml:trace>
  <inkml:trace contextRef="#ctx0" brushRef="#br0" timeOffset="155982.571">24201 2381 0,'35'53'46,"35"53"-46,-17 0 16,-17-71 0,34 71-16,-52-53 15,17 35-15,0-35 16,1 0-16,-19-53 47,1 18-47,-18-1 15,0 18-15,0 18 16,0-35 0,0 0-1,0 17-15,0-17 16,0-1-16</inkml:trace>
  <inkml:trace contextRef="#ctx0" brushRef="#br0" timeOffset="157325.979">26300 2399 0,'-36'0'93,"-17"0"-77,-17 0-16,17 0 16,0 0-16,-35 0 15,53 0-15,-1 18 16,-17-1-1,36 1-15,17 17 16,0-17 0,0-1-16,0 36 15,0 0-15,-18 0 16,18 18-16,0 17 16,0 0-16,0-17 15,0 17-15,35-18 16,1-17-16,-1-35 15,53 35-15,-17-18 16,-18-35-16,17 18 16,-17-18-16,18 0 15,-54 0-15,18 0 16,-17 0 0,0 0-1,17-36-15,-35-16 16,35 16-16,-17-17 15,0 0-15,-18-17 16,0 35-16,0-1 16,0-17-16,-18 36 15,18-36-15,-35 0 16,17 18-16,0-1 16,1 1-16,-19-18 15,-16 0-15,-1 0 16,17 18-16,-17 17 15,18-17-15,18 18 16,-1 17 0,-17 0-16,-1-18 15,19 18-15,-19 0 16</inkml:trace>
  <inkml:trace contextRef="#ctx0" brushRef="#br0" timeOffset="158184.758">26723 2452 0,'0'53'47,"0"-36"-32,0 36-15,0 35 16,0 1-16,0-1 16,18 35-16,17 36 15,0 0-15,18 0 16,-18-36-16,36-17 16,-36-36-16,-17-34 15,-1-36-15,-70-106 94,53 71-94,0-18 16,0 35-1</inkml:trace>
  <inkml:trace contextRef="#ctx0" brushRef="#br0" timeOffset="159278.67">26705 2505 0,'0'0'16,"18"0"0,0-18-16,-1 18 15,18 0-15,-17 0 16,17 0-16,-17 0 16,0 0-16,-1 0 15,19 0-15,-19 0 16,36 0 93,18 35-109,-36-17 16,18 17-16,-35-35 15,-1 0-15,-17 18 16,18 0-16,-18-1 16,17 1-16,-17 17 15,0-17-15,0 17 16,0 0-16,0-17 16,-17 52-16,-1-34 15,-35 34-15,36-17 16,-36 18-16,17-18 15,-34 0-15,35-36 16,-1 19-16,36-19 16,-17 1-1,-1-18 126</inkml:trace>
  <inkml:trace contextRef="#ctx0" brushRef="#br0" timeOffset="160715.805">27693 2364 0,'0'0'0,"-53"0"0,-35 0 32,70 0-32,1 0 0,-1 53 109,0-18-109,18 18 16,0 17-16,0-52 15,0 17-15,0-17 16,36-18 187,-19 0-172,1 0-31,0 0 32,-1 0-17,1 0-15,17 0 16,-17 0-1,-1 0 1,1 0 0,0 0 15,-18 17-15,17 1-1,19 0 1,-36-1-1,17 19-15,1-19 16,-18 1 0,18-18-16,-18 35 15,17-17-15,-17-1 16,0 36-16,0-17 16,0-19-16,0 36 15,0 18-15,-17-36 16,-36 71-16,17-53 15,1-36-15,-18 19 16,35-1-16,-17-17 16,18-18-16,17 17 15,-18-17-15,0 0 16,1 0-16,-1 0 16,0 0-1,1 0 1,-1 0-1,18-17 95,18-1-95</inkml:trace>
  <inkml:trace contextRef="#ctx0" brushRef="#br0" timeOffset="163792.808">18362 8290 0,'-35'0'141,"17"0"-126,-35 0 1,18 0-16,-36 0 31,54 0-31,-36 0 16,35 0-16,1 0 15,-1 0-15,0 0 0,-17 0 79,17 0-48,18 18 47,0 0-78,18 34 16,-18-16-16,0-19 15,0 1 16,18-18 32,-1 0-32,1 0-15,0 0-16,-1 0 109,1 0-93,-1 0 46,1 0-46,0 0-16,-1 0 47,1 0-47,0 18 47,-1-18-32,1 0 1,53 53 0,-71-36-16,17 1 15,-17-1 1,18 1-16,-18 0 15,17-1-15,-17 1 16,0 17-16,0 54 16,0-19-16,18 1 31,-18-1-31,0-17 0,0 35 0,0 18 16,-18-18-16,-17-17 31,18-1-31,-19-34 0,1 17 0,-18 0 15,18-36-15,-18 18 16,18 1-16,-36-36 16,0 17-16,-17 1 15,0-18-15,18 0 16,-1 0-16,36 0 16,52 0 93</inkml:trace>
  <inkml:trace contextRef="#ctx0" brushRef="#br0" timeOffset="164714.466">18838 8255 0,'0'18'109,"0"17"-109,0 0 16,0 0-16,18 36 16,-18-18-1,18 0 1,-18-36-16,35 19 15,-35 17-15,18-36 16,-18 36-16,17 18 16,-17 70-16,0 71 15,0 52-15,0-52 16,0 35-16,0-36 16,-17-105-16,17-53 15,0-35-15,35-36 63,18-17-63,-53-18 15,17-35-15,-17 17 16,0-17-16,0 0 16,0 0-16,0 52 15,0-69-15,0 34 16</inkml:trace>
  <inkml:trace contextRef="#ctx0" brushRef="#br0" timeOffset="171900.318">18785 8290 0,'36'-17'94,"-1"17"-79,0-18-15,-17 18 16,17 0-16,18-18 16,-35 18-16,52-17 15,-17 17-15,35-18 16,1 18-16,-37 0 15,-34 0-15,35 0 16,-53 18 93,0-1-93,-35 19-16,35-19 16,-18 19-1</inkml:trace>
  <inkml:trace contextRef="#ctx0" brushRef="#br0" timeOffset="172572.308">19032 9313 0,'36'-17'78,"-19"17"-78,19 0 16,52-18-16,-18 0 15,1 1-15,-18-1 16,0-17-16,0 17 16,0 1-16,35-19 15,-35 19-15,-18-19 16,0 36-16,-17 0 16,-36 0 62,-17 18-63,17 0-15,1-18 16,-107 88 0,18 53-16</inkml:trace>
  <inkml:trace contextRef="#ctx0" brushRef="#br0" timeOffset="173384.375">19156 10125 0,'17'0'78,"1"0"-62,17 0-16,18-18 16,-17-17-16,34-18 15,18-18-15,18-35 16,-35 54-16,17-19 15,-35 36-15,-18-18 16,-17 35-16,17 1 16,-17 17-1,-1 0-15</inkml:trace>
  <inkml:trace contextRef="#ctx0" brushRef="#br0" timeOffset="174587.637">17886 10795 0,'0'0'0,"106"0"15,-36 0-15,-17 0 16,18 0-16,-1-18 16,18 1-16,54-36 15,34 35-15,0-17 16,36-18-16,0 0 15,-1 18 1,1-36-16,-53 18 16,-71 36-16,-18-1 15,-17 0-15,-35 18 16,0 0 62</inkml:trace>
  <inkml:trace contextRef="#ctx0" brushRef="#br0" timeOffset="178774.256">18609 9472 0,'18'0'328,"-36"-18"266,0 1-594,1 17 16,-1 0-1,0 0 1,18 17 15,-17 1-31,17 17 16,0-17-16,0 0 31,0-1-31,35 1 16,-35 0-1,18-1-15,-1 1 16,1-18-1,0 0-15,-1 0 16,1 0 62,-18-18-47,-18 1-31,1 17 32,-1 0-17,0 0 1,36 0 281,0 0-282,-18-18 314,0 0-314,0-17 16,0 17-15,-18 18 0,0 0 15,36 0 141,0 0-172,-1 0 31,1 0-15,-18 18 109,0 17-125,0-17 15,0 17-15,0-17 16,18-18 0,-36 0 327,0 0-311,-17 0 30,17 0-62,18-18 31,0 1 251,0-1-251,0-17-31,0 17 15,0 36 376,0-1-375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6-03T10:35:16.524"/>
    </inkml:context>
    <inkml:brush xml:id="br0">
      <inkml:brushProperty name="width" value="0.05292" units="cm"/>
      <inkml:brushProperty name="height" value="0.05292" units="cm"/>
      <inkml:brushProperty name="color" value="#FF0000"/>
    </inkml:brush>
  </inkml:definitions>
  <inkml:trace contextRef="#ctx0" brushRef="#br0">7038 6085 0,'0'-17'172,"0"-19"-156,0 19-16,0-1 16,0-17-16,0 0 15,0-18-15,0 17 16,0 1-16,0 0 15,0 0-15,18-1 16,-18-17 0,17 53-16,-17-35 15,0 18-15,18-1 16,-18 0 0,0 1-16,0-19 15,17 36 1,1-17-16,0-1 15,-1 0 1,36 1-16,-35-1 16,17-17-16,0 17 15,18-17-15,-17 0 16,17 17-16,158-141 16,-105 106-16,35-35 15,18 18-15,17-1 16,-35 0-16,71-17 15,-53 35-15,-18-17 16,0 35-16,-17-1 16,-36 1-16,18 17 15,-18 18-15,-18 0 16,-52 0-16,53 0 16,-19 0-16,-16 0 15,34 0-15,-34 0 16,-1 0-16,53 0 15,36 0 1,-36 0-16,0 0 16,35 0-16,54 0 15,-54-17-15,36 17 16,-18-18-16,18 18 16,-53 0-16,17 0 15,1 0-15,-36-18 16,-18 18-16,-17 0 15,35 0-15,-17 0 16,-36 0-16,54 0 16,-1 0-16,-18 0 15,18 0-15,1 0 16,16 0-16,-69 0 16,34 0-16,1 18 15,-18-18-15,-18 18 16,18-18-16,-35 0 15,-1 0-15,1 0 16,0 0-16</inkml:trace>
  <inkml:trace contextRef="#ctx0" brushRef="#br0" timeOffset="2358.7">18097 5997 0,'-17'-17'172,"-1"-54"-156,-17 53-16,17-17 15,-17-18-15,-18 0 16,0 0-16,18 18 15,17-18-15,-70 0 16,53 18-16,-36-18 16,-17 0-16,-18-17 15,89 34-15,-54 1 16,-35-18-16,53 0 16,18 36-16,-18-36 15,35 35-15,-34-17 16,16 35-16,1-36 15,-36 1 1,18 0-16,36 0 0,-54-1 16,36 19-16,-18-1 15,35 18 1,-17-18-16,0 1 16,-18-1-16,18 0 15,-18 1-15,-18-18 16,18 17-16,-17 0 15,-1 1-15,18-1 16,-17 0-16,-1 1 16,-35-19-16,36 19 15,-1-1-15,-17 1 16,17-1-16,-17 0 16,-247-52-16,212 70 15,17-36-15,35 36 16,18 0-16,0 0 15,36 0-15,-1 0 16,-17 0-16,17-17 16,-35 17-16,0 0 15,-17 0-15,35 0 16,-18-18-16,-36 18 16,19 0-16,17 0 15,0 0-15,0 0 16,0-17-1,0 17-15,18 0 16,-35-18-16,52 18 16,-53-18-16,36 18 15,-18 0-15,-35 0 16,35-17-16,0 17 16,-17 0-16,34-18 15,1 18-15,0 0 16,17 0-16,-35 0 15,36 0-15,-19 0 16,19-18 15,-1 18-15,0 0 0,1 0 62,-1 0-63,0 0 1,1 0 0,-1 0-1,0 0 1,1 0-1,-1 0-15,1 0 16,-1 0-16,0 0 31,1 0-15,-1 18 15,0-18-15,1 18-1,17-1 17,-18 1-17,0-18 1,18 18 15,-17-1-15,-1-17 15,18 18 63</inkml:trace>
  <inkml:trace contextRef="#ctx0" brushRef="#br0" timeOffset="3436.293">12771 4533 0,'0'-17'141,"0"-1"-141,17 0 31,-17 1-16,18 17-15,-18-18 16,0-35 0,17 0-1,-17 36 1,18-19-16,0 1 16,-1-18-1,1 35 1,-18-35-1,18 53-15,-18-35 16,35-18-16,-35 36 16,0-1-16,0 0 15,0 1-15,18-19 16,17-16-16,-35 34 16,17 0-16,-17 1 15,18-1-15,-18 0 16,18 1-16,-1-19 15,-17 19-15,0-1 16,18 1 0,-18-1-16</inkml:trace>
  <inkml:trace contextRef="#ctx0" brushRef="#br0" timeOffset="4608.312">13035 3669 0,'0'0'15,"-53"0"1,36 18-16,-19-18 16,36 17-16,-17-17 15,-1 0 1,0 0 0,18 18-1,-17-18 16,-19 35-15,19-17 0,-18-1-16,35 1 15,-36-18 1,19 0-16,34 0 141,1 0-126,0 0 1,-1 0-1,1-18-15,-1 1 16,19 17-16,34-18 16,-17 0-16,-18 18 15,18-17-15,-35 17 16,17 0-16,-17 0 16,0 0-16,-1 0 15,1 0-15,0 0 47,-1 0 0,1 0-16,-1 0-15,1 0-16,0 0 15,17 17-15,-35 1 16,35 0-16,-17 17 16,17 0-16,-35-17 15,35-18 1,-17 35-16,0-17 16,-18-1-16,17-17 15,1 18 1,-18 0 15</inkml:trace>
  <inkml:trace contextRef="#ctx0" brushRef="#br0" timeOffset="8701.094">6262 6809 0,'-18'-53'344,"1"0"-328,-36 17-16,35-52 15,-17 0-15,-36-18 16,36 36-16,0-36 16,-18 0-16,17 35 15,-17-87-15,36 70 16,-36-106-16,35 52 16,1-16-16,17 17 15,-53-18-15,53 35 16,-18-17-16,18 35 15,-18 18-15,18-35 16,0 35-16,0-1 16,0 19-1,0 52-15,0-35 16,18-17-16,17-1 16,-35 36-16,36 0 15,-19-18-15,19 0 16,-19 17-16,36-16 15,0-1-15,35 0 16,-17 0-16,35-18 16,-36 36-16,54-53 15,17 35-15,-18 0 16,71-35-16,-35 17 16,-36 36-16,54-71 15,-18 88-15,17-52 16,-53 52-16,-17 18 15,-18 0-15,1 0 16,-36 0-16,0 0 16,17 0-16,1 18 15,-1-18-15,1 17 16,158 1-16,-141-18 16,36 0-16,-54 0 15,18 0-15,1 0 16,-1 0-1,0 0-15,0 0 16,-17 0-16,-1 0 16,19 0-16,-1 0 15,0 0-15,-18-18 16,1 18-16,-18-17 16,-18 17-16,1 0 15,16 0-15,-34 0 16,17-18-16,36 18 15,-53 0-15,34 0 16,-34 0-16,0-17 16,35 17-16,-36 0 15,36-18 1,-35 18-16,17 0 16,18-18-16,-35 18 15,17 0-15,0 0 16,1-17-16,-1 17 15,0 0-15,0-18 16,-17 18-16,0 0 16,-1 0-16,36-18 15,-35 18 1,-1 0-16,19-17 16,17 17-16,-36 0 15,19 0-15,-19 0 16</inkml:trace>
  <inkml:trace contextRef="#ctx0" brushRef="#br0" timeOffset="11497.314">17074 7567 0,'-17'0'219,"-54"0"-204,-17-35-15,35 0 16,-70-1-16,-36-34 15,35 17 1,-34-35-16,-19-1 16,-17 1-16,0-18 15,35 1-15,18-19 16,-17 18-16,-1-17 16,18 17-16,35 18 15,0 0-15,36 17 16,-36-17-16,35 35 15,18 0-15,-53-18 16,1-17-16,16 18 16,19-19-16,-18 19 15,17-18-15,-17-18 16,-18 35-16,53-17 16,0 35-16,-35-17 15,35-36-15,-17 35 16,34 18-16,1 0 15,-36-17-15,19 17 16,-1 0-16,0 0 16,0 0-16,17 18 15,-34-36-15,-1 36 16,-17-18-16,53 0 16,-53 18-1,17-18-15,18 35 16,18-17-16,-18 17 15,18 18-15,17-17 16,0-1-16,-17 18 16,18-17-16,-19-1 15,1 0-15,-36-17 16,36 17-16,0 1 16,-18-1-1,35 0-15,-17 1 16,-18-18-16,0 17 15,36-17-15,-36 17 16,0 0-16,0 18 16,18-35-16,-1 17 15,1 1-15,17 17 16,-35-18-16,18 1 16,0-19-16,-18 19 15,35-1-15,-17 0 16,-18-17-16,36 17 15,-1 1-15,-17-1 16,-1-17-16,19 0 16,-1 35-1,-17-36-15,-1 1 16,19 0-16,-36 17 16,18-17-16,17 0 15,0-1-15,1 36 16,-19-35-16,36 17 15,-35 1-15,18-1 16,17-17-16,-18 0 16,0 17-16,1 0 15,-1 1-15,18-1 16,0 0-16,-18 18 16,18-35-16,0 17 15,-17 18 1,17-17-1,0-1 17,17 18 15,1-18-16,0 18-16,-1 0-15,19-17 16,-19-1 0,1 18-16,-1 0 15</inkml:trace>
  <inkml:trace contextRef="#ctx0" brushRef="#br0" timeOffset="12981.335">10760 2681 0,'0'-18'31,"-18"1"0,0-1 1,1 1-32,17-1 15,70 18 235,1 0-234,-36 0-16,36 0 15,17 35-15,18-17 16,0 17-16,-71-17 16,18-18-16,-18 0 15,-35 17-15,35 1 16,-17-18-16,0 18 31,-18-1 125,-18-17-124,0 36-32,1-1 15,-1 0-15,-17-17 16,17 17-16,1 0 16,-19 1-1,1-1-15,17 0 16,1-17-1,-1 17-15,-17 0 16,35-17 0,0 0-16,0-1 15,-18 1 1,18 0-16,-18-1 16,18 1-16,0-1 15,0 1 1</inkml:trace>
  <inkml:trace contextRef="#ctx0" brushRef="#br0" timeOffset="16933.516">7250 6650 0,'-36'-35'172,"36"17"-157,-17-35-15,17-18 16,-18 1-16,0-1 16,1 18-16,17-17 15,-18-18-15,18 17 16,-18-17-16,18 35 15,0-88-15,0 53 16,0-36-16,0-52 16,0 35-16,0 53 15,0-89-15,0 54 16,0-1-16,0 36 16,0-35-16,36-1 15,-19 18-15,19-17 16,-1-1-16,0 36 15,0-18-15,36-52 16,-18 34-16,35-17 16,-53 70-16,18-52 15,36 17-15,-1-35 16,-35 70-16,35-34 16,-18-1-16,-17 35 15,36-17-15,-37 17 16,19-17-16,-18 53 15,-18 0 1,36-18-16,35 0 16,-36 18-16,36-18 15,-18 35-15,-17 0 16,35-52-16,-36 52 16,1-17-16,-1 17 15,-35 1-15,107-19 16,-107 19-16,18 17 15,17 0-15,-52-18 16,35 0-16,17 1 16,1-1-16,0 18 15,-36 0-15,0-17 16,-17 17-16,-18-18 16,17 18-16,1 0 15,0 0 32,-1 0-47,1 0 16,0 0-1,-1 0-15,1 0 32,0 0-32,-1 0 15,1 0-15,105 18 16,-52-18-16,-18 17 15,17 1-15,1-18 16,-18 0-16,-36 0 16,1 0-16,0 0 15,-1 0 48,19 0-48,-19 0 1,19 0 0,-19 0-16,1 0 15,-1 0 1,1 0 78,0 0-79,-1 0 1,19 0 15,-19 0-31,1 0 16,0 0-1,17 17 32,-18-17-47,-17 18 16,53 17-16,-17-35 16,-19 18-16,19 0 15,-19-18-15</inkml:trace>
  <inkml:trace contextRef="#ctx0" brushRef="#br0" timeOffset="20447.934">18627 7514 0,'0'18'94,"-18"-18"-78,0 53-16,-52 35 15,17-18-15,-18-17 16,18 18-16,-35-1 16,35 1-16,-17-18 15,34-18-15,1-17 16,0 0-16,17-1 16,-17 1-16,-18-18 15,18 0-15,-36 17 16,-176 19-1,53-36-15,18 0 16,0 0-16,-1 0 16,54 0-16,-36 0 15,18 0-15,53 0 16,-1 0-16,19 0 16,-1-36-16,1 19 15,17-18 1,-18-1-16,1 19 0,-54-72 15,-17 19 1,-106-71-16,88 70 16,1-17-16,-19 0 15,-17-36-15,36 36 16,-37-18-16,37 36 16,-1-36-16,53 18 15,-17 0-15,34-18 16,1 35-16,35-17 15,18 53-15,-35-54 16,34 19-16,-17 17 16,-35-35-16,35 17 15,0 1-15,36 17 16,-19 17-16,1-16 16,35 34-16,-18-17 15,1-36-15,-1 36 16,1 17-16,-19-52 15,1 34-15,17-17 16,1 1-16,-1 16 16,0-17-1,1 18-15,-18 0 16,17-18-16,18 18 16,-35-1-1,-1-17-15,19 0 16,-1 1-16,-17 16 15,17 1-15,1-18 16,-1 0-16,18 36 16,0-19-16,-18 19 15,1-1-15,-1 0 16,18 1-16,0-1 16,0 0-16,0 1 15,-18 17-15,18-18 16,-17 0-16,-1 18 15,18-35-15,-18 18 16,1 17-16,-1-36 16,0 19-16,1-1 15,-18-17-15,35 17 16,-18 0-16,-17 18 16,35-17-16,-18-1 15,0 18-15,1-35 16,-1 17-16,0 18 15,-17-17 1,18-1 0,-19 0-16,-87-35 15,88 36 1,17-1-16,-17-17 16,-1 35-16,1-18 15,0 1-15,-18-1 16,0 0-16,18-17 15,17 17-15,-35 1 16,18-1-16,-18 0 16,0 1-16,0-18 15,18 17-15,-53-35 16,17 18-16,0-1 16,1 19-16,-18-18 15,-18-18-15,35 17 16,18 19-16,-17-19 15,35 36-15,17-17 16,-35-18-16,18 17 16,17 0-16,0-17 15,-17 35-15,-18-53 16,18 35-16,17 1 16,-17-36-1,17 35-15,1 18 0,-1-35 16,1 0-16,-1 35 15,0-36 1,1 1-16,-1 35 16,-17-35-16,35 17 15,-18-17 1,18 17-16,0 1 16,-18-19-1,18 19-15,0-19 16,0 19-16,0-1 15,0-17-15,0 0 16,0 17-16,0-17 16,0 17-16,18 0 15,-18 1-15,18-19 16,-1 19 0,1-1-16,-18-35 15,0 18-15,18 35 16,-1-35-16,19-1 15,-36 19 1,0-1-16,17 18 16,-17-17-16,35-19 15,-17 36 1,0-35 0,-1 17-16,1 18 0,0-17 15,-1-19 1,19 19-16,-1-1 15,0-17-15,-17 17 16,17-17-16,18 0 16,-18-1-16,18 19 15,-35-19-15,35 1 16,-18 18-16,0-19 16,-17 19-16,0-1 15,-1 0-15,1 18 16,-18-17-16,17 17 62,1 0-46,0 0 15,-1 0-31,1-18 16,0 18-1,-1 0-15,1 0 47</inkml:trace>
  <inkml:trace contextRef="#ctx0" brushRef="#br0" timeOffset="23354.376">10830 1676 0,'0'17'140,"18"54"-140,17-18 16,-35-18-16,35 0 15,-17 18-15,0 0 16,-1-35-16,1-1 16,-18 1-16,18 0 15,-1-1 1,-17 1-16,0 0 31,18-18-31,0 0 16,-1 17-1,-17 1 1,18 0 0,17-1-1,-17 1 1,-1-1 31,-17 1 62,-35 0-93,0 35-16,0 0 15,-36 0-15,36-18 16,-36 18-16,54-36 16,-19 1-16,19 17 15,-19-35-15,36 18 16,-17-18-16,17-18 187,35 1-187,-35-1 16,35-17-16,-17-1 16,17 1-16,-35 0 15,35 0-15,-17-1 16,-18 19-16,18-1 16,-18 0-16,17 1 15,-17-1-15,0 0 31,0 1-31,0-1 16,0 1 0,0-1-16,0 0 15,0 1 1,18 17 0,-18-18-1,0 0-15,0 1 31,0-19-15,0 19-16,0-1 63,0 1-48,0-1-15,0 0 16,0 1-16,0-1 15,0-17-15,0 17 16,0 0 0,0 1-16,0-1 15,0 1 1,0-1 0,-18 0-16,1 1 15,-1-1-15,0-17 16,1 35-16,-1-18 15,1 0-15,-1 1 16,0 17-16,-17 0 16,17-18-1,1 18-15,-1-18 16,0 18-16,18-17 16,-17 17-16,-1 0 15,36 0 173,-1 17-188,19 19 15,-1-19-15,0 19 16,-17-1-16,17 0 16,0 1-16,18-1 15,-17 0-15,-1 0 16,-17-17-16,-1 0 15,36 17-15,-35 0 16,-18-17-16,17-1 16,-17 1-16,0 0 15,0-1 17,18 1-1,-18 0-16,0-1 1,0 1 0,0 0-1,0-1-15,0 1 16,0-1-16,0 1 16,0 0-16,0-1 15,0 1-15,0 0 16,-18-1-16,1 1 15,17 17-15,-18 1 16,0-19-16,-17 1 16,18 17-16,-19 0 15,1-17-15,17 0 16,18-1-16,-17 1 16,-1 0-16,0-18 15</inkml:trace>
  <inkml:trace contextRef="#ctx0" brushRef="#br0" timeOffset="32572.47">16792 4286 0,'35'0'78,"1"0"-62,52 0-16,0 0 16,0 0-16,36 0 15,-36 0 1,53 0-16,-88 0 16,88-17-16,0-19 15,-17 19-15,34 17 16,1-18-16,-18-17 15,-17-1-15,-1 36 16,36-17-16,-35-1 16,-19 18-16,54-17 15,-35-1-15,17 18 16,-35-35-16,-18 35 16,88-18-16,-105 18 15,-1 0-15,-17 0 16,-18 0-16,54 0 15,-19 0-15,1 0 16,17-18-16,-35 18 16,17-17-16,1-1 15,52 0-15,1 1 16,-18-1-16,17 1 16,1-19-16,-36 19 15,71-19-15,-36 19 16,36-36-16,-71 18 15,71 17 1,17-53-16,18 54 16,-53-36-16,71 0 15,-18 18-15,-71-18 16,54-18-16,-54 53 16,-17 1-16,-35-1 15,17 1-15,0-1 16,-17 0-16,-36 1 15,35 17-15,-52 0 16,35 0-16,-35 0 16,17 0 62,18 0-78,-35 0 15,17 0-15,-18 0 16,1 0-16,0 0 16,-36 0 46</inkml:trace>
  <inkml:trace contextRef="#ctx0" brushRef="#br0" timeOffset="33650.466">26123 3916 0,'35'0'31,"18"0"-31,18 0 16,52 17-16,-34-17 16,34 18-16,18-18 15,71 0-15,-71 0 16,71 0-16,229 0 16,-212 0-16,-159 0 15,54-18-15,-89 1 16,36 17-16,-36-18 15,0 18-15,-17-17 16,0 17-16</inkml:trace>
  <inkml:trace contextRef="#ctx0" brushRef="#br0" timeOffset="36868.458">2752 6791 0,'17'0'94,"19"0"-94,16 0 16,19 0-16,17-18 15,0 1-15,18-36 16,-35 35-16,17 0 16,-17 1-16,34-1 15,-34-17-15,0 17 16,-36 1-16,18 17 15,-18-18-15,-17 18 16,-1 0 0,1 0-16,17 0 15,0 0-15,18-18 16,18 1-16,-1-1 16,36 0-1,-53 1-15,-17-1 16,34-17-16,-35 17 15,-17 18-15,-18-17 16,18 17-16,-1 0 16</inkml:trace>
  <inkml:trace contextRef="#ctx0" brushRef="#br0" timeOffset="38180.246">2311 8202 0,'0'0'0,"17"-18"63,1 18-48,53 0 1,52 0-16,0-17 15,54-1 1,-54 1-16,89-36 16,-36 35-16,71-35 15,-17 35-15,69-52 16,-52 17-16,-17-18 16,-72 71-16,-69-17 15,-36-1-15,-18 18 16</inkml:trace>
  <inkml:trace contextRef="#ctx0" brushRef="#br0" timeOffset="39695.862">16034 2910 0,'53'0'109,"-18"0"-93,88 0-16,19 0 15,-54 0-15,88 0 16,0 0-16,1 0 16,-18 0-16,17-17 15,-17-1-15,35-17 16,0 17-16,0 1 15,-35-19-15,-1 19 16,-52 17 0,53-18-16,-36 18 15,1-18-15,-1 1 16,18-19-16,18 36 16,-71-17-16,-35 17 15,-35 0-15</inkml:trace>
  <inkml:trace contextRef="#ctx0" brushRef="#br0" timeOffset="40851.89">11783 2893 0,'17'0'32,"19"0"-17,17-18-15,17 18 16,-35 0-16,36 0 15,0 0-15,34 0 16,-16 0-16,69 0 16,-17 0-16,36 0 15,70 0-15,35 0 16,18 0-16,53 0 16,-89 0-16,1 0 15,-71 0-15,17 0 16,-69 0-16,69 0 15,-70 0-15,36 0 16,-71-18-16,-18 18 16,-35 0-16,-18 18 15,-17-18 1,-1 0-16,1 0 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andeep-Pasumarthi/4thSemster/tree/main/MiniProject/MiniProject4"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E7F2-7C2A-4986-A314-25B8B9F18C5D}"/>
              </a:ext>
            </a:extLst>
          </p:cNvPr>
          <p:cNvSpPr>
            <a:spLocks noGrp="1"/>
          </p:cNvSpPr>
          <p:nvPr>
            <p:ph type="ctrTitle"/>
          </p:nvPr>
        </p:nvSpPr>
        <p:spPr/>
        <p:txBody>
          <a:bodyPr/>
          <a:lstStyle/>
          <a:p>
            <a:r>
              <a:rPr lang="en-US" dirty="0"/>
              <a:t>Mini project</a:t>
            </a:r>
            <a:endParaRPr lang="en-IN" dirty="0"/>
          </a:p>
        </p:txBody>
      </p:sp>
      <p:sp>
        <p:nvSpPr>
          <p:cNvPr id="3" name="Subtitle 2">
            <a:extLst>
              <a:ext uri="{FF2B5EF4-FFF2-40B4-BE49-F238E27FC236}">
                <a16:creationId xmlns:a16="http://schemas.microsoft.com/office/drawing/2014/main" id="{6B0D5B59-C41A-4BA0-B131-B4FFB41158F6}"/>
              </a:ext>
            </a:extLst>
          </p:cNvPr>
          <p:cNvSpPr>
            <a:spLocks noGrp="1"/>
          </p:cNvSpPr>
          <p:nvPr>
            <p:ph type="subTitle" idx="1"/>
          </p:nvPr>
        </p:nvSpPr>
        <p:spPr/>
        <p:txBody>
          <a:bodyPr/>
          <a:lstStyle/>
          <a:p>
            <a:r>
              <a:rPr lang="en-US" dirty="0"/>
              <a:t>Final presentation</a:t>
            </a:r>
          </a:p>
          <a:p>
            <a:r>
              <a:rPr lang="en-US" dirty="0"/>
              <a:t>Instructed by – Professor Sekhar Mandal</a:t>
            </a:r>
            <a:endParaRPr lang="en-IN" dirty="0"/>
          </a:p>
        </p:txBody>
      </p:sp>
    </p:spTree>
    <p:extLst>
      <p:ext uri="{BB962C8B-B14F-4D97-AF65-F5344CB8AC3E}">
        <p14:creationId xmlns:p14="http://schemas.microsoft.com/office/powerpoint/2010/main" val="1221128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1CB-1569-42C7-9FDA-73E9317D0FC1}"/>
              </a:ext>
            </a:extLst>
          </p:cNvPr>
          <p:cNvSpPr>
            <a:spLocks noGrp="1"/>
          </p:cNvSpPr>
          <p:nvPr>
            <p:ph type="title"/>
          </p:nvPr>
        </p:nvSpPr>
        <p:spPr/>
        <p:txBody>
          <a:bodyPr/>
          <a:lstStyle/>
          <a:p>
            <a:r>
              <a:rPr lang="en-US" dirty="0"/>
              <a:t>Process to achieve Erosion</a:t>
            </a:r>
            <a:endParaRPr lang="en-IN" dirty="0"/>
          </a:p>
        </p:txBody>
      </p:sp>
      <p:sp>
        <p:nvSpPr>
          <p:cNvPr id="3" name="Content Placeholder 2">
            <a:extLst>
              <a:ext uri="{FF2B5EF4-FFF2-40B4-BE49-F238E27FC236}">
                <a16:creationId xmlns:a16="http://schemas.microsoft.com/office/drawing/2014/main" id="{95CC30D0-183C-4C47-969D-D2A60DF8815A}"/>
              </a:ext>
            </a:extLst>
          </p:cNvPr>
          <p:cNvSpPr>
            <a:spLocks noGrp="1"/>
          </p:cNvSpPr>
          <p:nvPr>
            <p:ph idx="1"/>
          </p:nvPr>
        </p:nvSpPr>
        <p:spPr>
          <a:xfrm>
            <a:off x="685801" y="2142067"/>
            <a:ext cx="10131425" cy="4015452"/>
          </a:xfrm>
        </p:spPr>
        <p:txBody>
          <a:bodyPr>
            <a:normAutofit lnSpcReduction="10000"/>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Make a duplicate array of same size and pixel values.</a:t>
            </a:r>
          </a:p>
          <a:p>
            <a:r>
              <a:rPr lang="en-US" dirty="0"/>
              <a:t>Now take structuring element from the user say (a, b).</a:t>
            </a:r>
          </a:p>
          <a:p>
            <a:r>
              <a:rPr lang="en-US" dirty="0"/>
              <a:t>Now parse the duplicate array from the top left corner to the right and go all the way to bottom.</a:t>
            </a:r>
          </a:p>
          <a:p>
            <a:r>
              <a:rPr lang="en-US" dirty="0"/>
              <a:t>When parsing, put the </a:t>
            </a:r>
            <a:r>
              <a:rPr lang="en-US"/>
              <a:t>structuring element </a:t>
            </a:r>
            <a:r>
              <a:rPr lang="en-US" dirty="0"/>
              <a:t>top left corner at the position you are say (x, y) and check the elements coinciding with the duplicate image array and structuring element.</a:t>
            </a:r>
          </a:p>
          <a:p>
            <a:r>
              <a:rPr lang="en-US" dirty="0"/>
              <a:t>If at any position the value of the duplicate image array is 0 then at position (x + a/2, y + b/2) put 2 and continue this process until parsing of total duplicate image array.</a:t>
            </a:r>
          </a:p>
          <a:p>
            <a:r>
              <a:rPr lang="en-US" dirty="0"/>
              <a:t>Now scan the duplicate image array once again and if at any position if you find 2 replace it by 0.</a:t>
            </a:r>
          </a:p>
          <a:p>
            <a:r>
              <a:rPr lang="en-US" dirty="0"/>
              <a:t>The final duplicate image array contains the </a:t>
            </a:r>
            <a:r>
              <a:rPr lang="en-US" dirty="0" err="1"/>
              <a:t>eroted</a:t>
            </a:r>
            <a:r>
              <a:rPr lang="en-US" dirty="0"/>
              <a:t> image using given structuring element.</a:t>
            </a:r>
          </a:p>
        </p:txBody>
      </p:sp>
    </p:spTree>
    <p:extLst>
      <p:ext uri="{BB962C8B-B14F-4D97-AF65-F5344CB8AC3E}">
        <p14:creationId xmlns:p14="http://schemas.microsoft.com/office/powerpoint/2010/main" val="10286313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7667-ADA0-4404-928C-055B51A5C54E}"/>
              </a:ext>
            </a:extLst>
          </p:cNvPr>
          <p:cNvSpPr>
            <a:spLocks noGrp="1"/>
          </p:cNvSpPr>
          <p:nvPr>
            <p:ph type="title"/>
          </p:nvPr>
        </p:nvSpPr>
        <p:spPr>
          <a:xfrm>
            <a:off x="685801" y="609601"/>
            <a:ext cx="10131427" cy="3124199"/>
          </a:xfrm>
        </p:spPr>
        <p:txBody>
          <a:bodyPr>
            <a:normAutofit/>
          </a:bodyPr>
          <a:lstStyle/>
          <a:p>
            <a:r>
              <a:rPr lang="en-US" sz="4000" dirty="0"/>
              <a:t>Opening</a:t>
            </a:r>
            <a:endParaRPr lang="en-IN" sz="4000" dirty="0"/>
          </a:p>
        </p:txBody>
      </p:sp>
      <p:sp>
        <p:nvSpPr>
          <p:cNvPr id="3" name="Text Placeholder 2">
            <a:extLst>
              <a:ext uri="{FF2B5EF4-FFF2-40B4-BE49-F238E27FC236}">
                <a16:creationId xmlns:a16="http://schemas.microsoft.com/office/drawing/2014/main" id="{73137722-3D78-4484-837E-DBA99BB9EFEE}"/>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open gaps in an image.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8666660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983991C-8DC4-44F7-8DB4-1818EEAF95BC}"/>
              </a:ext>
            </a:extLst>
          </p:cNvPr>
          <p:cNvSpPr>
            <a:spLocks noGrp="1"/>
          </p:cNvSpPr>
          <p:nvPr>
            <p:ph type="title"/>
          </p:nvPr>
        </p:nvSpPr>
        <p:spPr/>
        <p:txBody>
          <a:bodyPr/>
          <a:lstStyle/>
          <a:p>
            <a:r>
              <a:rPr lang="en-US" dirty="0"/>
              <a:t>Impact of Opening</a:t>
            </a:r>
            <a:endParaRPr lang="en-IN" dirty="0"/>
          </a:p>
        </p:txBody>
      </p:sp>
      <p:sp>
        <p:nvSpPr>
          <p:cNvPr id="14" name="Text Placeholder 13">
            <a:extLst>
              <a:ext uri="{FF2B5EF4-FFF2-40B4-BE49-F238E27FC236}">
                <a16:creationId xmlns:a16="http://schemas.microsoft.com/office/drawing/2014/main" id="{CC24E59B-452B-4E03-AE0F-03A2EE739281}"/>
              </a:ext>
            </a:extLst>
          </p:cNvPr>
          <p:cNvSpPr>
            <a:spLocks noGrp="1"/>
          </p:cNvSpPr>
          <p:nvPr>
            <p:ph type="body" idx="1"/>
          </p:nvPr>
        </p:nvSpPr>
        <p:spPr/>
        <p:txBody>
          <a:bodyPr/>
          <a:lstStyle/>
          <a:p>
            <a:r>
              <a:rPr lang="en-US" dirty="0"/>
              <a:t>Before Opening</a:t>
            </a:r>
            <a:endParaRPr lang="en-IN" dirty="0"/>
          </a:p>
        </p:txBody>
      </p:sp>
      <p:sp>
        <p:nvSpPr>
          <p:cNvPr id="15" name="Text Placeholder 14">
            <a:extLst>
              <a:ext uri="{FF2B5EF4-FFF2-40B4-BE49-F238E27FC236}">
                <a16:creationId xmlns:a16="http://schemas.microsoft.com/office/drawing/2014/main" id="{ED63A688-FDB4-4C66-B555-DC7DA064BECB}"/>
              </a:ext>
            </a:extLst>
          </p:cNvPr>
          <p:cNvSpPr>
            <a:spLocks noGrp="1"/>
          </p:cNvSpPr>
          <p:nvPr>
            <p:ph type="body" sz="quarter" idx="3"/>
          </p:nvPr>
        </p:nvSpPr>
        <p:spPr/>
        <p:txBody>
          <a:bodyPr/>
          <a:lstStyle/>
          <a:p>
            <a:r>
              <a:rPr lang="en-US" dirty="0"/>
              <a:t>After Opening (4 X 4)</a:t>
            </a:r>
            <a:endParaRPr lang="en-IN" dirty="0"/>
          </a:p>
        </p:txBody>
      </p:sp>
      <p:pic>
        <p:nvPicPr>
          <p:cNvPr id="11" name="Content Placeholder 10">
            <a:extLst>
              <a:ext uri="{FF2B5EF4-FFF2-40B4-BE49-F238E27FC236}">
                <a16:creationId xmlns:a16="http://schemas.microsoft.com/office/drawing/2014/main" id="{CAD78FF9-A864-400F-81E3-82268BE28882}"/>
              </a:ext>
            </a:extLst>
          </p:cNvPr>
          <p:cNvPicPr>
            <a:picLocks noGrp="1" noChangeAspect="1"/>
          </p:cNvPicPr>
          <p:nvPr>
            <p:ph sz="half" idx="2"/>
          </p:nvPr>
        </p:nvPicPr>
        <p:blipFill>
          <a:blip r:embed="rId2"/>
          <a:stretch>
            <a:fillRect/>
          </a:stretch>
        </p:blipFill>
        <p:spPr>
          <a:xfrm>
            <a:off x="502850" y="4046829"/>
            <a:ext cx="5474818" cy="621974"/>
          </a:xfrm>
        </p:spPr>
      </p:pic>
      <p:pic>
        <p:nvPicPr>
          <p:cNvPr id="6" name="Content Placeholder 5">
            <a:extLst>
              <a:ext uri="{FF2B5EF4-FFF2-40B4-BE49-F238E27FC236}">
                <a16:creationId xmlns:a16="http://schemas.microsoft.com/office/drawing/2014/main" id="{BBA2FF8D-CA7B-421B-9C0C-BD8F9772CA22}"/>
              </a:ext>
            </a:extLst>
          </p:cNvPr>
          <p:cNvPicPr>
            <a:picLocks noGrp="1" noChangeAspect="1"/>
          </p:cNvPicPr>
          <p:nvPr>
            <p:ph sz="quarter" idx="4"/>
          </p:nvPr>
        </p:nvPicPr>
        <p:blipFill>
          <a:blip r:embed="rId3"/>
          <a:stretch>
            <a:fillRect/>
          </a:stretch>
        </p:blipFill>
        <p:spPr>
          <a:xfrm>
            <a:off x="6214334" y="4046829"/>
            <a:ext cx="5162395" cy="621974"/>
          </a:xfrm>
        </p:spPr>
      </p:pic>
    </p:spTree>
    <p:extLst>
      <p:ext uri="{BB962C8B-B14F-4D97-AF65-F5344CB8AC3E}">
        <p14:creationId xmlns:p14="http://schemas.microsoft.com/office/powerpoint/2010/main" val="62961973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1CB-1569-42C7-9FDA-73E9317D0FC1}"/>
              </a:ext>
            </a:extLst>
          </p:cNvPr>
          <p:cNvSpPr>
            <a:spLocks noGrp="1"/>
          </p:cNvSpPr>
          <p:nvPr>
            <p:ph type="title"/>
          </p:nvPr>
        </p:nvSpPr>
        <p:spPr/>
        <p:txBody>
          <a:bodyPr/>
          <a:lstStyle/>
          <a:p>
            <a:r>
              <a:rPr lang="en-US" dirty="0"/>
              <a:t>Process to achieve OPENING</a:t>
            </a:r>
            <a:endParaRPr lang="en-IN" dirty="0"/>
          </a:p>
        </p:txBody>
      </p:sp>
      <p:sp>
        <p:nvSpPr>
          <p:cNvPr id="3" name="Content Placeholder 2">
            <a:extLst>
              <a:ext uri="{FF2B5EF4-FFF2-40B4-BE49-F238E27FC236}">
                <a16:creationId xmlns:a16="http://schemas.microsoft.com/office/drawing/2014/main" id="{95CC30D0-183C-4C47-969D-D2A60DF8815A}"/>
              </a:ext>
            </a:extLst>
          </p:cNvPr>
          <p:cNvSpPr>
            <a:spLocks noGrp="1"/>
          </p:cNvSpPr>
          <p:nvPr>
            <p:ph idx="1"/>
          </p:nvPr>
        </p:nvSpPr>
        <p:spPr>
          <a:xfrm>
            <a:off x="685801" y="2142067"/>
            <a:ext cx="10131425" cy="4015452"/>
          </a:xfrm>
        </p:spPr>
        <p:txBody>
          <a:bodyPr>
            <a:normAutofit/>
          </a:bodyPr>
          <a:lstStyle/>
          <a:p>
            <a:r>
              <a:rPr lang="en-US" dirty="0"/>
              <a:t>After scanning and storing image in an array.</a:t>
            </a:r>
          </a:p>
          <a:p>
            <a:r>
              <a:rPr lang="en-US" dirty="0"/>
              <a:t>Take structuring element from the user.</a:t>
            </a:r>
          </a:p>
          <a:p>
            <a:r>
              <a:rPr lang="en-US" dirty="0"/>
              <a:t>Then perform erosion first and then dilation using given structuring element.</a:t>
            </a:r>
          </a:p>
          <a:p>
            <a:r>
              <a:rPr lang="en-US" dirty="0"/>
              <a:t>The final image array contain the opened image using given structuring element.</a:t>
            </a:r>
          </a:p>
        </p:txBody>
      </p:sp>
    </p:spTree>
    <p:extLst>
      <p:ext uri="{BB962C8B-B14F-4D97-AF65-F5344CB8AC3E}">
        <p14:creationId xmlns:p14="http://schemas.microsoft.com/office/powerpoint/2010/main" val="106510418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7667-ADA0-4404-928C-055B51A5C54E}"/>
              </a:ext>
            </a:extLst>
          </p:cNvPr>
          <p:cNvSpPr>
            <a:spLocks noGrp="1"/>
          </p:cNvSpPr>
          <p:nvPr>
            <p:ph type="title"/>
          </p:nvPr>
        </p:nvSpPr>
        <p:spPr>
          <a:xfrm>
            <a:off x="685801" y="609601"/>
            <a:ext cx="10131427" cy="3124199"/>
          </a:xfrm>
        </p:spPr>
        <p:txBody>
          <a:bodyPr>
            <a:normAutofit/>
          </a:bodyPr>
          <a:lstStyle/>
          <a:p>
            <a:r>
              <a:rPr lang="en-US" sz="4000" dirty="0"/>
              <a:t>Closing</a:t>
            </a:r>
            <a:endParaRPr lang="en-IN" sz="4000" dirty="0"/>
          </a:p>
        </p:txBody>
      </p:sp>
      <p:sp>
        <p:nvSpPr>
          <p:cNvPr id="3" name="Text Placeholder 2">
            <a:extLst>
              <a:ext uri="{FF2B5EF4-FFF2-40B4-BE49-F238E27FC236}">
                <a16:creationId xmlns:a16="http://schemas.microsoft.com/office/drawing/2014/main" id="{73137722-3D78-4484-837E-DBA99BB9EFEE}"/>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close gaps in an image.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668059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983991C-8DC4-44F7-8DB4-1818EEAF95BC}"/>
              </a:ext>
            </a:extLst>
          </p:cNvPr>
          <p:cNvSpPr>
            <a:spLocks noGrp="1"/>
          </p:cNvSpPr>
          <p:nvPr>
            <p:ph type="title"/>
          </p:nvPr>
        </p:nvSpPr>
        <p:spPr/>
        <p:txBody>
          <a:bodyPr/>
          <a:lstStyle/>
          <a:p>
            <a:r>
              <a:rPr lang="en-US" dirty="0"/>
              <a:t>Impact of closing</a:t>
            </a:r>
            <a:endParaRPr lang="en-IN" dirty="0"/>
          </a:p>
        </p:txBody>
      </p:sp>
      <p:sp>
        <p:nvSpPr>
          <p:cNvPr id="14" name="Text Placeholder 13">
            <a:extLst>
              <a:ext uri="{FF2B5EF4-FFF2-40B4-BE49-F238E27FC236}">
                <a16:creationId xmlns:a16="http://schemas.microsoft.com/office/drawing/2014/main" id="{CC24E59B-452B-4E03-AE0F-03A2EE739281}"/>
              </a:ext>
            </a:extLst>
          </p:cNvPr>
          <p:cNvSpPr>
            <a:spLocks noGrp="1"/>
          </p:cNvSpPr>
          <p:nvPr>
            <p:ph type="body" idx="1"/>
          </p:nvPr>
        </p:nvSpPr>
        <p:spPr/>
        <p:txBody>
          <a:bodyPr/>
          <a:lstStyle/>
          <a:p>
            <a:r>
              <a:rPr lang="en-US" dirty="0"/>
              <a:t>Before Closing</a:t>
            </a:r>
            <a:endParaRPr lang="en-IN" dirty="0"/>
          </a:p>
        </p:txBody>
      </p:sp>
      <p:sp>
        <p:nvSpPr>
          <p:cNvPr id="15" name="Text Placeholder 14">
            <a:extLst>
              <a:ext uri="{FF2B5EF4-FFF2-40B4-BE49-F238E27FC236}">
                <a16:creationId xmlns:a16="http://schemas.microsoft.com/office/drawing/2014/main" id="{ED63A688-FDB4-4C66-B555-DC7DA064BECB}"/>
              </a:ext>
            </a:extLst>
          </p:cNvPr>
          <p:cNvSpPr>
            <a:spLocks noGrp="1"/>
          </p:cNvSpPr>
          <p:nvPr>
            <p:ph type="body" sz="quarter" idx="3"/>
          </p:nvPr>
        </p:nvSpPr>
        <p:spPr/>
        <p:txBody>
          <a:bodyPr/>
          <a:lstStyle/>
          <a:p>
            <a:r>
              <a:rPr lang="en-US" dirty="0"/>
              <a:t>After Closing (4 X 4)</a:t>
            </a:r>
            <a:endParaRPr lang="en-IN" dirty="0"/>
          </a:p>
        </p:txBody>
      </p:sp>
      <p:pic>
        <p:nvPicPr>
          <p:cNvPr id="11" name="Content Placeholder 10">
            <a:extLst>
              <a:ext uri="{FF2B5EF4-FFF2-40B4-BE49-F238E27FC236}">
                <a16:creationId xmlns:a16="http://schemas.microsoft.com/office/drawing/2014/main" id="{CAD78FF9-A864-400F-81E3-82268BE28882}"/>
              </a:ext>
            </a:extLst>
          </p:cNvPr>
          <p:cNvPicPr>
            <a:picLocks noGrp="1" noChangeAspect="1"/>
          </p:cNvPicPr>
          <p:nvPr>
            <p:ph sz="half" idx="2"/>
          </p:nvPr>
        </p:nvPicPr>
        <p:blipFill>
          <a:blip r:embed="rId2"/>
          <a:stretch>
            <a:fillRect/>
          </a:stretch>
        </p:blipFill>
        <p:spPr>
          <a:xfrm>
            <a:off x="502850" y="4046829"/>
            <a:ext cx="5474818" cy="621974"/>
          </a:xfrm>
        </p:spPr>
      </p:pic>
      <p:pic>
        <p:nvPicPr>
          <p:cNvPr id="5" name="Content Placeholder 4">
            <a:extLst>
              <a:ext uri="{FF2B5EF4-FFF2-40B4-BE49-F238E27FC236}">
                <a16:creationId xmlns:a16="http://schemas.microsoft.com/office/drawing/2014/main" id="{726930B0-64C6-4597-8B44-38566747EA2D}"/>
              </a:ext>
            </a:extLst>
          </p:cNvPr>
          <p:cNvPicPr>
            <a:picLocks noGrp="1" noChangeAspect="1"/>
          </p:cNvPicPr>
          <p:nvPr>
            <p:ph sz="quarter" idx="4"/>
          </p:nvPr>
        </p:nvPicPr>
        <p:blipFill>
          <a:blip r:embed="rId3"/>
          <a:stretch>
            <a:fillRect/>
          </a:stretch>
        </p:blipFill>
        <p:spPr>
          <a:xfrm>
            <a:off x="6214334" y="4046829"/>
            <a:ext cx="5473378" cy="621974"/>
          </a:xfrm>
        </p:spPr>
      </p:pic>
    </p:spTree>
    <p:extLst>
      <p:ext uri="{BB962C8B-B14F-4D97-AF65-F5344CB8AC3E}">
        <p14:creationId xmlns:p14="http://schemas.microsoft.com/office/powerpoint/2010/main" val="128973327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1CB-1569-42C7-9FDA-73E9317D0FC1}"/>
              </a:ext>
            </a:extLst>
          </p:cNvPr>
          <p:cNvSpPr>
            <a:spLocks noGrp="1"/>
          </p:cNvSpPr>
          <p:nvPr>
            <p:ph type="title"/>
          </p:nvPr>
        </p:nvSpPr>
        <p:spPr/>
        <p:txBody>
          <a:bodyPr/>
          <a:lstStyle/>
          <a:p>
            <a:r>
              <a:rPr lang="en-US" dirty="0"/>
              <a:t>Process to achieve closing</a:t>
            </a:r>
            <a:endParaRPr lang="en-IN" dirty="0"/>
          </a:p>
        </p:txBody>
      </p:sp>
      <p:sp>
        <p:nvSpPr>
          <p:cNvPr id="3" name="Content Placeholder 2">
            <a:extLst>
              <a:ext uri="{FF2B5EF4-FFF2-40B4-BE49-F238E27FC236}">
                <a16:creationId xmlns:a16="http://schemas.microsoft.com/office/drawing/2014/main" id="{95CC30D0-183C-4C47-969D-D2A60DF8815A}"/>
              </a:ext>
            </a:extLst>
          </p:cNvPr>
          <p:cNvSpPr>
            <a:spLocks noGrp="1"/>
          </p:cNvSpPr>
          <p:nvPr>
            <p:ph idx="1"/>
          </p:nvPr>
        </p:nvSpPr>
        <p:spPr>
          <a:xfrm>
            <a:off x="685801" y="2142067"/>
            <a:ext cx="10131425" cy="4015452"/>
          </a:xfrm>
        </p:spPr>
        <p:txBody>
          <a:bodyPr>
            <a:normAutofit/>
          </a:bodyPr>
          <a:lstStyle/>
          <a:p>
            <a:r>
              <a:rPr lang="en-US" dirty="0"/>
              <a:t>After scanning and storing image in an array.</a:t>
            </a:r>
          </a:p>
          <a:p>
            <a:r>
              <a:rPr lang="en-US" dirty="0"/>
              <a:t>Take structuring element from the user.</a:t>
            </a:r>
          </a:p>
          <a:p>
            <a:r>
              <a:rPr lang="en-US" dirty="0"/>
              <a:t>Then perform dilation first and then erosion using given structuring element.</a:t>
            </a:r>
          </a:p>
          <a:p>
            <a:r>
              <a:rPr lang="en-US" dirty="0"/>
              <a:t>The final image array contain the closed image using given structuring element.</a:t>
            </a:r>
          </a:p>
        </p:txBody>
      </p:sp>
    </p:spTree>
    <p:extLst>
      <p:ext uri="{BB962C8B-B14F-4D97-AF65-F5344CB8AC3E}">
        <p14:creationId xmlns:p14="http://schemas.microsoft.com/office/powerpoint/2010/main" val="324575780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EF1670A-F5DC-4BBC-A72F-574CAB54B79F}"/>
                  </a:ext>
                </a:extLst>
              </p14:cNvPr>
              <p14:cNvContentPartPr/>
              <p14:nvPr/>
            </p14:nvContentPartPr>
            <p14:xfrm>
              <a:off x="743040" y="495360"/>
              <a:ext cx="9277560" cy="4045320"/>
            </p14:xfrm>
          </p:contentPart>
        </mc:Choice>
        <mc:Fallback xmlns="">
          <p:pic>
            <p:nvPicPr>
              <p:cNvPr id="2" name="Ink 1">
                <a:extLst>
                  <a:ext uri="{FF2B5EF4-FFF2-40B4-BE49-F238E27FC236}">
                    <a16:creationId xmlns:a16="http://schemas.microsoft.com/office/drawing/2014/main" id="{AEF1670A-F5DC-4BBC-A72F-574CAB54B79F}"/>
                  </a:ext>
                </a:extLst>
              </p:cNvPr>
              <p:cNvPicPr/>
              <p:nvPr/>
            </p:nvPicPr>
            <p:blipFill>
              <a:blip r:embed="rId3"/>
              <a:stretch>
                <a:fillRect/>
              </a:stretch>
            </p:blipFill>
            <p:spPr>
              <a:xfrm>
                <a:off x="733680" y="486000"/>
                <a:ext cx="9296280" cy="4064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2857ED7-2829-4B89-9B48-29B3DAA84DE2}"/>
                  </a:ext>
                </a:extLst>
              </p14:cNvPr>
              <p14:cNvContentPartPr/>
              <p14:nvPr/>
            </p14:nvContentPartPr>
            <p14:xfrm>
              <a:off x="831960" y="565200"/>
              <a:ext cx="9392040" cy="2394360"/>
            </p14:xfrm>
          </p:contentPart>
        </mc:Choice>
        <mc:Fallback xmlns="">
          <p:pic>
            <p:nvPicPr>
              <p:cNvPr id="3" name="Ink 2">
                <a:extLst>
                  <a:ext uri="{FF2B5EF4-FFF2-40B4-BE49-F238E27FC236}">
                    <a16:creationId xmlns:a16="http://schemas.microsoft.com/office/drawing/2014/main" id="{32857ED7-2829-4B89-9B48-29B3DAA84DE2}"/>
                  </a:ext>
                </a:extLst>
              </p:cNvPr>
              <p:cNvPicPr/>
              <p:nvPr/>
            </p:nvPicPr>
            <p:blipFill>
              <a:blip r:embed="rId5"/>
              <a:stretch>
                <a:fillRect/>
              </a:stretch>
            </p:blipFill>
            <p:spPr>
              <a:xfrm>
                <a:off x="822600" y="555840"/>
                <a:ext cx="9410760" cy="2413080"/>
              </a:xfrm>
              <a:prstGeom prst="rect">
                <a:avLst/>
              </a:prstGeom>
            </p:spPr>
          </p:pic>
        </mc:Fallback>
      </mc:AlternateContent>
    </p:spTree>
    <p:extLst>
      <p:ext uri="{BB962C8B-B14F-4D97-AF65-F5344CB8AC3E}">
        <p14:creationId xmlns:p14="http://schemas.microsoft.com/office/powerpoint/2010/main" val="36524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6918-B404-4FBF-BFAC-3CDB1F520EA9}"/>
              </a:ext>
            </a:extLst>
          </p:cNvPr>
          <p:cNvSpPr>
            <a:spLocks noGrp="1"/>
          </p:cNvSpPr>
          <p:nvPr>
            <p:ph type="title"/>
          </p:nvPr>
        </p:nvSpPr>
        <p:spPr/>
        <p:txBody>
          <a:bodyPr/>
          <a:lstStyle/>
          <a:p>
            <a:r>
              <a:rPr lang="en-US" dirty="0"/>
              <a:t>Horizontal Projection Profile</a:t>
            </a:r>
            <a:endParaRPr lang="en-IN" dirty="0"/>
          </a:p>
        </p:txBody>
      </p:sp>
      <p:sp>
        <p:nvSpPr>
          <p:cNvPr id="3" name="Text Placeholder 2">
            <a:extLst>
              <a:ext uri="{FF2B5EF4-FFF2-40B4-BE49-F238E27FC236}">
                <a16:creationId xmlns:a16="http://schemas.microsoft.com/office/drawing/2014/main" id="{CBAD2E9B-9AE2-4C3B-8E47-DE3EB6B37D4F}"/>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identify lines in an image.</a:t>
            </a:r>
          </a:p>
          <a:p>
            <a:pPr marL="342900" indent="-342900">
              <a:buFont typeface="Arial" panose="020B0604020202020204" pitchFamily="34" charset="0"/>
              <a:buChar char="•"/>
            </a:pPr>
            <a:r>
              <a:rPr lang="en-US" dirty="0"/>
              <a:t>Used to identify number of pixels and pixel density / distribution along rows.</a:t>
            </a:r>
            <a:endParaRPr lang="en-IN" dirty="0"/>
          </a:p>
        </p:txBody>
      </p:sp>
    </p:spTree>
    <p:extLst>
      <p:ext uri="{BB962C8B-B14F-4D97-AF65-F5344CB8AC3E}">
        <p14:creationId xmlns:p14="http://schemas.microsoft.com/office/powerpoint/2010/main" val="144418101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2D3C-72C1-4847-BB90-D9915975982B}"/>
              </a:ext>
            </a:extLst>
          </p:cNvPr>
          <p:cNvSpPr>
            <a:spLocks noGrp="1"/>
          </p:cNvSpPr>
          <p:nvPr>
            <p:ph type="title"/>
          </p:nvPr>
        </p:nvSpPr>
        <p:spPr/>
        <p:txBody>
          <a:bodyPr/>
          <a:lstStyle/>
          <a:p>
            <a:r>
              <a:rPr lang="en-US" dirty="0"/>
              <a:t>Horizontal profile of a line</a:t>
            </a:r>
            <a:endParaRPr lang="en-IN" dirty="0"/>
          </a:p>
        </p:txBody>
      </p:sp>
      <p:sp>
        <p:nvSpPr>
          <p:cNvPr id="13" name="Text Placeholder 12">
            <a:extLst>
              <a:ext uri="{FF2B5EF4-FFF2-40B4-BE49-F238E27FC236}">
                <a16:creationId xmlns:a16="http://schemas.microsoft.com/office/drawing/2014/main" id="{83A716F8-3437-4278-AF44-F7C93A6C5A1C}"/>
              </a:ext>
            </a:extLst>
          </p:cNvPr>
          <p:cNvSpPr>
            <a:spLocks noGrp="1"/>
          </p:cNvSpPr>
          <p:nvPr>
            <p:ph type="body" idx="1"/>
          </p:nvPr>
        </p:nvSpPr>
        <p:spPr/>
        <p:txBody>
          <a:bodyPr/>
          <a:lstStyle/>
          <a:p>
            <a:r>
              <a:rPr lang="en-US" dirty="0"/>
              <a:t>Actual Line</a:t>
            </a:r>
            <a:endParaRPr lang="en-IN" dirty="0"/>
          </a:p>
        </p:txBody>
      </p:sp>
      <p:pic>
        <p:nvPicPr>
          <p:cNvPr id="10" name="Content Placeholder 9">
            <a:extLst>
              <a:ext uri="{FF2B5EF4-FFF2-40B4-BE49-F238E27FC236}">
                <a16:creationId xmlns:a16="http://schemas.microsoft.com/office/drawing/2014/main" id="{1E2973E8-E6C0-43D9-AA61-BFB41C2A2ABD}"/>
              </a:ext>
            </a:extLst>
          </p:cNvPr>
          <p:cNvPicPr>
            <a:picLocks noGrp="1" noChangeAspect="1"/>
          </p:cNvPicPr>
          <p:nvPr>
            <p:ph sz="half" idx="2"/>
          </p:nvPr>
        </p:nvPicPr>
        <p:blipFill>
          <a:blip r:embed="rId2"/>
          <a:stretch>
            <a:fillRect/>
          </a:stretch>
        </p:blipFill>
        <p:spPr>
          <a:xfrm>
            <a:off x="685800" y="4160583"/>
            <a:ext cx="4997450" cy="340233"/>
          </a:xfrm>
        </p:spPr>
      </p:pic>
      <p:sp>
        <p:nvSpPr>
          <p:cNvPr id="14" name="Text Placeholder 13">
            <a:extLst>
              <a:ext uri="{FF2B5EF4-FFF2-40B4-BE49-F238E27FC236}">
                <a16:creationId xmlns:a16="http://schemas.microsoft.com/office/drawing/2014/main" id="{F391DDD1-90A8-456B-8DBA-399188E4534C}"/>
              </a:ext>
            </a:extLst>
          </p:cNvPr>
          <p:cNvSpPr>
            <a:spLocks noGrp="1"/>
          </p:cNvSpPr>
          <p:nvPr>
            <p:ph type="body" sz="quarter" idx="3"/>
          </p:nvPr>
        </p:nvSpPr>
        <p:spPr/>
        <p:txBody>
          <a:bodyPr/>
          <a:lstStyle/>
          <a:p>
            <a:r>
              <a:rPr lang="en-US" dirty="0"/>
              <a:t>Line’s Horizontal Profile</a:t>
            </a:r>
            <a:endParaRPr lang="en-IN" dirty="0"/>
          </a:p>
        </p:txBody>
      </p:sp>
      <p:pic>
        <p:nvPicPr>
          <p:cNvPr id="12" name="Content Placeholder 11">
            <a:extLst>
              <a:ext uri="{FF2B5EF4-FFF2-40B4-BE49-F238E27FC236}">
                <a16:creationId xmlns:a16="http://schemas.microsoft.com/office/drawing/2014/main" id="{06BBE8E6-1A58-4F7A-B53C-812BDF49BE35}"/>
              </a:ext>
            </a:extLst>
          </p:cNvPr>
          <p:cNvPicPr>
            <a:picLocks noGrp="1" noChangeAspect="1"/>
          </p:cNvPicPr>
          <p:nvPr>
            <p:ph sz="quarter" idx="4"/>
          </p:nvPr>
        </p:nvPicPr>
        <p:blipFill>
          <a:blip r:embed="rId3"/>
          <a:stretch>
            <a:fillRect/>
          </a:stretch>
        </p:blipFill>
        <p:spPr>
          <a:xfrm>
            <a:off x="6225622" y="4055005"/>
            <a:ext cx="4995863" cy="514523"/>
          </a:xfrm>
        </p:spPr>
      </p:pic>
    </p:spTree>
    <p:extLst>
      <p:ext uri="{BB962C8B-B14F-4D97-AF65-F5344CB8AC3E}">
        <p14:creationId xmlns:p14="http://schemas.microsoft.com/office/powerpoint/2010/main" val="425310798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27758E-B2FC-4020-BB1D-DFEB7E53BC3D}"/>
              </a:ext>
            </a:extLst>
          </p:cNvPr>
          <p:cNvSpPr>
            <a:spLocks noGrp="1"/>
          </p:cNvSpPr>
          <p:nvPr>
            <p:ph type="title"/>
          </p:nvPr>
        </p:nvSpPr>
        <p:spPr/>
        <p:txBody>
          <a:bodyPr/>
          <a:lstStyle/>
          <a:p>
            <a:r>
              <a:rPr lang="en-US" dirty="0"/>
              <a:t>Pasumarthi Venkata </a:t>
            </a:r>
            <a:r>
              <a:rPr lang="en-US" dirty="0" err="1"/>
              <a:t>siva</a:t>
            </a:r>
            <a:r>
              <a:rPr lang="en-US" dirty="0"/>
              <a:t> </a:t>
            </a:r>
            <a:r>
              <a:rPr lang="en-US" dirty="0" err="1"/>
              <a:t>sandeep</a:t>
            </a:r>
            <a:endParaRPr lang="en-IN" dirty="0"/>
          </a:p>
        </p:txBody>
      </p:sp>
      <p:sp>
        <p:nvSpPr>
          <p:cNvPr id="10" name="Text Placeholder 9">
            <a:extLst>
              <a:ext uri="{FF2B5EF4-FFF2-40B4-BE49-F238E27FC236}">
                <a16:creationId xmlns:a16="http://schemas.microsoft.com/office/drawing/2014/main" id="{9E35A7B6-E64B-4365-9E7B-DE6CDB838721}"/>
              </a:ext>
            </a:extLst>
          </p:cNvPr>
          <p:cNvSpPr>
            <a:spLocks noGrp="1"/>
          </p:cNvSpPr>
          <p:nvPr>
            <p:ph type="body" idx="1"/>
          </p:nvPr>
        </p:nvSpPr>
        <p:spPr/>
        <p:txBody>
          <a:bodyPr>
            <a:normAutofit/>
          </a:bodyPr>
          <a:lstStyle/>
          <a:p>
            <a:r>
              <a:rPr lang="en-US" dirty="0"/>
              <a:t>510519074</a:t>
            </a:r>
          </a:p>
          <a:p>
            <a:r>
              <a:rPr lang="en-US" dirty="0"/>
              <a:t>Semester 4</a:t>
            </a:r>
          </a:p>
        </p:txBody>
      </p:sp>
    </p:spTree>
    <p:extLst>
      <p:ext uri="{BB962C8B-B14F-4D97-AF65-F5344CB8AC3E}">
        <p14:creationId xmlns:p14="http://schemas.microsoft.com/office/powerpoint/2010/main" val="4148814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D1D-AFB7-4F64-9173-CFA5B6136E35}"/>
              </a:ext>
            </a:extLst>
          </p:cNvPr>
          <p:cNvSpPr>
            <a:spLocks noGrp="1"/>
          </p:cNvSpPr>
          <p:nvPr>
            <p:ph type="title"/>
          </p:nvPr>
        </p:nvSpPr>
        <p:spPr/>
        <p:txBody>
          <a:bodyPr/>
          <a:lstStyle/>
          <a:p>
            <a:r>
              <a:rPr lang="en-US" dirty="0"/>
              <a:t>Process to achieve horizontal projection profile</a:t>
            </a:r>
            <a:endParaRPr lang="en-IN" dirty="0"/>
          </a:p>
        </p:txBody>
      </p:sp>
      <p:sp>
        <p:nvSpPr>
          <p:cNvPr id="3" name="Content Placeholder 2">
            <a:extLst>
              <a:ext uri="{FF2B5EF4-FFF2-40B4-BE49-F238E27FC236}">
                <a16:creationId xmlns:a16="http://schemas.microsoft.com/office/drawing/2014/main" id="{B63A0C9E-EBE8-4CCD-9A43-B1FCEC28E54E}"/>
              </a:ext>
            </a:extLst>
          </p:cNvPr>
          <p:cNvSpPr>
            <a:spLocks noGrp="1"/>
          </p:cNvSpPr>
          <p:nvPr>
            <p:ph idx="1"/>
          </p:nvPr>
        </p:nvSpPr>
        <p:spPr/>
        <p:txBody>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Make a duplicate array of same size of original image and fill it with zeroes.</a:t>
            </a:r>
          </a:p>
          <a:p>
            <a:r>
              <a:rPr lang="en-US" dirty="0"/>
              <a:t>Calculate number of “1” pixels in each row and store it in an array.</a:t>
            </a:r>
          </a:p>
          <a:p>
            <a:r>
              <a:rPr lang="en-US" dirty="0"/>
              <a:t>In duplicate array now replace “0” pixels with number of “1” pixels stored in each row in above step.</a:t>
            </a:r>
          </a:p>
          <a:p>
            <a:r>
              <a:rPr lang="en-US" dirty="0"/>
              <a:t>Write the duplicate array values in the output file using proper format of .</a:t>
            </a:r>
            <a:r>
              <a:rPr lang="en-US" dirty="0" err="1"/>
              <a:t>pbm</a:t>
            </a:r>
            <a:r>
              <a:rPr lang="en-US" dirty="0"/>
              <a:t> file.</a:t>
            </a:r>
            <a:endParaRPr lang="en-IN" dirty="0"/>
          </a:p>
        </p:txBody>
      </p:sp>
    </p:spTree>
    <p:extLst>
      <p:ext uri="{BB962C8B-B14F-4D97-AF65-F5344CB8AC3E}">
        <p14:creationId xmlns:p14="http://schemas.microsoft.com/office/powerpoint/2010/main" val="26729698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6918-B404-4FBF-BFAC-3CDB1F520EA9}"/>
              </a:ext>
            </a:extLst>
          </p:cNvPr>
          <p:cNvSpPr>
            <a:spLocks noGrp="1"/>
          </p:cNvSpPr>
          <p:nvPr>
            <p:ph type="title"/>
          </p:nvPr>
        </p:nvSpPr>
        <p:spPr/>
        <p:txBody>
          <a:bodyPr/>
          <a:lstStyle/>
          <a:p>
            <a:r>
              <a:rPr lang="en-US" dirty="0"/>
              <a:t>Head Line Identification and Removal</a:t>
            </a:r>
            <a:endParaRPr lang="en-IN" dirty="0"/>
          </a:p>
        </p:txBody>
      </p:sp>
      <p:sp>
        <p:nvSpPr>
          <p:cNvPr id="3" name="Text Placeholder 2">
            <a:extLst>
              <a:ext uri="{FF2B5EF4-FFF2-40B4-BE49-F238E27FC236}">
                <a16:creationId xmlns:a16="http://schemas.microsoft.com/office/drawing/2014/main" id="{CBAD2E9B-9AE2-4C3B-8E47-DE3EB6B37D4F}"/>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find the head lines in the image.</a:t>
            </a:r>
          </a:p>
        </p:txBody>
      </p:sp>
    </p:spTree>
    <p:extLst>
      <p:ext uri="{BB962C8B-B14F-4D97-AF65-F5344CB8AC3E}">
        <p14:creationId xmlns:p14="http://schemas.microsoft.com/office/powerpoint/2010/main" val="96777992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D1D-AFB7-4F64-9173-CFA5B6136E35}"/>
              </a:ext>
            </a:extLst>
          </p:cNvPr>
          <p:cNvSpPr>
            <a:spLocks noGrp="1"/>
          </p:cNvSpPr>
          <p:nvPr>
            <p:ph type="title"/>
          </p:nvPr>
        </p:nvSpPr>
        <p:spPr/>
        <p:txBody>
          <a:bodyPr/>
          <a:lstStyle/>
          <a:p>
            <a:r>
              <a:rPr lang="en-US" dirty="0"/>
              <a:t>Process to achieve head line removal</a:t>
            </a:r>
            <a:br>
              <a:rPr lang="en-US" dirty="0"/>
            </a:br>
            <a:r>
              <a:rPr lang="en-US" dirty="0"/>
              <a:t>method 1</a:t>
            </a:r>
            <a:endParaRPr lang="en-IN" dirty="0"/>
          </a:p>
        </p:txBody>
      </p:sp>
      <p:sp>
        <p:nvSpPr>
          <p:cNvPr id="3" name="Content Placeholder 2">
            <a:extLst>
              <a:ext uri="{FF2B5EF4-FFF2-40B4-BE49-F238E27FC236}">
                <a16:creationId xmlns:a16="http://schemas.microsoft.com/office/drawing/2014/main" id="{B63A0C9E-EBE8-4CCD-9A43-B1FCEC28E54E}"/>
              </a:ext>
            </a:extLst>
          </p:cNvPr>
          <p:cNvSpPr>
            <a:spLocks noGrp="1"/>
          </p:cNvSpPr>
          <p:nvPr>
            <p:ph idx="1"/>
          </p:nvPr>
        </p:nvSpPr>
        <p:spPr/>
        <p:txBody>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Perform horizontal projection profile on the original image.</a:t>
            </a:r>
          </a:p>
          <a:p>
            <a:r>
              <a:rPr lang="en-US" dirty="0"/>
              <a:t>From horizontal profile obtain text line information and store it in a text file.</a:t>
            </a:r>
          </a:p>
          <a:p>
            <a:r>
              <a:rPr lang="en-US" dirty="0"/>
              <a:t>In each text line calculate average number of pixels and find the first row of text line which is having number of pixel more than the average. Store the row number as headline in an array.</a:t>
            </a:r>
          </a:p>
          <a:p>
            <a:r>
              <a:rPr lang="en-US" dirty="0"/>
              <a:t>Remove the rows stored as head line and it’s consecutive 5 lines and it’s before line from the original image.</a:t>
            </a:r>
          </a:p>
          <a:p>
            <a:r>
              <a:rPr lang="en-US" dirty="0"/>
              <a:t>Finally write the stored image pixel values in .</a:t>
            </a:r>
            <a:r>
              <a:rPr lang="en-US" dirty="0" err="1"/>
              <a:t>pbm</a:t>
            </a:r>
            <a:r>
              <a:rPr lang="en-US" dirty="0"/>
              <a:t> format.</a:t>
            </a:r>
          </a:p>
        </p:txBody>
      </p:sp>
    </p:spTree>
    <p:extLst>
      <p:ext uri="{BB962C8B-B14F-4D97-AF65-F5344CB8AC3E}">
        <p14:creationId xmlns:p14="http://schemas.microsoft.com/office/powerpoint/2010/main" val="97129173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A428-7800-4244-98F3-61E42F22F470}"/>
              </a:ext>
            </a:extLst>
          </p:cNvPr>
          <p:cNvSpPr>
            <a:spLocks noGrp="1"/>
          </p:cNvSpPr>
          <p:nvPr>
            <p:ph type="title"/>
          </p:nvPr>
        </p:nvSpPr>
        <p:spPr/>
        <p:txBody>
          <a:bodyPr/>
          <a:lstStyle/>
          <a:p>
            <a:r>
              <a:rPr lang="en-US" dirty="0"/>
              <a:t>Example of head line removal </a:t>
            </a:r>
            <a:br>
              <a:rPr lang="en-US" dirty="0"/>
            </a:br>
            <a:r>
              <a:rPr lang="en-US" dirty="0"/>
              <a:t>Method 1</a:t>
            </a:r>
            <a:endParaRPr lang="en-IN" dirty="0"/>
          </a:p>
        </p:txBody>
      </p:sp>
      <p:sp>
        <p:nvSpPr>
          <p:cNvPr id="3" name="Text Placeholder 2">
            <a:extLst>
              <a:ext uri="{FF2B5EF4-FFF2-40B4-BE49-F238E27FC236}">
                <a16:creationId xmlns:a16="http://schemas.microsoft.com/office/drawing/2014/main" id="{DE0F7CB8-8718-4C15-87C7-EBA6F2ACD221}"/>
              </a:ext>
            </a:extLst>
          </p:cNvPr>
          <p:cNvSpPr>
            <a:spLocks noGrp="1"/>
          </p:cNvSpPr>
          <p:nvPr>
            <p:ph type="body" idx="1"/>
          </p:nvPr>
        </p:nvSpPr>
        <p:spPr/>
        <p:txBody>
          <a:bodyPr/>
          <a:lstStyle/>
          <a:p>
            <a:r>
              <a:rPr lang="en-US" dirty="0"/>
              <a:t>Original Line</a:t>
            </a:r>
            <a:endParaRPr lang="en-IN" dirty="0"/>
          </a:p>
        </p:txBody>
      </p:sp>
      <p:pic>
        <p:nvPicPr>
          <p:cNvPr id="8" name="Content Placeholder 7">
            <a:extLst>
              <a:ext uri="{FF2B5EF4-FFF2-40B4-BE49-F238E27FC236}">
                <a16:creationId xmlns:a16="http://schemas.microsoft.com/office/drawing/2014/main" id="{00A94356-B273-4B99-AA37-F702BF6638D0}"/>
              </a:ext>
            </a:extLst>
          </p:cNvPr>
          <p:cNvPicPr>
            <a:picLocks noGrp="1" noChangeAspect="1"/>
          </p:cNvPicPr>
          <p:nvPr>
            <p:ph sz="half" idx="2"/>
          </p:nvPr>
        </p:nvPicPr>
        <p:blipFill>
          <a:blip r:embed="rId2"/>
          <a:stretch>
            <a:fillRect/>
          </a:stretch>
        </p:blipFill>
        <p:spPr>
          <a:xfrm>
            <a:off x="685800" y="4128694"/>
            <a:ext cx="4997450" cy="404011"/>
          </a:xfrm>
        </p:spPr>
      </p:pic>
      <p:sp>
        <p:nvSpPr>
          <p:cNvPr id="5" name="Text Placeholder 4">
            <a:extLst>
              <a:ext uri="{FF2B5EF4-FFF2-40B4-BE49-F238E27FC236}">
                <a16:creationId xmlns:a16="http://schemas.microsoft.com/office/drawing/2014/main" id="{5E7A4B44-59ED-49D6-8B30-27BC3C7B63BA}"/>
              </a:ext>
            </a:extLst>
          </p:cNvPr>
          <p:cNvSpPr>
            <a:spLocks noGrp="1"/>
          </p:cNvSpPr>
          <p:nvPr>
            <p:ph type="body" sz="quarter" idx="3"/>
          </p:nvPr>
        </p:nvSpPr>
        <p:spPr/>
        <p:txBody>
          <a:bodyPr/>
          <a:lstStyle/>
          <a:p>
            <a:r>
              <a:rPr lang="en-US" dirty="0"/>
              <a:t>After Head Line Removal</a:t>
            </a:r>
            <a:endParaRPr lang="en-IN" dirty="0"/>
          </a:p>
        </p:txBody>
      </p:sp>
      <p:pic>
        <p:nvPicPr>
          <p:cNvPr id="14" name="Content Placeholder 13">
            <a:extLst>
              <a:ext uri="{FF2B5EF4-FFF2-40B4-BE49-F238E27FC236}">
                <a16:creationId xmlns:a16="http://schemas.microsoft.com/office/drawing/2014/main" id="{AEFB46D8-72EB-4D25-BD7E-6D88FD9A4DD0}"/>
              </a:ext>
            </a:extLst>
          </p:cNvPr>
          <p:cNvPicPr>
            <a:picLocks noGrp="1" noChangeAspect="1"/>
          </p:cNvPicPr>
          <p:nvPr>
            <p:ph sz="quarter" idx="4"/>
          </p:nvPr>
        </p:nvPicPr>
        <p:blipFill>
          <a:blip r:embed="rId3"/>
          <a:stretch>
            <a:fillRect/>
          </a:stretch>
        </p:blipFill>
        <p:spPr>
          <a:xfrm>
            <a:off x="6351456" y="4104993"/>
            <a:ext cx="4995863" cy="427712"/>
          </a:xfrm>
        </p:spPr>
      </p:pic>
    </p:spTree>
    <p:extLst>
      <p:ext uri="{BB962C8B-B14F-4D97-AF65-F5344CB8AC3E}">
        <p14:creationId xmlns:p14="http://schemas.microsoft.com/office/powerpoint/2010/main" val="191392974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D1D-AFB7-4F64-9173-CFA5B6136E35}"/>
              </a:ext>
            </a:extLst>
          </p:cNvPr>
          <p:cNvSpPr>
            <a:spLocks noGrp="1"/>
          </p:cNvSpPr>
          <p:nvPr>
            <p:ph type="title"/>
          </p:nvPr>
        </p:nvSpPr>
        <p:spPr/>
        <p:txBody>
          <a:bodyPr/>
          <a:lstStyle/>
          <a:p>
            <a:r>
              <a:rPr lang="en-US" dirty="0"/>
              <a:t>Process to achieve head line removal</a:t>
            </a:r>
            <a:br>
              <a:rPr lang="en-US" dirty="0"/>
            </a:br>
            <a:r>
              <a:rPr lang="en-US" dirty="0"/>
              <a:t>method 2</a:t>
            </a:r>
            <a:endParaRPr lang="en-IN" dirty="0"/>
          </a:p>
        </p:txBody>
      </p:sp>
      <p:sp>
        <p:nvSpPr>
          <p:cNvPr id="3" name="Content Placeholder 2">
            <a:extLst>
              <a:ext uri="{FF2B5EF4-FFF2-40B4-BE49-F238E27FC236}">
                <a16:creationId xmlns:a16="http://schemas.microsoft.com/office/drawing/2014/main" id="{B63A0C9E-EBE8-4CCD-9A43-B1FCEC28E54E}"/>
              </a:ext>
            </a:extLst>
          </p:cNvPr>
          <p:cNvSpPr>
            <a:spLocks noGrp="1"/>
          </p:cNvSpPr>
          <p:nvPr>
            <p:ph idx="1"/>
          </p:nvPr>
        </p:nvSpPr>
        <p:spPr/>
        <p:txBody>
          <a:bodyPr>
            <a:normAutofit fontScale="92500" lnSpcReduction="10000"/>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Perform connected component labelling on original image and obtain the median width of label in each text line.</a:t>
            </a:r>
          </a:p>
          <a:p>
            <a:r>
              <a:rPr lang="en-US" dirty="0"/>
              <a:t>Use the structuring element with 1 row thick and median width long(wide) and perform opening operation on the image.</a:t>
            </a:r>
          </a:p>
          <a:p>
            <a:r>
              <a:rPr lang="en-US" dirty="0"/>
              <a:t>It will give us the head lines.</a:t>
            </a:r>
          </a:p>
          <a:p>
            <a:r>
              <a:rPr lang="en-US" dirty="0"/>
              <a:t>Then perform closing operation on the image performed after opening with a long line like structuring element.</a:t>
            </a:r>
          </a:p>
          <a:p>
            <a:r>
              <a:rPr lang="en-US" dirty="0"/>
              <a:t>Now remove the final image with the original image.</a:t>
            </a:r>
          </a:p>
          <a:p>
            <a:r>
              <a:rPr lang="en-US" dirty="0"/>
              <a:t>Finally write the stored image pixel values in .</a:t>
            </a:r>
            <a:r>
              <a:rPr lang="en-US" dirty="0" err="1"/>
              <a:t>pbm</a:t>
            </a:r>
            <a:r>
              <a:rPr lang="en-US" dirty="0"/>
              <a:t> format.</a:t>
            </a:r>
          </a:p>
        </p:txBody>
      </p:sp>
    </p:spTree>
    <p:extLst>
      <p:ext uri="{BB962C8B-B14F-4D97-AF65-F5344CB8AC3E}">
        <p14:creationId xmlns:p14="http://schemas.microsoft.com/office/powerpoint/2010/main" val="300303684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A428-7800-4244-98F3-61E42F22F470}"/>
              </a:ext>
            </a:extLst>
          </p:cNvPr>
          <p:cNvSpPr>
            <a:spLocks noGrp="1"/>
          </p:cNvSpPr>
          <p:nvPr>
            <p:ph type="title"/>
          </p:nvPr>
        </p:nvSpPr>
        <p:spPr/>
        <p:txBody>
          <a:bodyPr/>
          <a:lstStyle/>
          <a:p>
            <a:r>
              <a:rPr lang="en-US" dirty="0"/>
              <a:t>Example of head line removal </a:t>
            </a:r>
            <a:br>
              <a:rPr lang="en-US" dirty="0"/>
            </a:br>
            <a:r>
              <a:rPr lang="en-US" dirty="0"/>
              <a:t>Method 2</a:t>
            </a:r>
            <a:endParaRPr lang="en-IN" dirty="0"/>
          </a:p>
        </p:txBody>
      </p:sp>
      <p:sp>
        <p:nvSpPr>
          <p:cNvPr id="3" name="Text Placeholder 2">
            <a:extLst>
              <a:ext uri="{FF2B5EF4-FFF2-40B4-BE49-F238E27FC236}">
                <a16:creationId xmlns:a16="http://schemas.microsoft.com/office/drawing/2014/main" id="{DE0F7CB8-8718-4C15-87C7-EBA6F2ACD221}"/>
              </a:ext>
            </a:extLst>
          </p:cNvPr>
          <p:cNvSpPr>
            <a:spLocks noGrp="1"/>
          </p:cNvSpPr>
          <p:nvPr>
            <p:ph type="body" idx="1"/>
          </p:nvPr>
        </p:nvSpPr>
        <p:spPr/>
        <p:txBody>
          <a:bodyPr/>
          <a:lstStyle/>
          <a:p>
            <a:r>
              <a:rPr lang="en-US" dirty="0"/>
              <a:t>Original Line</a:t>
            </a:r>
            <a:endParaRPr lang="en-IN" dirty="0"/>
          </a:p>
        </p:txBody>
      </p:sp>
      <p:pic>
        <p:nvPicPr>
          <p:cNvPr id="8" name="Content Placeholder 7">
            <a:extLst>
              <a:ext uri="{FF2B5EF4-FFF2-40B4-BE49-F238E27FC236}">
                <a16:creationId xmlns:a16="http://schemas.microsoft.com/office/drawing/2014/main" id="{00A94356-B273-4B99-AA37-F702BF6638D0}"/>
              </a:ext>
            </a:extLst>
          </p:cNvPr>
          <p:cNvPicPr>
            <a:picLocks noGrp="1" noChangeAspect="1"/>
          </p:cNvPicPr>
          <p:nvPr>
            <p:ph sz="half" idx="2"/>
          </p:nvPr>
        </p:nvPicPr>
        <p:blipFill>
          <a:blip r:embed="rId2"/>
          <a:stretch>
            <a:fillRect/>
          </a:stretch>
        </p:blipFill>
        <p:spPr>
          <a:xfrm>
            <a:off x="685800" y="4128694"/>
            <a:ext cx="4997450" cy="404011"/>
          </a:xfrm>
        </p:spPr>
      </p:pic>
      <p:sp>
        <p:nvSpPr>
          <p:cNvPr id="5" name="Text Placeholder 4">
            <a:extLst>
              <a:ext uri="{FF2B5EF4-FFF2-40B4-BE49-F238E27FC236}">
                <a16:creationId xmlns:a16="http://schemas.microsoft.com/office/drawing/2014/main" id="{5E7A4B44-59ED-49D6-8B30-27BC3C7B63BA}"/>
              </a:ext>
            </a:extLst>
          </p:cNvPr>
          <p:cNvSpPr>
            <a:spLocks noGrp="1"/>
          </p:cNvSpPr>
          <p:nvPr>
            <p:ph type="body" sz="quarter" idx="3"/>
          </p:nvPr>
        </p:nvSpPr>
        <p:spPr/>
        <p:txBody>
          <a:bodyPr/>
          <a:lstStyle/>
          <a:p>
            <a:r>
              <a:rPr lang="en-US" dirty="0"/>
              <a:t>After Head Line Removal</a:t>
            </a:r>
            <a:endParaRPr lang="en-IN" dirty="0"/>
          </a:p>
        </p:txBody>
      </p:sp>
      <p:pic>
        <p:nvPicPr>
          <p:cNvPr id="9" name="Content Placeholder 8">
            <a:extLst>
              <a:ext uri="{FF2B5EF4-FFF2-40B4-BE49-F238E27FC236}">
                <a16:creationId xmlns:a16="http://schemas.microsoft.com/office/drawing/2014/main" id="{4E4407B3-5672-4DC3-AB6F-189605D75638}"/>
              </a:ext>
            </a:extLst>
          </p:cNvPr>
          <p:cNvPicPr>
            <a:picLocks noGrp="1" noChangeAspect="1"/>
          </p:cNvPicPr>
          <p:nvPr>
            <p:ph sz="quarter" idx="4"/>
          </p:nvPr>
        </p:nvPicPr>
        <p:blipFill>
          <a:blip r:embed="rId3"/>
          <a:stretch>
            <a:fillRect/>
          </a:stretch>
        </p:blipFill>
        <p:spPr>
          <a:xfrm>
            <a:off x="6284345" y="4124880"/>
            <a:ext cx="4995863" cy="407825"/>
          </a:xfrm>
        </p:spPr>
      </p:pic>
    </p:spTree>
    <p:extLst>
      <p:ext uri="{BB962C8B-B14F-4D97-AF65-F5344CB8AC3E}">
        <p14:creationId xmlns:p14="http://schemas.microsoft.com/office/powerpoint/2010/main" val="152365307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A428-7800-4244-98F3-61E42F22F470}"/>
              </a:ext>
            </a:extLst>
          </p:cNvPr>
          <p:cNvSpPr>
            <a:spLocks noGrp="1"/>
          </p:cNvSpPr>
          <p:nvPr>
            <p:ph type="title"/>
          </p:nvPr>
        </p:nvSpPr>
        <p:spPr/>
        <p:txBody>
          <a:bodyPr/>
          <a:lstStyle/>
          <a:p>
            <a:r>
              <a:rPr lang="en-US" dirty="0"/>
              <a:t>Example of head line Identification </a:t>
            </a:r>
            <a:br>
              <a:rPr lang="en-US" dirty="0"/>
            </a:br>
            <a:r>
              <a:rPr lang="en-US" dirty="0"/>
              <a:t>Method 2</a:t>
            </a:r>
            <a:endParaRPr lang="en-IN" dirty="0"/>
          </a:p>
        </p:txBody>
      </p:sp>
      <p:sp>
        <p:nvSpPr>
          <p:cNvPr id="3" name="Text Placeholder 2">
            <a:extLst>
              <a:ext uri="{FF2B5EF4-FFF2-40B4-BE49-F238E27FC236}">
                <a16:creationId xmlns:a16="http://schemas.microsoft.com/office/drawing/2014/main" id="{DE0F7CB8-8718-4C15-87C7-EBA6F2ACD221}"/>
              </a:ext>
            </a:extLst>
          </p:cNvPr>
          <p:cNvSpPr>
            <a:spLocks noGrp="1"/>
          </p:cNvSpPr>
          <p:nvPr>
            <p:ph type="body" idx="1"/>
          </p:nvPr>
        </p:nvSpPr>
        <p:spPr/>
        <p:txBody>
          <a:bodyPr/>
          <a:lstStyle/>
          <a:p>
            <a:r>
              <a:rPr lang="en-US" dirty="0"/>
              <a:t>Original Line</a:t>
            </a:r>
            <a:endParaRPr lang="en-IN" dirty="0"/>
          </a:p>
        </p:txBody>
      </p:sp>
      <p:pic>
        <p:nvPicPr>
          <p:cNvPr id="8" name="Content Placeholder 7">
            <a:extLst>
              <a:ext uri="{FF2B5EF4-FFF2-40B4-BE49-F238E27FC236}">
                <a16:creationId xmlns:a16="http://schemas.microsoft.com/office/drawing/2014/main" id="{00A94356-B273-4B99-AA37-F702BF6638D0}"/>
              </a:ext>
            </a:extLst>
          </p:cNvPr>
          <p:cNvPicPr>
            <a:picLocks noGrp="1" noChangeAspect="1"/>
          </p:cNvPicPr>
          <p:nvPr>
            <p:ph sz="half" idx="2"/>
          </p:nvPr>
        </p:nvPicPr>
        <p:blipFill>
          <a:blip r:embed="rId2"/>
          <a:stretch>
            <a:fillRect/>
          </a:stretch>
        </p:blipFill>
        <p:spPr>
          <a:xfrm>
            <a:off x="685800" y="4128694"/>
            <a:ext cx="4997450" cy="404011"/>
          </a:xfrm>
        </p:spPr>
      </p:pic>
      <p:sp>
        <p:nvSpPr>
          <p:cNvPr id="5" name="Text Placeholder 4">
            <a:extLst>
              <a:ext uri="{FF2B5EF4-FFF2-40B4-BE49-F238E27FC236}">
                <a16:creationId xmlns:a16="http://schemas.microsoft.com/office/drawing/2014/main" id="{5E7A4B44-59ED-49D6-8B30-27BC3C7B63BA}"/>
              </a:ext>
            </a:extLst>
          </p:cNvPr>
          <p:cNvSpPr>
            <a:spLocks noGrp="1"/>
          </p:cNvSpPr>
          <p:nvPr>
            <p:ph type="body" sz="quarter" idx="3"/>
          </p:nvPr>
        </p:nvSpPr>
        <p:spPr/>
        <p:txBody>
          <a:bodyPr/>
          <a:lstStyle/>
          <a:p>
            <a:r>
              <a:rPr lang="en-US" dirty="0"/>
              <a:t>Identified Head Line</a:t>
            </a:r>
            <a:endParaRPr lang="en-IN" dirty="0"/>
          </a:p>
        </p:txBody>
      </p:sp>
      <p:pic>
        <p:nvPicPr>
          <p:cNvPr id="10" name="Content Placeholder 9">
            <a:extLst>
              <a:ext uri="{FF2B5EF4-FFF2-40B4-BE49-F238E27FC236}">
                <a16:creationId xmlns:a16="http://schemas.microsoft.com/office/drawing/2014/main" id="{4A031C24-6E48-441E-B4ED-146B35D61D30}"/>
              </a:ext>
            </a:extLst>
          </p:cNvPr>
          <p:cNvPicPr>
            <a:picLocks noGrp="1" noChangeAspect="1"/>
          </p:cNvPicPr>
          <p:nvPr>
            <p:ph sz="quarter" idx="4"/>
          </p:nvPr>
        </p:nvPicPr>
        <p:blipFill>
          <a:blip r:embed="rId3"/>
          <a:stretch>
            <a:fillRect/>
          </a:stretch>
        </p:blipFill>
        <p:spPr>
          <a:xfrm>
            <a:off x="6208844" y="4109336"/>
            <a:ext cx="4995863" cy="442726"/>
          </a:xfrm>
        </p:spPr>
      </p:pic>
    </p:spTree>
    <p:extLst>
      <p:ext uri="{BB962C8B-B14F-4D97-AF65-F5344CB8AC3E}">
        <p14:creationId xmlns:p14="http://schemas.microsoft.com/office/powerpoint/2010/main" val="102068988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6918-B404-4FBF-BFAC-3CDB1F520EA9}"/>
              </a:ext>
            </a:extLst>
          </p:cNvPr>
          <p:cNvSpPr>
            <a:spLocks noGrp="1"/>
          </p:cNvSpPr>
          <p:nvPr>
            <p:ph type="title"/>
          </p:nvPr>
        </p:nvSpPr>
        <p:spPr/>
        <p:txBody>
          <a:bodyPr/>
          <a:lstStyle/>
          <a:p>
            <a:r>
              <a:rPr lang="en-US" dirty="0"/>
              <a:t>Base Line Identification and Removal</a:t>
            </a:r>
            <a:endParaRPr lang="en-IN" dirty="0"/>
          </a:p>
        </p:txBody>
      </p:sp>
      <p:sp>
        <p:nvSpPr>
          <p:cNvPr id="3" name="Text Placeholder 2">
            <a:extLst>
              <a:ext uri="{FF2B5EF4-FFF2-40B4-BE49-F238E27FC236}">
                <a16:creationId xmlns:a16="http://schemas.microsoft.com/office/drawing/2014/main" id="{CBAD2E9B-9AE2-4C3B-8E47-DE3EB6B37D4F}"/>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find the base lines in the image.</a:t>
            </a:r>
          </a:p>
        </p:txBody>
      </p:sp>
    </p:spTree>
    <p:extLst>
      <p:ext uri="{BB962C8B-B14F-4D97-AF65-F5344CB8AC3E}">
        <p14:creationId xmlns:p14="http://schemas.microsoft.com/office/powerpoint/2010/main" val="140310376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D1D-AFB7-4F64-9173-CFA5B6136E35}"/>
              </a:ext>
            </a:extLst>
          </p:cNvPr>
          <p:cNvSpPr>
            <a:spLocks noGrp="1"/>
          </p:cNvSpPr>
          <p:nvPr>
            <p:ph type="title"/>
          </p:nvPr>
        </p:nvSpPr>
        <p:spPr/>
        <p:txBody>
          <a:bodyPr/>
          <a:lstStyle/>
          <a:p>
            <a:r>
              <a:rPr lang="en-US" dirty="0"/>
              <a:t>Process to achieve Base line removal</a:t>
            </a:r>
            <a:endParaRPr lang="en-IN" dirty="0"/>
          </a:p>
        </p:txBody>
      </p:sp>
      <p:sp>
        <p:nvSpPr>
          <p:cNvPr id="3" name="Content Placeholder 2">
            <a:extLst>
              <a:ext uri="{FF2B5EF4-FFF2-40B4-BE49-F238E27FC236}">
                <a16:creationId xmlns:a16="http://schemas.microsoft.com/office/drawing/2014/main" id="{B63A0C9E-EBE8-4CCD-9A43-B1FCEC28E54E}"/>
              </a:ext>
            </a:extLst>
          </p:cNvPr>
          <p:cNvSpPr>
            <a:spLocks noGrp="1"/>
          </p:cNvSpPr>
          <p:nvPr>
            <p:ph idx="1"/>
          </p:nvPr>
        </p:nvSpPr>
        <p:spPr/>
        <p:txBody>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Perform horizontal projection profile on image and store the line information in a text file.</a:t>
            </a:r>
          </a:p>
          <a:p>
            <a:r>
              <a:rPr lang="en-US" dirty="0"/>
              <a:t>Now perform connected component labelling using the line information and obtain the median base line / row(median lower boundary) of labels in every text line and store it in an array. If any text line is having less than or equal to 3 labels we will take the base line of the previous text line.</a:t>
            </a:r>
          </a:p>
          <a:p>
            <a:r>
              <a:rPr lang="en-US" dirty="0"/>
              <a:t>Now remove stored base line rows in the original image.</a:t>
            </a:r>
          </a:p>
          <a:p>
            <a:r>
              <a:rPr lang="en-US" dirty="0"/>
              <a:t>Now write the stored pixel values in the output file in .</a:t>
            </a:r>
            <a:r>
              <a:rPr lang="en-US" dirty="0" err="1"/>
              <a:t>pbm</a:t>
            </a:r>
            <a:r>
              <a:rPr lang="en-US" dirty="0"/>
              <a:t> format.</a:t>
            </a:r>
          </a:p>
        </p:txBody>
      </p:sp>
    </p:spTree>
    <p:extLst>
      <p:ext uri="{BB962C8B-B14F-4D97-AF65-F5344CB8AC3E}">
        <p14:creationId xmlns:p14="http://schemas.microsoft.com/office/powerpoint/2010/main" val="357282052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A428-7800-4244-98F3-61E42F22F470}"/>
              </a:ext>
            </a:extLst>
          </p:cNvPr>
          <p:cNvSpPr>
            <a:spLocks noGrp="1"/>
          </p:cNvSpPr>
          <p:nvPr>
            <p:ph type="title"/>
          </p:nvPr>
        </p:nvSpPr>
        <p:spPr/>
        <p:txBody>
          <a:bodyPr/>
          <a:lstStyle/>
          <a:p>
            <a:r>
              <a:rPr lang="en-US" dirty="0"/>
              <a:t>Example of Base line Identification</a:t>
            </a:r>
            <a:endParaRPr lang="en-IN" dirty="0"/>
          </a:p>
        </p:txBody>
      </p:sp>
      <p:sp>
        <p:nvSpPr>
          <p:cNvPr id="3" name="Text Placeholder 2">
            <a:extLst>
              <a:ext uri="{FF2B5EF4-FFF2-40B4-BE49-F238E27FC236}">
                <a16:creationId xmlns:a16="http://schemas.microsoft.com/office/drawing/2014/main" id="{DE0F7CB8-8718-4C15-87C7-EBA6F2ACD221}"/>
              </a:ext>
            </a:extLst>
          </p:cNvPr>
          <p:cNvSpPr>
            <a:spLocks noGrp="1"/>
          </p:cNvSpPr>
          <p:nvPr>
            <p:ph type="body" idx="1"/>
          </p:nvPr>
        </p:nvSpPr>
        <p:spPr/>
        <p:txBody>
          <a:bodyPr/>
          <a:lstStyle/>
          <a:p>
            <a:r>
              <a:rPr lang="en-US" dirty="0"/>
              <a:t>Original Line</a:t>
            </a:r>
            <a:endParaRPr lang="en-IN" dirty="0"/>
          </a:p>
        </p:txBody>
      </p:sp>
      <p:pic>
        <p:nvPicPr>
          <p:cNvPr id="8" name="Content Placeholder 7">
            <a:extLst>
              <a:ext uri="{FF2B5EF4-FFF2-40B4-BE49-F238E27FC236}">
                <a16:creationId xmlns:a16="http://schemas.microsoft.com/office/drawing/2014/main" id="{00A94356-B273-4B99-AA37-F702BF6638D0}"/>
              </a:ext>
            </a:extLst>
          </p:cNvPr>
          <p:cNvPicPr>
            <a:picLocks noGrp="1" noChangeAspect="1"/>
          </p:cNvPicPr>
          <p:nvPr>
            <p:ph sz="half" idx="2"/>
          </p:nvPr>
        </p:nvPicPr>
        <p:blipFill>
          <a:blip r:embed="rId2"/>
          <a:stretch>
            <a:fillRect/>
          </a:stretch>
        </p:blipFill>
        <p:spPr>
          <a:xfrm>
            <a:off x="754063" y="4128694"/>
            <a:ext cx="4997450" cy="404011"/>
          </a:xfrm>
        </p:spPr>
      </p:pic>
      <p:sp>
        <p:nvSpPr>
          <p:cNvPr id="5" name="Text Placeholder 4">
            <a:extLst>
              <a:ext uri="{FF2B5EF4-FFF2-40B4-BE49-F238E27FC236}">
                <a16:creationId xmlns:a16="http://schemas.microsoft.com/office/drawing/2014/main" id="{5E7A4B44-59ED-49D6-8B30-27BC3C7B63BA}"/>
              </a:ext>
            </a:extLst>
          </p:cNvPr>
          <p:cNvSpPr>
            <a:spLocks noGrp="1"/>
          </p:cNvSpPr>
          <p:nvPr>
            <p:ph type="body" sz="quarter" idx="3"/>
          </p:nvPr>
        </p:nvSpPr>
        <p:spPr/>
        <p:txBody>
          <a:bodyPr/>
          <a:lstStyle/>
          <a:p>
            <a:r>
              <a:rPr lang="en-US" dirty="0"/>
              <a:t>Identified Base Line</a:t>
            </a:r>
            <a:endParaRPr lang="en-IN" dirty="0"/>
          </a:p>
        </p:txBody>
      </p:sp>
      <p:pic>
        <p:nvPicPr>
          <p:cNvPr id="9" name="Content Placeholder 8">
            <a:extLst>
              <a:ext uri="{FF2B5EF4-FFF2-40B4-BE49-F238E27FC236}">
                <a16:creationId xmlns:a16="http://schemas.microsoft.com/office/drawing/2014/main" id="{491AC21E-043E-4932-AE1A-2BBEC8877127}"/>
              </a:ext>
            </a:extLst>
          </p:cNvPr>
          <p:cNvPicPr>
            <a:picLocks noGrp="1" noChangeAspect="1"/>
          </p:cNvPicPr>
          <p:nvPr>
            <p:ph sz="quarter" idx="4"/>
          </p:nvPr>
        </p:nvPicPr>
        <p:blipFill>
          <a:blip r:embed="rId3"/>
          <a:stretch>
            <a:fillRect/>
          </a:stretch>
        </p:blipFill>
        <p:spPr>
          <a:xfrm>
            <a:off x="6317900" y="4087355"/>
            <a:ext cx="4995863" cy="445350"/>
          </a:xfrm>
        </p:spPr>
      </p:pic>
    </p:spTree>
    <p:extLst>
      <p:ext uri="{BB962C8B-B14F-4D97-AF65-F5344CB8AC3E}">
        <p14:creationId xmlns:p14="http://schemas.microsoft.com/office/powerpoint/2010/main" val="36955489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5114-5B2A-4940-9B41-2148720515C2}"/>
              </a:ext>
            </a:extLst>
          </p:cNvPr>
          <p:cNvSpPr>
            <a:spLocks noGrp="1"/>
          </p:cNvSpPr>
          <p:nvPr>
            <p:ph type="ctrTitle"/>
          </p:nvPr>
        </p:nvSpPr>
        <p:spPr/>
        <p:txBody>
          <a:bodyPr/>
          <a:lstStyle/>
          <a:p>
            <a:r>
              <a:rPr lang="en-US" dirty="0"/>
              <a:t>Character segmentation</a:t>
            </a:r>
            <a:endParaRPr lang="en-IN" dirty="0"/>
          </a:p>
        </p:txBody>
      </p:sp>
      <p:sp>
        <p:nvSpPr>
          <p:cNvPr id="3" name="Subtitle 2">
            <a:extLst>
              <a:ext uri="{FF2B5EF4-FFF2-40B4-BE49-F238E27FC236}">
                <a16:creationId xmlns:a16="http://schemas.microsoft.com/office/drawing/2014/main" id="{09BBED75-E6EB-4C2C-9B1C-36CF13BF9E70}"/>
              </a:ext>
            </a:extLst>
          </p:cNvPr>
          <p:cNvSpPr>
            <a:spLocks noGrp="1"/>
          </p:cNvSpPr>
          <p:nvPr>
            <p:ph type="subTitle" idx="1"/>
          </p:nvPr>
        </p:nvSpPr>
        <p:spPr/>
        <p:txBody>
          <a:bodyPr/>
          <a:lstStyle/>
          <a:p>
            <a:r>
              <a:rPr lang="en-US" dirty="0"/>
              <a:t>Main objective</a:t>
            </a:r>
            <a:endParaRPr lang="en-IN" dirty="0"/>
          </a:p>
        </p:txBody>
      </p:sp>
    </p:spTree>
    <p:extLst>
      <p:ext uri="{BB962C8B-B14F-4D97-AF65-F5344CB8AC3E}">
        <p14:creationId xmlns:p14="http://schemas.microsoft.com/office/powerpoint/2010/main" val="1955812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6918-B404-4FBF-BFAC-3CDB1F520EA9}"/>
              </a:ext>
            </a:extLst>
          </p:cNvPr>
          <p:cNvSpPr>
            <a:spLocks noGrp="1"/>
          </p:cNvSpPr>
          <p:nvPr>
            <p:ph type="title"/>
          </p:nvPr>
        </p:nvSpPr>
        <p:spPr/>
        <p:txBody>
          <a:bodyPr/>
          <a:lstStyle/>
          <a:p>
            <a:r>
              <a:rPr lang="en-US" dirty="0"/>
              <a:t>Final Objective – Character Segmentation</a:t>
            </a:r>
            <a:endParaRPr lang="en-IN" dirty="0"/>
          </a:p>
        </p:txBody>
      </p:sp>
      <p:sp>
        <p:nvSpPr>
          <p:cNvPr id="3" name="Text Placeholder 2">
            <a:extLst>
              <a:ext uri="{FF2B5EF4-FFF2-40B4-BE49-F238E27FC236}">
                <a16:creationId xmlns:a16="http://schemas.microsoft.com/office/drawing/2014/main" id="{CBAD2E9B-9AE2-4C3B-8E47-DE3EB6B37D4F}"/>
              </a:ext>
            </a:extLst>
          </p:cNvPr>
          <p:cNvSpPr>
            <a:spLocks noGrp="1"/>
          </p:cNvSpPr>
          <p:nvPr>
            <p:ph type="body" idx="1"/>
          </p:nvPr>
        </p:nvSpPr>
        <p:spPr/>
        <p:txBody>
          <a:bodyPr/>
          <a:lstStyle/>
          <a:p>
            <a:pPr marL="342900" indent="-342900">
              <a:buFont typeface="Arial" panose="020B0604020202020204" pitchFamily="34" charset="0"/>
              <a:buChar char="•"/>
            </a:pPr>
            <a:r>
              <a:rPr lang="en-US" dirty="0"/>
              <a:t>Used to segment characters which are used for </a:t>
            </a:r>
            <a:r>
              <a:rPr lang="en-US"/>
              <a:t>training of ML/DL </a:t>
            </a:r>
            <a:r>
              <a:rPr lang="en-US" dirty="0"/>
              <a:t>algorithm for optical character recognition (OCR) of Bengali scripts.</a:t>
            </a:r>
          </a:p>
        </p:txBody>
      </p:sp>
    </p:spTree>
    <p:extLst>
      <p:ext uri="{BB962C8B-B14F-4D97-AF65-F5344CB8AC3E}">
        <p14:creationId xmlns:p14="http://schemas.microsoft.com/office/powerpoint/2010/main" val="1795489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D1D-AFB7-4F64-9173-CFA5B6136E35}"/>
              </a:ext>
            </a:extLst>
          </p:cNvPr>
          <p:cNvSpPr>
            <a:spLocks noGrp="1"/>
          </p:cNvSpPr>
          <p:nvPr>
            <p:ph type="title"/>
          </p:nvPr>
        </p:nvSpPr>
        <p:spPr/>
        <p:txBody>
          <a:bodyPr/>
          <a:lstStyle/>
          <a:p>
            <a:r>
              <a:rPr lang="en-US" dirty="0"/>
              <a:t>Process to achieve character segmentation</a:t>
            </a:r>
            <a:endParaRPr lang="en-IN" dirty="0"/>
          </a:p>
        </p:txBody>
      </p:sp>
      <p:sp>
        <p:nvSpPr>
          <p:cNvPr id="3" name="Content Placeholder 2">
            <a:extLst>
              <a:ext uri="{FF2B5EF4-FFF2-40B4-BE49-F238E27FC236}">
                <a16:creationId xmlns:a16="http://schemas.microsoft.com/office/drawing/2014/main" id="{B63A0C9E-EBE8-4CCD-9A43-B1FCEC28E54E}"/>
              </a:ext>
            </a:extLst>
          </p:cNvPr>
          <p:cNvSpPr>
            <a:spLocks noGrp="1"/>
          </p:cNvSpPr>
          <p:nvPr>
            <p:ph idx="1"/>
          </p:nvPr>
        </p:nvSpPr>
        <p:spPr/>
        <p:txBody>
          <a:bodyPr>
            <a:normAutofit fontScale="92500" lnSpcReduction="20000"/>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Perform base line identification and obtain base line information.</a:t>
            </a:r>
          </a:p>
          <a:p>
            <a:r>
              <a:rPr lang="en-US" dirty="0"/>
              <a:t>Perform head line identification and obtain head line information</a:t>
            </a:r>
          </a:p>
          <a:p>
            <a:r>
              <a:rPr lang="en-US" dirty="0"/>
              <a:t>Then for each text line starting from the base line perform a vertical scan. During the scan if we get any obstacles(1 pixel) then either move left or right.</a:t>
            </a:r>
          </a:p>
          <a:p>
            <a:r>
              <a:rPr lang="en-US" dirty="0"/>
              <a:t>If you can’t move any where then calculate vertical distance from base line to your current position.</a:t>
            </a:r>
          </a:p>
          <a:p>
            <a:r>
              <a:rPr lang="en-US" dirty="0"/>
              <a:t>If the vertical distance is greater than or equal to the median height of the text line labels then perform a cut through the headline.</a:t>
            </a:r>
          </a:p>
          <a:p>
            <a:r>
              <a:rPr lang="en-US" dirty="0"/>
              <a:t>Do this for every text line.</a:t>
            </a:r>
          </a:p>
          <a:p>
            <a:r>
              <a:rPr lang="en-US" dirty="0"/>
              <a:t>Write the final array of pixels to the output file in .</a:t>
            </a:r>
            <a:r>
              <a:rPr lang="en-US" dirty="0" err="1"/>
              <a:t>pbm</a:t>
            </a:r>
            <a:r>
              <a:rPr lang="en-US" dirty="0"/>
              <a:t> format.</a:t>
            </a:r>
          </a:p>
        </p:txBody>
      </p:sp>
    </p:spTree>
    <p:extLst>
      <p:ext uri="{BB962C8B-B14F-4D97-AF65-F5344CB8AC3E}">
        <p14:creationId xmlns:p14="http://schemas.microsoft.com/office/powerpoint/2010/main" val="280217583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A428-7800-4244-98F3-61E42F22F470}"/>
              </a:ext>
            </a:extLst>
          </p:cNvPr>
          <p:cNvSpPr>
            <a:spLocks noGrp="1"/>
          </p:cNvSpPr>
          <p:nvPr>
            <p:ph type="title"/>
          </p:nvPr>
        </p:nvSpPr>
        <p:spPr/>
        <p:txBody>
          <a:bodyPr/>
          <a:lstStyle/>
          <a:p>
            <a:r>
              <a:rPr lang="en-US" dirty="0"/>
              <a:t>Example of Character Segmentation</a:t>
            </a:r>
            <a:endParaRPr lang="en-IN" dirty="0"/>
          </a:p>
        </p:txBody>
      </p:sp>
      <p:sp>
        <p:nvSpPr>
          <p:cNvPr id="3" name="Text Placeholder 2">
            <a:extLst>
              <a:ext uri="{FF2B5EF4-FFF2-40B4-BE49-F238E27FC236}">
                <a16:creationId xmlns:a16="http://schemas.microsoft.com/office/drawing/2014/main" id="{DE0F7CB8-8718-4C15-87C7-EBA6F2ACD221}"/>
              </a:ext>
            </a:extLst>
          </p:cNvPr>
          <p:cNvSpPr>
            <a:spLocks noGrp="1"/>
          </p:cNvSpPr>
          <p:nvPr>
            <p:ph type="body" idx="1"/>
          </p:nvPr>
        </p:nvSpPr>
        <p:spPr/>
        <p:txBody>
          <a:bodyPr/>
          <a:lstStyle/>
          <a:p>
            <a:r>
              <a:rPr lang="en-US" dirty="0"/>
              <a:t>Original Line</a:t>
            </a:r>
            <a:endParaRPr lang="en-IN" dirty="0"/>
          </a:p>
        </p:txBody>
      </p:sp>
      <p:pic>
        <p:nvPicPr>
          <p:cNvPr id="8" name="Content Placeholder 7">
            <a:extLst>
              <a:ext uri="{FF2B5EF4-FFF2-40B4-BE49-F238E27FC236}">
                <a16:creationId xmlns:a16="http://schemas.microsoft.com/office/drawing/2014/main" id="{00A94356-B273-4B99-AA37-F702BF6638D0}"/>
              </a:ext>
            </a:extLst>
          </p:cNvPr>
          <p:cNvPicPr>
            <a:picLocks noGrp="1" noChangeAspect="1"/>
          </p:cNvPicPr>
          <p:nvPr>
            <p:ph sz="half" idx="2"/>
          </p:nvPr>
        </p:nvPicPr>
        <p:blipFill>
          <a:blip r:embed="rId2"/>
          <a:stretch>
            <a:fillRect/>
          </a:stretch>
        </p:blipFill>
        <p:spPr>
          <a:xfrm>
            <a:off x="754063" y="4128694"/>
            <a:ext cx="4997450" cy="404011"/>
          </a:xfrm>
        </p:spPr>
      </p:pic>
      <p:sp>
        <p:nvSpPr>
          <p:cNvPr id="5" name="Text Placeholder 4">
            <a:extLst>
              <a:ext uri="{FF2B5EF4-FFF2-40B4-BE49-F238E27FC236}">
                <a16:creationId xmlns:a16="http://schemas.microsoft.com/office/drawing/2014/main" id="{5E7A4B44-59ED-49D6-8B30-27BC3C7B63BA}"/>
              </a:ext>
            </a:extLst>
          </p:cNvPr>
          <p:cNvSpPr>
            <a:spLocks noGrp="1"/>
          </p:cNvSpPr>
          <p:nvPr>
            <p:ph type="body" sz="quarter" idx="3"/>
          </p:nvPr>
        </p:nvSpPr>
        <p:spPr/>
        <p:txBody>
          <a:bodyPr/>
          <a:lstStyle/>
          <a:p>
            <a:r>
              <a:rPr lang="en-US" dirty="0"/>
              <a:t>After Character Segmentation</a:t>
            </a:r>
            <a:endParaRPr lang="en-IN" dirty="0"/>
          </a:p>
        </p:txBody>
      </p:sp>
      <p:pic>
        <p:nvPicPr>
          <p:cNvPr id="10" name="Content Placeholder 9">
            <a:extLst>
              <a:ext uri="{FF2B5EF4-FFF2-40B4-BE49-F238E27FC236}">
                <a16:creationId xmlns:a16="http://schemas.microsoft.com/office/drawing/2014/main" id="{B9FC3461-84F6-417A-A6F9-09DD80E884B7}"/>
              </a:ext>
            </a:extLst>
          </p:cNvPr>
          <p:cNvPicPr>
            <a:picLocks noGrp="1" noChangeAspect="1"/>
          </p:cNvPicPr>
          <p:nvPr>
            <p:ph sz="quarter" idx="4"/>
          </p:nvPr>
        </p:nvPicPr>
        <p:blipFill>
          <a:blip r:embed="rId3"/>
          <a:stretch>
            <a:fillRect/>
          </a:stretch>
        </p:blipFill>
        <p:spPr>
          <a:xfrm>
            <a:off x="6301122" y="4126786"/>
            <a:ext cx="4995863" cy="407825"/>
          </a:xfrm>
        </p:spPr>
      </p:pic>
    </p:spTree>
    <p:extLst>
      <p:ext uri="{BB962C8B-B14F-4D97-AF65-F5344CB8AC3E}">
        <p14:creationId xmlns:p14="http://schemas.microsoft.com/office/powerpoint/2010/main" val="1205605334"/>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99B4EF8-E6F2-435A-AD2E-51BA5CAAF47A}"/>
              </a:ext>
            </a:extLst>
          </p:cNvPr>
          <p:cNvSpPr>
            <a:spLocks noGrp="1"/>
          </p:cNvSpPr>
          <p:nvPr>
            <p:ph type="ctrTitle"/>
          </p:nvPr>
        </p:nvSpPr>
        <p:spPr/>
        <p:txBody>
          <a:bodyPr/>
          <a:lstStyle/>
          <a:p>
            <a:r>
              <a:rPr lang="en-US" dirty="0"/>
              <a:t>For source code click below</a:t>
            </a:r>
            <a:endParaRPr lang="en-IN" dirty="0"/>
          </a:p>
        </p:txBody>
      </p:sp>
      <p:sp>
        <p:nvSpPr>
          <p:cNvPr id="10" name="Subtitle 9">
            <a:extLst>
              <a:ext uri="{FF2B5EF4-FFF2-40B4-BE49-F238E27FC236}">
                <a16:creationId xmlns:a16="http://schemas.microsoft.com/office/drawing/2014/main" id="{D11B6856-1A59-41F3-BC44-363FDDEB735C}"/>
              </a:ext>
            </a:extLst>
          </p:cNvPr>
          <p:cNvSpPr>
            <a:spLocks noGrp="1"/>
          </p:cNvSpPr>
          <p:nvPr>
            <p:ph type="subTitle" idx="1"/>
          </p:nvPr>
        </p:nvSpPr>
        <p:spPr/>
        <p:txBody>
          <a:bodyPr/>
          <a:lstStyle/>
          <a:p>
            <a:r>
              <a:rPr lang="en-IN" dirty="0">
                <a:hlinkClick r:id="rId2"/>
              </a:rPr>
              <a:t>Click Here</a:t>
            </a:r>
            <a:endParaRPr lang="en-IN" dirty="0"/>
          </a:p>
        </p:txBody>
      </p:sp>
    </p:spTree>
    <p:extLst>
      <p:ext uri="{BB962C8B-B14F-4D97-AF65-F5344CB8AC3E}">
        <p14:creationId xmlns:p14="http://schemas.microsoft.com/office/powerpoint/2010/main" val="179372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A5AD5-C0EB-48C3-977A-AEA18BD82E3B}"/>
              </a:ext>
            </a:extLst>
          </p:cNvPr>
          <p:cNvSpPr>
            <a:spLocks noGrp="1"/>
          </p:cNvSpPr>
          <p:nvPr>
            <p:ph type="ctrTitle"/>
          </p:nvPr>
        </p:nvSpPr>
        <p:spPr/>
        <p:txBody>
          <a:bodyPr/>
          <a:lstStyle/>
          <a:p>
            <a:r>
              <a:rPr lang="en-US"/>
              <a:t>Thank you</a:t>
            </a:r>
            <a:endParaRPr lang="en-IN"/>
          </a:p>
        </p:txBody>
      </p:sp>
      <p:sp>
        <p:nvSpPr>
          <p:cNvPr id="7" name="Subtitle 6">
            <a:extLst>
              <a:ext uri="{FF2B5EF4-FFF2-40B4-BE49-F238E27FC236}">
                <a16:creationId xmlns:a16="http://schemas.microsoft.com/office/drawing/2014/main" id="{F92C0048-4D1E-47F5-BC8E-3512064EDCF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8455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3A96CA-ECF6-4CFA-892A-4EDEB5F4586B}"/>
              </a:ext>
            </a:extLst>
          </p:cNvPr>
          <p:cNvSpPr>
            <a:spLocks noGrp="1"/>
          </p:cNvSpPr>
          <p:nvPr>
            <p:ph type="title"/>
          </p:nvPr>
        </p:nvSpPr>
        <p:spPr/>
        <p:txBody>
          <a:bodyPr>
            <a:normAutofit/>
          </a:bodyPr>
          <a:lstStyle/>
          <a:p>
            <a:pPr algn="ctr"/>
            <a:r>
              <a:rPr lang="en-US" sz="4400" dirty="0"/>
              <a:t>Morphological Image Operations</a:t>
            </a:r>
            <a:endParaRPr lang="en-IN" sz="4400" dirty="0"/>
          </a:p>
        </p:txBody>
      </p:sp>
      <p:graphicFrame>
        <p:nvGraphicFramePr>
          <p:cNvPr id="10" name="Diagram 9">
            <a:extLst>
              <a:ext uri="{FF2B5EF4-FFF2-40B4-BE49-F238E27FC236}">
                <a16:creationId xmlns:a16="http://schemas.microsoft.com/office/drawing/2014/main" id="{AB37C221-73AE-4B33-8FB2-63C09327E952}"/>
              </a:ext>
            </a:extLst>
          </p:cNvPr>
          <p:cNvGraphicFramePr/>
          <p:nvPr>
            <p:extLst>
              <p:ext uri="{D42A27DB-BD31-4B8C-83A1-F6EECF244321}">
                <p14:modId xmlns:p14="http://schemas.microsoft.com/office/powerpoint/2010/main" val="1844958660"/>
              </p:ext>
            </p:extLst>
          </p:nvPr>
        </p:nvGraphicFramePr>
        <p:xfrm>
          <a:off x="685800" y="4343400"/>
          <a:ext cx="10131428"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34879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7667-ADA0-4404-928C-055B51A5C54E}"/>
              </a:ext>
            </a:extLst>
          </p:cNvPr>
          <p:cNvSpPr>
            <a:spLocks noGrp="1"/>
          </p:cNvSpPr>
          <p:nvPr>
            <p:ph type="title"/>
          </p:nvPr>
        </p:nvSpPr>
        <p:spPr>
          <a:xfrm>
            <a:off x="685801" y="609601"/>
            <a:ext cx="10131427" cy="3124199"/>
          </a:xfrm>
        </p:spPr>
        <p:txBody>
          <a:bodyPr>
            <a:normAutofit/>
          </a:bodyPr>
          <a:lstStyle/>
          <a:p>
            <a:r>
              <a:rPr lang="en-US" sz="4000" dirty="0"/>
              <a:t>Dilation</a:t>
            </a:r>
            <a:endParaRPr lang="en-IN" sz="4000" dirty="0"/>
          </a:p>
        </p:txBody>
      </p:sp>
      <p:sp>
        <p:nvSpPr>
          <p:cNvPr id="3" name="Text Placeholder 2">
            <a:extLst>
              <a:ext uri="{FF2B5EF4-FFF2-40B4-BE49-F238E27FC236}">
                <a16:creationId xmlns:a16="http://schemas.microsoft.com/office/drawing/2014/main" id="{73137722-3D78-4484-837E-DBA99BB9EFEE}"/>
              </a:ext>
            </a:extLst>
          </p:cNvPr>
          <p:cNvSpPr>
            <a:spLocks noGrp="1"/>
          </p:cNvSpPr>
          <p:nvPr>
            <p:ph type="body" idx="1"/>
          </p:nvPr>
        </p:nvSpPr>
        <p:spPr/>
        <p:txBody>
          <a:bodyPr/>
          <a:lstStyle/>
          <a:p>
            <a:pPr marL="342900" indent="-342900">
              <a:buFont typeface="Arial" panose="020B0604020202020204" pitchFamily="34" charset="0"/>
              <a:buChar char="•"/>
            </a:pPr>
            <a:r>
              <a:rPr lang="en-US" dirty="0"/>
              <a:t>Dilation increases pixel density.</a:t>
            </a:r>
          </a:p>
          <a:p>
            <a:pPr marL="342900" indent="-342900">
              <a:buFont typeface="Arial" panose="020B0604020202020204" pitchFamily="34" charset="0"/>
              <a:buChar char="•"/>
            </a:pPr>
            <a:r>
              <a:rPr lang="en-US" dirty="0"/>
              <a:t>Used to increase the thickness of the font.</a:t>
            </a:r>
          </a:p>
        </p:txBody>
      </p:sp>
    </p:spTree>
    <p:extLst>
      <p:ext uri="{BB962C8B-B14F-4D97-AF65-F5344CB8AC3E}">
        <p14:creationId xmlns:p14="http://schemas.microsoft.com/office/powerpoint/2010/main" val="1639176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983991C-8DC4-44F7-8DB4-1818EEAF95BC}"/>
              </a:ext>
            </a:extLst>
          </p:cNvPr>
          <p:cNvSpPr>
            <a:spLocks noGrp="1"/>
          </p:cNvSpPr>
          <p:nvPr>
            <p:ph type="title"/>
          </p:nvPr>
        </p:nvSpPr>
        <p:spPr/>
        <p:txBody>
          <a:bodyPr/>
          <a:lstStyle/>
          <a:p>
            <a:r>
              <a:rPr lang="en-US" dirty="0"/>
              <a:t>Impact of Dilation</a:t>
            </a:r>
            <a:endParaRPr lang="en-IN" dirty="0"/>
          </a:p>
        </p:txBody>
      </p:sp>
      <p:sp>
        <p:nvSpPr>
          <p:cNvPr id="14" name="Text Placeholder 13">
            <a:extLst>
              <a:ext uri="{FF2B5EF4-FFF2-40B4-BE49-F238E27FC236}">
                <a16:creationId xmlns:a16="http://schemas.microsoft.com/office/drawing/2014/main" id="{CC24E59B-452B-4E03-AE0F-03A2EE739281}"/>
              </a:ext>
            </a:extLst>
          </p:cNvPr>
          <p:cNvSpPr>
            <a:spLocks noGrp="1"/>
          </p:cNvSpPr>
          <p:nvPr>
            <p:ph type="body" idx="1"/>
          </p:nvPr>
        </p:nvSpPr>
        <p:spPr/>
        <p:txBody>
          <a:bodyPr/>
          <a:lstStyle/>
          <a:p>
            <a:r>
              <a:rPr lang="en-US" dirty="0"/>
              <a:t>Before Dilation</a:t>
            </a:r>
            <a:endParaRPr lang="en-IN" dirty="0"/>
          </a:p>
        </p:txBody>
      </p:sp>
      <p:pic>
        <p:nvPicPr>
          <p:cNvPr id="8" name="Content Placeholder 7">
            <a:extLst>
              <a:ext uri="{FF2B5EF4-FFF2-40B4-BE49-F238E27FC236}">
                <a16:creationId xmlns:a16="http://schemas.microsoft.com/office/drawing/2014/main" id="{642055CB-513D-4BBF-A73B-2147B0CA1C3C}"/>
              </a:ext>
            </a:extLst>
          </p:cNvPr>
          <p:cNvPicPr>
            <a:picLocks noGrp="1" noChangeAspect="1"/>
          </p:cNvPicPr>
          <p:nvPr>
            <p:ph sz="half" idx="2"/>
          </p:nvPr>
        </p:nvPicPr>
        <p:blipFill>
          <a:blip r:embed="rId2"/>
          <a:stretch>
            <a:fillRect/>
          </a:stretch>
        </p:blipFill>
        <p:spPr>
          <a:xfrm>
            <a:off x="973670" y="4046829"/>
            <a:ext cx="4997450" cy="567742"/>
          </a:xfrm>
        </p:spPr>
      </p:pic>
      <p:sp>
        <p:nvSpPr>
          <p:cNvPr id="15" name="Text Placeholder 14">
            <a:extLst>
              <a:ext uri="{FF2B5EF4-FFF2-40B4-BE49-F238E27FC236}">
                <a16:creationId xmlns:a16="http://schemas.microsoft.com/office/drawing/2014/main" id="{ED63A688-FDB4-4C66-B555-DC7DA064BECB}"/>
              </a:ext>
            </a:extLst>
          </p:cNvPr>
          <p:cNvSpPr>
            <a:spLocks noGrp="1"/>
          </p:cNvSpPr>
          <p:nvPr>
            <p:ph type="body" sz="quarter" idx="3"/>
          </p:nvPr>
        </p:nvSpPr>
        <p:spPr/>
        <p:txBody>
          <a:bodyPr/>
          <a:lstStyle/>
          <a:p>
            <a:r>
              <a:rPr lang="en-US" dirty="0"/>
              <a:t>After Dilation (4 X 4)</a:t>
            </a:r>
            <a:endParaRPr lang="en-IN" dirty="0"/>
          </a:p>
        </p:txBody>
      </p:sp>
      <p:pic>
        <p:nvPicPr>
          <p:cNvPr id="10" name="Content Placeholder 9">
            <a:extLst>
              <a:ext uri="{FF2B5EF4-FFF2-40B4-BE49-F238E27FC236}">
                <a16:creationId xmlns:a16="http://schemas.microsoft.com/office/drawing/2014/main" id="{37FBB255-5EEF-4614-BFF5-98902D93B311}"/>
              </a:ext>
            </a:extLst>
          </p:cNvPr>
          <p:cNvPicPr>
            <a:picLocks noGrp="1" noChangeAspect="1"/>
          </p:cNvPicPr>
          <p:nvPr>
            <p:ph sz="quarter" idx="4"/>
          </p:nvPr>
        </p:nvPicPr>
        <p:blipFill>
          <a:blip r:embed="rId3"/>
          <a:stretch>
            <a:fillRect/>
          </a:stretch>
        </p:blipFill>
        <p:spPr>
          <a:xfrm>
            <a:off x="6183522" y="4046829"/>
            <a:ext cx="4995863" cy="541163"/>
          </a:xfrm>
        </p:spPr>
      </p:pic>
      <p:pic>
        <p:nvPicPr>
          <p:cNvPr id="12" name="Picture 11">
            <a:extLst>
              <a:ext uri="{FF2B5EF4-FFF2-40B4-BE49-F238E27FC236}">
                <a16:creationId xmlns:a16="http://schemas.microsoft.com/office/drawing/2014/main" id="{DDC7067B-0B0C-40E2-BACC-271160E84ECB}"/>
              </a:ext>
            </a:extLst>
          </p:cNvPr>
          <p:cNvPicPr>
            <a:picLocks noChangeAspect="1"/>
          </p:cNvPicPr>
          <p:nvPr/>
        </p:nvPicPr>
        <p:blipFill>
          <a:blip r:embed="rId4"/>
          <a:stretch>
            <a:fillRect/>
          </a:stretch>
        </p:blipFill>
        <p:spPr>
          <a:xfrm>
            <a:off x="4926113" y="1128165"/>
            <a:ext cx="1257409" cy="419136"/>
          </a:xfrm>
          <a:prstGeom prst="rect">
            <a:avLst/>
          </a:prstGeom>
        </p:spPr>
      </p:pic>
    </p:spTree>
    <p:extLst>
      <p:ext uri="{BB962C8B-B14F-4D97-AF65-F5344CB8AC3E}">
        <p14:creationId xmlns:p14="http://schemas.microsoft.com/office/powerpoint/2010/main" val="336381880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1CB-1569-42C7-9FDA-73E9317D0FC1}"/>
              </a:ext>
            </a:extLst>
          </p:cNvPr>
          <p:cNvSpPr>
            <a:spLocks noGrp="1"/>
          </p:cNvSpPr>
          <p:nvPr>
            <p:ph type="title"/>
          </p:nvPr>
        </p:nvSpPr>
        <p:spPr/>
        <p:txBody>
          <a:bodyPr/>
          <a:lstStyle/>
          <a:p>
            <a:r>
              <a:rPr lang="en-US" dirty="0"/>
              <a:t>Process to achieve dilation</a:t>
            </a:r>
            <a:endParaRPr lang="en-IN" dirty="0"/>
          </a:p>
        </p:txBody>
      </p:sp>
      <p:sp>
        <p:nvSpPr>
          <p:cNvPr id="3" name="Content Placeholder 2">
            <a:extLst>
              <a:ext uri="{FF2B5EF4-FFF2-40B4-BE49-F238E27FC236}">
                <a16:creationId xmlns:a16="http://schemas.microsoft.com/office/drawing/2014/main" id="{95CC30D0-183C-4C47-969D-D2A60DF8815A}"/>
              </a:ext>
            </a:extLst>
          </p:cNvPr>
          <p:cNvSpPr>
            <a:spLocks noGrp="1"/>
          </p:cNvSpPr>
          <p:nvPr>
            <p:ph idx="1"/>
          </p:nvPr>
        </p:nvSpPr>
        <p:spPr>
          <a:xfrm>
            <a:off x="685801" y="2142067"/>
            <a:ext cx="10131425" cy="4015452"/>
          </a:xfrm>
        </p:spPr>
        <p:txBody>
          <a:bodyPr>
            <a:normAutofit lnSpcReduction="10000"/>
          </a:bodyPr>
          <a:lstStyle/>
          <a:p>
            <a:r>
              <a:rPr lang="en-US" dirty="0"/>
              <a:t>Copy the original binary image in .</a:t>
            </a:r>
            <a:r>
              <a:rPr lang="en-US" dirty="0" err="1"/>
              <a:t>pbm</a:t>
            </a:r>
            <a:r>
              <a:rPr lang="en-US" dirty="0"/>
              <a:t> format.</a:t>
            </a:r>
          </a:p>
          <a:p>
            <a:r>
              <a:rPr lang="en-US" dirty="0"/>
              <a:t>Scan it and store the pixel values in an array.</a:t>
            </a:r>
          </a:p>
          <a:p>
            <a:r>
              <a:rPr lang="en-US" dirty="0"/>
              <a:t>Make a duplicate array of same size and pixel values.</a:t>
            </a:r>
          </a:p>
          <a:p>
            <a:r>
              <a:rPr lang="en-US" dirty="0"/>
              <a:t>Now take structuring element from the user say (a, b).</a:t>
            </a:r>
          </a:p>
          <a:p>
            <a:r>
              <a:rPr lang="en-US" dirty="0"/>
              <a:t>Now parse the duplicate array from the top left corner to the right and go all the way to bottom.</a:t>
            </a:r>
          </a:p>
          <a:p>
            <a:r>
              <a:rPr lang="en-US" dirty="0"/>
              <a:t>When parsing, put the structuring element top left corner at the position you are say (x, y) and check the elements coinciding with the duplicate image array and structuring element.</a:t>
            </a:r>
          </a:p>
          <a:p>
            <a:r>
              <a:rPr lang="en-US" dirty="0"/>
              <a:t>If at any position the value of the duplicate image array is 1 then at position (x + a/2, y + b/2) put 2 and continue this process until parsing of total duplicate image array.</a:t>
            </a:r>
          </a:p>
          <a:p>
            <a:r>
              <a:rPr lang="en-US" dirty="0"/>
              <a:t>Now scan the duplicate image array once again and if at any position if you find 2 replace it by 1.</a:t>
            </a:r>
          </a:p>
          <a:p>
            <a:r>
              <a:rPr lang="en-US" dirty="0"/>
              <a:t>The final duplicate image array contains the dilated image using given structuring element.</a:t>
            </a:r>
          </a:p>
        </p:txBody>
      </p:sp>
    </p:spTree>
    <p:extLst>
      <p:ext uri="{BB962C8B-B14F-4D97-AF65-F5344CB8AC3E}">
        <p14:creationId xmlns:p14="http://schemas.microsoft.com/office/powerpoint/2010/main" val="236872222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7667-ADA0-4404-928C-055B51A5C54E}"/>
              </a:ext>
            </a:extLst>
          </p:cNvPr>
          <p:cNvSpPr>
            <a:spLocks noGrp="1"/>
          </p:cNvSpPr>
          <p:nvPr>
            <p:ph type="title"/>
          </p:nvPr>
        </p:nvSpPr>
        <p:spPr>
          <a:xfrm>
            <a:off x="685801" y="609601"/>
            <a:ext cx="10131427" cy="3124199"/>
          </a:xfrm>
        </p:spPr>
        <p:txBody>
          <a:bodyPr>
            <a:normAutofit/>
          </a:bodyPr>
          <a:lstStyle/>
          <a:p>
            <a:r>
              <a:rPr lang="en-US" sz="4000" dirty="0"/>
              <a:t>Erosion</a:t>
            </a:r>
            <a:endParaRPr lang="en-IN" sz="4000" dirty="0"/>
          </a:p>
        </p:txBody>
      </p:sp>
      <p:sp>
        <p:nvSpPr>
          <p:cNvPr id="3" name="Text Placeholder 2">
            <a:extLst>
              <a:ext uri="{FF2B5EF4-FFF2-40B4-BE49-F238E27FC236}">
                <a16:creationId xmlns:a16="http://schemas.microsoft.com/office/drawing/2014/main" id="{73137722-3D78-4484-837E-DBA99BB9EFEE}"/>
              </a:ext>
            </a:extLst>
          </p:cNvPr>
          <p:cNvSpPr>
            <a:spLocks noGrp="1"/>
          </p:cNvSpPr>
          <p:nvPr>
            <p:ph type="body" idx="1"/>
          </p:nvPr>
        </p:nvSpPr>
        <p:spPr/>
        <p:txBody>
          <a:bodyPr/>
          <a:lstStyle/>
          <a:p>
            <a:pPr marL="342900" indent="-342900">
              <a:buFont typeface="Arial" panose="020B0604020202020204" pitchFamily="34" charset="0"/>
              <a:buChar char="•"/>
            </a:pPr>
            <a:r>
              <a:rPr lang="en-US" dirty="0"/>
              <a:t>Erosion decreases pixel density.</a:t>
            </a:r>
          </a:p>
          <a:p>
            <a:pPr marL="342900" indent="-342900">
              <a:buFont typeface="Arial" panose="020B0604020202020204" pitchFamily="34" charset="0"/>
              <a:buChar char="•"/>
            </a:pPr>
            <a:r>
              <a:rPr lang="en-US" dirty="0"/>
              <a:t>Used to thin the font.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1913037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983991C-8DC4-44F7-8DB4-1818EEAF95BC}"/>
              </a:ext>
            </a:extLst>
          </p:cNvPr>
          <p:cNvSpPr>
            <a:spLocks noGrp="1"/>
          </p:cNvSpPr>
          <p:nvPr>
            <p:ph type="title"/>
          </p:nvPr>
        </p:nvSpPr>
        <p:spPr/>
        <p:txBody>
          <a:bodyPr/>
          <a:lstStyle/>
          <a:p>
            <a:r>
              <a:rPr lang="en-US" dirty="0"/>
              <a:t>Impact of Erosion</a:t>
            </a:r>
            <a:endParaRPr lang="en-IN" dirty="0"/>
          </a:p>
        </p:txBody>
      </p:sp>
      <p:sp>
        <p:nvSpPr>
          <p:cNvPr id="14" name="Text Placeholder 13">
            <a:extLst>
              <a:ext uri="{FF2B5EF4-FFF2-40B4-BE49-F238E27FC236}">
                <a16:creationId xmlns:a16="http://schemas.microsoft.com/office/drawing/2014/main" id="{CC24E59B-452B-4E03-AE0F-03A2EE739281}"/>
              </a:ext>
            </a:extLst>
          </p:cNvPr>
          <p:cNvSpPr>
            <a:spLocks noGrp="1"/>
          </p:cNvSpPr>
          <p:nvPr>
            <p:ph type="body" idx="1"/>
          </p:nvPr>
        </p:nvSpPr>
        <p:spPr/>
        <p:txBody>
          <a:bodyPr/>
          <a:lstStyle/>
          <a:p>
            <a:r>
              <a:rPr lang="en-US" dirty="0"/>
              <a:t>Before Erosion</a:t>
            </a:r>
            <a:endParaRPr lang="en-IN" dirty="0"/>
          </a:p>
        </p:txBody>
      </p:sp>
      <p:sp>
        <p:nvSpPr>
          <p:cNvPr id="15" name="Text Placeholder 14">
            <a:extLst>
              <a:ext uri="{FF2B5EF4-FFF2-40B4-BE49-F238E27FC236}">
                <a16:creationId xmlns:a16="http://schemas.microsoft.com/office/drawing/2014/main" id="{ED63A688-FDB4-4C66-B555-DC7DA064BECB}"/>
              </a:ext>
            </a:extLst>
          </p:cNvPr>
          <p:cNvSpPr>
            <a:spLocks noGrp="1"/>
          </p:cNvSpPr>
          <p:nvPr>
            <p:ph type="body" sz="quarter" idx="3"/>
          </p:nvPr>
        </p:nvSpPr>
        <p:spPr/>
        <p:txBody>
          <a:bodyPr/>
          <a:lstStyle/>
          <a:p>
            <a:r>
              <a:rPr lang="en-US" dirty="0"/>
              <a:t>After Erosion (4 X 4)</a:t>
            </a:r>
            <a:endParaRPr lang="en-IN" dirty="0"/>
          </a:p>
        </p:txBody>
      </p:sp>
      <p:pic>
        <p:nvPicPr>
          <p:cNvPr id="3" name="Picture 2">
            <a:extLst>
              <a:ext uri="{FF2B5EF4-FFF2-40B4-BE49-F238E27FC236}">
                <a16:creationId xmlns:a16="http://schemas.microsoft.com/office/drawing/2014/main" id="{D1A30B25-0280-4127-BE0A-97006B812C8D}"/>
              </a:ext>
            </a:extLst>
          </p:cNvPr>
          <p:cNvPicPr>
            <a:picLocks noChangeAspect="1"/>
          </p:cNvPicPr>
          <p:nvPr/>
        </p:nvPicPr>
        <p:blipFill>
          <a:blip r:embed="rId2"/>
          <a:stretch>
            <a:fillRect/>
          </a:stretch>
        </p:blipFill>
        <p:spPr>
          <a:xfrm>
            <a:off x="4819328" y="1154837"/>
            <a:ext cx="1158340" cy="365792"/>
          </a:xfrm>
          <a:prstGeom prst="rect">
            <a:avLst/>
          </a:prstGeom>
        </p:spPr>
      </p:pic>
      <p:pic>
        <p:nvPicPr>
          <p:cNvPr id="11" name="Content Placeholder 10">
            <a:extLst>
              <a:ext uri="{FF2B5EF4-FFF2-40B4-BE49-F238E27FC236}">
                <a16:creationId xmlns:a16="http://schemas.microsoft.com/office/drawing/2014/main" id="{CAD78FF9-A864-400F-81E3-82268BE28882}"/>
              </a:ext>
            </a:extLst>
          </p:cNvPr>
          <p:cNvPicPr>
            <a:picLocks noGrp="1" noChangeAspect="1"/>
          </p:cNvPicPr>
          <p:nvPr>
            <p:ph sz="half" idx="2"/>
          </p:nvPr>
        </p:nvPicPr>
        <p:blipFill>
          <a:blip r:embed="rId3"/>
          <a:stretch>
            <a:fillRect/>
          </a:stretch>
        </p:blipFill>
        <p:spPr>
          <a:xfrm>
            <a:off x="502850" y="4046829"/>
            <a:ext cx="5474818" cy="621974"/>
          </a:xfrm>
        </p:spPr>
      </p:pic>
      <p:pic>
        <p:nvPicPr>
          <p:cNvPr id="17" name="Content Placeholder 16">
            <a:extLst>
              <a:ext uri="{FF2B5EF4-FFF2-40B4-BE49-F238E27FC236}">
                <a16:creationId xmlns:a16="http://schemas.microsoft.com/office/drawing/2014/main" id="{7EBCCA5C-09DF-4141-845A-4E67F7A19B2D}"/>
              </a:ext>
            </a:extLst>
          </p:cNvPr>
          <p:cNvPicPr>
            <a:picLocks noGrp="1" noChangeAspect="1"/>
          </p:cNvPicPr>
          <p:nvPr>
            <p:ph sz="quarter" idx="4"/>
          </p:nvPr>
        </p:nvPicPr>
        <p:blipFill>
          <a:blip r:embed="rId4"/>
          <a:stretch>
            <a:fillRect/>
          </a:stretch>
        </p:blipFill>
        <p:spPr>
          <a:xfrm>
            <a:off x="6234011" y="4046829"/>
            <a:ext cx="4995863" cy="621974"/>
          </a:xfrm>
        </p:spPr>
      </p:pic>
    </p:spTree>
    <p:extLst>
      <p:ext uri="{BB962C8B-B14F-4D97-AF65-F5344CB8AC3E}">
        <p14:creationId xmlns:p14="http://schemas.microsoft.com/office/powerpoint/2010/main" val="1504975028"/>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176</TotalTime>
  <Words>1348</Words>
  <Application>Microsoft Office PowerPoint</Application>
  <PresentationFormat>Widescreen</PresentationFormat>
  <Paragraphs>136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Celestial</vt:lpstr>
      <vt:lpstr>Mini project</vt:lpstr>
      <vt:lpstr>Pasumarthi Venkata siva sandeep</vt:lpstr>
      <vt:lpstr>Character segmentation</vt:lpstr>
      <vt:lpstr>Morphological Image Operations</vt:lpstr>
      <vt:lpstr>Dilation</vt:lpstr>
      <vt:lpstr>Impact of Dilation</vt:lpstr>
      <vt:lpstr>Process to achieve dilation</vt:lpstr>
      <vt:lpstr>Erosion</vt:lpstr>
      <vt:lpstr>Impact of Erosion</vt:lpstr>
      <vt:lpstr>Process to achieve Erosion</vt:lpstr>
      <vt:lpstr>Opening</vt:lpstr>
      <vt:lpstr>Impact of Opening</vt:lpstr>
      <vt:lpstr>Process to achieve OPENING</vt:lpstr>
      <vt:lpstr>Closing</vt:lpstr>
      <vt:lpstr>Impact of closing</vt:lpstr>
      <vt:lpstr>Process to achieve closing</vt:lpstr>
      <vt:lpstr>PowerPoint Presentation</vt:lpstr>
      <vt:lpstr>Horizontal Projection Profile</vt:lpstr>
      <vt:lpstr>Horizontal profile of a line</vt:lpstr>
      <vt:lpstr>Process to achieve horizontal projection profile</vt:lpstr>
      <vt:lpstr>Head Line Identification and Removal</vt:lpstr>
      <vt:lpstr>Process to achieve head line removal method 1</vt:lpstr>
      <vt:lpstr>Example of head line removal  Method 1</vt:lpstr>
      <vt:lpstr>Process to achieve head line removal method 2</vt:lpstr>
      <vt:lpstr>Example of head line removal  Method 2</vt:lpstr>
      <vt:lpstr>Example of head line Identification  Method 2</vt:lpstr>
      <vt:lpstr>Base Line Identification and Removal</vt:lpstr>
      <vt:lpstr>Process to achieve Base line removal</vt:lpstr>
      <vt:lpstr>Example of Base line Identification</vt:lpstr>
      <vt:lpstr>Final Objective – Character Segmentation</vt:lpstr>
      <vt:lpstr>Process to achieve character segmentation</vt:lpstr>
      <vt:lpstr>Example of Character Segmentation</vt:lpstr>
      <vt:lpstr>For source code click below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Sandeep Pasumarthi</dc:creator>
  <cp:lastModifiedBy>Sandeep Pasumarthi</cp:lastModifiedBy>
  <cp:revision>25</cp:revision>
  <dcterms:created xsi:type="dcterms:W3CDTF">2021-05-05T10:58:55Z</dcterms:created>
  <dcterms:modified xsi:type="dcterms:W3CDTF">2021-06-05T09:04:22Z</dcterms:modified>
</cp:coreProperties>
</file>