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4" r:id="rId5"/>
    <p:sldId id="293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000066"/>
    <a:srgbClr val="003399"/>
    <a:srgbClr val="BFAEF0"/>
    <a:srgbClr val="FFFF00"/>
    <a:srgbClr val="9BBB59"/>
    <a:srgbClr val="39B0D4"/>
    <a:srgbClr val="727272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4272D-999F-49EC-9394-7C5E2B86B5A7}" v="94" dt="2024-09-04T16:42:08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Sarkar" userId="96f824374df583d4" providerId="LiveId" clId="{64D4272D-999F-49EC-9394-7C5E2B86B5A7}"/>
    <pc:docChg chg="undo redo custSel addSld delSld modSld sldOrd">
      <pc:chgData name="Sandeep Sarkar" userId="96f824374df583d4" providerId="LiveId" clId="{64D4272D-999F-49EC-9394-7C5E2B86B5A7}" dt="2024-09-05T18:27:31.890" v="2511" actId="14100"/>
      <pc:docMkLst>
        <pc:docMk/>
      </pc:docMkLst>
      <pc:sldChg chg="addSp delSp modSp mod">
        <pc:chgData name="Sandeep Sarkar" userId="96f824374df583d4" providerId="LiveId" clId="{64D4272D-999F-49EC-9394-7C5E2B86B5A7}" dt="2024-09-04T16:12:59.312" v="2291" actId="14100"/>
        <pc:sldMkLst>
          <pc:docMk/>
          <pc:sldMk cId="0" sldId="281"/>
        </pc:sldMkLst>
        <pc:spChg chg="add mod">
          <ac:chgData name="Sandeep Sarkar" userId="96f824374df583d4" providerId="LiveId" clId="{64D4272D-999F-49EC-9394-7C5E2B86B5A7}" dt="2024-09-03T16:50:24.699" v="126" actId="1076"/>
          <ac:spMkLst>
            <pc:docMk/>
            <pc:sldMk cId="0" sldId="281"/>
            <ac:spMk id="4" creationId="{9B5CCBB7-0007-8DFD-6027-6B98DCE557EE}"/>
          </ac:spMkLst>
        </pc:spChg>
        <pc:spChg chg="add mod">
          <ac:chgData name="Sandeep Sarkar" userId="96f824374df583d4" providerId="LiveId" clId="{64D4272D-999F-49EC-9394-7C5E2B86B5A7}" dt="2024-09-03T16:53:55.476" v="168" actId="1076"/>
          <ac:spMkLst>
            <pc:docMk/>
            <pc:sldMk cId="0" sldId="281"/>
            <ac:spMk id="5" creationId="{38BCD56F-C63A-B8F0-18CA-8A0D866F2A36}"/>
          </ac:spMkLst>
        </pc:spChg>
        <pc:spChg chg="del mod">
          <ac:chgData name="Sandeep Sarkar" userId="96f824374df583d4" providerId="LiveId" clId="{64D4272D-999F-49EC-9394-7C5E2B86B5A7}" dt="2024-09-04T14:31:01.992" v="1141" actId="478"/>
          <ac:spMkLst>
            <pc:docMk/>
            <pc:sldMk cId="0" sldId="281"/>
            <ac:spMk id="9" creationId="{00000000-0000-0000-0000-000000000000}"/>
          </ac:spMkLst>
        </pc:spChg>
        <pc:spChg chg="add del mod">
          <ac:chgData name="Sandeep Sarkar" userId="96f824374df583d4" providerId="LiveId" clId="{64D4272D-999F-49EC-9394-7C5E2B86B5A7}" dt="2024-09-03T19:41:08.299" v="682" actId="478"/>
          <ac:spMkLst>
            <pc:docMk/>
            <pc:sldMk cId="0" sldId="281"/>
            <ac:spMk id="10" creationId="{F32A01A7-A7E0-6E10-90AE-EC676B2C8990}"/>
          </ac:spMkLst>
        </pc:spChg>
        <pc:spChg chg="add mod">
          <ac:chgData name="Sandeep Sarkar" userId="96f824374df583d4" providerId="LiveId" clId="{64D4272D-999F-49EC-9394-7C5E2B86B5A7}" dt="2024-09-03T19:45:31.791" v="694" actId="21"/>
          <ac:spMkLst>
            <pc:docMk/>
            <pc:sldMk cId="0" sldId="281"/>
            <ac:spMk id="11" creationId="{14831233-D05D-C0C2-B2E0-B1390CCC7CB1}"/>
          </ac:spMkLst>
        </pc:spChg>
        <pc:spChg chg="add del mod">
          <ac:chgData name="Sandeep Sarkar" userId="96f824374df583d4" providerId="LiveId" clId="{64D4272D-999F-49EC-9394-7C5E2B86B5A7}" dt="2024-09-03T16:56:27.088" v="194"/>
          <ac:spMkLst>
            <pc:docMk/>
            <pc:sldMk cId="0" sldId="281"/>
            <ac:spMk id="12" creationId="{29999757-D346-99E4-F42D-FA774E66F0AB}"/>
          </ac:spMkLst>
        </pc:spChg>
        <pc:spChg chg="add del mod">
          <ac:chgData name="Sandeep Sarkar" userId="96f824374df583d4" providerId="LiveId" clId="{64D4272D-999F-49EC-9394-7C5E2B86B5A7}" dt="2024-09-03T16:57:33.844" v="258" actId="478"/>
          <ac:spMkLst>
            <pc:docMk/>
            <pc:sldMk cId="0" sldId="281"/>
            <ac:spMk id="14" creationId="{8D00A50B-9166-F750-ADAA-7434B90DCE2E}"/>
          </ac:spMkLst>
        </pc:spChg>
        <pc:spChg chg="add mod">
          <ac:chgData name="Sandeep Sarkar" userId="96f824374df583d4" providerId="LiveId" clId="{64D4272D-999F-49EC-9394-7C5E2B86B5A7}" dt="2024-09-03T17:10:17.566" v="434" actId="1076"/>
          <ac:spMkLst>
            <pc:docMk/>
            <pc:sldMk cId="0" sldId="281"/>
            <ac:spMk id="15" creationId="{8409B76C-CA7E-F4BA-279F-41C50001D463}"/>
          </ac:spMkLst>
        </pc:spChg>
        <pc:spChg chg="add mod">
          <ac:chgData name="Sandeep Sarkar" userId="96f824374df583d4" providerId="LiveId" clId="{64D4272D-999F-49EC-9394-7C5E2B86B5A7}" dt="2024-09-03T19:04:00.389" v="588" actId="1076"/>
          <ac:spMkLst>
            <pc:docMk/>
            <pc:sldMk cId="0" sldId="281"/>
            <ac:spMk id="16" creationId="{282C5A5A-CAC9-0A05-4E32-1566033D328F}"/>
          </ac:spMkLst>
        </pc:spChg>
        <pc:spChg chg="add mod">
          <ac:chgData name="Sandeep Sarkar" userId="96f824374df583d4" providerId="LiveId" clId="{64D4272D-999F-49EC-9394-7C5E2B86B5A7}" dt="2024-09-03T19:54:40.576" v="716" actId="21"/>
          <ac:spMkLst>
            <pc:docMk/>
            <pc:sldMk cId="0" sldId="281"/>
            <ac:spMk id="17" creationId="{7C6ECC6A-1B74-0FC4-5810-DC6AEC7999A3}"/>
          </ac:spMkLst>
        </pc:spChg>
        <pc:spChg chg="mod">
          <ac:chgData name="Sandeep Sarkar" userId="96f824374df583d4" providerId="LiveId" clId="{64D4272D-999F-49EC-9394-7C5E2B86B5A7}" dt="2024-09-04T15:47:49.612" v="1403" actId="1076"/>
          <ac:spMkLst>
            <pc:docMk/>
            <pc:sldMk cId="0" sldId="281"/>
            <ac:spMk id="39" creationId="{A34A5529-EBCB-230A-AE43-A1EB98954C4A}"/>
          </ac:spMkLst>
        </pc:spChg>
        <pc:spChg chg="mod">
          <ac:chgData name="Sandeep Sarkar" userId="96f824374df583d4" providerId="LiveId" clId="{64D4272D-999F-49EC-9394-7C5E2B86B5A7}" dt="2024-09-03T16:44:41.110" v="65" actId="1076"/>
          <ac:spMkLst>
            <pc:docMk/>
            <pc:sldMk cId="0" sldId="281"/>
            <ac:spMk id="15361" creationId="{00000000-0000-0000-0000-000000000000}"/>
          </ac:spMkLst>
        </pc:spChg>
        <pc:spChg chg="del mod">
          <ac:chgData name="Sandeep Sarkar" userId="96f824374df583d4" providerId="LiveId" clId="{64D4272D-999F-49EC-9394-7C5E2B86B5A7}" dt="2024-09-03T16:20:27.378" v="31"/>
          <ac:spMkLst>
            <pc:docMk/>
            <pc:sldMk cId="0" sldId="281"/>
            <ac:spMk id="15362" creationId="{00000000-0000-0000-0000-000000000000}"/>
          </ac:spMkLst>
        </pc:spChg>
        <pc:spChg chg="mod">
          <ac:chgData name="Sandeep Sarkar" userId="96f824374df583d4" providerId="LiveId" clId="{64D4272D-999F-49EC-9394-7C5E2B86B5A7}" dt="2024-09-04T16:12:59.312" v="2291" actId="14100"/>
          <ac:spMkLst>
            <pc:docMk/>
            <pc:sldMk cId="0" sldId="281"/>
            <ac:spMk id="17410" creationId="{00000000-0000-0000-0000-000000000000}"/>
          </ac:spMkLst>
        </pc:spChg>
        <pc:picChg chg="mod">
          <ac:chgData name="Sandeep Sarkar" userId="96f824374df583d4" providerId="LiveId" clId="{64D4272D-999F-49EC-9394-7C5E2B86B5A7}" dt="2024-09-04T14:31:25.353" v="1146" actId="14100"/>
          <ac:picMkLst>
            <pc:docMk/>
            <pc:sldMk cId="0" sldId="281"/>
            <ac:picMk id="12" creationId="{91A3EF87-4BB5-9987-315D-CED0D10C4EDD}"/>
          </ac:picMkLst>
        </pc:picChg>
        <pc:picChg chg="add del mod">
          <ac:chgData name="Sandeep Sarkar" userId="96f824374df583d4" providerId="LiveId" clId="{64D4272D-999F-49EC-9394-7C5E2B86B5A7}" dt="2024-09-03T19:40:49.614" v="678" actId="478"/>
          <ac:picMkLst>
            <pc:docMk/>
            <pc:sldMk cId="0" sldId="281"/>
            <ac:picMk id="19" creationId="{23E32CFC-B6A5-0432-33BD-7C833BD7B1C5}"/>
          </ac:picMkLst>
        </pc:picChg>
        <pc:picChg chg="mod">
          <ac:chgData name="Sandeep Sarkar" userId="96f824374df583d4" providerId="LiveId" clId="{64D4272D-999F-49EC-9394-7C5E2B86B5A7}" dt="2024-09-04T14:31:27.917" v="1147" actId="14100"/>
          <ac:picMkLst>
            <pc:docMk/>
            <pc:sldMk cId="0" sldId="281"/>
            <ac:picMk id="20" creationId="{BE37EE39-0448-3ADB-7958-2A739AB9CBDA}"/>
          </ac:picMkLst>
        </pc:picChg>
        <pc:picChg chg="add mod">
          <ac:chgData name="Sandeep Sarkar" userId="96f824374df583d4" providerId="LiveId" clId="{64D4272D-999F-49EC-9394-7C5E2B86B5A7}" dt="2024-09-03T19:44:40.065" v="687" actId="1076"/>
          <ac:picMkLst>
            <pc:docMk/>
            <pc:sldMk cId="0" sldId="281"/>
            <ac:picMk id="21" creationId="{54303B37-2CC1-CBAE-F255-8146853C276E}"/>
          </ac:picMkLst>
        </pc:picChg>
        <pc:picChg chg="add mod">
          <ac:chgData name="Sandeep Sarkar" userId="96f824374df583d4" providerId="LiveId" clId="{64D4272D-999F-49EC-9394-7C5E2B86B5A7}" dt="2024-09-03T19:54:18.762" v="713" actId="14100"/>
          <ac:picMkLst>
            <pc:docMk/>
            <pc:sldMk cId="0" sldId="281"/>
            <ac:picMk id="26" creationId="{2CDE4DB0-0D0A-FE64-8FF3-7D2EF5077C38}"/>
          </ac:picMkLst>
        </pc:picChg>
        <pc:picChg chg="add mod">
          <ac:chgData name="Sandeep Sarkar" userId="96f824374df583d4" providerId="LiveId" clId="{64D4272D-999F-49EC-9394-7C5E2B86B5A7}" dt="2024-09-03T20:08:02.938" v="721" actId="14100"/>
          <ac:picMkLst>
            <pc:docMk/>
            <pc:sldMk cId="0" sldId="281"/>
            <ac:picMk id="31" creationId="{E27722E3-7291-ECF2-8C4E-DDB4DF08A6D0}"/>
          </ac:picMkLst>
        </pc:picChg>
        <pc:picChg chg="mod">
          <ac:chgData name="Sandeep Sarkar" userId="96f824374df583d4" providerId="LiveId" clId="{64D4272D-999F-49EC-9394-7C5E2B86B5A7}" dt="2024-09-04T15:48:15.660" v="1409" actId="14100"/>
          <ac:picMkLst>
            <pc:docMk/>
            <pc:sldMk cId="0" sldId="281"/>
            <ac:picMk id="45" creationId="{33C08A91-004A-0E10-B7E3-0EE76634B602}"/>
          </ac:picMkLst>
        </pc:picChg>
        <pc:cxnChg chg="add mod">
          <ac:chgData name="Sandeep Sarkar" userId="96f824374df583d4" providerId="LiveId" clId="{64D4272D-999F-49EC-9394-7C5E2B86B5A7}" dt="2024-09-03T19:45:17.523" v="693" actId="14100"/>
          <ac:cxnSpMkLst>
            <pc:docMk/>
            <pc:sldMk cId="0" sldId="281"/>
            <ac:cxnSpMk id="23" creationId="{BF5C1E3A-B6B0-ECCF-7306-CE8994B59865}"/>
          </ac:cxnSpMkLst>
        </pc:cxnChg>
        <pc:cxnChg chg="add mod">
          <ac:chgData name="Sandeep Sarkar" userId="96f824374df583d4" providerId="LiveId" clId="{64D4272D-999F-49EC-9394-7C5E2B86B5A7}" dt="2024-09-03T19:52:53.167" v="705" actId="1076"/>
          <ac:cxnSpMkLst>
            <pc:docMk/>
            <pc:sldMk cId="0" sldId="281"/>
            <ac:cxnSpMk id="27" creationId="{25BEFB8B-C927-192A-EA03-1AEB51EBF651}"/>
          </ac:cxnSpMkLst>
        </pc:cxnChg>
        <pc:cxnChg chg="add mod">
          <ac:chgData name="Sandeep Sarkar" userId="96f824374df583d4" providerId="LiveId" clId="{64D4272D-999F-49EC-9394-7C5E2B86B5A7}" dt="2024-09-03T19:54:31.309" v="715" actId="14100"/>
          <ac:cxnSpMkLst>
            <pc:docMk/>
            <pc:sldMk cId="0" sldId="281"/>
            <ac:cxnSpMk id="28" creationId="{9222741E-5FFB-8B35-636A-440A09F0EE7B}"/>
          </ac:cxnSpMkLst>
        </pc:cxnChg>
      </pc:sldChg>
      <pc:sldChg chg="addSp delSp modSp mod ord">
        <pc:chgData name="Sandeep Sarkar" userId="96f824374df583d4" providerId="LiveId" clId="{64D4272D-999F-49EC-9394-7C5E2B86B5A7}" dt="2024-09-04T16:13:13.328" v="2293" actId="14100"/>
        <pc:sldMkLst>
          <pc:docMk/>
          <pc:sldMk cId="0" sldId="290"/>
        </pc:sldMkLst>
        <pc:spChg chg="add del mod">
          <ac:chgData name="Sandeep Sarkar" userId="96f824374df583d4" providerId="LiveId" clId="{64D4272D-999F-49EC-9394-7C5E2B86B5A7}" dt="2024-09-03T21:19:07.920" v="725" actId="11529"/>
          <ac:spMkLst>
            <pc:docMk/>
            <pc:sldMk cId="0" sldId="290"/>
            <ac:spMk id="4" creationId="{CABBA467-A696-1D72-4CC3-2E597A876D4D}"/>
          </ac:spMkLst>
        </pc:spChg>
        <pc:spChg chg="del">
          <ac:chgData name="Sandeep Sarkar" userId="96f824374df583d4" providerId="LiveId" clId="{64D4272D-999F-49EC-9394-7C5E2B86B5A7}" dt="2024-09-04T16:04:38.441" v="1969" actId="478"/>
          <ac:spMkLst>
            <pc:docMk/>
            <pc:sldMk cId="0" sldId="290"/>
            <ac:spMk id="7" creationId="{00000000-0000-0000-0000-000000000000}"/>
          </ac:spMkLst>
        </pc:spChg>
        <pc:spChg chg="del mod">
          <ac:chgData name="Sandeep Sarkar" userId="96f824374df583d4" providerId="LiveId" clId="{64D4272D-999F-49EC-9394-7C5E2B86B5A7}" dt="2024-09-04T14:31:11.240" v="1142" actId="478"/>
          <ac:spMkLst>
            <pc:docMk/>
            <pc:sldMk cId="0" sldId="290"/>
            <ac:spMk id="10" creationId="{AD4F69D3-EEB0-4C4C-9434-B9960FB5854C}"/>
          </ac:spMkLst>
        </pc:spChg>
        <pc:spChg chg="add mod">
          <ac:chgData name="Sandeep Sarkar" userId="96f824374df583d4" providerId="LiveId" clId="{64D4272D-999F-49EC-9394-7C5E2B86B5A7}" dt="2024-09-03T22:30:09.318" v="1130" actId="1076"/>
          <ac:spMkLst>
            <pc:docMk/>
            <pc:sldMk cId="0" sldId="290"/>
            <ac:spMk id="15" creationId="{CC85A07D-B530-F0B6-DA27-4436E9134BA1}"/>
          </ac:spMkLst>
        </pc:spChg>
        <pc:spChg chg="mod">
          <ac:chgData name="Sandeep Sarkar" userId="96f824374df583d4" providerId="LiveId" clId="{64D4272D-999F-49EC-9394-7C5E2B86B5A7}" dt="2024-09-04T14:30:33.125" v="1135" actId="1076"/>
          <ac:spMkLst>
            <pc:docMk/>
            <pc:sldMk cId="0" sldId="290"/>
            <ac:spMk id="17" creationId="{829CB4F4-FDC2-D64B-2DA7-E7DCC1C2845D}"/>
          </ac:spMkLst>
        </pc:spChg>
        <pc:spChg chg="mod">
          <ac:chgData name="Sandeep Sarkar" userId="96f824374df583d4" providerId="LiveId" clId="{64D4272D-999F-49EC-9394-7C5E2B86B5A7}" dt="2024-09-03T22:31:42.063" v="1134" actId="1076"/>
          <ac:spMkLst>
            <pc:docMk/>
            <pc:sldMk cId="0" sldId="290"/>
            <ac:spMk id="17410" creationId="{00000000-0000-0000-0000-000000000000}"/>
          </ac:spMkLst>
        </pc:spChg>
        <pc:graphicFrameChg chg="add del modGraphic">
          <ac:chgData name="Sandeep Sarkar" userId="96f824374df583d4" providerId="LiveId" clId="{64D4272D-999F-49EC-9394-7C5E2B86B5A7}" dt="2024-09-03T16:20:48.646" v="37" actId="478"/>
          <ac:graphicFrameMkLst>
            <pc:docMk/>
            <pc:sldMk cId="0" sldId="290"/>
            <ac:graphicFrameMk id="3" creationId="{2FF39885-828F-0DEF-06EA-C18F7A9E0720}"/>
          </ac:graphicFrameMkLst>
        </pc:graphicFrameChg>
        <pc:picChg chg="add del mod">
          <ac:chgData name="Sandeep Sarkar" userId="96f824374df583d4" providerId="LiveId" clId="{64D4272D-999F-49EC-9394-7C5E2B86B5A7}" dt="2024-09-03T22:27:50.793" v="1061" actId="478"/>
          <ac:picMkLst>
            <pc:docMk/>
            <pc:sldMk cId="0" sldId="290"/>
            <ac:picMk id="9" creationId="{0F14134B-446D-F95C-105B-AEBC4F7786B7}"/>
          </ac:picMkLst>
        </pc:picChg>
        <pc:picChg chg="add mod">
          <ac:chgData name="Sandeep Sarkar" userId="96f824374df583d4" providerId="LiveId" clId="{64D4272D-999F-49EC-9394-7C5E2B86B5A7}" dt="2024-09-03T22:30:09.737" v="1131" actId="1076"/>
          <ac:picMkLst>
            <pc:docMk/>
            <pc:sldMk cId="0" sldId="290"/>
            <ac:picMk id="13" creationId="{43790506-DD5F-EE5A-328C-1AC0D260F342}"/>
          </ac:picMkLst>
        </pc:picChg>
        <pc:picChg chg="mod">
          <ac:chgData name="Sandeep Sarkar" userId="96f824374df583d4" providerId="LiveId" clId="{64D4272D-999F-49EC-9394-7C5E2B86B5A7}" dt="2024-09-04T16:13:13.328" v="2293" actId="14100"/>
          <ac:picMkLst>
            <pc:docMk/>
            <pc:sldMk cId="0" sldId="290"/>
            <ac:picMk id="14" creationId="{61C16275-1A9E-3D08-356D-55E4C8A8C2A9}"/>
          </ac:picMkLst>
        </pc:picChg>
        <pc:picChg chg="mod">
          <ac:chgData name="Sandeep Sarkar" userId="96f824374df583d4" providerId="LiveId" clId="{64D4272D-999F-49EC-9394-7C5E2B86B5A7}" dt="2024-09-04T16:13:10.433" v="2292" actId="14100"/>
          <ac:picMkLst>
            <pc:docMk/>
            <pc:sldMk cId="0" sldId="290"/>
            <ac:picMk id="56" creationId="{2786A0F9-948E-21D6-08FC-5C0EFBA9F51C}"/>
          </ac:picMkLst>
        </pc:picChg>
      </pc:sldChg>
      <pc:sldChg chg="modSp mod">
        <pc:chgData name="Sandeep Sarkar" userId="96f824374df583d4" providerId="LiveId" clId="{64D4272D-999F-49EC-9394-7C5E2B86B5A7}" dt="2024-09-05T18:27:31.890" v="2511" actId="14100"/>
        <pc:sldMkLst>
          <pc:docMk/>
          <pc:sldMk cId="0" sldId="291"/>
        </pc:sldMkLst>
        <pc:spChg chg="mod">
          <ac:chgData name="Sandeep Sarkar" userId="96f824374df583d4" providerId="LiveId" clId="{64D4272D-999F-49EC-9394-7C5E2B86B5A7}" dt="2024-09-05T18:27:31.890" v="2511" actId="14100"/>
          <ac:spMkLst>
            <pc:docMk/>
            <pc:sldMk cId="0" sldId="291"/>
            <ac:spMk id="2" creationId="{EF8EAC52-A924-24C1-AD5F-F50BA7D6CAF0}"/>
          </ac:spMkLst>
        </pc:spChg>
        <pc:spChg chg="mod">
          <ac:chgData name="Sandeep Sarkar" userId="96f824374df583d4" providerId="LiveId" clId="{64D4272D-999F-49EC-9394-7C5E2B86B5A7}" dt="2024-09-05T18:27:06.658" v="2510" actId="14100"/>
          <ac:spMkLst>
            <pc:docMk/>
            <pc:sldMk cId="0" sldId="291"/>
            <ac:spMk id="10" creationId="{00000000-0000-0000-0000-000000000000}"/>
          </ac:spMkLst>
        </pc:spChg>
      </pc:sldChg>
      <pc:sldChg chg="addSp delSp modSp mod ord">
        <pc:chgData name="Sandeep Sarkar" userId="96f824374df583d4" providerId="LiveId" clId="{64D4272D-999F-49EC-9394-7C5E2B86B5A7}" dt="2024-09-04T16:36:01.057" v="2373" actId="478"/>
        <pc:sldMkLst>
          <pc:docMk/>
          <pc:sldMk cId="3753387913" sldId="293"/>
        </pc:sldMkLst>
        <pc:spChg chg="add del mod">
          <ac:chgData name="Sandeep Sarkar" userId="96f824374df583d4" providerId="LiveId" clId="{64D4272D-999F-49EC-9394-7C5E2B86B5A7}" dt="2024-09-04T16:29:15.822" v="2332" actId="478"/>
          <ac:spMkLst>
            <pc:docMk/>
            <pc:sldMk cId="3753387913" sldId="293"/>
            <ac:spMk id="2" creationId="{86D17B3E-7572-5AB5-1FE3-D7335D87D95B}"/>
          </ac:spMkLst>
        </pc:spChg>
        <pc:spChg chg="add del mod">
          <ac:chgData name="Sandeep Sarkar" userId="96f824374df583d4" providerId="LiveId" clId="{64D4272D-999F-49EC-9394-7C5E2B86B5A7}" dt="2024-09-03T18:34:04.249" v="566"/>
          <ac:spMkLst>
            <pc:docMk/>
            <pc:sldMk cId="3753387913" sldId="293"/>
            <ac:spMk id="3" creationId="{36C9FC2B-6A46-E7F1-A44F-3E79EAE812A4}"/>
          </ac:spMkLst>
        </pc:spChg>
        <pc:spChg chg="add del mod">
          <ac:chgData name="Sandeep Sarkar" userId="96f824374df583d4" providerId="LiveId" clId="{64D4272D-999F-49EC-9394-7C5E2B86B5A7}" dt="2024-09-04T16:05:41.395" v="2014" actId="478"/>
          <ac:spMkLst>
            <pc:docMk/>
            <pc:sldMk cId="3753387913" sldId="293"/>
            <ac:spMk id="4" creationId="{1079A142-EAEC-7734-8DF2-140F89B6C3BD}"/>
          </ac:spMkLst>
        </pc:spChg>
        <pc:spChg chg="add del mod">
          <ac:chgData name="Sandeep Sarkar" userId="96f824374df583d4" providerId="LiveId" clId="{64D4272D-999F-49EC-9394-7C5E2B86B5A7}" dt="2024-09-03T19:06:03.145" v="605"/>
          <ac:spMkLst>
            <pc:docMk/>
            <pc:sldMk cId="3753387913" sldId="293"/>
            <ac:spMk id="5" creationId="{B4518CBC-6B00-F47E-17ED-D58B2ADD1C24}"/>
          </ac:spMkLst>
        </pc:spChg>
        <pc:spChg chg="add del mod">
          <ac:chgData name="Sandeep Sarkar" userId="96f824374df583d4" providerId="LiveId" clId="{64D4272D-999F-49EC-9394-7C5E2B86B5A7}" dt="2024-09-04T16:36:01.057" v="2373" actId="478"/>
          <ac:spMkLst>
            <pc:docMk/>
            <pc:sldMk cId="3753387913" sldId="293"/>
            <ac:spMk id="6" creationId="{00000000-0000-0000-0000-000000000000}"/>
          </ac:spMkLst>
        </pc:spChg>
        <pc:spChg chg="del mod">
          <ac:chgData name="Sandeep Sarkar" userId="96f824374df583d4" providerId="LiveId" clId="{64D4272D-999F-49EC-9394-7C5E2B86B5A7}" dt="2024-09-04T16:04:31.965" v="1968" actId="478"/>
          <ac:spMkLst>
            <pc:docMk/>
            <pc:sldMk cId="3753387913" sldId="293"/>
            <ac:spMk id="7" creationId="{00000000-0000-0000-0000-000000000000}"/>
          </ac:spMkLst>
        </pc:spChg>
        <pc:spChg chg="add del mod">
          <ac:chgData name="Sandeep Sarkar" userId="96f824374df583d4" providerId="LiveId" clId="{64D4272D-999F-49EC-9394-7C5E2B86B5A7}" dt="2024-09-04T15:59:57.941" v="1427" actId="478"/>
          <ac:spMkLst>
            <pc:docMk/>
            <pc:sldMk cId="3753387913" sldId="293"/>
            <ac:spMk id="9" creationId="{9CB03CFA-DFE9-C3D4-3694-5B096222AC54}"/>
          </ac:spMkLst>
        </pc:spChg>
        <pc:spChg chg="del">
          <ac:chgData name="Sandeep Sarkar" userId="96f824374df583d4" providerId="LiveId" clId="{64D4272D-999F-49EC-9394-7C5E2B86B5A7}" dt="2024-09-04T14:31:16.869" v="1144" actId="478"/>
          <ac:spMkLst>
            <pc:docMk/>
            <pc:sldMk cId="3753387913" sldId="293"/>
            <ac:spMk id="10" creationId="{AD4F69D3-EEB0-4C4C-9434-B9960FB5854C}"/>
          </ac:spMkLst>
        </pc:spChg>
        <pc:spChg chg="mod">
          <ac:chgData name="Sandeep Sarkar" userId="96f824374df583d4" providerId="LiveId" clId="{64D4272D-999F-49EC-9394-7C5E2B86B5A7}" dt="2024-09-03T17:50:02.874" v="552" actId="20577"/>
          <ac:spMkLst>
            <pc:docMk/>
            <pc:sldMk cId="3753387913" sldId="293"/>
            <ac:spMk id="11" creationId="{881A248B-B7B3-4BA2-A166-FAE5E20BF81B}"/>
          </ac:spMkLst>
        </pc:spChg>
        <pc:spChg chg="add del mod">
          <ac:chgData name="Sandeep Sarkar" userId="96f824374df583d4" providerId="LiveId" clId="{64D4272D-999F-49EC-9394-7C5E2B86B5A7}" dt="2024-09-04T16:01:44.572" v="1594" actId="478"/>
          <ac:spMkLst>
            <pc:docMk/>
            <pc:sldMk cId="3753387913" sldId="293"/>
            <ac:spMk id="12" creationId="{A554DD6B-0E7B-9AAA-FF62-892D1D3B7470}"/>
          </ac:spMkLst>
        </pc:spChg>
        <pc:spChg chg="add del mod">
          <ac:chgData name="Sandeep Sarkar" userId="96f824374df583d4" providerId="LiveId" clId="{64D4272D-999F-49EC-9394-7C5E2B86B5A7}" dt="2024-09-03T21:23:05.989" v="735"/>
          <ac:spMkLst>
            <pc:docMk/>
            <pc:sldMk cId="3753387913" sldId="293"/>
            <ac:spMk id="13" creationId="{11F293DE-C8E1-C08A-9B21-9C78D7FF9652}"/>
          </ac:spMkLst>
        </pc:spChg>
        <pc:spChg chg="add del mod">
          <ac:chgData name="Sandeep Sarkar" userId="96f824374df583d4" providerId="LiveId" clId="{64D4272D-999F-49EC-9394-7C5E2B86B5A7}" dt="2024-09-04T15:39:46.761" v="1239" actId="478"/>
          <ac:spMkLst>
            <pc:docMk/>
            <pc:sldMk cId="3753387913" sldId="293"/>
            <ac:spMk id="14" creationId="{39297642-4573-1786-B5A0-D5518F25ED0C}"/>
          </ac:spMkLst>
        </pc:spChg>
        <pc:spChg chg="add del mod">
          <ac:chgData name="Sandeep Sarkar" userId="96f824374df583d4" providerId="LiveId" clId="{64D4272D-999F-49EC-9394-7C5E2B86B5A7}" dt="2024-09-04T16:02:15.849" v="1638" actId="478"/>
          <ac:spMkLst>
            <pc:docMk/>
            <pc:sldMk cId="3753387913" sldId="293"/>
            <ac:spMk id="15" creationId="{1934A0D3-721B-01AB-8002-5B2E55AF2303}"/>
          </ac:spMkLst>
        </pc:spChg>
        <pc:spChg chg="add del mod">
          <ac:chgData name="Sandeep Sarkar" userId="96f824374df583d4" providerId="LiveId" clId="{64D4272D-999F-49EC-9394-7C5E2B86B5A7}" dt="2024-09-04T15:44:00.081" v="1292" actId="1076"/>
          <ac:spMkLst>
            <pc:docMk/>
            <pc:sldMk cId="3753387913" sldId="293"/>
            <ac:spMk id="18" creationId="{992C30ED-3450-6F9C-0FE2-55F133E73AAF}"/>
          </ac:spMkLst>
        </pc:spChg>
        <pc:spChg chg="add mod">
          <ac:chgData name="Sandeep Sarkar" userId="96f824374df583d4" providerId="LiveId" clId="{64D4272D-999F-49EC-9394-7C5E2B86B5A7}" dt="2024-09-04T16:03:47.312" v="1655" actId="20578"/>
          <ac:spMkLst>
            <pc:docMk/>
            <pc:sldMk cId="3753387913" sldId="293"/>
            <ac:spMk id="21" creationId="{671144AD-B191-5B52-03C9-B2BC2BAF397B}"/>
          </ac:spMkLst>
        </pc:spChg>
        <pc:spChg chg="add del mod">
          <ac:chgData name="Sandeep Sarkar" userId="96f824374df583d4" providerId="LiveId" clId="{64D4272D-999F-49EC-9394-7C5E2B86B5A7}" dt="2024-09-04T15:44:54.427" v="1329" actId="478"/>
          <ac:spMkLst>
            <pc:docMk/>
            <pc:sldMk cId="3753387913" sldId="293"/>
            <ac:spMk id="23" creationId="{F16E94F8-D28C-B685-C100-CF3BDD94A239}"/>
          </ac:spMkLst>
        </pc:spChg>
        <pc:spChg chg="add del mod">
          <ac:chgData name="Sandeep Sarkar" userId="96f824374df583d4" providerId="LiveId" clId="{64D4272D-999F-49EC-9394-7C5E2B86B5A7}" dt="2024-09-04T16:01:20.661" v="1544" actId="478"/>
          <ac:spMkLst>
            <pc:docMk/>
            <pc:sldMk cId="3753387913" sldId="293"/>
            <ac:spMk id="30" creationId="{CD06E3F7-FA02-4851-503A-23A6FD359923}"/>
          </ac:spMkLst>
        </pc:spChg>
        <pc:spChg chg="add mod">
          <ac:chgData name="Sandeep Sarkar" userId="96f824374df583d4" providerId="LiveId" clId="{64D4272D-999F-49EC-9394-7C5E2B86B5A7}" dt="2024-09-04T16:01:27.571" v="1546" actId="14100"/>
          <ac:spMkLst>
            <pc:docMk/>
            <pc:sldMk cId="3753387913" sldId="293"/>
            <ac:spMk id="31" creationId="{778B3E4B-51DF-C070-B672-93E5AF7BE134}"/>
          </ac:spMkLst>
        </pc:spChg>
        <pc:spChg chg="add mod">
          <ac:chgData name="Sandeep Sarkar" userId="96f824374df583d4" providerId="LiveId" clId="{64D4272D-999F-49EC-9394-7C5E2B86B5A7}" dt="2024-09-04T16:01:57.693" v="1598" actId="1076"/>
          <ac:spMkLst>
            <pc:docMk/>
            <pc:sldMk cId="3753387913" sldId="293"/>
            <ac:spMk id="32" creationId="{D7E0A19F-5179-91FA-6D83-0A947701F848}"/>
          </ac:spMkLst>
        </pc:spChg>
        <pc:spChg chg="add mod">
          <ac:chgData name="Sandeep Sarkar" userId="96f824374df583d4" providerId="LiveId" clId="{64D4272D-999F-49EC-9394-7C5E2B86B5A7}" dt="2024-09-04T16:30:46.682" v="2353" actId="14100"/>
          <ac:spMkLst>
            <pc:docMk/>
            <pc:sldMk cId="3753387913" sldId="293"/>
            <ac:spMk id="33" creationId="{D093AD79-9E6E-A4A6-0E1E-EAB4B1B9208C}"/>
          </ac:spMkLst>
        </pc:spChg>
        <pc:spChg chg="add mod">
          <ac:chgData name="Sandeep Sarkar" userId="96f824374df583d4" providerId="LiveId" clId="{64D4272D-999F-49EC-9394-7C5E2B86B5A7}" dt="2024-09-04T16:30:37.355" v="2350" actId="14100"/>
          <ac:spMkLst>
            <pc:docMk/>
            <pc:sldMk cId="3753387913" sldId="293"/>
            <ac:spMk id="34" creationId="{9ABD11D0-AE55-15B1-2735-64048ED7C157}"/>
          </ac:spMkLst>
        </pc:spChg>
        <pc:spChg chg="add mod">
          <ac:chgData name="Sandeep Sarkar" userId="96f824374df583d4" providerId="LiveId" clId="{64D4272D-999F-49EC-9394-7C5E2B86B5A7}" dt="2024-09-04T16:05:48.657" v="2017" actId="1076"/>
          <ac:spMkLst>
            <pc:docMk/>
            <pc:sldMk cId="3753387913" sldId="293"/>
            <ac:spMk id="35" creationId="{5A91A8D9-A132-1BF3-FC82-FC195B3CDD02}"/>
          </ac:spMkLst>
        </pc:spChg>
        <pc:spChg chg="del">
          <ac:chgData name="Sandeep Sarkar" userId="96f824374df583d4" providerId="LiveId" clId="{64D4272D-999F-49EC-9394-7C5E2B86B5A7}" dt="2024-09-04T15:44:52.843" v="1328" actId="478"/>
          <ac:spMkLst>
            <pc:docMk/>
            <pc:sldMk cId="3753387913" sldId="293"/>
            <ac:spMk id="17409" creationId="{00000000-0000-0000-0000-000000000000}"/>
          </ac:spMkLst>
        </pc:spChg>
        <pc:spChg chg="del mod">
          <ac:chgData name="Sandeep Sarkar" userId="96f824374df583d4" providerId="LiveId" clId="{64D4272D-999F-49EC-9394-7C5E2B86B5A7}" dt="2024-09-03T18:29:29.123" v="554"/>
          <ac:spMkLst>
            <pc:docMk/>
            <pc:sldMk cId="3753387913" sldId="293"/>
            <ac:spMk id="17410" creationId="{00000000-0000-0000-0000-000000000000}"/>
          </ac:spMkLst>
        </pc:spChg>
        <pc:picChg chg="mod">
          <ac:chgData name="Sandeep Sarkar" userId="96f824374df583d4" providerId="LiveId" clId="{64D4272D-999F-49EC-9394-7C5E2B86B5A7}" dt="2024-09-04T15:47:29.803" v="1387" actId="14100"/>
          <ac:picMkLst>
            <pc:docMk/>
            <pc:sldMk cId="3753387913" sldId="293"/>
            <ac:picMk id="8" creationId="{00000000-0000-0000-0000-000000000000}"/>
          </ac:picMkLst>
        </pc:picChg>
        <pc:picChg chg="add del mod">
          <ac:chgData name="Sandeep Sarkar" userId="96f824374df583d4" providerId="LiveId" clId="{64D4272D-999F-49EC-9394-7C5E2B86B5A7}" dt="2024-09-04T15:42:01.710" v="1244" actId="478"/>
          <ac:picMkLst>
            <pc:docMk/>
            <pc:sldMk cId="3753387913" sldId="293"/>
            <ac:picMk id="10" creationId="{07FB560B-3F87-C79A-AAD5-EA61AD753889}"/>
          </ac:picMkLst>
        </pc:picChg>
        <pc:picChg chg="add del mod">
          <ac:chgData name="Sandeep Sarkar" userId="96f824374df583d4" providerId="LiveId" clId="{64D4272D-999F-49EC-9394-7C5E2B86B5A7}" dt="2024-09-04T15:54:59.068" v="1412" actId="21"/>
          <ac:picMkLst>
            <pc:docMk/>
            <pc:sldMk cId="3753387913" sldId="293"/>
            <ac:picMk id="13" creationId="{173420F9-8451-1EE2-5410-AB3D8CB290CE}"/>
          </ac:picMkLst>
        </pc:picChg>
        <pc:picChg chg="add del mod">
          <ac:chgData name="Sandeep Sarkar" userId="96f824374df583d4" providerId="LiveId" clId="{64D4272D-999F-49EC-9394-7C5E2B86B5A7}" dt="2024-09-04T15:55:15.615" v="1421" actId="21"/>
          <ac:picMkLst>
            <pc:docMk/>
            <pc:sldMk cId="3753387913" sldId="293"/>
            <ac:picMk id="17" creationId="{75C7324D-3D56-49E0-D523-8053327B88BC}"/>
          </ac:picMkLst>
        </pc:picChg>
        <pc:picChg chg="add mod">
          <ac:chgData name="Sandeep Sarkar" userId="96f824374df583d4" providerId="LiveId" clId="{64D4272D-999F-49EC-9394-7C5E2B86B5A7}" dt="2024-09-04T15:42:37.540" v="1260"/>
          <ac:picMkLst>
            <pc:docMk/>
            <pc:sldMk cId="3753387913" sldId="293"/>
            <ac:picMk id="19" creationId="{19C30449-4853-F252-E5FC-90BC0DB3D60E}"/>
          </ac:picMkLst>
        </pc:picChg>
        <pc:picChg chg="add mod">
          <ac:chgData name="Sandeep Sarkar" userId="96f824374df583d4" providerId="LiveId" clId="{64D4272D-999F-49EC-9394-7C5E2B86B5A7}" dt="2024-09-04T15:42:39.524" v="1262"/>
          <ac:picMkLst>
            <pc:docMk/>
            <pc:sldMk cId="3753387913" sldId="293"/>
            <ac:picMk id="20" creationId="{1135173A-AC92-C0EA-8FB7-6F977B911A46}"/>
          </ac:picMkLst>
        </pc:picChg>
        <pc:picChg chg="add mod">
          <ac:chgData name="Sandeep Sarkar" userId="96f824374df583d4" providerId="LiveId" clId="{64D4272D-999F-49EC-9394-7C5E2B86B5A7}" dt="2024-09-04T15:54:59.920" v="1413"/>
          <ac:picMkLst>
            <pc:docMk/>
            <pc:sldMk cId="3753387913" sldId="293"/>
            <ac:picMk id="24" creationId="{173420F9-8451-1EE2-5410-AB3D8CB290CE}"/>
          </ac:picMkLst>
        </pc:picChg>
        <pc:picChg chg="add del mod">
          <ac:chgData name="Sandeep Sarkar" userId="96f824374df583d4" providerId="LiveId" clId="{64D4272D-999F-49EC-9394-7C5E2B86B5A7}" dt="2024-09-04T15:55:02.867" v="1415" actId="21"/>
          <ac:picMkLst>
            <pc:docMk/>
            <pc:sldMk cId="3753387913" sldId="293"/>
            <ac:picMk id="25" creationId="{B89377C8-8992-1AC5-D85A-838A77F8652F}"/>
          </ac:picMkLst>
        </pc:picChg>
        <pc:picChg chg="add mod">
          <ac:chgData name="Sandeep Sarkar" userId="96f824374df583d4" providerId="LiveId" clId="{64D4272D-999F-49EC-9394-7C5E2B86B5A7}" dt="2024-09-04T16:00:26.792" v="1438" actId="1076"/>
          <ac:picMkLst>
            <pc:docMk/>
            <pc:sldMk cId="3753387913" sldId="293"/>
            <ac:picMk id="26" creationId="{B89377C8-8992-1AC5-D85A-838A77F8652F}"/>
          </ac:picMkLst>
        </pc:picChg>
        <pc:picChg chg="add mod">
          <ac:chgData name="Sandeep Sarkar" userId="96f824374df583d4" providerId="LiveId" clId="{64D4272D-999F-49EC-9394-7C5E2B86B5A7}" dt="2024-09-04T15:55:32.420" v="1426" actId="1076"/>
          <ac:picMkLst>
            <pc:docMk/>
            <pc:sldMk cId="3753387913" sldId="293"/>
            <ac:picMk id="27" creationId="{75C7324D-3D56-49E0-D523-8053327B88BC}"/>
          </ac:picMkLst>
        </pc:picChg>
        <pc:picChg chg="add mod">
          <ac:chgData name="Sandeep Sarkar" userId="96f824374df583d4" providerId="LiveId" clId="{64D4272D-999F-49EC-9394-7C5E2B86B5A7}" dt="2024-09-04T16:31:04.178" v="2357" actId="1076"/>
          <ac:picMkLst>
            <pc:docMk/>
            <pc:sldMk cId="3753387913" sldId="293"/>
            <ac:picMk id="29" creationId="{09BCB136-8E1A-4CFC-9E13-5A49029D4E35}"/>
          </ac:picMkLst>
        </pc:picChg>
        <pc:picChg chg="add mod">
          <ac:chgData name="Sandeep Sarkar" userId="96f824374df583d4" providerId="LiveId" clId="{64D4272D-999F-49EC-9394-7C5E2B86B5A7}" dt="2024-09-04T16:30:54.411" v="2354" actId="1440"/>
          <ac:picMkLst>
            <pc:docMk/>
            <pc:sldMk cId="3753387913" sldId="293"/>
            <ac:picMk id="37" creationId="{A6318690-A8E0-F9A8-3316-F86DB1CE569A}"/>
          </ac:picMkLst>
        </pc:picChg>
        <pc:picChg chg="add mod">
          <ac:chgData name="Sandeep Sarkar" userId="96f824374df583d4" providerId="LiveId" clId="{64D4272D-999F-49EC-9394-7C5E2B86B5A7}" dt="2024-09-04T16:33:22.741" v="2366" actId="14100"/>
          <ac:picMkLst>
            <pc:docMk/>
            <pc:sldMk cId="3753387913" sldId="293"/>
            <ac:picMk id="39" creationId="{70E7B021-D25B-C6E4-0231-AED5B3527396}"/>
          </ac:picMkLst>
        </pc:picChg>
      </pc:sldChg>
      <pc:sldChg chg="addSp delSp modSp mod">
        <pc:chgData name="Sandeep Sarkar" userId="96f824374df583d4" providerId="LiveId" clId="{64D4272D-999F-49EC-9394-7C5E2B86B5A7}" dt="2024-09-05T15:16:51.433" v="2509" actId="1076"/>
        <pc:sldMkLst>
          <pc:docMk/>
          <pc:sldMk cId="2997144140" sldId="294"/>
        </pc:sldMkLst>
        <pc:spChg chg="add mod">
          <ac:chgData name="Sandeep Sarkar" userId="96f824374df583d4" providerId="LiveId" clId="{64D4272D-999F-49EC-9394-7C5E2B86B5A7}" dt="2024-09-04T16:19:06.784" v="2318" actId="14100"/>
          <ac:spMkLst>
            <pc:docMk/>
            <pc:sldMk cId="2997144140" sldId="294"/>
            <ac:spMk id="2" creationId="{D893439B-2815-F37E-45E7-A3B38A1C45A2}"/>
          </ac:spMkLst>
        </pc:spChg>
        <pc:spChg chg="del">
          <ac:chgData name="Sandeep Sarkar" userId="96f824374df583d4" providerId="LiveId" clId="{64D4272D-999F-49EC-9394-7C5E2B86B5A7}" dt="2024-09-04T16:04:41.084" v="1970" actId="478"/>
          <ac:spMkLst>
            <pc:docMk/>
            <pc:sldMk cId="2997144140" sldId="294"/>
            <ac:spMk id="7" creationId="{00000000-0000-0000-0000-000000000000}"/>
          </ac:spMkLst>
        </pc:spChg>
        <pc:spChg chg="del">
          <ac:chgData name="Sandeep Sarkar" userId="96f824374df583d4" providerId="LiveId" clId="{64D4272D-999F-49EC-9394-7C5E2B86B5A7}" dt="2024-09-04T14:31:14.145" v="1143" actId="478"/>
          <ac:spMkLst>
            <pc:docMk/>
            <pc:sldMk cId="2997144140" sldId="294"/>
            <ac:spMk id="10" creationId="{AD4F69D3-EEB0-4C4C-9434-B9960FB5854C}"/>
          </ac:spMkLst>
        </pc:spChg>
        <pc:spChg chg="mod">
          <ac:chgData name="Sandeep Sarkar" userId="96f824374df583d4" providerId="LiveId" clId="{64D4272D-999F-49EC-9394-7C5E2B86B5A7}" dt="2024-09-03T21:26:34.314" v="790" actId="20577"/>
          <ac:spMkLst>
            <pc:docMk/>
            <pc:sldMk cId="2997144140" sldId="294"/>
            <ac:spMk id="11" creationId="{39FAE393-4007-4055-AB9B-4973C11E1794}"/>
          </ac:spMkLst>
        </pc:spChg>
        <pc:spChg chg="mod">
          <ac:chgData name="Sandeep Sarkar" userId="96f824374df583d4" providerId="LiveId" clId="{64D4272D-999F-49EC-9394-7C5E2B86B5A7}" dt="2024-09-04T16:19:38.507" v="2320" actId="207"/>
          <ac:spMkLst>
            <pc:docMk/>
            <pc:sldMk cId="2997144140" sldId="294"/>
            <ac:spMk id="60" creationId="{CB00B9E7-01C4-55C6-919C-64D6BF640FD6}"/>
          </ac:spMkLst>
        </pc:spChg>
        <pc:spChg chg="mod">
          <ac:chgData name="Sandeep Sarkar" userId="96f824374df583d4" providerId="LiveId" clId="{64D4272D-999F-49EC-9394-7C5E2B86B5A7}" dt="2024-09-03T19:29:56.179" v="665" actId="21"/>
          <ac:spMkLst>
            <pc:docMk/>
            <pc:sldMk cId="2997144140" sldId="294"/>
            <ac:spMk id="17410" creationId="{00000000-0000-0000-0000-000000000000}"/>
          </ac:spMkLst>
        </pc:spChg>
        <pc:picChg chg="mod">
          <ac:chgData name="Sandeep Sarkar" userId="96f824374df583d4" providerId="LiveId" clId="{64D4272D-999F-49EC-9394-7C5E2B86B5A7}" dt="2024-09-04T16:17:13.174" v="2298" actId="14100"/>
          <ac:picMkLst>
            <pc:docMk/>
            <pc:sldMk cId="2997144140" sldId="294"/>
            <ac:picMk id="8" creationId="{00000000-0000-0000-0000-000000000000}"/>
          </ac:picMkLst>
        </pc:picChg>
        <pc:picChg chg="mod">
          <ac:chgData name="Sandeep Sarkar" userId="96f824374df583d4" providerId="LiveId" clId="{64D4272D-999F-49EC-9394-7C5E2B86B5A7}" dt="2024-09-04T16:20:24.033" v="2330" actId="1076"/>
          <ac:picMkLst>
            <pc:docMk/>
            <pc:sldMk cId="2997144140" sldId="294"/>
            <ac:picMk id="47" creationId="{A12EFBB6-3621-93EA-EB42-F8EB4AD3BD1B}"/>
          </ac:picMkLst>
        </pc:picChg>
        <pc:picChg chg="mod">
          <ac:chgData name="Sandeep Sarkar" userId="96f824374df583d4" providerId="LiveId" clId="{64D4272D-999F-49EC-9394-7C5E2B86B5A7}" dt="2024-09-04T16:20:02.630" v="2324" actId="1076"/>
          <ac:picMkLst>
            <pc:docMk/>
            <pc:sldMk cId="2997144140" sldId="294"/>
            <ac:picMk id="54" creationId="{09941D20-F895-CF6C-98D5-0FFA63BAA865}"/>
          </ac:picMkLst>
        </pc:picChg>
        <pc:picChg chg="mod">
          <ac:chgData name="Sandeep Sarkar" userId="96f824374df583d4" providerId="LiveId" clId="{64D4272D-999F-49EC-9394-7C5E2B86B5A7}" dt="2024-09-05T15:16:51.433" v="2509" actId="1076"/>
          <ac:picMkLst>
            <pc:docMk/>
            <pc:sldMk cId="2997144140" sldId="294"/>
            <ac:picMk id="61" creationId="{B75185B2-79AB-8CB6-33C5-FFEDDB673D90}"/>
          </ac:picMkLst>
        </pc:picChg>
      </pc:sldChg>
      <pc:sldChg chg="addSp delSp modSp mod">
        <pc:chgData name="Sandeep Sarkar" userId="96f824374df583d4" providerId="LiveId" clId="{64D4272D-999F-49EC-9394-7C5E2B86B5A7}" dt="2024-09-04T17:03:21.314" v="2508" actId="20577"/>
        <pc:sldMkLst>
          <pc:docMk/>
          <pc:sldMk cId="3916788613" sldId="296"/>
        </pc:sldMkLst>
        <pc:spChg chg="del mod">
          <ac:chgData name="Sandeep Sarkar" userId="96f824374df583d4" providerId="LiveId" clId="{64D4272D-999F-49EC-9394-7C5E2B86B5A7}" dt="2024-09-04T16:07:24.628" v="2147" actId="478"/>
          <ac:spMkLst>
            <pc:docMk/>
            <pc:sldMk cId="3916788613" sldId="296"/>
            <ac:spMk id="2" creationId="{BA78E485-694D-4636-CAA3-51C75053002B}"/>
          </ac:spMkLst>
        </pc:spChg>
        <pc:spChg chg="add mod">
          <ac:chgData name="Sandeep Sarkar" userId="96f824374df583d4" providerId="LiveId" clId="{64D4272D-999F-49EC-9394-7C5E2B86B5A7}" dt="2024-09-04T15:46:51.758" v="1378" actId="14100"/>
          <ac:spMkLst>
            <pc:docMk/>
            <pc:sldMk cId="3916788613" sldId="296"/>
            <ac:spMk id="4" creationId="{7B4999BD-F53E-7B7A-7898-E767C3239244}"/>
          </ac:spMkLst>
        </pc:spChg>
        <pc:spChg chg="del">
          <ac:chgData name="Sandeep Sarkar" userId="96f824374df583d4" providerId="LiveId" clId="{64D4272D-999F-49EC-9394-7C5E2B86B5A7}" dt="2024-09-04T16:43:20.817" v="2452" actId="478"/>
          <ac:spMkLst>
            <pc:docMk/>
            <pc:sldMk cId="3916788613" sldId="296"/>
            <ac:spMk id="6" creationId="{00000000-0000-0000-0000-000000000000}"/>
          </ac:spMkLst>
        </pc:spChg>
        <pc:spChg chg="del">
          <ac:chgData name="Sandeep Sarkar" userId="96f824374df583d4" providerId="LiveId" clId="{64D4272D-999F-49EC-9394-7C5E2B86B5A7}" dt="2024-09-04T16:11:02.318" v="2278" actId="478"/>
          <ac:spMkLst>
            <pc:docMk/>
            <pc:sldMk cId="3916788613" sldId="296"/>
            <ac:spMk id="7" creationId="{00000000-0000-0000-0000-000000000000}"/>
          </ac:spMkLst>
        </pc:spChg>
        <pc:spChg chg="add del mod">
          <ac:chgData name="Sandeep Sarkar" userId="96f824374df583d4" providerId="LiveId" clId="{64D4272D-999F-49EC-9394-7C5E2B86B5A7}" dt="2024-09-04T15:46:42.450" v="1373" actId="478"/>
          <ac:spMkLst>
            <pc:docMk/>
            <pc:sldMk cId="3916788613" sldId="296"/>
            <ac:spMk id="9" creationId="{1EED9600-FC19-BCFA-923D-40106FF10370}"/>
          </ac:spMkLst>
        </pc:spChg>
        <pc:spChg chg="add del mod">
          <ac:chgData name="Sandeep Sarkar" userId="96f824374df583d4" providerId="LiveId" clId="{64D4272D-999F-49EC-9394-7C5E2B86B5A7}" dt="2024-09-04T16:42:04.537" v="2436" actId="478"/>
          <ac:spMkLst>
            <pc:docMk/>
            <pc:sldMk cId="3916788613" sldId="296"/>
            <ac:spMk id="10" creationId="{28F20CC7-AC08-2972-AD55-F9D9D64697E7}"/>
          </ac:spMkLst>
        </pc:spChg>
        <pc:spChg chg="del">
          <ac:chgData name="Sandeep Sarkar" userId="96f824374df583d4" providerId="LiveId" clId="{64D4272D-999F-49EC-9394-7C5E2B86B5A7}" dt="2024-09-04T14:31:19.612" v="1145" actId="478"/>
          <ac:spMkLst>
            <pc:docMk/>
            <pc:sldMk cId="3916788613" sldId="296"/>
            <ac:spMk id="10" creationId="{AD4F69D3-EEB0-4C4C-9434-B9960FB5854C}"/>
          </ac:spMkLst>
        </pc:spChg>
        <pc:spChg chg="mod">
          <ac:chgData name="Sandeep Sarkar" userId="96f824374df583d4" providerId="LiveId" clId="{64D4272D-999F-49EC-9394-7C5E2B86B5A7}" dt="2024-09-03T17:15:18.270" v="525" actId="20577"/>
          <ac:spMkLst>
            <pc:docMk/>
            <pc:sldMk cId="3916788613" sldId="296"/>
            <ac:spMk id="11" creationId="{7122456D-0AB0-4DA2-9020-387E1666931A}"/>
          </ac:spMkLst>
        </pc:spChg>
        <pc:spChg chg="add del mod">
          <ac:chgData name="Sandeep Sarkar" userId="96f824374df583d4" providerId="LiveId" clId="{64D4272D-999F-49EC-9394-7C5E2B86B5A7}" dt="2024-09-04T16:36:31.183" v="2379"/>
          <ac:spMkLst>
            <pc:docMk/>
            <pc:sldMk cId="3916788613" sldId="296"/>
            <ac:spMk id="11" creationId="{94ED3F0E-0F76-81C9-44D0-6BEE4C557804}"/>
          </ac:spMkLst>
        </pc:spChg>
        <pc:spChg chg="add mod">
          <ac:chgData name="Sandeep Sarkar" userId="96f824374df583d4" providerId="LiveId" clId="{64D4272D-999F-49EC-9394-7C5E2B86B5A7}" dt="2024-09-04T17:03:06.565" v="2473" actId="1076"/>
          <ac:spMkLst>
            <pc:docMk/>
            <pc:sldMk cId="3916788613" sldId="296"/>
            <ac:spMk id="12" creationId="{46EE5944-EE17-F50A-1709-20B0D5819D88}"/>
          </ac:spMkLst>
        </pc:spChg>
        <pc:spChg chg="del mod">
          <ac:chgData name="Sandeep Sarkar" userId="96f824374df583d4" providerId="LiveId" clId="{64D4272D-999F-49EC-9394-7C5E2B86B5A7}" dt="2024-09-04T16:10:22.724" v="2229" actId="478"/>
          <ac:spMkLst>
            <pc:docMk/>
            <pc:sldMk cId="3916788613" sldId="296"/>
            <ac:spMk id="13" creationId="{C8E286EE-E6DE-7C3E-519B-9D0F59DFF4F2}"/>
          </ac:spMkLst>
        </pc:spChg>
        <pc:spChg chg="add mod">
          <ac:chgData name="Sandeep Sarkar" userId="96f824374df583d4" providerId="LiveId" clId="{64D4272D-999F-49EC-9394-7C5E2B86B5A7}" dt="2024-09-04T16:44:00.754" v="2461" actId="113"/>
          <ac:spMkLst>
            <pc:docMk/>
            <pc:sldMk cId="3916788613" sldId="296"/>
            <ac:spMk id="14" creationId="{209FAA39-BB90-30B3-0272-CAE3076BDA03}"/>
          </ac:spMkLst>
        </pc:spChg>
        <pc:spChg chg="add mod">
          <ac:chgData name="Sandeep Sarkar" userId="96f824374df583d4" providerId="LiveId" clId="{64D4272D-999F-49EC-9394-7C5E2B86B5A7}" dt="2024-09-04T17:03:21.314" v="2508" actId="20577"/>
          <ac:spMkLst>
            <pc:docMk/>
            <pc:sldMk cId="3916788613" sldId="296"/>
            <ac:spMk id="17" creationId="{6B3F52A4-DD40-5638-8D0A-827066A4565F}"/>
          </ac:spMkLst>
        </pc:spChg>
        <pc:spChg chg="del">
          <ac:chgData name="Sandeep Sarkar" userId="96f824374df583d4" providerId="LiveId" clId="{64D4272D-999F-49EC-9394-7C5E2B86B5A7}" dt="2024-09-04T15:46:40.846" v="1372" actId="478"/>
          <ac:spMkLst>
            <pc:docMk/>
            <pc:sldMk cId="3916788613" sldId="296"/>
            <ac:spMk id="17409" creationId="{00000000-0000-0000-0000-000000000000}"/>
          </ac:spMkLst>
        </pc:spChg>
        <pc:spChg chg="add del mod">
          <ac:chgData name="Sandeep Sarkar" userId="96f824374df583d4" providerId="LiveId" clId="{64D4272D-999F-49EC-9394-7C5E2B86B5A7}" dt="2024-09-04T16:36:43.093" v="2382" actId="478"/>
          <ac:spMkLst>
            <pc:docMk/>
            <pc:sldMk cId="3916788613" sldId="296"/>
            <ac:spMk id="17410" creationId="{00000000-0000-0000-0000-000000000000}"/>
          </ac:spMkLst>
        </pc:spChg>
        <pc:picChg chg="add mod">
          <ac:chgData name="Sandeep Sarkar" userId="96f824374df583d4" providerId="LiveId" clId="{64D4272D-999F-49EC-9394-7C5E2B86B5A7}" dt="2024-09-04T16:43:32.443" v="2454" actId="1582"/>
          <ac:picMkLst>
            <pc:docMk/>
            <pc:sldMk cId="3916788613" sldId="296"/>
            <ac:picMk id="16" creationId="{6E705AA2-56AF-C290-CEE9-7AAEEEFEF037}"/>
          </ac:picMkLst>
        </pc:picChg>
      </pc:sldChg>
      <pc:sldChg chg="del">
        <pc:chgData name="Sandeep Sarkar" userId="96f824374df583d4" providerId="LiveId" clId="{64D4272D-999F-49EC-9394-7C5E2B86B5A7}" dt="2024-09-03T18:34:14.951" v="567" actId="2696"/>
        <pc:sldMkLst>
          <pc:docMk/>
          <pc:sldMk cId="1588084416" sldId="297"/>
        </pc:sldMkLst>
      </pc:sldChg>
      <pc:sldChg chg="new del">
        <pc:chgData name="Sandeep Sarkar" userId="96f824374df583d4" providerId="LiveId" clId="{64D4272D-999F-49EC-9394-7C5E2B86B5A7}" dt="2024-09-03T22:21:07.549" v="1040" actId="680"/>
        <pc:sldMkLst>
          <pc:docMk/>
          <pc:sldMk cId="2047859245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lesforce.com/in/service/customer-service-chatbot/what-is-a-chatbot/" TargetMode="External"/><Relationship Id="rId5" Type="http://schemas.openxmlformats.org/officeDocument/2006/relationships/hyperlink" Target="https://www.investopedia.com/terms/p/predictive-analytics.asp" TargetMode="External"/><Relationship Id="rId4" Type="http://schemas.openxmlformats.org/officeDocument/2006/relationships/hyperlink" Target="https://www.aicte-jk-scholarship-gov.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959666" y="1864663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24186" y="103930"/>
            <a:ext cx="9049820" cy="842965"/>
          </a:xfrm>
          <a:ln w="19050"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142" y="1996620"/>
            <a:ext cx="6197607" cy="458439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1728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evelopment of a Paperless Scholarship Disbursement System for PMSSS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Miscellaneous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Category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(Registered on portal)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Green Grants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EAC52-A924-24C1-AD5F-F50BA7D6CAF0}"/>
              </a:ext>
            </a:extLst>
          </p:cNvPr>
          <p:cNvSpPr txBox="1"/>
          <p:nvPr/>
        </p:nvSpPr>
        <p:spPr>
          <a:xfrm>
            <a:off x="4364082" y="1214482"/>
            <a:ext cx="3403402" cy="584775"/>
          </a:xfrm>
          <a:prstGeom prst="rect">
            <a:avLst/>
          </a:prstGeom>
          <a:noFill/>
          <a:ln w="28575">
            <a:solidFill>
              <a:srgbClr val="01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TITLE 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737E7C-6E0E-4B08-9E9D-6130C95211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251857" cy="807334"/>
          </a:xfrm>
          <a:prstGeom prst="ellips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Grants</a:t>
            </a:r>
            <a:endParaRPr lang="en-IN" dirty="0"/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14831233-D05D-C0C2-B2E0-B1390CCC7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414" y="3873067"/>
            <a:ext cx="3477961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7C6ECC6A-1B74-0FC4-5810-DC6AEC799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343" y="3786806"/>
            <a:ext cx="3477961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A3EF87-4BB5-9987-315D-CED0D10C4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14" y="2056399"/>
            <a:ext cx="4098686" cy="4531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E37EE39-0448-3ADB-7958-2A739AB9C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083" y="2013003"/>
            <a:ext cx="3550506" cy="45746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3A48AC2-B959-5014-2FBC-4A28A121B981}"/>
              </a:ext>
            </a:extLst>
          </p:cNvPr>
          <p:cNvSpPr txBox="1"/>
          <p:nvPr/>
        </p:nvSpPr>
        <p:spPr>
          <a:xfrm>
            <a:off x="91340" y="1347511"/>
            <a:ext cx="4381073" cy="338554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Detailed Explanation of the Proposed Solution: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6DA7C-2D6A-67F1-183E-090D38C1C0A7}"/>
              </a:ext>
            </a:extLst>
          </p:cNvPr>
          <p:cNvSpPr txBox="1"/>
          <p:nvPr/>
        </p:nvSpPr>
        <p:spPr>
          <a:xfrm>
            <a:off x="4859107" y="1329817"/>
            <a:ext cx="2993093" cy="338554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How it addresses the problem: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384EDC-ED6A-23BE-9BB4-B5C3A0B6E201}"/>
              </a:ext>
            </a:extLst>
          </p:cNvPr>
          <p:cNvSpPr txBox="1"/>
          <p:nvPr/>
        </p:nvSpPr>
        <p:spPr>
          <a:xfrm>
            <a:off x="4240200" y="96795"/>
            <a:ext cx="3612000" cy="584775"/>
          </a:xfrm>
          <a:prstGeom prst="rect">
            <a:avLst/>
          </a:prstGeom>
          <a:noFill/>
          <a:ln w="28575">
            <a:solidFill>
              <a:srgbClr val="01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IDEA TITLE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1F20F-0FD7-DF69-C15F-CFAC474B5893}"/>
              </a:ext>
            </a:extLst>
          </p:cNvPr>
          <p:cNvSpPr txBox="1"/>
          <p:nvPr/>
        </p:nvSpPr>
        <p:spPr>
          <a:xfrm>
            <a:off x="2281876" y="854522"/>
            <a:ext cx="7522252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i="0" u="sng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evelopment of a Paperless Scholarship Disbursement System for PMSSS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4A5529-EBCB-230A-AE43-A1EB98954C4A}"/>
              </a:ext>
            </a:extLst>
          </p:cNvPr>
          <p:cNvSpPr txBox="1"/>
          <p:nvPr/>
        </p:nvSpPr>
        <p:spPr>
          <a:xfrm>
            <a:off x="8342258" y="1358886"/>
            <a:ext cx="3761403" cy="307777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itchFamily="34" charset="0"/>
                <a:cs typeface="Arial" pitchFamily="34" charset="0"/>
              </a:rPr>
              <a:t>TECHNOLOGIES USED AND INNOVATION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8368468" y="1759248"/>
            <a:ext cx="3761403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Frontend: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 (HTML, CSS, JS, jQuery, Bootstrap)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b="1" dirty="0">
                <a:latin typeface="Arial" pitchFamily="34" charset="0"/>
                <a:cs typeface="Arial" pitchFamily="34" charset="0"/>
              </a:rPr>
              <a:t>Backend: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 (Python, Django, Solidity, Brownie, Django-Blockchain)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ML: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(PyTesseract(OCR),Python Imaging Library(PIL),  SCIKIT-LEARN , Random forest classifier)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3C08A91-004A-0E10-B7E3-0EE76634B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8468" y="3474897"/>
            <a:ext cx="3735193" cy="3292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64640" y="120207"/>
            <a:ext cx="8310880" cy="807335"/>
          </a:xfrm>
          <a:ln w="28575">
            <a:solidFill>
              <a:srgbClr val="002060"/>
            </a:solidFill>
          </a:ln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5520" y="14561"/>
            <a:ext cx="2174966" cy="91298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85A07D-B530-F0B6-DA27-4436E9134BA1}"/>
              </a:ext>
            </a:extLst>
          </p:cNvPr>
          <p:cNvSpPr txBox="1"/>
          <p:nvPr/>
        </p:nvSpPr>
        <p:spPr>
          <a:xfrm>
            <a:off x="2058935" y="1070152"/>
            <a:ext cx="2967389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Arial" pitchFamily="34" charset="0"/>
                <a:cs typeface="Arial" pitchFamily="34" charset="0"/>
              </a:rPr>
              <a:t>WORKFLOW DIAGRAM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 </a:t>
            </a:r>
            <a:endParaRPr lang="en-US" sz="18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C16275-1A9E-3D08-356D-55E4C8A8C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65" y="1582094"/>
            <a:ext cx="6225602" cy="513938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9CB4F4-FDC2-D64B-2DA7-E7DCC1C2845D}"/>
              </a:ext>
            </a:extLst>
          </p:cNvPr>
          <p:cNvSpPr txBox="1"/>
          <p:nvPr/>
        </p:nvSpPr>
        <p:spPr>
          <a:xfrm>
            <a:off x="7280003" y="1069376"/>
            <a:ext cx="4124960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Arial" pitchFamily="34" charset="0"/>
                <a:cs typeface="Arial" pitchFamily="34" charset="0"/>
              </a:rPr>
              <a:t>PREDICTIVE ANALYSIS MODEL </a:t>
            </a:r>
          </a:p>
        </p:txBody>
      </p:sp>
      <p:sp>
        <p:nvSpPr>
          <p:cNvPr id="18" name="Oval 17" descr="Your startup LOGO">
            <a:extLst>
              <a:ext uri="{FF2B5EF4-FFF2-40B4-BE49-F238E27FC236}">
                <a16:creationId xmlns:a16="http://schemas.microsoft.com/office/drawing/2014/main" id="{EF86DA4D-DFDA-1DD9-5CC9-77F9EF92CA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251857" cy="807334"/>
          </a:xfrm>
          <a:prstGeom prst="ellips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Grants</a:t>
            </a:r>
            <a:endParaRPr lang="en-IN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786A0F9-948E-21D6-08FC-5C0EFBA9F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480" y="1575229"/>
            <a:ext cx="5416006" cy="5146249"/>
          </a:xfrm>
          <a:prstGeom prst="rect">
            <a:avLst/>
          </a:prstGeom>
          <a:ln>
            <a:solidFill>
              <a:srgbClr val="FFFF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-44450" y="1168518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98765" y="81376"/>
            <a:ext cx="2051721" cy="106529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Oval 41" descr="Your startup LOGO">
            <a:extLst>
              <a:ext uri="{FF2B5EF4-FFF2-40B4-BE49-F238E27FC236}">
                <a16:creationId xmlns:a16="http://schemas.microsoft.com/office/drawing/2014/main" id="{B8DBDECC-4F53-6388-C233-51EC96F1795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251857" cy="807334"/>
          </a:xfrm>
          <a:prstGeom prst="ellips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Grants</a:t>
            </a:r>
            <a:endParaRPr lang="en-IN" dirty="0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119F4453-ACF2-DBAF-A796-96C8D93D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120" y="120207"/>
            <a:ext cx="7010400" cy="718279"/>
          </a:xfrm>
          <a:ln w="28575">
            <a:solidFill>
              <a:srgbClr val="002060"/>
            </a:solidFill>
          </a:ln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&amp; BENEFITS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12EFBB6-3621-93EA-EB42-F8EB4AD3B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49" y="1183361"/>
            <a:ext cx="5096892" cy="228617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9941D20-F895-CF6C-98D5-0FFA63BAA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198347"/>
            <a:ext cx="5096892" cy="2292639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B00B9E7-01C4-55C6-919C-64D6BF640FD6}"/>
              </a:ext>
            </a:extLst>
          </p:cNvPr>
          <p:cNvSpPr txBox="1"/>
          <p:nvPr/>
        </p:nvSpPr>
        <p:spPr>
          <a:xfrm>
            <a:off x="213281" y="4044298"/>
            <a:ext cx="3690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 predictive analysis model that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shows students their likelihood of receiving a scholarship, helping them get a clear idea in advance.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75185B2-79AB-8CB6-33C5-FFEDDB673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070" y="3770316"/>
            <a:ext cx="7063850" cy="29084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93439B-2815-F37E-45E7-A3B38A1C45A2}"/>
              </a:ext>
            </a:extLst>
          </p:cNvPr>
          <p:cNvSpPr txBox="1"/>
          <p:nvPr/>
        </p:nvSpPr>
        <p:spPr>
          <a:xfrm>
            <a:off x="213282" y="4058293"/>
            <a:ext cx="3690733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Arial" pitchFamily="34" charset="0"/>
                <a:cs typeface="Arial" pitchFamily="34" charset="0"/>
              </a:rPr>
              <a:t>PREDICTIVE ANALYSIS MODEL 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8556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0F703FDF-B9ED-3A30-3508-3502CAA023F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54297" y="204818"/>
            <a:ext cx="1251857" cy="807334"/>
          </a:xfrm>
          <a:prstGeom prst="ellips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Grants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2C30ED-3450-6F9C-0FE2-55F133E73AAF}"/>
              </a:ext>
            </a:extLst>
          </p:cNvPr>
          <p:cNvSpPr txBox="1"/>
          <p:nvPr/>
        </p:nvSpPr>
        <p:spPr>
          <a:xfrm>
            <a:off x="8436077" y="18504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1144AD-B191-5B52-03C9-B2BC2BAF397B}"/>
              </a:ext>
            </a:extLst>
          </p:cNvPr>
          <p:cNvSpPr txBox="1"/>
          <p:nvPr/>
        </p:nvSpPr>
        <p:spPr>
          <a:xfrm>
            <a:off x="2790825" y="204837"/>
            <a:ext cx="6496050" cy="584775"/>
          </a:xfrm>
          <a:prstGeom prst="rect">
            <a:avLst/>
          </a:prstGeom>
          <a:noFill/>
          <a:ln w="28575">
            <a:solidFill>
              <a:srgbClr val="01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FEASIBILITY AND VIABILITY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89377C8-8992-1AC5-D85A-838A77F86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650" y="1852914"/>
            <a:ext cx="3871154" cy="4298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5C7324D-3D56-49E0-D523-8053327B8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6751" y="2237475"/>
            <a:ext cx="672091" cy="7052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9BCB136-8E1A-4CFC-9E13-5A49029D4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6571" y="1765021"/>
            <a:ext cx="3613365" cy="24773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78B3E4B-51DF-C070-B672-93E5AF7BE134}"/>
              </a:ext>
            </a:extLst>
          </p:cNvPr>
          <p:cNvSpPr txBox="1"/>
          <p:nvPr/>
        </p:nvSpPr>
        <p:spPr>
          <a:xfrm>
            <a:off x="8011265" y="1246266"/>
            <a:ext cx="4039222" cy="338554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BLOCKCHAIN DEVELOPMENT TO AVOID RISKS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E0A19F-5179-91FA-6D83-0A947701F848}"/>
              </a:ext>
            </a:extLst>
          </p:cNvPr>
          <p:cNvSpPr txBox="1"/>
          <p:nvPr/>
        </p:nvSpPr>
        <p:spPr>
          <a:xfrm>
            <a:off x="4238835" y="1184930"/>
            <a:ext cx="3211027" cy="338554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POTENTIAL CHALLENGES AND RISKS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93AD79-9E6E-A4A6-0E1E-EAB4B1B9208C}"/>
              </a:ext>
            </a:extLst>
          </p:cNvPr>
          <p:cNvSpPr txBox="1"/>
          <p:nvPr/>
        </p:nvSpPr>
        <p:spPr>
          <a:xfrm>
            <a:off x="205489" y="4387522"/>
            <a:ext cx="4033346" cy="13234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STRATEGIES FOR OVERCOMING CHALLENGES</a:t>
            </a:r>
          </a:p>
          <a:p>
            <a:endParaRPr lang="en-US" sz="1600" b="1" u="sng" dirty="0"/>
          </a:p>
          <a:p>
            <a:endParaRPr lang="en-US" sz="1600" b="1" u="sng" dirty="0"/>
          </a:p>
          <a:p>
            <a:endParaRPr lang="en-US" sz="1600" b="1" u="sng" dirty="0"/>
          </a:p>
          <a:p>
            <a:endParaRPr lang="en-US" sz="1600" b="1" u="sng" dirty="0"/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9ABD11D0-AE55-15B1-2735-64048ED7C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96" y="4802863"/>
            <a:ext cx="694391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Infrastructure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Cybersecurity Measures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Calibration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91A8D9-A132-1BF3-FC82-FC195B3CDD02}"/>
              </a:ext>
            </a:extLst>
          </p:cNvPr>
          <p:cNvSpPr txBox="1"/>
          <p:nvPr/>
        </p:nvSpPr>
        <p:spPr>
          <a:xfrm>
            <a:off x="316790" y="1235731"/>
            <a:ext cx="3735937" cy="338554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ANALYSIS OF FEASIBILITY OF THE IDEA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6318690-A8E0-F9A8-3316-F86DB1CE5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196" y="1765021"/>
            <a:ext cx="3893662" cy="24591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0E7B021-D25B-C6E4-0231-AED5B35273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8726" y="4387523"/>
            <a:ext cx="3541210" cy="233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0D747493-FA95-DCD9-1136-CED0C2BD8B5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65034" y="315767"/>
            <a:ext cx="1251857" cy="807334"/>
          </a:xfrm>
          <a:prstGeom prst="ellips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Grants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999BD-F53E-7B7A-7898-E767C3239244}"/>
              </a:ext>
            </a:extLst>
          </p:cNvPr>
          <p:cNvSpPr txBox="1"/>
          <p:nvPr/>
        </p:nvSpPr>
        <p:spPr>
          <a:xfrm>
            <a:off x="2967345" y="191442"/>
            <a:ext cx="6410633" cy="584775"/>
          </a:xfrm>
          <a:prstGeom prst="rect">
            <a:avLst/>
          </a:prstGeom>
          <a:noFill/>
          <a:ln w="28575">
            <a:solidFill>
              <a:srgbClr val="01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REFERENCES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E5944-EE17-F50A-1709-20B0D5819D88}"/>
              </a:ext>
            </a:extLst>
          </p:cNvPr>
          <p:cNvSpPr txBox="1"/>
          <p:nvPr/>
        </p:nvSpPr>
        <p:spPr>
          <a:xfrm>
            <a:off x="8656851" y="1923763"/>
            <a:ext cx="3393635" cy="3139321"/>
          </a:xfrm>
          <a:prstGeom prst="rect">
            <a:avLst/>
          </a:prstGeom>
          <a:solidFill>
            <a:srgbClr val="BFAEF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4"/>
              </a:rPr>
              <a:t>https://www.aicte-jk-scholarship-gov.in/</a:t>
            </a:r>
            <a:endParaRPr lang="en-US" sz="1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5"/>
              </a:rPr>
              <a:t>https://www.investopedia.com/terms/p/predictive-analytics.asp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6"/>
              </a:rPr>
              <a:t>https://www.salesforce.com/in/service/customer-service-chatbot/what-is-a-chatbot/</a:t>
            </a:r>
            <a:r>
              <a:rPr 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FAA39-BB90-30B3-0272-CAE3076BDA03}"/>
              </a:ext>
            </a:extLst>
          </p:cNvPr>
          <p:cNvSpPr txBox="1"/>
          <p:nvPr/>
        </p:nvSpPr>
        <p:spPr>
          <a:xfrm>
            <a:off x="5284597" y="6229350"/>
            <a:ext cx="212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/>
              <a:t>THANK YOU!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705AA2-56AF-C290-CEE9-7AAEEEFEF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514" y="1359363"/>
            <a:ext cx="5877827" cy="44794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3F52A4-DD40-5638-8D0A-827066A4565F}"/>
              </a:ext>
            </a:extLst>
          </p:cNvPr>
          <p:cNvSpPr txBox="1"/>
          <p:nvPr/>
        </p:nvSpPr>
        <p:spPr>
          <a:xfrm>
            <a:off x="6172660" y="1317995"/>
            <a:ext cx="2266490" cy="4555093"/>
          </a:xfrm>
          <a:prstGeom prst="rect">
            <a:avLst/>
          </a:prstGeom>
          <a:solidFill>
            <a:srgbClr val="FFFF00"/>
          </a:solidFill>
          <a:ln w="28575">
            <a:solidFill>
              <a:srgbClr val="01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000066"/>
                </a:solidFill>
              </a:rPr>
              <a:t>TEAM MEMBERS:</a:t>
            </a:r>
          </a:p>
          <a:p>
            <a:endParaRPr lang="en-US" sz="1800" b="1" dirty="0">
              <a:solidFill>
                <a:srgbClr val="00339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SANDEEP SARKAR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GARVI KAUR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ANANYA ARYA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ADITYA PAUL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ANKIT DEY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JAYAS</a:t>
            </a:r>
            <a:r>
              <a:rPr lang="en-US" b="1" dirty="0"/>
              <a:t>H</a:t>
            </a:r>
            <a:r>
              <a:rPr lang="en-US" sz="1800" b="1" dirty="0"/>
              <a:t>REE MAJI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8398</TotalTime>
  <Words>270</Words>
  <Application>Microsoft Office PowerPoint</Application>
  <PresentationFormat>Widescreen</PresentationFormat>
  <Paragraphs>69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PowerPoint Presentation</vt:lpstr>
      <vt:lpstr>TECHNICAL APPROACH</vt:lpstr>
      <vt:lpstr>IMPACT &amp; BENEFITS</vt:lpstr>
      <vt:lpstr>PowerPoint Presentation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Sandeep Sarkar</cp:lastModifiedBy>
  <cp:revision>152</cp:revision>
  <dcterms:created xsi:type="dcterms:W3CDTF">2013-12-12T18:46:50Z</dcterms:created>
  <dcterms:modified xsi:type="dcterms:W3CDTF">2024-09-05T18:27:42Z</dcterms:modified>
  <cp:category/>
</cp:coreProperties>
</file>