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9" r:id="rId4"/>
    <p:sldId id="270" r:id="rId5"/>
    <p:sldId id="268" r:id="rId6"/>
    <p:sldId id="269" r:id="rId7"/>
    <p:sldId id="263" r:id="rId8"/>
    <p:sldId id="260" r:id="rId9"/>
    <p:sldId id="262" r:id="rId10"/>
    <p:sldId id="266" r:id="rId11"/>
    <p:sldId id="264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55B95-2506-4D5F-BAF8-82263000DC58}" type="doc">
      <dgm:prSet loTypeId="urn:microsoft.com/office/officeart/2005/8/layout/equation2" loCatId="process" qsTypeId="urn:microsoft.com/office/officeart/2005/8/quickstyle/3d1" qsCatId="3D" csTypeId="urn:microsoft.com/office/officeart/2005/8/colors/colorful4" csCatId="colorful" phldr="1"/>
      <dgm:spPr/>
    </dgm:pt>
    <dgm:pt modelId="{DE6E86AC-88DC-4B68-BEDC-8D6186C9656E}">
      <dgm:prSet phldrT="[Text]"/>
      <dgm:spPr/>
      <dgm:t>
        <a:bodyPr/>
        <a:lstStyle/>
        <a:p>
          <a:r>
            <a:rPr lang="en-US" dirty="0"/>
            <a:t>Transcription</a:t>
          </a:r>
          <a:endParaRPr lang="en-IN" dirty="0"/>
        </a:p>
      </dgm:t>
    </dgm:pt>
    <dgm:pt modelId="{F851403E-C555-4CFD-B04A-22B39F440F81}" type="parTrans" cxnId="{C770B6A1-5F54-4E76-B19E-250632E8E5B2}">
      <dgm:prSet/>
      <dgm:spPr/>
      <dgm:t>
        <a:bodyPr/>
        <a:lstStyle/>
        <a:p>
          <a:endParaRPr lang="en-IN"/>
        </a:p>
      </dgm:t>
    </dgm:pt>
    <dgm:pt modelId="{74B763CD-2A32-4620-916F-729F2FF2EC8E}" type="sibTrans" cxnId="{C770B6A1-5F54-4E76-B19E-250632E8E5B2}">
      <dgm:prSet/>
      <dgm:spPr/>
      <dgm:t>
        <a:bodyPr/>
        <a:lstStyle/>
        <a:p>
          <a:endParaRPr lang="en-IN"/>
        </a:p>
      </dgm:t>
    </dgm:pt>
    <dgm:pt modelId="{51C123E2-F046-4188-892F-8E9DB1052109}">
      <dgm:prSet phldrT="[Text]"/>
      <dgm:spPr/>
      <dgm:t>
        <a:bodyPr/>
        <a:lstStyle/>
        <a:p>
          <a:r>
            <a:rPr lang="en-US" dirty="0"/>
            <a:t>Translation</a:t>
          </a:r>
          <a:endParaRPr lang="en-IN" dirty="0"/>
        </a:p>
      </dgm:t>
    </dgm:pt>
    <dgm:pt modelId="{B4F6A7D2-5C38-428E-A232-9BE73BF762F4}" type="parTrans" cxnId="{14E4E612-21F9-4C36-9A59-E95EB801D36B}">
      <dgm:prSet/>
      <dgm:spPr/>
      <dgm:t>
        <a:bodyPr/>
        <a:lstStyle/>
        <a:p>
          <a:endParaRPr lang="en-IN"/>
        </a:p>
      </dgm:t>
    </dgm:pt>
    <dgm:pt modelId="{538D640A-CC38-418C-AF43-6A93F3E5775B}" type="sibTrans" cxnId="{14E4E612-21F9-4C36-9A59-E95EB801D36B}">
      <dgm:prSet/>
      <dgm:spPr/>
      <dgm:t>
        <a:bodyPr/>
        <a:lstStyle/>
        <a:p>
          <a:endParaRPr lang="en-IN"/>
        </a:p>
      </dgm:t>
    </dgm:pt>
    <dgm:pt modelId="{F4E56171-B8B5-4291-AC88-36D8AA71308B}">
      <dgm:prSet phldrT="[Text]"/>
      <dgm:spPr/>
      <dgm:t>
        <a:bodyPr/>
        <a:lstStyle/>
        <a:p>
          <a:r>
            <a:rPr lang="en-US" dirty="0"/>
            <a:t>Overcoming Language Barrier</a:t>
          </a:r>
          <a:endParaRPr lang="en-IN" dirty="0"/>
        </a:p>
      </dgm:t>
    </dgm:pt>
    <dgm:pt modelId="{7E80A10F-14C0-4694-910A-D60B5A3B657F}" type="parTrans" cxnId="{9E837799-B365-45D7-A505-EA66F2AD7AB8}">
      <dgm:prSet/>
      <dgm:spPr/>
      <dgm:t>
        <a:bodyPr/>
        <a:lstStyle/>
        <a:p>
          <a:endParaRPr lang="en-IN"/>
        </a:p>
      </dgm:t>
    </dgm:pt>
    <dgm:pt modelId="{B6BAA9F2-2999-416B-B830-1CB0B25ED0DB}" type="sibTrans" cxnId="{9E837799-B365-45D7-A505-EA66F2AD7AB8}">
      <dgm:prSet/>
      <dgm:spPr/>
      <dgm:t>
        <a:bodyPr/>
        <a:lstStyle/>
        <a:p>
          <a:endParaRPr lang="en-IN"/>
        </a:p>
      </dgm:t>
    </dgm:pt>
    <dgm:pt modelId="{D586D834-89B4-4C24-88E3-16CF2F4A9C84}" type="pres">
      <dgm:prSet presAssocID="{CC155B95-2506-4D5F-BAF8-82263000DC58}" presName="Name0" presStyleCnt="0">
        <dgm:presLayoutVars>
          <dgm:dir/>
          <dgm:resizeHandles val="exact"/>
        </dgm:presLayoutVars>
      </dgm:prSet>
      <dgm:spPr/>
    </dgm:pt>
    <dgm:pt modelId="{CF22E842-A72D-4417-ADFB-D56149114932}" type="pres">
      <dgm:prSet presAssocID="{CC155B95-2506-4D5F-BAF8-82263000DC58}" presName="vNodes" presStyleCnt="0"/>
      <dgm:spPr/>
    </dgm:pt>
    <dgm:pt modelId="{0F2AF684-DA51-4230-A653-964AC112BEA4}" type="pres">
      <dgm:prSet presAssocID="{DE6E86AC-88DC-4B68-BEDC-8D6186C9656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4A5A18-1327-447C-8172-2F12D9DB8A2B}" type="pres">
      <dgm:prSet presAssocID="{74B763CD-2A32-4620-916F-729F2FF2EC8E}" presName="spacerT" presStyleCnt="0"/>
      <dgm:spPr/>
    </dgm:pt>
    <dgm:pt modelId="{BA20678C-A5DB-42F0-8F8B-F7341F7A6B6C}" type="pres">
      <dgm:prSet presAssocID="{74B763CD-2A32-4620-916F-729F2FF2EC8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010862E7-53F2-478F-9B55-7EAA288D6CF3}" type="pres">
      <dgm:prSet presAssocID="{74B763CD-2A32-4620-916F-729F2FF2EC8E}" presName="spacerB" presStyleCnt="0"/>
      <dgm:spPr/>
    </dgm:pt>
    <dgm:pt modelId="{353DF074-F6A2-4747-8A05-B00ADA8C23A3}" type="pres">
      <dgm:prSet presAssocID="{51C123E2-F046-4188-892F-8E9DB105210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D716EF-439D-4E03-BC3C-7ED4E72FAB61}" type="pres">
      <dgm:prSet presAssocID="{CC155B95-2506-4D5F-BAF8-82263000DC58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5D28B4C4-6173-4F62-8A80-44A0969BBE39}" type="pres">
      <dgm:prSet presAssocID="{CC155B95-2506-4D5F-BAF8-82263000DC5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5AA5A85-5DD1-4D29-9CEE-EB02CC22B67F}" type="pres">
      <dgm:prSet presAssocID="{CC155B95-2506-4D5F-BAF8-82263000DC58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F9A6E0-B8D8-4D72-9494-56ED4EF4FDD3}" type="presOf" srcId="{F4E56171-B8B5-4291-AC88-36D8AA71308B}" destId="{65AA5A85-5DD1-4D29-9CEE-EB02CC22B67F}" srcOrd="0" destOrd="0" presId="urn:microsoft.com/office/officeart/2005/8/layout/equation2"/>
    <dgm:cxn modelId="{14E4E612-21F9-4C36-9A59-E95EB801D36B}" srcId="{CC155B95-2506-4D5F-BAF8-82263000DC58}" destId="{51C123E2-F046-4188-892F-8E9DB1052109}" srcOrd="1" destOrd="0" parTransId="{B4F6A7D2-5C38-428E-A232-9BE73BF762F4}" sibTransId="{538D640A-CC38-418C-AF43-6A93F3E5775B}"/>
    <dgm:cxn modelId="{5B277BE2-EAC5-44A4-9AF7-6DC42362A747}" type="presOf" srcId="{51C123E2-F046-4188-892F-8E9DB1052109}" destId="{353DF074-F6A2-4747-8A05-B00ADA8C23A3}" srcOrd="0" destOrd="0" presId="urn:microsoft.com/office/officeart/2005/8/layout/equation2"/>
    <dgm:cxn modelId="{11ADCA21-732A-453C-BAC2-87031EC0B89B}" type="presOf" srcId="{538D640A-CC38-418C-AF43-6A93F3E5775B}" destId="{5D28B4C4-6173-4F62-8A80-44A0969BBE39}" srcOrd="1" destOrd="0" presId="urn:microsoft.com/office/officeart/2005/8/layout/equation2"/>
    <dgm:cxn modelId="{91CAE5E0-4F8D-4B18-B735-5937FD0816A7}" type="presOf" srcId="{74B763CD-2A32-4620-916F-729F2FF2EC8E}" destId="{BA20678C-A5DB-42F0-8F8B-F7341F7A6B6C}" srcOrd="0" destOrd="0" presId="urn:microsoft.com/office/officeart/2005/8/layout/equation2"/>
    <dgm:cxn modelId="{C770B6A1-5F54-4E76-B19E-250632E8E5B2}" srcId="{CC155B95-2506-4D5F-BAF8-82263000DC58}" destId="{DE6E86AC-88DC-4B68-BEDC-8D6186C9656E}" srcOrd="0" destOrd="0" parTransId="{F851403E-C555-4CFD-B04A-22B39F440F81}" sibTransId="{74B763CD-2A32-4620-916F-729F2FF2EC8E}"/>
    <dgm:cxn modelId="{16E1ACFB-27A3-4D54-A5C6-401E7617395E}" type="presOf" srcId="{538D640A-CC38-418C-AF43-6A93F3E5775B}" destId="{E2D716EF-439D-4E03-BC3C-7ED4E72FAB61}" srcOrd="0" destOrd="0" presId="urn:microsoft.com/office/officeart/2005/8/layout/equation2"/>
    <dgm:cxn modelId="{9E837799-B365-45D7-A505-EA66F2AD7AB8}" srcId="{CC155B95-2506-4D5F-BAF8-82263000DC58}" destId="{F4E56171-B8B5-4291-AC88-36D8AA71308B}" srcOrd="2" destOrd="0" parTransId="{7E80A10F-14C0-4694-910A-D60B5A3B657F}" sibTransId="{B6BAA9F2-2999-416B-B830-1CB0B25ED0DB}"/>
    <dgm:cxn modelId="{9FA8BC98-272E-4613-97E1-6D908876A610}" type="presOf" srcId="{CC155B95-2506-4D5F-BAF8-82263000DC58}" destId="{D586D834-89B4-4C24-88E3-16CF2F4A9C84}" srcOrd="0" destOrd="0" presId="urn:microsoft.com/office/officeart/2005/8/layout/equation2"/>
    <dgm:cxn modelId="{3BDC4E01-5EC1-4F6D-846F-0CCB5DE99F0E}" type="presOf" srcId="{DE6E86AC-88DC-4B68-BEDC-8D6186C9656E}" destId="{0F2AF684-DA51-4230-A653-964AC112BEA4}" srcOrd="0" destOrd="0" presId="urn:microsoft.com/office/officeart/2005/8/layout/equation2"/>
    <dgm:cxn modelId="{57B773B1-7F11-4C58-9932-53B582D887D2}" type="presParOf" srcId="{D586D834-89B4-4C24-88E3-16CF2F4A9C84}" destId="{CF22E842-A72D-4417-ADFB-D56149114932}" srcOrd="0" destOrd="0" presId="urn:microsoft.com/office/officeart/2005/8/layout/equation2"/>
    <dgm:cxn modelId="{05FFDDCE-B28C-4634-AE55-F95DEC9E3D1F}" type="presParOf" srcId="{CF22E842-A72D-4417-ADFB-D56149114932}" destId="{0F2AF684-DA51-4230-A653-964AC112BEA4}" srcOrd="0" destOrd="0" presId="urn:microsoft.com/office/officeart/2005/8/layout/equation2"/>
    <dgm:cxn modelId="{7B8AB24C-6449-472D-BFA0-60F2F8C90878}" type="presParOf" srcId="{CF22E842-A72D-4417-ADFB-D56149114932}" destId="{904A5A18-1327-447C-8172-2F12D9DB8A2B}" srcOrd="1" destOrd="0" presId="urn:microsoft.com/office/officeart/2005/8/layout/equation2"/>
    <dgm:cxn modelId="{1151FBA1-7F5C-405A-953B-99C87656A295}" type="presParOf" srcId="{CF22E842-A72D-4417-ADFB-D56149114932}" destId="{BA20678C-A5DB-42F0-8F8B-F7341F7A6B6C}" srcOrd="2" destOrd="0" presId="urn:microsoft.com/office/officeart/2005/8/layout/equation2"/>
    <dgm:cxn modelId="{7206CAF8-BFD6-4BD2-8A02-CB1575CF43C3}" type="presParOf" srcId="{CF22E842-A72D-4417-ADFB-D56149114932}" destId="{010862E7-53F2-478F-9B55-7EAA288D6CF3}" srcOrd="3" destOrd="0" presId="urn:microsoft.com/office/officeart/2005/8/layout/equation2"/>
    <dgm:cxn modelId="{1225317B-394A-4D30-8523-5B13F376D380}" type="presParOf" srcId="{CF22E842-A72D-4417-ADFB-D56149114932}" destId="{353DF074-F6A2-4747-8A05-B00ADA8C23A3}" srcOrd="4" destOrd="0" presId="urn:microsoft.com/office/officeart/2005/8/layout/equation2"/>
    <dgm:cxn modelId="{C1F97B06-E54E-466C-B65E-196E61C36EEF}" type="presParOf" srcId="{D586D834-89B4-4C24-88E3-16CF2F4A9C84}" destId="{E2D716EF-439D-4E03-BC3C-7ED4E72FAB61}" srcOrd="1" destOrd="0" presId="urn:microsoft.com/office/officeart/2005/8/layout/equation2"/>
    <dgm:cxn modelId="{E5CECA91-7A0A-43EF-8109-EF408E70502A}" type="presParOf" srcId="{E2D716EF-439D-4E03-BC3C-7ED4E72FAB61}" destId="{5D28B4C4-6173-4F62-8A80-44A0969BBE39}" srcOrd="0" destOrd="0" presId="urn:microsoft.com/office/officeart/2005/8/layout/equation2"/>
    <dgm:cxn modelId="{504ECB4F-8185-45E7-BA82-82B87C9B5A2C}" type="presParOf" srcId="{D586D834-89B4-4C24-88E3-16CF2F4A9C84}" destId="{65AA5A85-5DD1-4D29-9CEE-EB02CC22B67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9E6A6-5729-48AE-9DE1-DD02A39BA99E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8DAA04C-900E-4E61-8172-7820EF70A540}">
      <dgm:prSet phldrT="[Text]" custT="1"/>
      <dgm:spPr/>
      <dgm:t>
        <a:bodyPr/>
        <a:lstStyle/>
        <a:p>
          <a:r>
            <a:rPr lang="en-US" sz="1400" dirty="0"/>
            <a:t>Dataset Identification</a:t>
          </a:r>
          <a:endParaRPr lang="en-IN" sz="1400" dirty="0"/>
        </a:p>
      </dgm:t>
    </dgm:pt>
    <dgm:pt modelId="{FAE4EB9E-AEB2-45ED-BE79-397648F04474}" type="parTrans" cxnId="{2CE80D9B-2298-4798-8196-40ADF6EF93EB}">
      <dgm:prSet/>
      <dgm:spPr/>
      <dgm:t>
        <a:bodyPr/>
        <a:lstStyle/>
        <a:p>
          <a:endParaRPr lang="en-IN"/>
        </a:p>
      </dgm:t>
    </dgm:pt>
    <dgm:pt modelId="{29376736-6447-43AF-B2CC-F4414D0A2276}" type="sibTrans" cxnId="{2CE80D9B-2298-4798-8196-40ADF6EF93EB}">
      <dgm:prSet/>
      <dgm:spPr/>
      <dgm:t>
        <a:bodyPr/>
        <a:lstStyle/>
        <a:p>
          <a:endParaRPr lang="en-IN"/>
        </a:p>
      </dgm:t>
    </dgm:pt>
    <dgm:pt modelId="{1A4D02A1-AFF9-4F45-84F6-4B468500C919}">
      <dgm:prSet phldrT="[Text]" custT="1"/>
      <dgm:spPr/>
      <dgm:t>
        <a:bodyPr/>
        <a:lstStyle/>
        <a:p>
          <a:r>
            <a:rPr lang="en-US" sz="1400" dirty="0" err="1"/>
            <a:t>CommonVoice</a:t>
          </a:r>
          <a:r>
            <a:rPr lang="en-US" sz="1400" dirty="0"/>
            <a:t> (</a:t>
          </a:r>
          <a:r>
            <a:rPr lang="en-US" sz="1400" i="1" dirty="0"/>
            <a:t>195 </a:t>
          </a:r>
          <a:r>
            <a:rPr lang="en-US" sz="1400" i="1" dirty="0" err="1"/>
            <a:t>hrs</a:t>
          </a:r>
          <a:r>
            <a:rPr lang="en-US" sz="1400" i="1" dirty="0"/>
            <a:t>)</a:t>
          </a:r>
          <a:endParaRPr lang="en-IN" sz="1400" i="1" dirty="0"/>
        </a:p>
      </dgm:t>
    </dgm:pt>
    <dgm:pt modelId="{C16A1832-7C65-4499-BE3D-168129B4300D}" type="parTrans" cxnId="{9D172365-ED91-426E-B082-AC9396A93DE0}">
      <dgm:prSet/>
      <dgm:spPr/>
      <dgm:t>
        <a:bodyPr/>
        <a:lstStyle/>
        <a:p>
          <a:endParaRPr lang="en-IN"/>
        </a:p>
      </dgm:t>
    </dgm:pt>
    <dgm:pt modelId="{283A9A5E-04B5-4108-8075-8F89F14AEDAF}" type="sibTrans" cxnId="{9D172365-ED91-426E-B082-AC9396A93DE0}">
      <dgm:prSet/>
      <dgm:spPr/>
      <dgm:t>
        <a:bodyPr/>
        <a:lstStyle/>
        <a:p>
          <a:endParaRPr lang="en-IN"/>
        </a:p>
      </dgm:t>
    </dgm:pt>
    <dgm:pt modelId="{D9102D05-E170-4C91-A2C6-000604C333FD}">
      <dgm:prSet phldrT="[Text]" custT="1"/>
      <dgm:spPr/>
      <dgm:t>
        <a:bodyPr/>
        <a:lstStyle/>
        <a:p>
          <a:r>
            <a:rPr lang="en-US" sz="1400" dirty="0" err="1"/>
            <a:t>OpenSLR</a:t>
          </a:r>
          <a:r>
            <a:rPr lang="en-US" sz="1400" dirty="0"/>
            <a:t> (7 </a:t>
          </a:r>
          <a:r>
            <a:rPr lang="en-US" sz="1400" dirty="0" err="1"/>
            <a:t>hrs</a:t>
          </a:r>
          <a:r>
            <a:rPr lang="en-US" sz="1400" dirty="0"/>
            <a:t>)</a:t>
          </a:r>
          <a:endParaRPr lang="en-IN" sz="1400" dirty="0"/>
        </a:p>
      </dgm:t>
    </dgm:pt>
    <dgm:pt modelId="{63018C74-1019-442D-8FD6-C43398695944}" type="parTrans" cxnId="{E8124B91-EA4F-4816-A915-73D012DB61A6}">
      <dgm:prSet/>
      <dgm:spPr/>
      <dgm:t>
        <a:bodyPr/>
        <a:lstStyle/>
        <a:p>
          <a:endParaRPr lang="en-IN"/>
        </a:p>
      </dgm:t>
    </dgm:pt>
    <dgm:pt modelId="{2B946EAF-32C5-4B0F-A60B-017C9E501F82}" type="sibTrans" cxnId="{E8124B91-EA4F-4816-A915-73D012DB61A6}">
      <dgm:prSet/>
      <dgm:spPr/>
      <dgm:t>
        <a:bodyPr/>
        <a:lstStyle/>
        <a:p>
          <a:endParaRPr lang="en-IN"/>
        </a:p>
      </dgm:t>
    </dgm:pt>
    <dgm:pt modelId="{DA369977-03F9-4357-8152-EB1948813156}">
      <dgm:prSet phldrT="[Text]" custT="1"/>
      <dgm:spPr/>
      <dgm:t>
        <a:bodyPr/>
        <a:lstStyle/>
        <a:p>
          <a:r>
            <a:rPr lang="en-US" sz="1400" dirty="0"/>
            <a:t>Model Training</a:t>
          </a:r>
          <a:endParaRPr lang="en-IN" sz="1400" dirty="0"/>
        </a:p>
      </dgm:t>
    </dgm:pt>
    <dgm:pt modelId="{8D4C49FF-3434-4A09-818B-6B362A9F176B}" type="parTrans" cxnId="{B1F92165-6E9A-47CA-AE4D-CA59A1C7E632}">
      <dgm:prSet/>
      <dgm:spPr/>
      <dgm:t>
        <a:bodyPr/>
        <a:lstStyle/>
        <a:p>
          <a:endParaRPr lang="en-IN"/>
        </a:p>
      </dgm:t>
    </dgm:pt>
    <dgm:pt modelId="{CB64A6B6-2ABE-435F-BB7F-7839A3F89F13}" type="sibTrans" cxnId="{B1F92165-6E9A-47CA-AE4D-CA59A1C7E632}">
      <dgm:prSet/>
      <dgm:spPr/>
      <dgm:t>
        <a:bodyPr/>
        <a:lstStyle/>
        <a:p>
          <a:endParaRPr lang="en-IN"/>
        </a:p>
      </dgm:t>
    </dgm:pt>
    <dgm:pt modelId="{2F43F169-9F76-4C25-AA97-0F5833E18A8C}">
      <dgm:prSet phldrT="[Text]" custT="1"/>
      <dgm:spPr/>
      <dgm:t>
        <a:bodyPr/>
        <a:lstStyle/>
        <a:p>
          <a:r>
            <a:rPr lang="en-US" sz="1400" dirty="0"/>
            <a:t>Running train script with the processed datasets</a:t>
          </a:r>
          <a:endParaRPr lang="en-IN" sz="1400" dirty="0"/>
        </a:p>
      </dgm:t>
    </dgm:pt>
    <dgm:pt modelId="{5C668FDE-3FDF-4EBD-AA03-4BEC2AF6E955}" type="parTrans" cxnId="{3422A4D1-B7F4-4CA2-957D-19450C6412AF}">
      <dgm:prSet/>
      <dgm:spPr/>
      <dgm:t>
        <a:bodyPr/>
        <a:lstStyle/>
        <a:p>
          <a:endParaRPr lang="en-IN"/>
        </a:p>
      </dgm:t>
    </dgm:pt>
    <dgm:pt modelId="{DE7C9CB7-CAE8-4426-9BC5-F55214DD6F3D}" type="sibTrans" cxnId="{3422A4D1-B7F4-4CA2-957D-19450C6412AF}">
      <dgm:prSet/>
      <dgm:spPr/>
      <dgm:t>
        <a:bodyPr/>
        <a:lstStyle/>
        <a:p>
          <a:endParaRPr lang="en-IN"/>
        </a:p>
      </dgm:t>
    </dgm:pt>
    <dgm:pt modelId="{C41104F1-0DEF-4E8D-99B3-DEB583BD3B5C}">
      <dgm:prSet phldrT="[Text]" custT="1"/>
      <dgm:spPr/>
      <dgm:t>
        <a:bodyPr/>
        <a:lstStyle/>
        <a:p>
          <a:r>
            <a:rPr lang="en-US" sz="1400" dirty="0"/>
            <a:t>Model Testing</a:t>
          </a:r>
          <a:endParaRPr lang="en-IN" sz="1400" dirty="0"/>
        </a:p>
      </dgm:t>
    </dgm:pt>
    <dgm:pt modelId="{2CEBC64F-7647-410E-A919-0423E5EA1E23}" type="parTrans" cxnId="{CEB6BBD8-3F44-49B0-8B63-95B637377028}">
      <dgm:prSet/>
      <dgm:spPr/>
      <dgm:t>
        <a:bodyPr/>
        <a:lstStyle/>
        <a:p>
          <a:endParaRPr lang="en-IN"/>
        </a:p>
      </dgm:t>
    </dgm:pt>
    <dgm:pt modelId="{F68EB92F-4DB4-417C-A7AD-C256DB7A1E33}" type="sibTrans" cxnId="{CEB6BBD8-3F44-49B0-8B63-95B637377028}">
      <dgm:prSet/>
      <dgm:spPr/>
      <dgm:t>
        <a:bodyPr/>
        <a:lstStyle/>
        <a:p>
          <a:endParaRPr lang="en-IN"/>
        </a:p>
      </dgm:t>
    </dgm:pt>
    <dgm:pt modelId="{297B7AF2-0E9C-4CFE-A7F8-474FB74394B4}">
      <dgm:prSet phldrT="[Text]" custT="1"/>
      <dgm:spPr/>
      <dgm:t>
        <a:bodyPr/>
        <a:lstStyle/>
        <a:p>
          <a:r>
            <a:rPr lang="en-US" sz="1400" dirty="0"/>
            <a:t>Microsoft Open Research (45 </a:t>
          </a:r>
          <a:r>
            <a:rPr lang="en-US" sz="1400" dirty="0" err="1"/>
            <a:t>hrs</a:t>
          </a:r>
          <a:r>
            <a:rPr lang="en-US" sz="1400" dirty="0"/>
            <a:t>)</a:t>
          </a:r>
          <a:endParaRPr lang="en-IN" sz="1400" dirty="0"/>
        </a:p>
      </dgm:t>
    </dgm:pt>
    <dgm:pt modelId="{7558E24D-7005-4277-9925-D26F6176B813}" type="parTrans" cxnId="{8489D39E-1ED7-4366-8552-0D12EFF5C843}">
      <dgm:prSet/>
      <dgm:spPr/>
      <dgm:t>
        <a:bodyPr/>
        <a:lstStyle/>
        <a:p>
          <a:endParaRPr lang="en-IN"/>
        </a:p>
      </dgm:t>
    </dgm:pt>
    <dgm:pt modelId="{D76FB0EF-E1F3-481A-9479-B00E6A920347}" type="sibTrans" cxnId="{8489D39E-1ED7-4366-8552-0D12EFF5C843}">
      <dgm:prSet/>
      <dgm:spPr/>
      <dgm:t>
        <a:bodyPr/>
        <a:lstStyle/>
        <a:p>
          <a:endParaRPr lang="en-IN"/>
        </a:p>
      </dgm:t>
    </dgm:pt>
    <dgm:pt modelId="{2AD24F81-55C6-4000-93FE-0F6159B33FAD}">
      <dgm:prSet phldrT="[Text]" custT="1"/>
      <dgm:spPr/>
      <dgm:t>
        <a:bodyPr/>
        <a:lstStyle/>
        <a:p>
          <a:r>
            <a:rPr lang="en-US" sz="1400" dirty="0"/>
            <a:t>Dataset Preprocessing</a:t>
          </a:r>
          <a:endParaRPr lang="en-IN" sz="1400" dirty="0"/>
        </a:p>
      </dgm:t>
    </dgm:pt>
    <dgm:pt modelId="{ADEF0749-E7D1-40C8-A063-4BB622103E3A}" type="parTrans" cxnId="{25FEA93B-C824-4D28-B682-06854184FB82}">
      <dgm:prSet/>
      <dgm:spPr/>
      <dgm:t>
        <a:bodyPr/>
        <a:lstStyle/>
        <a:p>
          <a:endParaRPr lang="en-IN"/>
        </a:p>
      </dgm:t>
    </dgm:pt>
    <dgm:pt modelId="{02766865-938C-4C82-8084-3AA3814F7B3D}" type="sibTrans" cxnId="{25FEA93B-C824-4D28-B682-06854184FB82}">
      <dgm:prSet/>
      <dgm:spPr/>
      <dgm:t>
        <a:bodyPr/>
        <a:lstStyle/>
        <a:p>
          <a:endParaRPr lang="en-IN"/>
        </a:p>
      </dgm:t>
    </dgm:pt>
    <dgm:pt modelId="{3AEBEED0-AE5B-4850-B197-F0FB2E5909BF}">
      <dgm:prSet custT="1"/>
      <dgm:spPr/>
      <dgm:t>
        <a:bodyPr/>
        <a:lstStyle/>
        <a:p>
          <a:r>
            <a:rPr lang="en-US" sz="1400" dirty="0"/>
            <a:t>Filtering out invalidated audio</a:t>
          </a:r>
          <a:endParaRPr lang="en-IN" sz="1400" dirty="0"/>
        </a:p>
      </dgm:t>
    </dgm:pt>
    <dgm:pt modelId="{C267CD84-24DB-44D1-9498-668A30C82B9E}" type="parTrans" cxnId="{932BB1EA-DD27-4315-8C91-7A4CA4EE43A2}">
      <dgm:prSet/>
      <dgm:spPr/>
      <dgm:t>
        <a:bodyPr/>
        <a:lstStyle/>
        <a:p>
          <a:endParaRPr lang="en-IN"/>
        </a:p>
      </dgm:t>
    </dgm:pt>
    <dgm:pt modelId="{1719AFE2-56F4-467D-9ACF-91869D9E4672}" type="sibTrans" cxnId="{932BB1EA-DD27-4315-8C91-7A4CA4EE43A2}">
      <dgm:prSet/>
      <dgm:spPr/>
      <dgm:t>
        <a:bodyPr/>
        <a:lstStyle/>
        <a:p>
          <a:endParaRPr lang="en-IN"/>
        </a:p>
      </dgm:t>
    </dgm:pt>
    <dgm:pt modelId="{FA127A08-A485-4A81-ABAA-E123683A6E19}">
      <dgm:prSet custT="1"/>
      <dgm:spPr/>
      <dgm:t>
        <a:bodyPr/>
        <a:lstStyle/>
        <a:p>
          <a:r>
            <a:rPr lang="en-US" sz="1400" dirty="0"/>
            <a:t>Standardizing audio parameters (48 kHz, 16-bit mono)</a:t>
          </a:r>
          <a:endParaRPr lang="en-IN" sz="1400" dirty="0"/>
        </a:p>
      </dgm:t>
    </dgm:pt>
    <dgm:pt modelId="{F04FF89D-A6FD-43FC-9EFE-77AC218EF5C7}" type="parTrans" cxnId="{70E0CB78-8294-47B2-9DCC-3330CBD9748E}">
      <dgm:prSet/>
      <dgm:spPr/>
      <dgm:t>
        <a:bodyPr/>
        <a:lstStyle/>
        <a:p>
          <a:endParaRPr lang="en-IN"/>
        </a:p>
      </dgm:t>
    </dgm:pt>
    <dgm:pt modelId="{639A451E-DCD1-4AC2-8BF5-0A37DC5B7F99}" type="sibTrans" cxnId="{70E0CB78-8294-47B2-9DCC-3330CBD9748E}">
      <dgm:prSet/>
      <dgm:spPr/>
      <dgm:t>
        <a:bodyPr/>
        <a:lstStyle/>
        <a:p>
          <a:endParaRPr lang="en-IN"/>
        </a:p>
      </dgm:t>
    </dgm:pt>
    <dgm:pt modelId="{3746A80B-EC33-4A62-B9B7-DA81EA316DB2}">
      <dgm:prSet custT="1"/>
      <dgm:spPr/>
      <dgm:t>
        <a:bodyPr/>
        <a:lstStyle/>
        <a:p>
          <a:r>
            <a:rPr lang="en-US" sz="1400" dirty="0"/>
            <a:t>Aggregating and splitting the corpus into train, dev and test parts.</a:t>
          </a:r>
          <a:endParaRPr lang="en-IN" sz="1400" dirty="0"/>
        </a:p>
      </dgm:t>
    </dgm:pt>
    <dgm:pt modelId="{59D4C426-C166-4EDC-847D-8CB839B8A965}" type="parTrans" cxnId="{4204A009-E28E-4176-9FCE-68E14CB5B117}">
      <dgm:prSet/>
      <dgm:spPr/>
      <dgm:t>
        <a:bodyPr/>
        <a:lstStyle/>
        <a:p>
          <a:endParaRPr lang="en-IN"/>
        </a:p>
      </dgm:t>
    </dgm:pt>
    <dgm:pt modelId="{7D5C71EC-D835-47F3-80CD-DCBE0F0D7771}" type="sibTrans" cxnId="{4204A009-E28E-4176-9FCE-68E14CB5B117}">
      <dgm:prSet/>
      <dgm:spPr/>
      <dgm:t>
        <a:bodyPr/>
        <a:lstStyle/>
        <a:p>
          <a:endParaRPr lang="en-IN"/>
        </a:p>
      </dgm:t>
    </dgm:pt>
    <dgm:pt modelId="{56347DEA-28E8-4287-AF6A-A64248EF6F5E}">
      <dgm:prSet phldrT="[Text]" custT="1"/>
      <dgm:spPr/>
      <dgm:t>
        <a:bodyPr/>
        <a:lstStyle/>
        <a:p>
          <a:r>
            <a:rPr lang="en-US" sz="1400" dirty="0"/>
            <a:t>Saving final model after 40 epochs</a:t>
          </a:r>
          <a:endParaRPr lang="en-IN" sz="1400" dirty="0"/>
        </a:p>
      </dgm:t>
    </dgm:pt>
    <dgm:pt modelId="{A50D354A-0D4A-4CB3-B133-B480D0F22EF9}" type="parTrans" cxnId="{4B10B481-FAFF-4C6F-9998-1554CB89E023}">
      <dgm:prSet/>
      <dgm:spPr/>
      <dgm:t>
        <a:bodyPr/>
        <a:lstStyle/>
        <a:p>
          <a:endParaRPr lang="en-IN"/>
        </a:p>
      </dgm:t>
    </dgm:pt>
    <dgm:pt modelId="{170E4C8B-CFA6-43C0-95C2-A4D10FB62B04}" type="sibTrans" cxnId="{4B10B481-FAFF-4C6F-9998-1554CB89E023}">
      <dgm:prSet/>
      <dgm:spPr/>
      <dgm:t>
        <a:bodyPr/>
        <a:lstStyle/>
        <a:p>
          <a:endParaRPr lang="en-IN"/>
        </a:p>
      </dgm:t>
    </dgm:pt>
    <dgm:pt modelId="{C28F88DE-E5BF-4CA0-8CBC-CF5C5860D5CB}">
      <dgm:prSet custT="1"/>
      <dgm:spPr/>
      <dgm:t>
        <a:bodyPr/>
        <a:lstStyle/>
        <a:p>
          <a:r>
            <a:rPr lang="en-US" sz="1400" dirty="0"/>
            <a:t>Testing model performance on test-dataset and custom audio</a:t>
          </a:r>
          <a:endParaRPr lang="en-IN" sz="1400" dirty="0"/>
        </a:p>
      </dgm:t>
    </dgm:pt>
    <dgm:pt modelId="{7A61730C-961B-4A9F-BDD1-EB75B9F43C3F}" type="parTrans" cxnId="{F0F0A252-04BD-421A-A8B0-A22CE52C44D6}">
      <dgm:prSet/>
      <dgm:spPr/>
      <dgm:t>
        <a:bodyPr/>
        <a:lstStyle/>
        <a:p>
          <a:endParaRPr lang="en-IN"/>
        </a:p>
      </dgm:t>
    </dgm:pt>
    <dgm:pt modelId="{F5D2C0CE-1D7D-4D12-BB92-0F52D53D02CD}" type="sibTrans" cxnId="{F0F0A252-04BD-421A-A8B0-A22CE52C44D6}">
      <dgm:prSet/>
      <dgm:spPr/>
      <dgm:t>
        <a:bodyPr/>
        <a:lstStyle/>
        <a:p>
          <a:endParaRPr lang="en-IN"/>
        </a:p>
      </dgm:t>
    </dgm:pt>
    <dgm:pt modelId="{9274C157-8E72-4B7E-B6BC-958B423BE8FB}">
      <dgm:prSet custT="1"/>
      <dgm:spPr/>
      <dgm:t>
        <a:bodyPr/>
        <a:lstStyle/>
        <a:p>
          <a:r>
            <a:rPr lang="en-US" sz="1400" dirty="0"/>
            <a:t>Analysis of test results obtained</a:t>
          </a:r>
          <a:endParaRPr lang="en-IN" sz="1400" dirty="0"/>
        </a:p>
      </dgm:t>
    </dgm:pt>
    <dgm:pt modelId="{FDD248E8-5C71-4E48-9001-21EF286F2A5B}" type="parTrans" cxnId="{67F9696C-A11C-4F30-837F-41E80F326C25}">
      <dgm:prSet/>
      <dgm:spPr/>
      <dgm:t>
        <a:bodyPr/>
        <a:lstStyle/>
        <a:p>
          <a:endParaRPr lang="en-IN"/>
        </a:p>
      </dgm:t>
    </dgm:pt>
    <dgm:pt modelId="{6DEB48AA-402F-43D5-B66C-DE96388B617D}" type="sibTrans" cxnId="{67F9696C-A11C-4F30-837F-41E80F326C25}">
      <dgm:prSet/>
      <dgm:spPr/>
      <dgm:t>
        <a:bodyPr/>
        <a:lstStyle/>
        <a:p>
          <a:endParaRPr lang="en-IN"/>
        </a:p>
      </dgm:t>
    </dgm:pt>
    <dgm:pt modelId="{D2F33558-F24D-4625-AEA7-06D371517901}" type="pres">
      <dgm:prSet presAssocID="{2AC9E6A6-5729-48AE-9DE1-DD02A39BA9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425511-A462-4FB1-9D49-E8CB169ED3ED}" type="pres">
      <dgm:prSet presAssocID="{F8DAA04C-900E-4E61-8172-7820EF70A540}" presName="composite" presStyleCnt="0"/>
      <dgm:spPr/>
    </dgm:pt>
    <dgm:pt modelId="{D88937DA-EA73-4432-89E3-E043635A520C}" type="pres">
      <dgm:prSet presAssocID="{F8DAA04C-900E-4E61-8172-7820EF70A54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3CE57-00D4-4D5B-ABB6-A1377FE93B0A}" type="pres">
      <dgm:prSet presAssocID="{F8DAA04C-900E-4E61-8172-7820EF70A54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3D23A-EF74-4D32-B550-D92580CAEA58}" type="pres">
      <dgm:prSet presAssocID="{29376736-6447-43AF-B2CC-F4414D0A2276}" presName="sp" presStyleCnt="0"/>
      <dgm:spPr/>
    </dgm:pt>
    <dgm:pt modelId="{A4C9F117-EE48-4B64-B370-D0089DBD00EA}" type="pres">
      <dgm:prSet presAssocID="{2AD24F81-55C6-4000-93FE-0F6159B33FAD}" presName="composite" presStyleCnt="0"/>
      <dgm:spPr/>
    </dgm:pt>
    <dgm:pt modelId="{45D5FA13-E229-4EA0-9F0A-F491ED4AE53C}" type="pres">
      <dgm:prSet presAssocID="{2AD24F81-55C6-4000-93FE-0F6159B33FA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B976D-EBE7-4C30-94E5-4B0E15CF1D6A}" type="pres">
      <dgm:prSet presAssocID="{2AD24F81-55C6-4000-93FE-0F6159B33FA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367CC-10B3-456E-8F7D-3F0E3BE280EA}" type="pres">
      <dgm:prSet presAssocID="{02766865-938C-4C82-8084-3AA3814F7B3D}" presName="sp" presStyleCnt="0"/>
      <dgm:spPr/>
    </dgm:pt>
    <dgm:pt modelId="{B13DC1E0-5493-4031-BB64-61B129424D75}" type="pres">
      <dgm:prSet presAssocID="{DA369977-03F9-4357-8152-EB1948813156}" presName="composite" presStyleCnt="0"/>
      <dgm:spPr/>
    </dgm:pt>
    <dgm:pt modelId="{149D237A-F48A-4E51-A1E5-D0B24D780445}" type="pres">
      <dgm:prSet presAssocID="{DA369977-03F9-4357-8152-EB194881315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86A2E-6F2C-4D88-803F-C8F35BB28880}" type="pres">
      <dgm:prSet presAssocID="{DA369977-03F9-4357-8152-EB194881315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C1D4-5DE4-47BA-B80F-BEE0CC8C69F0}" type="pres">
      <dgm:prSet presAssocID="{CB64A6B6-2ABE-435F-BB7F-7839A3F89F13}" presName="sp" presStyleCnt="0"/>
      <dgm:spPr/>
    </dgm:pt>
    <dgm:pt modelId="{D5460C4C-5239-4494-ABAB-408FC5B5828F}" type="pres">
      <dgm:prSet presAssocID="{C41104F1-0DEF-4E8D-99B3-DEB583BD3B5C}" presName="composite" presStyleCnt="0"/>
      <dgm:spPr/>
    </dgm:pt>
    <dgm:pt modelId="{BC433A5D-D5D6-43A6-B94A-EFDDB053A31A}" type="pres">
      <dgm:prSet presAssocID="{C41104F1-0DEF-4E8D-99B3-DEB583BD3B5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4671-240E-401D-B9B6-2679D1E9774B}" type="pres">
      <dgm:prSet presAssocID="{C41104F1-0DEF-4E8D-99B3-DEB583BD3B5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1A0E19-60E2-4200-A8C4-6489317F7BF3}" type="presOf" srcId="{C41104F1-0DEF-4E8D-99B3-DEB583BD3B5C}" destId="{BC433A5D-D5D6-43A6-B94A-EFDDB053A31A}" srcOrd="0" destOrd="0" presId="urn:microsoft.com/office/officeart/2005/8/layout/chevron2"/>
    <dgm:cxn modelId="{A213567F-FFD6-4E19-83C5-29E4C908892D}" type="presOf" srcId="{3746A80B-EC33-4A62-B9B7-DA81EA316DB2}" destId="{CBDB976D-EBE7-4C30-94E5-4B0E15CF1D6A}" srcOrd="0" destOrd="2" presId="urn:microsoft.com/office/officeart/2005/8/layout/chevron2"/>
    <dgm:cxn modelId="{4204A009-E28E-4176-9FCE-68E14CB5B117}" srcId="{2AD24F81-55C6-4000-93FE-0F6159B33FAD}" destId="{3746A80B-EC33-4A62-B9B7-DA81EA316DB2}" srcOrd="2" destOrd="0" parTransId="{59D4C426-C166-4EDC-847D-8CB839B8A965}" sibTransId="{7D5C71EC-D835-47F3-80CD-DCBE0F0D7771}"/>
    <dgm:cxn modelId="{25FEA93B-C824-4D28-B682-06854184FB82}" srcId="{2AC9E6A6-5729-48AE-9DE1-DD02A39BA99E}" destId="{2AD24F81-55C6-4000-93FE-0F6159B33FAD}" srcOrd="1" destOrd="0" parTransId="{ADEF0749-E7D1-40C8-A063-4BB622103E3A}" sibTransId="{02766865-938C-4C82-8084-3AA3814F7B3D}"/>
    <dgm:cxn modelId="{3422A4D1-B7F4-4CA2-957D-19450C6412AF}" srcId="{DA369977-03F9-4357-8152-EB1948813156}" destId="{2F43F169-9F76-4C25-AA97-0F5833E18A8C}" srcOrd="0" destOrd="0" parTransId="{5C668FDE-3FDF-4EBD-AA03-4BEC2AF6E955}" sibTransId="{DE7C9CB7-CAE8-4426-9BC5-F55214DD6F3D}"/>
    <dgm:cxn modelId="{EA3B3F68-1B81-4995-B10B-0A03E433AF79}" type="presOf" srcId="{C28F88DE-E5BF-4CA0-8CBC-CF5C5860D5CB}" destId="{4C0F4671-240E-401D-B9B6-2679D1E9774B}" srcOrd="0" destOrd="0" presId="urn:microsoft.com/office/officeart/2005/8/layout/chevron2"/>
    <dgm:cxn modelId="{CEB6BBD8-3F44-49B0-8B63-95B637377028}" srcId="{2AC9E6A6-5729-48AE-9DE1-DD02A39BA99E}" destId="{C41104F1-0DEF-4E8D-99B3-DEB583BD3B5C}" srcOrd="3" destOrd="0" parTransId="{2CEBC64F-7647-410E-A919-0423E5EA1E23}" sibTransId="{F68EB92F-4DB4-417C-A7AD-C256DB7A1E33}"/>
    <dgm:cxn modelId="{7F162247-8325-4998-91E6-F980BB2A1BAC}" type="presOf" srcId="{56347DEA-28E8-4287-AF6A-A64248EF6F5E}" destId="{FFD86A2E-6F2C-4D88-803F-C8F35BB28880}" srcOrd="0" destOrd="1" presId="urn:microsoft.com/office/officeart/2005/8/layout/chevron2"/>
    <dgm:cxn modelId="{62961C45-0435-4457-89E8-08426F12B735}" type="presOf" srcId="{1A4D02A1-AFF9-4F45-84F6-4B468500C919}" destId="{2B03CE57-00D4-4D5B-ABB6-A1377FE93B0A}" srcOrd="0" destOrd="0" presId="urn:microsoft.com/office/officeart/2005/8/layout/chevron2"/>
    <dgm:cxn modelId="{9ED3277D-3AD9-44D4-B265-C1484B921A14}" type="presOf" srcId="{2F43F169-9F76-4C25-AA97-0F5833E18A8C}" destId="{FFD86A2E-6F2C-4D88-803F-C8F35BB28880}" srcOrd="0" destOrd="0" presId="urn:microsoft.com/office/officeart/2005/8/layout/chevron2"/>
    <dgm:cxn modelId="{9E346734-7E28-4E87-8865-94CD78DDE7E7}" type="presOf" srcId="{DA369977-03F9-4357-8152-EB1948813156}" destId="{149D237A-F48A-4E51-A1E5-D0B24D780445}" srcOrd="0" destOrd="0" presId="urn:microsoft.com/office/officeart/2005/8/layout/chevron2"/>
    <dgm:cxn modelId="{932BB1EA-DD27-4315-8C91-7A4CA4EE43A2}" srcId="{2AD24F81-55C6-4000-93FE-0F6159B33FAD}" destId="{3AEBEED0-AE5B-4850-B197-F0FB2E5909BF}" srcOrd="0" destOrd="0" parTransId="{C267CD84-24DB-44D1-9498-668A30C82B9E}" sibTransId="{1719AFE2-56F4-467D-9ACF-91869D9E4672}"/>
    <dgm:cxn modelId="{1CFB52A4-FB2F-4747-8224-F1197D9D6AFD}" type="presOf" srcId="{F8DAA04C-900E-4E61-8172-7820EF70A540}" destId="{D88937DA-EA73-4432-89E3-E043635A520C}" srcOrd="0" destOrd="0" presId="urn:microsoft.com/office/officeart/2005/8/layout/chevron2"/>
    <dgm:cxn modelId="{F0F0A252-04BD-421A-A8B0-A22CE52C44D6}" srcId="{C41104F1-0DEF-4E8D-99B3-DEB583BD3B5C}" destId="{C28F88DE-E5BF-4CA0-8CBC-CF5C5860D5CB}" srcOrd="0" destOrd="0" parTransId="{7A61730C-961B-4A9F-BDD1-EB75B9F43C3F}" sibTransId="{F5D2C0CE-1D7D-4D12-BB92-0F52D53D02CD}"/>
    <dgm:cxn modelId="{B1F92165-6E9A-47CA-AE4D-CA59A1C7E632}" srcId="{2AC9E6A6-5729-48AE-9DE1-DD02A39BA99E}" destId="{DA369977-03F9-4357-8152-EB1948813156}" srcOrd="2" destOrd="0" parTransId="{8D4C49FF-3434-4A09-818B-6B362A9F176B}" sibTransId="{CB64A6B6-2ABE-435F-BB7F-7839A3F89F13}"/>
    <dgm:cxn modelId="{70E0CB78-8294-47B2-9DCC-3330CBD9748E}" srcId="{2AD24F81-55C6-4000-93FE-0F6159B33FAD}" destId="{FA127A08-A485-4A81-ABAA-E123683A6E19}" srcOrd="1" destOrd="0" parTransId="{F04FF89D-A6FD-43FC-9EFE-77AC218EF5C7}" sibTransId="{639A451E-DCD1-4AC2-8BF5-0A37DC5B7F99}"/>
    <dgm:cxn modelId="{8489D39E-1ED7-4366-8552-0D12EFF5C843}" srcId="{F8DAA04C-900E-4E61-8172-7820EF70A540}" destId="{297B7AF2-0E9C-4CFE-A7F8-474FB74394B4}" srcOrd="2" destOrd="0" parTransId="{7558E24D-7005-4277-9925-D26F6176B813}" sibTransId="{D76FB0EF-E1F3-481A-9479-B00E6A920347}"/>
    <dgm:cxn modelId="{5E56F6A2-C69D-4B26-8747-8E8241E2354A}" type="presOf" srcId="{2AC9E6A6-5729-48AE-9DE1-DD02A39BA99E}" destId="{D2F33558-F24D-4625-AEA7-06D371517901}" srcOrd="0" destOrd="0" presId="urn:microsoft.com/office/officeart/2005/8/layout/chevron2"/>
    <dgm:cxn modelId="{7B56DAB8-D158-4431-8EC5-E8C73C57DC60}" type="presOf" srcId="{9274C157-8E72-4B7E-B6BC-958B423BE8FB}" destId="{4C0F4671-240E-401D-B9B6-2679D1E9774B}" srcOrd="0" destOrd="1" presId="urn:microsoft.com/office/officeart/2005/8/layout/chevron2"/>
    <dgm:cxn modelId="{50EF0C48-427B-4C20-BD61-BC23BEDC2553}" type="presOf" srcId="{FA127A08-A485-4A81-ABAA-E123683A6E19}" destId="{CBDB976D-EBE7-4C30-94E5-4B0E15CF1D6A}" srcOrd="0" destOrd="1" presId="urn:microsoft.com/office/officeart/2005/8/layout/chevron2"/>
    <dgm:cxn modelId="{E8124B91-EA4F-4816-A915-73D012DB61A6}" srcId="{F8DAA04C-900E-4E61-8172-7820EF70A540}" destId="{D9102D05-E170-4C91-A2C6-000604C333FD}" srcOrd="1" destOrd="0" parTransId="{63018C74-1019-442D-8FD6-C43398695944}" sibTransId="{2B946EAF-32C5-4B0F-A60B-017C9E501F82}"/>
    <dgm:cxn modelId="{4B10B481-FAFF-4C6F-9998-1554CB89E023}" srcId="{DA369977-03F9-4357-8152-EB1948813156}" destId="{56347DEA-28E8-4287-AF6A-A64248EF6F5E}" srcOrd="1" destOrd="0" parTransId="{A50D354A-0D4A-4CB3-B133-B480D0F22EF9}" sibTransId="{170E4C8B-CFA6-43C0-95C2-A4D10FB62B04}"/>
    <dgm:cxn modelId="{BA0BF5D4-0E49-4542-8392-5C3E29378CE0}" type="presOf" srcId="{D9102D05-E170-4C91-A2C6-000604C333FD}" destId="{2B03CE57-00D4-4D5B-ABB6-A1377FE93B0A}" srcOrd="0" destOrd="1" presId="urn:microsoft.com/office/officeart/2005/8/layout/chevron2"/>
    <dgm:cxn modelId="{B419C3FE-9958-4578-A988-CC0108F986D1}" type="presOf" srcId="{297B7AF2-0E9C-4CFE-A7F8-474FB74394B4}" destId="{2B03CE57-00D4-4D5B-ABB6-A1377FE93B0A}" srcOrd="0" destOrd="2" presId="urn:microsoft.com/office/officeart/2005/8/layout/chevron2"/>
    <dgm:cxn modelId="{67F9696C-A11C-4F30-837F-41E80F326C25}" srcId="{C41104F1-0DEF-4E8D-99B3-DEB583BD3B5C}" destId="{9274C157-8E72-4B7E-B6BC-958B423BE8FB}" srcOrd="1" destOrd="0" parTransId="{FDD248E8-5C71-4E48-9001-21EF286F2A5B}" sibTransId="{6DEB48AA-402F-43D5-B66C-DE96388B617D}"/>
    <dgm:cxn modelId="{2CE80D9B-2298-4798-8196-40ADF6EF93EB}" srcId="{2AC9E6A6-5729-48AE-9DE1-DD02A39BA99E}" destId="{F8DAA04C-900E-4E61-8172-7820EF70A540}" srcOrd="0" destOrd="0" parTransId="{FAE4EB9E-AEB2-45ED-BE79-397648F04474}" sibTransId="{29376736-6447-43AF-B2CC-F4414D0A2276}"/>
    <dgm:cxn modelId="{10245D40-8C86-4423-BFDC-6CAC37AEC710}" type="presOf" srcId="{2AD24F81-55C6-4000-93FE-0F6159B33FAD}" destId="{45D5FA13-E229-4EA0-9F0A-F491ED4AE53C}" srcOrd="0" destOrd="0" presId="urn:microsoft.com/office/officeart/2005/8/layout/chevron2"/>
    <dgm:cxn modelId="{9D172365-ED91-426E-B082-AC9396A93DE0}" srcId="{F8DAA04C-900E-4E61-8172-7820EF70A540}" destId="{1A4D02A1-AFF9-4F45-84F6-4B468500C919}" srcOrd="0" destOrd="0" parTransId="{C16A1832-7C65-4499-BE3D-168129B4300D}" sibTransId="{283A9A5E-04B5-4108-8075-8F89F14AEDAF}"/>
    <dgm:cxn modelId="{7AFFA06C-4A84-4BC1-BA3B-F2C82090EEC5}" type="presOf" srcId="{3AEBEED0-AE5B-4850-B197-F0FB2E5909BF}" destId="{CBDB976D-EBE7-4C30-94E5-4B0E15CF1D6A}" srcOrd="0" destOrd="0" presId="urn:microsoft.com/office/officeart/2005/8/layout/chevron2"/>
    <dgm:cxn modelId="{DD7DF9F8-8029-4B8F-98EE-79E43E64E882}" type="presParOf" srcId="{D2F33558-F24D-4625-AEA7-06D371517901}" destId="{AA425511-A462-4FB1-9D49-E8CB169ED3ED}" srcOrd="0" destOrd="0" presId="urn:microsoft.com/office/officeart/2005/8/layout/chevron2"/>
    <dgm:cxn modelId="{5C5B4C99-960D-4C38-ABC0-A673443D7D16}" type="presParOf" srcId="{AA425511-A462-4FB1-9D49-E8CB169ED3ED}" destId="{D88937DA-EA73-4432-89E3-E043635A520C}" srcOrd="0" destOrd="0" presId="urn:microsoft.com/office/officeart/2005/8/layout/chevron2"/>
    <dgm:cxn modelId="{E585B928-5CB3-495E-89DF-D09B7BCE082F}" type="presParOf" srcId="{AA425511-A462-4FB1-9D49-E8CB169ED3ED}" destId="{2B03CE57-00D4-4D5B-ABB6-A1377FE93B0A}" srcOrd="1" destOrd="0" presId="urn:microsoft.com/office/officeart/2005/8/layout/chevron2"/>
    <dgm:cxn modelId="{24B6AC46-B78F-4000-B942-C716A711721D}" type="presParOf" srcId="{D2F33558-F24D-4625-AEA7-06D371517901}" destId="{A413D23A-EF74-4D32-B550-D92580CAEA58}" srcOrd="1" destOrd="0" presId="urn:microsoft.com/office/officeart/2005/8/layout/chevron2"/>
    <dgm:cxn modelId="{F1B0C5F3-C199-4917-A8D2-E2EB15F114FE}" type="presParOf" srcId="{D2F33558-F24D-4625-AEA7-06D371517901}" destId="{A4C9F117-EE48-4B64-B370-D0089DBD00EA}" srcOrd="2" destOrd="0" presId="urn:microsoft.com/office/officeart/2005/8/layout/chevron2"/>
    <dgm:cxn modelId="{49986373-EBC5-4F7D-B6EB-81B9B5BD0EE8}" type="presParOf" srcId="{A4C9F117-EE48-4B64-B370-D0089DBD00EA}" destId="{45D5FA13-E229-4EA0-9F0A-F491ED4AE53C}" srcOrd="0" destOrd="0" presId="urn:microsoft.com/office/officeart/2005/8/layout/chevron2"/>
    <dgm:cxn modelId="{B24C9FDE-70F1-402F-8CEF-ED752592E021}" type="presParOf" srcId="{A4C9F117-EE48-4B64-B370-D0089DBD00EA}" destId="{CBDB976D-EBE7-4C30-94E5-4B0E15CF1D6A}" srcOrd="1" destOrd="0" presId="urn:microsoft.com/office/officeart/2005/8/layout/chevron2"/>
    <dgm:cxn modelId="{3C3AFC53-0F6E-403B-9CF4-36ACF7CDF0C1}" type="presParOf" srcId="{D2F33558-F24D-4625-AEA7-06D371517901}" destId="{1FA367CC-10B3-456E-8F7D-3F0E3BE280EA}" srcOrd="3" destOrd="0" presId="urn:microsoft.com/office/officeart/2005/8/layout/chevron2"/>
    <dgm:cxn modelId="{36F3EEAC-C681-4CA7-93AD-84FED2D6C32B}" type="presParOf" srcId="{D2F33558-F24D-4625-AEA7-06D371517901}" destId="{B13DC1E0-5493-4031-BB64-61B129424D75}" srcOrd="4" destOrd="0" presId="urn:microsoft.com/office/officeart/2005/8/layout/chevron2"/>
    <dgm:cxn modelId="{2B3E4961-7F9B-4906-8BA3-27F5EFC87951}" type="presParOf" srcId="{B13DC1E0-5493-4031-BB64-61B129424D75}" destId="{149D237A-F48A-4E51-A1E5-D0B24D780445}" srcOrd="0" destOrd="0" presId="urn:microsoft.com/office/officeart/2005/8/layout/chevron2"/>
    <dgm:cxn modelId="{128C2DAC-4A58-4E98-B6FD-B58647936778}" type="presParOf" srcId="{B13DC1E0-5493-4031-BB64-61B129424D75}" destId="{FFD86A2E-6F2C-4D88-803F-C8F35BB28880}" srcOrd="1" destOrd="0" presId="urn:microsoft.com/office/officeart/2005/8/layout/chevron2"/>
    <dgm:cxn modelId="{905B8720-A59B-441F-A4D0-C443D1362448}" type="presParOf" srcId="{D2F33558-F24D-4625-AEA7-06D371517901}" destId="{80B1C1D4-5DE4-47BA-B80F-BEE0CC8C69F0}" srcOrd="5" destOrd="0" presId="urn:microsoft.com/office/officeart/2005/8/layout/chevron2"/>
    <dgm:cxn modelId="{100F04CC-6D68-4389-9113-72A2C328843A}" type="presParOf" srcId="{D2F33558-F24D-4625-AEA7-06D371517901}" destId="{D5460C4C-5239-4494-ABAB-408FC5B5828F}" srcOrd="6" destOrd="0" presId="urn:microsoft.com/office/officeart/2005/8/layout/chevron2"/>
    <dgm:cxn modelId="{1484A76A-D0D0-49F2-9FC1-B71E12EC1F80}" type="presParOf" srcId="{D5460C4C-5239-4494-ABAB-408FC5B5828F}" destId="{BC433A5D-D5D6-43A6-B94A-EFDDB053A31A}" srcOrd="0" destOrd="0" presId="urn:microsoft.com/office/officeart/2005/8/layout/chevron2"/>
    <dgm:cxn modelId="{87F470CB-EBC7-4269-90DF-B94CD0471171}" type="presParOf" srcId="{D5460C4C-5239-4494-ABAB-408FC5B5828F}" destId="{4C0F4671-240E-401D-B9B6-2679D1E977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9E6A6-5729-48AE-9DE1-DD02A39BA99E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8DAA04C-900E-4E61-8172-7820EF70A540}">
      <dgm:prSet phldrT="[Text]" custT="1"/>
      <dgm:spPr/>
      <dgm:t>
        <a:bodyPr/>
        <a:lstStyle/>
        <a:p>
          <a:r>
            <a:rPr lang="en-US" sz="1400" dirty="0"/>
            <a:t>Corpus Identification</a:t>
          </a:r>
          <a:endParaRPr lang="en-IN" sz="1400" dirty="0"/>
        </a:p>
      </dgm:t>
    </dgm:pt>
    <dgm:pt modelId="{FAE4EB9E-AEB2-45ED-BE79-397648F04474}" type="parTrans" cxnId="{2CE80D9B-2298-4798-8196-40ADF6EF93EB}">
      <dgm:prSet/>
      <dgm:spPr/>
      <dgm:t>
        <a:bodyPr/>
        <a:lstStyle/>
        <a:p>
          <a:endParaRPr lang="en-IN"/>
        </a:p>
      </dgm:t>
    </dgm:pt>
    <dgm:pt modelId="{29376736-6447-43AF-B2CC-F4414D0A2276}" type="sibTrans" cxnId="{2CE80D9B-2298-4798-8196-40ADF6EF93EB}">
      <dgm:prSet/>
      <dgm:spPr/>
      <dgm:t>
        <a:bodyPr/>
        <a:lstStyle/>
        <a:p>
          <a:endParaRPr lang="en-IN"/>
        </a:p>
      </dgm:t>
    </dgm:pt>
    <dgm:pt modelId="{1A4D02A1-AFF9-4F45-84F6-4B468500C919}">
      <dgm:prSet phldrT="[Text]" custT="1"/>
      <dgm:spPr/>
      <dgm:t>
        <a:bodyPr/>
        <a:lstStyle/>
        <a:p>
          <a:r>
            <a:rPr lang="en-IN" sz="1400" b="0" i="0" dirty="0"/>
            <a:t>AI4Bharat </a:t>
          </a:r>
          <a:r>
            <a:rPr lang="en-IN" sz="1400" b="0" i="0" dirty="0" err="1"/>
            <a:t>IndicNLP</a:t>
          </a:r>
          <a:r>
            <a:rPr lang="en-IN" sz="1400" b="0" i="0" dirty="0"/>
            <a:t> Corpus</a:t>
          </a:r>
          <a:endParaRPr lang="en-IN" sz="1400" i="0" dirty="0"/>
        </a:p>
      </dgm:t>
    </dgm:pt>
    <dgm:pt modelId="{C16A1832-7C65-4499-BE3D-168129B4300D}" type="parTrans" cxnId="{9D172365-ED91-426E-B082-AC9396A93DE0}">
      <dgm:prSet/>
      <dgm:spPr/>
      <dgm:t>
        <a:bodyPr/>
        <a:lstStyle/>
        <a:p>
          <a:endParaRPr lang="en-IN"/>
        </a:p>
      </dgm:t>
    </dgm:pt>
    <dgm:pt modelId="{283A9A5E-04B5-4108-8075-8F89F14AEDAF}" type="sibTrans" cxnId="{9D172365-ED91-426E-B082-AC9396A93DE0}">
      <dgm:prSet/>
      <dgm:spPr/>
      <dgm:t>
        <a:bodyPr/>
        <a:lstStyle/>
        <a:p>
          <a:endParaRPr lang="en-IN"/>
        </a:p>
      </dgm:t>
    </dgm:pt>
    <dgm:pt modelId="{DA369977-03F9-4357-8152-EB1948813156}">
      <dgm:prSet phldrT="[Text]" custT="1"/>
      <dgm:spPr/>
      <dgm:t>
        <a:bodyPr/>
        <a:lstStyle/>
        <a:p>
          <a:r>
            <a:rPr lang="en-US" sz="1400" dirty="0"/>
            <a:t>Building the LM</a:t>
          </a:r>
          <a:endParaRPr lang="en-IN" sz="1400" dirty="0"/>
        </a:p>
      </dgm:t>
    </dgm:pt>
    <dgm:pt modelId="{8D4C49FF-3434-4A09-818B-6B362A9F176B}" type="parTrans" cxnId="{B1F92165-6E9A-47CA-AE4D-CA59A1C7E632}">
      <dgm:prSet/>
      <dgm:spPr/>
      <dgm:t>
        <a:bodyPr/>
        <a:lstStyle/>
        <a:p>
          <a:endParaRPr lang="en-IN"/>
        </a:p>
      </dgm:t>
    </dgm:pt>
    <dgm:pt modelId="{CB64A6B6-2ABE-435F-BB7F-7839A3F89F13}" type="sibTrans" cxnId="{B1F92165-6E9A-47CA-AE4D-CA59A1C7E632}">
      <dgm:prSet/>
      <dgm:spPr/>
      <dgm:t>
        <a:bodyPr/>
        <a:lstStyle/>
        <a:p>
          <a:endParaRPr lang="en-IN"/>
        </a:p>
      </dgm:t>
    </dgm:pt>
    <dgm:pt modelId="{2F43F169-9F76-4C25-AA97-0F5833E18A8C}">
      <dgm:prSet phldrT="[Text]" custT="1"/>
      <dgm:spPr/>
      <dgm:t>
        <a:bodyPr/>
        <a:lstStyle/>
        <a:p>
          <a:r>
            <a:rPr lang="en-US" sz="1400" dirty="0"/>
            <a:t>Counting the occurrences of each token</a:t>
          </a:r>
          <a:endParaRPr lang="en-IN" sz="1400" dirty="0"/>
        </a:p>
      </dgm:t>
    </dgm:pt>
    <dgm:pt modelId="{5C668FDE-3FDF-4EBD-AA03-4BEC2AF6E955}" type="parTrans" cxnId="{3422A4D1-B7F4-4CA2-957D-19450C6412AF}">
      <dgm:prSet/>
      <dgm:spPr/>
      <dgm:t>
        <a:bodyPr/>
        <a:lstStyle/>
        <a:p>
          <a:endParaRPr lang="en-IN"/>
        </a:p>
      </dgm:t>
    </dgm:pt>
    <dgm:pt modelId="{DE7C9CB7-CAE8-4426-9BC5-F55214DD6F3D}" type="sibTrans" cxnId="{3422A4D1-B7F4-4CA2-957D-19450C6412AF}">
      <dgm:prSet/>
      <dgm:spPr/>
      <dgm:t>
        <a:bodyPr/>
        <a:lstStyle/>
        <a:p>
          <a:endParaRPr lang="en-IN"/>
        </a:p>
      </dgm:t>
    </dgm:pt>
    <dgm:pt modelId="{C41104F1-0DEF-4E8D-99B3-DEB583BD3B5C}">
      <dgm:prSet phldrT="[Text]" custT="1"/>
      <dgm:spPr/>
      <dgm:t>
        <a:bodyPr/>
        <a:lstStyle/>
        <a:p>
          <a:r>
            <a:rPr lang="en-US" sz="1400" dirty="0"/>
            <a:t>Generating the scorer</a:t>
          </a:r>
          <a:endParaRPr lang="en-IN" sz="1400" dirty="0"/>
        </a:p>
      </dgm:t>
    </dgm:pt>
    <dgm:pt modelId="{2CEBC64F-7647-410E-A919-0423E5EA1E23}" type="parTrans" cxnId="{CEB6BBD8-3F44-49B0-8B63-95B637377028}">
      <dgm:prSet/>
      <dgm:spPr/>
      <dgm:t>
        <a:bodyPr/>
        <a:lstStyle/>
        <a:p>
          <a:endParaRPr lang="en-IN"/>
        </a:p>
      </dgm:t>
    </dgm:pt>
    <dgm:pt modelId="{F68EB92F-4DB4-417C-A7AD-C256DB7A1E33}" type="sibTrans" cxnId="{CEB6BBD8-3F44-49B0-8B63-95B637377028}">
      <dgm:prSet/>
      <dgm:spPr/>
      <dgm:t>
        <a:bodyPr/>
        <a:lstStyle/>
        <a:p>
          <a:endParaRPr lang="en-IN"/>
        </a:p>
      </dgm:t>
    </dgm:pt>
    <dgm:pt modelId="{2AD24F81-55C6-4000-93FE-0F6159B33FAD}">
      <dgm:prSet phldrT="[Text]" custT="1"/>
      <dgm:spPr/>
      <dgm:t>
        <a:bodyPr/>
        <a:lstStyle/>
        <a:p>
          <a:r>
            <a:rPr lang="en-US" sz="1400" dirty="0"/>
            <a:t>Corpus Preprocessing</a:t>
          </a:r>
          <a:endParaRPr lang="en-IN" sz="1400" dirty="0"/>
        </a:p>
      </dgm:t>
    </dgm:pt>
    <dgm:pt modelId="{ADEF0749-E7D1-40C8-A063-4BB622103E3A}" type="parTrans" cxnId="{25FEA93B-C824-4D28-B682-06854184FB82}">
      <dgm:prSet/>
      <dgm:spPr/>
      <dgm:t>
        <a:bodyPr/>
        <a:lstStyle/>
        <a:p>
          <a:endParaRPr lang="en-IN"/>
        </a:p>
      </dgm:t>
    </dgm:pt>
    <dgm:pt modelId="{02766865-938C-4C82-8084-3AA3814F7B3D}" type="sibTrans" cxnId="{25FEA93B-C824-4D28-B682-06854184FB82}">
      <dgm:prSet/>
      <dgm:spPr/>
      <dgm:t>
        <a:bodyPr/>
        <a:lstStyle/>
        <a:p>
          <a:endParaRPr lang="en-IN"/>
        </a:p>
      </dgm:t>
    </dgm:pt>
    <dgm:pt modelId="{3AEBEED0-AE5B-4850-B197-F0FB2E5909BF}">
      <dgm:prSet custT="1"/>
      <dgm:spPr/>
      <dgm:t>
        <a:bodyPr/>
        <a:lstStyle/>
        <a:p>
          <a:r>
            <a:rPr lang="en-US" sz="1400" dirty="0"/>
            <a:t>Deduplicating and tokenization of all the datasets</a:t>
          </a:r>
          <a:endParaRPr lang="en-IN" sz="1400" dirty="0"/>
        </a:p>
      </dgm:t>
    </dgm:pt>
    <dgm:pt modelId="{C267CD84-24DB-44D1-9498-668A30C82B9E}" type="parTrans" cxnId="{932BB1EA-DD27-4315-8C91-7A4CA4EE43A2}">
      <dgm:prSet/>
      <dgm:spPr/>
      <dgm:t>
        <a:bodyPr/>
        <a:lstStyle/>
        <a:p>
          <a:endParaRPr lang="en-IN"/>
        </a:p>
      </dgm:t>
    </dgm:pt>
    <dgm:pt modelId="{1719AFE2-56F4-467D-9ACF-91869D9E4672}" type="sibTrans" cxnId="{932BB1EA-DD27-4315-8C91-7A4CA4EE43A2}">
      <dgm:prSet/>
      <dgm:spPr/>
      <dgm:t>
        <a:bodyPr/>
        <a:lstStyle/>
        <a:p>
          <a:endParaRPr lang="en-IN"/>
        </a:p>
      </dgm:t>
    </dgm:pt>
    <dgm:pt modelId="{C28F88DE-E5BF-4CA0-8CBC-CF5C5860D5CB}">
      <dgm:prSet custT="1"/>
      <dgm:spPr/>
      <dgm:t>
        <a:bodyPr/>
        <a:lstStyle/>
        <a:p>
          <a:r>
            <a:rPr lang="en-US" sz="1400" dirty="0"/>
            <a:t>Building the LM </a:t>
          </a:r>
          <a:r>
            <a:rPr lang="en-US" sz="1400" dirty="0" err="1"/>
            <a:t>trie</a:t>
          </a:r>
          <a:endParaRPr lang="en-IN" sz="1400" dirty="0"/>
        </a:p>
      </dgm:t>
    </dgm:pt>
    <dgm:pt modelId="{7A61730C-961B-4A9F-BDD1-EB75B9F43C3F}" type="parTrans" cxnId="{F0F0A252-04BD-421A-A8B0-A22CE52C44D6}">
      <dgm:prSet/>
      <dgm:spPr/>
      <dgm:t>
        <a:bodyPr/>
        <a:lstStyle/>
        <a:p>
          <a:endParaRPr lang="en-IN"/>
        </a:p>
      </dgm:t>
    </dgm:pt>
    <dgm:pt modelId="{F5D2C0CE-1D7D-4D12-BB92-0F52D53D02CD}" type="sibTrans" cxnId="{F0F0A252-04BD-421A-A8B0-A22CE52C44D6}">
      <dgm:prSet/>
      <dgm:spPr/>
      <dgm:t>
        <a:bodyPr/>
        <a:lstStyle/>
        <a:p>
          <a:endParaRPr lang="en-IN"/>
        </a:p>
      </dgm:t>
    </dgm:pt>
    <dgm:pt modelId="{D8916AA8-510D-49DD-B33C-9BA142BD189D}">
      <dgm:prSet phldrT="[Text]" custT="1"/>
      <dgm:spPr/>
      <dgm:t>
        <a:bodyPr/>
        <a:lstStyle/>
        <a:p>
          <a:endParaRPr lang="en-IN" sz="1400" i="0" dirty="0"/>
        </a:p>
      </dgm:t>
    </dgm:pt>
    <dgm:pt modelId="{36EAF6EF-6D98-4F2B-A6E9-A75A98C8739F}" type="parTrans" cxnId="{5B1D1D6B-DAA8-44A0-9DAC-7792D69CE847}">
      <dgm:prSet/>
      <dgm:spPr/>
      <dgm:t>
        <a:bodyPr/>
        <a:lstStyle/>
        <a:p>
          <a:endParaRPr lang="en-IN"/>
        </a:p>
      </dgm:t>
    </dgm:pt>
    <dgm:pt modelId="{EC5FD96D-2ED0-49CF-865B-A82EFCD1739B}" type="sibTrans" cxnId="{5B1D1D6B-DAA8-44A0-9DAC-7792D69CE847}">
      <dgm:prSet/>
      <dgm:spPr/>
      <dgm:t>
        <a:bodyPr/>
        <a:lstStyle/>
        <a:p>
          <a:endParaRPr lang="en-IN"/>
        </a:p>
      </dgm:t>
    </dgm:pt>
    <dgm:pt modelId="{63FB48BD-F67F-4752-9B0C-2CF7BD947C5C}">
      <dgm:prSet phldrT="[Text]" custT="1"/>
      <dgm:spPr/>
      <dgm:t>
        <a:bodyPr/>
        <a:lstStyle/>
        <a:p>
          <a:r>
            <a:rPr lang="en-US" sz="1400" i="0" dirty="0"/>
            <a:t>Kaggle (Tamil news articles, Language corpus for NLP)</a:t>
          </a:r>
          <a:endParaRPr lang="en-IN" sz="1400" i="0" dirty="0"/>
        </a:p>
      </dgm:t>
    </dgm:pt>
    <dgm:pt modelId="{04BD266F-742E-451B-AB6F-6758CD4790E7}" type="parTrans" cxnId="{E51BD8B3-E421-42EE-8A54-7270EA5F3603}">
      <dgm:prSet/>
      <dgm:spPr/>
      <dgm:t>
        <a:bodyPr/>
        <a:lstStyle/>
        <a:p>
          <a:endParaRPr lang="en-IN"/>
        </a:p>
      </dgm:t>
    </dgm:pt>
    <dgm:pt modelId="{36F90805-C28B-4FBD-BE64-54F757B90A39}" type="sibTrans" cxnId="{E51BD8B3-E421-42EE-8A54-7270EA5F3603}">
      <dgm:prSet/>
      <dgm:spPr/>
      <dgm:t>
        <a:bodyPr/>
        <a:lstStyle/>
        <a:p>
          <a:endParaRPr lang="en-IN"/>
        </a:p>
      </dgm:t>
    </dgm:pt>
    <dgm:pt modelId="{FCB0A89D-7184-4B72-A916-EDF3690A8267}">
      <dgm:prSet phldrT="[Text]" custT="1"/>
      <dgm:spPr/>
      <dgm:t>
        <a:bodyPr/>
        <a:lstStyle/>
        <a:p>
          <a:r>
            <a:rPr lang="en-IN" sz="1400" b="0" i="0" dirty="0"/>
            <a:t>UEDIN CC-100 Tamil Dataset</a:t>
          </a:r>
          <a:endParaRPr lang="en-IN" sz="1400" i="0" dirty="0"/>
        </a:p>
      </dgm:t>
    </dgm:pt>
    <dgm:pt modelId="{BD5E6D23-95EC-4831-BAD2-2AD518D743D6}" type="parTrans" cxnId="{7D261130-759E-4257-B7C8-403A37E9B25C}">
      <dgm:prSet/>
      <dgm:spPr/>
      <dgm:t>
        <a:bodyPr/>
        <a:lstStyle/>
        <a:p>
          <a:endParaRPr lang="en-IN"/>
        </a:p>
      </dgm:t>
    </dgm:pt>
    <dgm:pt modelId="{3973E5EB-41A7-4F35-B137-2A8E98D0BB96}" type="sibTrans" cxnId="{7D261130-759E-4257-B7C8-403A37E9B25C}">
      <dgm:prSet/>
      <dgm:spPr/>
      <dgm:t>
        <a:bodyPr/>
        <a:lstStyle/>
        <a:p>
          <a:endParaRPr lang="en-IN"/>
        </a:p>
      </dgm:t>
    </dgm:pt>
    <dgm:pt modelId="{345CD1CD-DDD4-4301-94E5-A8BA9BEB04A9}">
      <dgm:prSet phldrT="[Text]" custT="1"/>
      <dgm:spPr/>
      <dgm:t>
        <a:bodyPr/>
        <a:lstStyle/>
        <a:p>
          <a:r>
            <a:rPr lang="en-US" sz="1400" i="0" dirty="0"/>
            <a:t>Wikipedia Tamil articles </a:t>
          </a:r>
          <a:endParaRPr lang="en-IN" sz="1400" i="0" dirty="0"/>
        </a:p>
      </dgm:t>
    </dgm:pt>
    <dgm:pt modelId="{21AAC7BE-79F1-4350-8FB2-E38D7A4E1A30}" type="parTrans" cxnId="{4131805A-1A77-4EA2-86E7-E374A04175EB}">
      <dgm:prSet/>
      <dgm:spPr/>
      <dgm:t>
        <a:bodyPr/>
        <a:lstStyle/>
        <a:p>
          <a:endParaRPr lang="en-IN"/>
        </a:p>
      </dgm:t>
    </dgm:pt>
    <dgm:pt modelId="{95CE0E8E-912F-4F3A-8117-26D8EB0DF22E}" type="sibTrans" cxnId="{4131805A-1A77-4EA2-86E7-E374A04175EB}">
      <dgm:prSet/>
      <dgm:spPr/>
      <dgm:t>
        <a:bodyPr/>
        <a:lstStyle/>
        <a:p>
          <a:endParaRPr lang="en-IN"/>
        </a:p>
      </dgm:t>
    </dgm:pt>
    <dgm:pt modelId="{A1009074-34E1-450C-A0AF-5650D5493868}">
      <dgm:prSet phldrT="[Text]" custT="1"/>
      <dgm:spPr/>
      <dgm:t>
        <a:bodyPr/>
        <a:lstStyle/>
        <a:p>
          <a:endParaRPr lang="en-IN" sz="1400" i="0" dirty="0"/>
        </a:p>
      </dgm:t>
    </dgm:pt>
    <dgm:pt modelId="{8B619FE8-18F4-4CD0-989B-663E2CDC6CE4}" type="parTrans" cxnId="{C9EB55CF-50F3-4AE1-B2AB-E80EB12FC7DE}">
      <dgm:prSet/>
      <dgm:spPr/>
    </dgm:pt>
    <dgm:pt modelId="{A9081428-878F-4F29-9140-21E19E132CCB}" type="sibTrans" cxnId="{C9EB55CF-50F3-4AE1-B2AB-E80EB12FC7DE}">
      <dgm:prSet/>
      <dgm:spPr/>
    </dgm:pt>
    <dgm:pt modelId="{43EC3C5A-04D7-4F66-92E5-5CFA947CDFE6}">
      <dgm:prSet custT="1"/>
      <dgm:spPr/>
      <dgm:t>
        <a:bodyPr/>
        <a:lstStyle/>
        <a:p>
          <a:r>
            <a:rPr lang="en-US" sz="1400" dirty="0"/>
            <a:t>Filtering out of vocabulary symbols</a:t>
          </a:r>
          <a:endParaRPr lang="en-IN" sz="1400" dirty="0"/>
        </a:p>
      </dgm:t>
    </dgm:pt>
    <dgm:pt modelId="{9A9E5605-7AB6-463F-9693-6B0BF0270E93}" type="parTrans" cxnId="{043DE3A8-F513-4FF7-9C36-645A6D55053E}">
      <dgm:prSet/>
      <dgm:spPr/>
    </dgm:pt>
    <dgm:pt modelId="{32E2FDBE-D760-498F-A9B4-689F2262011F}" type="sibTrans" cxnId="{043DE3A8-F513-4FF7-9C36-645A6D55053E}">
      <dgm:prSet/>
      <dgm:spPr/>
    </dgm:pt>
    <dgm:pt modelId="{9A0E85FC-A698-4C2F-ACDB-F7574002CED2}">
      <dgm:prSet custT="1"/>
      <dgm:spPr/>
      <dgm:t>
        <a:bodyPr/>
        <a:lstStyle/>
        <a:p>
          <a:r>
            <a:rPr lang="en-US" sz="1400" dirty="0"/>
            <a:t>Aggregating all text datasets.</a:t>
          </a:r>
          <a:endParaRPr lang="en-IN" sz="1400" dirty="0"/>
        </a:p>
      </dgm:t>
    </dgm:pt>
    <dgm:pt modelId="{F45A30F0-D988-40A1-8DC4-1B24E3E3011A}" type="parTrans" cxnId="{7EFC6E1E-ACC4-4F6B-AE7C-8AFBEE4EF1E4}">
      <dgm:prSet/>
      <dgm:spPr/>
    </dgm:pt>
    <dgm:pt modelId="{9F2A9958-CBC6-45B1-908E-B7C94E353179}" type="sibTrans" cxnId="{7EFC6E1E-ACC4-4F6B-AE7C-8AFBEE4EF1E4}">
      <dgm:prSet/>
      <dgm:spPr/>
    </dgm:pt>
    <dgm:pt modelId="{49C31191-58F9-4627-849E-D8287B4681DC}">
      <dgm:prSet phldrT="[Text]" custT="1"/>
      <dgm:spPr/>
      <dgm:t>
        <a:bodyPr/>
        <a:lstStyle/>
        <a:p>
          <a:r>
            <a:rPr lang="en-US" sz="1400" dirty="0"/>
            <a:t>Sorting according to the frequency of occurrence</a:t>
          </a:r>
          <a:endParaRPr lang="en-IN" sz="1400" dirty="0"/>
        </a:p>
      </dgm:t>
    </dgm:pt>
    <dgm:pt modelId="{A25F6687-1E9D-4194-8165-F74573AE81DB}" type="parTrans" cxnId="{F33413F1-7D9A-4EBE-8C5F-C603E42759EC}">
      <dgm:prSet/>
      <dgm:spPr/>
    </dgm:pt>
    <dgm:pt modelId="{D6A7FF8E-7776-4CB4-B497-365CBE787613}" type="sibTrans" cxnId="{F33413F1-7D9A-4EBE-8C5F-C603E42759EC}">
      <dgm:prSet/>
      <dgm:spPr/>
    </dgm:pt>
    <dgm:pt modelId="{C2AB7F72-DC99-4E58-8171-88B4DF35058B}">
      <dgm:prSet phldrT="[Text]" custT="1"/>
      <dgm:spPr/>
      <dgm:t>
        <a:bodyPr/>
        <a:lstStyle/>
        <a:p>
          <a:r>
            <a:rPr lang="en-US" sz="1400" dirty="0"/>
            <a:t>Selecting top 5M tokens</a:t>
          </a:r>
          <a:endParaRPr lang="en-IN" sz="1400" dirty="0"/>
        </a:p>
      </dgm:t>
    </dgm:pt>
    <dgm:pt modelId="{7ABF33FE-B899-49B1-9F83-93E3CF83AAFB}" type="parTrans" cxnId="{E8651703-EC6C-457B-8968-AEBC675BAD47}">
      <dgm:prSet/>
      <dgm:spPr/>
    </dgm:pt>
    <dgm:pt modelId="{3830419D-A7B9-4D28-91A4-7D233682F418}" type="sibTrans" cxnId="{E8651703-EC6C-457B-8968-AEBC675BAD47}">
      <dgm:prSet/>
      <dgm:spPr/>
    </dgm:pt>
    <dgm:pt modelId="{14180CBB-2AA6-46EA-8DE1-2C4253229632}">
      <dgm:prSet custT="1"/>
      <dgm:spPr/>
      <dgm:t>
        <a:bodyPr/>
        <a:lstStyle/>
        <a:p>
          <a:r>
            <a:rPr lang="en-US" sz="1400" dirty="0"/>
            <a:t>Generating </a:t>
          </a:r>
          <a:r>
            <a:rPr lang="en-US" sz="1400" dirty="0" err="1"/>
            <a:t>DeepSpeech</a:t>
          </a:r>
          <a:r>
            <a:rPr lang="en-US" sz="1400" dirty="0"/>
            <a:t> scorer package</a:t>
          </a:r>
          <a:endParaRPr lang="en-IN" sz="1400" dirty="0"/>
        </a:p>
      </dgm:t>
    </dgm:pt>
    <dgm:pt modelId="{9B2E0DF0-19CB-4ACF-B396-C2F10E86D119}" type="parTrans" cxnId="{D9AE5BA4-46EB-459B-871F-6366C06D7C21}">
      <dgm:prSet/>
      <dgm:spPr/>
    </dgm:pt>
    <dgm:pt modelId="{F799F700-DAE1-4FA4-962B-519F2047DC0D}" type="sibTrans" cxnId="{D9AE5BA4-46EB-459B-871F-6366C06D7C21}">
      <dgm:prSet/>
      <dgm:spPr/>
    </dgm:pt>
    <dgm:pt modelId="{D2F33558-F24D-4625-AEA7-06D371517901}" type="pres">
      <dgm:prSet presAssocID="{2AC9E6A6-5729-48AE-9DE1-DD02A39BA99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425511-A462-4FB1-9D49-E8CB169ED3ED}" type="pres">
      <dgm:prSet presAssocID="{F8DAA04C-900E-4E61-8172-7820EF70A540}" presName="composite" presStyleCnt="0"/>
      <dgm:spPr/>
    </dgm:pt>
    <dgm:pt modelId="{D88937DA-EA73-4432-89E3-E043635A520C}" type="pres">
      <dgm:prSet presAssocID="{F8DAA04C-900E-4E61-8172-7820EF70A54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03CE57-00D4-4D5B-ABB6-A1377FE93B0A}" type="pres">
      <dgm:prSet presAssocID="{F8DAA04C-900E-4E61-8172-7820EF70A54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13D23A-EF74-4D32-B550-D92580CAEA58}" type="pres">
      <dgm:prSet presAssocID="{29376736-6447-43AF-B2CC-F4414D0A2276}" presName="sp" presStyleCnt="0"/>
      <dgm:spPr/>
    </dgm:pt>
    <dgm:pt modelId="{A4C9F117-EE48-4B64-B370-D0089DBD00EA}" type="pres">
      <dgm:prSet presAssocID="{2AD24F81-55C6-4000-93FE-0F6159B33FAD}" presName="composite" presStyleCnt="0"/>
      <dgm:spPr/>
    </dgm:pt>
    <dgm:pt modelId="{45D5FA13-E229-4EA0-9F0A-F491ED4AE53C}" type="pres">
      <dgm:prSet presAssocID="{2AD24F81-55C6-4000-93FE-0F6159B33FA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DB976D-EBE7-4C30-94E5-4B0E15CF1D6A}" type="pres">
      <dgm:prSet presAssocID="{2AD24F81-55C6-4000-93FE-0F6159B33FA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367CC-10B3-456E-8F7D-3F0E3BE280EA}" type="pres">
      <dgm:prSet presAssocID="{02766865-938C-4C82-8084-3AA3814F7B3D}" presName="sp" presStyleCnt="0"/>
      <dgm:spPr/>
    </dgm:pt>
    <dgm:pt modelId="{B13DC1E0-5493-4031-BB64-61B129424D75}" type="pres">
      <dgm:prSet presAssocID="{DA369977-03F9-4357-8152-EB1948813156}" presName="composite" presStyleCnt="0"/>
      <dgm:spPr/>
    </dgm:pt>
    <dgm:pt modelId="{149D237A-F48A-4E51-A1E5-D0B24D780445}" type="pres">
      <dgm:prSet presAssocID="{DA369977-03F9-4357-8152-EB194881315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86A2E-6F2C-4D88-803F-C8F35BB28880}" type="pres">
      <dgm:prSet presAssocID="{DA369977-03F9-4357-8152-EB194881315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1C1D4-5DE4-47BA-B80F-BEE0CC8C69F0}" type="pres">
      <dgm:prSet presAssocID="{CB64A6B6-2ABE-435F-BB7F-7839A3F89F13}" presName="sp" presStyleCnt="0"/>
      <dgm:spPr/>
    </dgm:pt>
    <dgm:pt modelId="{D5460C4C-5239-4494-ABAB-408FC5B5828F}" type="pres">
      <dgm:prSet presAssocID="{C41104F1-0DEF-4E8D-99B3-DEB583BD3B5C}" presName="composite" presStyleCnt="0"/>
      <dgm:spPr/>
    </dgm:pt>
    <dgm:pt modelId="{BC433A5D-D5D6-43A6-B94A-EFDDB053A31A}" type="pres">
      <dgm:prSet presAssocID="{C41104F1-0DEF-4E8D-99B3-DEB583BD3B5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F4671-240E-401D-B9B6-2679D1E9774B}" type="pres">
      <dgm:prSet presAssocID="{C41104F1-0DEF-4E8D-99B3-DEB583BD3B5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1A0E19-60E2-4200-A8C4-6489317F7BF3}" type="presOf" srcId="{C41104F1-0DEF-4E8D-99B3-DEB583BD3B5C}" destId="{BC433A5D-D5D6-43A6-B94A-EFDDB053A31A}" srcOrd="0" destOrd="0" presId="urn:microsoft.com/office/officeart/2005/8/layout/chevron2"/>
    <dgm:cxn modelId="{D9AE5BA4-46EB-459B-871F-6366C06D7C21}" srcId="{C41104F1-0DEF-4E8D-99B3-DEB583BD3B5C}" destId="{14180CBB-2AA6-46EA-8DE1-2C4253229632}" srcOrd="1" destOrd="0" parTransId="{9B2E0DF0-19CB-4ACF-B396-C2F10E86D119}" sibTransId="{F799F700-DAE1-4FA4-962B-519F2047DC0D}"/>
    <dgm:cxn modelId="{E469F974-F860-4D65-BA9D-327409DC6AC2}" type="presOf" srcId="{A1009074-34E1-450C-A0AF-5650D5493868}" destId="{2B03CE57-00D4-4D5B-ABB6-A1377FE93B0A}" srcOrd="0" destOrd="0" presId="urn:microsoft.com/office/officeart/2005/8/layout/chevron2"/>
    <dgm:cxn modelId="{25FEA93B-C824-4D28-B682-06854184FB82}" srcId="{2AC9E6A6-5729-48AE-9DE1-DD02A39BA99E}" destId="{2AD24F81-55C6-4000-93FE-0F6159B33FAD}" srcOrd="1" destOrd="0" parTransId="{ADEF0749-E7D1-40C8-A063-4BB622103E3A}" sibTransId="{02766865-938C-4C82-8084-3AA3814F7B3D}"/>
    <dgm:cxn modelId="{A813D787-0200-4D32-BEAE-039DFD15E13F}" type="presOf" srcId="{9A0E85FC-A698-4C2F-ACDB-F7574002CED2}" destId="{CBDB976D-EBE7-4C30-94E5-4B0E15CF1D6A}" srcOrd="0" destOrd="2" presId="urn:microsoft.com/office/officeart/2005/8/layout/chevron2"/>
    <dgm:cxn modelId="{3422A4D1-B7F4-4CA2-957D-19450C6412AF}" srcId="{DA369977-03F9-4357-8152-EB1948813156}" destId="{2F43F169-9F76-4C25-AA97-0F5833E18A8C}" srcOrd="0" destOrd="0" parTransId="{5C668FDE-3FDF-4EBD-AA03-4BEC2AF6E955}" sibTransId="{DE7C9CB7-CAE8-4426-9BC5-F55214DD6F3D}"/>
    <dgm:cxn modelId="{EA3B3F68-1B81-4995-B10B-0A03E433AF79}" type="presOf" srcId="{C28F88DE-E5BF-4CA0-8CBC-CF5C5860D5CB}" destId="{4C0F4671-240E-401D-B9B6-2679D1E9774B}" srcOrd="0" destOrd="0" presId="urn:microsoft.com/office/officeart/2005/8/layout/chevron2"/>
    <dgm:cxn modelId="{CEB6BBD8-3F44-49B0-8B63-95B637377028}" srcId="{2AC9E6A6-5729-48AE-9DE1-DD02A39BA99E}" destId="{C41104F1-0DEF-4E8D-99B3-DEB583BD3B5C}" srcOrd="3" destOrd="0" parTransId="{2CEBC64F-7647-410E-A919-0423E5EA1E23}" sibTransId="{F68EB92F-4DB4-417C-A7AD-C256DB7A1E33}"/>
    <dgm:cxn modelId="{8089F689-2E04-4D5A-8B5B-AABEE0A278EA}" type="presOf" srcId="{14180CBB-2AA6-46EA-8DE1-2C4253229632}" destId="{4C0F4671-240E-401D-B9B6-2679D1E9774B}" srcOrd="0" destOrd="1" presId="urn:microsoft.com/office/officeart/2005/8/layout/chevron2"/>
    <dgm:cxn modelId="{62961C45-0435-4457-89E8-08426F12B735}" type="presOf" srcId="{1A4D02A1-AFF9-4F45-84F6-4B468500C919}" destId="{2B03CE57-00D4-4D5B-ABB6-A1377FE93B0A}" srcOrd="0" destOrd="1" presId="urn:microsoft.com/office/officeart/2005/8/layout/chevron2"/>
    <dgm:cxn modelId="{286A15F8-3F10-4E5E-ABA0-B6BED0F88679}" type="presOf" srcId="{43EC3C5A-04D7-4F66-92E5-5CFA947CDFE6}" destId="{CBDB976D-EBE7-4C30-94E5-4B0E15CF1D6A}" srcOrd="0" destOrd="1" presId="urn:microsoft.com/office/officeart/2005/8/layout/chevron2"/>
    <dgm:cxn modelId="{AA80C4F0-442D-4662-AE85-40DA04CB458F}" type="presOf" srcId="{C2AB7F72-DC99-4E58-8171-88B4DF35058B}" destId="{FFD86A2E-6F2C-4D88-803F-C8F35BB28880}" srcOrd="0" destOrd="2" presId="urn:microsoft.com/office/officeart/2005/8/layout/chevron2"/>
    <dgm:cxn modelId="{9ED3277D-3AD9-44D4-B265-C1484B921A14}" type="presOf" srcId="{2F43F169-9F76-4C25-AA97-0F5833E18A8C}" destId="{FFD86A2E-6F2C-4D88-803F-C8F35BB28880}" srcOrd="0" destOrd="0" presId="urn:microsoft.com/office/officeart/2005/8/layout/chevron2"/>
    <dgm:cxn modelId="{9E346734-7E28-4E87-8865-94CD78DDE7E7}" type="presOf" srcId="{DA369977-03F9-4357-8152-EB1948813156}" destId="{149D237A-F48A-4E51-A1E5-D0B24D780445}" srcOrd="0" destOrd="0" presId="urn:microsoft.com/office/officeart/2005/8/layout/chevron2"/>
    <dgm:cxn modelId="{932BB1EA-DD27-4315-8C91-7A4CA4EE43A2}" srcId="{2AD24F81-55C6-4000-93FE-0F6159B33FAD}" destId="{3AEBEED0-AE5B-4850-B197-F0FB2E5909BF}" srcOrd="0" destOrd="0" parTransId="{C267CD84-24DB-44D1-9498-668A30C82B9E}" sibTransId="{1719AFE2-56F4-467D-9ACF-91869D9E4672}"/>
    <dgm:cxn modelId="{1CFB52A4-FB2F-4747-8224-F1197D9D6AFD}" type="presOf" srcId="{F8DAA04C-900E-4E61-8172-7820EF70A540}" destId="{D88937DA-EA73-4432-89E3-E043635A520C}" srcOrd="0" destOrd="0" presId="urn:microsoft.com/office/officeart/2005/8/layout/chevron2"/>
    <dgm:cxn modelId="{F0F0A252-04BD-421A-A8B0-A22CE52C44D6}" srcId="{C41104F1-0DEF-4E8D-99B3-DEB583BD3B5C}" destId="{C28F88DE-E5BF-4CA0-8CBC-CF5C5860D5CB}" srcOrd="0" destOrd="0" parTransId="{7A61730C-961B-4A9F-BDD1-EB75B9F43C3F}" sibTransId="{F5D2C0CE-1D7D-4D12-BB92-0F52D53D02CD}"/>
    <dgm:cxn modelId="{B1F92165-6E9A-47CA-AE4D-CA59A1C7E632}" srcId="{2AC9E6A6-5729-48AE-9DE1-DD02A39BA99E}" destId="{DA369977-03F9-4357-8152-EB1948813156}" srcOrd="2" destOrd="0" parTransId="{8D4C49FF-3434-4A09-818B-6B362A9F176B}" sibTransId="{CB64A6B6-2ABE-435F-BB7F-7839A3F89F13}"/>
    <dgm:cxn modelId="{C9EB55CF-50F3-4AE1-B2AB-E80EB12FC7DE}" srcId="{F8DAA04C-900E-4E61-8172-7820EF70A540}" destId="{A1009074-34E1-450C-A0AF-5650D5493868}" srcOrd="0" destOrd="0" parTransId="{8B619FE8-18F4-4CD0-989B-663E2CDC6CE4}" sibTransId="{A9081428-878F-4F29-9140-21E19E132CCB}"/>
    <dgm:cxn modelId="{E51BD8B3-E421-42EE-8A54-7270EA5F3603}" srcId="{F8DAA04C-900E-4E61-8172-7820EF70A540}" destId="{63FB48BD-F67F-4752-9B0C-2CF7BD947C5C}" srcOrd="2" destOrd="0" parTransId="{04BD266F-742E-451B-AB6F-6758CD4790E7}" sibTransId="{36F90805-C28B-4FBD-BE64-54F757B90A39}"/>
    <dgm:cxn modelId="{F33413F1-7D9A-4EBE-8C5F-C603E42759EC}" srcId="{DA369977-03F9-4357-8152-EB1948813156}" destId="{49C31191-58F9-4627-849E-D8287B4681DC}" srcOrd="1" destOrd="0" parTransId="{A25F6687-1E9D-4194-8165-F74573AE81DB}" sibTransId="{D6A7FF8E-7776-4CB4-B497-365CBE787613}"/>
    <dgm:cxn modelId="{7EFC6E1E-ACC4-4F6B-AE7C-8AFBEE4EF1E4}" srcId="{2AD24F81-55C6-4000-93FE-0F6159B33FAD}" destId="{9A0E85FC-A698-4C2F-ACDB-F7574002CED2}" srcOrd="2" destOrd="0" parTransId="{F45A30F0-D988-40A1-8DC4-1B24E3E3011A}" sibTransId="{9F2A9958-CBC6-45B1-908E-B7C94E353179}"/>
    <dgm:cxn modelId="{5B1D1D6B-DAA8-44A0-9DAC-7792D69CE847}" srcId="{F8DAA04C-900E-4E61-8172-7820EF70A540}" destId="{D8916AA8-510D-49DD-B33C-9BA142BD189D}" srcOrd="5" destOrd="0" parTransId="{36EAF6EF-6D98-4F2B-A6E9-A75A98C8739F}" sibTransId="{EC5FD96D-2ED0-49CF-865B-A82EFCD1739B}"/>
    <dgm:cxn modelId="{043DE3A8-F513-4FF7-9C36-645A6D55053E}" srcId="{2AD24F81-55C6-4000-93FE-0F6159B33FAD}" destId="{43EC3C5A-04D7-4F66-92E5-5CFA947CDFE6}" srcOrd="1" destOrd="0" parTransId="{9A9E5605-7AB6-463F-9693-6B0BF0270E93}" sibTransId="{32E2FDBE-D760-498F-A9B4-689F2262011F}"/>
    <dgm:cxn modelId="{5E56F6A2-C69D-4B26-8747-8E8241E2354A}" type="presOf" srcId="{2AC9E6A6-5729-48AE-9DE1-DD02A39BA99E}" destId="{D2F33558-F24D-4625-AEA7-06D371517901}" srcOrd="0" destOrd="0" presId="urn:microsoft.com/office/officeart/2005/8/layout/chevron2"/>
    <dgm:cxn modelId="{7D261130-759E-4257-B7C8-403A37E9B25C}" srcId="{F8DAA04C-900E-4E61-8172-7820EF70A540}" destId="{FCB0A89D-7184-4B72-A916-EDF3690A8267}" srcOrd="3" destOrd="0" parTransId="{BD5E6D23-95EC-4831-BAD2-2AD518D743D6}" sibTransId="{3973E5EB-41A7-4F35-B137-2A8E98D0BB96}"/>
    <dgm:cxn modelId="{E8651703-EC6C-457B-8968-AEBC675BAD47}" srcId="{DA369977-03F9-4357-8152-EB1948813156}" destId="{C2AB7F72-DC99-4E58-8171-88B4DF35058B}" srcOrd="2" destOrd="0" parTransId="{7ABF33FE-B899-49B1-9F83-93E3CF83AAFB}" sibTransId="{3830419D-A7B9-4D28-91A4-7D233682F418}"/>
    <dgm:cxn modelId="{B701D0A2-7854-49D2-8418-85F3346C1B41}" type="presOf" srcId="{345CD1CD-DDD4-4301-94E5-A8BA9BEB04A9}" destId="{2B03CE57-00D4-4D5B-ABB6-A1377FE93B0A}" srcOrd="0" destOrd="4" presId="urn:microsoft.com/office/officeart/2005/8/layout/chevron2"/>
    <dgm:cxn modelId="{2CE80D9B-2298-4798-8196-40ADF6EF93EB}" srcId="{2AC9E6A6-5729-48AE-9DE1-DD02A39BA99E}" destId="{F8DAA04C-900E-4E61-8172-7820EF70A540}" srcOrd="0" destOrd="0" parTransId="{FAE4EB9E-AEB2-45ED-BE79-397648F04474}" sibTransId="{29376736-6447-43AF-B2CC-F4414D0A2276}"/>
    <dgm:cxn modelId="{10245D40-8C86-4423-BFDC-6CAC37AEC710}" type="presOf" srcId="{2AD24F81-55C6-4000-93FE-0F6159B33FAD}" destId="{45D5FA13-E229-4EA0-9F0A-F491ED4AE53C}" srcOrd="0" destOrd="0" presId="urn:microsoft.com/office/officeart/2005/8/layout/chevron2"/>
    <dgm:cxn modelId="{5EFC07E0-7ED3-4D16-B312-6254FECAB402}" type="presOf" srcId="{49C31191-58F9-4627-849E-D8287B4681DC}" destId="{FFD86A2E-6F2C-4D88-803F-C8F35BB28880}" srcOrd="0" destOrd="1" presId="urn:microsoft.com/office/officeart/2005/8/layout/chevron2"/>
    <dgm:cxn modelId="{9D172365-ED91-426E-B082-AC9396A93DE0}" srcId="{F8DAA04C-900E-4E61-8172-7820EF70A540}" destId="{1A4D02A1-AFF9-4F45-84F6-4B468500C919}" srcOrd="1" destOrd="0" parTransId="{C16A1832-7C65-4499-BE3D-168129B4300D}" sibTransId="{283A9A5E-04B5-4108-8075-8F89F14AEDAF}"/>
    <dgm:cxn modelId="{0B60730B-3BF9-4DE8-83B3-7847D9A1024C}" type="presOf" srcId="{FCB0A89D-7184-4B72-A916-EDF3690A8267}" destId="{2B03CE57-00D4-4D5B-ABB6-A1377FE93B0A}" srcOrd="0" destOrd="3" presId="urn:microsoft.com/office/officeart/2005/8/layout/chevron2"/>
    <dgm:cxn modelId="{7AFFA06C-4A84-4BC1-BA3B-F2C82090EEC5}" type="presOf" srcId="{3AEBEED0-AE5B-4850-B197-F0FB2E5909BF}" destId="{CBDB976D-EBE7-4C30-94E5-4B0E15CF1D6A}" srcOrd="0" destOrd="0" presId="urn:microsoft.com/office/officeart/2005/8/layout/chevron2"/>
    <dgm:cxn modelId="{5E1E229D-0CC5-4D7A-8F8E-A5A028410E67}" type="presOf" srcId="{D8916AA8-510D-49DD-B33C-9BA142BD189D}" destId="{2B03CE57-00D4-4D5B-ABB6-A1377FE93B0A}" srcOrd="0" destOrd="5" presId="urn:microsoft.com/office/officeart/2005/8/layout/chevron2"/>
    <dgm:cxn modelId="{08F103F0-D602-4157-B940-BEA5AE659F37}" type="presOf" srcId="{63FB48BD-F67F-4752-9B0C-2CF7BD947C5C}" destId="{2B03CE57-00D4-4D5B-ABB6-A1377FE93B0A}" srcOrd="0" destOrd="2" presId="urn:microsoft.com/office/officeart/2005/8/layout/chevron2"/>
    <dgm:cxn modelId="{4131805A-1A77-4EA2-86E7-E374A04175EB}" srcId="{F8DAA04C-900E-4E61-8172-7820EF70A540}" destId="{345CD1CD-DDD4-4301-94E5-A8BA9BEB04A9}" srcOrd="4" destOrd="0" parTransId="{21AAC7BE-79F1-4350-8FB2-E38D7A4E1A30}" sibTransId="{95CE0E8E-912F-4F3A-8117-26D8EB0DF22E}"/>
    <dgm:cxn modelId="{DD7DF9F8-8029-4B8F-98EE-79E43E64E882}" type="presParOf" srcId="{D2F33558-F24D-4625-AEA7-06D371517901}" destId="{AA425511-A462-4FB1-9D49-E8CB169ED3ED}" srcOrd="0" destOrd="0" presId="urn:microsoft.com/office/officeart/2005/8/layout/chevron2"/>
    <dgm:cxn modelId="{5C5B4C99-960D-4C38-ABC0-A673443D7D16}" type="presParOf" srcId="{AA425511-A462-4FB1-9D49-E8CB169ED3ED}" destId="{D88937DA-EA73-4432-89E3-E043635A520C}" srcOrd="0" destOrd="0" presId="urn:microsoft.com/office/officeart/2005/8/layout/chevron2"/>
    <dgm:cxn modelId="{E585B928-5CB3-495E-89DF-D09B7BCE082F}" type="presParOf" srcId="{AA425511-A462-4FB1-9D49-E8CB169ED3ED}" destId="{2B03CE57-00D4-4D5B-ABB6-A1377FE93B0A}" srcOrd="1" destOrd="0" presId="urn:microsoft.com/office/officeart/2005/8/layout/chevron2"/>
    <dgm:cxn modelId="{24B6AC46-B78F-4000-B942-C716A711721D}" type="presParOf" srcId="{D2F33558-F24D-4625-AEA7-06D371517901}" destId="{A413D23A-EF74-4D32-B550-D92580CAEA58}" srcOrd="1" destOrd="0" presId="urn:microsoft.com/office/officeart/2005/8/layout/chevron2"/>
    <dgm:cxn modelId="{F1B0C5F3-C199-4917-A8D2-E2EB15F114FE}" type="presParOf" srcId="{D2F33558-F24D-4625-AEA7-06D371517901}" destId="{A4C9F117-EE48-4B64-B370-D0089DBD00EA}" srcOrd="2" destOrd="0" presId="urn:microsoft.com/office/officeart/2005/8/layout/chevron2"/>
    <dgm:cxn modelId="{49986373-EBC5-4F7D-B6EB-81B9B5BD0EE8}" type="presParOf" srcId="{A4C9F117-EE48-4B64-B370-D0089DBD00EA}" destId="{45D5FA13-E229-4EA0-9F0A-F491ED4AE53C}" srcOrd="0" destOrd="0" presId="urn:microsoft.com/office/officeart/2005/8/layout/chevron2"/>
    <dgm:cxn modelId="{B24C9FDE-70F1-402F-8CEF-ED752592E021}" type="presParOf" srcId="{A4C9F117-EE48-4B64-B370-D0089DBD00EA}" destId="{CBDB976D-EBE7-4C30-94E5-4B0E15CF1D6A}" srcOrd="1" destOrd="0" presId="urn:microsoft.com/office/officeart/2005/8/layout/chevron2"/>
    <dgm:cxn modelId="{3C3AFC53-0F6E-403B-9CF4-36ACF7CDF0C1}" type="presParOf" srcId="{D2F33558-F24D-4625-AEA7-06D371517901}" destId="{1FA367CC-10B3-456E-8F7D-3F0E3BE280EA}" srcOrd="3" destOrd="0" presId="urn:microsoft.com/office/officeart/2005/8/layout/chevron2"/>
    <dgm:cxn modelId="{36F3EEAC-C681-4CA7-93AD-84FED2D6C32B}" type="presParOf" srcId="{D2F33558-F24D-4625-AEA7-06D371517901}" destId="{B13DC1E0-5493-4031-BB64-61B129424D75}" srcOrd="4" destOrd="0" presId="urn:microsoft.com/office/officeart/2005/8/layout/chevron2"/>
    <dgm:cxn modelId="{2B3E4961-7F9B-4906-8BA3-27F5EFC87951}" type="presParOf" srcId="{B13DC1E0-5493-4031-BB64-61B129424D75}" destId="{149D237A-F48A-4E51-A1E5-D0B24D780445}" srcOrd="0" destOrd="0" presId="urn:microsoft.com/office/officeart/2005/8/layout/chevron2"/>
    <dgm:cxn modelId="{128C2DAC-4A58-4E98-B6FD-B58647936778}" type="presParOf" srcId="{B13DC1E0-5493-4031-BB64-61B129424D75}" destId="{FFD86A2E-6F2C-4D88-803F-C8F35BB28880}" srcOrd="1" destOrd="0" presId="urn:microsoft.com/office/officeart/2005/8/layout/chevron2"/>
    <dgm:cxn modelId="{905B8720-A59B-441F-A4D0-C443D1362448}" type="presParOf" srcId="{D2F33558-F24D-4625-AEA7-06D371517901}" destId="{80B1C1D4-5DE4-47BA-B80F-BEE0CC8C69F0}" srcOrd="5" destOrd="0" presId="urn:microsoft.com/office/officeart/2005/8/layout/chevron2"/>
    <dgm:cxn modelId="{100F04CC-6D68-4389-9113-72A2C328843A}" type="presParOf" srcId="{D2F33558-F24D-4625-AEA7-06D371517901}" destId="{D5460C4C-5239-4494-ABAB-408FC5B5828F}" srcOrd="6" destOrd="0" presId="urn:microsoft.com/office/officeart/2005/8/layout/chevron2"/>
    <dgm:cxn modelId="{1484A76A-D0D0-49F2-9FC1-B71E12EC1F80}" type="presParOf" srcId="{D5460C4C-5239-4494-ABAB-408FC5B5828F}" destId="{BC433A5D-D5D6-43A6-B94A-EFDDB053A31A}" srcOrd="0" destOrd="0" presId="urn:microsoft.com/office/officeart/2005/8/layout/chevron2"/>
    <dgm:cxn modelId="{87F470CB-EBC7-4269-90DF-B94CD0471171}" type="presParOf" srcId="{D5460C4C-5239-4494-ABAB-408FC5B5828F}" destId="{4C0F4671-240E-401D-B9B6-2679D1E977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AF684-DA51-4230-A653-964AC112BEA4}">
      <dsp:nvSpPr>
        <dsp:cNvPr id="0" name=""/>
        <dsp:cNvSpPr/>
      </dsp:nvSpPr>
      <dsp:spPr>
        <a:xfrm>
          <a:off x="996446" y="1757"/>
          <a:ext cx="1091896" cy="10918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Transcription</a:t>
          </a:r>
          <a:endParaRPr lang="en-IN" sz="1000" kern="1200" dirty="0"/>
        </a:p>
      </dsp:txBody>
      <dsp:txXfrm>
        <a:off x="1156350" y="161661"/>
        <a:ext cx="772088" cy="772088"/>
      </dsp:txXfrm>
    </dsp:sp>
    <dsp:sp modelId="{BA20678C-A5DB-42F0-8F8B-F7341F7A6B6C}">
      <dsp:nvSpPr>
        <dsp:cNvPr id="0" name=""/>
        <dsp:cNvSpPr/>
      </dsp:nvSpPr>
      <dsp:spPr>
        <a:xfrm>
          <a:off x="1225744" y="1182316"/>
          <a:ext cx="633300" cy="633300"/>
        </a:xfrm>
        <a:prstGeom prst="mathPlus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1309688" y="1424490"/>
        <a:ext cx="465412" cy="148952"/>
      </dsp:txXfrm>
    </dsp:sp>
    <dsp:sp modelId="{353DF074-F6A2-4747-8A05-B00ADA8C23A3}">
      <dsp:nvSpPr>
        <dsp:cNvPr id="0" name=""/>
        <dsp:cNvSpPr/>
      </dsp:nvSpPr>
      <dsp:spPr>
        <a:xfrm>
          <a:off x="996446" y="1904278"/>
          <a:ext cx="1091896" cy="1091896"/>
        </a:xfrm>
        <a:prstGeom prst="ellipse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Translation</a:t>
          </a:r>
          <a:endParaRPr lang="en-IN" sz="1000" kern="1200" dirty="0"/>
        </a:p>
      </dsp:txBody>
      <dsp:txXfrm>
        <a:off x="1156350" y="2064182"/>
        <a:ext cx="772088" cy="772088"/>
      </dsp:txXfrm>
    </dsp:sp>
    <dsp:sp modelId="{E2D716EF-439D-4E03-BC3C-7ED4E72FAB61}">
      <dsp:nvSpPr>
        <dsp:cNvPr id="0" name=""/>
        <dsp:cNvSpPr/>
      </dsp:nvSpPr>
      <dsp:spPr>
        <a:xfrm>
          <a:off x="2252127" y="1295873"/>
          <a:ext cx="347223" cy="40618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800" kern="1200"/>
        </a:p>
      </dsp:txBody>
      <dsp:txXfrm>
        <a:off x="2252127" y="1377110"/>
        <a:ext cx="243056" cy="243711"/>
      </dsp:txXfrm>
    </dsp:sp>
    <dsp:sp modelId="{65AA5A85-5DD1-4D29-9CEE-EB02CC22B67F}">
      <dsp:nvSpPr>
        <dsp:cNvPr id="0" name=""/>
        <dsp:cNvSpPr/>
      </dsp:nvSpPr>
      <dsp:spPr>
        <a:xfrm>
          <a:off x="2743481" y="407069"/>
          <a:ext cx="2183793" cy="2183793"/>
        </a:xfrm>
        <a:prstGeom prst="ellipse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Overcoming Language Barrier</a:t>
          </a:r>
          <a:endParaRPr lang="en-IN" sz="2300" kern="1200" dirty="0"/>
        </a:p>
      </dsp:txBody>
      <dsp:txXfrm>
        <a:off x="3063290" y="726878"/>
        <a:ext cx="1544175" cy="1544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937DA-EA73-4432-89E3-E043635A520C}">
      <dsp:nvSpPr>
        <dsp:cNvPr id="0" name=""/>
        <dsp:cNvSpPr/>
      </dsp:nvSpPr>
      <dsp:spPr>
        <a:xfrm rot="5400000">
          <a:off x="-226224" y="228909"/>
          <a:ext cx="1508166" cy="105571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Dataset Identification</a:t>
          </a:r>
          <a:endParaRPr lang="en-IN" sz="1400" kern="1200" dirty="0"/>
        </a:p>
      </dsp:txBody>
      <dsp:txXfrm rot="-5400000">
        <a:off x="1" y="530542"/>
        <a:ext cx="1055716" cy="452450"/>
      </dsp:txXfrm>
    </dsp:sp>
    <dsp:sp modelId="{2B03CE57-00D4-4D5B-ABB6-A1377FE93B0A}">
      <dsp:nvSpPr>
        <dsp:cNvPr id="0" name=""/>
        <dsp:cNvSpPr/>
      </dsp:nvSpPr>
      <dsp:spPr>
        <a:xfrm rot="5400000">
          <a:off x="4543443" y="-3485042"/>
          <a:ext cx="980307" cy="7955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/>
            <a:t>CommonVoice</a:t>
          </a:r>
          <a:r>
            <a:rPr lang="en-US" sz="1400" kern="1200" dirty="0"/>
            <a:t> (</a:t>
          </a:r>
          <a:r>
            <a:rPr lang="en-US" sz="1400" i="1" kern="1200" dirty="0"/>
            <a:t>195 </a:t>
          </a:r>
          <a:r>
            <a:rPr lang="en-US" sz="1400" i="1" kern="1200" dirty="0" err="1"/>
            <a:t>hrs</a:t>
          </a:r>
          <a:r>
            <a:rPr lang="en-US" sz="1400" i="1" kern="1200" dirty="0"/>
            <a:t>)</a:t>
          </a:r>
          <a:endParaRPr lang="en-IN" sz="1400" i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/>
            <a:t>OpenSLR</a:t>
          </a:r>
          <a:r>
            <a:rPr lang="en-US" sz="1400" kern="1200" dirty="0"/>
            <a:t> (7 </a:t>
          </a:r>
          <a:r>
            <a:rPr lang="en-US" sz="1400" kern="1200" dirty="0" err="1"/>
            <a:t>hrs</a:t>
          </a:r>
          <a:r>
            <a:rPr lang="en-US" sz="1400" kern="1200" dirty="0"/>
            <a:t>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Microsoft Open Research (45 </a:t>
          </a:r>
          <a:r>
            <a:rPr lang="en-US" sz="1400" kern="1200" dirty="0" err="1"/>
            <a:t>hrs</a:t>
          </a:r>
          <a:r>
            <a:rPr lang="en-US" sz="1400" kern="1200" dirty="0"/>
            <a:t>)</a:t>
          </a:r>
          <a:endParaRPr lang="en-IN" sz="1400" kern="1200" dirty="0"/>
        </a:p>
      </dsp:txBody>
      <dsp:txXfrm rot="-5400000">
        <a:off x="1055717" y="50539"/>
        <a:ext cx="7907906" cy="884597"/>
      </dsp:txXfrm>
    </dsp:sp>
    <dsp:sp modelId="{45D5FA13-E229-4EA0-9F0A-F491ED4AE53C}">
      <dsp:nvSpPr>
        <dsp:cNvPr id="0" name=""/>
        <dsp:cNvSpPr/>
      </dsp:nvSpPr>
      <dsp:spPr>
        <a:xfrm rot="5400000">
          <a:off x="-226224" y="1592954"/>
          <a:ext cx="1508166" cy="1055716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Dataset Preprocessing</a:t>
          </a:r>
          <a:endParaRPr lang="en-IN" sz="1400" kern="1200" dirty="0"/>
        </a:p>
      </dsp:txBody>
      <dsp:txXfrm rot="-5400000">
        <a:off x="1" y="1894587"/>
        <a:ext cx="1055716" cy="452450"/>
      </dsp:txXfrm>
    </dsp:sp>
    <dsp:sp modelId="{CBDB976D-EBE7-4C30-94E5-4B0E15CF1D6A}">
      <dsp:nvSpPr>
        <dsp:cNvPr id="0" name=""/>
        <dsp:cNvSpPr/>
      </dsp:nvSpPr>
      <dsp:spPr>
        <a:xfrm rot="5400000">
          <a:off x="4543443" y="-2120997"/>
          <a:ext cx="980307" cy="7955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Filtering out invalidated audio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Standardizing audio parameters (48 kHz, 16-bit mono)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Aggregating and splitting the corpus into train, dev and test parts.</a:t>
          </a:r>
          <a:endParaRPr lang="en-IN" sz="1400" kern="1200" dirty="0"/>
        </a:p>
      </dsp:txBody>
      <dsp:txXfrm rot="-5400000">
        <a:off x="1055717" y="1414584"/>
        <a:ext cx="7907906" cy="884597"/>
      </dsp:txXfrm>
    </dsp:sp>
    <dsp:sp modelId="{149D237A-F48A-4E51-A1E5-D0B24D780445}">
      <dsp:nvSpPr>
        <dsp:cNvPr id="0" name=""/>
        <dsp:cNvSpPr/>
      </dsp:nvSpPr>
      <dsp:spPr>
        <a:xfrm rot="5400000">
          <a:off x="-226224" y="2956999"/>
          <a:ext cx="1508166" cy="1055716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Model Training</a:t>
          </a:r>
          <a:endParaRPr lang="en-IN" sz="1400" kern="1200" dirty="0"/>
        </a:p>
      </dsp:txBody>
      <dsp:txXfrm rot="-5400000">
        <a:off x="1" y="3258632"/>
        <a:ext cx="1055716" cy="452450"/>
      </dsp:txXfrm>
    </dsp:sp>
    <dsp:sp modelId="{FFD86A2E-6F2C-4D88-803F-C8F35BB28880}">
      <dsp:nvSpPr>
        <dsp:cNvPr id="0" name=""/>
        <dsp:cNvSpPr/>
      </dsp:nvSpPr>
      <dsp:spPr>
        <a:xfrm rot="5400000">
          <a:off x="4543443" y="-756952"/>
          <a:ext cx="980307" cy="7955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Running train script with the processed datasets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Saving final model after 40 epochs</a:t>
          </a:r>
          <a:endParaRPr lang="en-IN" sz="1400" kern="1200" dirty="0"/>
        </a:p>
      </dsp:txBody>
      <dsp:txXfrm rot="-5400000">
        <a:off x="1055717" y="2778629"/>
        <a:ext cx="7907906" cy="884597"/>
      </dsp:txXfrm>
    </dsp:sp>
    <dsp:sp modelId="{BC433A5D-D5D6-43A6-B94A-EFDDB053A31A}">
      <dsp:nvSpPr>
        <dsp:cNvPr id="0" name=""/>
        <dsp:cNvSpPr/>
      </dsp:nvSpPr>
      <dsp:spPr>
        <a:xfrm rot="5400000">
          <a:off x="-226224" y="4321044"/>
          <a:ext cx="1508166" cy="1055716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Model Testing</a:t>
          </a:r>
          <a:endParaRPr lang="en-IN" sz="1400" kern="1200" dirty="0"/>
        </a:p>
      </dsp:txBody>
      <dsp:txXfrm rot="-5400000">
        <a:off x="1" y="4622677"/>
        <a:ext cx="1055716" cy="452450"/>
      </dsp:txXfrm>
    </dsp:sp>
    <dsp:sp modelId="{4C0F4671-240E-401D-B9B6-2679D1E9774B}">
      <dsp:nvSpPr>
        <dsp:cNvPr id="0" name=""/>
        <dsp:cNvSpPr/>
      </dsp:nvSpPr>
      <dsp:spPr>
        <a:xfrm rot="5400000">
          <a:off x="4543443" y="607092"/>
          <a:ext cx="980307" cy="79557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Testing model performance on test-dataset and custom audio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Analysis of test results obtained</a:t>
          </a:r>
          <a:endParaRPr lang="en-IN" sz="1400" kern="1200" dirty="0"/>
        </a:p>
      </dsp:txBody>
      <dsp:txXfrm rot="-5400000">
        <a:off x="1055717" y="4142674"/>
        <a:ext cx="7907906" cy="8845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937DA-EA73-4432-89E3-E043635A520C}">
      <dsp:nvSpPr>
        <dsp:cNvPr id="0" name=""/>
        <dsp:cNvSpPr/>
      </dsp:nvSpPr>
      <dsp:spPr>
        <a:xfrm rot="5400000">
          <a:off x="-226003" y="231422"/>
          <a:ext cx="1506693" cy="105468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Corpus Identification</a:t>
          </a:r>
          <a:endParaRPr lang="en-IN" sz="1400" kern="1200" dirty="0"/>
        </a:p>
      </dsp:txBody>
      <dsp:txXfrm rot="-5400000">
        <a:off x="2" y="532761"/>
        <a:ext cx="1054685" cy="452008"/>
      </dsp:txXfrm>
    </dsp:sp>
    <dsp:sp modelId="{2B03CE57-00D4-4D5B-ABB6-A1377FE93B0A}">
      <dsp:nvSpPr>
        <dsp:cNvPr id="0" name=""/>
        <dsp:cNvSpPr/>
      </dsp:nvSpPr>
      <dsp:spPr>
        <a:xfrm rot="5400000">
          <a:off x="4642797" y="-3582693"/>
          <a:ext cx="979350" cy="8155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40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0" i="0" kern="1200" dirty="0"/>
            <a:t>AI4Bharat </a:t>
          </a:r>
          <a:r>
            <a:rPr lang="en-IN" sz="1400" b="0" i="0" kern="1200" dirty="0" err="1"/>
            <a:t>IndicNLP</a:t>
          </a:r>
          <a:r>
            <a:rPr lang="en-IN" sz="1400" b="0" i="0" kern="1200" dirty="0"/>
            <a:t> Corpus</a:t>
          </a:r>
          <a:endParaRPr lang="en-IN" sz="140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0" kern="1200" dirty="0"/>
            <a:t>Kaggle (Tamil news articles, Language corpus for NLP)</a:t>
          </a:r>
          <a:endParaRPr lang="en-IN" sz="140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400" b="0" i="0" kern="1200" dirty="0"/>
            <a:t>UEDIN CC-100 Tamil Dataset</a:t>
          </a:r>
          <a:endParaRPr lang="en-IN" sz="140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i="0" kern="1200" dirty="0"/>
            <a:t>Wikipedia Tamil articles </a:t>
          </a:r>
          <a:endParaRPr lang="en-IN" sz="140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IN" sz="1400" i="0" kern="1200" dirty="0"/>
        </a:p>
      </dsp:txBody>
      <dsp:txXfrm rot="-5400000">
        <a:off x="1054685" y="53227"/>
        <a:ext cx="8107766" cy="883734"/>
      </dsp:txXfrm>
    </dsp:sp>
    <dsp:sp modelId="{45D5FA13-E229-4EA0-9F0A-F491ED4AE53C}">
      <dsp:nvSpPr>
        <dsp:cNvPr id="0" name=""/>
        <dsp:cNvSpPr/>
      </dsp:nvSpPr>
      <dsp:spPr>
        <a:xfrm rot="5400000">
          <a:off x="-226003" y="1594135"/>
          <a:ext cx="1506693" cy="1054685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Corpus Preprocessing</a:t>
          </a:r>
          <a:endParaRPr lang="en-IN" sz="1400" kern="1200" dirty="0"/>
        </a:p>
      </dsp:txBody>
      <dsp:txXfrm rot="-5400000">
        <a:off x="2" y="1895474"/>
        <a:ext cx="1054685" cy="452008"/>
      </dsp:txXfrm>
    </dsp:sp>
    <dsp:sp modelId="{CBDB976D-EBE7-4C30-94E5-4B0E15CF1D6A}">
      <dsp:nvSpPr>
        <dsp:cNvPr id="0" name=""/>
        <dsp:cNvSpPr/>
      </dsp:nvSpPr>
      <dsp:spPr>
        <a:xfrm rot="5400000">
          <a:off x="4642797" y="-2219980"/>
          <a:ext cx="979350" cy="8155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Deduplicating and tokenization of all the datasets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Filtering out of vocabulary symbols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Aggregating all text datasets.</a:t>
          </a:r>
          <a:endParaRPr lang="en-IN" sz="1400" kern="1200" dirty="0"/>
        </a:p>
      </dsp:txBody>
      <dsp:txXfrm rot="-5400000">
        <a:off x="1054685" y="1415940"/>
        <a:ext cx="8107766" cy="883734"/>
      </dsp:txXfrm>
    </dsp:sp>
    <dsp:sp modelId="{149D237A-F48A-4E51-A1E5-D0B24D780445}">
      <dsp:nvSpPr>
        <dsp:cNvPr id="0" name=""/>
        <dsp:cNvSpPr/>
      </dsp:nvSpPr>
      <dsp:spPr>
        <a:xfrm rot="5400000">
          <a:off x="-226003" y="2956848"/>
          <a:ext cx="1506693" cy="1054685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Building the LM</a:t>
          </a:r>
          <a:endParaRPr lang="en-IN" sz="1400" kern="1200" dirty="0"/>
        </a:p>
      </dsp:txBody>
      <dsp:txXfrm rot="-5400000">
        <a:off x="2" y="3258187"/>
        <a:ext cx="1054685" cy="452008"/>
      </dsp:txXfrm>
    </dsp:sp>
    <dsp:sp modelId="{FFD86A2E-6F2C-4D88-803F-C8F35BB28880}">
      <dsp:nvSpPr>
        <dsp:cNvPr id="0" name=""/>
        <dsp:cNvSpPr/>
      </dsp:nvSpPr>
      <dsp:spPr>
        <a:xfrm rot="5400000">
          <a:off x="4642797" y="-857267"/>
          <a:ext cx="979350" cy="8155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Counting the occurrences of each token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Sorting according to the frequency of occurrence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Selecting top 5M tokens</a:t>
          </a:r>
          <a:endParaRPr lang="en-IN" sz="1400" kern="1200" dirty="0"/>
        </a:p>
      </dsp:txBody>
      <dsp:txXfrm rot="-5400000">
        <a:off x="1054685" y="2778653"/>
        <a:ext cx="8107766" cy="883734"/>
      </dsp:txXfrm>
    </dsp:sp>
    <dsp:sp modelId="{BC433A5D-D5D6-43A6-B94A-EFDDB053A31A}">
      <dsp:nvSpPr>
        <dsp:cNvPr id="0" name=""/>
        <dsp:cNvSpPr/>
      </dsp:nvSpPr>
      <dsp:spPr>
        <a:xfrm rot="5400000">
          <a:off x="-226003" y="4319561"/>
          <a:ext cx="1506693" cy="105468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Generating the scorer</a:t>
          </a:r>
          <a:endParaRPr lang="en-IN" sz="1400" kern="1200" dirty="0"/>
        </a:p>
      </dsp:txBody>
      <dsp:txXfrm rot="-5400000">
        <a:off x="2" y="4620900"/>
        <a:ext cx="1054685" cy="452008"/>
      </dsp:txXfrm>
    </dsp:sp>
    <dsp:sp modelId="{4C0F4671-240E-401D-B9B6-2679D1E9774B}">
      <dsp:nvSpPr>
        <dsp:cNvPr id="0" name=""/>
        <dsp:cNvSpPr/>
      </dsp:nvSpPr>
      <dsp:spPr>
        <a:xfrm rot="5400000">
          <a:off x="4642797" y="505445"/>
          <a:ext cx="979350" cy="81555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Building the LM </a:t>
          </a:r>
          <a:r>
            <a:rPr lang="en-US" sz="1400" kern="1200" dirty="0" err="1"/>
            <a:t>trie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Generating </a:t>
          </a:r>
          <a:r>
            <a:rPr lang="en-US" sz="1400" kern="1200" dirty="0" err="1"/>
            <a:t>DeepSpeech</a:t>
          </a:r>
          <a:r>
            <a:rPr lang="en-US" sz="1400" kern="1200" dirty="0"/>
            <a:t> scorer package</a:t>
          </a:r>
          <a:endParaRPr lang="en-IN" sz="1400" kern="1200" dirty="0"/>
        </a:p>
      </dsp:txBody>
      <dsp:txXfrm rot="-5400000">
        <a:off x="1054685" y="4141365"/>
        <a:ext cx="8107766" cy="883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3C804-0C09-4E1C-9746-F30C0514F6B5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7B8FC-D47A-4278-AB50-584F570701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1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>
            <a:extLst>
              <a:ext uri="{FF2B5EF4-FFF2-40B4-BE49-F238E27FC236}">
                <a16:creationId xmlns:a16="http://schemas.microsoft.com/office/drawing/2014/main" id="{D733C55D-99F0-48E8-9612-4CC401113DF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FDA8D6-641D-4CB8-BC15-39BB0DA54A6D}" type="slidenum">
              <a:rPr lang="en-US" altLang="en-US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0E705E5B-8AC6-44AC-8E96-F967227DC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D954C87-9E12-412D-9481-9FFA8A2A34C3}" type="slidenum">
              <a:rPr lang="en-US" altLang="en-US">
                <a:cs typeface="DejaVu San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cs typeface="DejaVu Sans" charset="0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F806C393-97BF-4BE9-86C5-919BC011F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E7B118E-23CE-44D3-88B2-B0DBAA798799}" type="slidenum">
              <a:rPr lang="en-US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56BCE8A1-501D-4902-A783-6BDFC520E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FA8EF982-F5DF-4F93-AAA0-253E45DB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678ED3F-954F-4FB7-9D52-2E3803200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transcription, translation and what it means about cloud based. Mention what is unique about out project . Tell about automatic speech recognition (imp) </a:t>
            </a:r>
            <a:r>
              <a:rPr lang="en-US" dirty="0" err="1"/>
              <a:t>transcrition</a:t>
            </a:r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example for transcription, translation: add one audio image, show its transcript and translate and show it in different language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7B8FC-D47A-4278-AB50-584F570701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2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about validated speech what validated means: verified by human experts. Explain each point. Give example for multiple di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7B8FC-D47A-4278-AB50-584F570701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07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7B8FC-D47A-4278-AB50-584F570701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4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all steps in detail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7B8FC-D47A-4278-AB50-584F570701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9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6733-94BE-4DCF-91F9-15F361BFA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46BC2-A024-427C-83A9-3070708CC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4264-45A3-42C3-9879-14EA3BB1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EB4A-E848-4743-B75F-22E33BFA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FF17-3307-4A11-B4A3-6E80BB98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9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3F52-55FB-43F2-A970-9E4C27F0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DE97B-3AD4-4571-B017-D6D51F59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1A71-12F9-49FD-BA9A-5C3B764E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9752F-047C-4E4D-99D9-6A0ECD31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74FF-5421-4A37-ACA9-BB99BEF0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7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EF2A7-4EE5-4793-AAA7-21F9A0A33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9C3F1-E76D-42E6-AF98-8B8C424DC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5CC9-ADC1-4BFC-8E23-FC932447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7999-2B7D-4DD1-AEA5-CE89EB64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6320F-DBDF-45C3-8453-740A895B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1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3AB2-91AC-41F1-9C2D-C3709CC6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A1C2-864A-445B-9E9C-A37AED34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D144-2EE0-4344-8506-0F43DBB8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0C714-07CE-41B5-9B31-C7FD0AA4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3B496-DC00-4495-99AF-1EC490AF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8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70C8-606B-4142-BA44-16D05E35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EFE6E-7518-480A-9210-23E994E0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32BF5-2653-46F1-B7BC-6767D4B1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E71C-A354-4D03-A020-630A035E9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F2550-C181-4030-B4DC-B3C3EDE1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4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3E57-A215-4210-B18E-4E012702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7F29-730C-4646-9EC2-D52A889F8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F457C-5C0B-4134-B23D-812762AD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F371-AE4A-4B06-BEBC-B897E2C0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608B-8031-43B8-83FF-EF152643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F755A-2D8C-47FF-8CE6-899A9EDE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4FDF-8174-45A6-A11B-4DB0FEC16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C2271-D098-4F5D-BA3C-331C0442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F49B0-7B33-48AB-8687-3418FB77F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D1326-5C2D-4154-8AF4-52EA80DAE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672D3-6354-468A-BB3C-4B9E9E845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54C3C-062C-4018-B717-D8D7F6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A5FE7-5CB9-4A72-B89E-7EFE370D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7CC43-C8C5-49FB-BBE5-2F3EA6F6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8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6C00-043D-4AD3-9D5A-F53BFEB5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2C2FD-5E14-4CB1-80BA-56C52091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3AFF7-7A24-4A5D-9180-45A7F776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FDB29-03CD-4369-A385-4FBCDA8A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1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AD587-26A5-4AEE-9EC8-DB6B1125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7CAD9-FF7A-4B7D-94FA-227A8870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06033-5767-4094-90AE-06F9A597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8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F4EF-3786-4485-94D3-F8E5F981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A9282-A798-4745-A4C0-3A46B936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8F52-2AD5-4ED6-8413-D6B2B4C7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D714-AEFB-490D-A2AB-65B5C9FF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49A4D-BBE0-4180-B719-4304413C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5D6FC-3CD0-49E2-A334-77608AB4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11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3443-040E-4132-B375-1219410F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B0A15-3317-4418-9132-CF022E32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B6EB3-23E9-41B7-9211-F783AD9BC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EDA9-2820-4FFC-B417-2B9F4482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7493C-6564-4F5A-8733-C8241973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AF9D7-C19D-46A6-A8A7-25510FF3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8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48A2F-9B1C-4971-8BB5-FD60A50F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BA28C-C34B-4236-97D6-E9106393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AC35-0487-42CD-87B7-F01AEE6F6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59BC1-5F7B-4997-9239-3B2EA54F74A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D5A9-69A7-40D2-A8B9-4BFDA5233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3C4F-59DD-42C9-8ABD-16C6C6663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2A69-AA84-429B-ACD6-95D10BC55F7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C7412F2D-2CD8-4331-9620-BD08619458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219199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97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52669590-2742-4B82-AE0B-2E5E8FFC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IN" altLang="en-US">
                <a:solidFill>
                  <a:srgbClr val="6B6BCF"/>
                </a:solidFill>
              </a:rPr>
              <a:t> Cloud-based Transcription and Translation of Tamil Speech 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FD1399D-ED98-4A3E-9BD7-8394F3B8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>
              <a:spcBef>
                <a:spcPts val="600"/>
              </a:spcBef>
              <a:buClrTx/>
            </a:pPr>
            <a:r>
              <a:rPr lang="en-US" altLang="en-US" sz="2400" b="1">
                <a:solidFill>
                  <a:srgbClr val="808080"/>
                </a:solidFill>
              </a:rPr>
              <a:t>Guide: </a:t>
            </a:r>
            <a:r>
              <a:rPr lang="en-US" altLang="en-US" sz="2400">
                <a:solidFill>
                  <a:srgbClr val="808080"/>
                </a:solidFill>
              </a:rPr>
              <a:t>Dr. A.Shahina</a:t>
            </a:r>
          </a:p>
          <a:p>
            <a:pPr algn="ctr">
              <a:spcBef>
                <a:spcPts val="600"/>
              </a:spcBef>
              <a:buClrTx/>
            </a:pPr>
            <a:r>
              <a:rPr lang="en-US" altLang="en-US" sz="2400">
                <a:solidFill>
                  <a:srgbClr val="808080"/>
                </a:solidFill>
              </a:rPr>
              <a:t>Sandeep S (185002086)</a:t>
            </a:r>
          </a:p>
          <a:p>
            <a:pPr algn="ctr">
              <a:spcBef>
                <a:spcPts val="600"/>
              </a:spcBef>
              <a:buClrTx/>
            </a:pPr>
            <a:r>
              <a:rPr lang="en-US" altLang="en-US" sz="2400">
                <a:solidFill>
                  <a:srgbClr val="808080"/>
                </a:solidFill>
              </a:rPr>
              <a:t>N.Srividhya (185002103)</a:t>
            </a:r>
          </a:p>
          <a:p>
            <a:pPr algn="ctr">
              <a:spcBef>
                <a:spcPts val="600"/>
              </a:spcBef>
              <a:buClrTx/>
            </a:pPr>
            <a:endParaRPr lang="en-US" altLang="en-US" sz="2400">
              <a:solidFill>
                <a:srgbClr val="808080"/>
              </a:solidFill>
            </a:endParaRPr>
          </a:p>
          <a:p>
            <a:pPr algn="ctr">
              <a:spcBef>
                <a:spcPts val="600"/>
              </a:spcBef>
              <a:buClrTx/>
            </a:pPr>
            <a:endParaRPr lang="en-US" altLang="en-US" sz="2400">
              <a:solidFill>
                <a:srgbClr val="808080"/>
              </a:solidFill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3A8F2CD-47C7-4FA8-AE7C-E5717475E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46039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BAF7DE50-9A72-4F53-AB56-A92E7376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1999" cy="1143000"/>
          </a:xfrm>
          <a:prstGeom prst="rect">
            <a:avLst/>
          </a:prstGeom>
          <a:solidFill>
            <a:srgbClr val="3352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80630988-9423-4CDB-9705-9E42745A9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97" y="2364686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8585E0"/>
                </a:solidFill>
              </a:rPr>
              <a:t>Next Steps</a:t>
            </a:r>
            <a:endParaRPr lang="en-US" altLang="en-US" sz="3600" dirty="0">
              <a:solidFill>
                <a:srgbClr val="8585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B8CD497-B513-4D6C-AD0F-74C51E73F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ULCA Corpus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A890E0E-C84C-4A2E-A051-957709AD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 UNIVERSAL LANGUAGE CONTRIBUTION API Dataset corpus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Part of </a:t>
            </a:r>
            <a:r>
              <a:rPr lang="en-US" altLang="en-US" sz="2000" dirty="0" err="1"/>
              <a:t>Vakyansh</a:t>
            </a:r>
            <a:r>
              <a:rPr lang="en-US" altLang="en-US" sz="2000" dirty="0"/>
              <a:t> – an open source project</a:t>
            </a:r>
          </a:p>
          <a:p>
            <a:pPr lvl="2">
              <a:lnSpc>
                <a:spcPct val="90000"/>
              </a:lnSpc>
              <a:buClrTx/>
            </a:pPr>
            <a:endParaRPr lang="en-US" altLang="en-US" sz="2000" dirty="0"/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~1200 </a:t>
            </a:r>
            <a:r>
              <a:rPr lang="en-US" altLang="en-US" sz="2000" dirty="0" err="1"/>
              <a:t>hrs</a:t>
            </a:r>
            <a:r>
              <a:rPr lang="en-US" altLang="en-US" sz="2000" dirty="0"/>
              <a:t> of Tamil speech audio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Collected from scraping various sources like YouTube, AIR News, TV Channels etc. segregated domain-wise.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Machine-generated transcripts bundled along with audio files.</a:t>
            </a:r>
          </a:p>
          <a:p>
            <a:pPr lvl="2">
              <a:lnSpc>
                <a:spcPct val="90000"/>
              </a:lnSpc>
              <a:buClrTx/>
            </a:pPr>
            <a:endParaRPr lang="en-US" altLang="en-US" sz="2000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https://github.com/Open-Speech-EkStep/ULCA-asr-dataset-corpus</a:t>
            </a:r>
          </a:p>
        </p:txBody>
      </p:sp>
    </p:spTree>
    <p:extLst>
      <p:ext uri="{BB962C8B-B14F-4D97-AF65-F5344CB8AC3E}">
        <p14:creationId xmlns:p14="http://schemas.microsoft.com/office/powerpoint/2010/main" val="13946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670C33C-3ACF-4838-B42D-285328436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Training with </a:t>
            </a:r>
            <a:r>
              <a:rPr lang="en-US" altLang="en-US" sz="2400" dirty="0" err="1"/>
              <a:t>CommonVoice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OpenSLR</a:t>
            </a:r>
            <a:r>
              <a:rPr lang="en-US" altLang="en-US" sz="2400" dirty="0"/>
              <a:t> and MSR Datasets</a:t>
            </a:r>
          </a:p>
          <a:p>
            <a:pPr lvl="1" eaLnBrk="1" hangingPunct="1">
              <a:lnSpc>
                <a:spcPct val="90000"/>
              </a:lnSpc>
              <a:buClrTx/>
            </a:pPr>
            <a:endParaRPr lang="en-US" altLang="en-US" sz="2400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Leveraging dataset audio augmentation features provided by </a:t>
            </a:r>
            <a:r>
              <a:rPr lang="en-US" altLang="en-US" sz="2400" dirty="0" err="1"/>
              <a:t>DeepSpeech</a:t>
            </a:r>
            <a:r>
              <a:rPr lang="en-US" altLang="en-US" sz="2400" dirty="0"/>
              <a:t> (i.e., pitch, tempo, amplitude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).</a:t>
            </a:r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/>
              <a:t>Testing model on entire ULCA corpus and analyzing results</a:t>
            </a:r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E26F6A42-F32D-461D-B9F6-851A7AD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ASR Model B</a:t>
            </a:r>
          </a:p>
        </p:txBody>
      </p:sp>
    </p:spTree>
    <p:extLst>
      <p:ext uri="{BB962C8B-B14F-4D97-AF65-F5344CB8AC3E}">
        <p14:creationId xmlns:p14="http://schemas.microsoft.com/office/powerpoint/2010/main" val="6361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5AD11CAC-4BFD-4259-A3EE-8025FC9E8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97" y="2364686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8585E0"/>
                </a:solidFill>
              </a:rPr>
              <a:t>Thank You</a:t>
            </a:r>
            <a:endParaRPr lang="en-US" altLang="en-US" sz="3600" dirty="0">
              <a:solidFill>
                <a:srgbClr val="8585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9961791-4B80-4A12-B83C-165BB801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Problem Statement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8A2569E-B629-46AB-885C-1E79CDD16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3200" dirty="0" smtClean="0"/>
              <a:t>Digital media content in Tamil – language barrier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 smtClean="0"/>
              <a:t>One Solution: Use subtitles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 smtClean="0"/>
              <a:t>More effort from content creator’s side</a:t>
            </a:r>
          </a:p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 smtClean="0"/>
              <a:t>Law courts – recording witness statements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 smtClean="0"/>
              <a:t>Need instant transcript of statements</a:t>
            </a:r>
          </a:p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 smtClean="0"/>
              <a:t>Cost to generate transcription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Could we automate </a:t>
            </a:r>
            <a:r>
              <a:rPr lang="en-US" altLang="en-US" dirty="0" smtClean="0"/>
              <a:t>it?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 smtClean="0"/>
              <a:t>Language barrier bridged?	</a:t>
            </a:r>
            <a:r>
              <a:rPr lang="en-IN" dirty="0" smtClean="0"/>
              <a:t>—</a:t>
            </a:r>
            <a:r>
              <a:rPr lang="en-US" altLang="en-US" dirty="0" smtClean="0"/>
              <a:t> Transcript-based translation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22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A4A4C7C-81DC-4480-B712-AF7EC489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 smtClean="0">
                <a:solidFill>
                  <a:srgbClr val="8585E0"/>
                </a:solidFill>
              </a:rPr>
              <a:t>Transcript-based </a:t>
            </a:r>
            <a:r>
              <a:rPr lang="en-US" altLang="en-US" sz="3600" dirty="0">
                <a:solidFill>
                  <a:srgbClr val="8585E0"/>
                </a:solidFill>
              </a:rPr>
              <a:t>translation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90B3D05-4020-49AB-9D48-F5EC2980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32" y="4134678"/>
            <a:ext cx="1144325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lvl="2">
              <a:lnSpc>
                <a:spcPct val="90000"/>
              </a:lnSpc>
              <a:buClrTx/>
            </a:pPr>
            <a:endParaRPr lang="en-US" altLang="en-US" sz="2000" dirty="0"/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Documented format – convenient for reference; easier to traverse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Only transcript can be stored for future translations; lesser space occupied</a:t>
            </a:r>
          </a:p>
          <a:p>
            <a:pPr marL="1257300" lvl="2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000" dirty="0"/>
              <a:t>Manual transcription costs </a:t>
            </a:r>
            <a:r>
              <a:rPr lang="en-US" altLang="en-US" sz="2000" dirty="0" smtClean="0"/>
              <a:t>reduced</a:t>
            </a:r>
            <a:endParaRPr lang="en-US" altLang="en-US" sz="2000" dirty="0"/>
          </a:p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6F3082-3FE1-4E54-AA40-DC3CACA576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260943"/>
              </p:ext>
            </p:extLst>
          </p:nvPr>
        </p:nvGraphicFramePr>
        <p:xfrm>
          <a:off x="635850" y="1317121"/>
          <a:ext cx="5923722" cy="299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8B77A78-B4FF-41B5-A52D-A1BADFF84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0038" y="1913343"/>
            <a:ext cx="1114425" cy="8953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5F80F31-2BF3-4F79-BE18-E3BDAFC3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360" y="2245746"/>
            <a:ext cx="1774884" cy="241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a-I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Latha" panose="020B0604020202020204" pitchFamily="34" charset="0"/>
              </a:rPr>
              <a:t>கல்லூரி</a:t>
            </a:r>
            <a:r>
              <a:rPr kumimoji="0" lang="ta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Latha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773CC-7ECD-4C6D-A5B1-3649597FC30A}"/>
              </a:ext>
            </a:extLst>
          </p:cNvPr>
          <p:cNvSpPr txBox="1"/>
          <p:nvPr/>
        </p:nvSpPr>
        <p:spPr>
          <a:xfrm>
            <a:off x="10700722" y="1531417"/>
            <a:ext cx="889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college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DA7E455-37CC-4899-9F9B-3C125341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1892" y="2994528"/>
            <a:ext cx="1280160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  <a:cs typeface="Mangal" panose="020B0502040204020203" pitchFamily="18" charset="0"/>
              </a:rPr>
              <a:t>महाविद्यालय</a:t>
            </a:r>
            <a:r>
              <a:rPr kumimoji="0" lang="hi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B0502040204020203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C4A92-8DF8-41C9-8D12-019B06D7E199}"/>
              </a:ext>
            </a:extLst>
          </p:cNvPr>
          <p:cNvSpPr txBox="1"/>
          <p:nvPr/>
        </p:nvSpPr>
        <p:spPr>
          <a:xfrm>
            <a:off x="5890038" y="2975919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 audio in Tamil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0C671-E485-484F-9D1C-3376ECB3DA6E}"/>
              </a:ext>
            </a:extLst>
          </p:cNvPr>
          <p:cNvSpPr txBox="1"/>
          <p:nvPr/>
        </p:nvSpPr>
        <p:spPr>
          <a:xfrm>
            <a:off x="8316168" y="2441850"/>
            <a:ext cx="1252024" cy="369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Transcript</a:t>
            </a:r>
            <a:endParaRPr lang="en-IN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960AC4-57F9-4372-AAD0-7272B4A2061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04463" y="2361018"/>
            <a:ext cx="132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B892F7-FAC1-47FE-BFDF-B9BB8DB4754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9993655" y="1716083"/>
            <a:ext cx="707067" cy="72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D4C690-1867-4AFD-8D52-E157A9BBE45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993655" y="2444210"/>
            <a:ext cx="707067" cy="624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AB2281-0DF5-42DB-A47D-C9CB9FF4F93F}"/>
              </a:ext>
            </a:extLst>
          </p:cNvPr>
          <p:cNvSpPr txBox="1"/>
          <p:nvPr/>
        </p:nvSpPr>
        <p:spPr>
          <a:xfrm>
            <a:off x="7004463" y="2093523"/>
            <a:ext cx="1329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Transcription</a:t>
            </a:r>
            <a:endParaRPr lang="en-IN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364BB-3EBD-49A8-939E-6533AB0DAA47}"/>
              </a:ext>
            </a:extLst>
          </p:cNvPr>
          <p:cNvSpPr txBox="1"/>
          <p:nvPr/>
        </p:nvSpPr>
        <p:spPr>
          <a:xfrm>
            <a:off x="9328659" y="1801354"/>
            <a:ext cx="1014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Translation</a:t>
            </a:r>
          </a:p>
          <a:p>
            <a:r>
              <a:rPr lang="en-IN" sz="1400" dirty="0" smtClean="0"/>
              <a:t>   Module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9586480" y="2254781"/>
            <a:ext cx="407175" cy="378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960AC4-57F9-4372-AAD0-7272B4A2061D}"/>
              </a:ext>
            </a:extLst>
          </p:cNvPr>
          <p:cNvCxnSpPr>
            <a:cxnSpLocks/>
          </p:cNvCxnSpPr>
          <p:nvPr/>
        </p:nvCxnSpPr>
        <p:spPr>
          <a:xfrm>
            <a:off x="9328659" y="2405108"/>
            <a:ext cx="257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004463" y="1900749"/>
            <a:ext cx="2330292" cy="9153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40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ED243-AE42-45DA-888A-CB5AC01ECFA6}"/>
              </a:ext>
            </a:extLst>
          </p:cNvPr>
          <p:cNvSpPr txBox="1"/>
          <p:nvPr/>
        </p:nvSpPr>
        <p:spPr>
          <a:xfrm>
            <a:off x="3046828" y="2844225"/>
            <a:ext cx="6098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rgbClr val="8585E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Literature Survey</a:t>
            </a:r>
            <a:endParaRPr lang="en-US" altLang="en-US" sz="4000" dirty="0">
              <a:solidFill>
                <a:srgbClr val="8585E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E314A421-810F-4056-89E7-AF14BDDF5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16406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Challenges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0D29F83-F6D7-46A7-A08E-1804F1BC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12" y="1150032"/>
            <a:ext cx="11854375" cy="534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Lack of availability of validated speech datasets for Tamil</a:t>
            </a:r>
          </a:p>
          <a:p>
            <a:pPr lvl="1" eaLnBrk="1" hangingPunct="1">
              <a:lnSpc>
                <a:spcPct val="90000"/>
              </a:lnSpc>
              <a:buClrTx/>
            </a:pPr>
            <a:r>
              <a:rPr lang="en-US" altLang="en-US" dirty="0"/>
              <a:t> </a:t>
            </a:r>
          </a:p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Multiple audio formats found across different datasets</a:t>
            </a:r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Need to do intensive pre-processing for text corpuses required to build the language model</a:t>
            </a:r>
          </a:p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Multiple Dialects in Tamil language</a:t>
            </a:r>
          </a:p>
          <a:p>
            <a:pPr algn="l"/>
            <a:r>
              <a:rPr lang="en-US" altLang="en-US" sz="1600" dirty="0">
                <a:ea typeface="Verdana" panose="020B0604030504040204" pitchFamily="34" charset="0"/>
              </a:rPr>
              <a:t>         Ex: In English </a:t>
            </a:r>
            <a:r>
              <a:rPr lang="en-US" sz="1600" b="0" i="0" u="none" strike="noStrike" baseline="0" dirty="0">
                <a:ea typeface="Verdana" panose="020B0604030504040204" pitchFamily="34" charset="0"/>
              </a:rPr>
              <a:t>“Friend! When are you coming?”</a:t>
            </a:r>
            <a:r>
              <a:rPr lang="en-US" sz="1600" dirty="0">
                <a:ea typeface="Verdana" panose="020B0604030504040204" pitchFamily="34" charset="0"/>
              </a:rPr>
              <a:t> is spoken as :</a:t>
            </a:r>
          </a:p>
          <a:p>
            <a:pPr algn="l"/>
            <a:r>
              <a:rPr lang="en-US" sz="1600" dirty="0">
                <a:ea typeface="Verdana" panose="020B0604030504040204" pitchFamily="34" charset="0"/>
              </a:rPr>
              <a:t>                    </a:t>
            </a:r>
            <a:r>
              <a:rPr lang="en-US" sz="1400" dirty="0">
                <a:ea typeface="Verdana" panose="020B0604030504040204" pitchFamily="34" charset="0"/>
              </a:rPr>
              <a:t>1.  </a:t>
            </a:r>
            <a:r>
              <a:rPr lang="ta-IN" sz="1600" b="0" i="0" u="none" strike="noStrike" baseline="0" dirty="0">
                <a:latin typeface="AdvTT5843c571+20"/>
              </a:rPr>
              <a:t>“</a:t>
            </a:r>
            <a:r>
              <a:rPr lang="ta-IN" sz="1600" b="0" i="0" u="none" strike="noStrike" baseline="0" dirty="0">
                <a:latin typeface="AdvTT3320a31f+0b"/>
              </a:rPr>
              <a:t>மக்கா</a:t>
            </a:r>
            <a:r>
              <a:rPr lang="ta-IN" sz="1600" b="0" i="0" u="none" strike="noStrike" baseline="0" dirty="0">
                <a:latin typeface="AdvTT3320a31f"/>
              </a:rPr>
              <a:t>! </a:t>
            </a:r>
            <a:r>
              <a:rPr lang="ta-IN" sz="1600" b="0" i="0" u="none" strike="noStrike" baseline="0" dirty="0">
                <a:latin typeface="AdvTT3320a31f+0b"/>
              </a:rPr>
              <a:t>நீ</a:t>
            </a:r>
            <a:r>
              <a:rPr lang="en-US" sz="1600" b="0" i="0" u="none" strike="noStrike" baseline="0" dirty="0">
                <a:latin typeface="AdvTT3320a31f+0b"/>
              </a:rPr>
              <a:t> </a:t>
            </a:r>
            <a:r>
              <a:rPr lang="ta-IN" sz="1600" b="0" i="0" u="none" strike="noStrike" baseline="0" dirty="0">
                <a:latin typeface="AdvTT3320a31f+0b"/>
              </a:rPr>
              <a:t>எப்ப வ௫த</a:t>
            </a:r>
            <a:r>
              <a:rPr lang="ta-IN" sz="1600" b="0" i="0" u="none" strike="noStrike" baseline="0" dirty="0">
                <a:latin typeface="AdvTT5843c571"/>
              </a:rPr>
              <a:t>?</a:t>
            </a:r>
            <a:r>
              <a:rPr lang="ta-IN" sz="1600" b="0" i="0" u="none" strike="noStrike" baseline="0" dirty="0">
                <a:latin typeface="AdvTT5843c571+20"/>
              </a:rPr>
              <a:t>”</a:t>
            </a:r>
            <a:r>
              <a:rPr lang="en-US" sz="1600" dirty="0">
                <a:latin typeface="AdvTT5843c571"/>
              </a:rPr>
              <a:t> in Tirunelveli Dialect</a:t>
            </a:r>
          </a:p>
          <a:p>
            <a:r>
              <a:rPr lang="en-US" sz="1600" dirty="0" smtClean="0">
                <a:latin typeface="AdvTT5843c571"/>
                <a:ea typeface="Verdana" panose="020B0604030504040204" pitchFamily="34" charset="0"/>
              </a:rPr>
              <a:t>                         2.   </a:t>
            </a:r>
            <a:r>
              <a:rPr lang="ta-IN" sz="1600" b="0" i="0" u="none" strike="noStrike" baseline="0" dirty="0">
                <a:latin typeface="AdvTT5843c571+20"/>
              </a:rPr>
              <a:t>“</a:t>
            </a:r>
            <a:r>
              <a:rPr lang="ta-IN" sz="1600" b="0" i="0" u="none" strike="noStrike" baseline="0" dirty="0">
                <a:latin typeface="AdvTT3320a31f+0b"/>
              </a:rPr>
              <a:t>நண்பா</a:t>
            </a:r>
            <a:r>
              <a:rPr lang="ta-IN" sz="1600" b="0" i="0" u="none" strike="noStrike" baseline="0" dirty="0">
                <a:latin typeface="AdvTT3320a31f"/>
              </a:rPr>
              <a:t>! </a:t>
            </a:r>
            <a:r>
              <a:rPr lang="ta-IN" sz="1600" b="0" i="0" u="none" strike="noStrike" baseline="0" dirty="0">
                <a:latin typeface="AdvTT3320a31f+0b"/>
              </a:rPr>
              <a:t>நீ </a:t>
            </a:r>
            <a:r>
              <a:rPr lang="ta-IN" sz="1600" dirty="0">
                <a:latin typeface="AdvTT3320a31f+0b"/>
              </a:rPr>
              <a:t>எப்ேபா </a:t>
            </a:r>
            <a:r>
              <a:rPr lang="ta-IN" sz="1600" b="0" i="0" u="none" strike="noStrike" baseline="0" dirty="0">
                <a:latin typeface="AdvTT3320a31f+0b"/>
              </a:rPr>
              <a:t>வர</a:t>
            </a:r>
            <a:r>
              <a:rPr lang="ta-IN" sz="1600" b="0" i="0" u="none" strike="noStrike" baseline="0" dirty="0">
                <a:latin typeface="AdvTT5843c571"/>
              </a:rPr>
              <a:t>?</a:t>
            </a:r>
            <a:r>
              <a:rPr lang="ta-IN" sz="1600" b="0" i="0" u="none" strike="noStrike" baseline="0" dirty="0">
                <a:latin typeface="AdvTT5843c571+20"/>
              </a:rPr>
              <a:t>”</a:t>
            </a:r>
            <a:r>
              <a:rPr lang="en-US" sz="1600" b="0" i="0" u="none" strike="noStrike" baseline="0" dirty="0">
                <a:latin typeface="AdvTT5843c571+20"/>
              </a:rPr>
              <a:t> in Chennai </a:t>
            </a:r>
            <a:r>
              <a:rPr lang="en-US" sz="1600" b="0" i="0" u="none" strike="noStrike" baseline="0" dirty="0" smtClean="0">
                <a:latin typeface="AdvTT5843c571+20"/>
              </a:rPr>
              <a:t>Dialect</a:t>
            </a:r>
          </a:p>
          <a:p>
            <a:r>
              <a:rPr lang="en-US" sz="1600" dirty="0">
                <a:latin typeface="AdvTT5843c571+20"/>
                <a:ea typeface="Verdana" panose="020B0604030504040204" pitchFamily="34" charset="0"/>
              </a:rPr>
              <a:t>	</a:t>
            </a:r>
            <a:r>
              <a:rPr lang="en-US" sz="1600" dirty="0" smtClean="0">
                <a:latin typeface="AdvTT5843c571+20"/>
                <a:ea typeface="Verdana" panose="020B0604030504040204" pitchFamily="34" charset="0"/>
              </a:rPr>
              <a:t>			 3. </a:t>
            </a:r>
            <a:r>
              <a:rPr lang="en-US" sz="1800" dirty="0" smtClean="0">
                <a:latin typeface="AdvTT5843c571+20"/>
                <a:ea typeface="Verdana" panose="020B0604030504040204" pitchFamily="34" charset="0"/>
              </a:rPr>
              <a:t> </a:t>
            </a:r>
            <a:endParaRPr lang="en-US" sz="1600" dirty="0">
              <a:ea typeface="Verdana" panose="020B0604030504040204" pitchFamily="34" charset="0"/>
            </a:endParaRPr>
          </a:p>
          <a:p>
            <a:pPr algn="l"/>
            <a:endParaRPr lang="en-US" altLang="en-US" dirty="0">
              <a:ea typeface="Verdan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4B8017-2634-4799-A2AA-8F8C3836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76" y="5948334"/>
            <a:ext cx="3133725" cy="219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B5A10-B4AD-463C-B1CC-3033C95D6724}"/>
              </a:ext>
            </a:extLst>
          </p:cNvPr>
          <p:cNvSpPr txBox="1"/>
          <p:nvPr/>
        </p:nvSpPr>
        <p:spPr>
          <a:xfrm>
            <a:off x="5180501" y="5873205"/>
            <a:ext cx="195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literary Tamil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CC45327-4FB9-4B2C-9159-34A52273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1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8585E0"/>
                </a:solidFill>
              </a:rPr>
              <a:t>Objectives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1E36E18-D6FA-4282-A323-84AAE5637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 smtClean="0"/>
              <a:t>To minimize the cost of Tamil speech transcription by automating the </a:t>
            </a:r>
            <a:r>
              <a:rPr lang="en-US" altLang="en-US" dirty="0"/>
              <a:t>transcription process by building an ASR </a:t>
            </a:r>
            <a:r>
              <a:rPr lang="en-US" altLang="en-US" dirty="0" smtClean="0"/>
              <a:t>model.</a:t>
            </a:r>
            <a:endParaRPr lang="en-US" altLang="en-US" dirty="0" smtClean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/>
              <a:t>To </a:t>
            </a:r>
            <a:r>
              <a:rPr lang="en-US" altLang="en-US" dirty="0" smtClean="0"/>
              <a:t>build a website and deploy </a:t>
            </a:r>
            <a:r>
              <a:rPr lang="en-US" altLang="en-US" dirty="0"/>
              <a:t>the model as an online cloud-based transcription service.</a:t>
            </a:r>
            <a:endParaRPr lang="en-US" altLang="en-US" sz="3600" dirty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430213" lvl="1" indent="-342900" eaLnBrk="1" hangingPunct="1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dirty="0" smtClean="0"/>
              <a:t>To provide a means to bridge </a:t>
            </a:r>
            <a:r>
              <a:rPr lang="en-US" altLang="en-US" dirty="0"/>
              <a:t>the gap between Tamil media content and </a:t>
            </a:r>
            <a:r>
              <a:rPr lang="en-US" altLang="en-US" dirty="0" smtClean="0"/>
              <a:t>the global audience.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387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A4A4C7C-81DC-4480-B712-AF7EC489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74" y="2550215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8585E0"/>
                </a:solidFill>
              </a:rPr>
              <a:t>Current Project Progress</a:t>
            </a:r>
            <a:endParaRPr lang="en-US" altLang="en-US" sz="3600" dirty="0">
              <a:solidFill>
                <a:srgbClr val="8585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7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A4A4C7C-81DC-4480-B712-AF7EC489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95" y="-260073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8585E0"/>
                </a:solidFill>
              </a:rPr>
              <a:t>Building ASR Model A</a:t>
            </a:r>
            <a:endParaRPr lang="en-US" altLang="en-US" sz="3600" dirty="0">
              <a:solidFill>
                <a:srgbClr val="8585E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7E7A79-F574-4047-B1E0-95122675E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4703447"/>
              </p:ext>
            </p:extLst>
          </p:nvPr>
        </p:nvGraphicFramePr>
        <p:xfrm>
          <a:off x="1378227" y="781878"/>
          <a:ext cx="9011478" cy="560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63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A4A4C7C-81DC-4480-B712-AF7EC4892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95" y="-260073"/>
            <a:ext cx="11443252" cy="130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rgbClr val="8585E0"/>
                </a:solidFill>
              </a:rPr>
              <a:t>Building Language Model</a:t>
            </a:r>
            <a:endParaRPr lang="en-US" altLang="en-US" sz="3600" dirty="0">
              <a:solidFill>
                <a:srgbClr val="8585E0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90B3D05-4020-49AB-9D48-F5EC29800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11323983" cy="4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32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1pPr>
            <a:lvl2pPr marL="8731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8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WenQuanYi Zen Hei" charset="0"/>
              </a:defRPr>
            </a:lvl9pPr>
          </a:lstStyle>
          <a:p>
            <a:pPr marL="430213" lvl="1" indent="-3429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17E7A79-F574-4047-B1E0-95122675E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327666"/>
              </p:ext>
            </p:extLst>
          </p:nvPr>
        </p:nvGraphicFramePr>
        <p:xfrm>
          <a:off x="1378227" y="781878"/>
          <a:ext cx="9210260" cy="560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47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604</Words>
  <Application>Microsoft Office PowerPoint</Application>
  <PresentationFormat>Widescreen</PresentationFormat>
  <Paragraphs>113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AdvTT3320a31f</vt:lpstr>
      <vt:lpstr>AdvTT3320a31f+0b</vt:lpstr>
      <vt:lpstr>AdvTT5843c571</vt:lpstr>
      <vt:lpstr>AdvTT5843c571+20</vt:lpstr>
      <vt:lpstr>Arial</vt:lpstr>
      <vt:lpstr>Calibri</vt:lpstr>
      <vt:lpstr>Calibri Light</vt:lpstr>
      <vt:lpstr>DejaVu Sans</vt:lpstr>
      <vt:lpstr>inherit</vt:lpstr>
      <vt:lpstr>Latha</vt:lpstr>
      <vt:lpstr>Mangal</vt:lpstr>
      <vt:lpstr>Times New Roman</vt:lpstr>
      <vt:lpstr>Verdana</vt:lpstr>
      <vt:lpstr>WenQuanYi Zen Hei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Sujatha Narayanan</dc:creator>
  <cp:lastModifiedBy>Sandeep S</cp:lastModifiedBy>
  <cp:revision>38</cp:revision>
  <dcterms:created xsi:type="dcterms:W3CDTF">2022-04-05T03:54:43Z</dcterms:created>
  <dcterms:modified xsi:type="dcterms:W3CDTF">2022-04-07T17:15:28Z</dcterms:modified>
</cp:coreProperties>
</file>