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90" r:id="rId4"/>
    <p:sldId id="293" r:id="rId5"/>
    <p:sldId id="292" r:id="rId6"/>
    <p:sldId id="291" r:id="rId7"/>
    <p:sldId id="287" r:id="rId8"/>
    <p:sldId id="294" r:id="rId9"/>
    <p:sldId id="299" r:id="rId10"/>
    <p:sldId id="275" r:id="rId11"/>
    <p:sldId id="277" r:id="rId12"/>
    <p:sldId id="278" r:id="rId13"/>
    <p:sldId id="279" r:id="rId14"/>
    <p:sldId id="280" r:id="rId15"/>
    <p:sldId id="282" r:id="rId16"/>
    <p:sldId id="284" r:id="rId17"/>
    <p:sldId id="281" r:id="rId18"/>
    <p:sldId id="298" r:id="rId19"/>
    <p:sldId id="296" r:id="rId20"/>
    <p:sldId id="295" r:id="rId21"/>
    <p:sldId id="297" r:id="rId22"/>
    <p:sldId id="288" r:id="rId23"/>
    <p:sldId id="289" r:id="rId24"/>
    <p:sldId id="286" r:id="rId25"/>
    <p:sldId id="26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8D4"/>
    <a:srgbClr val="DDDDDD"/>
    <a:srgbClr val="B9D6F9"/>
    <a:srgbClr val="D27D00"/>
    <a:srgbClr val="005C00"/>
    <a:srgbClr val="00A200"/>
    <a:srgbClr val="4FFF4F"/>
    <a:srgbClr val="69FF69"/>
    <a:srgbClr val="2DFF2D"/>
    <a:srgbClr val="FF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456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85-4B11-8737-9F9FC41EEE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85-4B11-8737-9F9FC41EE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85-4B11-8737-9F9FC41EE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85-4B11-8737-9F9FC41EEE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685-4B11-8737-9F9FC41EEE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685-4B11-8737-9F9FC41EEE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685-4B11-8737-9F9FC41EEE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685-4B11-8737-9F9FC41EEE4D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Sheet1!$A$2:$A$9</c:f>
              <c:strCache>
                <c:ptCount val="8"/>
                <c:pt idx="0">
                  <c:v>news</c:v>
                </c:pt>
                <c:pt idx="1">
                  <c:v>religion</c:v>
                </c:pt>
                <c:pt idx="2">
                  <c:v>education</c:v>
                </c:pt>
                <c:pt idx="3">
                  <c:v>technology</c:v>
                </c:pt>
                <c:pt idx="4">
                  <c:v>general</c:v>
                </c:pt>
                <c:pt idx="5">
                  <c:v>entertainment</c:v>
                </c:pt>
                <c:pt idx="6">
                  <c:v>healthcare</c:v>
                </c:pt>
                <c:pt idx="7">
                  <c:v>sports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60.422899999999998</c:v>
                </c:pt>
                <c:pt idx="1">
                  <c:v>16.022500000000001</c:v>
                </c:pt>
                <c:pt idx="2">
                  <c:v>8.4059999999999988</c:v>
                </c:pt>
                <c:pt idx="3">
                  <c:v>8.245099999999999</c:v>
                </c:pt>
                <c:pt idx="4">
                  <c:v>3.2384999999999997</c:v>
                </c:pt>
                <c:pt idx="5">
                  <c:v>1.8354999999999999</c:v>
                </c:pt>
                <c:pt idx="6">
                  <c:v>1.6081000000000001</c:v>
                </c:pt>
                <c:pt idx="7">
                  <c:v>0.2215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D-469B-A131-B3E31F73B4FC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3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600" b="1" dirty="0">
              <a:solidFill>
                <a:srgbClr val="00A200"/>
              </a:solidFill>
            </a:rPr>
            <a:t>Review 0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 custT="1"/>
      <dgm:spPr/>
      <dgm:t>
        <a:bodyPr/>
        <a:lstStyle/>
        <a:p>
          <a:r>
            <a:rPr lang="en-US" sz="1600" b="1" dirty="0">
              <a:solidFill>
                <a:srgbClr val="00A200"/>
              </a:solidFill>
            </a:rPr>
            <a:t>Review 1</a:t>
          </a: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b="1" dirty="0">
              <a:solidFill>
                <a:schemeClr val="bg1">
                  <a:lumMod val="75000"/>
                </a:schemeClr>
              </a:solidFill>
            </a:rPr>
            <a:t>Review 3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EC9D9BC5-DF1F-48F4-A3A0-995A1EAC6DBF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Problem definition</a:t>
          </a:r>
        </a:p>
      </dgm:t>
    </dgm:pt>
    <dgm:pt modelId="{A3D874C7-4F3D-4435-94D7-A2B4B0761EA0}" type="parTrans" cxnId="{4EEA928E-1F84-4979-AEC7-2E46FBD74587}">
      <dgm:prSet/>
      <dgm:spPr/>
      <dgm:t>
        <a:bodyPr/>
        <a:lstStyle/>
        <a:p>
          <a:endParaRPr lang="en-IN"/>
        </a:p>
      </dgm:t>
    </dgm:pt>
    <dgm:pt modelId="{6D870573-6283-4CDF-8566-1A846E781681}" type="sibTrans" cxnId="{4EEA928E-1F84-4979-AEC7-2E46FBD74587}">
      <dgm:prSet/>
      <dgm:spPr/>
      <dgm:t>
        <a:bodyPr/>
        <a:lstStyle/>
        <a:p>
          <a:endParaRPr lang="en-IN"/>
        </a:p>
      </dgm:t>
    </dgm:pt>
    <dgm:pt modelId="{E149182C-E05C-4527-9535-2F8A23D814CC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SoW estimation</a:t>
          </a:r>
        </a:p>
      </dgm:t>
    </dgm:pt>
    <dgm:pt modelId="{02B06ECE-2ED5-4B69-A07F-A6E8886A957B}" type="parTrans" cxnId="{639D45C6-049F-40E1-8FB9-6A21D55742AE}">
      <dgm:prSet/>
      <dgm:spPr/>
      <dgm:t>
        <a:bodyPr/>
        <a:lstStyle/>
        <a:p>
          <a:endParaRPr lang="en-IN"/>
        </a:p>
      </dgm:t>
    </dgm:pt>
    <dgm:pt modelId="{72427BB5-7F27-41DE-97B1-1E39EBCEC68F}" type="sibTrans" cxnId="{639D45C6-049F-40E1-8FB9-6A21D55742AE}">
      <dgm:prSet/>
      <dgm:spPr/>
      <dgm:t>
        <a:bodyPr/>
        <a:lstStyle/>
        <a:p>
          <a:endParaRPr lang="en-IN"/>
        </a:p>
      </dgm:t>
    </dgm:pt>
    <dgm:pt modelId="{3E13682B-16A4-4D6B-863C-2A6FD76BA4BE}">
      <dgm:prSet phldrT="[Text]"/>
      <dgm:spPr/>
      <dgm:t>
        <a:bodyPr/>
        <a:lstStyle/>
        <a:p>
          <a:r>
            <a:rPr lang="en-US" b="1" dirty="0">
              <a:solidFill>
                <a:srgbClr val="FFC000"/>
              </a:solidFill>
            </a:rPr>
            <a:t>Review 2</a:t>
          </a:r>
        </a:p>
      </dgm:t>
    </dgm:pt>
    <dgm:pt modelId="{876FB201-AD44-43EC-8517-CC8BF6D6F28E}" type="parTrans" cxnId="{8BD55CE3-A00E-459C-A26B-A78F1553250A}">
      <dgm:prSet/>
      <dgm:spPr/>
      <dgm:t>
        <a:bodyPr/>
        <a:lstStyle/>
        <a:p>
          <a:endParaRPr lang="en-IN"/>
        </a:p>
      </dgm:t>
    </dgm:pt>
    <dgm:pt modelId="{01B35A02-B636-4C1A-8C81-86A3798FF6C8}" type="sibTrans" cxnId="{8BD55CE3-A00E-459C-A26B-A78F1553250A}">
      <dgm:prSet/>
      <dgm:spPr/>
      <dgm:t>
        <a:bodyPr/>
        <a:lstStyle/>
        <a:p>
          <a:endParaRPr lang="en-IN"/>
        </a:p>
      </dgm:t>
    </dgm:pt>
    <dgm:pt modelId="{9ADA50F5-76D4-4516-A62F-8D92CFF3414C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ASR Model v1</a:t>
          </a:r>
        </a:p>
      </dgm:t>
    </dgm:pt>
    <dgm:pt modelId="{7392085E-B99B-46A6-95D4-D0DC4ED435B4}" type="parTrans" cxnId="{413F6256-67F2-4F00-8D6A-224B7F4AAA58}">
      <dgm:prSet/>
      <dgm:spPr/>
      <dgm:t>
        <a:bodyPr/>
        <a:lstStyle/>
        <a:p>
          <a:endParaRPr lang="en-IN"/>
        </a:p>
      </dgm:t>
    </dgm:pt>
    <dgm:pt modelId="{1F06637E-687C-4C42-84B3-E35FC1CCC55C}" type="sibTrans" cxnId="{413F6256-67F2-4F00-8D6A-224B7F4AAA58}">
      <dgm:prSet/>
      <dgm:spPr/>
      <dgm:t>
        <a:bodyPr/>
        <a:lstStyle/>
        <a:p>
          <a:endParaRPr lang="en-IN"/>
        </a:p>
      </dgm:t>
    </dgm:pt>
    <dgm:pt modelId="{32822321-8AD3-4FFF-AE38-506E4F3DC13A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Language Model</a:t>
          </a:r>
        </a:p>
      </dgm:t>
    </dgm:pt>
    <dgm:pt modelId="{82DFC9DD-2282-43E8-AE54-F23256A1C4A7}" type="parTrans" cxnId="{BC5D5287-0AF3-4758-87DC-32AAA26C3D31}">
      <dgm:prSet/>
      <dgm:spPr/>
      <dgm:t>
        <a:bodyPr/>
        <a:lstStyle/>
        <a:p>
          <a:endParaRPr lang="en-IN"/>
        </a:p>
      </dgm:t>
    </dgm:pt>
    <dgm:pt modelId="{EA60F5C6-FC46-44A9-B960-5446B5B00542}" type="sibTrans" cxnId="{BC5D5287-0AF3-4758-87DC-32AAA26C3D31}">
      <dgm:prSet/>
      <dgm:spPr/>
      <dgm:t>
        <a:bodyPr/>
        <a:lstStyle/>
        <a:p>
          <a:endParaRPr lang="en-IN"/>
        </a:p>
      </dgm:t>
    </dgm:pt>
    <dgm:pt modelId="{BC611818-156D-434C-B938-980FAFD6844A}">
      <dgm:prSet phldrT="[Text]" custT="1"/>
      <dgm:spPr/>
      <dgm:t>
        <a:bodyPr/>
        <a:lstStyle/>
        <a:p>
          <a:r>
            <a:rPr lang="en-US" sz="1400" dirty="0">
              <a:solidFill>
                <a:srgbClr val="00A200"/>
              </a:solidFill>
            </a:rPr>
            <a:t>Datasets finalization and pre-processing</a:t>
          </a:r>
        </a:p>
      </dgm:t>
    </dgm:pt>
    <dgm:pt modelId="{20D01FC8-7784-417F-85A7-670286325838}" type="parTrans" cxnId="{E209F134-8090-4E25-A71B-73F389679E05}">
      <dgm:prSet/>
      <dgm:spPr/>
      <dgm:t>
        <a:bodyPr/>
        <a:lstStyle/>
        <a:p>
          <a:endParaRPr lang="en-IN"/>
        </a:p>
      </dgm:t>
    </dgm:pt>
    <dgm:pt modelId="{6E113C51-6536-4492-99F1-39CE0E72B0E4}" type="sibTrans" cxnId="{E209F134-8090-4E25-A71B-73F389679E05}">
      <dgm:prSet/>
      <dgm:spPr/>
      <dgm:t>
        <a:bodyPr/>
        <a:lstStyle/>
        <a:p>
          <a:endParaRPr lang="en-IN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Ang="5400000" custScaleX="60013" custScaleY="70208" custLinFactNeighborX="-35797" custLinFactNeighborY="0"/>
      <dgm:spPr>
        <a:solidFill>
          <a:srgbClr val="0070C0"/>
        </a:solidFill>
      </dgm:spPr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4" custScaleX="74580" custScaleY="53710" custLinFactNeighborX="-35411" custLinFactNeighborY="-10019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4" custLinFactY="-200000" custLinFactNeighborX="71484" custLinFactNeighborY="-203710"/>
      <dgm:spPr>
        <a:solidFill>
          <a:srgbClr val="8BFF8B"/>
        </a:solidFill>
      </dgm:spPr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6368D101-3249-476C-90A4-EDDB4904E7EF}" type="pres">
      <dgm:prSet presAssocID="{1C0E0690-0D28-498A-9713-AAA00D9F988C}" presName="compositeB" presStyleCnt="0"/>
      <dgm:spPr/>
    </dgm:pt>
    <dgm:pt modelId="{78492BDC-0956-4152-BA61-F8419C1DAD15}" type="pres">
      <dgm:prSet presAssocID="{1C0E0690-0D28-498A-9713-AAA00D9F988C}" presName="textB" presStyleLbl="revTx" presStyleIdx="1" presStyleCnt="4" custScaleX="79647" custScaleY="69017" custLinFactX="-37040" custLinFactY="-17254" custLinFactNeighborX="-100000" custLinFactNeighborY="-100000">
        <dgm:presLayoutVars>
          <dgm:bulletEnabled val="1"/>
        </dgm:presLayoutVars>
      </dgm:prSet>
      <dgm:spPr/>
    </dgm:pt>
    <dgm:pt modelId="{92358988-4258-4C56-A2A0-DC9FC28DF816}" type="pres">
      <dgm:prSet presAssocID="{1C0E0690-0D28-498A-9713-AAA00D9F988C}" presName="circleB" presStyleLbl="node1" presStyleIdx="1" presStyleCnt="4" custLinFactX="-200000" custLinFactY="-80264" custLinFactNeighborX="-225797" custLinFactNeighborY="-100000"/>
      <dgm:spPr>
        <a:solidFill>
          <a:srgbClr val="8BFF8B"/>
        </a:solidFill>
      </dgm:spPr>
    </dgm:pt>
    <dgm:pt modelId="{599F7A86-5801-4224-B2B8-4AD7A26471D3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F20AC081-1E41-4853-ABA9-CB633998050E}" type="pres">
      <dgm:prSet presAssocID="{3E13682B-16A4-4D6B-863C-2A6FD76BA4BE}" presName="compositeA" presStyleCnt="0"/>
      <dgm:spPr/>
    </dgm:pt>
    <dgm:pt modelId="{A608567F-B6EF-4E84-9374-C2C157FA805A}" type="pres">
      <dgm:prSet presAssocID="{3E13682B-16A4-4D6B-863C-2A6FD76BA4BE}" presName="textA" presStyleLbl="revTx" presStyleIdx="2" presStyleCnt="4" custScaleX="55584" custScaleY="24485" custLinFactX="-100000" custLinFactY="28885" custLinFactNeighborX="-155063" custLinFactNeighborY="100000">
        <dgm:presLayoutVars>
          <dgm:bulletEnabled val="1"/>
        </dgm:presLayoutVars>
      </dgm:prSet>
      <dgm:spPr/>
    </dgm:pt>
    <dgm:pt modelId="{5F3387FD-2DA6-45F9-BDA7-5961815B0E87}" type="pres">
      <dgm:prSet presAssocID="{3E13682B-16A4-4D6B-863C-2A6FD76BA4BE}" presName="circleA" presStyleLbl="node1" presStyleIdx="2" presStyleCnt="4" custLinFactX="-423077" custLinFactY="100000" custLinFactNeighborX="-500000" custLinFactNeighborY="136208"/>
      <dgm:spPr>
        <a:solidFill>
          <a:srgbClr val="FFC000"/>
        </a:solidFill>
      </dgm:spPr>
    </dgm:pt>
    <dgm:pt modelId="{DBAF156E-15FA-4BD6-B911-138ECCA9E969}" type="pres">
      <dgm:prSet presAssocID="{3E13682B-16A4-4D6B-863C-2A6FD76BA4BE}" presName="spaceA" presStyleCnt="0"/>
      <dgm:spPr/>
    </dgm:pt>
    <dgm:pt modelId="{A3FA1E71-68AC-4600-8477-074664253B2C}" type="pres">
      <dgm:prSet presAssocID="{01B35A02-B636-4C1A-8C81-86A3798FF6C8}" presName="space" presStyleCnt="0"/>
      <dgm:spPr/>
    </dgm:pt>
    <dgm:pt modelId="{D4837861-884B-4539-8A6D-569398B7E2AA}" type="pres">
      <dgm:prSet presAssocID="{30E7E69C-CFDD-4141-8033-E02187194337}" presName="compositeB" presStyleCnt="0"/>
      <dgm:spPr/>
    </dgm:pt>
    <dgm:pt modelId="{5663EB2E-B1E2-46F0-A07C-12D8828F0FD0}" type="pres">
      <dgm:prSet presAssocID="{30E7E69C-CFDD-4141-8033-E02187194337}" presName="textB" presStyleLbl="revTx" presStyleIdx="3" presStyleCnt="4" custScaleX="55413" custScaleY="25291" custLinFactX="-159268" custLinFactNeighborX="-200000" custLinFactNeighborY="16317">
        <dgm:presLayoutVars>
          <dgm:bulletEnabled val="1"/>
        </dgm:presLayoutVars>
      </dgm:prSet>
      <dgm:spPr/>
    </dgm:pt>
    <dgm:pt modelId="{68B4A3DA-334F-4F16-AB36-CE4038D414F0}" type="pres">
      <dgm:prSet presAssocID="{30E7E69C-CFDD-4141-8033-E02187194337}" presName="circleB" presStyleLbl="node1" presStyleIdx="3" presStyleCnt="4" custLinFactX="-700000" custLinFactY="175291" custLinFactNeighborX="-723466" custLinFactNeighborY="200000"/>
      <dgm:spPr>
        <a:solidFill>
          <a:schemeClr val="bg1">
            <a:lumMod val="95000"/>
          </a:schemeClr>
        </a:solidFill>
      </dgm:spPr>
    </dgm:pt>
    <dgm:pt modelId="{ED4B48FB-A5C2-441B-9E8F-658E67B6A125}" type="pres">
      <dgm:prSet presAssocID="{30E7E69C-CFDD-4141-8033-E02187194337}" presName="spaceB" presStyleCnt="0"/>
      <dgm:spPr/>
    </dgm:pt>
  </dgm:ptLst>
  <dgm:cxnLst>
    <dgm:cxn modelId="{5D401112-7B9A-4188-982F-48DC14A64307}" type="presOf" srcId="{30E7E69C-CFDD-4141-8033-E02187194337}" destId="{5663EB2E-B1E2-46F0-A07C-12D8828F0FD0}" srcOrd="0" destOrd="0" presId="urn:microsoft.com/office/officeart/2005/8/layout/hProcess11"/>
    <dgm:cxn modelId="{EFD0E712-19A2-4998-B04C-53CD1AA4228C}" type="presOf" srcId="{1C0E0690-0D28-498A-9713-AAA00D9F988C}" destId="{78492BDC-0956-4152-BA61-F8419C1DAD15}" srcOrd="0" destOrd="0" presId="urn:microsoft.com/office/officeart/2005/8/layout/hProcess11"/>
    <dgm:cxn modelId="{C6B17A28-7641-4A0A-952B-0A119B36418B}" type="presOf" srcId="{EC9D9BC5-DF1F-48F4-A3A0-995A1EAC6DBF}" destId="{74D5A485-77E1-4371-B1DA-5501D50167D9}" srcOrd="0" destOrd="1" presId="urn:microsoft.com/office/officeart/2005/8/layout/hProcess11"/>
    <dgm:cxn modelId="{E209F134-8090-4E25-A71B-73F389679E05}" srcId="{1C0E0690-0D28-498A-9713-AAA00D9F988C}" destId="{BC611818-156D-434C-B938-980FAFD6844A}" srcOrd="0" destOrd="0" parTransId="{20D01FC8-7784-417F-85A7-670286325838}" sibTransId="{6E113C51-6536-4492-99F1-39CE0E72B0E4}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15D4D04A-15C4-4796-8FD1-21175F5E1BA9}" type="presOf" srcId="{3E13682B-16A4-4D6B-863C-2A6FD76BA4BE}" destId="{A608567F-B6EF-4E84-9374-C2C157FA805A}" srcOrd="0" destOrd="0" presId="urn:microsoft.com/office/officeart/2005/8/layout/hProcess11"/>
    <dgm:cxn modelId="{412F774D-8B6C-4767-982D-723DE30ADF13}" type="presOf" srcId="{32822321-8AD3-4FFF-AE38-506E4F3DC13A}" destId="{78492BDC-0956-4152-BA61-F8419C1DAD15}" srcOrd="0" destOrd="3" presId="urn:microsoft.com/office/officeart/2005/8/layout/hProcess11"/>
    <dgm:cxn modelId="{413F6256-67F2-4F00-8D6A-224B7F4AAA58}" srcId="{1C0E0690-0D28-498A-9713-AAA00D9F988C}" destId="{9ADA50F5-76D4-4516-A62F-8D92CFF3414C}" srcOrd="1" destOrd="0" parTransId="{7392085E-B99B-46A6-95D4-D0DC4ED435B4}" sibTransId="{1F06637E-687C-4C42-84B3-E35FC1CCC55C}"/>
    <dgm:cxn modelId="{BC5D5287-0AF3-4758-87DC-32AAA26C3D31}" srcId="{1C0E0690-0D28-498A-9713-AAA00D9F988C}" destId="{32822321-8AD3-4FFF-AE38-506E4F3DC13A}" srcOrd="2" destOrd="0" parTransId="{82DFC9DD-2282-43E8-AE54-F23256A1C4A7}" sibTransId="{EA60F5C6-FC46-44A9-B960-5446B5B00542}"/>
    <dgm:cxn modelId="{4EEA928E-1F84-4979-AEC7-2E46FBD74587}" srcId="{11AE9903-8A7D-40BB-AF2D-0827DA2C4880}" destId="{EC9D9BC5-DF1F-48F4-A3A0-995A1EAC6DBF}" srcOrd="0" destOrd="0" parTransId="{A3D874C7-4F3D-4435-94D7-A2B4B0761EA0}" sibTransId="{6D870573-6283-4CDF-8566-1A846E781681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4961989C-B8C3-45EF-93AF-E20A5C24D9C1}" srcId="{A82EBBEB-02CA-450A-ADF0-7E1C99D8D2D1}" destId="{30E7E69C-CFDD-4141-8033-E02187194337}" srcOrd="3" destOrd="0" parTransId="{497FA2C5-344C-4358-A83D-19A6BA41A8C9}" sibTransId="{0B3221A2-15F9-4128-8E4D-76E36777D374}"/>
    <dgm:cxn modelId="{7BEC3EA0-66CC-4052-84E1-BE65E2CAB1F2}" type="presOf" srcId="{BC611818-156D-434C-B938-980FAFD6844A}" destId="{78492BDC-0956-4152-BA61-F8419C1DAD15}" srcOrd="0" destOrd="1" presId="urn:microsoft.com/office/officeart/2005/8/layout/hProcess11"/>
    <dgm:cxn modelId="{00D3B5AC-E8AD-4441-B4A6-063403C66D05}" type="presOf" srcId="{9ADA50F5-76D4-4516-A62F-8D92CFF3414C}" destId="{78492BDC-0956-4152-BA61-F8419C1DAD15}" srcOrd="0" destOrd="2" presId="urn:microsoft.com/office/officeart/2005/8/layout/hProcess11"/>
    <dgm:cxn modelId="{639D45C6-049F-40E1-8FB9-6A21D55742AE}" srcId="{11AE9903-8A7D-40BB-AF2D-0827DA2C4880}" destId="{E149182C-E05C-4527-9535-2F8A23D814CC}" srcOrd="1" destOrd="0" parTransId="{02B06ECE-2ED5-4B69-A07F-A6E8886A957B}" sibTransId="{72427BB5-7F27-41DE-97B1-1E39EBCEC68F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8BD55CE3-A00E-459C-A26B-A78F1553250A}" srcId="{A82EBBEB-02CA-450A-ADF0-7E1C99D8D2D1}" destId="{3E13682B-16A4-4D6B-863C-2A6FD76BA4BE}" srcOrd="2" destOrd="0" parTransId="{876FB201-AD44-43EC-8517-CC8BF6D6F28E}" sibTransId="{01B35A02-B636-4C1A-8C81-86A3798FF6C8}"/>
    <dgm:cxn modelId="{643BBEEC-E2F6-450B-AF6A-90F5EFB70088}" type="presOf" srcId="{E149182C-E05C-4527-9535-2F8A23D814CC}" destId="{74D5A485-77E1-4371-B1DA-5501D50167D9}" srcOrd="0" destOrd="2" presId="urn:microsoft.com/office/officeart/2005/8/layout/hProcess11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4649EE16-7A18-4792-8900-BAEBC2026889}" type="presParOf" srcId="{644FC417-65C4-4A14-9BD3-0B4FE4983038}" destId="{6368D101-3249-476C-90A4-EDDB4904E7EF}" srcOrd="2" destOrd="0" presId="urn:microsoft.com/office/officeart/2005/8/layout/hProcess11"/>
    <dgm:cxn modelId="{3A8822A2-8BBA-403C-8C33-8B71C22BFD35}" type="presParOf" srcId="{6368D101-3249-476C-90A4-EDDB4904E7EF}" destId="{78492BDC-0956-4152-BA61-F8419C1DAD15}" srcOrd="0" destOrd="0" presId="urn:microsoft.com/office/officeart/2005/8/layout/hProcess11"/>
    <dgm:cxn modelId="{BEC9A243-1F1F-4460-9D68-C7FB031D2788}" type="presParOf" srcId="{6368D101-3249-476C-90A4-EDDB4904E7EF}" destId="{92358988-4258-4C56-A2A0-DC9FC28DF816}" srcOrd="1" destOrd="0" presId="urn:microsoft.com/office/officeart/2005/8/layout/hProcess11"/>
    <dgm:cxn modelId="{A05241DB-5D11-4831-AC28-8F6080C2759F}" type="presParOf" srcId="{6368D101-3249-476C-90A4-EDDB4904E7EF}" destId="{599F7A86-5801-4224-B2B8-4AD7A26471D3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3CB27BE5-7658-4B3E-92E8-F767BDAF7510}" type="presParOf" srcId="{644FC417-65C4-4A14-9BD3-0B4FE4983038}" destId="{F20AC081-1E41-4853-ABA9-CB633998050E}" srcOrd="4" destOrd="0" presId="urn:microsoft.com/office/officeart/2005/8/layout/hProcess11"/>
    <dgm:cxn modelId="{7B298E6D-0C3E-4227-98B6-9350508FE546}" type="presParOf" srcId="{F20AC081-1E41-4853-ABA9-CB633998050E}" destId="{A608567F-B6EF-4E84-9374-C2C157FA805A}" srcOrd="0" destOrd="0" presId="urn:microsoft.com/office/officeart/2005/8/layout/hProcess11"/>
    <dgm:cxn modelId="{1E3CDD9B-900B-46E6-804A-3E9D50A84C61}" type="presParOf" srcId="{F20AC081-1E41-4853-ABA9-CB633998050E}" destId="{5F3387FD-2DA6-45F9-BDA7-5961815B0E87}" srcOrd="1" destOrd="0" presId="urn:microsoft.com/office/officeart/2005/8/layout/hProcess11"/>
    <dgm:cxn modelId="{7C6A17B5-E6F3-42B3-9631-C943B1A8E462}" type="presParOf" srcId="{F20AC081-1E41-4853-ABA9-CB633998050E}" destId="{DBAF156E-15FA-4BD6-B911-138ECCA9E969}" srcOrd="2" destOrd="0" presId="urn:microsoft.com/office/officeart/2005/8/layout/hProcess11"/>
    <dgm:cxn modelId="{5974419F-906B-45E9-9394-95ABA1FC5652}" type="presParOf" srcId="{644FC417-65C4-4A14-9BD3-0B4FE4983038}" destId="{A3FA1E71-68AC-4600-8477-074664253B2C}" srcOrd="5" destOrd="0" presId="urn:microsoft.com/office/officeart/2005/8/layout/hProcess11"/>
    <dgm:cxn modelId="{FD32F01F-80E3-4DF0-9B10-9AF1D4D927BD}" type="presParOf" srcId="{644FC417-65C4-4A14-9BD3-0B4FE4983038}" destId="{D4837861-884B-4539-8A6D-569398B7E2AA}" srcOrd="6" destOrd="0" presId="urn:microsoft.com/office/officeart/2005/8/layout/hProcess11"/>
    <dgm:cxn modelId="{C97F7C7C-B077-459D-99B0-90A8F74CEC44}" type="presParOf" srcId="{D4837861-884B-4539-8A6D-569398B7E2AA}" destId="{5663EB2E-B1E2-46F0-A07C-12D8828F0FD0}" srcOrd="0" destOrd="0" presId="urn:microsoft.com/office/officeart/2005/8/layout/hProcess11"/>
    <dgm:cxn modelId="{3101A4E0-FD61-400A-AD69-3457129FC093}" type="presParOf" srcId="{D4837861-884B-4539-8A6D-569398B7E2AA}" destId="{68B4A3DA-334F-4F16-AB36-CE4038D414F0}" srcOrd="1" destOrd="0" presId="urn:microsoft.com/office/officeart/2005/8/layout/hProcess11"/>
    <dgm:cxn modelId="{689CA8A6-058A-4026-AAEE-6F99E93DC2A7}" type="presParOf" srcId="{D4837861-884B-4539-8A6D-569398B7E2AA}" destId="{ED4B48FB-A5C2-441B-9E8F-658E67B6A12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9E6A6-5729-48AE-9DE1-DD02A39BA99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DAA04C-900E-4E61-8172-7820EF70A540}">
      <dgm:prSet phldrT="[Text]" custT="1"/>
      <dgm:spPr/>
      <dgm:t>
        <a:bodyPr/>
        <a:lstStyle/>
        <a:p>
          <a:r>
            <a:rPr lang="en-US" sz="1400" dirty="0"/>
            <a:t>Dataset Selection</a:t>
          </a:r>
          <a:endParaRPr lang="en-IN" sz="1400" dirty="0"/>
        </a:p>
      </dgm:t>
    </dgm:pt>
    <dgm:pt modelId="{FAE4EB9E-AEB2-45ED-BE79-397648F04474}" type="parTrans" cxnId="{2CE80D9B-2298-4798-8196-40ADF6EF93EB}">
      <dgm:prSet/>
      <dgm:spPr/>
      <dgm:t>
        <a:bodyPr/>
        <a:lstStyle/>
        <a:p>
          <a:endParaRPr lang="en-IN"/>
        </a:p>
      </dgm:t>
    </dgm:pt>
    <dgm:pt modelId="{29376736-6447-43AF-B2CC-F4414D0A2276}" type="sibTrans" cxnId="{2CE80D9B-2298-4798-8196-40ADF6EF93EB}">
      <dgm:prSet/>
      <dgm:spPr/>
      <dgm:t>
        <a:bodyPr/>
        <a:lstStyle/>
        <a:p>
          <a:endParaRPr lang="en-IN"/>
        </a:p>
      </dgm:t>
    </dgm:pt>
    <dgm:pt modelId="{1A4D02A1-AFF9-4F45-84F6-4B468500C919}">
      <dgm:prSet phldrT="[Text]" custT="1"/>
      <dgm:spPr/>
      <dgm:t>
        <a:bodyPr/>
        <a:lstStyle/>
        <a:p>
          <a:r>
            <a:rPr lang="en-US" sz="1400" dirty="0" err="1"/>
            <a:t>CommonVoice</a:t>
          </a:r>
          <a:r>
            <a:rPr lang="en-US" sz="1400" dirty="0"/>
            <a:t> (</a:t>
          </a:r>
          <a:r>
            <a:rPr lang="en-US" sz="1400" i="1" dirty="0"/>
            <a:t>195 </a:t>
          </a:r>
          <a:r>
            <a:rPr lang="en-US" sz="1400" i="1" dirty="0" err="1"/>
            <a:t>hrs</a:t>
          </a:r>
          <a:r>
            <a:rPr lang="en-US" sz="1400" i="1" dirty="0"/>
            <a:t>)</a:t>
          </a:r>
          <a:endParaRPr lang="en-IN" sz="1400" i="1" dirty="0"/>
        </a:p>
      </dgm:t>
    </dgm:pt>
    <dgm:pt modelId="{C16A1832-7C65-4499-BE3D-168129B4300D}" type="parTrans" cxnId="{9D172365-ED91-426E-B082-AC9396A93DE0}">
      <dgm:prSet/>
      <dgm:spPr/>
      <dgm:t>
        <a:bodyPr/>
        <a:lstStyle/>
        <a:p>
          <a:endParaRPr lang="en-IN"/>
        </a:p>
      </dgm:t>
    </dgm:pt>
    <dgm:pt modelId="{283A9A5E-04B5-4108-8075-8F89F14AEDAF}" type="sibTrans" cxnId="{9D172365-ED91-426E-B082-AC9396A93DE0}">
      <dgm:prSet/>
      <dgm:spPr/>
      <dgm:t>
        <a:bodyPr/>
        <a:lstStyle/>
        <a:p>
          <a:endParaRPr lang="en-IN"/>
        </a:p>
      </dgm:t>
    </dgm:pt>
    <dgm:pt modelId="{D9102D05-E170-4C91-A2C6-000604C333FD}">
      <dgm:prSet phldrT="[Text]" custT="1"/>
      <dgm:spPr/>
      <dgm:t>
        <a:bodyPr/>
        <a:lstStyle/>
        <a:p>
          <a:r>
            <a:rPr lang="en-US" sz="1400" dirty="0" err="1"/>
            <a:t>OpenSLR</a:t>
          </a:r>
          <a:r>
            <a:rPr lang="en-US" sz="1400" dirty="0"/>
            <a:t> (7 </a:t>
          </a:r>
          <a:r>
            <a:rPr lang="en-US" sz="1400" dirty="0" err="1"/>
            <a:t>hrs</a:t>
          </a:r>
          <a:r>
            <a:rPr lang="en-US" sz="1400" dirty="0"/>
            <a:t>)</a:t>
          </a:r>
          <a:endParaRPr lang="en-IN" sz="1400" dirty="0"/>
        </a:p>
      </dgm:t>
    </dgm:pt>
    <dgm:pt modelId="{63018C74-1019-442D-8FD6-C43398695944}" type="parTrans" cxnId="{E8124B91-EA4F-4816-A915-73D012DB61A6}">
      <dgm:prSet/>
      <dgm:spPr/>
      <dgm:t>
        <a:bodyPr/>
        <a:lstStyle/>
        <a:p>
          <a:endParaRPr lang="en-IN"/>
        </a:p>
      </dgm:t>
    </dgm:pt>
    <dgm:pt modelId="{2B946EAF-32C5-4B0F-A60B-017C9E501F82}" type="sibTrans" cxnId="{E8124B91-EA4F-4816-A915-73D012DB61A6}">
      <dgm:prSet/>
      <dgm:spPr/>
      <dgm:t>
        <a:bodyPr/>
        <a:lstStyle/>
        <a:p>
          <a:endParaRPr lang="en-IN"/>
        </a:p>
      </dgm:t>
    </dgm:pt>
    <dgm:pt modelId="{DA369977-03F9-4357-8152-EB1948813156}">
      <dgm:prSet phldrT="[Text]" custT="1"/>
      <dgm:spPr/>
      <dgm:t>
        <a:bodyPr/>
        <a:lstStyle/>
        <a:p>
          <a:r>
            <a:rPr lang="en-US" sz="1400" dirty="0"/>
            <a:t>Model Training</a:t>
          </a:r>
          <a:endParaRPr lang="en-IN" sz="1400" dirty="0"/>
        </a:p>
      </dgm:t>
    </dgm:pt>
    <dgm:pt modelId="{8D4C49FF-3434-4A09-818B-6B362A9F176B}" type="parTrans" cxnId="{B1F92165-6E9A-47CA-AE4D-CA59A1C7E632}">
      <dgm:prSet/>
      <dgm:spPr/>
      <dgm:t>
        <a:bodyPr/>
        <a:lstStyle/>
        <a:p>
          <a:endParaRPr lang="en-IN"/>
        </a:p>
      </dgm:t>
    </dgm:pt>
    <dgm:pt modelId="{CB64A6B6-2ABE-435F-BB7F-7839A3F89F13}" type="sibTrans" cxnId="{B1F92165-6E9A-47CA-AE4D-CA59A1C7E632}">
      <dgm:prSet/>
      <dgm:spPr/>
      <dgm:t>
        <a:bodyPr/>
        <a:lstStyle/>
        <a:p>
          <a:endParaRPr lang="en-IN"/>
        </a:p>
      </dgm:t>
    </dgm:pt>
    <dgm:pt modelId="{2F43F169-9F76-4C25-AA97-0F5833E18A8C}">
      <dgm:prSet phldrT="[Text]" custT="1"/>
      <dgm:spPr/>
      <dgm:t>
        <a:bodyPr/>
        <a:lstStyle/>
        <a:p>
          <a:r>
            <a:rPr lang="en-US" sz="1400" dirty="0"/>
            <a:t>Running train script with the processed datasets</a:t>
          </a:r>
          <a:endParaRPr lang="en-IN" sz="1400" dirty="0"/>
        </a:p>
      </dgm:t>
    </dgm:pt>
    <dgm:pt modelId="{5C668FDE-3FDF-4EBD-AA03-4BEC2AF6E955}" type="parTrans" cxnId="{3422A4D1-B7F4-4CA2-957D-19450C6412AF}">
      <dgm:prSet/>
      <dgm:spPr/>
      <dgm:t>
        <a:bodyPr/>
        <a:lstStyle/>
        <a:p>
          <a:endParaRPr lang="en-IN"/>
        </a:p>
      </dgm:t>
    </dgm:pt>
    <dgm:pt modelId="{DE7C9CB7-CAE8-4426-9BC5-F55214DD6F3D}" type="sibTrans" cxnId="{3422A4D1-B7F4-4CA2-957D-19450C6412AF}">
      <dgm:prSet/>
      <dgm:spPr/>
      <dgm:t>
        <a:bodyPr/>
        <a:lstStyle/>
        <a:p>
          <a:endParaRPr lang="en-IN"/>
        </a:p>
      </dgm:t>
    </dgm:pt>
    <dgm:pt modelId="{C41104F1-0DEF-4E8D-99B3-DEB583BD3B5C}">
      <dgm:prSet phldrT="[Text]" custT="1"/>
      <dgm:spPr/>
      <dgm:t>
        <a:bodyPr/>
        <a:lstStyle/>
        <a:p>
          <a:r>
            <a:rPr lang="en-US" sz="1400" dirty="0"/>
            <a:t>Model Testing</a:t>
          </a:r>
          <a:endParaRPr lang="en-IN" sz="1400" dirty="0"/>
        </a:p>
      </dgm:t>
    </dgm:pt>
    <dgm:pt modelId="{2CEBC64F-7647-410E-A919-0423E5EA1E23}" type="parTrans" cxnId="{CEB6BBD8-3F44-49B0-8B63-95B637377028}">
      <dgm:prSet/>
      <dgm:spPr/>
      <dgm:t>
        <a:bodyPr/>
        <a:lstStyle/>
        <a:p>
          <a:endParaRPr lang="en-IN"/>
        </a:p>
      </dgm:t>
    </dgm:pt>
    <dgm:pt modelId="{F68EB92F-4DB4-417C-A7AD-C256DB7A1E33}" type="sibTrans" cxnId="{CEB6BBD8-3F44-49B0-8B63-95B637377028}">
      <dgm:prSet/>
      <dgm:spPr/>
      <dgm:t>
        <a:bodyPr/>
        <a:lstStyle/>
        <a:p>
          <a:endParaRPr lang="en-IN"/>
        </a:p>
      </dgm:t>
    </dgm:pt>
    <dgm:pt modelId="{297B7AF2-0E9C-4CFE-A7F8-474FB74394B4}">
      <dgm:prSet phldrT="[Text]" custT="1"/>
      <dgm:spPr/>
      <dgm:t>
        <a:bodyPr/>
        <a:lstStyle/>
        <a:p>
          <a:r>
            <a:rPr lang="en-US" sz="1400" dirty="0"/>
            <a:t>Microsoft Open Research (45 </a:t>
          </a:r>
          <a:r>
            <a:rPr lang="en-US" sz="1400" dirty="0" err="1"/>
            <a:t>hrs</a:t>
          </a:r>
          <a:r>
            <a:rPr lang="en-US" sz="1400" dirty="0"/>
            <a:t>)</a:t>
          </a:r>
          <a:endParaRPr lang="en-IN" sz="1400" dirty="0"/>
        </a:p>
      </dgm:t>
    </dgm:pt>
    <dgm:pt modelId="{7558E24D-7005-4277-9925-D26F6176B813}" type="parTrans" cxnId="{8489D39E-1ED7-4366-8552-0D12EFF5C843}">
      <dgm:prSet/>
      <dgm:spPr/>
      <dgm:t>
        <a:bodyPr/>
        <a:lstStyle/>
        <a:p>
          <a:endParaRPr lang="en-IN"/>
        </a:p>
      </dgm:t>
    </dgm:pt>
    <dgm:pt modelId="{D76FB0EF-E1F3-481A-9479-B00E6A920347}" type="sibTrans" cxnId="{8489D39E-1ED7-4366-8552-0D12EFF5C843}">
      <dgm:prSet/>
      <dgm:spPr/>
      <dgm:t>
        <a:bodyPr/>
        <a:lstStyle/>
        <a:p>
          <a:endParaRPr lang="en-IN"/>
        </a:p>
      </dgm:t>
    </dgm:pt>
    <dgm:pt modelId="{56347DEA-28E8-4287-AF6A-A64248EF6F5E}">
      <dgm:prSet phldrT="[Text]" custT="1"/>
      <dgm:spPr/>
      <dgm:t>
        <a:bodyPr/>
        <a:lstStyle/>
        <a:p>
          <a:r>
            <a:rPr lang="en-US" sz="1400" dirty="0"/>
            <a:t>Saving final model after 36 epochs</a:t>
          </a:r>
          <a:endParaRPr lang="en-IN" sz="1400" dirty="0"/>
        </a:p>
      </dgm:t>
    </dgm:pt>
    <dgm:pt modelId="{A50D354A-0D4A-4CB3-B133-B480D0F22EF9}" type="parTrans" cxnId="{4B10B481-FAFF-4C6F-9998-1554CB89E023}">
      <dgm:prSet/>
      <dgm:spPr/>
      <dgm:t>
        <a:bodyPr/>
        <a:lstStyle/>
        <a:p>
          <a:endParaRPr lang="en-IN"/>
        </a:p>
      </dgm:t>
    </dgm:pt>
    <dgm:pt modelId="{170E4C8B-CFA6-43C0-95C2-A4D10FB62B04}" type="sibTrans" cxnId="{4B10B481-FAFF-4C6F-9998-1554CB89E023}">
      <dgm:prSet/>
      <dgm:spPr/>
      <dgm:t>
        <a:bodyPr/>
        <a:lstStyle/>
        <a:p>
          <a:endParaRPr lang="en-IN"/>
        </a:p>
      </dgm:t>
    </dgm:pt>
    <dgm:pt modelId="{C28F88DE-E5BF-4CA0-8CBC-CF5C5860D5CB}">
      <dgm:prSet custT="1"/>
      <dgm:spPr/>
      <dgm:t>
        <a:bodyPr/>
        <a:lstStyle/>
        <a:p>
          <a:r>
            <a:rPr lang="en-US" sz="1400" dirty="0"/>
            <a:t>Testing model performance on test-dataset and custom audio</a:t>
          </a:r>
          <a:endParaRPr lang="en-IN" sz="1400" dirty="0"/>
        </a:p>
      </dgm:t>
    </dgm:pt>
    <dgm:pt modelId="{7A61730C-961B-4A9F-BDD1-EB75B9F43C3F}" type="parTrans" cxnId="{F0F0A252-04BD-421A-A8B0-A22CE52C44D6}">
      <dgm:prSet/>
      <dgm:spPr/>
      <dgm:t>
        <a:bodyPr/>
        <a:lstStyle/>
        <a:p>
          <a:endParaRPr lang="en-IN"/>
        </a:p>
      </dgm:t>
    </dgm:pt>
    <dgm:pt modelId="{F5D2C0CE-1D7D-4D12-BB92-0F52D53D02CD}" type="sibTrans" cxnId="{F0F0A252-04BD-421A-A8B0-A22CE52C44D6}">
      <dgm:prSet/>
      <dgm:spPr/>
      <dgm:t>
        <a:bodyPr/>
        <a:lstStyle/>
        <a:p>
          <a:endParaRPr lang="en-IN"/>
        </a:p>
      </dgm:t>
    </dgm:pt>
    <dgm:pt modelId="{9274C157-8E72-4B7E-B6BC-958B423BE8FB}">
      <dgm:prSet custT="1"/>
      <dgm:spPr/>
      <dgm:t>
        <a:bodyPr/>
        <a:lstStyle/>
        <a:p>
          <a:r>
            <a:rPr lang="en-US" sz="1400" dirty="0"/>
            <a:t>Analysis of test results obtained</a:t>
          </a:r>
          <a:endParaRPr lang="en-IN" sz="1400" dirty="0"/>
        </a:p>
      </dgm:t>
    </dgm:pt>
    <dgm:pt modelId="{FDD248E8-5C71-4E48-9001-21EF286F2A5B}" type="parTrans" cxnId="{67F9696C-A11C-4F30-837F-41E80F326C25}">
      <dgm:prSet/>
      <dgm:spPr/>
      <dgm:t>
        <a:bodyPr/>
        <a:lstStyle/>
        <a:p>
          <a:endParaRPr lang="en-IN"/>
        </a:p>
      </dgm:t>
    </dgm:pt>
    <dgm:pt modelId="{6DEB48AA-402F-43D5-B66C-DE96388B617D}" type="sibTrans" cxnId="{67F9696C-A11C-4F30-837F-41E80F326C25}">
      <dgm:prSet/>
      <dgm:spPr/>
      <dgm:t>
        <a:bodyPr/>
        <a:lstStyle/>
        <a:p>
          <a:endParaRPr lang="en-IN"/>
        </a:p>
      </dgm:t>
    </dgm:pt>
    <dgm:pt modelId="{E722EF7B-9F52-40D0-A40B-492EF0A3072E}">
      <dgm:prSet phldrT="[Text]" custT="1"/>
      <dgm:spPr/>
      <dgm:t>
        <a:bodyPr/>
        <a:lstStyle/>
        <a:p>
          <a:r>
            <a:rPr lang="en-US" sz="1400" dirty="0" err="1"/>
            <a:t>DeepSpeech</a:t>
          </a:r>
          <a:r>
            <a:rPr lang="en-US" sz="1400" dirty="0"/>
            <a:t> Augmentation options selected: Pitch, tempo, loudness etc.</a:t>
          </a:r>
          <a:endParaRPr lang="en-IN" sz="1400" dirty="0"/>
        </a:p>
      </dgm:t>
    </dgm:pt>
    <dgm:pt modelId="{2B08CA31-D83F-41A4-8508-4F41BDC9A408}" type="parTrans" cxnId="{D9A3CC4D-2385-46B3-971C-2F5CD9D67CFB}">
      <dgm:prSet/>
      <dgm:spPr/>
      <dgm:t>
        <a:bodyPr/>
        <a:lstStyle/>
        <a:p>
          <a:endParaRPr lang="en-IN"/>
        </a:p>
      </dgm:t>
    </dgm:pt>
    <dgm:pt modelId="{82CFBBF8-49B6-49C8-82ED-77A568C00361}" type="sibTrans" cxnId="{D9A3CC4D-2385-46B3-971C-2F5CD9D67CFB}">
      <dgm:prSet/>
      <dgm:spPr/>
      <dgm:t>
        <a:bodyPr/>
        <a:lstStyle/>
        <a:p>
          <a:endParaRPr lang="en-IN"/>
        </a:p>
      </dgm:t>
    </dgm:pt>
    <dgm:pt modelId="{D2F33558-F24D-4625-AEA7-06D371517901}" type="pres">
      <dgm:prSet presAssocID="{2AC9E6A6-5729-48AE-9DE1-DD02A39BA99E}" presName="linearFlow" presStyleCnt="0">
        <dgm:presLayoutVars>
          <dgm:dir/>
          <dgm:animLvl val="lvl"/>
          <dgm:resizeHandles val="exact"/>
        </dgm:presLayoutVars>
      </dgm:prSet>
      <dgm:spPr/>
    </dgm:pt>
    <dgm:pt modelId="{AA425511-A462-4FB1-9D49-E8CB169ED3ED}" type="pres">
      <dgm:prSet presAssocID="{F8DAA04C-900E-4E61-8172-7820EF70A540}" presName="composite" presStyleCnt="0"/>
      <dgm:spPr/>
    </dgm:pt>
    <dgm:pt modelId="{D88937DA-EA73-4432-89E3-E043635A520C}" type="pres">
      <dgm:prSet presAssocID="{F8DAA04C-900E-4E61-8172-7820EF70A54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B03CE57-00D4-4D5B-ABB6-A1377FE93B0A}" type="pres">
      <dgm:prSet presAssocID="{F8DAA04C-900E-4E61-8172-7820EF70A540}" presName="descendantText" presStyleLbl="alignAcc1" presStyleIdx="0" presStyleCnt="3">
        <dgm:presLayoutVars>
          <dgm:bulletEnabled val="1"/>
        </dgm:presLayoutVars>
      </dgm:prSet>
      <dgm:spPr/>
    </dgm:pt>
    <dgm:pt modelId="{A413D23A-EF74-4D32-B550-D92580CAEA58}" type="pres">
      <dgm:prSet presAssocID="{29376736-6447-43AF-B2CC-F4414D0A2276}" presName="sp" presStyleCnt="0"/>
      <dgm:spPr/>
    </dgm:pt>
    <dgm:pt modelId="{B13DC1E0-5493-4031-BB64-61B129424D75}" type="pres">
      <dgm:prSet presAssocID="{DA369977-03F9-4357-8152-EB1948813156}" presName="composite" presStyleCnt="0"/>
      <dgm:spPr/>
    </dgm:pt>
    <dgm:pt modelId="{149D237A-F48A-4E51-A1E5-D0B24D780445}" type="pres">
      <dgm:prSet presAssocID="{DA369977-03F9-4357-8152-EB194881315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D86A2E-6F2C-4D88-803F-C8F35BB28880}" type="pres">
      <dgm:prSet presAssocID="{DA369977-03F9-4357-8152-EB1948813156}" presName="descendantText" presStyleLbl="alignAcc1" presStyleIdx="1" presStyleCnt="3">
        <dgm:presLayoutVars>
          <dgm:bulletEnabled val="1"/>
        </dgm:presLayoutVars>
      </dgm:prSet>
      <dgm:spPr/>
    </dgm:pt>
    <dgm:pt modelId="{80B1C1D4-5DE4-47BA-B80F-BEE0CC8C69F0}" type="pres">
      <dgm:prSet presAssocID="{CB64A6B6-2ABE-435F-BB7F-7839A3F89F13}" presName="sp" presStyleCnt="0"/>
      <dgm:spPr/>
    </dgm:pt>
    <dgm:pt modelId="{D5460C4C-5239-4494-ABAB-408FC5B5828F}" type="pres">
      <dgm:prSet presAssocID="{C41104F1-0DEF-4E8D-99B3-DEB583BD3B5C}" presName="composite" presStyleCnt="0"/>
      <dgm:spPr/>
    </dgm:pt>
    <dgm:pt modelId="{BC433A5D-D5D6-43A6-B94A-EFDDB053A31A}" type="pres">
      <dgm:prSet presAssocID="{C41104F1-0DEF-4E8D-99B3-DEB583BD3B5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C0F4671-240E-401D-B9B6-2679D1E9774B}" type="pres">
      <dgm:prSet presAssocID="{C41104F1-0DEF-4E8D-99B3-DEB583BD3B5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E1A0E19-60E2-4200-A8C4-6489317F7BF3}" type="presOf" srcId="{C41104F1-0DEF-4E8D-99B3-DEB583BD3B5C}" destId="{BC433A5D-D5D6-43A6-B94A-EFDDB053A31A}" srcOrd="0" destOrd="0" presId="urn:microsoft.com/office/officeart/2005/8/layout/chevron2"/>
    <dgm:cxn modelId="{8B57B931-34A8-484C-B04D-AD5E601AD7E4}" type="presOf" srcId="{E722EF7B-9F52-40D0-A40B-492EF0A3072E}" destId="{FFD86A2E-6F2C-4D88-803F-C8F35BB28880}" srcOrd="0" destOrd="0" presId="urn:microsoft.com/office/officeart/2005/8/layout/chevron2"/>
    <dgm:cxn modelId="{9E346734-7E28-4E87-8865-94CD78DDE7E7}" type="presOf" srcId="{DA369977-03F9-4357-8152-EB1948813156}" destId="{149D237A-F48A-4E51-A1E5-D0B24D780445}" srcOrd="0" destOrd="0" presId="urn:microsoft.com/office/officeart/2005/8/layout/chevron2"/>
    <dgm:cxn modelId="{62961C45-0435-4457-89E8-08426F12B735}" type="presOf" srcId="{1A4D02A1-AFF9-4F45-84F6-4B468500C919}" destId="{2B03CE57-00D4-4D5B-ABB6-A1377FE93B0A}" srcOrd="0" destOrd="0" presId="urn:microsoft.com/office/officeart/2005/8/layout/chevron2"/>
    <dgm:cxn modelId="{B1F92165-6E9A-47CA-AE4D-CA59A1C7E632}" srcId="{2AC9E6A6-5729-48AE-9DE1-DD02A39BA99E}" destId="{DA369977-03F9-4357-8152-EB1948813156}" srcOrd="1" destOrd="0" parTransId="{8D4C49FF-3434-4A09-818B-6B362A9F176B}" sibTransId="{CB64A6B6-2ABE-435F-BB7F-7839A3F89F13}"/>
    <dgm:cxn modelId="{9D172365-ED91-426E-B082-AC9396A93DE0}" srcId="{F8DAA04C-900E-4E61-8172-7820EF70A540}" destId="{1A4D02A1-AFF9-4F45-84F6-4B468500C919}" srcOrd="0" destOrd="0" parTransId="{C16A1832-7C65-4499-BE3D-168129B4300D}" sibTransId="{283A9A5E-04B5-4108-8075-8F89F14AEDAF}"/>
    <dgm:cxn modelId="{7F162247-8325-4998-91E6-F980BB2A1BAC}" type="presOf" srcId="{56347DEA-28E8-4287-AF6A-A64248EF6F5E}" destId="{FFD86A2E-6F2C-4D88-803F-C8F35BB28880}" srcOrd="0" destOrd="2" presId="urn:microsoft.com/office/officeart/2005/8/layout/chevron2"/>
    <dgm:cxn modelId="{EA3B3F68-1B81-4995-B10B-0A03E433AF79}" type="presOf" srcId="{C28F88DE-E5BF-4CA0-8CBC-CF5C5860D5CB}" destId="{4C0F4671-240E-401D-B9B6-2679D1E9774B}" srcOrd="0" destOrd="0" presId="urn:microsoft.com/office/officeart/2005/8/layout/chevron2"/>
    <dgm:cxn modelId="{67F9696C-A11C-4F30-837F-41E80F326C25}" srcId="{C41104F1-0DEF-4E8D-99B3-DEB583BD3B5C}" destId="{9274C157-8E72-4B7E-B6BC-958B423BE8FB}" srcOrd="1" destOrd="0" parTransId="{FDD248E8-5C71-4E48-9001-21EF286F2A5B}" sibTransId="{6DEB48AA-402F-43D5-B66C-DE96388B617D}"/>
    <dgm:cxn modelId="{D9A3CC4D-2385-46B3-971C-2F5CD9D67CFB}" srcId="{DA369977-03F9-4357-8152-EB1948813156}" destId="{E722EF7B-9F52-40D0-A40B-492EF0A3072E}" srcOrd="0" destOrd="0" parTransId="{2B08CA31-D83F-41A4-8508-4F41BDC9A408}" sibTransId="{82CFBBF8-49B6-49C8-82ED-77A568C00361}"/>
    <dgm:cxn modelId="{F0F0A252-04BD-421A-A8B0-A22CE52C44D6}" srcId="{C41104F1-0DEF-4E8D-99B3-DEB583BD3B5C}" destId="{C28F88DE-E5BF-4CA0-8CBC-CF5C5860D5CB}" srcOrd="0" destOrd="0" parTransId="{7A61730C-961B-4A9F-BDD1-EB75B9F43C3F}" sibTransId="{F5D2C0CE-1D7D-4D12-BB92-0F52D53D02CD}"/>
    <dgm:cxn modelId="{9ED3277D-3AD9-44D4-B265-C1484B921A14}" type="presOf" srcId="{2F43F169-9F76-4C25-AA97-0F5833E18A8C}" destId="{FFD86A2E-6F2C-4D88-803F-C8F35BB28880}" srcOrd="0" destOrd="1" presId="urn:microsoft.com/office/officeart/2005/8/layout/chevron2"/>
    <dgm:cxn modelId="{4B10B481-FAFF-4C6F-9998-1554CB89E023}" srcId="{DA369977-03F9-4357-8152-EB1948813156}" destId="{56347DEA-28E8-4287-AF6A-A64248EF6F5E}" srcOrd="2" destOrd="0" parTransId="{A50D354A-0D4A-4CB3-B133-B480D0F22EF9}" sibTransId="{170E4C8B-CFA6-43C0-95C2-A4D10FB62B04}"/>
    <dgm:cxn modelId="{E8124B91-EA4F-4816-A915-73D012DB61A6}" srcId="{F8DAA04C-900E-4E61-8172-7820EF70A540}" destId="{D9102D05-E170-4C91-A2C6-000604C333FD}" srcOrd="1" destOrd="0" parTransId="{63018C74-1019-442D-8FD6-C43398695944}" sibTransId="{2B946EAF-32C5-4B0F-A60B-017C9E501F82}"/>
    <dgm:cxn modelId="{2CE80D9B-2298-4798-8196-40ADF6EF93EB}" srcId="{2AC9E6A6-5729-48AE-9DE1-DD02A39BA99E}" destId="{F8DAA04C-900E-4E61-8172-7820EF70A540}" srcOrd="0" destOrd="0" parTransId="{FAE4EB9E-AEB2-45ED-BE79-397648F04474}" sibTransId="{29376736-6447-43AF-B2CC-F4414D0A2276}"/>
    <dgm:cxn modelId="{8489D39E-1ED7-4366-8552-0D12EFF5C843}" srcId="{F8DAA04C-900E-4E61-8172-7820EF70A540}" destId="{297B7AF2-0E9C-4CFE-A7F8-474FB74394B4}" srcOrd="2" destOrd="0" parTransId="{7558E24D-7005-4277-9925-D26F6176B813}" sibTransId="{D76FB0EF-E1F3-481A-9479-B00E6A920347}"/>
    <dgm:cxn modelId="{5E56F6A2-C69D-4B26-8747-8E8241E2354A}" type="presOf" srcId="{2AC9E6A6-5729-48AE-9DE1-DD02A39BA99E}" destId="{D2F33558-F24D-4625-AEA7-06D371517901}" srcOrd="0" destOrd="0" presId="urn:microsoft.com/office/officeart/2005/8/layout/chevron2"/>
    <dgm:cxn modelId="{1CFB52A4-FB2F-4747-8224-F1197D9D6AFD}" type="presOf" srcId="{F8DAA04C-900E-4E61-8172-7820EF70A540}" destId="{D88937DA-EA73-4432-89E3-E043635A520C}" srcOrd="0" destOrd="0" presId="urn:microsoft.com/office/officeart/2005/8/layout/chevron2"/>
    <dgm:cxn modelId="{7B56DAB8-D158-4431-8EC5-E8C73C57DC60}" type="presOf" srcId="{9274C157-8E72-4B7E-B6BC-958B423BE8FB}" destId="{4C0F4671-240E-401D-B9B6-2679D1E9774B}" srcOrd="0" destOrd="1" presId="urn:microsoft.com/office/officeart/2005/8/layout/chevron2"/>
    <dgm:cxn modelId="{3422A4D1-B7F4-4CA2-957D-19450C6412AF}" srcId="{DA369977-03F9-4357-8152-EB1948813156}" destId="{2F43F169-9F76-4C25-AA97-0F5833E18A8C}" srcOrd="1" destOrd="0" parTransId="{5C668FDE-3FDF-4EBD-AA03-4BEC2AF6E955}" sibTransId="{DE7C9CB7-CAE8-4426-9BC5-F55214DD6F3D}"/>
    <dgm:cxn modelId="{BA0BF5D4-0E49-4542-8392-5C3E29378CE0}" type="presOf" srcId="{D9102D05-E170-4C91-A2C6-000604C333FD}" destId="{2B03CE57-00D4-4D5B-ABB6-A1377FE93B0A}" srcOrd="0" destOrd="1" presId="urn:microsoft.com/office/officeart/2005/8/layout/chevron2"/>
    <dgm:cxn modelId="{CEB6BBD8-3F44-49B0-8B63-95B637377028}" srcId="{2AC9E6A6-5729-48AE-9DE1-DD02A39BA99E}" destId="{C41104F1-0DEF-4E8D-99B3-DEB583BD3B5C}" srcOrd="2" destOrd="0" parTransId="{2CEBC64F-7647-410E-A919-0423E5EA1E23}" sibTransId="{F68EB92F-4DB4-417C-A7AD-C256DB7A1E33}"/>
    <dgm:cxn modelId="{B419C3FE-9958-4578-A988-CC0108F986D1}" type="presOf" srcId="{297B7AF2-0E9C-4CFE-A7F8-474FB74394B4}" destId="{2B03CE57-00D4-4D5B-ABB6-A1377FE93B0A}" srcOrd="0" destOrd="2" presId="urn:microsoft.com/office/officeart/2005/8/layout/chevron2"/>
    <dgm:cxn modelId="{DD7DF9F8-8029-4B8F-98EE-79E43E64E882}" type="presParOf" srcId="{D2F33558-F24D-4625-AEA7-06D371517901}" destId="{AA425511-A462-4FB1-9D49-E8CB169ED3ED}" srcOrd="0" destOrd="0" presId="urn:microsoft.com/office/officeart/2005/8/layout/chevron2"/>
    <dgm:cxn modelId="{5C5B4C99-960D-4C38-ABC0-A673443D7D16}" type="presParOf" srcId="{AA425511-A462-4FB1-9D49-E8CB169ED3ED}" destId="{D88937DA-EA73-4432-89E3-E043635A520C}" srcOrd="0" destOrd="0" presId="urn:microsoft.com/office/officeart/2005/8/layout/chevron2"/>
    <dgm:cxn modelId="{E585B928-5CB3-495E-89DF-D09B7BCE082F}" type="presParOf" srcId="{AA425511-A462-4FB1-9D49-E8CB169ED3ED}" destId="{2B03CE57-00D4-4D5B-ABB6-A1377FE93B0A}" srcOrd="1" destOrd="0" presId="urn:microsoft.com/office/officeart/2005/8/layout/chevron2"/>
    <dgm:cxn modelId="{24B6AC46-B78F-4000-B942-C716A711721D}" type="presParOf" srcId="{D2F33558-F24D-4625-AEA7-06D371517901}" destId="{A413D23A-EF74-4D32-B550-D92580CAEA58}" srcOrd="1" destOrd="0" presId="urn:microsoft.com/office/officeart/2005/8/layout/chevron2"/>
    <dgm:cxn modelId="{36F3EEAC-C681-4CA7-93AD-84FED2D6C32B}" type="presParOf" srcId="{D2F33558-F24D-4625-AEA7-06D371517901}" destId="{B13DC1E0-5493-4031-BB64-61B129424D75}" srcOrd="2" destOrd="0" presId="urn:microsoft.com/office/officeart/2005/8/layout/chevron2"/>
    <dgm:cxn modelId="{2B3E4961-7F9B-4906-8BA3-27F5EFC87951}" type="presParOf" srcId="{B13DC1E0-5493-4031-BB64-61B129424D75}" destId="{149D237A-F48A-4E51-A1E5-D0B24D780445}" srcOrd="0" destOrd="0" presId="urn:microsoft.com/office/officeart/2005/8/layout/chevron2"/>
    <dgm:cxn modelId="{128C2DAC-4A58-4E98-B6FD-B58647936778}" type="presParOf" srcId="{B13DC1E0-5493-4031-BB64-61B129424D75}" destId="{FFD86A2E-6F2C-4D88-803F-C8F35BB28880}" srcOrd="1" destOrd="0" presId="urn:microsoft.com/office/officeart/2005/8/layout/chevron2"/>
    <dgm:cxn modelId="{905B8720-A59B-441F-A4D0-C443D1362448}" type="presParOf" srcId="{D2F33558-F24D-4625-AEA7-06D371517901}" destId="{80B1C1D4-5DE4-47BA-B80F-BEE0CC8C69F0}" srcOrd="3" destOrd="0" presId="urn:microsoft.com/office/officeart/2005/8/layout/chevron2"/>
    <dgm:cxn modelId="{100F04CC-6D68-4389-9113-72A2C328843A}" type="presParOf" srcId="{D2F33558-F24D-4625-AEA7-06D371517901}" destId="{D5460C4C-5239-4494-ABAB-408FC5B5828F}" srcOrd="4" destOrd="0" presId="urn:microsoft.com/office/officeart/2005/8/layout/chevron2"/>
    <dgm:cxn modelId="{1484A76A-D0D0-49F2-9FC1-B71E12EC1F80}" type="presParOf" srcId="{D5460C4C-5239-4494-ABAB-408FC5B5828F}" destId="{BC433A5D-D5D6-43A6-B94A-EFDDB053A31A}" srcOrd="0" destOrd="0" presId="urn:microsoft.com/office/officeart/2005/8/layout/chevron2"/>
    <dgm:cxn modelId="{87F470CB-EBC7-4269-90DF-B94CD0471171}" type="presParOf" srcId="{D5460C4C-5239-4494-ABAB-408FC5B5828F}" destId="{4C0F4671-240E-401D-B9B6-2679D1E977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 rot="5400000">
          <a:off x="-1069865" y="1627577"/>
          <a:ext cx="5943058" cy="1271124"/>
        </a:xfrm>
        <a:prstGeom prst="notchedRightArrow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12563" y="28126"/>
          <a:ext cx="1600097" cy="972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A200"/>
              </a:solidFill>
            </a:rPr>
            <a:t>Review 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Problem definition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SoW estimation</a:t>
          </a:r>
        </a:p>
      </dsp:txBody>
      <dsp:txXfrm>
        <a:off x="12563" y="28126"/>
        <a:ext cx="1600097" cy="972425"/>
      </dsp:txXfrm>
    </dsp:sp>
    <dsp:sp modelId="{D1720A3A-5323-47FA-A501-DB9E770BAE3D}">
      <dsp:nvSpPr>
        <dsp:cNvPr id="0" name=""/>
        <dsp:cNvSpPr/>
      </dsp:nvSpPr>
      <dsp:spPr>
        <a:xfrm>
          <a:off x="1669590" y="0"/>
          <a:ext cx="452628" cy="452628"/>
        </a:xfrm>
        <a:prstGeom prst="ellipse">
          <a:avLst/>
        </a:prstGeom>
        <a:solidFill>
          <a:srgbClr val="8BFF8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492BDC-0956-4152-BA61-F8419C1DAD15}">
      <dsp:nvSpPr>
        <dsp:cNvPr id="0" name=""/>
        <dsp:cNvSpPr/>
      </dsp:nvSpPr>
      <dsp:spPr>
        <a:xfrm>
          <a:off x="30531" y="1013583"/>
          <a:ext cx="1708809" cy="124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A200"/>
              </a:solidFill>
            </a:rPr>
            <a:t>Review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Datasets finalization and 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ASR Model v1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A200"/>
              </a:solidFill>
            </a:rPr>
            <a:t>Language Model</a:t>
          </a:r>
        </a:p>
      </dsp:txBody>
      <dsp:txXfrm>
        <a:off x="30531" y="1013583"/>
        <a:ext cx="1708809" cy="1249561"/>
      </dsp:txXfrm>
    </dsp:sp>
    <dsp:sp modelId="{92358988-4258-4C56-A2A0-DC9FC28DF816}">
      <dsp:nvSpPr>
        <dsp:cNvPr id="0" name=""/>
        <dsp:cNvSpPr/>
      </dsp:nvSpPr>
      <dsp:spPr>
        <a:xfrm>
          <a:off x="1671509" y="1361138"/>
          <a:ext cx="452628" cy="452628"/>
        </a:xfrm>
        <a:prstGeom prst="ellipse">
          <a:avLst/>
        </a:prstGeom>
        <a:solidFill>
          <a:srgbClr val="8BFF8B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8567F-B6EF-4E84-9374-C2C157FA805A}">
      <dsp:nvSpPr>
        <dsp:cNvPr id="0" name=""/>
        <dsp:cNvSpPr/>
      </dsp:nvSpPr>
      <dsp:spPr>
        <a:xfrm>
          <a:off x="9259" y="2675280"/>
          <a:ext cx="1192542" cy="443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FFC000"/>
              </a:solidFill>
            </a:rPr>
            <a:t>Review 2</a:t>
          </a:r>
        </a:p>
      </dsp:txBody>
      <dsp:txXfrm>
        <a:off x="9259" y="2675280"/>
        <a:ext cx="1192542" cy="443303"/>
      </dsp:txXfrm>
    </dsp:sp>
    <dsp:sp modelId="{5F3387FD-2DA6-45F9-BDA7-5961815B0E87}">
      <dsp:nvSpPr>
        <dsp:cNvPr id="0" name=""/>
        <dsp:cNvSpPr/>
      </dsp:nvSpPr>
      <dsp:spPr>
        <a:xfrm>
          <a:off x="1673433" y="2764167"/>
          <a:ext cx="452628" cy="452628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63EB2E-B1E2-46F0-A07C-12D8828F0FD0}">
      <dsp:nvSpPr>
        <dsp:cNvPr id="0" name=""/>
        <dsp:cNvSpPr/>
      </dsp:nvSpPr>
      <dsp:spPr>
        <a:xfrm>
          <a:off x="28150" y="4025650"/>
          <a:ext cx="1188873" cy="45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>
                  <a:lumMod val="75000"/>
                </a:schemeClr>
              </a:solidFill>
            </a:rPr>
            <a:t>Review 3</a:t>
          </a:r>
        </a:p>
      </dsp:txBody>
      <dsp:txXfrm>
        <a:off x="28150" y="4025650"/>
        <a:ext cx="1188873" cy="457896"/>
      </dsp:txXfrm>
    </dsp:sp>
    <dsp:sp modelId="{68B4A3DA-334F-4F16-AB36-CE4038D414F0}">
      <dsp:nvSpPr>
        <dsp:cNvPr id="0" name=""/>
        <dsp:cNvSpPr/>
      </dsp:nvSpPr>
      <dsp:spPr>
        <a:xfrm>
          <a:off x="1661284" y="4073652"/>
          <a:ext cx="452628" cy="452628"/>
        </a:xfrm>
        <a:prstGeom prst="ellipse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37DA-EA73-4432-89E3-E043635A520C}">
      <dsp:nvSpPr>
        <dsp:cNvPr id="0" name=""/>
        <dsp:cNvSpPr/>
      </dsp:nvSpPr>
      <dsp:spPr>
        <a:xfrm rot="5400000">
          <a:off x="-299306" y="299754"/>
          <a:ext cx="1995377" cy="139676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Selection</a:t>
          </a:r>
          <a:endParaRPr lang="en-IN" sz="1400" kern="1200" dirty="0"/>
        </a:p>
      </dsp:txBody>
      <dsp:txXfrm rot="-5400000">
        <a:off x="1" y="698829"/>
        <a:ext cx="1396764" cy="598613"/>
      </dsp:txXfrm>
    </dsp:sp>
    <dsp:sp modelId="{2B03CE57-00D4-4D5B-ABB6-A1377FE93B0A}">
      <dsp:nvSpPr>
        <dsp:cNvPr id="0" name=""/>
        <dsp:cNvSpPr/>
      </dsp:nvSpPr>
      <dsp:spPr>
        <a:xfrm rot="5400000">
          <a:off x="4555623" y="-3158411"/>
          <a:ext cx="1296995" cy="7614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CommonVoice</a:t>
          </a:r>
          <a:r>
            <a:rPr lang="en-US" sz="1400" kern="1200" dirty="0"/>
            <a:t> (</a:t>
          </a:r>
          <a:r>
            <a:rPr lang="en-US" sz="1400" i="1" kern="1200" dirty="0"/>
            <a:t>195 </a:t>
          </a:r>
          <a:r>
            <a:rPr lang="en-US" sz="1400" i="1" kern="1200" dirty="0" err="1"/>
            <a:t>hrs</a:t>
          </a:r>
          <a:r>
            <a:rPr lang="en-US" sz="1400" i="1" kern="1200" dirty="0"/>
            <a:t>)</a:t>
          </a:r>
          <a:endParaRPr lang="en-IN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OpenSLR</a:t>
          </a:r>
          <a:r>
            <a:rPr lang="en-US" sz="1400" kern="1200" dirty="0"/>
            <a:t> (7 </a:t>
          </a:r>
          <a:r>
            <a:rPr lang="en-US" sz="1400" kern="1200" dirty="0" err="1"/>
            <a:t>hrs</a:t>
          </a:r>
          <a:r>
            <a:rPr lang="en-US" sz="1400" kern="1200" dirty="0"/>
            <a:t>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Microsoft Open Research (45 </a:t>
          </a:r>
          <a:r>
            <a:rPr lang="en-US" sz="1400" kern="1200" dirty="0" err="1"/>
            <a:t>hrs</a:t>
          </a:r>
          <a:r>
            <a:rPr lang="en-US" sz="1400" kern="1200" dirty="0"/>
            <a:t>)</a:t>
          </a:r>
          <a:endParaRPr lang="en-IN" sz="1400" kern="1200" dirty="0"/>
        </a:p>
      </dsp:txBody>
      <dsp:txXfrm rot="-5400000">
        <a:off x="1396764" y="63762"/>
        <a:ext cx="7551399" cy="1170367"/>
      </dsp:txXfrm>
    </dsp:sp>
    <dsp:sp modelId="{149D237A-F48A-4E51-A1E5-D0B24D780445}">
      <dsp:nvSpPr>
        <dsp:cNvPr id="0" name=""/>
        <dsp:cNvSpPr/>
      </dsp:nvSpPr>
      <dsp:spPr>
        <a:xfrm rot="5400000">
          <a:off x="-299306" y="2104452"/>
          <a:ext cx="1995377" cy="1396764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</a:t>
          </a:r>
          <a:endParaRPr lang="en-IN" sz="1400" kern="1200" dirty="0"/>
        </a:p>
      </dsp:txBody>
      <dsp:txXfrm rot="-5400000">
        <a:off x="1" y="2503527"/>
        <a:ext cx="1396764" cy="598613"/>
      </dsp:txXfrm>
    </dsp:sp>
    <dsp:sp modelId="{FFD86A2E-6F2C-4D88-803F-C8F35BB28880}">
      <dsp:nvSpPr>
        <dsp:cNvPr id="0" name=""/>
        <dsp:cNvSpPr/>
      </dsp:nvSpPr>
      <dsp:spPr>
        <a:xfrm rot="5400000">
          <a:off x="4555623" y="-1353712"/>
          <a:ext cx="1296995" cy="7614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DeepSpeech</a:t>
          </a:r>
          <a:r>
            <a:rPr lang="en-US" sz="1400" kern="1200" dirty="0"/>
            <a:t> Augmentation options selected: Pitch, tempo, loudness etc.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Running train script with the processed datasets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Saving final model after 36 epochs</a:t>
          </a:r>
          <a:endParaRPr lang="en-IN" sz="1400" kern="1200" dirty="0"/>
        </a:p>
      </dsp:txBody>
      <dsp:txXfrm rot="-5400000">
        <a:off x="1396764" y="1868461"/>
        <a:ext cx="7551399" cy="1170367"/>
      </dsp:txXfrm>
    </dsp:sp>
    <dsp:sp modelId="{BC433A5D-D5D6-43A6-B94A-EFDDB053A31A}">
      <dsp:nvSpPr>
        <dsp:cNvPr id="0" name=""/>
        <dsp:cNvSpPr/>
      </dsp:nvSpPr>
      <dsp:spPr>
        <a:xfrm rot="5400000">
          <a:off x="-299306" y="3909151"/>
          <a:ext cx="1995377" cy="1396764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Testing</a:t>
          </a:r>
          <a:endParaRPr lang="en-IN" sz="1400" kern="1200" dirty="0"/>
        </a:p>
      </dsp:txBody>
      <dsp:txXfrm rot="-5400000">
        <a:off x="1" y="4308226"/>
        <a:ext cx="1396764" cy="598613"/>
      </dsp:txXfrm>
    </dsp:sp>
    <dsp:sp modelId="{4C0F4671-240E-401D-B9B6-2679D1E9774B}">
      <dsp:nvSpPr>
        <dsp:cNvPr id="0" name=""/>
        <dsp:cNvSpPr/>
      </dsp:nvSpPr>
      <dsp:spPr>
        <a:xfrm rot="5400000">
          <a:off x="4555623" y="450985"/>
          <a:ext cx="1296995" cy="7614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Testing model performance on test-dataset and custom audio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Analysis of test results obtained</a:t>
          </a:r>
          <a:endParaRPr lang="en-IN" sz="1400" kern="1200" dirty="0"/>
        </a:p>
      </dsp:txBody>
      <dsp:txXfrm rot="-5400000">
        <a:off x="1396764" y="3673158"/>
        <a:ext cx="7551399" cy="1170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C804-0C09-4E1C-9746-F30C0514F6B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B8FC-D47A-4278-AB50-584F57070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1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D733C55D-99F0-48E8-9612-4CC401113D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FDA8D6-641D-4CB8-BC15-39BB0DA54A6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0E705E5B-8AC6-44AC-8E96-F967227D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D954C87-9E12-412D-9481-9FFA8A2A34C3}" type="slidenum">
              <a:rPr lang="en-US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cs typeface="DejaVu Sans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F806C393-97BF-4BE9-86C5-919BC011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E7B118E-23CE-44D3-88B2-B0DBAA79879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6BCE8A1-501D-4902-A783-6BDFC520E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FA8EF982-F5DF-4F93-AAA0-253E45DB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678ED3F-954F-4FB7-9D52-2E380320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transcription, translation and what it means about cloud based. Mention what is unique about out project . Tell about automatic speech recognition (imp) </a:t>
            </a:r>
            <a:r>
              <a:rPr lang="en-US" dirty="0" err="1"/>
              <a:t>transcrition</a:t>
            </a: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4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Justify each step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733-94BE-4DCF-91F9-15F361BF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6BC2-A024-427C-83A9-3070708CC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4264-45A3-42C3-9879-14EA3BB1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EB4A-E848-4743-B75F-22E33BF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FF17-3307-4A11-B4A3-6E80BB98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3F52-55FB-43F2-A970-9E4C27F0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E97B-3AD4-4571-B017-D6D51F59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1A71-12F9-49FD-BA9A-5C3B76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52F-047C-4E4D-99D9-6A0ECD31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74FF-5421-4A37-ACA9-BB99BEF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EF2A7-4EE5-4793-AAA7-21F9A0A3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C3F1-E76D-42E6-AF98-8B8C424D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5CC9-ADC1-4BFC-8E23-FC93244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7999-2B7D-4DD1-AEA5-CE89EB6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320F-DBDF-45C3-8453-740A895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1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3AB2-91AC-41F1-9C2D-C3709CC6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A1C2-864A-445B-9E9C-A37AED34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D144-2EE0-4344-8506-0F43DBB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C714-07CE-41B5-9B31-C7FD0AA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496-DC00-4495-99AF-1EC490A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0C8-606B-4142-BA44-16D05E35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FE6E-7518-480A-9210-23E994E0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2BF5-2653-46F1-B7BC-6767D4B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E71C-A354-4D03-A020-630A035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2550-C181-4030-B4DC-B3C3EDE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E57-A215-4210-B18E-4E01270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7F29-730C-4646-9EC2-D52A889F8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457C-5C0B-4134-B23D-812762AD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F371-AE4A-4B06-BEBC-B897E2C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608B-8031-43B8-83FF-EF1526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755A-2D8C-47FF-8CE6-899A9EDE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4FDF-8174-45A6-A11B-4DB0FEC1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2271-D098-4F5D-BA3C-331C044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49B0-7B33-48AB-8687-3418FB77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D1326-5C2D-4154-8AF4-52EA80DA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72D3-6354-468A-BB3C-4B9E9E84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54C3C-062C-4018-B717-D8D7F6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A5FE7-5CB9-4A72-B89E-7EFE370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7CC43-C8C5-49FB-BBE5-2F3EA6F6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C00-043D-4AD3-9D5A-F53BFEB5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C2FD-5E14-4CB1-80BA-56C52091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AFF7-7A24-4A5D-9180-45A7F77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DB29-03CD-4369-A385-4FBCDA8A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AD587-26A5-4AEE-9EC8-DB6B112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CAD9-FF7A-4B7D-94FA-227A8870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06033-5767-4094-90AE-06F9A59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F4EF-3786-4485-94D3-F8E5F98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9282-A798-4745-A4C0-3A46B936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8F52-2AD5-4ED6-8413-D6B2B4C7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714-AEFB-490D-A2AB-65B5C9F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9A4D-BBE0-4180-B719-4304413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D6FC-3CD0-49E2-A334-77608AB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3443-040E-4132-B375-1219410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B0A15-3317-4418-9132-CF022E32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6EB3-23E9-41B7-9211-F783AD9B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EDA9-2820-4FFC-B417-2B9F4482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493C-6564-4F5A-8733-C8241973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F9D7-C19D-46A6-A8A7-25510FF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8A2F-9B1C-4971-8BB5-FD60A50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28C-C34B-4236-97D6-E910639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C35-0487-42CD-87B7-F01AEE6F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9BC1-5F7B-4997-9239-3B2EA54F74A0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D5A9-69A7-40D2-A8B9-4BFDA5233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3C4F-59DD-42C9-8ABD-16C6C666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7412F2D-2CD8-4331-9620-BD0861945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199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52669590-2742-4B82-AE0B-2E5E8FFC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92" y="2286000"/>
            <a:ext cx="952382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solidFill>
                  <a:srgbClr val="6B6BCF"/>
                </a:solidFill>
              </a:rPr>
              <a:t> Cloud-based Transcription of Tamil Speech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FD1399D-ED98-4A3E-9BD7-8394F3B8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>
              <a:spcBef>
                <a:spcPts val="600"/>
              </a:spcBef>
              <a:buClrTx/>
            </a:pPr>
            <a:r>
              <a:rPr lang="en-US" altLang="en-US" sz="2400" b="1">
                <a:solidFill>
                  <a:srgbClr val="808080"/>
                </a:solidFill>
              </a:rPr>
              <a:t>Guide: </a:t>
            </a:r>
            <a:r>
              <a:rPr lang="en-US" altLang="en-US" sz="2400">
                <a:solidFill>
                  <a:srgbClr val="808080"/>
                </a:solidFill>
              </a:rPr>
              <a:t>Dr. A.Shahina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Sandeep S (185002086)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N.Srividhya (185002103)</a:t>
            </a: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A8F2CD-47C7-4FA8-AE7C-E5717475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6039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BAF7DE50-9A72-4F53-AB56-A92E7376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1999" cy="1143000"/>
          </a:xfrm>
          <a:prstGeom prst="rect">
            <a:avLst/>
          </a:prstGeom>
          <a:solidFill>
            <a:srgbClr val="3352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ED243-AE42-45DA-888A-CB5AC01ECFA6}"/>
              </a:ext>
            </a:extLst>
          </p:cNvPr>
          <p:cNvSpPr txBox="1"/>
          <p:nvPr/>
        </p:nvSpPr>
        <p:spPr>
          <a:xfrm>
            <a:off x="3046828" y="284422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8585E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Current Progress</a:t>
            </a:r>
            <a:endParaRPr lang="en-US" altLang="en-US" sz="4000" dirty="0">
              <a:solidFill>
                <a:srgbClr val="8585E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3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99ABFA9-3DFE-476C-9EE7-32CDB910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Review 1 follow-up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25F793D-DB3C-4AB8-8DE2-201220A0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Exploratory analysis of ULCA corpus</a:t>
            </a:r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Testing of performance of Model A on ULCA</a:t>
            </a:r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Analysis of test results</a:t>
            </a:r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Development of Model B</a:t>
            </a:r>
          </a:p>
        </p:txBody>
      </p:sp>
    </p:spTree>
    <p:extLst>
      <p:ext uri="{BB962C8B-B14F-4D97-AF65-F5344CB8AC3E}">
        <p14:creationId xmlns:p14="http://schemas.microsoft.com/office/powerpoint/2010/main" val="2256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>
            <a:extLst>
              <a:ext uri="{FF2B5EF4-FFF2-40B4-BE49-F238E27FC236}">
                <a16:creationId xmlns:a16="http://schemas.microsoft.com/office/drawing/2014/main" id="{086F3735-82FB-4E72-A5B3-4D43C92E4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1" y="36393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Exploratory Analysis of ULCA Corpus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15664299-8EB7-4881-BB4C-397F878A6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86644"/>
              </p:ext>
            </p:extLst>
          </p:nvPr>
        </p:nvGraphicFramePr>
        <p:xfrm>
          <a:off x="2547034" y="1139483"/>
          <a:ext cx="7097932" cy="4970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51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CBF699-EF1F-4933-88D4-9B173567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1538798-4A19-4687-9814-1C19E999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52352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Model A Test Results</a:t>
            </a:r>
          </a:p>
        </p:txBody>
      </p:sp>
    </p:spTree>
    <p:extLst>
      <p:ext uri="{BB962C8B-B14F-4D97-AF65-F5344CB8AC3E}">
        <p14:creationId xmlns:p14="http://schemas.microsoft.com/office/powerpoint/2010/main" val="349172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CBF699-EF1F-4933-88D4-9B173567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1538798-4A19-4687-9814-1C19E999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Overall Test Results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D38E8F8-0220-4455-BDF8-8DF5448D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AB2EC-D2BE-4A25-AA35-F5CC0160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1" y="1800665"/>
            <a:ext cx="11004595" cy="3305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E78204-E85F-4B0F-8E79-2C2FA34F4A18}"/>
              </a:ext>
            </a:extLst>
          </p:cNvPr>
          <p:cNvSpPr/>
          <p:nvPr/>
        </p:nvSpPr>
        <p:spPr>
          <a:xfrm>
            <a:off x="8243668" y="2658794"/>
            <a:ext cx="2096086" cy="22508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CBF699-EF1F-4933-88D4-9B173567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1538798-4A19-4687-9814-1C19E999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91" y="251704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Domain-wise Test 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58529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435FBB-D637-4E3F-91BC-E91FEA7E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16" y="511011"/>
            <a:ext cx="8651767" cy="53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CBF699-EF1F-4933-88D4-9B1735678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FA429B-495B-4192-807F-C00834E5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04" y="541502"/>
            <a:ext cx="8934632" cy="53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B488C65-EEAC-4349-AE5D-298D16981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91" y="251704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Strength of LM and AM</a:t>
            </a:r>
          </a:p>
        </p:txBody>
      </p:sp>
    </p:spTree>
    <p:extLst>
      <p:ext uri="{BB962C8B-B14F-4D97-AF65-F5344CB8AC3E}">
        <p14:creationId xmlns:p14="http://schemas.microsoft.com/office/powerpoint/2010/main" val="1466642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E10D40C-8233-4C33-046F-79B355A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09489"/>
            <a:ext cx="11302881" cy="565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Statistics:</a:t>
            </a:r>
          </a:p>
          <a:p>
            <a:pPr lvl="1">
              <a:lnSpc>
                <a:spcPct val="200000"/>
              </a:lnSpc>
              <a:buClrTx/>
            </a:pPr>
            <a:r>
              <a:rPr lang="en-US" altLang="en-US" dirty="0"/>
              <a:t>   </a:t>
            </a:r>
          </a:p>
          <a:p>
            <a:pPr lvl="1">
              <a:lnSpc>
                <a:spcPct val="200000"/>
              </a:lnSpc>
              <a:buClrTx/>
            </a:pPr>
            <a:endParaRPr lang="en-US" altLang="en-US" dirty="0"/>
          </a:p>
          <a:p>
            <a:pPr lvl="1">
              <a:lnSpc>
                <a:spcPct val="200000"/>
              </a:lnSpc>
              <a:buClrTx/>
            </a:pPr>
            <a:endParaRPr lang="en-US" altLang="en-US" dirty="0"/>
          </a:p>
          <a:p>
            <a:pPr lvl="1">
              <a:lnSpc>
                <a:spcPct val="200000"/>
              </a:lnSpc>
              <a:buClrTx/>
            </a:pPr>
            <a:endParaRPr lang="en-US" altLang="en-US" dirty="0"/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LM Data consists news related words in majority.</a:t>
            </a:r>
          </a:p>
          <a:p>
            <a:pPr lvl="1">
              <a:lnSpc>
                <a:spcPct val="200000"/>
              </a:lnSpc>
              <a:buClrTx/>
            </a:pPr>
            <a:endParaRPr lang="en-US" altLang="en-US" dirty="0"/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00303B0-34C9-82B1-C545-2C84CB18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16849"/>
              </p:ext>
            </p:extLst>
          </p:nvPr>
        </p:nvGraphicFramePr>
        <p:xfrm>
          <a:off x="3101153" y="1358756"/>
          <a:ext cx="5775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85">
                  <a:extLst>
                    <a:ext uri="{9D8B030D-6E8A-4147-A177-3AD203B41FA5}">
                      <a16:colId xmlns:a16="http://schemas.microsoft.com/office/drawing/2014/main" val="1476148567"/>
                    </a:ext>
                  </a:extLst>
                </a:gridCol>
                <a:gridCol w="2887785">
                  <a:extLst>
                    <a:ext uri="{9D8B030D-6E8A-4147-A177-3AD203B41FA5}">
                      <a16:colId xmlns:a16="http://schemas.microsoft.com/office/drawing/2014/main" val="197335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Words in ULCA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2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133974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57863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1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0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21714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6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Entertainment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0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Healthcare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2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9707925-3034-4D78-8DC5-B4F313E7D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Overview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33AF7A5-D195-4AD9-9D14-C5252403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68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Problem statement: Reliable and cost-effective transcription of Tamil speech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Solution approach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Build an ASR model for cost-effective transcription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Deploy model in cloud to enable global accessibility</a:t>
            </a:r>
          </a:p>
          <a:p>
            <a:pPr marL="1257300" lvl="2" indent="-342900"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Develop a website for convenient use of deployed model</a:t>
            </a:r>
          </a:p>
        </p:txBody>
      </p:sp>
    </p:spTree>
    <p:extLst>
      <p:ext uri="{BB962C8B-B14F-4D97-AF65-F5344CB8AC3E}">
        <p14:creationId xmlns:p14="http://schemas.microsoft.com/office/powerpoint/2010/main" val="42011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EDA85D17-D22E-4121-4005-0D22D3EB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09489"/>
            <a:ext cx="11302881" cy="565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/>
              <a:t>Statistics:</a:t>
            </a:r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IN" dirty="0"/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IN" dirty="0"/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IN" dirty="0"/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/>
              <a:t>Words in Training dataset (AM data) consists news related words in majority       </a:t>
            </a:r>
          </a:p>
          <a:p>
            <a:pPr marL="544513" lvl="1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22E1F53-985E-6804-E796-AE2B6127F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36357"/>
              </p:ext>
            </p:extLst>
          </p:nvPr>
        </p:nvGraphicFramePr>
        <p:xfrm>
          <a:off x="3475390" y="894522"/>
          <a:ext cx="5775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785">
                  <a:extLst>
                    <a:ext uri="{9D8B030D-6E8A-4147-A177-3AD203B41FA5}">
                      <a16:colId xmlns:a16="http://schemas.microsoft.com/office/drawing/2014/main" val="1476148567"/>
                    </a:ext>
                  </a:extLst>
                </a:gridCol>
                <a:gridCol w="2887785">
                  <a:extLst>
                    <a:ext uri="{9D8B030D-6E8A-4147-A177-3AD203B41FA5}">
                      <a16:colId xmlns:a16="http://schemas.microsoft.com/office/drawing/2014/main" val="1973355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of Words in ULCA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2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24312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1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0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6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Entertainment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70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Healthcare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2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0E87E90-9ACF-1C64-F6ED-A4446B40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309489"/>
            <a:ext cx="11302881" cy="565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lvl="1" algn="ctr">
              <a:lnSpc>
                <a:spcPct val="200000"/>
              </a:lnSpc>
              <a:buClrTx/>
            </a:pPr>
            <a:endParaRPr lang="en-IN" dirty="0"/>
          </a:p>
          <a:p>
            <a:pPr lvl="1" algn="ctr">
              <a:lnSpc>
                <a:spcPct val="200000"/>
              </a:lnSpc>
              <a:buClrTx/>
            </a:pPr>
            <a:endParaRPr lang="en-IN" dirty="0"/>
          </a:p>
          <a:p>
            <a:pPr marL="430213" lvl="1" indent="-342900" algn="ctr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/>
              <a:t>Total OOV Words not known to LM: 76.</a:t>
            </a:r>
          </a:p>
          <a:p>
            <a:pPr marL="430213" lvl="1" indent="-342900" algn="ctr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/>
              <a:t>Total OOV Words not known to AM: 1,16,107.</a:t>
            </a:r>
            <a:endParaRPr lang="en-IN" sz="1600" dirty="0"/>
          </a:p>
          <a:p>
            <a:pPr marL="430213" lvl="1" indent="-342900" algn="ctr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0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1A251BD-8532-488D-8D92-4A773434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64" y="181810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Conclusions from testing Model A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479A933-0DAE-4A27-9667-6A1803999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68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Model performs well for Tamil news as the rate of speech is controlled and generally noise-free.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Aided by LM trained on large amount of news articles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ULCA dataset has a wide variety of audio distributions not present in training datasets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Model performed poorly when exposed to real-time speech conditions like noise, rate of speech etc. 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Need to make model more robust</a:t>
            </a:r>
          </a:p>
        </p:txBody>
      </p:sp>
    </p:spTree>
    <p:extLst>
      <p:ext uri="{BB962C8B-B14F-4D97-AF65-F5344CB8AC3E}">
        <p14:creationId xmlns:p14="http://schemas.microsoft.com/office/powerpoint/2010/main" val="145760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1A251BD-8532-488D-8D92-4A773434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94" y="246077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Building ASR Model B</a:t>
            </a:r>
          </a:p>
        </p:txBody>
      </p:sp>
    </p:spTree>
    <p:extLst>
      <p:ext uri="{BB962C8B-B14F-4D97-AF65-F5344CB8AC3E}">
        <p14:creationId xmlns:p14="http://schemas.microsoft.com/office/powerpoint/2010/main" val="139996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C36F58F-D204-4552-83CD-5B29E1A0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001BEB7-68DE-4073-BFB2-6C44A459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17" y="1037493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2C10D6-E0C7-4049-9FF7-D2C1C52E9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862766"/>
              </p:ext>
            </p:extLst>
          </p:nvPr>
        </p:nvGraphicFramePr>
        <p:xfrm>
          <a:off x="1378227" y="781878"/>
          <a:ext cx="9011478" cy="560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2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670C33C-3ACF-4838-B42D-28532843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Testing Model B on ULCA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Performance Comparison of Model A and B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Selection and finalization of ASR model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Packaging and containerization of model and environment</a:t>
            </a:r>
          </a:p>
          <a:p>
            <a:pPr lvl="1" eaLnBrk="1" hangingPunct="1">
              <a:lnSpc>
                <a:spcPct val="90000"/>
              </a:lnSpc>
              <a:buClrTx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Development of user interface (web-app)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26F6A42-F32D-461D-B9F6-851A7AD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361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AD11CAC-4BFD-4259-A3EE-8025FC9E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97" y="236468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Thank You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1243B-EBDA-A3B1-DF7E-CDEA106D138A}"/>
              </a:ext>
            </a:extLst>
          </p:cNvPr>
          <p:cNvSpPr txBox="1"/>
          <p:nvPr/>
        </p:nvSpPr>
        <p:spPr>
          <a:xfrm>
            <a:off x="3046828" y="284422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8585E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Management</a:t>
            </a:r>
            <a:endParaRPr lang="en-US" altLang="en-US" sz="4000" dirty="0">
              <a:solidFill>
                <a:srgbClr val="8585E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A7AF7D0-161B-D957-2C6A-525D9BDBB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Tasks Undertaken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56998AA-DAE0-A93F-E06C-2CDE88F8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Developing Project Planning Timeline</a:t>
            </a:r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Regular meetings with project mentor (every Saturday)</a:t>
            </a:r>
          </a:p>
          <a:p>
            <a:pPr marL="430213" lvl="1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Assigning tasks to team members using Agile Story Board</a:t>
            </a:r>
          </a:p>
        </p:txBody>
      </p:sp>
    </p:spTree>
    <p:extLst>
      <p:ext uri="{BB962C8B-B14F-4D97-AF65-F5344CB8AC3E}">
        <p14:creationId xmlns:p14="http://schemas.microsoft.com/office/powerpoint/2010/main" val="21137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0A1A8-E7E6-6658-D618-C8054BFC1082}"/>
              </a:ext>
            </a:extLst>
          </p:cNvPr>
          <p:cNvSpPr txBox="1"/>
          <p:nvPr/>
        </p:nvSpPr>
        <p:spPr>
          <a:xfrm>
            <a:off x="3046828" y="284422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8585E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Story Board</a:t>
            </a:r>
            <a:endParaRPr lang="en-US" altLang="en-US" sz="4000" dirty="0">
              <a:solidFill>
                <a:srgbClr val="8585E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8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3B8F0-1BBC-E871-E14E-69105432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5" y="267286"/>
            <a:ext cx="11666729" cy="561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FF1D5B1-92CB-4CC4-A46D-FD3AE611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2" y="1151946"/>
            <a:ext cx="9260627" cy="4554107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402FECEC-24AE-4486-9D38-F3FAA5EFC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Model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164427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 descr="Basic Timeline" title="SmartArt">
            <a:extLst>
              <a:ext uri="{FF2B5EF4-FFF2-40B4-BE49-F238E27FC236}">
                <a16:creationId xmlns:a16="http://schemas.microsoft.com/office/drawing/2014/main" id="{2E771DE9-1C72-282F-37CB-F17F0E147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61004"/>
              </p:ext>
            </p:extLst>
          </p:nvPr>
        </p:nvGraphicFramePr>
        <p:xfrm>
          <a:off x="201988" y="1165860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2920B9-E4E7-9492-DE3F-538EEB9E57D7}"/>
              </a:ext>
            </a:extLst>
          </p:cNvPr>
          <p:cNvSpPr/>
          <p:nvPr/>
        </p:nvSpPr>
        <p:spPr>
          <a:xfrm>
            <a:off x="2414661" y="1237960"/>
            <a:ext cx="2813539" cy="3854548"/>
          </a:xfrm>
          <a:custGeom>
            <a:avLst/>
            <a:gdLst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82880 w 2518117"/>
              <a:gd name="connsiteY2" fmla="*/ 1575582 h 3854548"/>
              <a:gd name="connsiteX3" fmla="*/ 1111348 w 2518117"/>
              <a:gd name="connsiteY3" fmla="*/ 886265 h 3854548"/>
              <a:gd name="connsiteX4" fmla="*/ 1631853 w 2518117"/>
              <a:gd name="connsiteY4" fmla="*/ 520505 h 3854548"/>
              <a:gd name="connsiteX5" fmla="*/ 1913207 w 2518117"/>
              <a:gd name="connsiteY5" fmla="*/ 393896 h 3854548"/>
              <a:gd name="connsiteX6" fmla="*/ 1955410 w 2518117"/>
              <a:gd name="connsiteY6" fmla="*/ 379828 h 3854548"/>
              <a:gd name="connsiteX7" fmla="*/ 2208628 w 2518117"/>
              <a:gd name="connsiteY7" fmla="*/ 211016 h 3854548"/>
              <a:gd name="connsiteX8" fmla="*/ 2293034 w 2518117"/>
              <a:gd name="connsiteY8" fmla="*/ 126610 h 3854548"/>
              <a:gd name="connsiteX9" fmla="*/ 2363373 w 2518117"/>
              <a:gd name="connsiteY9" fmla="*/ 84406 h 3854548"/>
              <a:gd name="connsiteX10" fmla="*/ 2405576 w 2518117"/>
              <a:gd name="connsiteY10" fmla="*/ 42203 h 3854548"/>
              <a:gd name="connsiteX11" fmla="*/ 2518117 w 2518117"/>
              <a:gd name="connsiteY11" fmla="*/ 0 h 3854548"/>
              <a:gd name="connsiteX12" fmla="*/ 2518117 w 2518117"/>
              <a:gd name="connsiteY12" fmla="*/ 0 h 3854548"/>
              <a:gd name="connsiteX13" fmla="*/ 2518117 w 2518117"/>
              <a:gd name="connsiteY13" fmla="*/ 3854548 h 3854548"/>
              <a:gd name="connsiteX14" fmla="*/ 0 w 2518117"/>
              <a:gd name="connsiteY14" fmla="*/ 1941342 h 3854548"/>
              <a:gd name="connsiteX15" fmla="*/ 0 w 2518117"/>
              <a:gd name="connsiteY15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82880 w 2518117"/>
              <a:gd name="connsiteY2" fmla="*/ 1575582 h 3854548"/>
              <a:gd name="connsiteX3" fmla="*/ 1631853 w 2518117"/>
              <a:gd name="connsiteY3" fmla="*/ 520505 h 3854548"/>
              <a:gd name="connsiteX4" fmla="*/ 1913207 w 2518117"/>
              <a:gd name="connsiteY4" fmla="*/ 393896 h 3854548"/>
              <a:gd name="connsiteX5" fmla="*/ 1955410 w 2518117"/>
              <a:gd name="connsiteY5" fmla="*/ 379828 h 3854548"/>
              <a:gd name="connsiteX6" fmla="*/ 2208628 w 2518117"/>
              <a:gd name="connsiteY6" fmla="*/ 211016 h 3854548"/>
              <a:gd name="connsiteX7" fmla="*/ 2293034 w 2518117"/>
              <a:gd name="connsiteY7" fmla="*/ 126610 h 3854548"/>
              <a:gd name="connsiteX8" fmla="*/ 2363373 w 2518117"/>
              <a:gd name="connsiteY8" fmla="*/ 84406 h 3854548"/>
              <a:gd name="connsiteX9" fmla="*/ 2405576 w 2518117"/>
              <a:gd name="connsiteY9" fmla="*/ 42203 h 3854548"/>
              <a:gd name="connsiteX10" fmla="*/ 2518117 w 2518117"/>
              <a:gd name="connsiteY10" fmla="*/ 0 h 3854548"/>
              <a:gd name="connsiteX11" fmla="*/ 2518117 w 2518117"/>
              <a:gd name="connsiteY11" fmla="*/ 0 h 3854548"/>
              <a:gd name="connsiteX12" fmla="*/ 2518117 w 2518117"/>
              <a:gd name="connsiteY12" fmla="*/ 3854548 h 3854548"/>
              <a:gd name="connsiteX13" fmla="*/ 0 w 2518117"/>
              <a:gd name="connsiteY13" fmla="*/ 1941342 h 3854548"/>
              <a:gd name="connsiteX14" fmla="*/ 0 w 2518117"/>
              <a:gd name="connsiteY14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631853 w 2518117"/>
              <a:gd name="connsiteY2" fmla="*/ 520505 h 3854548"/>
              <a:gd name="connsiteX3" fmla="*/ 1913207 w 2518117"/>
              <a:gd name="connsiteY3" fmla="*/ 393896 h 3854548"/>
              <a:gd name="connsiteX4" fmla="*/ 1955410 w 2518117"/>
              <a:gd name="connsiteY4" fmla="*/ 379828 h 3854548"/>
              <a:gd name="connsiteX5" fmla="*/ 2208628 w 2518117"/>
              <a:gd name="connsiteY5" fmla="*/ 211016 h 3854548"/>
              <a:gd name="connsiteX6" fmla="*/ 2293034 w 2518117"/>
              <a:gd name="connsiteY6" fmla="*/ 126610 h 3854548"/>
              <a:gd name="connsiteX7" fmla="*/ 2363373 w 2518117"/>
              <a:gd name="connsiteY7" fmla="*/ 84406 h 3854548"/>
              <a:gd name="connsiteX8" fmla="*/ 2405576 w 2518117"/>
              <a:gd name="connsiteY8" fmla="*/ 42203 h 3854548"/>
              <a:gd name="connsiteX9" fmla="*/ 2518117 w 2518117"/>
              <a:gd name="connsiteY9" fmla="*/ 0 h 3854548"/>
              <a:gd name="connsiteX10" fmla="*/ 2518117 w 2518117"/>
              <a:gd name="connsiteY10" fmla="*/ 0 h 3854548"/>
              <a:gd name="connsiteX11" fmla="*/ 2518117 w 2518117"/>
              <a:gd name="connsiteY11" fmla="*/ 3854548 h 3854548"/>
              <a:gd name="connsiteX12" fmla="*/ 0 w 2518117"/>
              <a:gd name="connsiteY12" fmla="*/ 1941342 h 3854548"/>
              <a:gd name="connsiteX13" fmla="*/ 0 w 2518117"/>
              <a:gd name="connsiteY13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913207 w 2518117"/>
              <a:gd name="connsiteY2" fmla="*/ 393896 h 3854548"/>
              <a:gd name="connsiteX3" fmla="*/ 1955410 w 2518117"/>
              <a:gd name="connsiteY3" fmla="*/ 379828 h 3854548"/>
              <a:gd name="connsiteX4" fmla="*/ 2208628 w 2518117"/>
              <a:gd name="connsiteY4" fmla="*/ 211016 h 3854548"/>
              <a:gd name="connsiteX5" fmla="*/ 2293034 w 2518117"/>
              <a:gd name="connsiteY5" fmla="*/ 126610 h 3854548"/>
              <a:gd name="connsiteX6" fmla="*/ 2363373 w 2518117"/>
              <a:gd name="connsiteY6" fmla="*/ 84406 h 3854548"/>
              <a:gd name="connsiteX7" fmla="*/ 2405576 w 2518117"/>
              <a:gd name="connsiteY7" fmla="*/ 42203 h 3854548"/>
              <a:gd name="connsiteX8" fmla="*/ 2518117 w 2518117"/>
              <a:gd name="connsiteY8" fmla="*/ 0 h 3854548"/>
              <a:gd name="connsiteX9" fmla="*/ 2518117 w 2518117"/>
              <a:gd name="connsiteY9" fmla="*/ 0 h 3854548"/>
              <a:gd name="connsiteX10" fmla="*/ 2518117 w 2518117"/>
              <a:gd name="connsiteY10" fmla="*/ 3854548 h 3854548"/>
              <a:gd name="connsiteX11" fmla="*/ 0 w 2518117"/>
              <a:gd name="connsiteY11" fmla="*/ 1941342 h 3854548"/>
              <a:gd name="connsiteX12" fmla="*/ 0 w 2518117"/>
              <a:gd name="connsiteY12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1913207 w 2518117"/>
              <a:gd name="connsiteY2" fmla="*/ 393896 h 3854548"/>
              <a:gd name="connsiteX3" fmla="*/ 2208628 w 2518117"/>
              <a:gd name="connsiteY3" fmla="*/ 211016 h 3854548"/>
              <a:gd name="connsiteX4" fmla="*/ 2293034 w 2518117"/>
              <a:gd name="connsiteY4" fmla="*/ 126610 h 3854548"/>
              <a:gd name="connsiteX5" fmla="*/ 2363373 w 2518117"/>
              <a:gd name="connsiteY5" fmla="*/ 84406 h 3854548"/>
              <a:gd name="connsiteX6" fmla="*/ 2405576 w 2518117"/>
              <a:gd name="connsiteY6" fmla="*/ 42203 h 3854548"/>
              <a:gd name="connsiteX7" fmla="*/ 2518117 w 2518117"/>
              <a:gd name="connsiteY7" fmla="*/ 0 h 3854548"/>
              <a:gd name="connsiteX8" fmla="*/ 2518117 w 2518117"/>
              <a:gd name="connsiteY8" fmla="*/ 0 h 3854548"/>
              <a:gd name="connsiteX9" fmla="*/ 2518117 w 2518117"/>
              <a:gd name="connsiteY9" fmla="*/ 3854548 h 3854548"/>
              <a:gd name="connsiteX10" fmla="*/ 0 w 2518117"/>
              <a:gd name="connsiteY10" fmla="*/ 1941342 h 3854548"/>
              <a:gd name="connsiteX11" fmla="*/ 0 w 2518117"/>
              <a:gd name="connsiteY11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208628 w 2518117"/>
              <a:gd name="connsiteY2" fmla="*/ 211016 h 3854548"/>
              <a:gd name="connsiteX3" fmla="*/ 2293034 w 2518117"/>
              <a:gd name="connsiteY3" fmla="*/ 126610 h 3854548"/>
              <a:gd name="connsiteX4" fmla="*/ 2363373 w 2518117"/>
              <a:gd name="connsiteY4" fmla="*/ 84406 h 3854548"/>
              <a:gd name="connsiteX5" fmla="*/ 2405576 w 2518117"/>
              <a:gd name="connsiteY5" fmla="*/ 42203 h 3854548"/>
              <a:gd name="connsiteX6" fmla="*/ 2518117 w 2518117"/>
              <a:gd name="connsiteY6" fmla="*/ 0 h 3854548"/>
              <a:gd name="connsiteX7" fmla="*/ 2518117 w 2518117"/>
              <a:gd name="connsiteY7" fmla="*/ 0 h 3854548"/>
              <a:gd name="connsiteX8" fmla="*/ 2518117 w 2518117"/>
              <a:gd name="connsiteY8" fmla="*/ 3854548 h 3854548"/>
              <a:gd name="connsiteX9" fmla="*/ 0 w 2518117"/>
              <a:gd name="connsiteY9" fmla="*/ 1941342 h 3854548"/>
              <a:gd name="connsiteX10" fmla="*/ 0 w 2518117"/>
              <a:gd name="connsiteY10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293034 w 2518117"/>
              <a:gd name="connsiteY2" fmla="*/ 126610 h 3854548"/>
              <a:gd name="connsiteX3" fmla="*/ 2363373 w 2518117"/>
              <a:gd name="connsiteY3" fmla="*/ 84406 h 3854548"/>
              <a:gd name="connsiteX4" fmla="*/ 2405576 w 2518117"/>
              <a:gd name="connsiteY4" fmla="*/ 42203 h 3854548"/>
              <a:gd name="connsiteX5" fmla="*/ 2518117 w 2518117"/>
              <a:gd name="connsiteY5" fmla="*/ 0 h 3854548"/>
              <a:gd name="connsiteX6" fmla="*/ 2518117 w 2518117"/>
              <a:gd name="connsiteY6" fmla="*/ 0 h 3854548"/>
              <a:gd name="connsiteX7" fmla="*/ 2518117 w 2518117"/>
              <a:gd name="connsiteY7" fmla="*/ 3854548 h 3854548"/>
              <a:gd name="connsiteX8" fmla="*/ 0 w 2518117"/>
              <a:gd name="connsiteY8" fmla="*/ 1941342 h 3854548"/>
              <a:gd name="connsiteX9" fmla="*/ 0 w 2518117"/>
              <a:gd name="connsiteY9" fmla="*/ 1519311 h 3854548"/>
              <a:gd name="connsiteX0" fmla="*/ 0 w 2518117"/>
              <a:gd name="connsiteY0" fmla="*/ 1522763 h 3858000"/>
              <a:gd name="connsiteX1" fmla="*/ 0 w 2518117"/>
              <a:gd name="connsiteY1" fmla="*/ 1522763 h 3858000"/>
              <a:gd name="connsiteX2" fmla="*/ 2293034 w 2518117"/>
              <a:gd name="connsiteY2" fmla="*/ 130062 h 3858000"/>
              <a:gd name="connsiteX3" fmla="*/ 2405576 w 2518117"/>
              <a:gd name="connsiteY3" fmla="*/ 45655 h 3858000"/>
              <a:gd name="connsiteX4" fmla="*/ 2518117 w 2518117"/>
              <a:gd name="connsiteY4" fmla="*/ 3452 h 3858000"/>
              <a:gd name="connsiteX5" fmla="*/ 2518117 w 2518117"/>
              <a:gd name="connsiteY5" fmla="*/ 3452 h 3858000"/>
              <a:gd name="connsiteX6" fmla="*/ 2518117 w 2518117"/>
              <a:gd name="connsiteY6" fmla="*/ 3858000 h 3858000"/>
              <a:gd name="connsiteX7" fmla="*/ 0 w 2518117"/>
              <a:gd name="connsiteY7" fmla="*/ 1944794 h 3858000"/>
              <a:gd name="connsiteX8" fmla="*/ 0 w 2518117"/>
              <a:gd name="connsiteY8" fmla="*/ 1522763 h 3858000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405576 w 2518117"/>
              <a:gd name="connsiteY2" fmla="*/ 42203 h 3854548"/>
              <a:gd name="connsiteX3" fmla="*/ 2518117 w 2518117"/>
              <a:gd name="connsiteY3" fmla="*/ 0 h 3854548"/>
              <a:gd name="connsiteX4" fmla="*/ 2518117 w 2518117"/>
              <a:gd name="connsiteY4" fmla="*/ 0 h 3854548"/>
              <a:gd name="connsiteX5" fmla="*/ 2518117 w 2518117"/>
              <a:gd name="connsiteY5" fmla="*/ 3854548 h 3854548"/>
              <a:gd name="connsiteX6" fmla="*/ 0 w 2518117"/>
              <a:gd name="connsiteY6" fmla="*/ 1941342 h 3854548"/>
              <a:gd name="connsiteX7" fmla="*/ 0 w 2518117"/>
              <a:gd name="connsiteY7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518117 w 2518117"/>
              <a:gd name="connsiteY2" fmla="*/ 0 h 3854548"/>
              <a:gd name="connsiteX3" fmla="*/ 2518117 w 2518117"/>
              <a:gd name="connsiteY3" fmla="*/ 0 h 3854548"/>
              <a:gd name="connsiteX4" fmla="*/ 2518117 w 2518117"/>
              <a:gd name="connsiteY4" fmla="*/ 3854548 h 3854548"/>
              <a:gd name="connsiteX5" fmla="*/ 0 w 2518117"/>
              <a:gd name="connsiteY5" fmla="*/ 1941342 h 3854548"/>
              <a:gd name="connsiteX6" fmla="*/ 0 w 2518117"/>
              <a:gd name="connsiteY6" fmla="*/ 1519311 h 3854548"/>
              <a:gd name="connsiteX0" fmla="*/ 0 w 2518117"/>
              <a:gd name="connsiteY0" fmla="*/ 1519311 h 3854548"/>
              <a:gd name="connsiteX1" fmla="*/ 0 w 2518117"/>
              <a:gd name="connsiteY1" fmla="*/ 1519311 h 3854548"/>
              <a:gd name="connsiteX2" fmla="*/ 2518117 w 2518117"/>
              <a:gd name="connsiteY2" fmla="*/ 0 h 3854548"/>
              <a:gd name="connsiteX3" fmla="*/ 2518117 w 2518117"/>
              <a:gd name="connsiteY3" fmla="*/ 0 h 3854548"/>
              <a:gd name="connsiteX4" fmla="*/ 2518117 w 2518117"/>
              <a:gd name="connsiteY4" fmla="*/ 3854548 h 3854548"/>
              <a:gd name="connsiteX5" fmla="*/ 11934 w 2518117"/>
              <a:gd name="connsiteY5" fmla="*/ 2841674 h 3854548"/>
              <a:gd name="connsiteX6" fmla="*/ 0 w 2518117"/>
              <a:gd name="connsiteY6" fmla="*/ 1519311 h 38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8117" h="3854548">
                <a:moveTo>
                  <a:pt x="0" y="1519311"/>
                </a:moveTo>
                <a:lnTo>
                  <a:pt x="0" y="1519311"/>
                </a:lnTo>
                <a:lnTo>
                  <a:pt x="2518117" y="0"/>
                </a:lnTo>
                <a:lnTo>
                  <a:pt x="2518117" y="0"/>
                </a:lnTo>
                <a:lnTo>
                  <a:pt x="2518117" y="3854548"/>
                </a:lnTo>
                <a:lnTo>
                  <a:pt x="11934" y="2841674"/>
                </a:lnTo>
                <a:lnTo>
                  <a:pt x="0" y="151931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5C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74337-1573-A8C8-3105-FC1F6D2E13DE}"/>
              </a:ext>
            </a:extLst>
          </p:cNvPr>
          <p:cNvSpPr txBox="1"/>
          <p:nvPr/>
        </p:nvSpPr>
        <p:spPr>
          <a:xfrm>
            <a:off x="5219114" y="1324333"/>
            <a:ext cx="6625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09/04/22 – 12/04/22: Exploratory Analysis of ULCA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13/04/22 – 21/04/22: Testing of Model A on ULCA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21/04/22 – 23/04/22: Analysis of Test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23/04/22 – 02/05/22: Training of Model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F75C29-E0EC-821B-260B-6B7C5036B7DE}"/>
              </a:ext>
            </a:extLst>
          </p:cNvPr>
          <p:cNvSpPr txBox="1"/>
          <p:nvPr/>
        </p:nvSpPr>
        <p:spPr>
          <a:xfrm>
            <a:off x="2372753" y="1165838"/>
            <a:ext cx="112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C00"/>
                </a:solidFill>
              </a:rPr>
              <a:t>Oct 2021</a:t>
            </a:r>
            <a:endParaRPr lang="en-IN" dirty="0">
              <a:solidFill>
                <a:srgbClr val="005C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48B162-1E00-D57C-0BC4-784018C52EBA}"/>
              </a:ext>
            </a:extLst>
          </p:cNvPr>
          <p:cNvSpPr txBox="1"/>
          <p:nvPr/>
        </p:nvSpPr>
        <p:spPr>
          <a:xfrm>
            <a:off x="2358685" y="2463930"/>
            <a:ext cx="112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C00"/>
                </a:solidFill>
              </a:rPr>
              <a:t>Apr 2022</a:t>
            </a:r>
            <a:endParaRPr lang="en-IN" dirty="0">
              <a:solidFill>
                <a:srgbClr val="005C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1AA699-C79F-25B8-4A53-4DD2A8D0DF00}"/>
              </a:ext>
            </a:extLst>
          </p:cNvPr>
          <p:cNvSpPr txBox="1"/>
          <p:nvPr/>
        </p:nvSpPr>
        <p:spPr>
          <a:xfrm>
            <a:off x="2346878" y="3994821"/>
            <a:ext cx="15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27D00"/>
                </a:solidFill>
              </a:rPr>
              <a:t>Today</a:t>
            </a:r>
            <a:endParaRPr lang="en-IN" b="1" dirty="0">
              <a:solidFill>
                <a:srgbClr val="D27D00"/>
              </a:solidFill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F73356B2-AEE8-E6FC-6D14-8BB441F7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45" y="-112222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2890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BB45197-21AA-428E-DA0D-346DACA9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System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FA93C-2ACC-45BE-2815-60DA2F3BCCE0}"/>
              </a:ext>
            </a:extLst>
          </p:cNvPr>
          <p:cNvSpPr/>
          <p:nvPr/>
        </p:nvSpPr>
        <p:spPr>
          <a:xfrm>
            <a:off x="661182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 Preprocessing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DF15-9954-8459-3EBF-C8EF1E0CC57A}"/>
              </a:ext>
            </a:extLst>
          </p:cNvPr>
          <p:cNvSpPr/>
          <p:nvPr/>
        </p:nvSpPr>
        <p:spPr>
          <a:xfrm>
            <a:off x="3757247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ASR Model Training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2FF34-CD39-B622-866D-A844CAB4366B}"/>
              </a:ext>
            </a:extLst>
          </p:cNvPr>
          <p:cNvSpPr/>
          <p:nvPr/>
        </p:nvSpPr>
        <p:spPr>
          <a:xfrm>
            <a:off x="2532184" y="4006948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AM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C0F07-5199-C70F-E971-388BA8EC2696}"/>
              </a:ext>
            </a:extLst>
          </p:cNvPr>
          <p:cNvSpPr/>
          <p:nvPr/>
        </p:nvSpPr>
        <p:spPr>
          <a:xfrm>
            <a:off x="4890870" y="4006948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LM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9FC85-0ED8-8629-4A94-618B57FD1A9E}"/>
              </a:ext>
            </a:extLst>
          </p:cNvPr>
          <p:cNvSpPr/>
          <p:nvPr/>
        </p:nvSpPr>
        <p:spPr>
          <a:xfrm>
            <a:off x="6853313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and Analysis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07280-C1FD-D9E6-7B1D-9348FE337C49}"/>
              </a:ext>
            </a:extLst>
          </p:cNvPr>
          <p:cNvSpPr/>
          <p:nvPr/>
        </p:nvSpPr>
        <p:spPr>
          <a:xfrm>
            <a:off x="9632266" y="1936652"/>
            <a:ext cx="1871003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Deploying the Model in Cloud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EED74-FBE2-0BF5-3B85-039A2790725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532185" y="2485292"/>
            <a:ext cx="1225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9909C0-E7C2-D6B2-B09B-75F632C5364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28250" y="2485292"/>
            <a:ext cx="122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E1B555-3D5A-EAD5-CC54-E84C9AB7608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24316" y="2485292"/>
            <a:ext cx="90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D84A48-93CE-A7D4-318A-6980D71984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686" y="3033932"/>
            <a:ext cx="1225063" cy="9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4E0A84-7DAF-BBA3-F81E-748F141E3E8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92749" y="3033932"/>
            <a:ext cx="1133623" cy="97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525</Words>
  <Application>Microsoft Office PowerPoint</Application>
  <PresentationFormat>Widescreen</PresentationFormat>
  <Paragraphs>152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Sujatha Narayanan</dc:creator>
  <cp:lastModifiedBy>Sujatha Narayanan</cp:lastModifiedBy>
  <cp:revision>76</cp:revision>
  <dcterms:created xsi:type="dcterms:W3CDTF">2022-04-05T03:54:43Z</dcterms:created>
  <dcterms:modified xsi:type="dcterms:W3CDTF">2022-05-06T02:36:34Z</dcterms:modified>
</cp:coreProperties>
</file>