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94" r:id="rId4"/>
    <p:sldId id="299" r:id="rId5"/>
    <p:sldId id="275" r:id="rId6"/>
    <p:sldId id="277" r:id="rId7"/>
    <p:sldId id="27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98D4"/>
    <a:srgbClr val="DDDDDD"/>
    <a:srgbClr val="B9D6F9"/>
    <a:srgbClr val="D27D00"/>
    <a:srgbClr val="005C00"/>
    <a:srgbClr val="00A200"/>
    <a:srgbClr val="4FFF4F"/>
    <a:srgbClr val="69FF69"/>
    <a:srgbClr val="2DFF2D"/>
    <a:srgbClr val="FFF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11AE9903-8A7D-40BB-AF2D-0827DA2C4880}">
      <dgm:prSet phldrT="[Text]" custT="1"/>
      <dgm:spPr/>
      <dgm:t>
        <a:bodyPr/>
        <a:lstStyle/>
        <a:p>
          <a:r>
            <a:rPr lang="en-US" sz="1600" b="1" dirty="0">
              <a:solidFill>
                <a:srgbClr val="00A200"/>
              </a:solidFill>
            </a:rPr>
            <a:t>Review 0</a:t>
          </a:r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/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/>
        </a:p>
      </dgm:t>
    </dgm:pt>
    <dgm:pt modelId="{1C0E0690-0D28-498A-9713-AAA00D9F988C}">
      <dgm:prSet phldrT="[Text]" custT="1"/>
      <dgm:spPr/>
      <dgm:t>
        <a:bodyPr/>
        <a:lstStyle/>
        <a:p>
          <a:r>
            <a:rPr lang="en-US" sz="1600" b="1" dirty="0">
              <a:solidFill>
                <a:srgbClr val="00A200"/>
              </a:solidFill>
            </a:rPr>
            <a:t>Review 1</a:t>
          </a:r>
        </a:p>
      </dgm:t>
    </dgm:pt>
    <dgm:pt modelId="{20FDDFC3-5A94-4CF6-810E-1E90F9A3B358}" type="parTrans" cxnId="{EDB18B3F-E7D9-4B83-B7F5-951359A51026}">
      <dgm:prSet/>
      <dgm:spPr/>
      <dgm:t>
        <a:bodyPr/>
        <a:lstStyle/>
        <a:p>
          <a:endParaRPr lang="en-US"/>
        </a:p>
      </dgm:t>
    </dgm:pt>
    <dgm:pt modelId="{15990F3A-020E-4F6E-8FAA-5A892B027742}" type="sibTrans" cxnId="{EDB18B3F-E7D9-4B83-B7F5-951359A51026}">
      <dgm:prSet/>
      <dgm:spPr/>
      <dgm:t>
        <a:bodyPr/>
        <a:lstStyle/>
        <a:p>
          <a:endParaRPr lang="en-US"/>
        </a:p>
      </dgm:t>
    </dgm:pt>
    <dgm:pt modelId="{30E7E69C-CFDD-4141-8033-E02187194337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75000"/>
                </a:schemeClr>
              </a:solidFill>
            </a:rPr>
            <a:t>Review 3</a:t>
          </a:r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/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/>
        </a:p>
      </dgm:t>
    </dgm:pt>
    <dgm:pt modelId="{EC9D9BC5-DF1F-48F4-A3A0-995A1EAC6DBF}">
      <dgm:prSet phldrT="[Text]" custT="1"/>
      <dgm:spPr/>
      <dgm:t>
        <a:bodyPr/>
        <a:lstStyle/>
        <a:p>
          <a:r>
            <a:rPr lang="en-US" sz="1400" dirty="0">
              <a:solidFill>
                <a:srgbClr val="00A200"/>
              </a:solidFill>
            </a:rPr>
            <a:t>Problem definition</a:t>
          </a:r>
        </a:p>
      </dgm:t>
    </dgm:pt>
    <dgm:pt modelId="{A3D874C7-4F3D-4435-94D7-A2B4B0761EA0}" type="parTrans" cxnId="{4EEA928E-1F84-4979-AEC7-2E46FBD74587}">
      <dgm:prSet/>
      <dgm:spPr/>
      <dgm:t>
        <a:bodyPr/>
        <a:lstStyle/>
        <a:p>
          <a:endParaRPr lang="en-IN"/>
        </a:p>
      </dgm:t>
    </dgm:pt>
    <dgm:pt modelId="{6D870573-6283-4CDF-8566-1A846E781681}" type="sibTrans" cxnId="{4EEA928E-1F84-4979-AEC7-2E46FBD74587}">
      <dgm:prSet/>
      <dgm:spPr/>
      <dgm:t>
        <a:bodyPr/>
        <a:lstStyle/>
        <a:p>
          <a:endParaRPr lang="en-IN"/>
        </a:p>
      </dgm:t>
    </dgm:pt>
    <dgm:pt modelId="{E149182C-E05C-4527-9535-2F8A23D814CC}">
      <dgm:prSet phldrT="[Text]" custT="1"/>
      <dgm:spPr/>
      <dgm:t>
        <a:bodyPr/>
        <a:lstStyle/>
        <a:p>
          <a:r>
            <a:rPr lang="en-US" sz="1400" dirty="0">
              <a:solidFill>
                <a:srgbClr val="00A200"/>
              </a:solidFill>
            </a:rPr>
            <a:t>SoW estimation</a:t>
          </a:r>
        </a:p>
      </dgm:t>
    </dgm:pt>
    <dgm:pt modelId="{02B06ECE-2ED5-4B69-A07F-A6E8886A957B}" type="parTrans" cxnId="{639D45C6-049F-40E1-8FB9-6A21D55742AE}">
      <dgm:prSet/>
      <dgm:spPr/>
      <dgm:t>
        <a:bodyPr/>
        <a:lstStyle/>
        <a:p>
          <a:endParaRPr lang="en-IN"/>
        </a:p>
      </dgm:t>
    </dgm:pt>
    <dgm:pt modelId="{72427BB5-7F27-41DE-97B1-1E39EBCEC68F}" type="sibTrans" cxnId="{639D45C6-049F-40E1-8FB9-6A21D55742AE}">
      <dgm:prSet/>
      <dgm:spPr/>
      <dgm:t>
        <a:bodyPr/>
        <a:lstStyle/>
        <a:p>
          <a:endParaRPr lang="en-IN"/>
        </a:p>
      </dgm:t>
    </dgm:pt>
    <dgm:pt modelId="{3E13682B-16A4-4D6B-863C-2A6FD76BA4BE}">
      <dgm:prSet phldrT="[Text]"/>
      <dgm:spPr/>
      <dgm:t>
        <a:bodyPr/>
        <a:lstStyle/>
        <a:p>
          <a:r>
            <a:rPr lang="en-US" b="1" dirty="0">
              <a:solidFill>
                <a:srgbClr val="FFC000"/>
              </a:solidFill>
            </a:rPr>
            <a:t>Review 2</a:t>
          </a:r>
        </a:p>
      </dgm:t>
    </dgm:pt>
    <dgm:pt modelId="{876FB201-AD44-43EC-8517-CC8BF6D6F28E}" type="parTrans" cxnId="{8BD55CE3-A00E-459C-A26B-A78F1553250A}">
      <dgm:prSet/>
      <dgm:spPr/>
      <dgm:t>
        <a:bodyPr/>
        <a:lstStyle/>
        <a:p>
          <a:endParaRPr lang="en-IN"/>
        </a:p>
      </dgm:t>
    </dgm:pt>
    <dgm:pt modelId="{01B35A02-B636-4C1A-8C81-86A3798FF6C8}" type="sibTrans" cxnId="{8BD55CE3-A00E-459C-A26B-A78F1553250A}">
      <dgm:prSet/>
      <dgm:spPr/>
      <dgm:t>
        <a:bodyPr/>
        <a:lstStyle/>
        <a:p>
          <a:endParaRPr lang="en-IN"/>
        </a:p>
      </dgm:t>
    </dgm:pt>
    <dgm:pt modelId="{9ADA50F5-76D4-4516-A62F-8D92CFF3414C}">
      <dgm:prSet phldrT="[Text]" custT="1"/>
      <dgm:spPr/>
      <dgm:t>
        <a:bodyPr/>
        <a:lstStyle/>
        <a:p>
          <a:r>
            <a:rPr lang="en-US" sz="1400" dirty="0">
              <a:solidFill>
                <a:srgbClr val="00A200"/>
              </a:solidFill>
            </a:rPr>
            <a:t>ASR Model v1</a:t>
          </a:r>
        </a:p>
      </dgm:t>
    </dgm:pt>
    <dgm:pt modelId="{7392085E-B99B-46A6-95D4-D0DC4ED435B4}" type="parTrans" cxnId="{413F6256-67F2-4F00-8D6A-224B7F4AAA58}">
      <dgm:prSet/>
      <dgm:spPr/>
      <dgm:t>
        <a:bodyPr/>
        <a:lstStyle/>
        <a:p>
          <a:endParaRPr lang="en-IN"/>
        </a:p>
      </dgm:t>
    </dgm:pt>
    <dgm:pt modelId="{1F06637E-687C-4C42-84B3-E35FC1CCC55C}" type="sibTrans" cxnId="{413F6256-67F2-4F00-8D6A-224B7F4AAA58}">
      <dgm:prSet/>
      <dgm:spPr/>
      <dgm:t>
        <a:bodyPr/>
        <a:lstStyle/>
        <a:p>
          <a:endParaRPr lang="en-IN"/>
        </a:p>
      </dgm:t>
    </dgm:pt>
    <dgm:pt modelId="{32822321-8AD3-4FFF-AE38-506E4F3DC13A}">
      <dgm:prSet phldrT="[Text]" custT="1"/>
      <dgm:spPr/>
      <dgm:t>
        <a:bodyPr/>
        <a:lstStyle/>
        <a:p>
          <a:r>
            <a:rPr lang="en-US" sz="1400" dirty="0">
              <a:solidFill>
                <a:srgbClr val="00A200"/>
              </a:solidFill>
            </a:rPr>
            <a:t>Language Model</a:t>
          </a:r>
        </a:p>
      </dgm:t>
    </dgm:pt>
    <dgm:pt modelId="{82DFC9DD-2282-43E8-AE54-F23256A1C4A7}" type="parTrans" cxnId="{BC5D5287-0AF3-4758-87DC-32AAA26C3D31}">
      <dgm:prSet/>
      <dgm:spPr/>
      <dgm:t>
        <a:bodyPr/>
        <a:lstStyle/>
        <a:p>
          <a:endParaRPr lang="en-IN"/>
        </a:p>
      </dgm:t>
    </dgm:pt>
    <dgm:pt modelId="{EA60F5C6-FC46-44A9-B960-5446B5B00542}" type="sibTrans" cxnId="{BC5D5287-0AF3-4758-87DC-32AAA26C3D31}">
      <dgm:prSet/>
      <dgm:spPr/>
      <dgm:t>
        <a:bodyPr/>
        <a:lstStyle/>
        <a:p>
          <a:endParaRPr lang="en-IN"/>
        </a:p>
      </dgm:t>
    </dgm:pt>
    <dgm:pt modelId="{BC611818-156D-434C-B938-980FAFD6844A}">
      <dgm:prSet phldrT="[Text]" custT="1"/>
      <dgm:spPr/>
      <dgm:t>
        <a:bodyPr/>
        <a:lstStyle/>
        <a:p>
          <a:r>
            <a:rPr lang="en-US" sz="1400" dirty="0">
              <a:solidFill>
                <a:srgbClr val="00A200"/>
              </a:solidFill>
            </a:rPr>
            <a:t>Datasets finalization and pre-processing</a:t>
          </a:r>
        </a:p>
      </dgm:t>
    </dgm:pt>
    <dgm:pt modelId="{20D01FC8-7784-417F-85A7-670286325838}" type="parTrans" cxnId="{E209F134-8090-4E25-A71B-73F389679E05}">
      <dgm:prSet/>
      <dgm:spPr/>
      <dgm:t>
        <a:bodyPr/>
        <a:lstStyle/>
        <a:p>
          <a:endParaRPr lang="en-IN"/>
        </a:p>
      </dgm:t>
    </dgm:pt>
    <dgm:pt modelId="{6E113C51-6536-4492-99F1-39CE0E72B0E4}" type="sibTrans" cxnId="{E209F134-8090-4E25-A71B-73F389679E05}">
      <dgm:prSet/>
      <dgm:spPr/>
      <dgm:t>
        <a:bodyPr/>
        <a:lstStyle/>
        <a:p>
          <a:endParaRPr lang="en-IN"/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 custAng="5400000" custScaleX="60013" custScaleY="70208" custLinFactNeighborX="-35797" custLinFactNeighborY="0"/>
      <dgm:spPr>
        <a:solidFill>
          <a:srgbClr val="0070C0"/>
        </a:solidFill>
      </dgm:spPr>
    </dgm:pt>
    <dgm:pt modelId="{644FC417-65C4-4A14-9BD3-0B4FE4983038}" type="pres">
      <dgm:prSet presAssocID="{A82EBBEB-02CA-450A-ADF0-7E1C99D8D2D1}" presName="points" presStyleCnt="0"/>
      <dgm:spPr/>
    </dgm:pt>
    <dgm:pt modelId="{0BFD2B67-6EEF-4CED-9DD0-87FB3CA2D9F6}" type="pres">
      <dgm:prSet presAssocID="{11AE9903-8A7D-40BB-AF2D-0827DA2C4880}" presName="compositeA" presStyleCnt="0"/>
      <dgm:spPr/>
    </dgm:pt>
    <dgm:pt modelId="{74D5A485-77E1-4371-B1DA-5501D50167D9}" type="pres">
      <dgm:prSet presAssocID="{11AE9903-8A7D-40BB-AF2D-0827DA2C4880}" presName="textA" presStyleLbl="revTx" presStyleIdx="0" presStyleCnt="4" custScaleX="74580" custScaleY="53710" custLinFactNeighborX="-35411" custLinFactNeighborY="-10019">
        <dgm:presLayoutVars>
          <dgm:bulletEnabled val="1"/>
        </dgm:presLayoutVars>
      </dgm:prSet>
      <dgm:spPr/>
    </dgm:pt>
    <dgm:pt modelId="{D1720A3A-5323-47FA-A501-DB9E770BAE3D}" type="pres">
      <dgm:prSet presAssocID="{11AE9903-8A7D-40BB-AF2D-0827DA2C4880}" presName="circleA" presStyleLbl="node1" presStyleIdx="0" presStyleCnt="4" custLinFactY="-200000" custLinFactNeighborX="71484" custLinFactNeighborY="-203710"/>
      <dgm:spPr>
        <a:solidFill>
          <a:srgbClr val="8BFF8B"/>
        </a:solidFill>
      </dgm:spPr>
    </dgm:pt>
    <dgm:pt modelId="{75045AA1-C2A5-42F2-A01E-58F27156D578}" type="pres">
      <dgm:prSet presAssocID="{11AE9903-8A7D-40BB-AF2D-0827DA2C4880}" presName="spaceA" presStyleCnt="0"/>
      <dgm:spPr/>
    </dgm:pt>
    <dgm:pt modelId="{5D8A696D-F594-467F-A51E-2AFB38010A92}" type="pres">
      <dgm:prSet presAssocID="{D399CA55-417C-43BC-A648-1F4C0D1A7548}" presName="space" presStyleCnt="0"/>
      <dgm:spPr/>
    </dgm:pt>
    <dgm:pt modelId="{6368D101-3249-476C-90A4-EDDB4904E7EF}" type="pres">
      <dgm:prSet presAssocID="{1C0E0690-0D28-498A-9713-AAA00D9F988C}" presName="compositeB" presStyleCnt="0"/>
      <dgm:spPr/>
    </dgm:pt>
    <dgm:pt modelId="{78492BDC-0956-4152-BA61-F8419C1DAD15}" type="pres">
      <dgm:prSet presAssocID="{1C0E0690-0D28-498A-9713-AAA00D9F988C}" presName="textB" presStyleLbl="revTx" presStyleIdx="1" presStyleCnt="4" custScaleX="79647" custScaleY="69017" custLinFactX="-37040" custLinFactY="-17254" custLinFactNeighborX="-100000" custLinFactNeighborY="-100000">
        <dgm:presLayoutVars>
          <dgm:bulletEnabled val="1"/>
        </dgm:presLayoutVars>
      </dgm:prSet>
      <dgm:spPr/>
    </dgm:pt>
    <dgm:pt modelId="{92358988-4258-4C56-A2A0-DC9FC28DF816}" type="pres">
      <dgm:prSet presAssocID="{1C0E0690-0D28-498A-9713-AAA00D9F988C}" presName="circleB" presStyleLbl="node1" presStyleIdx="1" presStyleCnt="4" custLinFactX="-200000" custLinFactY="-80264" custLinFactNeighborX="-225797" custLinFactNeighborY="-100000"/>
      <dgm:spPr>
        <a:solidFill>
          <a:srgbClr val="8BFF8B"/>
        </a:solidFill>
      </dgm:spPr>
    </dgm:pt>
    <dgm:pt modelId="{599F7A86-5801-4224-B2B8-4AD7A26471D3}" type="pres">
      <dgm:prSet presAssocID="{1C0E0690-0D28-498A-9713-AAA00D9F988C}" presName="spaceB" presStyleCnt="0"/>
      <dgm:spPr/>
    </dgm:pt>
    <dgm:pt modelId="{EB47B162-40A6-4D83-9CDA-D925DC1CB76C}" type="pres">
      <dgm:prSet presAssocID="{15990F3A-020E-4F6E-8FAA-5A892B027742}" presName="space" presStyleCnt="0"/>
      <dgm:spPr/>
    </dgm:pt>
    <dgm:pt modelId="{F20AC081-1E41-4853-ABA9-CB633998050E}" type="pres">
      <dgm:prSet presAssocID="{3E13682B-16A4-4D6B-863C-2A6FD76BA4BE}" presName="compositeA" presStyleCnt="0"/>
      <dgm:spPr/>
    </dgm:pt>
    <dgm:pt modelId="{A608567F-B6EF-4E84-9374-C2C157FA805A}" type="pres">
      <dgm:prSet presAssocID="{3E13682B-16A4-4D6B-863C-2A6FD76BA4BE}" presName="textA" presStyleLbl="revTx" presStyleIdx="2" presStyleCnt="4" custScaleX="55584" custScaleY="24485" custLinFactX="-100000" custLinFactY="28885" custLinFactNeighborX="-155063" custLinFactNeighborY="100000">
        <dgm:presLayoutVars>
          <dgm:bulletEnabled val="1"/>
        </dgm:presLayoutVars>
      </dgm:prSet>
      <dgm:spPr/>
    </dgm:pt>
    <dgm:pt modelId="{5F3387FD-2DA6-45F9-BDA7-5961815B0E87}" type="pres">
      <dgm:prSet presAssocID="{3E13682B-16A4-4D6B-863C-2A6FD76BA4BE}" presName="circleA" presStyleLbl="node1" presStyleIdx="2" presStyleCnt="4" custLinFactX="-423077" custLinFactY="100000" custLinFactNeighborX="-500000" custLinFactNeighborY="136208"/>
      <dgm:spPr>
        <a:solidFill>
          <a:srgbClr val="FFC000"/>
        </a:solidFill>
      </dgm:spPr>
    </dgm:pt>
    <dgm:pt modelId="{DBAF156E-15FA-4BD6-B911-138ECCA9E969}" type="pres">
      <dgm:prSet presAssocID="{3E13682B-16A4-4D6B-863C-2A6FD76BA4BE}" presName="spaceA" presStyleCnt="0"/>
      <dgm:spPr/>
    </dgm:pt>
    <dgm:pt modelId="{A3FA1E71-68AC-4600-8477-074664253B2C}" type="pres">
      <dgm:prSet presAssocID="{01B35A02-B636-4C1A-8C81-86A3798FF6C8}" presName="space" presStyleCnt="0"/>
      <dgm:spPr/>
    </dgm:pt>
    <dgm:pt modelId="{D4837861-884B-4539-8A6D-569398B7E2AA}" type="pres">
      <dgm:prSet presAssocID="{30E7E69C-CFDD-4141-8033-E02187194337}" presName="compositeB" presStyleCnt="0"/>
      <dgm:spPr/>
    </dgm:pt>
    <dgm:pt modelId="{5663EB2E-B1E2-46F0-A07C-12D8828F0FD0}" type="pres">
      <dgm:prSet presAssocID="{30E7E69C-CFDD-4141-8033-E02187194337}" presName="textB" presStyleLbl="revTx" presStyleIdx="3" presStyleCnt="4" custScaleX="55413" custScaleY="25291" custLinFactX="-159268" custLinFactNeighborX="-200000" custLinFactNeighborY="16317">
        <dgm:presLayoutVars>
          <dgm:bulletEnabled val="1"/>
        </dgm:presLayoutVars>
      </dgm:prSet>
      <dgm:spPr/>
    </dgm:pt>
    <dgm:pt modelId="{68B4A3DA-334F-4F16-AB36-CE4038D414F0}" type="pres">
      <dgm:prSet presAssocID="{30E7E69C-CFDD-4141-8033-E02187194337}" presName="circleB" presStyleLbl="node1" presStyleIdx="3" presStyleCnt="4" custLinFactX="-700000" custLinFactY="175291" custLinFactNeighborX="-723466" custLinFactNeighborY="200000"/>
      <dgm:spPr>
        <a:solidFill>
          <a:schemeClr val="bg1">
            <a:lumMod val="95000"/>
          </a:schemeClr>
        </a:solidFill>
      </dgm:spPr>
    </dgm:pt>
    <dgm:pt modelId="{ED4B48FB-A5C2-441B-9E8F-658E67B6A125}" type="pres">
      <dgm:prSet presAssocID="{30E7E69C-CFDD-4141-8033-E02187194337}" presName="spaceB" presStyleCnt="0"/>
      <dgm:spPr/>
    </dgm:pt>
  </dgm:ptLst>
  <dgm:cxnLst>
    <dgm:cxn modelId="{5D401112-7B9A-4188-982F-48DC14A64307}" type="presOf" srcId="{30E7E69C-CFDD-4141-8033-E02187194337}" destId="{5663EB2E-B1E2-46F0-A07C-12D8828F0FD0}" srcOrd="0" destOrd="0" presId="urn:microsoft.com/office/officeart/2005/8/layout/hProcess11"/>
    <dgm:cxn modelId="{EFD0E712-19A2-4998-B04C-53CD1AA4228C}" type="presOf" srcId="{1C0E0690-0D28-498A-9713-AAA00D9F988C}" destId="{78492BDC-0956-4152-BA61-F8419C1DAD15}" srcOrd="0" destOrd="0" presId="urn:microsoft.com/office/officeart/2005/8/layout/hProcess11"/>
    <dgm:cxn modelId="{C6B17A28-7641-4A0A-952B-0A119B36418B}" type="presOf" srcId="{EC9D9BC5-DF1F-48F4-A3A0-995A1EAC6DBF}" destId="{74D5A485-77E1-4371-B1DA-5501D50167D9}" srcOrd="0" destOrd="1" presId="urn:microsoft.com/office/officeart/2005/8/layout/hProcess11"/>
    <dgm:cxn modelId="{E209F134-8090-4E25-A71B-73F389679E05}" srcId="{1C0E0690-0D28-498A-9713-AAA00D9F988C}" destId="{BC611818-156D-434C-B938-980FAFD6844A}" srcOrd="0" destOrd="0" parTransId="{20D01FC8-7784-417F-85A7-670286325838}" sibTransId="{6E113C51-6536-4492-99F1-39CE0E72B0E4}"/>
    <dgm:cxn modelId="{EDB18B3F-E7D9-4B83-B7F5-951359A51026}" srcId="{A82EBBEB-02CA-450A-ADF0-7E1C99D8D2D1}" destId="{1C0E0690-0D28-498A-9713-AAA00D9F988C}" srcOrd="1" destOrd="0" parTransId="{20FDDFC3-5A94-4CF6-810E-1E90F9A3B358}" sibTransId="{15990F3A-020E-4F6E-8FAA-5A892B027742}"/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15D4D04A-15C4-4796-8FD1-21175F5E1BA9}" type="presOf" srcId="{3E13682B-16A4-4D6B-863C-2A6FD76BA4BE}" destId="{A608567F-B6EF-4E84-9374-C2C157FA805A}" srcOrd="0" destOrd="0" presId="urn:microsoft.com/office/officeart/2005/8/layout/hProcess11"/>
    <dgm:cxn modelId="{412F774D-8B6C-4767-982D-723DE30ADF13}" type="presOf" srcId="{32822321-8AD3-4FFF-AE38-506E4F3DC13A}" destId="{78492BDC-0956-4152-BA61-F8419C1DAD15}" srcOrd="0" destOrd="3" presId="urn:microsoft.com/office/officeart/2005/8/layout/hProcess11"/>
    <dgm:cxn modelId="{413F6256-67F2-4F00-8D6A-224B7F4AAA58}" srcId="{1C0E0690-0D28-498A-9713-AAA00D9F988C}" destId="{9ADA50F5-76D4-4516-A62F-8D92CFF3414C}" srcOrd="1" destOrd="0" parTransId="{7392085E-B99B-46A6-95D4-D0DC4ED435B4}" sibTransId="{1F06637E-687C-4C42-84B3-E35FC1CCC55C}"/>
    <dgm:cxn modelId="{BC5D5287-0AF3-4758-87DC-32AAA26C3D31}" srcId="{1C0E0690-0D28-498A-9713-AAA00D9F988C}" destId="{32822321-8AD3-4FFF-AE38-506E4F3DC13A}" srcOrd="2" destOrd="0" parTransId="{82DFC9DD-2282-43E8-AE54-F23256A1C4A7}" sibTransId="{EA60F5C6-FC46-44A9-B960-5446B5B00542}"/>
    <dgm:cxn modelId="{4EEA928E-1F84-4979-AEC7-2E46FBD74587}" srcId="{11AE9903-8A7D-40BB-AF2D-0827DA2C4880}" destId="{EC9D9BC5-DF1F-48F4-A3A0-995A1EAC6DBF}" srcOrd="0" destOrd="0" parTransId="{A3D874C7-4F3D-4435-94D7-A2B4B0761EA0}" sibTransId="{6D870573-6283-4CDF-8566-1A846E781681}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4961989C-B8C3-45EF-93AF-E20A5C24D9C1}" srcId="{A82EBBEB-02CA-450A-ADF0-7E1C99D8D2D1}" destId="{30E7E69C-CFDD-4141-8033-E02187194337}" srcOrd="3" destOrd="0" parTransId="{497FA2C5-344C-4358-A83D-19A6BA41A8C9}" sibTransId="{0B3221A2-15F9-4128-8E4D-76E36777D374}"/>
    <dgm:cxn modelId="{7BEC3EA0-66CC-4052-84E1-BE65E2CAB1F2}" type="presOf" srcId="{BC611818-156D-434C-B938-980FAFD6844A}" destId="{78492BDC-0956-4152-BA61-F8419C1DAD15}" srcOrd="0" destOrd="1" presId="urn:microsoft.com/office/officeart/2005/8/layout/hProcess11"/>
    <dgm:cxn modelId="{00D3B5AC-E8AD-4441-B4A6-063403C66D05}" type="presOf" srcId="{9ADA50F5-76D4-4516-A62F-8D92CFF3414C}" destId="{78492BDC-0956-4152-BA61-F8419C1DAD15}" srcOrd="0" destOrd="2" presId="urn:microsoft.com/office/officeart/2005/8/layout/hProcess11"/>
    <dgm:cxn modelId="{639D45C6-049F-40E1-8FB9-6A21D55742AE}" srcId="{11AE9903-8A7D-40BB-AF2D-0827DA2C4880}" destId="{E149182C-E05C-4527-9535-2F8A23D814CC}" srcOrd="1" destOrd="0" parTransId="{02B06ECE-2ED5-4B69-A07F-A6E8886A957B}" sibTransId="{72427BB5-7F27-41DE-97B1-1E39EBCEC68F}"/>
    <dgm:cxn modelId="{ECF539DC-99C5-448A-B5A1-3ECB64C00E50}" type="presOf" srcId="{11AE9903-8A7D-40BB-AF2D-0827DA2C4880}" destId="{74D5A485-77E1-4371-B1DA-5501D50167D9}" srcOrd="0" destOrd="0" presId="urn:microsoft.com/office/officeart/2005/8/layout/hProcess11"/>
    <dgm:cxn modelId="{8BD55CE3-A00E-459C-A26B-A78F1553250A}" srcId="{A82EBBEB-02CA-450A-ADF0-7E1C99D8D2D1}" destId="{3E13682B-16A4-4D6B-863C-2A6FD76BA4BE}" srcOrd="2" destOrd="0" parTransId="{876FB201-AD44-43EC-8517-CC8BF6D6F28E}" sibTransId="{01B35A02-B636-4C1A-8C81-86A3798FF6C8}"/>
    <dgm:cxn modelId="{643BBEEC-E2F6-450B-AF6A-90F5EFB70088}" type="presOf" srcId="{E149182C-E05C-4527-9535-2F8A23D814CC}" destId="{74D5A485-77E1-4371-B1DA-5501D50167D9}" srcOrd="0" destOrd="2" presId="urn:microsoft.com/office/officeart/2005/8/layout/hProcess11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361E68F7-C711-42F0-AE89-9055AF05A0BD}" type="presParOf" srcId="{644FC417-65C4-4A14-9BD3-0B4FE4983038}" destId="{0BFD2B67-6EEF-4CED-9DD0-87FB3CA2D9F6}" srcOrd="0" destOrd="0" presId="urn:microsoft.com/office/officeart/2005/8/layout/hProcess11"/>
    <dgm:cxn modelId="{7B2C71D1-2713-4806-A2FA-C9BA38149604}" type="presParOf" srcId="{0BFD2B67-6EEF-4CED-9DD0-87FB3CA2D9F6}" destId="{74D5A485-77E1-4371-B1DA-5501D50167D9}" srcOrd="0" destOrd="0" presId="urn:microsoft.com/office/officeart/2005/8/layout/hProcess11"/>
    <dgm:cxn modelId="{B62D7493-5044-4210-A0FA-BFE1DC0E6889}" type="presParOf" srcId="{0BFD2B67-6EEF-4CED-9DD0-87FB3CA2D9F6}" destId="{D1720A3A-5323-47FA-A501-DB9E770BAE3D}" srcOrd="1" destOrd="0" presId="urn:microsoft.com/office/officeart/2005/8/layout/hProcess11"/>
    <dgm:cxn modelId="{2B9A8484-D42A-49D8-918D-D365E7AD7DF0}" type="presParOf" srcId="{0BFD2B67-6EEF-4CED-9DD0-87FB3CA2D9F6}" destId="{75045AA1-C2A5-42F2-A01E-58F27156D578}" srcOrd="2" destOrd="0" presId="urn:microsoft.com/office/officeart/2005/8/layout/hProcess11"/>
    <dgm:cxn modelId="{DD4096ED-C7C9-43EB-8F44-1EEEBC6117AA}" type="presParOf" srcId="{644FC417-65C4-4A14-9BD3-0B4FE4983038}" destId="{5D8A696D-F594-467F-A51E-2AFB38010A92}" srcOrd="1" destOrd="0" presId="urn:microsoft.com/office/officeart/2005/8/layout/hProcess11"/>
    <dgm:cxn modelId="{4649EE16-7A18-4792-8900-BAEBC2026889}" type="presParOf" srcId="{644FC417-65C4-4A14-9BD3-0B4FE4983038}" destId="{6368D101-3249-476C-90A4-EDDB4904E7EF}" srcOrd="2" destOrd="0" presId="urn:microsoft.com/office/officeart/2005/8/layout/hProcess11"/>
    <dgm:cxn modelId="{3A8822A2-8BBA-403C-8C33-8B71C22BFD35}" type="presParOf" srcId="{6368D101-3249-476C-90A4-EDDB4904E7EF}" destId="{78492BDC-0956-4152-BA61-F8419C1DAD15}" srcOrd="0" destOrd="0" presId="urn:microsoft.com/office/officeart/2005/8/layout/hProcess11"/>
    <dgm:cxn modelId="{BEC9A243-1F1F-4460-9D68-C7FB031D2788}" type="presParOf" srcId="{6368D101-3249-476C-90A4-EDDB4904E7EF}" destId="{92358988-4258-4C56-A2A0-DC9FC28DF816}" srcOrd="1" destOrd="0" presId="urn:microsoft.com/office/officeart/2005/8/layout/hProcess11"/>
    <dgm:cxn modelId="{A05241DB-5D11-4831-AC28-8F6080C2759F}" type="presParOf" srcId="{6368D101-3249-476C-90A4-EDDB4904E7EF}" destId="{599F7A86-5801-4224-B2B8-4AD7A26471D3}" srcOrd="2" destOrd="0" presId="urn:microsoft.com/office/officeart/2005/8/layout/hProcess11"/>
    <dgm:cxn modelId="{D0F33769-A291-4BA0-A648-C9A35B4A53B8}" type="presParOf" srcId="{644FC417-65C4-4A14-9BD3-0B4FE4983038}" destId="{EB47B162-40A6-4D83-9CDA-D925DC1CB76C}" srcOrd="3" destOrd="0" presId="urn:microsoft.com/office/officeart/2005/8/layout/hProcess11"/>
    <dgm:cxn modelId="{3CB27BE5-7658-4B3E-92E8-F767BDAF7510}" type="presParOf" srcId="{644FC417-65C4-4A14-9BD3-0B4FE4983038}" destId="{F20AC081-1E41-4853-ABA9-CB633998050E}" srcOrd="4" destOrd="0" presId="urn:microsoft.com/office/officeart/2005/8/layout/hProcess11"/>
    <dgm:cxn modelId="{7B298E6D-0C3E-4227-98B6-9350508FE546}" type="presParOf" srcId="{F20AC081-1E41-4853-ABA9-CB633998050E}" destId="{A608567F-B6EF-4E84-9374-C2C157FA805A}" srcOrd="0" destOrd="0" presId="urn:microsoft.com/office/officeart/2005/8/layout/hProcess11"/>
    <dgm:cxn modelId="{1E3CDD9B-900B-46E6-804A-3E9D50A84C61}" type="presParOf" srcId="{F20AC081-1E41-4853-ABA9-CB633998050E}" destId="{5F3387FD-2DA6-45F9-BDA7-5961815B0E87}" srcOrd="1" destOrd="0" presId="urn:microsoft.com/office/officeart/2005/8/layout/hProcess11"/>
    <dgm:cxn modelId="{7C6A17B5-E6F3-42B3-9631-C943B1A8E462}" type="presParOf" srcId="{F20AC081-1E41-4853-ABA9-CB633998050E}" destId="{DBAF156E-15FA-4BD6-B911-138ECCA9E969}" srcOrd="2" destOrd="0" presId="urn:microsoft.com/office/officeart/2005/8/layout/hProcess11"/>
    <dgm:cxn modelId="{5974419F-906B-45E9-9394-95ABA1FC5652}" type="presParOf" srcId="{644FC417-65C4-4A14-9BD3-0B4FE4983038}" destId="{A3FA1E71-68AC-4600-8477-074664253B2C}" srcOrd="5" destOrd="0" presId="urn:microsoft.com/office/officeart/2005/8/layout/hProcess11"/>
    <dgm:cxn modelId="{FD32F01F-80E3-4DF0-9B10-9AF1D4D927BD}" type="presParOf" srcId="{644FC417-65C4-4A14-9BD3-0B4FE4983038}" destId="{D4837861-884B-4539-8A6D-569398B7E2AA}" srcOrd="6" destOrd="0" presId="urn:microsoft.com/office/officeart/2005/8/layout/hProcess11"/>
    <dgm:cxn modelId="{C97F7C7C-B077-459D-99B0-90A8F74CEC44}" type="presParOf" srcId="{D4837861-884B-4539-8A6D-569398B7E2AA}" destId="{5663EB2E-B1E2-46F0-A07C-12D8828F0FD0}" srcOrd="0" destOrd="0" presId="urn:microsoft.com/office/officeart/2005/8/layout/hProcess11"/>
    <dgm:cxn modelId="{3101A4E0-FD61-400A-AD69-3457129FC093}" type="presParOf" srcId="{D4837861-884B-4539-8A6D-569398B7E2AA}" destId="{68B4A3DA-334F-4F16-AB36-CE4038D414F0}" srcOrd="1" destOrd="0" presId="urn:microsoft.com/office/officeart/2005/8/layout/hProcess11"/>
    <dgm:cxn modelId="{689CA8A6-058A-4026-AAEE-6F99E93DC2A7}" type="presParOf" srcId="{D4837861-884B-4539-8A6D-569398B7E2AA}" destId="{ED4B48FB-A5C2-441B-9E8F-658E67B6A12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 rot="5400000">
          <a:off x="-1069865" y="1627577"/>
          <a:ext cx="5943058" cy="1271124"/>
        </a:xfrm>
        <a:prstGeom prst="notchedRightArrow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D5A485-77E1-4371-B1DA-5501D50167D9}">
      <dsp:nvSpPr>
        <dsp:cNvPr id="0" name=""/>
        <dsp:cNvSpPr/>
      </dsp:nvSpPr>
      <dsp:spPr>
        <a:xfrm>
          <a:off x="12563" y="28126"/>
          <a:ext cx="1600097" cy="972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A200"/>
              </a:solidFill>
            </a:rPr>
            <a:t>Review 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A200"/>
              </a:solidFill>
            </a:rPr>
            <a:t>Problem definition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A200"/>
              </a:solidFill>
            </a:rPr>
            <a:t>SoW estimation</a:t>
          </a:r>
        </a:p>
      </dsp:txBody>
      <dsp:txXfrm>
        <a:off x="12563" y="28126"/>
        <a:ext cx="1600097" cy="972425"/>
      </dsp:txXfrm>
    </dsp:sp>
    <dsp:sp modelId="{D1720A3A-5323-47FA-A501-DB9E770BAE3D}">
      <dsp:nvSpPr>
        <dsp:cNvPr id="0" name=""/>
        <dsp:cNvSpPr/>
      </dsp:nvSpPr>
      <dsp:spPr>
        <a:xfrm>
          <a:off x="1669590" y="0"/>
          <a:ext cx="452628" cy="452628"/>
        </a:xfrm>
        <a:prstGeom prst="ellipse">
          <a:avLst/>
        </a:prstGeom>
        <a:solidFill>
          <a:srgbClr val="8BFF8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492BDC-0956-4152-BA61-F8419C1DAD15}">
      <dsp:nvSpPr>
        <dsp:cNvPr id="0" name=""/>
        <dsp:cNvSpPr/>
      </dsp:nvSpPr>
      <dsp:spPr>
        <a:xfrm>
          <a:off x="30531" y="1013583"/>
          <a:ext cx="1708809" cy="1249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A200"/>
              </a:solidFill>
            </a:rPr>
            <a:t>Review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A200"/>
              </a:solidFill>
            </a:rPr>
            <a:t>Datasets finalization and pre-processing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A200"/>
              </a:solidFill>
            </a:rPr>
            <a:t>ASR Model v1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A200"/>
              </a:solidFill>
            </a:rPr>
            <a:t>Language Model</a:t>
          </a:r>
        </a:p>
      </dsp:txBody>
      <dsp:txXfrm>
        <a:off x="30531" y="1013583"/>
        <a:ext cx="1708809" cy="1249561"/>
      </dsp:txXfrm>
    </dsp:sp>
    <dsp:sp modelId="{92358988-4258-4C56-A2A0-DC9FC28DF816}">
      <dsp:nvSpPr>
        <dsp:cNvPr id="0" name=""/>
        <dsp:cNvSpPr/>
      </dsp:nvSpPr>
      <dsp:spPr>
        <a:xfrm>
          <a:off x="1671509" y="1361138"/>
          <a:ext cx="452628" cy="452628"/>
        </a:xfrm>
        <a:prstGeom prst="ellipse">
          <a:avLst/>
        </a:prstGeom>
        <a:solidFill>
          <a:srgbClr val="8BFF8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08567F-B6EF-4E84-9374-C2C157FA805A}">
      <dsp:nvSpPr>
        <dsp:cNvPr id="0" name=""/>
        <dsp:cNvSpPr/>
      </dsp:nvSpPr>
      <dsp:spPr>
        <a:xfrm>
          <a:off x="9259" y="2675280"/>
          <a:ext cx="1192542" cy="443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C000"/>
              </a:solidFill>
            </a:rPr>
            <a:t>Review 2</a:t>
          </a:r>
        </a:p>
      </dsp:txBody>
      <dsp:txXfrm>
        <a:off x="9259" y="2675280"/>
        <a:ext cx="1192542" cy="443303"/>
      </dsp:txXfrm>
    </dsp:sp>
    <dsp:sp modelId="{5F3387FD-2DA6-45F9-BDA7-5961815B0E87}">
      <dsp:nvSpPr>
        <dsp:cNvPr id="0" name=""/>
        <dsp:cNvSpPr/>
      </dsp:nvSpPr>
      <dsp:spPr>
        <a:xfrm>
          <a:off x="1673433" y="2764167"/>
          <a:ext cx="452628" cy="452628"/>
        </a:xfrm>
        <a:prstGeom prst="ellipse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63EB2E-B1E2-46F0-A07C-12D8828F0FD0}">
      <dsp:nvSpPr>
        <dsp:cNvPr id="0" name=""/>
        <dsp:cNvSpPr/>
      </dsp:nvSpPr>
      <dsp:spPr>
        <a:xfrm>
          <a:off x="28150" y="4025650"/>
          <a:ext cx="1188873" cy="45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>
                  <a:lumMod val="75000"/>
                </a:schemeClr>
              </a:solidFill>
            </a:rPr>
            <a:t>Review 3</a:t>
          </a:r>
        </a:p>
      </dsp:txBody>
      <dsp:txXfrm>
        <a:off x="28150" y="4025650"/>
        <a:ext cx="1188873" cy="457896"/>
      </dsp:txXfrm>
    </dsp:sp>
    <dsp:sp modelId="{68B4A3DA-334F-4F16-AB36-CE4038D414F0}">
      <dsp:nvSpPr>
        <dsp:cNvPr id="0" name=""/>
        <dsp:cNvSpPr/>
      </dsp:nvSpPr>
      <dsp:spPr>
        <a:xfrm>
          <a:off x="1661284" y="4073652"/>
          <a:ext cx="452628" cy="452628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C804-0C09-4E1C-9746-F30C0514F6B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7B8FC-D47A-4278-AB50-584F57070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1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>
            <a:extLst>
              <a:ext uri="{FF2B5EF4-FFF2-40B4-BE49-F238E27FC236}">
                <a16:creationId xmlns:a16="http://schemas.microsoft.com/office/drawing/2014/main" id="{D733C55D-99F0-48E8-9612-4CC401113D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FDA8D6-641D-4CB8-BC15-39BB0DA54A6D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0E705E5B-8AC6-44AC-8E96-F967227DC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D954C87-9E12-412D-9481-9FFA8A2A34C3}" type="slidenum">
              <a:rPr lang="en-US" altLang="en-US">
                <a:cs typeface="DejaVu San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cs typeface="DejaVu Sans" charset="0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F806C393-97BF-4BE9-86C5-919BC011F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E7B118E-23CE-44D3-88B2-B0DBAA79879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56BCE8A1-501D-4902-A783-6BDFC520E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6" name="Text Box 4">
            <a:extLst>
              <a:ext uri="{FF2B5EF4-FFF2-40B4-BE49-F238E27FC236}">
                <a16:creationId xmlns:a16="http://schemas.microsoft.com/office/drawing/2014/main" id="{FA8EF982-F5DF-4F93-AAA0-253E45DB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678ED3F-954F-4FB7-9D52-2E3803200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transcription, translation and what it means about cloud based. Mention what is unique about out project . Tell about automatic speech recognition (imp) </a:t>
            </a:r>
            <a:r>
              <a:rPr lang="en-US" dirty="0" err="1"/>
              <a:t>transcrition</a:t>
            </a:r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6733-94BE-4DCF-91F9-15F361BFA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46BC2-A024-427C-83A9-3070708CC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4264-45A3-42C3-9879-14EA3BB1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EB4A-E848-4743-B75F-22E33BFA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7FF17-3307-4A11-B4A3-6E80BB98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9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3F52-55FB-43F2-A970-9E4C27F0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E97B-3AD4-4571-B017-D6D51F59D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1A71-12F9-49FD-BA9A-5C3B764E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9752F-047C-4E4D-99D9-6A0ECD31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A74FF-5421-4A37-ACA9-BB99BEF0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7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EF2A7-4EE5-4793-AAA7-21F9A0A33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9C3F1-E76D-42E6-AF98-8B8C424DC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5CC9-ADC1-4BFC-8E23-FC932447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7999-2B7D-4DD1-AEA5-CE89EB64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6320F-DBDF-45C3-8453-740A895B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1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3AB2-91AC-41F1-9C2D-C3709CC6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A1C2-864A-445B-9E9C-A37AED34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D144-2EE0-4344-8506-0F43DBB8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0C714-07CE-41B5-9B31-C7FD0AA4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3B496-DC00-4495-99AF-1EC490AF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8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70C8-606B-4142-BA44-16D05E35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EFE6E-7518-480A-9210-23E994E04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32BF5-2653-46F1-B7BC-6767D4B1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E71C-A354-4D03-A020-630A035E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2550-C181-4030-B4DC-B3C3EDE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40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3E57-A215-4210-B18E-4E012702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7F29-730C-4646-9EC2-D52A889F8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F457C-5C0B-4134-B23D-812762AD4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2F371-AE4A-4B06-BEBC-B897E2C0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6608B-8031-43B8-83FF-EF152643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F755A-2D8C-47FF-8CE6-899A9EDE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4FDF-8174-45A6-A11B-4DB0FEC1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C2271-D098-4F5D-BA3C-331C0442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F49B0-7B33-48AB-8687-3418FB77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D1326-5C2D-4154-8AF4-52EA80DAE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672D3-6354-468A-BB3C-4B9E9E845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54C3C-062C-4018-B717-D8D7F6B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A5FE7-5CB9-4A72-B89E-7EFE370D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7CC43-C8C5-49FB-BBE5-2F3EA6F6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88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6C00-043D-4AD3-9D5A-F53BFEB5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2C2FD-5E14-4CB1-80BA-56C52091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3AFF7-7A24-4A5D-9180-45A7F776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FDB29-03CD-4369-A385-4FBCDA8A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81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AD587-26A5-4AEE-9EC8-DB6B1125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7CAD9-FF7A-4B7D-94FA-227A8870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06033-5767-4094-90AE-06F9A597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81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F4EF-3786-4485-94D3-F8E5F981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9282-A798-4745-A4C0-3A46B9366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08F52-2AD5-4ED6-8413-D6B2B4C7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FD714-AEFB-490D-A2AB-65B5C9FF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49A4D-BBE0-4180-B719-4304413C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5D6FC-3CD0-49E2-A334-77608AB4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1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3443-040E-4132-B375-1219410F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B0A15-3317-4418-9132-CF022E321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B6EB3-23E9-41B7-9211-F783AD9BC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EDA9-2820-4FFC-B417-2B9F4482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7493C-6564-4F5A-8733-C8241973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F9D7-C19D-46A6-A8A7-25510FF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8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8A2F-9B1C-4971-8BB5-FD60A50F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BA28C-C34B-4236-97D6-E91063937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1AC35-0487-42CD-87B7-F01AEE6F6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9BC1-5F7B-4997-9239-3B2EA54F74A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D5A9-69A7-40D2-A8B9-4BFDA5233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3C4F-59DD-42C9-8ABD-16C6C6663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C7412F2D-2CD8-4331-9620-BD08619458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12191998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97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52669590-2742-4B82-AE0B-2E5E8FFC4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092" y="2286000"/>
            <a:ext cx="952382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dirty="0">
                <a:solidFill>
                  <a:srgbClr val="6B6BCF"/>
                </a:solidFill>
              </a:rPr>
              <a:t> Cloud-based Transcription of Tamil Speech 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FD1399D-ED98-4A3E-9BD7-8394F3B89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>
              <a:spcBef>
                <a:spcPts val="600"/>
              </a:spcBef>
              <a:buClrTx/>
            </a:pPr>
            <a:r>
              <a:rPr lang="en-US" altLang="en-US" sz="2400" b="1">
                <a:solidFill>
                  <a:srgbClr val="808080"/>
                </a:solidFill>
              </a:rPr>
              <a:t>Guide: </a:t>
            </a:r>
            <a:r>
              <a:rPr lang="en-US" altLang="en-US" sz="2400">
                <a:solidFill>
                  <a:srgbClr val="808080"/>
                </a:solidFill>
              </a:rPr>
              <a:t>Dr. A.Shahina</a:t>
            </a:r>
          </a:p>
          <a:p>
            <a:pPr algn="ctr">
              <a:spcBef>
                <a:spcPts val="600"/>
              </a:spcBef>
              <a:buClrTx/>
            </a:pPr>
            <a:r>
              <a:rPr lang="en-US" altLang="en-US" sz="2400">
                <a:solidFill>
                  <a:srgbClr val="808080"/>
                </a:solidFill>
              </a:rPr>
              <a:t>Sandeep S (185002086)</a:t>
            </a:r>
          </a:p>
          <a:p>
            <a:pPr algn="ctr">
              <a:spcBef>
                <a:spcPts val="600"/>
              </a:spcBef>
              <a:buClrTx/>
            </a:pPr>
            <a:r>
              <a:rPr lang="en-US" altLang="en-US" sz="2400">
                <a:solidFill>
                  <a:srgbClr val="808080"/>
                </a:solidFill>
              </a:rPr>
              <a:t>N.Srividhya (185002103)</a:t>
            </a:r>
          </a:p>
          <a:p>
            <a:pPr algn="ctr">
              <a:spcBef>
                <a:spcPts val="600"/>
              </a:spcBef>
              <a:buClrTx/>
            </a:pPr>
            <a:endParaRPr lang="en-US" altLang="en-US" sz="2400">
              <a:solidFill>
                <a:srgbClr val="808080"/>
              </a:solidFill>
            </a:endParaRPr>
          </a:p>
          <a:p>
            <a:pPr algn="ctr">
              <a:spcBef>
                <a:spcPts val="600"/>
              </a:spcBef>
              <a:buClrTx/>
            </a:pPr>
            <a:endParaRPr lang="en-US" altLang="en-US" sz="2400">
              <a:solidFill>
                <a:srgbClr val="808080"/>
              </a:solidFill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3A8F2CD-47C7-4FA8-AE7C-E5717475E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46039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BAF7DE50-9A72-4F53-AB56-A92E7376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12191999" cy="1143000"/>
          </a:xfrm>
          <a:prstGeom prst="rect">
            <a:avLst/>
          </a:prstGeom>
          <a:solidFill>
            <a:srgbClr val="3352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F9707925-3034-4D78-8DC5-B4F313E7D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Overview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33AF7A5-D195-4AD9-9D14-C5252403C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268" y="1600200"/>
            <a:ext cx="11323983" cy="436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Problem statement: Reliable and cost-effective transcription of Tamil speech</a:t>
            </a:r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Solution approach</a:t>
            </a:r>
          </a:p>
          <a:p>
            <a:pPr marL="1257300" lvl="2" indent="-34290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en-US" dirty="0"/>
              <a:t>Build an ASR model for cost-effective transcription</a:t>
            </a:r>
          </a:p>
          <a:p>
            <a:pPr marL="1257300" lvl="2" indent="-34290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en-US" dirty="0"/>
              <a:t>Deploy model in cloud to enable global accessibility</a:t>
            </a:r>
          </a:p>
          <a:p>
            <a:pPr marL="1257300" lvl="2" indent="-34290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en-US" dirty="0"/>
              <a:t>Develop a website for convenient use of deployed model</a:t>
            </a:r>
          </a:p>
        </p:txBody>
      </p:sp>
    </p:spTree>
    <p:extLst>
      <p:ext uri="{BB962C8B-B14F-4D97-AF65-F5344CB8AC3E}">
        <p14:creationId xmlns:p14="http://schemas.microsoft.com/office/powerpoint/2010/main" val="42011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 descr="Basic Timeline" title="SmartArt">
            <a:extLst>
              <a:ext uri="{FF2B5EF4-FFF2-40B4-BE49-F238E27FC236}">
                <a16:creationId xmlns:a16="http://schemas.microsoft.com/office/drawing/2014/main" id="{2E771DE9-1C72-282F-37CB-F17F0E147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261004"/>
              </p:ext>
            </p:extLst>
          </p:nvPr>
        </p:nvGraphicFramePr>
        <p:xfrm>
          <a:off x="201988" y="1165860"/>
          <a:ext cx="9902952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A2920B9-E4E7-9492-DE3F-538EEB9E57D7}"/>
              </a:ext>
            </a:extLst>
          </p:cNvPr>
          <p:cNvSpPr/>
          <p:nvPr/>
        </p:nvSpPr>
        <p:spPr>
          <a:xfrm>
            <a:off x="2414661" y="1237960"/>
            <a:ext cx="2813539" cy="3854548"/>
          </a:xfrm>
          <a:custGeom>
            <a:avLst/>
            <a:gdLst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182880 w 2518117"/>
              <a:gd name="connsiteY2" fmla="*/ 1575582 h 3854548"/>
              <a:gd name="connsiteX3" fmla="*/ 1111348 w 2518117"/>
              <a:gd name="connsiteY3" fmla="*/ 886265 h 3854548"/>
              <a:gd name="connsiteX4" fmla="*/ 1631853 w 2518117"/>
              <a:gd name="connsiteY4" fmla="*/ 520505 h 3854548"/>
              <a:gd name="connsiteX5" fmla="*/ 1913207 w 2518117"/>
              <a:gd name="connsiteY5" fmla="*/ 393896 h 3854548"/>
              <a:gd name="connsiteX6" fmla="*/ 1955410 w 2518117"/>
              <a:gd name="connsiteY6" fmla="*/ 379828 h 3854548"/>
              <a:gd name="connsiteX7" fmla="*/ 2208628 w 2518117"/>
              <a:gd name="connsiteY7" fmla="*/ 211016 h 3854548"/>
              <a:gd name="connsiteX8" fmla="*/ 2293034 w 2518117"/>
              <a:gd name="connsiteY8" fmla="*/ 126610 h 3854548"/>
              <a:gd name="connsiteX9" fmla="*/ 2363373 w 2518117"/>
              <a:gd name="connsiteY9" fmla="*/ 84406 h 3854548"/>
              <a:gd name="connsiteX10" fmla="*/ 2405576 w 2518117"/>
              <a:gd name="connsiteY10" fmla="*/ 42203 h 3854548"/>
              <a:gd name="connsiteX11" fmla="*/ 2518117 w 2518117"/>
              <a:gd name="connsiteY11" fmla="*/ 0 h 3854548"/>
              <a:gd name="connsiteX12" fmla="*/ 2518117 w 2518117"/>
              <a:gd name="connsiteY12" fmla="*/ 0 h 3854548"/>
              <a:gd name="connsiteX13" fmla="*/ 2518117 w 2518117"/>
              <a:gd name="connsiteY13" fmla="*/ 3854548 h 3854548"/>
              <a:gd name="connsiteX14" fmla="*/ 0 w 2518117"/>
              <a:gd name="connsiteY14" fmla="*/ 1941342 h 3854548"/>
              <a:gd name="connsiteX15" fmla="*/ 0 w 2518117"/>
              <a:gd name="connsiteY15" fmla="*/ 1519311 h 3854548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182880 w 2518117"/>
              <a:gd name="connsiteY2" fmla="*/ 1575582 h 3854548"/>
              <a:gd name="connsiteX3" fmla="*/ 1631853 w 2518117"/>
              <a:gd name="connsiteY3" fmla="*/ 520505 h 3854548"/>
              <a:gd name="connsiteX4" fmla="*/ 1913207 w 2518117"/>
              <a:gd name="connsiteY4" fmla="*/ 393896 h 3854548"/>
              <a:gd name="connsiteX5" fmla="*/ 1955410 w 2518117"/>
              <a:gd name="connsiteY5" fmla="*/ 379828 h 3854548"/>
              <a:gd name="connsiteX6" fmla="*/ 2208628 w 2518117"/>
              <a:gd name="connsiteY6" fmla="*/ 211016 h 3854548"/>
              <a:gd name="connsiteX7" fmla="*/ 2293034 w 2518117"/>
              <a:gd name="connsiteY7" fmla="*/ 126610 h 3854548"/>
              <a:gd name="connsiteX8" fmla="*/ 2363373 w 2518117"/>
              <a:gd name="connsiteY8" fmla="*/ 84406 h 3854548"/>
              <a:gd name="connsiteX9" fmla="*/ 2405576 w 2518117"/>
              <a:gd name="connsiteY9" fmla="*/ 42203 h 3854548"/>
              <a:gd name="connsiteX10" fmla="*/ 2518117 w 2518117"/>
              <a:gd name="connsiteY10" fmla="*/ 0 h 3854548"/>
              <a:gd name="connsiteX11" fmla="*/ 2518117 w 2518117"/>
              <a:gd name="connsiteY11" fmla="*/ 0 h 3854548"/>
              <a:gd name="connsiteX12" fmla="*/ 2518117 w 2518117"/>
              <a:gd name="connsiteY12" fmla="*/ 3854548 h 3854548"/>
              <a:gd name="connsiteX13" fmla="*/ 0 w 2518117"/>
              <a:gd name="connsiteY13" fmla="*/ 1941342 h 3854548"/>
              <a:gd name="connsiteX14" fmla="*/ 0 w 2518117"/>
              <a:gd name="connsiteY14" fmla="*/ 1519311 h 3854548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1631853 w 2518117"/>
              <a:gd name="connsiteY2" fmla="*/ 520505 h 3854548"/>
              <a:gd name="connsiteX3" fmla="*/ 1913207 w 2518117"/>
              <a:gd name="connsiteY3" fmla="*/ 393896 h 3854548"/>
              <a:gd name="connsiteX4" fmla="*/ 1955410 w 2518117"/>
              <a:gd name="connsiteY4" fmla="*/ 379828 h 3854548"/>
              <a:gd name="connsiteX5" fmla="*/ 2208628 w 2518117"/>
              <a:gd name="connsiteY5" fmla="*/ 211016 h 3854548"/>
              <a:gd name="connsiteX6" fmla="*/ 2293034 w 2518117"/>
              <a:gd name="connsiteY6" fmla="*/ 126610 h 3854548"/>
              <a:gd name="connsiteX7" fmla="*/ 2363373 w 2518117"/>
              <a:gd name="connsiteY7" fmla="*/ 84406 h 3854548"/>
              <a:gd name="connsiteX8" fmla="*/ 2405576 w 2518117"/>
              <a:gd name="connsiteY8" fmla="*/ 42203 h 3854548"/>
              <a:gd name="connsiteX9" fmla="*/ 2518117 w 2518117"/>
              <a:gd name="connsiteY9" fmla="*/ 0 h 3854548"/>
              <a:gd name="connsiteX10" fmla="*/ 2518117 w 2518117"/>
              <a:gd name="connsiteY10" fmla="*/ 0 h 3854548"/>
              <a:gd name="connsiteX11" fmla="*/ 2518117 w 2518117"/>
              <a:gd name="connsiteY11" fmla="*/ 3854548 h 3854548"/>
              <a:gd name="connsiteX12" fmla="*/ 0 w 2518117"/>
              <a:gd name="connsiteY12" fmla="*/ 1941342 h 3854548"/>
              <a:gd name="connsiteX13" fmla="*/ 0 w 2518117"/>
              <a:gd name="connsiteY13" fmla="*/ 1519311 h 3854548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1913207 w 2518117"/>
              <a:gd name="connsiteY2" fmla="*/ 393896 h 3854548"/>
              <a:gd name="connsiteX3" fmla="*/ 1955410 w 2518117"/>
              <a:gd name="connsiteY3" fmla="*/ 379828 h 3854548"/>
              <a:gd name="connsiteX4" fmla="*/ 2208628 w 2518117"/>
              <a:gd name="connsiteY4" fmla="*/ 211016 h 3854548"/>
              <a:gd name="connsiteX5" fmla="*/ 2293034 w 2518117"/>
              <a:gd name="connsiteY5" fmla="*/ 126610 h 3854548"/>
              <a:gd name="connsiteX6" fmla="*/ 2363373 w 2518117"/>
              <a:gd name="connsiteY6" fmla="*/ 84406 h 3854548"/>
              <a:gd name="connsiteX7" fmla="*/ 2405576 w 2518117"/>
              <a:gd name="connsiteY7" fmla="*/ 42203 h 3854548"/>
              <a:gd name="connsiteX8" fmla="*/ 2518117 w 2518117"/>
              <a:gd name="connsiteY8" fmla="*/ 0 h 3854548"/>
              <a:gd name="connsiteX9" fmla="*/ 2518117 w 2518117"/>
              <a:gd name="connsiteY9" fmla="*/ 0 h 3854548"/>
              <a:gd name="connsiteX10" fmla="*/ 2518117 w 2518117"/>
              <a:gd name="connsiteY10" fmla="*/ 3854548 h 3854548"/>
              <a:gd name="connsiteX11" fmla="*/ 0 w 2518117"/>
              <a:gd name="connsiteY11" fmla="*/ 1941342 h 3854548"/>
              <a:gd name="connsiteX12" fmla="*/ 0 w 2518117"/>
              <a:gd name="connsiteY12" fmla="*/ 1519311 h 3854548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1913207 w 2518117"/>
              <a:gd name="connsiteY2" fmla="*/ 393896 h 3854548"/>
              <a:gd name="connsiteX3" fmla="*/ 2208628 w 2518117"/>
              <a:gd name="connsiteY3" fmla="*/ 211016 h 3854548"/>
              <a:gd name="connsiteX4" fmla="*/ 2293034 w 2518117"/>
              <a:gd name="connsiteY4" fmla="*/ 126610 h 3854548"/>
              <a:gd name="connsiteX5" fmla="*/ 2363373 w 2518117"/>
              <a:gd name="connsiteY5" fmla="*/ 84406 h 3854548"/>
              <a:gd name="connsiteX6" fmla="*/ 2405576 w 2518117"/>
              <a:gd name="connsiteY6" fmla="*/ 42203 h 3854548"/>
              <a:gd name="connsiteX7" fmla="*/ 2518117 w 2518117"/>
              <a:gd name="connsiteY7" fmla="*/ 0 h 3854548"/>
              <a:gd name="connsiteX8" fmla="*/ 2518117 w 2518117"/>
              <a:gd name="connsiteY8" fmla="*/ 0 h 3854548"/>
              <a:gd name="connsiteX9" fmla="*/ 2518117 w 2518117"/>
              <a:gd name="connsiteY9" fmla="*/ 3854548 h 3854548"/>
              <a:gd name="connsiteX10" fmla="*/ 0 w 2518117"/>
              <a:gd name="connsiteY10" fmla="*/ 1941342 h 3854548"/>
              <a:gd name="connsiteX11" fmla="*/ 0 w 2518117"/>
              <a:gd name="connsiteY11" fmla="*/ 1519311 h 3854548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2208628 w 2518117"/>
              <a:gd name="connsiteY2" fmla="*/ 211016 h 3854548"/>
              <a:gd name="connsiteX3" fmla="*/ 2293034 w 2518117"/>
              <a:gd name="connsiteY3" fmla="*/ 126610 h 3854548"/>
              <a:gd name="connsiteX4" fmla="*/ 2363373 w 2518117"/>
              <a:gd name="connsiteY4" fmla="*/ 84406 h 3854548"/>
              <a:gd name="connsiteX5" fmla="*/ 2405576 w 2518117"/>
              <a:gd name="connsiteY5" fmla="*/ 42203 h 3854548"/>
              <a:gd name="connsiteX6" fmla="*/ 2518117 w 2518117"/>
              <a:gd name="connsiteY6" fmla="*/ 0 h 3854548"/>
              <a:gd name="connsiteX7" fmla="*/ 2518117 w 2518117"/>
              <a:gd name="connsiteY7" fmla="*/ 0 h 3854548"/>
              <a:gd name="connsiteX8" fmla="*/ 2518117 w 2518117"/>
              <a:gd name="connsiteY8" fmla="*/ 3854548 h 3854548"/>
              <a:gd name="connsiteX9" fmla="*/ 0 w 2518117"/>
              <a:gd name="connsiteY9" fmla="*/ 1941342 h 3854548"/>
              <a:gd name="connsiteX10" fmla="*/ 0 w 2518117"/>
              <a:gd name="connsiteY10" fmla="*/ 1519311 h 3854548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2293034 w 2518117"/>
              <a:gd name="connsiteY2" fmla="*/ 126610 h 3854548"/>
              <a:gd name="connsiteX3" fmla="*/ 2363373 w 2518117"/>
              <a:gd name="connsiteY3" fmla="*/ 84406 h 3854548"/>
              <a:gd name="connsiteX4" fmla="*/ 2405576 w 2518117"/>
              <a:gd name="connsiteY4" fmla="*/ 42203 h 3854548"/>
              <a:gd name="connsiteX5" fmla="*/ 2518117 w 2518117"/>
              <a:gd name="connsiteY5" fmla="*/ 0 h 3854548"/>
              <a:gd name="connsiteX6" fmla="*/ 2518117 w 2518117"/>
              <a:gd name="connsiteY6" fmla="*/ 0 h 3854548"/>
              <a:gd name="connsiteX7" fmla="*/ 2518117 w 2518117"/>
              <a:gd name="connsiteY7" fmla="*/ 3854548 h 3854548"/>
              <a:gd name="connsiteX8" fmla="*/ 0 w 2518117"/>
              <a:gd name="connsiteY8" fmla="*/ 1941342 h 3854548"/>
              <a:gd name="connsiteX9" fmla="*/ 0 w 2518117"/>
              <a:gd name="connsiteY9" fmla="*/ 1519311 h 3854548"/>
              <a:gd name="connsiteX0" fmla="*/ 0 w 2518117"/>
              <a:gd name="connsiteY0" fmla="*/ 1522763 h 3858000"/>
              <a:gd name="connsiteX1" fmla="*/ 0 w 2518117"/>
              <a:gd name="connsiteY1" fmla="*/ 1522763 h 3858000"/>
              <a:gd name="connsiteX2" fmla="*/ 2293034 w 2518117"/>
              <a:gd name="connsiteY2" fmla="*/ 130062 h 3858000"/>
              <a:gd name="connsiteX3" fmla="*/ 2405576 w 2518117"/>
              <a:gd name="connsiteY3" fmla="*/ 45655 h 3858000"/>
              <a:gd name="connsiteX4" fmla="*/ 2518117 w 2518117"/>
              <a:gd name="connsiteY4" fmla="*/ 3452 h 3858000"/>
              <a:gd name="connsiteX5" fmla="*/ 2518117 w 2518117"/>
              <a:gd name="connsiteY5" fmla="*/ 3452 h 3858000"/>
              <a:gd name="connsiteX6" fmla="*/ 2518117 w 2518117"/>
              <a:gd name="connsiteY6" fmla="*/ 3858000 h 3858000"/>
              <a:gd name="connsiteX7" fmla="*/ 0 w 2518117"/>
              <a:gd name="connsiteY7" fmla="*/ 1944794 h 3858000"/>
              <a:gd name="connsiteX8" fmla="*/ 0 w 2518117"/>
              <a:gd name="connsiteY8" fmla="*/ 1522763 h 3858000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2405576 w 2518117"/>
              <a:gd name="connsiteY2" fmla="*/ 42203 h 3854548"/>
              <a:gd name="connsiteX3" fmla="*/ 2518117 w 2518117"/>
              <a:gd name="connsiteY3" fmla="*/ 0 h 3854548"/>
              <a:gd name="connsiteX4" fmla="*/ 2518117 w 2518117"/>
              <a:gd name="connsiteY4" fmla="*/ 0 h 3854548"/>
              <a:gd name="connsiteX5" fmla="*/ 2518117 w 2518117"/>
              <a:gd name="connsiteY5" fmla="*/ 3854548 h 3854548"/>
              <a:gd name="connsiteX6" fmla="*/ 0 w 2518117"/>
              <a:gd name="connsiteY6" fmla="*/ 1941342 h 3854548"/>
              <a:gd name="connsiteX7" fmla="*/ 0 w 2518117"/>
              <a:gd name="connsiteY7" fmla="*/ 1519311 h 3854548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2518117 w 2518117"/>
              <a:gd name="connsiteY2" fmla="*/ 0 h 3854548"/>
              <a:gd name="connsiteX3" fmla="*/ 2518117 w 2518117"/>
              <a:gd name="connsiteY3" fmla="*/ 0 h 3854548"/>
              <a:gd name="connsiteX4" fmla="*/ 2518117 w 2518117"/>
              <a:gd name="connsiteY4" fmla="*/ 3854548 h 3854548"/>
              <a:gd name="connsiteX5" fmla="*/ 0 w 2518117"/>
              <a:gd name="connsiteY5" fmla="*/ 1941342 h 3854548"/>
              <a:gd name="connsiteX6" fmla="*/ 0 w 2518117"/>
              <a:gd name="connsiteY6" fmla="*/ 1519311 h 3854548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2518117 w 2518117"/>
              <a:gd name="connsiteY2" fmla="*/ 0 h 3854548"/>
              <a:gd name="connsiteX3" fmla="*/ 2518117 w 2518117"/>
              <a:gd name="connsiteY3" fmla="*/ 0 h 3854548"/>
              <a:gd name="connsiteX4" fmla="*/ 2518117 w 2518117"/>
              <a:gd name="connsiteY4" fmla="*/ 3854548 h 3854548"/>
              <a:gd name="connsiteX5" fmla="*/ 11934 w 2518117"/>
              <a:gd name="connsiteY5" fmla="*/ 2841674 h 3854548"/>
              <a:gd name="connsiteX6" fmla="*/ 0 w 2518117"/>
              <a:gd name="connsiteY6" fmla="*/ 1519311 h 385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8117" h="3854548">
                <a:moveTo>
                  <a:pt x="0" y="1519311"/>
                </a:moveTo>
                <a:lnTo>
                  <a:pt x="0" y="1519311"/>
                </a:lnTo>
                <a:lnTo>
                  <a:pt x="2518117" y="0"/>
                </a:lnTo>
                <a:lnTo>
                  <a:pt x="2518117" y="0"/>
                </a:lnTo>
                <a:lnTo>
                  <a:pt x="2518117" y="3854548"/>
                </a:lnTo>
                <a:lnTo>
                  <a:pt x="11934" y="2841674"/>
                </a:lnTo>
                <a:lnTo>
                  <a:pt x="0" y="1519311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5C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074337-1573-A8C8-3105-FC1F6D2E13DE}"/>
              </a:ext>
            </a:extLst>
          </p:cNvPr>
          <p:cNvSpPr txBox="1"/>
          <p:nvPr/>
        </p:nvSpPr>
        <p:spPr>
          <a:xfrm>
            <a:off x="5219114" y="1324333"/>
            <a:ext cx="66258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09/04/22 – 12/04/22: Exploratory Analysis of ULCA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13/04/22 – 21/04/22: Testing of Model A on ULCA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21/04/22 – 23/04/22: Analysis of Test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23/04/22 – 02/05/22: Training of Model 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F75C29-E0EC-821B-260B-6B7C5036B7DE}"/>
              </a:ext>
            </a:extLst>
          </p:cNvPr>
          <p:cNvSpPr txBox="1"/>
          <p:nvPr/>
        </p:nvSpPr>
        <p:spPr>
          <a:xfrm>
            <a:off x="2372753" y="1165838"/>
            <a:ext cx="112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C00"/>
                </a:solidFill>
              </a:rPr>
              <a:t>Oct 2021</a:t>
            </a:r>
            <a:endParaRPr lang="en-IN" dirty="0">
              <a:solidFill>
                <a:srgbClr val="005C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8B162-1E00-D57C-0BC4-784018C52EBA}"/>
              </a:ext>
            </a:extLst>
          </p:cNvPr>
          <p:cNvSpPr txBox="1"/>
          <p:nvPr/>
        </p:nvSpPr>
        <p:spPr>
          <a:xfrm>
            <a:off x="2358685" y="2463930"/>
            <a:ext cx="112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C00"/>
                </a:solidFill>
              </a:rPr>
              <a:t>Apr 2022</a:t>
            </a:r>
            <a:endParaRPr lang="en-IN" dirty="0">
              <a:solidFill>
                <a:srgbClr val="005C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1AA699-C79F-25B8-4A53-4DD2A8D0DF00}"/>
              </a:ext>
            </a:extLst>
          </p:cNvPr>
          <p:cNvSpPr txBox="1"/>
          <p:nvPr/>
        </p:nvSpPr>
        <p:spPr>
          <a:xfrm>
            <a:off x="2346878" y="3994821"/>
            <a:ext cx="150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27D00"/>
                </a:solidFill>
              </a:rPr>
              <a:t>Today</a:t>
            </a:r>
            <a:endParaRPr lang="en-IN" b="1" dirty="0">
              <a:solidFill>
                <a:srgbClr val="D27D00"/>
              </a:solidFill>
            </a:endParaRP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F73356B2-AEE8-E6FC-6D14-8BB441F71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45" y="-112222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128903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BB45197-21AA-428E-DA0D-346DACA9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System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0FA93C-2ACC-45BE-2815-60DA2F3BCCE0}"/>
              </a:ext>
            </a:extLst>
          </p:cNvPr>
          <p:cNvSpPr/>
          <p:nvPr/>
        </p:nvSpPr>
        <p:spPr>
          <a:xfrm>
            <a:off x="661182" y="1936652"/>
            <a:ext cx="187100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Dataset Preprocessing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DF15-9954-8459-3EBF-C8EF1E0CC57A}"/>
              </a:ext>
            </a:extLst>
          </p:cNvPr>
          <p:cNvSpPr/>
          <p:nvPr/>
        </p:nvSpPr>
        <p:spPr>
          <a:xfrm>
            <a:off x="3757247" y="1936652"/>
            <a:ext cx="187100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ASR Model Training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2FF34-CD39-B622-866D-A844CAB4366B}"/>
              </a:ext>
            </a:extLst>
          </p:cNvPr>
          <p:cNvSpPr/>
          <p:nvPr/>
        </p:nvSpPr>
        <p:spPr>
          <a:xfrm>
            <a:off x="2532184" y="4006948"/>
            <a:ext cx="187100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AM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C0F07-5199-C70F-E971-388BA8EC2696}"/>
              </a:ext>
            </a:extLst>
          </p:cNvPr>
          <p:cNvSpPr/>
          <p:nvPr/>
        </p:nvSpPr>
        <p:spPr>
          <a:xfrm>
            <a:off x="4890870" y="4006948"/>
            <a:ext cx="187100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Building LM</a:t>
            </a:r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9FC85-0ED8-8629-4A94-618B57FD1A9E}"/>
              </a:ext>
            </a:extLst>
          </p:cNvPr>
          <p:cNvSpPr/>
          <p:nvPr/>
        </p:nvSpPr>
        <p:spPr>
          <a:xfrm>
            <a:off x="6853313" y="1936652"/>
            <a:ext cx="187100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 and Analysis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07280-C1FD-D9E6-7B1D-9348FE337C49}"/>
              </a:ext>
            </a:extLst>
          </p:cNvPr>
          <p:cNvSpPr/>
          <p:nvPr/>
        </p:nvSpPr>
        <p:spPr>
          <a:xfrm>
            <a:off x="9632266" y="1936652"/>
            <a:ext cx="187100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Deploying the Model in Cloud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DEED74-FBE2-0BF5-3B85-039A2790725C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532185" y="2485292"/>
            <a:ext cx="1225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909C0-E7C2-D6B2-B09B-75F632C5364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628250" y="2485292"/>
            <a:ext cx="1225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E1B555-3D5A-EAD5-CC54-E84C9AB7608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724316" y="2485292"/>
            <a:ext cx="907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D84A48-93CE-A7D4-318A-6980D719845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67686" y="3033932"/>
            <a:ext cx="1225063" cy="97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4E0A84-7DAF-BBA3-F81E-748F141E3E8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692749" y="3033932"/>
            <a:ext cx="1133623" cy="97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1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ED243-AE42-45DA-888A-CB5AC01ECFA6}"/>
              </a:ext>
            </a:extLst>
          </p:cNvPr>
          <p:cNvSpPr txBox="1"/>
          <p:nvPr/>
        </p:nvSpPr>
        <p:spPr>
          <a:xfrm>
            <a:off x="3046828" y="2844225"/>
            <a:ext cx="6098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8585E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Current Progress</a:t>
            </a:r>
            <a:endParaRPr lang="en-US" altLang="en-US" sz="4000" dirty="0">
              <a:solidFill>
                <a:srgbClr val="8585E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3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99ABFA9-3DFE-476C-9EE7-32CDB9100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Review 2 follow-up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25F793D-DB3C-4AB8-8DE2-201220A01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11323983" cy="436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430213" lvl="1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6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BCBF699-EF1F-4933-88D4-9B1735678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600" dirty="0">
              <a:solidFill>
                <a:srgbClr val="8585E0"/>
              </a:solidFill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1538798-4A19-4687-9814-1C19E999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52352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Model B Test Results</a:t>
            </a:r>
          </a:p>
        </p:txBody>
      </p:sp>
    </p:spTree>
    <p:extLst>
      <p:ext uri="{BB962C8B-B14F-4D97-AF65-F5344CB8AC3E}">
        <p14:creationId xmlns:p14="http://schemas.microsoft.com/office/powerpoint/2010/main" val="349172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5AD11CAC-4BFD-4259-A3EE-8025FC9E8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97" y="2364686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8585E0"/>
                </a:solidFill>
              </a:rPr>
              <a:t>Thank You</a:t>
            </a:r>
            <a:endParaRPr lang="en-US" altLang="en-US" sz="3600" dirty="0">
              <a:solidFill>
                <a:srgbClr val="8585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7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188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Sujatha Narayanan</dc:creator>
  <cp:lastModifiedBy>Sujatha Narayanan</cp:lastModifiedBy>
  <cp:revision>77</cp:revision>
  <dcterms:created xsi:type="dcterms:W3CDTF">2022-04-05T03:54:43Z</dcterms:created>
  <dcterms:modified xsi:type="dcterms:W3CDTF">2022-06-01T16:50:05Z</dcterms:modified>
</cp:coreProperties>
</file>