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6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1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747" y="350212"/>
            <a:ext cx="7510506" cy="3213982"/>
          </a:xfrm>
        </p:spPr>
        <p:txBody>
          <a:bodyPr>
            <a:normAutofit/>
          </a:bodyPr>
          <a:lstStyle/>
          <a:p>
            <a:r>
              <a:rPr dirty="0"/>
              <a:t>Genetic Algorithm and Its Application in Solving the Travelling Salesman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 brief introduction to Genetic Algorithms and TSP</a:t>
            </a:r>
          </a:p>
          <a:p>
            <a:r>
              <a:rPr lang="en-US" sz="2400" dirty="0"/>
              <a:t>SANDEEP KUMAR S</a:t>
            </a:r>
            <a:endParaRPr sz="2400" dirty="0"/>
          </a:p>
          <a:p>
            <a:r>
              <a:rPr lang="en-US" dirty="0"/>
              <a:t>RA241100 3020462</a:t>
            </a:r>
          </a:p>
          <a:p>
            <a:r>
              <a:rPr lang="en-US" dirty="0"/>
              <a:t>CSE-H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D4B2-97BB-E6FC-A372-78507174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51" y="153566"/>
            <a:ext cx="8827097" cy="878821"/>
          </a:xfrm>
        </p:spPr>
        <p:txBody>
          <a:bodyPr>
            <a:normAutofit/>
          </a:bodyPr>
          <a:lstStyle/>
          <a:p>
            <a:r>
              <a:rPr lang="en-US" sz="4400" dirty="0"/>
              <a:t>Code OF CLASSES: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64422-37B7-D22D-E275-20EDD1A119A5}"/>
              </a:ext>
            </a:extLst>
          </p:cNvPr>
          <p:cNvSpPr txBox="1"/>
          <p:nvPr/>
        </p:nvSpPr>
        <p:spPr>
          <a:xfrm>
            <a:off x="179250" y="1176588"/>
            <a:ext cx="882709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City with x, y coordinates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.sqrt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en-IN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endParaRPr lang="en-IN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1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E9DF4-8E53-D50B-3136-2728C0736FDB}"/>
              </a:ext>
            </a:extLst>
          </p:cNvPr>
          <p:cNvSpPr txBox="1"/>
          <p:nvPr/>
        </p:nvSpPr>
        <p:spPr>
          <a:xfrm>
            <a:off x="132735" y="147252"/>
            <a:ext cx="887852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Fitness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fitness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route_distance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path_distance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path_distance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path_distance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route_fitness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fitness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fitness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route_distance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fitness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3ADB-7C67-AD49-3DB3-E67E75F4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2392"/>
            <a:ext cx="8839199" cy="85915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Sample  output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310B6-449C-D6F8-C201-BE3F641F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2" y="1171687"/>
            <a:ext cx="8209935" cy="52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0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y Saying &quot;Thank You&quot; Matters - Crown Connect">
            <a:extLst>
              <a:ext uri="{FF2B5EF4-FFF2-40B4-BE49-F238E27FC236}">
                <a16:creationId xmlns:a16="http://schemas.microsoft.com/office/drawing/2014/main" id="{6F4E91DE-4236-F83E-0573-86A06BBD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2" y="277761"/>
            <a:ext cx="8711380" cy="630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What is a Genetic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Genetic Algorithm (GA) is an optimization technique inspired by natural selection.</a:t>
            </a:r>
          </a:p>
          <a:p>
            <a:r>
              <a:rPr sz="3600" dirty="0"/>
              <a:t>Key concepts: Selection, Crossover, Mutation, Fitness, Generations.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Basic Steps in 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53497"/>
            <a:ext cx="7511472" cy="454856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000" dirty="0"/>
              <a:t>Population Initialization: Create a population of random potential solutions.</a:t>
            </a:r>
          </a:p>
          <a:p>
            <a:r>
              <a:rPr sz="2000" dirty="0"/>
              <a:t>Fitness Evaluation: Evaluate each solution's quality using a fitness function.</a:t>
            </a:r>
          </a:p>
          <a:p>
            <a:r>
              <a:rPr sz="2000" dirty="0"/>
              <a:t>Selection: Choose individuals based on fitness for reproduction.</a:t>
            </a:r>
          </a:p>
          <a:p>
            <a:r>
              <a:rPr sz="2000" dirty="0"/>
              <a:t>Crossover (Recombination): Combine parents to produce offspring.</a:t>
            </a:r>
          </a:p>
          <a:p>
            <a:r>
              <a:rPr sz="2000" dirty="0"/>
              <a:t>Mutation: Randomly alter offspring to maintain diversity.</a:t>
            </a:r>
          </a:p>
          <a:p>
            <a:r>
              <a:rPr sz="2000" dirty="0"/>
              <a:t>Replacement &amp; Termination: Repeat until stopping criteria is met.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What is the Travelling Salesman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/>
              <a:t>TSP is a combinatorial optimization problem.</a:t>
            </a:r>
          </a:p>
          <a:p>
            <a:r>
              <a:rPr sz="4000" dirty="0"/>
              <a:t>Objective: Find the shortest route that visits every city once and returns to the starting city.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 </a:t>
            </a:r>
            <a:r>
              <a:rPr sz="4400" dirty="0"/>
              <a:t>Why Apply Genetic Algorithm to TSP?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999" y="1908498"/>
            <a:ext cx="7511472" cy="45326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Explored various possible routes between the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Improved the quality of routes through selection, crossover, and mutation.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Found a near-optimal route that minimizes the total travel distance.</a:t>
            </a:r>
            <a:endParaRPr sz="2200" dirty="0"/>
          </a:p>
          <a:p>
            <a:r>
              <a:rPr sz="2200" dirty="0"/>
              <a:t>GA explore large solution spaces efficiently.</a:t>
            </a:r>
          </a:p>
          <a:p>
            <a:r>
              <a:rPr sz="2200" dirty="0"/>
              <a:t>Avoids computational expense of brute-force methods.</a:t>
            </a:r>
          </a:p>
          <a:p>
            <a:r>
              <a:rPr sz="2200" dirty="0"/>
              <a:t>Selection, crossover, mutation evolve towards better solutions.</a:t>
            </a:r>
          </a:p>
          <a:p>
            <a:r>
              <a:rPr sz="2200" dirty="0"/>
              <a:t>Diversity prevents getting stuck in local minima.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940A-A128-7D07-3961-EA5699FC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1" y="291218"/>
            <a:ext cx="8337754" cy="1312480"/>
          </a:xfrm>
        </p:spPr>
        <p:txBody>
          <a:bodyPr/>
          <a:lstStyle/>
          <a:p>
            <a:r>
              <a:rPr lang="en-US" dirty="0"/>
              <a:t>concepts for the </a:t>
            </a:r>
            <a:r>
              <a:rPr lang="en-US" b="1" dirty="0"/>
              <a:t>Travelling Salesman Problem (TSP)</a:t>
            </a:r>
            <a:r>
              <a:rPr lang="en-US" dirty="0"/>
              <a:t> using </a:t>
            </a:r>
            <a:r>
              <a:rPr lang="en-US" b="1" dirty="0"/>
              <a:t>Genetic Algorithm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F705B5-C1AE-FFAE-0E44-00AFAF567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291" y="1705006"/>
            <a:ext cx="833775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Shortest route: In TSP, fitness is inversely proportional to the total distance of the route. The shorter the route, the higher the fitness.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Choosing best parents: Selection is the process of choosing the best routes (parents) based on fitness. Better solutions are more likely to be selected for reproduction.</a:t>
            </a:r>
          </a:p>
        </p:txBody>
      </p:sp>
    </p:spTree>
    <p:extLst>
      <p:ext uri="{BB962C8B-B14F-4D97-AF65-F5344CB8AC3E}">
        <p14:creationId xmlns:p14="http://schemas.microsoft.com/office/powerpoint/2010/main" val="333781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D584C-3565-C81B-809C-BF164FF8B44B}"/>
              </a:ext>
            </a:extLst>
          </p:cNvPr>
          <p:cNvSpPr txBox="1"/>
          <p:nvPr/>
        </p:nvSpPr>
        <p:spPr>
          <a:xfrm>
            <a:off x="299884" y="315729"/>
            <a:ext cx="854423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Crossover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Mixing routes: Crossover combines two parent routes to create new offspring routes, ensuring new solutions are created by inheriting genes (cities) from both parents.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Small changes: Mutation randomly swaps cities in a route, introducing new variations and maintaining diversity within the population to prevent premature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 of 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Chromosomes as city sequences: Each solution is represented as a chromosome, which is a sequence (permutation) of cities that defines a specific route.</a:t>
            </a:r>
          </a:p>
        </p:txBody>
      </p:sp>
    </p:spTree>
    <p:extLst>
      <p:ext uri="{BB962C8B-B14F-4D97-AF65-F5344CB8AC3E}">
        <p14:creationId xmlns:p14="http://schemas.microsoft.com/office/powerpoint/2010/main" val="38170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9F33-9753-0192-C5A0-DC1EA509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21226"/>
            <a:ext cx="7511473" cy="1158829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Libraries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A26E0F-C593-0A71-FEC2-CC68C4547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7563" y="1347987"/>
            <a:ext cx="732354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Generates random numbers: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initializing the population with random routes, performing selection, and applying random mutations.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Efficient array operations: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managing and manipulating arrays, calculating distances between cities, and handling the population as arrays for efficient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plot and visualize the cities and the final route found by the Genetic Algorithm. This library helps in displaying the shortest route graphically.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6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891C-7208-ECAA-8AC4-E5EEDE13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8" y="99700"/>
            <a:ext cx="8544230" cy="1081184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Classes Used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82AF21-9239-2F1C-B063-DDA6791AF15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9885" y="896085"/>
            <a:ext cx="854423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 city with its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coordinates.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a method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distance()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calculate the Euclidean distance between two cities.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for easy representation of city coordinates.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the evaluation of the fitness of a given route (solution).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route_distance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to calculate the total distance of the route.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route_fitness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computes the fitness as the inverse of the route distance (shorter routes have higher fitness).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0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374</TotalTime>
  <Words>848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Century Gothic</vt:lpstr>
      <vt:lpstr>Consolas</vt:lpstr>
      <vt:lpstr>Mesh</vt:lpstr>
      <vt:lpstr>Genetic Algorithm and Its Application in Solving the Travelling Salesman Problem</vt:lpstr>
      <vt:lpstr>What is a Genetic Algorithm?</vt:lpstr>
      <vt:lpstr>Basic Steps in Genetic Algorithms</vt:lpstr>
      <vt:lpstr>What is the Travelling Salesman Problem?</vt:lpstr>
      <vt:lpstr> Why Apply Genetic Algorithm to TSP?</vt:lpstr>
      <vt:lpstr>concepts for the Travelling Salesman Problem (TSP) using Genetic Algorithm</vt:lpstr>
      <vt:lpstr>PowerPoint Presentation</vt:lpstr>
      <vt:lpstr>Libraries Used</vt:lpstr>
      <vt:lpstr>Classes Used</vt:lpstr>
      <vt:lpstr>Code OF CLASSES:</vt:lpstr>
      <vt:lpstr>PowerPoint Presentation</vt:lpstr>
      <vt:lpstr>Sample  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 Kumar</cp:lastModifiedBy>
  <cp:revision>4</cp:revision>
  <dcterms:created xsi:type="dcterms:W3CDTF">2013-01-27T09:14:16Z</dcterms:created>
  <dcterms:modified xsi:type="dcterms:W3CDTF">2024-09-22T11:30:10Z</dcterms:modified>
  <cp:category/>
</cp:coreProperties>
</file>