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>
            <a:normAutofit/>
          </a:bodyPr>
          <a:lstStyle/>
          <a:p>
            <a:pPr eaLnBrk="1" hangingPunct="1">
              <a:buClrTx/>
              <a:buSzTx/>
              <a:buFontTx/>
            </a:pPr>
            <a:r>
              <a:rPr lang="en-US" altLang="en-US" dirty="0"/>
              <a:t> Basic HTML Tags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495800"/>
            <a:ext cx="6400800" cy="11430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I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451675" y="2361967"/>
            <a:ext cx="8970010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/>
              <a:t>INTRODUCTION</a:t>
            </a:r>
          </a:p>
          <a:p>
            <a:pPr algn="l"/>
            <a:r>
              <a:rPr lang="en-US" sz="2800" dirty="0"/>
              <a:t>The most important tags in HTML are tags that define headings, paragraphs and line breaks.</a:t>
            </a:r>
          </a:p>
          <a:p>
            <a:pPr algn="l"/>
            <a:r>
              <a:rPr lang="en-US" sz="2800" dirty="0"/>
              <a:t>The best way to learn HTML is to work with examples.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5ECA-6A8C-ED3D-675B-F112BD4B6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HTML:-HYPER TEXT MARKUP LANGUAGE</a:t>
            </a:r>
            <a:endParaRPr lang="en-IN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139440"/>
            <a:ext cx="9144000" cy="2923540"/>
          </a:xfrm>
        </p:spPr>
        <p:txBody>
          <a:bodyPr>
            <a:normAutofit fontScale="90000"/>
          </a:bodyPr>
          <a:lstStyle/>
          <a:p>
            <a:r>
              <a:rPr lang="en-US" sz="3555" b="1" dirty="0"/>
              <a:t>Headings</a:t>
            </a:r>
            <a:br>
              <a:rPr lang="en-US" sz="2665" dirty="0"/>
            </a:br>
            <a:r>
              <a:rPr lang="en-US" sz="2665" dirty="0"/>
              <a:t>Headings are defined with the &lt;h1&gt; to &lt;h6&gt; tags. &lt;h1&gt; defines the </a:t>
            </a:r>
            <a:br>
              <a:rPr lang="en-US" sz="2665" dirty="0"/>
            </a:br>
            <a:br>
              <a:rPr lang="en-US" sz="2665" dirty="0"/>
            </a:br>
            <a:r>
              <a:rPr lang="en-US" sz="2665" dirty="0"/>
              <a:t>largest heading. &lt;h6&gt; defines the smallest heading.</a:t>
            </a:r>
            <a:br>
              <a:rPr lang="en-US" sz="2665" dirty="0"/>
            </a:br>
            <a:br>
              <a:rPr lang="en-US" sz="2665" dirty="0"/>
            </a:br>
            <a:r>
              <a:rPr lang="en-US" sz="2665" dirty="0"/>
              <a:t>&lt;h1&gt;This is a heading&lt;/h1&gt;</a:t>
            </a:r>
            <a:br>
              <a:rPr lang="en-US" sz="2665" dirty="0"/>
            </a:br>
            <a:r>
              <a:rPr lang="en-US" sz="2665" dirty="0"/>
              <a:t>&lt;h2&gt;This is a heading&lt;/h2&gt;</a:t>
            </a:r>
            <a:br>
              <a:rPr lang="en-US" sz="2665" dirty="0"/>
            </a:br>
            <a:r>
              <a:rPr lang="en-US" sz="2665" dirty="0"/>
              <a:t>&lt;h3&gt;This is a heading&lt;/h3&gt;</a:t>
            </a:r>
            <a:br>
              <a:rPr lang="en-US" sz="2665" dirty="0"/>
            </a:br>
            <a:r>
              <a:rPr lang="en-US" sz="2665" dirty="0"/>
              <a:t>&lt;h4&gt;This is a heading&lt;/h4&gt;</a:t>
            </a:r>
            <a:br>
              <a:rPr lang="en-US" sz="2665" dirty="0"/>
            </a:br>
            <a:r>
              <a:rPr lang="en-US" sz="2665" dirty="0"/>
              <a:t>&lt;h5&gt;This is a heading&lt;/h5&gt;</a:t>
            </a:r>
            <a:br>
              <a:rPr lang="en-US" sz="2665" dirty="0"/>
            </a:br>
            <a:r>
              <a:rPr lang="en-US" sz="2665" dirty="0"/>
              <a:t>&lt;h6&gt;This is a heading&lt;/h6&gt;</a:t>
            </a:r>
            <a:br>
              <a:rPr lang="en-US" sz="2665" dirty="0"/>
            </a:br>
            <a:r>
              <a:rPr lang="en-US" sz="2665" dirty="0"/>
              <a:t>HTML automatically adds an extra blank line before and after a heading.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407795" y="1914525"/>
            <a:ext cx="9834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/>
              <a:t>Paragraphs Paragraphs are defined with the &lt;p&gt; tag.</a:t>
            </a:r>
          </a:p>
          <a:p>
            <a:pPr algn="l"/>
            <a:r>
              <a:rPr lang="en-US"/>
              <a:t>&lt;p&gt;This is a paragraph&lt;/p&gt;</a:t>
            </a:r>
          </a:p>
          <a:p>
            <a:pPr algn="l"/>
            <a:r>
              <a:rPr lang="en-US"/>
              <a:t>&lt;p&gt;This is another paragraph&lt;/p&gt;</a:t>
            </a:r>
          </a:p>
          <a:p>
            <a:pPr algn="l"/>
            <a:r>
              <a:rPr lang="en-US"/>
              <a:t>HTML automatically adds an extra blank line before and after a paragraph.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504950" y="3409315"/>
            <a:ext cx="97377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/>
              <a:t> Line Breaks</a:t>
            </a:r>
          </a:p>
          <a:p>
            <a:pPr algn="l"/>
            <a:r>
              <a:rPr lang="en-US"/>
              <a:t>The &lt;br&gt; tag is used when you want to end a line, but don't want to start a new paragraph. </a:t>
            </a:r>
          </a:p>
          <a:p>
            <a:pPr algn="l"/>
            <a:r>
              <a:rPr lang="en-US"/>
              <a:t>The &lt;br&gt; tag forces a line break wherever you place it.</a:t>
            </a:r>
          </a:p>
          <a:p>
            <a:pPr algn="l"/>
            <a:r>
              <a:rPr lang="en-US"/>
              <a:t>&lt;p&gt;This &lt;br&gt; is a para&lt;br&gt;graph with line breaks&lt;/p&gt;The &lt;br&gt; tag is an empty tag. It has no closing tag.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AEA1-2F31-4A87-5704-433FA2D1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484630" y="1885315"/>
            <a:ext cx="97574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/>
              <a:t>Comments in HTML</a:t>
            </a:r>
          </a:p>
          <a:p>
            <a:pPr algn="l"/>
            <a:r>
              <a:rPr lang="en-US"/>
              <a:t>The comment tag is used to insert a comment in the HTML source code.</a:t>
            </a:r>
          </a:p>
          <a:p>
            <a:pPr algn="l"/>
            <a:r>
              <a:rPr lang="en-US"/>
              <a:t> A comment will be ignored by the browser.</a:t>
            </a:r>
          </a:p>
          <a:p>
            <a:pPr algn="l"/>
            <a:r>
              <a:rPr lang="en-US"/>
              <a:t> You can use comments to explain your code, which can help you when you edit the source code at a later date.</a:t>
            </a:r>
          </a:p>
          <a:p>
            <a:pPr algn="l"/>
            <a:r>
              <a:rPr lang="en-US"/>
              <a:t>&lt;!-- This is a comment --&gt;Note that you need an exclamation point after the opening bracket, but not before the closing bracket.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F6A76-1AB0-C2D3-DA1D-24927D7A9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370330" y="1767205"/>
            <a:ext cx="9906635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800" b="1"/>
              <a:t>some basic tags always used</a:t>
            </a:r>
            <a:endParaRPr lang="en-US" sz="2800"/>
          </a:p>
          <a:p>
            <a:pPr algn="l"/>
            <a:r>
              <a:rPr lang="en-US"/>
              <a:t>&lt;!--...--&gt;	Defines a comment</a:t>
            </a:r>
          </a:p>
          <a:p>
            <a:pPr algn="l"/>
            <a:r>
              <a:rPr lang="en-US"/>
              <a:t>&lt;!DOCTYPE&gt; 	Defines the document type</a:t>
            </a:r>
          </a:p>
          <a:p>
            <a:pPr algn="l"/>
            <a:r>
              <a:rPr lang="en-US"/>
              <a:t>&lt;a&gt;	Defines a hyperlink</a:t>
            </a:r>
          </a:p>
          <a:p>
            <a:pPr algn="l"/>
            <a:r>
              <a:rPr lang="en-US"/>
              <a:t>&lt;abbr&gt;	Defines an abbreviation or an acronym</a:t>
            </a:r>
          </a:p>
          <a:p>
            <a:pPr algn="l"/>
            <a:r>
              <a:rPr lang="en-US"/>
              <a:t>&lt;acronym&gt;	Not supported in HTML5. Use &lt;abbr&gt; instead.</a:t>
            </a:r>
          </a:p>
          <a:p>
            <a:pPr algn="l"/>
            <a:r>
              <a:rPr lang="en-US"/>
              <a:t>Defines an acronym</a:t>
            </a:r>
          </a:p>
          <a:p>
            <a:pPr algn="l"/>
            <a:r>
              <a:rPr lang="en-US"/>
              <a:t>&lt;address&gt;	Defines contact information for the author/owner of a document</a:t>
            </a:r>
          </a:p>
          <a:p>
            <a:pPr algn="l"/>
            <a:r>
              <a:rPr lang="en-US"/>
              <a:t>&lt;applet&gt;	Not supported in HTML5. Use &lt;embed&gt; or &lt;object&gt; instead.</a:t>
            </a:r>
          </a:p>
          <a:p>
            <a:pPr algn="l"/>
            <a:r>
              <a:rPr lang="en-US"/>
              <a:t>Defines an embedded applet</a:t>
            </a:r>
          </a:p>
          <a:p>
            <a:pPr algn="l"/>
            <a:r>
              <a:rPr lang="en-US"/>
              <a:t>&lt;area&gt;	Defines an area inside an image map</a:t>
            </a:r>
          </a:p>
          <a:p>
            <a:pPr algn="l"/>
            <a:r>
              <a:rPr lang="en-US"/>
              <a:t>&lt;article&gt;	Defines an article</a:t>
            </a:r>
          </a:p>
          <a:p>
            <a:pPr algn="l"/>
            <a:r>
              <a:rPr lang="en-US"/>
              <a:t>&lt;aside&gt;	Defines content aside from the page content</a:t>
            </a:r>
          </a:p>
          <a:p>
            <a:pPr algn="l"/>
            <a:r>
              <a:rPr lang="en-US"/>
              <a:t>&lt;audio&gt;	Defines embedded sound content</a:t>
            </a:r>
          </a:p>
          <a:p>
            <a:pPr algn="l"/>
            <a:r>
              <a:rPr lang="en-US"/>
              <a:t>&lt;b&gt;	Defines bold text</a:t>
            </a:r>
          </a:p>
          <a:p>
            <a:pPr algn="l"/>
            <a:r>
              <a:rPr lang="en-US"/>
              <a:t>&lt;base&gt;	Specifies the base URL/target for all relative URLs in a document</a:t>
            </a:r>
          </a:p>
          <a:p>
            <a:pPr algn="l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30831-87FA-7B78-AD4E-8DB8EBF65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 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830070" y="1875790"/>
            <a:ext cx="89674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&lt;table&gt;	Defines a table</a:t>
            </a:r>
          </a:p>
          <a:p>
            <a:pPr algn="l"/>
            <a:r>
              <a:rPr lang="en-US"/>
              <a:t>&lt;tbody&gt;	Groups the body content in a table</a:t>
            </a:r>
          </a:p>
          <a:p>
            <a:pPr algn="l"/>
            <a:r>
              <a:rPr lang="en-US"/>
              <a:t>&lt;td&gt;	Defines a cell in a table</a:t>
            </a:r>
          </a:p>
          <a:p>
            <a:pPr algn="l"/>
            <a:r>
              <a:rPr lang="en-US"/>
              <a:t>&lt;template&gt;	Defines a container for content that should be hidden when the page loads</a:t>
            </a:r>
          </a:p>
          <a:p>
            <a:pPr algn="l"/>
            <a:r>
              <a:rPr lang="en-US"/>
              <a:t>&lt;textarea&gt;	Defines a multiline input control (text area)</a:t>
            </a:r>
          </a:p>
          <a:p>
            <a:pPr algn="l"/>
            <a:r>
              <a:rPr lang="en-US"/>
              <a:t>&lt;tfoot&gt;	Groups the footer content in a table</a:t>
            </a:r>
          </a:p>
          <a:p>
            <a:pPr algn="l"/>
            <a:r>
              <a:rPr lang="en-US"/>
              <a:t>&lt;th&gt;	Defines a header cell in a table</a:t>
            </a:r>
          </a:p>
          <a:p>
            <a:pPr algn="l"/>
            <a:r>
              <a:rPr lang="en-US"/>
              <a:t>&lt;thead&gt;	Groups the header content in a table</a:t>
            </a:r>
          </a:p>
          <a:p>
            <a:pPr algn="l"/>
            <a:r>
              <a:rPr lang="en-US"/>
              <a:t>&lt;time&gt;	Defines a specific time (or datetime)</a:t>
            </a:r>
          </a:p>
          <a:p>
            <a:pPr algn="l"/>
            <a:r>
              <a:rPr lang="en-US"/>
              <a:t>&lt;title&gt;	Defines a title for the document</a:t>
            </a:r>
          </a:p>
          <a:p>
            <a:pPr algn="l"/>
            <a:r>
              <a:rPr lang="en-US"/>
              <a:t>&lt;tr&gt;	Defines a row in a table</a:t>
            </a:r>
          </a:p>
          <a:p>
            <a:pPr algn="l"/>
            <a:r>
              <a:rPr lang="en-US"/>
              <a:t>&lt;track&gt;	Defines text tracks for media elements (&lt;video&gt; and &lt;audio&gt;)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D2ED-C671-DE00-FB32-7E0BD68C0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651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Basic HTML Tags</vt:lpstr>
      <vt:lpstr>PowerPoint Presentation</vt:lpstr>
      <vt:lpstr>Headings Headings are defined with the &lt;h1&gt; to &lt;h6&gt; tags. &lt;h1&gt; defines the   largest heading. &lt;h6&gt; defines the smallest heading.  &lt;h1&gt;This is a heading&lt;/h1&gt; &lt;h2&gt;This is a heading&lt;/h2&gt; &lt;h3&gt;This is a heading&lt;/h3&gt; &lt;h4&gt;This is a heading&lt;/h4&gt; &lt;h5&gt;This is a heading&lt;/h5&gt; &lt;h6&gt;This is a heading&lt;/h6&gt; HTML automatically adds an extra blank line before and after a heading.</vt:lpstr>
      <vt:lpstr>PowerPoint Presentation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HTML Tags</dc:title>
  <dc:creator>Aegula Sandeep</dc:creator>
  <cp:lastModifiedBy>Aegula Sandeep</cp:lastModifiedBy>
  <cp:revision>2</cp:revision>
  <dcterms:created xsi:type="dcterms:W3CDTF">2023-02-25T15:15:37Z</dcterms:created>
  <dcterms:modified xsi:type="dcterms:W3CDTF">2024-04-18T04:23:35Z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5E901570F0714972884DDCA27DD7F3A7</vt:lpwstr>
  </property>
  <property fmtid="{D5CDD505-2E9C-101B-9397-08002B2CF9AE}" pid="3" name="KSOProductBuildVer">
    <vt:lpwstr>1033-11.2.0.11486</vt:lpwstr>
  </property>
</Properties>
</file>