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5" r:id="rId2"/>
    <p:sldId id="257" r:id="rId3"/>
    <p:sldId id="258" r:id="rId4"/>
    <p:sldId id="259" r:id="rId5"/>
    <p:sldId id="260" r:id="rId6"/>
    <p:sldId id="261" r:id="rId7"/>
    <p:sldId id="265" r:id="rId8"/>
    <p:sldId id="277" r:id="rId9"/>
    <p:sldId id="278" r:id="rId10"/>
    <p:sldId id="279" r:id="rId11"/>
    <p:sldId id="280" r:id="rId12"/>
    <p:sldId id="281" r:id="rId13"/>
    <p:sldId id="282" r:id="rId14"/>
    <p:sldId id="283" r:id="rId15"/>
    <p:sldId id="284" r:id="rId16"/>
    <p:sldId id="274" r:id="rId17"/>
  </p:sldIdLst>
  <p:sldSz cx="18300700" cy="10299700"/>
  <p:notesSz cx="18300700" cy="102997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3" autoAdjust="0"/>
    <p:restoredTop sz="94660"/>
  </p:normalViewPr>
  <p:slideViewPr>
    <p:cSldViewPr>
      <p:cViewPr>
        <p:scale>
          <a:sx n="50" d="100"/>
          <a:sy n="50" d="100"/>
        </p:scale>
        <p:origin x="-984" y="-312"/>
      </p:cViewPr>
      <p:guideLst>
        <p:guide orient="horz" pos="2881"/>
        <p:guide pos="215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700" b="1" i="0">
                <a:solidFill>
                  <a:srgbClr val="434343"/>
                </a:solidFill>
                <a:latin typeface="Trebuchet MS"/>
                <a:cs typeface="Trebuchet MS"/>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3150" b="0" i="0">
                <a:solidFill>
                  <a:srgbClr val="B75442"/>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434343"/>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150" b="0" i="0">
                <a:solidFill>
                  <a:srgbClr val="B75442"/>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434343"/>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700" b="1" i="0">
                <a:solidFill>
                  <a:srgbClr val="434343"/>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47499" y="2819996"/>
            <a:ext cx="19050" cy="9525"/>
          </a:xfrm>
          <a:custGeom>
            <a:avLst/>
            <a:gdLst/>
            <a:ahLst/>
            <a:cxnLst/>
            <a:rect l="l" t="t" r="r" b="b"/>
            <a:pathLst>
              <a:path w="19050" h="9525">
                <a:moveTo>
                  <a:pt x="16662" y="0"/>
                </a:moveTo>
                <a:lnTo>
                  <a:pt x="11912" y="0"/>
                </a:lnTo>
                <a:lnTo>
                  <a:pt x="11912" y="1905"/>
                </a:lnTo>
                <a:lnTo>
                  <a:pt x="9525" y="1905"/>
                </a:lnTo>
                <a:lnTo>
                  <a:pt x="11912" y="3810"/>
                </a:lnTo>
                <a:lnTo>
                  <a:pt x="14287" y="3810"/>
                </a:lnTo>
                <a:lnTo>
                  <a:pt x="11912" y="5715"/>
                </a:lnTo>
                <a:lnTo>
                  <a:pt x="0" y="5715"/>
                </a:lnTo>
                <a:lnTo>
                  <a:pt x="0" y="9525"/>
                </a:lnTo>
                <a:lnTo>
                  <a:pt x="4649" y="8096"/>
                </a:lnTo>
                <a:lnTo>
                  <a:pt x="10415" y="8096"/>
                </a:lnTo>
                <a:lnTo>
                  <a:pt x="15735" y="7381"/>
                </a:lnTo>
                <a:lnTo>
                  <a:pt x="19050" y="3810"/>
                </a:lnTo>
                <a:lnTo>
                  <a:pt x="19050" y="1905"/>
                </a:lnTo>
                <a:lnTo>
                  <a:pt x="16662" y="0"/>
                </a:lnTo>
                <a:close/>
              </a:path>
            </a:pathLst>
          </a:custGeom>
          <a:solidFill>
            <a:srgbClr val="F8BA89"/>
          </a:solidFill>
        </p:spPr>
        <p:txBody>
          <a:bodyPr wrap="square" lIns="0" tIns="0" rIns="0" bIns="0" rtlCol="0"/>
          <a:lstStyle/>
          <a:p>
            <a:endParaRPr/>
          </a:p>
        </p:txBody>
      </p:sp>
      <p:sp>
        <p:nvSpPr>
          <p:cNvPr id="17" name="bg object 17"/>
          <p:cNvSpPr/>
          <p:nvPr/>
        </p:nvSpPr>
        <p:spPr>
          <a:xfrm>
            <a:off x="3672497" y="7175004"/>
            <a:ext cx="19050" cy="28575"/>
          </a:xfrm>
          <a:custGeom>
            <a:avLst/>
            <a:gdLst/>
            <a:ahLst/>
            <a:cxnLst/>
            <a:rect l="l" t="t" r="r" b="b"/>
            <a:pathLst>
              <a:path w="19050" h="28575">
                <a:moveTo>
                  <a:pt x="0" y="0"/>
                </a:moveTo>
                <a:lnTo>
                  <a:pt x="16332" y="25717"/>
                </a:lnTo>
                <a:lnTo>
                  <a:pt x="19050" y="28575"/>
                </a:lnTo>
                <a:lnTo>
                  <a:pt x="11865" y="15666"/>
                </a:lnTo>
                <a:lnTo>
                  <a:pt x="6467" y="6781"/>
                </a:lnTo>
                <a:lnTo>
                  <a:pt x="2597" y="1650"/>
                </a:lnTo>
                <a:lnTo>
                  <a:pt x="0" y="0"/>
                </a:lnTo>
                <a:close/>
              </a:path>
            </a:pathLst>
          </a:custGeom>
          <a:solidFill>
            <a:srgbClr val="F8BA89"/>
          </a:solidFill>
        </p:spPr>
        <p:txBody>
          <a:bodyPr wrap="square" lIns="0" tIns="0" rIns="0" bIns="0" rtlCol="0"/>
          <a:lstStyle/>
          <a:p>
            <a:endParaRPr/>
          </a:p>
        </p:txBody>
      </p:sp>
      <p:sp>
        <p:nvSpPr>
          <p:cNvPr id="18" name="bg object 18"/>
          <p:cNvSpPr/>
          <p:nvPr/>
        </p:nvSpPr>
        <p:spPr>
          <a:xfrm>
            <a:off x="6979996" y="5644997"/>
            <a:ext cx="9525" cy="28575"/>
          </a:xfrm>
          <a:custGeom>
            <a:avLst/>
            <a:gdLst/>
            <a:ahLst/>
            <a:cxnLst/>
            <a:rect l="l" t="t" r="r" b="b"/>
            <a:pathLst>
              <a:path w="9525" h="28575">
                <a:moveTo>
                  <a:pt x="3884" y="12314"/>
                </a:moveTo>
                <a:lnTo>
                  <a:pt x="5025" y="15768"/>
                </a:lnTo>
                <a:lnTo>
                  <a:pt x="9525" y="28575"/>
                </a:lnTo>
                <a:lnTo>
                  <a:pt x="9525" y="26377"/>
                </a:lnTo>
                <a:lnTo>
                  <a:pt x="7370" y="20129"/>
                </a:lnTo>
                <a:lnTo>
                  <a:pt x="3884" y="12314"/>
                </a:lnTo>
                <a:close/>
              </a:path>
              <a:path w="9525" h="28575">
                <a:moveTo>
                  <a:pt x="0" y="0"/>
                </a:moveTo>
                <a:lnTo>
                  <a:pt x="0" y="2197"/>
                </a:lnTo>
                <a:lnTo>
                  <a:pt x="2161" y="8452"/>
                </a:lnTo>
                <a:lnTo>
                  <a:pt x="3884" y="12314"/>
                </a:lnTo>
                <a:lnTo>
                  <a:pt x="2085" y="6872"/>
                </a:lnTo>
                <a:lnTo>
                  <a:pt x="484" y="1684"/>
                </a:lnTo>
                <a:lnTo>
                  <a:pt x="0" y="0"/>
                </a:lnTo>
                <a:close/>
              </a:path>
            </a:pathLst>
          </a:custGeom>
          <a:solidFill>
            <a:srgbClr val="F8BA89"/>
          </a:solidFill>
        </p:spPr>
        <p:txBody>
          <a:bodyPr wrap="square" lIns="0" tIns="0" rIns="0" bIns="0" rtlCol="0"/>
          <a:lstStyle/>
          <a:p>
            <a:endParaRPr/>
          </a:p>
        </p:txBody>
      </p:sp>
      <p:sp>
        <p:nvSpPr>
          <p:cNvPr id="19" name="bg object 19"/>
          <p:cNvSpPr/>
          <p:nvPr/>
        </p:nvSpPr>
        <p:spPr>
          <a:xfrm>
            <a:off x="17934940" y="6932501"/>
            <a:ext cx="352425" cy="3343275"/>
          </a:xfrm>
          <a:custGeom>
            <a:avLst/>
            <a:gdLst/>
            <a:ahLst/>
            <a:cxnLst/>
            <a:rect l="l" t="t" r="r" b="b"/>
            <a:pathLst>
              <a:path w="352425" h="3343275">
                <a:moveTo>
                  <a:pt x="352425" y="0"/>
                </a:moveTo>
                <a:lnTo>
                  <a:pt x="0" y="0"/>
                </a:lnTo>
                <a:lnTo>
                  <a:pt x="0" y="3343275"/>
                </a:lnTo>
                <a:lnTo>
                  <a:pt x="352425" y="3343275"/>
                </a:lnTo>
                <a:lnTo>
                  <a:pt x="352425" y="0"/>
                </a:lnTo>
                <a:close/>
              </a:path>
            </a:pathLst>
          </a:custGeom>
          <a:solidFill>
            <a:srgbClr val="DB7563"/>
          </a:solidFill>
        </p:spPr>
        <p:txBody>
          <a:bodyPr wrap="square" lIns="0" tIns="0" rIns="0" bIns="0" rtlCol="0"/>
          <a:lstStyle/>
          <a:p>
            <a:endParaRPr/>
          </a:p>
        </p:txBody>
      </p:sp>
      <p:sp>
        <p:nvSpPr>
          <p:cNvPr id="20" name="bg object 20"/>
          <p:cNvSpPr/>
          <p:nvPr/>
        </p:nvSpPr>
        <p:spPr>
          <a:xfrm>
            <a:off x="0" y="0"/>
            <a:ext cx="13234669" cy="352425"/>
          </a:xfrm>
          <a:custGeom>
            <a:avLst/>
            <a:gdLst/>
            <a:ahLst/>
            <a:cxnLst/>
            <a:rect l="l" t="t" r="r" b="b"/>
            <a:pathLst>
              <a:path w="13234669" h="352425">
                <a:moveTo>
                  <a:pt x="13234272" y="0"/>
                </a:moveTo>
                <a:lnTo>
                  <a:pt x="0" y="0"/>
                </a:lnTo>
                <a:lnTo>
                  <a:pt x="0" y="352424"/>
                </a:lnTo>
                <a:lnTo>
                  <a:pt x="13234272" y="352424"/>
                </a:lnTo>
                <a:lnTo>
                  <a:pt x="13234272" y="0"/>
                </a:lnTo>
                <a:close/>
              </a:path>
            </a:pathLst>
          </a:custGeom>
          <a:solidFill>
            <a:srgbClr val="DB7563"/>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1429156"/>
            <a:ext cx="9144000" cy="742948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5681" y="694994"/>
            <a:ext cx="16909336" cy="2138965"/>
          </a:xfrm>
          <a:prstGeom prst="rect">
            <a:avLst/>
          </a:prstGeom>
        </p:spPr>
        <p:txBody>
          <a:bodyPr wrap="square" lIns="0" tIns="0" rIns="0" bIns="0">
            <a:spAutoFit/>
          </a:bodyPr>
          <a:lstStyle>
            <a:lvl1pPr>
              <a:defRPr sz="4700" b="1" i="0">
                <a:solidFill>
                  <a:srgbClr val="434343"/>
                </a:solidFill>
                <a:latin typeface="Trebuchet MS"/>
                <a:cs typeface="Trebuchet MS"/>
              </a:defRPr>
            </a:lvl1pPr>
          </a:lstStyle>
          <a:p>
            <a:endParaRPr/>
          </a:p>
        </p:txBody>
      </p:sp>
      <p:sp>
        <p:nvSpPr>
          <p:cNvPr id="3" name="Holder 3"/>
          <p:cNvSpPr>
            <a:spLocks noGrp="1"/>
          </p:cNvSpPr>
          <p:nvPr>
            <p:ph type="body" idx="1"/>
          </p:nvPr>
        </p:nvSpPr>
        <p:spPr>
          <a:xfrm>
            <a:off x="702497" y="2445004"/>
            <a:ext cx="9096375" cy="5095875"/>
          </a:xfrm>
          <a:prstGeom prst="rect">
            <a:avLst/>
          </a:prstGeom>
        </p:spPr>
        <p:txBody>
          <a:bodyPr wrap="square" lIns="0" tIns="0" rIns="0" bIns="0">
            <a:spAutoFit/>
          </a:bodyPr>
          <a:lstStyle>
            <a:lvl1pPr>
              <a:defRPr sz="3150" b="0" i="0">
                <a:solidFill>
                  <a:srgbClr val="B75442"/>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6330954" y="6140450"/>
            <a:ext cx="9096375" cy="2423740"/>
          </a:xfrm>
        </p:spPr>
        <p:txBody>
          <a:bodyPr/>
          <a:lstStyle/>
          <a:p>
            <a:r>
              <a:rPr lang="en-IN" dirty="0" smtClean="0">
                <a:solidFill>
                  <a:schemeClr val="tx1"/>
                </a:solidFill>
              </a:rPr>
              <a:t>    Name </a:t>
            </a:r>
            <a:r>
              <a:rPr lang="en-IN" dirty="0" smtClean="0">
                <a:solidFill>
                  <a:schemeClr val="tx1"/>
                </a:solidFill>
              </a:rPr>
              <a:t>: </a:t>
            </a:r>
            <a:r>
              <a:rPr lang="en-IN" dirty="0" err="1" smtClean="0">
                <a:solidFill>
                  <a:schemeClr val="tx1"/>
                </a:solidFill>
              </a:rPr>
              <a:t>Sandeep</a:t>
            </a:r>
            <a:r>
              <a:rPr lang="en-IN" dirty="0" smtClean="0">
                <a:solidFill>
                  <a:schemeClr val="tx1"/>
                </a:solidFill>
              </a:rPr>
              <a:t> Kumar</a:t>
            </a:r>
          </a:p>
          <a:p>
            <a:r>
              <a:rPr lang="en-IN" dirty="0" smtClean="0">
                <a:solidFill>
                  <a:schemeClr val="tx1"/>
                </a:solidFill>
              </a:rPr>
              <a:t>    Roll no. - 2022915</a:t>
            </a:r>
          </a:p>
          <a:p>
            <a:r>
              <a:rPr lang="en-IN" dirty="0" smtClean="0">
                <a:solidFill>
                  <a:schemeClr val="tx1"/>
                </a:solidFill>
              </a:rPr>
              <a:t>    </a:t>
            </a:r>
            <a:r>
              <a:rPr lang="en-IN" dirty="0" err="1" smtClean="0">
                <a:solidFill>
                  <a:schemeClr val="tx1"/>
                </a:solidFill>
              </a:rPr>
              <a:t>B.Tech</a:t>
            </a:r>
            <a:r>
              <a:rPr lang="en-IN" dirty="0" smtClean="0">
                <a:solidFill>
                  <a:schemeClr val="tx1"/>
                </a:solidFill>
              </a:rPr>
              <a:t> - 8thsem  (SE)</a:t>
            </a:r>
          </a:p>
          <a:p>
            <a:r>
              <a:rPr lang="en-IN" dirty="0" smtClean="0">
                <a:solidFill>
                  <a:schemeClr val="tx1"/>
                </a:solidFill>
              </a:rPr>
              <a:t>    Project – Medicare</a:t>
            </a:r>
          </a:p>
          <a:p>
            <a:endParaRPr lang="en-US" dirty="0"/>
          </a:p>
        </p:txBody>
      </p:sp>
      <p:sp>
        <p:nvSpPr>
          <p:cNvPr id="4" name="object 2"/>
          <p:cNvSpPr/>
          <p:nvPr/>
        </p:nvSpPr>
        <p:spPr>
          <a:xfrm>
            <a:off x="0" y="9934703"/>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p>
        </p:txBody>
      </p:sp>
      <p:pic>
        <p:nvPicPr>
          <p:cNvPr id="5" name="Image 2"/>
          <p:cNvPicPr/>
          <p:nvPr/>
        </p:nvPicPr>
        <p:blipFill>
          <a:blip r:embed="rId2" cstate="print"/>
          <a:stretch>
            <a:fillRect/>
          </a:stretch>
        </p:blipFill>
        <p:spPr>
          <a:xfrm>
            <a:off x="6178550" y="730250"/>
            <a:ext cx="5943601" cy="47243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4" name="Picture 3"/>
          <p:cNvPicPr/>
          <p:nvPr/>
        </p:nvPicPr>
        <p:blipFill>
          <a:blip r:embed="rId2" cstate="print"/>
          <a:srcRect/>
          <a:stretch>
            <a:fillRect/>
          </a:stretch>
        </p:blipFill>
        <p:spPr bwMode="auto">
          <a:xfrm>
            <a:off x="463553" y="425453"/>
            <a:ext cx="17068799" cy="93725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454149" y="0"/>
            <a:ext cx="14630401" cy="99504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4" name="Picture 3"/>
          <p:cNvPicPr/>
          <p:nvPr/>
        </p:nvPicPr>
        <p:blipFill>
          <a:blip r:embed="rId2" cstate="print"/>
          <a:srcRect b="19133"/>
          <a:stretch>
            <a:fillRect/>
          </a:stretch>
        </p:blipFill>
        <p:spPr bwMode="auto">
          <a:xfrm>
            <a:off x="1149350" y="654051"/>
            <a:ext cx="16078200" cy="883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7950" y="1035053"/>
            <a:ext cx="13950949" cy="721465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4" name="Picture 3"/>
          <p:cNvPicPr/>
          <p:nvPr/>
        </p:nvPicPr>
        <p:blipFill>
          <a:blip r:embed="rId2" cstate="print"/>
          <a:srcRect/>
          <a:stretch>
            <a:fillRect/>
          </a:stretch>
        </p:blipFill>
        <p:spPr bwMode="auto">
          <a:xfrm>
            <a:off x="844550" y="806453"/>
            <a:ext cx="15849599" cy="769619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  </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911350" y="864272"/>
            <a:ext cx="13563601" cy="837227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04" y="0"/>
            <a:ext cx="18259425" cy="352425"/>
          </a:xfrm>
          <a:custGeom>
            <a:avLst/>
            <a:gdLst/>
            <a:ahLst/>
            <a:cxnLst/>
            <a:rect l="l" t="t" r="r" b="b"/>
            <a:pathLst>
              <a:path w="18259425" h="352425">
                <a:moveTo>
                  <a:pt x="18259425" y="0"/>
                </a:moveTo>
                <a:lnTo>
                  <a:pt x="0" y="0"/>
                </a:lnTo>
                <a:lnTo>
                  <a:pt x="0" y="352425"/>
                </a:lnTo>
                <a:lnTo>
                  <a:pt x="18259425" y="352425"/>
                </a:lnTo>
                <a:lnTo>
                  <a:pt x="18259425" y="0"/>
                </a:lnTo>
                <a:close/>
              </a:path>
            </a:pathLst>
          </a:custGeom>
          <a:solidFill>
            <a:srgbClr val="DB7563"/>
          </a:solidFill>
        </p:spPr>
        <p:txBody>
          <a:bodyPr wrap="square" lIns="0" tIns="0" rIns="0" bIns="0" rtlCol="0"/>
          <a:lstStyle/>
          <a:p>
            <a:endParaRPr/>
          </a:p>
        </p:txBody>
      </p:sp>
      <p:sp>
        <p:nvSpPr>
          <p:cNvPr id="3" name="object 3"/>
          <p:cNvSpPr/>
          <p:nvPr/>
        </p:nvSpPr>
        <p:spPr>
          <a:xfrm>
            <a:off x="0" y="8852506"/>
            <a:ext cx="352425" cy="1435101"/>
          </a:xfrm>
          <a:custGeom>
            <a:avLst/>
            <a:gdLst/>
            <a:ahLst/>
            <a:cxnLst/>
            <a:rect l="l" t="t" r="r" b="b"/>
            <a:pathLst>
              <a:path w="352425" h="1435100">
                <a:moveTo>
                  <a:pt x="352424" y="0"/>
                </a:moveTo>
                <a:lnTo>
                  <a:pt x="0" y="0"/>
                </a:lnTo>
                <a:lnTo>
                  <a:pt x="0" y="1434490"/>
                </a:lnTo>
                <a:lnTo>
                  <a:pt x="352424" y="1434490"/>
                </a:lnTo>
                <a:lnTo>
                  <a:pt x="352424" y="0"/>
                </a:lnTo>
                <a:close/>
              </a:path>
            </a:pathLst>
          </a:custGeom>
          <a:solidFill>
            <a:srgbClr val="DB7563"/>
          </a:solidFill>
        </p:spPr>
        <p:txBody>
          <a:bodyPr wrap="square" lIns="0" tIns="0" rIns="0" bIns="0" rtlCol="0"/>
          <a:lstStyle/>
          <a:p>
            <a:endParaRPr/>
          </a:p>
        </p:txBody>
      </p:sp>
      <p:sp>
        <p:nvSpPr>
          <p:cNvPr id="4" name="object 4"/>
          <p:cNvSpPr/>
          <p:nvPr/>
        </p:nvSpPr>
        <p:spPr>
          <a:xfrm>
            <a:off x="17940021" y="8852506"/>
            <a:ext cx="348616" cy="1435101"/>
          </a:xfrm>
          <a:custGeom>
            <a:avLst/>
            <a:gdLst/>
            <a:ahLst/>
            <a:cxnLst/>
            <a:rect l="l" t="t" r="r" b="b"/>
            <a:pathLst>
              <a:path w="348615" h="1435100">
                <a:moveTo>
                  <a:pt x="348000" y="0"/>
                </a:moveTo>
                <a:lnTo>
                  <a:pt x="0" y="0"/>
                </a:lnTo>
                <a:lnTo>
                  <a:pt x="0" y="1434490"/>
                </a:lnTo>
                <a:lnTo>
                  <a:pt x="348000" y="1434490"/>
                </a:lnTo>
                <a:lnTo>
                  <a:pt x="348000"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6753800" y="2558834"/>
            <a:ext cx="4772026" cy="813044"/>
          </a:xfrm>
          <a:prstGeom prst="rect">
            <a:avLst/>
          </a:prstGeom>
        </p:spPr>
        <p:txBody>
          <a:bodyPr vert="horz" wrap="square" lIns="0" tIns="12701" rIns="0" bIns="0" rtlCol="0">
            <a:spAutoFit/>
          </a:bodyPr>
          <a:lstStyle/>
          <a:p>
            <a:pPr marL="12701">
              <a:spcBef>
                <a:spcPts val="100"/>
              </a:spcBef>
            </a:pPr>
            <a:r>
              <a:rPr sz="5200" spc="556" dirty="0">
                <a:solidFill>
                  <a:srgbClr val="B75442"/>
                </a:solidFill>
              </a:rPr>
              <a:t>CONCLUSION</a:t>
            </a:r>
            <a:endParaRPr sz="5200" dirty="0"/>
          </a:p>
        </p:txBody>
      </p:sp>
      <p:pic>
        <p:nvPicPr>
          <p:cNvPr id="6" name="object 6"/>
          <p:cNvPicPr/>
          <p:nvPr/>
        </p:nvPicPr>
        <p:blipFill>
          <a:blip r:embed="rId2" cstate="print"/>
          <a:stretch>
            <a:fillRect/>
          </a:stretch>
        </p:blipFill>
        <p:spPr>
          <a:xfrm>
            <a:off x="4098212" y="4430305"/>
            <a:ext cx="2392400" cy="343459"/>
          </a:xfrm>
          <a:prstGeom prst="rect">
            <a:avLst/>
          </a:prstGeom>
        </p:spPr>
      </p:pic>
      <p:sp>
        <p:nvSpPr>
          <p:cNvPr id="7" name="object 7"/>
          <p:cNvSpPr txBox="1"/>
          <p:nvPr/>
        </p:nvSpPr>
        <p:spPr>
          <a:xfrm>
            <a:off x="3728492" y="3922042"/>
            <a:ext cx="10832465" cy="1675459"/>
          </a:xfrm>
          <a:prstGeom prst="rect">
            <a:avLst/>
          </a:prstGeom>
        </p:spPr>
        <p:txBody>
          <a:bodyPr vert="horz" wrap="square" lIns="0" tIns="13335" rIns="0" bIns="0" rtlCol="0">
            <a:spAutoFit/>
          </a:bodyPr>
          <a:lstStyle/>
          <a:p>
            <a:pPr marL="2856833" marR="41274" indent="-2807938">
              <a:spcBef>
                <a:spcPts val="105"/>
              </a:spcBef>
            </a:pPr>
            <a:r>
              <a:rPr sz="2700" spc="-139" dirty="0">
                <a:solidFill>
                  <a:srgbClr val="434343"/>
                </a:solidFill>
                <a:latin typeface="Tahoma"/>
                <a:cs typeface="Tahoma"/>
              </a:rPr>
              <a:t>In</a:t>
            </a:r>
            <a:r>
              <a:rPr sz="2700" spc="-95" dirty="0">
                <a:solidFill>
                  <a:srgbClr val="434343"/>
                </a:solidFill>
                <a:latin typeface="Tahoma"/>
                <a:cs typeface="Tahoma"/>
              </a:rPr>
              <a:t> </a:t>
            </a:r>
            <a:r>
              <a:rPr sz="2700" spc="61" dirty="0">
                <a:solidFill>
                  <a:srgbClr val="434343"/>
                </a:solidFill>
                <a:latin typeface="Tahoma"/>
                <a:cs typeface="Tahoma"/>
              </a:rPr>
              <a:t>conclusion,</a:t>
            </a:r>
            <a:r>
              <a:rPr sz="2700" spc="-95" dirty="0">
                <a:solidFill>
                  <a:srgbClr val="434343"/>
                </a:solidFill>
                <a:latin typeface="Tahoma"/>
                <a:cs typeface="Tahoma"/>
              </a:rPr>
              <a:t> </a:t>
            </a:r>
            <a:r>
              <a:rPr sz="2700" spc="70" dirty="0">
                <a:solidFill>
                  <a:srgbClr val="434343"/>
                </a:solidFill>
                <a:latin typeface="Tahoma"/>
                <a:cs typeface="Tahoma"/>
              </a:rPr>
              <a:t>the</a:t>
            </a:r>
            <a:r>
              <a:rPr sz="2700" spc="-95" dirty="0">
                <a:solidFill>
                  <a:srgbClr val="434343"/>
                </a:solidFill>
                <a:latin typeface="Tahoma"/>
                <a:cs typeface="Tahoma"/>
              </a:rPr>
              <a:t> </a:t>
            </a:r>
            <a:r>
              <a:rPr sz="2700" spc="70" dirty="0">
                <a:solidFill>
                  <a:srgbClr val="434343"/>
                </a:solidFill>
                <a:latin typeface="Tahoma"/>
                <a:cs typeface="Tahoma"/>
              </a:rPr>
              <a:t>online</a:t>
            </a:r>
            <a:r>
              <a:rPr sz="2700" spc="-95" dirty="0">
                <a:solidFill>
                  <a:srgbClr val="434343"/>
                </a:solidFill>
                <a:latin typeface="Tahoma"/>
                <a:cs typeface="Tahoma"/>
              </a:rPr>
              <a:t> </a:t>
            </a:r>
            <a:r>
              <a:rPr sz="2700" spc="139" dirty="0">
                <a:solidFill>
                  <a:srgbClr val="434343"/>
                </a:solidFill>
                <a:latin typeface="Tahoma"/>
                <a:cs typeface="Tahoma"/>
              </a:rPr>
              <a:t>doctor</a:t>
            </a:r>
            <a:r>
              <a:rPr sz="2700" spc="-89" dirty="0">
                <a:solidFill>
                  <a:srgbClr val="434343"/>
                </a:solidFill>
                <a:latin typeface="Tahoma"/>
                <a:cs typeface="Tahoma"/>
              </a:rPr>
              <a:t> </a:t>
            </a:r>
            <a:r>
              <a:rPr sz="2700" spc="114" dirty="0">
                <a:solidFill>
                  <a:srgbClr val="434343"/>
                </a:solidFill>
                <a:latin typeface="Tahoma"/>
                <a:cs typeface="Tahoma"/>
              </a:rPr>
              <a:t>appointment</a:t>
            </a:r>
            <a:r>
              <a:rPr sz="2700" spc="-95" dirty="0">
                <a:solidFill>
                  <a:srgbClr val="434343"/>
                </a:solidFill>
                <a:latin typeface="Tahoma"/>
                <a:cs typeface="Tahoma"/>
              </a:rPr>
              <a:t> </a:t>
            </a:r>
            <a:r>
              <a:rPr sz="2700" spc="114" dirty="0">
                <a:solidFill>
                  <a:srgbClr val="434343"/>
                </a:solidFill>
                <a:latin typeface="Tahoma"/>
                <a:cs typeface="Tahoma"/>
              </a:rPr>
              <a:t>system</a:t>
            </a:r>
            <a:r>
              <a:rPr sz="2700" spc="-95" dirty="0">
                <a:solidFill>
                  <a:srgbClr val="434343"/>
                </a:solidFill>
                <a:latin typeface="Tahoma"/>
                <a:cs typeface="Tahoma"/>
              </a:rPr>
              <a:t> </a:t>
            </a:r>
            <a:r>
              <a:rPr sz="2700" spc="86" dirty="0">
                <a:solidFill>
                  <a:srgbClr val="434343"/>
                </a:solidFill>
                <a:latin typeface="Tahoma"/>
                <a:cs typeface="Tahoma"/>
              </a:rPr>
              <a:t>represents</a:t>
            </a:r>
            <a:r>
              <a:rPr sz="2700" spc="-95" dirty="0">
                <a:solidFill>
                  <a:srgbClr val="434343"/>
                </a:solidFill>
                <a:latin typeface="Tahoma"/>
                <a:cs typeface="Tahoma"/>
              </a:rPr>
              <a:t> </a:t>
            </a:r>
            <a:r>
              <a:rPr sz="2700" spc="189" dirty="0">
                <a:solidFill>
                  <a:srgbClr val="434343"/>
                </a:solidFill>
                <a:latin typeface="Tahoma"/>
                <a:cs typeface="Tahoma"/>
              </a:rPr>
              <a:t>a </a:t>
            </a:r>
            <a:r>
              <a:rPr sz="2700" dirty="0">
                <a:solidFill>
                  <a:srgbClr val="434343"/>
                </a:solidFill>
                <a:latin typeface="Tahoma"/>
                <a:cs typeface="Tahoma"/>
              </a:rPr>
              <a:t>in</a:t>
            </a:r>
            <a:r>
              <a:rPr sz="2700" spc="-95" dirty="0">
                <a:solidFill>
                  <a:srgbClr val="434343"/>
                </a:solidFill>
                <a:latin typeface="Tahoma"/>
                <a:cs typeface="Tahoma"/>
              </a:rPr>
              <a:t> </a:t>
            </a:r>
            <a:r>
              <a:rPr sz="2700" spc="105" dirty="0">
                <a:solidFill>
                  <a:srgbClr val="434343"/>
                </a:solidFill>
                <a:latin typeface="Tahoma"/>
                <a:cs typeface="Tahoma"/>
              </a:rPr>
              <a:t>healthcare</a:t>
            </a:r>
            <a:r>
              <a:rPr sz="2700" spc="-89" dirty="0">
                <a:solidFill>
                  <a:srgbClr val="434343"/>
                </a:solidFill>
                <a:latin typeface="Tahoma"/>
                <a:cs typeface="Tahoma"/>
              </a:rPr>
              <a:t> </a:t>
            </a:r>
            <a:r>
              <a:rPr sz="2700" spc="61" dirty="0">
                <a:solidFill>
                  <a:srgbClr val="434343"/>
                </a:solidFill>
                <a:latin typeface="Tahoma"/>
                <a:cs typeface="Tahoma"/>
              </a:rPr>
              <a:t>delivery,</a:t>
            </a:r>
            <a:r>
              <a:rPr sz="2700" spc="-89" dirty="0">
                <a:solidFill>
                  <a:srgbClr val="434343"/>
                </a:solidFill>
                <a:latin typeface="Tahoma"/>
                <a:cs typeface="Tahoma"/>
              </a:rPr>
              <a:t> </a:t>
            </a:r>
            <a:r>
              <a:rPr sz="2700" spc="186" dirty="0">
                <a:solidFill>
                  <a:srgbClr val="434343"/>
                </a:solidFill>
                <a:latin typeface="Tahoma"/>
                <a:cs typeface="Tahoma"/>
              </a:rPr>
              <a:t>o</a:t>
            </a:r>
            <a:r>
              <a:rPr sz="2700" spc="214" dirty="0">
                <a:solidFill>
                  <a:srgbClr val="434343"/>
                </a:solidFill>
                <a:latin typeface="Tahoma"/>
                <a:cs typeface="Tahoma"/>
              </a:rPr>
              <a:t>  </a:t>
            </a:r>
            <a:r>
              <a:rPr sz="2700" spc="86" dirty="0">
                <a:solidFill>
                  <a:srgbClr val="434343"/>
                </a:solidFill>
                <a:latin typeface="Tahoma"/>
                <a:cs typeface="Tahoma"/>
              </a:rPr>
              <a:t>ering</a:t>
            </a:r>
            <a:r>
              <a:rPr sz="2700" spc="-95" dirty="0">
                <a:solidFill>
                  <a:srgbClr val="434343"/>
                </a:solidFill>
                <a:latin typeface="Tahoma"/>
                <a:cs typeface="Tahoma"/>
              </a:rPr>
              <a:t> </a:t>
            </a:r>
            <a:r>
              <a:rPr sz="2700" spc="86" dirty="0">
                <a:solidFill>
                  <a:srgbClr val="434343"/>
                </a:solidFill>
                <a:latin typeface="Tahoma"/>
                <a:cs typeface="Tahoma"/>
              </a:rPr>
              <a:t>unprecedented</a:t>
            </a:r>
            <a:endParaRPr sz="2700" dirty="0">
              <a:latin typeface="Tahoma"/>
              <a:cs typeface="Tahoma"/>
            </a:endParaRPr>
          </a:p>
          <a:p>
            <a:pPr algn="ctr">
              <a:lnSpc>
                <a:spcPct val="100000"/>
              </a:lnSpc>
            </a:pPr>
            <a:r>
              <a:rPr sz="2700" spc="64" dirty="0">
                <a:solidFill>
                  <a:srgbClr val="434343"/>
                </a:solidFill>
                <a:latin typeface="Tahoma"/>
                <a:cs typeface="Tahoma"/>
              </a:rPr>
              <a:t>convenience,</a:t>
            </a:r>
            <a:r>
              <a:rPr sz="2700" spc="-86" dirty="0">
                <a:solidFill>
                  <a:srgbClr val="434343"/>
                </a:solidFill>
                <a:latin typeface="Tahoma"/>
                <a:cs typeface="Tahoma"/>
              </a:rPr>
              <a:t> </a:t>
            </a:r>
            <a:r>
              <a:rPr sz="2700" spc="75" dirty="0">
                <a:solidFill>
                  <a:srgbClr val="434343"/>
                </a:solidFill>
                <a:latin typeface="Tahoma"/>
                <a:cs typeface="Tahoma"/>
              </a:rPr>
              <a:t>access,</a:t>
            </a:r>
            <a:r>
              <a:rPr sz="2700" spc="-86" dirty="0">
                <a:solidFill>
                  <a:srgbClr val="434343"/>
                </a:solidFill>
                <a:latin typeface="Tahoma"/>
                <a:cs typeface="Tahoma"/>
              </a:rPr>
              <a:t> </a:t>
            </a:r>
            <a:r>
              <a:rPr sz="2700" spc="145" dirty="0">
                <a:solidFill>
                  <a:srgbClr val="434343"/>
                </a:solidFill>
                <a:latin typeface="Tahoma"/>
                <a:cs typeface="Tahoma"/>
              </a:rPr>
              <a:t>and</a:t>
            </a:r>
            <a:r>
              <a:rPr sz="2700" spc="-86" dirty="0">
                <a:solidFill>
                  <a:srgbClr val="434343"/>
                </a:solidFill>
                <a:latin typeface="Tahoma"/>
                <a:cs typeface="Tahoma"/>
              </a:rPr>
              <a:t> </a:t>
            </a:r>
            <a:r>
              <a:rPr sz="2700" spc="95" dirty="0">
                <a:solidFill>
                  <a:srgbClr val="434343"/>
                </a:solidFill>
                <a:latin typeface="Tahoma"/>
                <a:cs typeface="Tahoma"/>
              </a:rPr>
              <a:t>potential</a:t>
            </a:r>
            <a:r>
              <a:rPr sz="2700" spc="-86" dirty="0">
                <a:solidFill>
                  <a:srgbClr val="434343"/>
                </a:solidFill>
                <a:latin typeface="Tahoma"/>
                <a:cs typeface="Tahoma"/>
              </a:rPr>
              <a:t> </a:t>
            </a:r>
            <a:r>
              <a:rPr sz="2700" spc="125" dirty="0">
                <a:solidFill>
                  <a:srgbClr val="434343"/>
                </a:solidFill>
                <a:latin typeface="Tahoma"/>
                <a:cs typeface="Tahoma"/>
              </a:rPr>
              <a:t>for</a:t>
            </a:r>
            <a:r>
              <a:rPr sz="2700" spc="-86" dirty="0">
                <a:solidFill>
                  <a:srgbClr val="434343"/>
                </a:solidFill>
                <a:latin typeface="Tahoma"/>
                <a:cs typeface="Tahoma"/>
              </a:rPr>
              <a:t> </a:t>
            </a:r>
            <a:r>
              <a:rPr sz="2700" spc="111" dirty="0">
                <a:solidFill>
                  <a:srgbClr val="434343"/>
                </a:solidFill>
                <a:latin typeface="Tahoma"/>
                <a:cs typeface="Tahoma"/>
              </a:rPr>
              <a:t>enhanced</a:t>
            </a:r>
            <a:r>
              <a:rPr sz="2700" spc="-86" dirty="0">
                <a:solidFill>
                  <a:srgbClr val="434343"/>
                </a:solidFill>
                <a:latin typeface="Tahoma"/>
                <a:cs typeface="Tahoma"/>
              </a:rPr>
              <a:t> </a:t>
            </a:r>
            <a:r>
              <a:rPr sz="2700" spc="95" dirty="0">
                <a:solidFill>
                  <a:srgbClr val="434343"/>
                </a:solidFill>
                <a:latin typeface="Tahoma"/>
                <a:cs typeface="Tahoma"/>
              </a:rPr>
              <a:t>patient</a:t>
            </a:r>
            <a:r>
              <a:rPr sz="2700" spc="-86" dirty="0">
                <a:solidFill>
                  <a:srgbClr val="434343"/>
                </a:solidFill>
                <a:latin typeface="Tahoma"/>
                <a:cs typeface="Tahoma"/>
              </a:rPr>
              <a:t> </a:t>
            </a:r>
            <a:r>
              <a:rPr sz="2700" spc="39" dirty="0">
                <a:solidFill>
                  <a:srgbClr val="434343"/>
                </a:solidFill>
                <a:latin typeface="Tahoma"/>
                <a:cs typeface="Tahoma"/>
              </a:rPr>
              <a:t>care.</a:t>
            </a:r>
            <a:endParaRPr sz="2700" dirty="0">
              <a:latin typeface="Tahoma"/>
              <a:cs typeface="Tahoma"/>
            </a:endParaRPr>
          </a:p>
          <a:p>
            <a:pPr algn="ctr">
              <a:lnSpc>
                <a:spcPct val="100000"/>
              </a:lnSpc>
            </a:pPr>
            <a:r>
              <a:rPr sz="2700" spc="114" dirty="0">
                <a:solidFill>
                  <a:srgbClr val="434343"/>
                </a:solidFill>
                <a:latin typeface="Tahoma"/>
                <a:cs typeface="Tahoma"/>
              </a:rPr>
              <a:t>Embracing</a:t>
            </a:r>
            <a:r>
              <a:rPr sz="2700" spc="-70" dirty="0">
                <a:solidFill>
                  <a:srgbClr val="434343"/>
                </a:solidFill>
                <a:latin typeface="Tahoma"/>
                <a:cs typeface="Tahoma"/>
              </a:rPr>
              <a:t> </a:t>
            </a:r>
            <a:r>
              <a:rPr sz="2700" dirty="0">
                <a:solidFill>
                  <a:srgbClr val="434343"/>
                </a:solidFill>
                <a:latin typeface="Tahoma"/>
                <a:cs typeface="Tahoma"/>
              </a:rPr>
              <a:t>this</a:t>
            </a:r>
            <a:r>
              <a:rPr sz="2700" spc="-64" dirty="0">
                <a:solidFill>
                  <a:srgbClr val="434343"/>
                </a:solidFill>
                <a:latin typeface="Tahoma"/>
                <a:cs typeface="Tahoma"/>
              </a:rPr>
              <a:t> </a:t>
            </a:r>
            <a:r>
              <a:rPr sz="2700" spc="114" dirty="0">
                <a:solidFill>
                  <a:srgbClr val="434343"/>
                </a:solidFill>
                <a:latin typeface="Tahoma"/>
                <a:cs typeface="Tahoma"/>
              </a:rPr>
              <a:t>transformation</a:t>
            </a:r>
            <a:r>
              <a:rPr sz="2700" spc="-64" dirty="0">
                <a:solidFill>
                  <a:srgbClr val="434343"/>
                </a:solidFill>
                <a:latin typeface="Tahoma"/>
                <a:cs typeface="Tahoma"/>
              </a:rPr>
              <a:t> </a:t>
            </a:r>
            <a:r>
              <a:rPr sz="2700" dirty="0">
                <a:solidFill>
                  <a:srgbClr val="434343"/>
                </a:solidFill>
                <a:latin typeface="Tahoma"/>
                <a:cs typeface="Tahoma"/>
              </a:rPr>
              <a:t>will</a:t>
            </a:r>
            <a:r>
              <a:rPr sz="2700" spc="-64" dirty="0">
                <a:solidFill>
                  <a:srgbClr val="434343"/>
                </a:solidFill>
                <a:latin typeface="Tahoma"/>
                <a:cs typeface="Tahoma"/>
              </a:rPr>
              <a:t> </a:t>
            </a:r>
            <a:r>
              <a:rPr sz="2700" spc="114" dirty="0">
                <a:solidFill>
                  <a:srgbClr val="434343"/>
                </a:solidFill>
                <a:latin typeface="Tahoma"/>
                <a:cs typeface="Tahoma"/>
              </a:rPr>
              <a:t>shape</a:t>
            </a:r>
            <a:r>
              <a:rPr sz="2700" spc="-64" dirty="0">
                <a:solidFill>
                  <a:srgbClr val="434343"/>
                </a:solidFill>
                <a:latin typeface="Tahoma"/>
                <a:cs typeface="Tahoma"/>
              </a:rPr>
              <a:t> </a:t>
            </a:r>
            <a:r>
              <a:rPr sz="2700" spc="70" dirty="0">
                <a:solidFill>
                  <a:srgbClr val="434343"/>
                </a:solidFill>
                <a:latin typeface="Tahoma"/>
                <a:cs typeface="Tahoma"/>
              </a:rPr>
              <a:t>the</a:t>
            </a:r>
            <a:r>
              <a:rPr sz="2700" spc="-64" dirty="0">
                <a:solidFill>
                  <a:srgbClr val="434343"/>
                </a:solidFill>
                <a:latin typeface="Tahoma"/>
                <a:cs typeface="Tahoma"/>
              </a:rPr>
              <a:t> </a:t>
            </a:r>
            <a:r>
              <a:rPr sz="2700" spc="80" dirty="0">
                <a:solidFill>
                  <a:srgbClr val="434343"/>
                </a:solidFill>
                <a:latin typeface="Tahoma"/>
                <a:cs typeface="Tahoma"/>
              </a:rPr>
              <a:t>future</a:t>
            </a:r>
            <a:r>
              <a:rPr sz="2700" spc="-64" dirty="0">
                <a:solidFill>
                  <a:srgbClr val="434343"/>
                </a:solidFill>
                <a:latin typeface="Tahoma"/>
                <a:cs typeface="Tahoma"/>
              </a:rPr>
              <a:t> </a:t>
            </a:r>
            <a:r>
              <a:rPr sz="2700" spc="186" dirty="0">
                <a:solidFill>
                  <a:srgbClr val="434343"/>
                </a:solidFill>
                <a:latin typeface="Tahoma"/>
                <a:cs typeface="Tahoma"/>
              </a:rPr>
              <a:t>of</a:t>
            </a:r>
            <a:r>
              <a:rPr sz="2700" spc="-64" dirty="0">
                <a:solidFill>
                  <a:srgbClr val="434343"/>
                </a:solidFill>
                <a:latin typeface="Tahoma"/>
                <a:cs typeface="Tahoma"/>
              </a:rPr>
              <a:t> </a:t>
            </a:r>
            <a:r>
              <a:rPr sz="2700" spc="61" dirty="0">
                <a:solidFill>
                  <a:srgbClr val="434343"/>
                </a:solidFill>
                <a:latin typeface="Tahoma"/>
                <a:cs typeface="Tahoma"/>
              </a:rPr>
              <a:t>healthcare.</a:t>
            </a:r>
            <a:endParaRPr sz="2700" dirty="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703"/>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p>
        </p:txBody>
      </p:sp>
      <p:sp>
        <p:nvSpPr>
          <p:cNvPr id="5" name="object 5"/>
          <p:cNvSpPr txBox="1"/>
          <p:nvPr/>
        </p:nvSpPr>
        <p:spPr>
          <a:xfrm>
            <a:off x="2561017" y="3222563"/>
            <a:ext cx="6655435" cy="428964"/>
          </a:xfrm>
          <a:prstGeom prst="rect">
            <a:avLst/>
          </a:prstGeom>
        </p:spPr>
        <p:txBody>
          <a:bodyPr vert="horz" wrap="square" lIns="0" tIns="13335" rIns="0" bIns="0" rtlCol="0">
            <a:spAutoFit/>
          </a:bodyPr>
          <a:lstStyle/>
          <a:p>
            <a:pPr marL="166367">
              <a:spcBef>
                <a:spcPts val="105"/>
              </a:spcBef>
            </a:pPr>
            <a:r>
              <a:rPr lang="en-IN" sz="2700" spc="-139" dirty="0">
                <a:solidFill>
                  <a:srgbClr val="B75442"/>
                </a:solidFill>
                <a:latin typeface="Tahoma"/>
                <a:cs typeface="Tahoma"/>
              </a:rPr>
              <a:t> </a:t>
            </a:r>
            <a:endParaRPr sz="2700" dirty="0">
              <a:latin typeface="Tahoma"/>
              <a:cs typeface="Tahoma"/>
            </a:endParaRPr>
          </a:p>
        </p:txBody>
      </p:sp>
      <p:sp>
        <p:nvSpPr>
          <p:cNvPr id="6" name="object 6"/>
          <p:cNvSpPr txBox="1">
            <a:spLocks noGrp="1"/>
          </p:cNvSpPr>
          <p:nvPr>
            <p:ph type="title"/>
          </p:nvPr>
        </p:nvSpPr>
        <p:spPr>
          <a:prstGeom prst="rect">
            <a:avLst/>
          </a:prstGeom>
        </p:spPr>
        <p:txBody>
          <a:bodyPr vert="horz" wrap="square" lIns="0" tIns="1328259" rIns="0" bIns="0" rtlCol="0">
            <a:spAutoFit/>
          </a:bodyPr>
          <a:lstStyle/>
          <a:p>
            <a:pPr marL="2419958">
              <a:spcBef>
                <a:spcPts val="125"/>
              </a:spcBef>
            </a:pPr>
            <a:r>
              <a:rPr spc="170" dirty="0">
                <a:latin typeface="Arial"/>
                <a:cs typeface="Arial"/>
              </a:rPr>
              <a:t>INTRODUCTION</a:t>
            </a:r>
          </a:p>
        </p:txBody>
      </p:sp>
      <p:sp>
        <p:nvSpPr>
          <p:cNvPr id="8" name="TextBox 7"/>
          <p:cNvSpPr txBox="1"/>
          <p:nvPr/>
        </p:nvSpPr>
        <p:spPr>
          <a:xfrm>
            <a:off x="2444750" y="2940052"/>
            <a:ext cx="12192001" cy="369330"/>
          </a:xfrm>
          <a:prstGeom prst="rect">
            <a:avLst/>
          </a:prstGeom>
          <a:noFill/>
        </p:spPr>
        <p:txBody>
          <a:bodyPr wrap="square" lIns="91440" tIns="45719" rIns="91440" bIns="45719" rtlCol="0">
            <a:spAutoFit/>
          </a:bodyPr>
          <a:lstStyle/>
          <a:p>
            <a:endParaRPr lang="en-US" dirty="0"/>
          </a:p>
        </p:txBody>
      </p:sp>
      <p:sp>
        <p:nvSpPr>
          <p:cNvPr id="9" name="TextBox 8"/>
          <p:cNvSpPr txBox="1"/>
          <p:nvPr/>
        </p:nvSpPr>
        <p:spPr>
          <a:xfrm>
            <a:off x="2673351" y="4083052"/>
            <a:ext cx="11734800" cy="3416318"/>
          </a:xfrm>
          <a:prstGeom prst="rect">
            <a:avLst/>
          </a:prstGeom>
          <a:noFill/>
        </p:spPr>
        <p:txBody>
          <a:bodyPr wrap="square" lIns="91440" tIns="45719" rIns="91440" bIns="45719" rtlCol="0">
            <a:spAutoFit/>
          </a:bodyPr>
          <a:lstStyle/>
          <a:p>
            <a:pPr algn="just">
              <a:lnSpc>
                <a:spcPct val="200000"/>
              </a:lnSpc>
            </a:pPr>
            <a:r>
              <a:rPr lang="en-US" dirty="0">
                <a:latin typeface="Times New Roman" pitchFamily="18" charset="0"/>
                <a:cs typeface="Times New Roman" pitchFamily="18" charset="0"/>
              </a:rPr>
              <a:t>The Doctor Appointment System is an innovative web-based solution designed to streamline and enhance the process of scheduling appointments between doctors and patients. This system aims to alleviate the administrative burdens associated with traditional appointment scheduling methods, offering a more efficient and user-friendly alternative. The core functionalities of the system include user registration and authentication, real-time availability management, appointment booking, rescheduling, and cancellation</a:t>
            </a:r>
            <a:r>
              <a:rPr lang="en-US" dirty="0" smtClean="0">
                <a:latin typeface="Times New Roman" pitchFamily="18" charset="0"/>
                <a:cs typeface="Times New Roman" pitchFamily="18" charset="0"/>
              </a:rPr>
              <a:t>.</a:t>
            </a:r>
            <a:r>
              <a:rPr lang="en-US" dirty="0"/>
              <a:t> The Doctor Appointment System not only simplifies the appointment scheduling process but also enhances patient satisfaction and operational efficiency in health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207753" y="3321050"/>
            <a:ext cx="6370955" cy="2229456"/>
          </a:xfrm>
          <a:prstGeom prst="rect">
            <a:avLst/>
          </a:prstGeom>
        </p:spPr>
        <p:txBody>
          <a:bodyPr vert="horz" wrap="square" lIns="0" tIns="13335" rIns="0" bIns="0" rtlCol="0">
            <a:spAutoFit/>
          </a:bodyPr>
          <a:lstStyle/>
          <a:p>
            <a:pPr marL="247647" marR="170180" indent="-70484" algn="just">
              <a:lnSpc>
                <a:spcPct val="200000"/>
              </a:lnSpc>
              <a:spcBef>
                <a:spcPts val="105"/>
              </a:spcBef>
              <a:tabLst>
                <a:tab pos="5853365" algn="l"/>
              </a:tabLst>
            </a:pPr>
            <a:r>
              <a:rPr spc="139" dirty="0">
                <a:solidFill>
                  <a:schemeClr val="tx1"/>
                </a:solidFill>
                <a:latin typeface="Times New Roman" pitchFamily="18" charset="0"/>
                <a:cs typeface="Times New Roman" pitchFamily="18" charset="0"/>
              </a:rPr>
              <a:t>Long</a:t>
            </a:r>
            <a:r>
              <a:rPr spc="-39" dirty="0">
                <a:solidFill>
                  <a:schemeClr val="tx1"/>
                </a:solidFill>
                <a:latin typeface="Times New Roman" pitchFamily="18" charset="0"/>
                <a:cs typeface="Times New Roman" pitchFamily="18" charset="0"/>
              </a:rPr>
              <a:t> </a:t>
            </a:r>
            <a:r>
              <a:rPr spc="80" dirty="0">
                <a:solidFill>
                  <a:schemeClr val="tx1"/>
                </a:solidFill>
                <a:latin typeface="Times New Roman" pitchFamily="18" charset="0"/>
                <a:cs typeface="Times New Roman" pitchFamily="18" charset="0"/>
              </a:rPr>
              <a:t>waiting</a:t>
            </a:r>
            <a:r>
              <a:rPr spc="-39" dirty="0">
                <a:solidFill>
                  <a:schemeClr val="tx1"/>
                </a:solidFill>
                <a:latin typeface="Times New Roman" pitchFamily="18" charset="0"/>
                <a:cs typeface="Times New Roman" pitchFamily="18" charset="0"/>
              </a:rPr>
              <a:t> </a:t>
            </a:r>
            <a:r>
              <a:rPr dirty="0">
                <a:solidFill>
                  <a:schemeClr val="tx1"/>
                </a:solidFill>
                <a:latin typeface="Times New Roman" pitchFamily="18" charset="0"/>
                <a:cs typeface="Times New Roman" pitchFamily="18" charset="0"/>
              </a:rPr>
              <a:t>times,</a:t>
            </a:r>
            <a:r>
              <a:rPr spc="-36" dirty="0">
                <a:solidFill>
                  <a:schemeClr val="tx1"/>
                </a:solidFill>
                <a:latin typeface="Times New Roman" pitchFamily="18" charset="0"/>
                <a:cs typeface="Times New Roman" pitchFamily="18" charset="0"/>
              </a:rPr>
              <a:t> </a:t>
            </a:r>
            <a:r>
              <a:rPr spc="61" dirty="0">
                <a:solidFill>
                  <a:schemeClr val="tx1"/>
                </a:solidFill>
                <a:latin typeface="Times New Roman" pitchFamily="18" charset="0"/>
                <a:cs typeface="Times New Roman" pitchFamily="18" charset="0"/>
              </a:rPr>
              <a:t>limited</a:t>
            </a:r>
            <a:r>
              <a:rPr lang="en-IN" dirty="0">
                <a:solidFill>
                  <a:schemeClr val="tx1"/>
                </a:solidFill>
                <a:latin typeface="Times New Roman" pitchFamily="18" charset="0"/>
                <a:cs typeface="Times New Roman" pitchFamily="18" charset="0"/>
              </a:rPr>
              <a:t> </a:t>
            </a:r>
            <a:r>
              <a:rPr spc="100" dirty="0">
                <a:solidFill>
                  <a:schemeClr val="tx1"/>
                </a:solidFill>
                <a:latin typeface="Times New Roman" pitchFamily="18" charset="0"/>
                <a:cs typeface="Times New Roman" pitchFamily="18" charset="0"/>
              </a:rPr>
              <a:t>to </a:t>
            </a:r>
            <a:r>
              <a:rPr spc="61" dirty="0">
                <a:solidFill>
                  <a:schemeClr val="tx1"/>
                </a:solidFill>
                <a:latin typeface="Times New Roman" pitchFamily="18" charset="0"/>
                <a:cs typeface="Times New Roman" pitchFamily="18" charset="0"/>
              </a:rPr>
              <a:t>specialists</a:t>
            </a:r>
            <a:r>
              <a:rPr spc="61" dirty="0">
                <a:solidFill>
                  <a:schemeClr val="tx1"/>
                </a:solidFill>
                <a:latin typeface="Times New Roman" pitchFamily="18" charset="0"/>
                <a:cs typeface="Times New Roman" pitchFamily="18" charset="0"/>
              </a:rPr>
              <a:t>,</a:t>
            </a:r>
            <a:r>
              <a:rPr spc="-100" dirty="0">
                <a:solidFill>
                  <a:schemeClr val="tx1"/>
                </a:solidFill>
                <a:latin typeface="Times New Roman" pitchFamily="18" charset="0"/>
                <a:cs typeface="Times New Roman" pitchFamily="18" charset="0"/>
              </a:rPr>
              <a:t> </a:t>
            </a:r>
            <a:r>
              <a:rPr spc="145" dirty="0">
                <a:solidFill>
                  <a:schemeClr val="tx1"/>
                </a:solidFill>
                <a:latin typeface="Times New Roman" pitchFamily="18" charset="0"/>
                <a:cs typeface="Times New Roman" pitchFamily="18" charset="0"/>
              </a:rPr>
              <a:t>and</a:t>
            </a:r>
            <a:r>
              <a:rPr spc="-95" dirty="0">
                <a:solidFill>
                  <a:schemeClr val="tx1"/>
                </a:solidFill>
                <a:latin typeface="Times New Roman" pitchFamily="18" charset="0"/>
                <a:cs typeface="Times New Roman" pitchFamily="18" charset="0"/>
              </a:rPr>
              <a:t> </a:t>
            </a:r>
            <a:r>
              <a:rPr spc="61" dirty="0">
                <a:solidFill>
                  <a:schemeClr val="tx1"/>
                </a:solidFill>
                <a:latin typeface="Times New Roman" pitchFamily="18" charset="0"/>
                <a:cs typeface="Times New Roman" pitchFamily="18" charset="0"/>
              </a:rPr>
              <a:t>di</a:t>
            </a:r>
            <a:r>
              <a:rPr spc="515" dirty="0">
                <a:solidFill>
                  <a:schemeClr val="tx1"/>
                </a:solidFill>
                <a:latin typeface="Times New Roman" pitchFamily="18" charset="0"/>
                <a:cs typeface="Times New Roman" pitchFamily="18" charset="0"/>
              </a:rPr>
              <a:t>  </a:t>
            </a:r>
            <a:r>
              <a:rPr spc="95" dirty="0">
                <a:solidFill>
                  <a:schemeClr val="tx1"/>
                </a:solidFill>
                <a:latin typeface="Times New Roman" pitchFamily="18" charset="0"/>
                <a:cs typeface="Times New Roman" pitchFamily="18" charset="0"/>
              </a:rPr>
              <a:t>culty</a:t>
            </a:r>
            <a:r>
              <a:rPr spc="-100" dirty="0">
                <a:solidFill>
                  <a:schemeClr val="tx1"/>
                </a:solidFill>
                <a:latin typeface="Times New Roman" pitchFamily="18" charset="0"/>
                <a:cs typeface="Times New Roman" pitchFamily="18" charset="0"/>
              </a:rPr>
              <a:t> </a:t>
            </a:r>
            <a:r>
              <a:rPr spc="75" dirty="0">
                <a:solidFill>
                  <a:schemeClr val="tx1"/>
                </a:solidFill>
                <a:latin typeface="Times New Roman" pitchFamily="18" charset="0"/>
                <a:cs typeface="Times New Roman" pitchFamily="18" charset="0"/>
              </a:rPr>
              <a:t>scheduling </a:t>
            </a:r>
            <a:r>
              <a:rPr spc="114" dirty="0">
                <a:solidFill>
                  <a:schemeClr val="tx1"/>
                </a:solidFill>
                <a:latin typeface="Times New Roman" pitchFamily="18" charset="0"/>
                <a:cs typeface="Times New Roman" pitchFamily="18" charset="0"/>
              </a:rPr>
              <a:t>appointments</a:t>
            </a:r>
            <a:r>
              <a:rPr spc="-95" dirty="0">
                <a:solidFill>
                  <a:schemeClr val="tx1"/>
                </a:solidFill>
                <a:latin typeface="Times New Roman" pitchFamily="18" charset="0"/>
                <a:cs typeface="Times New Roman" pitchFamily="18" charset="0"/>
              </a:rPr>
              <a:t> </a:t>
            </a:r>
            <a:r>
              <a:rPr spc="111" dirty="0">
                <a:solidFill>
                  <a:schemeClr val="tx1"/>
                </a:solidFill>
                <a:latin typeface="Times New Roman" pitchFamily="18" charset="0"/>
                <a:cs typeface="Times New Roman" pitchFamily="18" charset="0"/>
              </a:rPr>
              <a:t>have</a:t>
            </a:r>
            <a:r>
              <a:rPr spc="-95" dirty="0">
                <a:solidFill>
                  <a:schemeClr val="tx1"/>
                </a:solidFill>
                <a:latin typeface="Times New Roman" pitchFamily="18" charset="0"/>
                <a:cs typeface="Times New Roman" pitchFamily="18" charset="0"/>
              </a:rPr>
              <a:t> </a:t>
            </a:r>
            <a:r>
              <a:rPr spc="105" dirty="0">
                <a:solidFill>
                  <a:schemeClr val="tx1"/>
                </a:solidFill>
                <a:latin typeface="Times New Roman" pitchFamily="18" charset="0"/>
                <a:cs typeface="Times New Roman" pitchFamily="18" charset="0"/>
              </a:rPr>
              <a:t>been</a:t>
            </a:r>
            <a:r>
              <a:rPr spc="-95" dirty="0">
                <a:solidFill>
                  <a:schemeClr val="tx1"/>
                </a:solidFill>
                <a:latin typeface="Times New Roman" pitchFamily="18" charset="0"/>
                <a:cs typeface="Times New Roman" pitchFamily="18" charset="0"/>
              </a:rPr>
              <a:t> </a:t>
            </a:r>
            <a:r>
              <a:rPr spc="64" dirty="0">
                <a:solidFill>
                  <a:schemeClr val="tx1"/>
                </a:solidFill>
                <a:latin typeface="Times New Roman" pitchFamily="18" charset="0"/>
                <a:cs typeface="Times New Roman" pitchFamily="18" charset="0"/>
              </a:rPr>
              <a:t>persistent </a:t>
            </a:r>
            <a:r>
              <a:rPr spc="95" dirty="0">
                <a:solidFill>
                  <a:schemeClr val="tx1"/>
                </a:solidFill>
                <a:latin typeface="Times New Roman" pitchFamily="18" charset="0"/>
                <a:cs typeface="Times New Roman" pitchFamily="18" charset="0"/>
              </a:rPr>
              <a:t>challenges</a:t>
            </a:r>
            <a:r>
              <a:rPr spc="-80" dirty="0">
                <a:solidFill>
                  <a:schemeClr val="tx1"/>
                </a:solidFill>
                <a:latin typeface="Times New Roman" pitchFamily="18" charset="0"/>
                <a:cs typeface="Times New Roman" pitchFamily="18" charset="0"/>
              </a:rPr>
              <a:t> </a:t>
            </a:r>
            <a:r>
              <a:rPr dirty="0">
                <a:solidFill>
                  <a:schemeClr val="tx1"/>
                </a:solidFill>
                <a:latin typeface="Times New Roman" pitchFamily="18" charset="0"/>
                <a:cs typeface="Times New Roman" pitchFamily="18" charset="0"/>
              </a:rPr>
              <a:t>in</a:t>
            </a:r>
            <a:r>
              <a:rPr spc="-80" dirty="0">
                <a:solidFill>
                  <a:schemeClr val="tx1"/>
                </a:solidFill>
                <a:latin typeface="Times New Roman" pitchFamily="18" charset="0"/>
                <a:cs typeface="Times New Roman" pitchFamily="18" charset="0"/>
              </a:rPr>
              <a:t> </a:t>
            </a:r>
            <a:r>
              <a:rPr spc="95" dirty="0">
                <a:solidFill>
                  <a:schemeClr val="tx1"/>
                </a:solidFill>
                <a:latin typeface="Times New Roman" pitchFamily="18" charset="0"/>
                <a:cs typeface="Times New Roman" pitchFamily="18" charset="0"/>
              </a:rPr>
              <a:t>traditional</a:t>
            </a:r>
            <a:r>
              <a:rPr spc="-80" dirty="0">
                <a:solidFill>
                  <a:schemeClr val="tx1"/>
                </a:solidFill>
                <a:latin typeface="Times New Roman" pitchFamily="18" charset="0"/>
                <a:cs typeface="Times New Roman" pitchFamily="18" charset="0"/>
              </a:rPr>
              <a:t> </a:t>
            </a:r>
            <a:r>
              <a:rPr spc="61" dirty="0">
                <a:solidFill>
                  <a:schemeClr val="tx1"/>
                </a:solidFill>
                <a:latin typeface="Times New Roman" pitchFamily="18" charset="0"/>
                <a:cs typeface="Times New Roman" pitchFamily="18" charset="0"/>
              </a:rPr>
              <a:t>healthcare</a:t>
            </a:r>
            <a:r>
              <a:rPr lang="en-IN" spc="61" dirty="0">
                <a:solidFill>
                  <a:schemeClr val="tx1"/>
                </a:solidFill>
                <a:latin typeface="Times New Roman" pitchFamily="18" charset="0"/>
                <a:cs typeface="Times New Roman" pitchFamily="18" charset="0"/>
              </a:rPr>
              <a:t> </a:t>
            </a:r>
            <a:r>
              <a:rPr spc="61" dirty="0">
                <a:solidFill>
                  <a:schemeClr val="tx1"/>
                </a:solidFill>
                <a:latin typeface="Times New Roman" pitchFamily="18" charset="0"/>
                <a:cs typeface="Times New Roman" pitchFamily="18" charset="0"/>
              </a:rPr>
              <a:t>.</a:t>
            </a:r>
            <a:r>
              <a:rPr spc="75" dirty="0">
                <a:solidFill>
                  <a:schemeClr val="tx1"/>
                </a:solidFill>
                <a:latin typeface="Times New Roman" pitchFamily="18" charset="0"/>
                <a:cs typeface="Times New Roman" pitchFamily="18" charset="0"/>
              </a:rPr>
              <a:t>These</a:t>
            </a:r>
            <a:r>
              <a:rPr spc="-100" dirty="0">
                <a:solidFill>
                  <a:schemeClr val="tx1"/>
                </a:solidFill>
                <a:latin typeface="Times New Roman" pitchFamily="18" charset="0"/>
                <a:cs typeface="Times New Roman" pitchFamily="18" charset="0"/>
              </a:rPr>
              <a:t> </a:t>
            </a:r>
            <a:r>
              <a:rPr spc="55" dirty="0">
                <a:solidFill>
                  <a:schemeClr val="tx1"/>
                </a:solidFill>
                <a:latin typeface="Times New Roman" pitchFamily="18" charset="0"/>
                <a:cs typeface="Times New Roman" pitchFamily="18" charset="0"/>
              </a:rPr>
              <a:t>issues</a:t>
            </a:r>
            <a:r>
              <a:rPr spc="-95" dirty="0">
                <a:solidFill>
                  <a:schemeClr val="tx1"/>
                </a:solidFill>
                <a:latin typeface="Times New Roman" pitchFamily="18" charset="0"/>
                <a:cs typeface="Times New Roman" pitchFamily="18" charset="0"/>
              </a:rPr>
              <a:t> </a:t>
            </a:r>
            <a:r>
              <a:rPr spc="111" dirty="0">
                <a:solidFill>
                  <a:schemeClr val="tx1"/>
                </a:solidFill>
                <a:latin typeface="Times New Roman" pitchFamily="18" charset="0"/>
                <a:cs typeface="Times New Roman" pitchFamily="18" charset="0"/>
              </a:rPr>
              <a:t>have</a:t>
            </a:r>
            <a:r>
              <a:rPr spc="-95" dirty="0">
                <a:solidFill>
                  <a:schemeClr val="tx1"/>
                </a:solidFill>
                <a:latin typeface="Times New Roman" pitchFamily="18" charset="0"/>
                <a:cs typeface="Times New Roman" pitchFamily="18" charset="0"/>
              </a:rPr>
              <a:t> </a:t>
            </a:r>
            <a:r>
              <a:rPr spc="89" dirty="0">
                <a:solidFill>
                  <a:schemeClr val="tx1"/>
                </a:solidFill>
                <a:latin typeface="Times New Roman" pitchFamily="18" charset="0"/>
                <a:cs typeface="Times New Roman" pitchFamily="18" charset="0"/>
              </a:rPr>
              <a:t>led</a:t>
            </a:r>
            <a:r>
              <a:rPr spc="-95" dirty="0">
                <a:solidFill>
                  <a:schemeClr val="tx1"/>
                </a:solidFill>
                <a:latin typeface="Times New Roman" pitchFamily="18" charset="0"/>
                <a:cs typeface="Times New Roman" pitchFamily="18" charset="0"/>
              </a:rPr>
              <a:t> </a:t>
            </a:r>
            <a:r>
              <a:rPr spc="125" dirty="0">
                <a:solidFill>
                  <a:schemeClr val="tx1"/>
                </a:solidFill>
                <a:latin typeface="Times New Roman" pitchFamily="18" charset="0"/>
                <a:cs typeface="Times New Roman" pitchFamily="18" charset="0"/>
              </a:rPr>
              <a:t>to</a:t>
            </a:r>
            <a:r>
              <a:rPr spc="-95" dirty="0">
                <a:solidFill>
                  <a:schemeClr val="tx1"/>
                </a:solidFill>
                <a:latin typeface="Times New Roman" pitchFamily="18" charset="0"/>
                <a:cs typeface="Times New Roman" pitchFamily="18" charset="0"/>
              </a:rPr>
              <a:t> </a:t>
            </a:r>
            <a:r>
              <a:rPr spc="86" dirty="0">
                <a:solidFill>
                  <a:schemeClr val="tx1"/>
                </a:solidFill>
                <a:latin typeface="Times New Roman" pitchFamily="18" charset="0"/>
                <a:cs typeface="Times New Roman" pitchFamily="18" charset="0"/>
              </a:rPr>
              <a:t>patient </a:t>
            </a:r>
            <a:r>
              <a:rPr spc="100" dirty="0">
                <a:solidFill>
                  <a:schemeClr val="tx1"/>
                </a:solidFill>
                <a:latin typeface="Times New Roman" pitchFamily="18" charset="0"/>
                <a:cs typeface="Times New Roman" pitchFamily="18" charset="0"/>
              </a:rPr>
              <a:t>dissatisfaction</a:t>
            </a:r>
            <a:r>
              <a:rPr spc="-100" dirty="0">
                <a:solidFill>
                  <a:schemeClr val="tx1"/>
                </a:solidFill>
                <a:latin typeface="Times New Roman" pitchFamily="18" charset="0"/>
                <a:cs typeface="Times New Roman" pitchFamily="18" charset="0"/>
              </a:rPr>
              <a:t> </a:t>
            </a:r>
            <a:r>
              <a:rPr spc="145" dirty="0">
                <a:solidFill>
                  <a:schemeClr val="tx1"/>
                </a:solidFill>
                <a:latin typeface="Times New Roman" pitchFamily="18" charset="0"/>
                <a:cs typeface="Times New Roman" pitchFamily="18" charset="0"/>
              </a:rPr>
              <a:t>and</a:t>
            </a:r>
            <a:r>
              <a:rPr spc="-95" dirty="0">
                <a:solidFill>
                  <a:schemeClr val="tx1"/>
                </a:solidFill>
                <a:latin typeface="Times New Roman" pitchFamily="18" charset="0"/>
                <a:cs typeface="Times New Roman" pitchFamily="18" charset="0"/>
              </a:rPr>
              <a:t> </a:t>
            </a:r>
            <a:r>
              <a:rPr spc="139" dirty="0">
                <a:solidFill>
                  <a:schemeClr val="tx1"/>
                </a:solidFill>
                <a:latin typeface="Times New Roman" pitchFamily="18" charset="0"/>
                <a:cs typeface="Times New Roman" pitchFamily="18" charset="0"/>
              </a:rPr>
              <a:t>delayed</a:t>
            </a:r>
            <a:r>
              <a:rPr spc="-100" dirty="0">
                <a:solidFill>
                  <a:schemeClr val="tx1"/>
                </a:solidFill>
                <a:latin typeface="Times New Roman" pitchFamily="18" charset="0"/>
                <a:cs typeface="Times New Roman" pitchFamily="18" charset="0"/>
              </a:rPr>
              <a:t> </a:t>
            </a:r>
            <a:r>
              <a:rPr spc="61" dirty="0">
                <a:solidFill>
                  <a:schemeClr val="tx1"/>
                </a:solidFill>
                <a:latin typeface="Times New Roman" pitchFamily="18" charset="0"/>
                <a:cs typeface="Times New Roman" pitchFamily="18" charset="0"/>
              </a:rPr>
              <a:t>treatment.</a:t>
            </a:r>
            <a:endParaRPr dirty="0">
              <a:solidFill>
                <a:schemeClr val="tx1"/>
              </a:solidFill>
              <a:latin typeface="Times New Roman" pitchFamily="18" charset="0"/>
              <a:cs typeface="Times New Roman" pitchFamily="18" charset="0"/>
            </a:endParaRPr>
          </a:p>
        </p:txBody>
      </p:sp>
      <p:sp>
        <p:nvSpPr>
          <p:cNvPr id="4" name="object 4"/>
          <p:cNvSpPr txBox="1">
            <a:spLocks noGrp="1"/>
          </p:cNvSpPr>
          <p:nvPr>
            <p:ph type="title"/>
          </p:nvPr>
        </p:nvSpPr>
        <p:spPr>
          <a:prstGeom prst="rect">
            <a:avLst/>
          </a:prstGeom>
        </p:spPr>
        <p:txBody>
          <a:bodyPr vert="horz" wrap="square" lIns="0" tIns="1286781" rIns="0" bIns="0" rtlCol="0">
            <a:spAutoFit/>
          </a:bodyPr>
          <a:lstStyle/>
          <a:p>
            <a:pPr marL="12064865" marR="5080" indent="-1522077">
              <a:lnSpc>
                <a:spcPts val="3299"/>
              </a:lnSpc>
              <a:spcBef>
                <a:spcPts val="776"/>
              </a:spcBef>
            </a:pPr>
            <a:r>
              <a:rPr sz="3200" spc="70" dirty="0">
                <a:latin typeface="Arial"/>
                <a:cs typeface="Arial"/>
              </a:rPr>
              <a:t>TRADITIONAL</a:t>
            </a:r>
            <a:r>
              <a:rPr sz="3200" spc="204" dirty="0">
                <a:latin typeface="Arial"/>
                <a:cs typeface="Arial"/>
              </a:rPr>
              <a:t> </a:t>
            </a:r>
            <a:r>
              <a:rPr sz="3200" spc="-11" dirty="0">
                <a:latin typeface="Arial"/>
                <a:cs typeface="Arial"/>
              </a:rPr>
              <a:t>HEALTHCARE CHALLENGES</a:t>
            </a:r>
            <a:endParaRPr sz="3200" dirty="0">
              <a:latin typeface="Arial"/>
              <a:cs typeface="Arial"/>
            </a:endParaRPr>
          </a:p>
        </p:txBody>
      </p:sp>
      <p:sp>
        <p:nvSpPr>
          <p:cNvPr id="5" name="object 5"/>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6" name="object 6"/>
          <p:cNvPicPr/>
          <p:nvPr/>
        </p:nvPicPr>
        <p:blipFill>
          <a:blip r:embed="rId2" cstate="print"/>
          <a:stretch>
            <a:fillRect/>
          </a:stretch>
        </p:blipFill>
        <p:spPr>
          <a:xfrm>
            <a:off x="1234465" y="2583284"/>
            <a:ext cx="8848725" cy="55625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932528" y="5157496"/>
            <a:ext cx="352425" cy="5124451"/>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352425" cy="3238500"/>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pic>
        <p:nvPicPr>
          <p:cNvPr id="4" name="object 4"/>
          <p:cNvPicPr/>
          <p:nvPr/>
        </p:nvPicPr>
        <p:blipFill>
          <a:blip r:embed="rId2" cstate="print"/>
          <a:stretch>
            <a:fillRect/>
          </a:stretch>
        </p:blipFill>
        <p:spPr>
          <a:xfrm>
            <a:off x="9143745" y="2980817"/>
            <a:ext cx="7715250" cy="5876924"/>
          </a:xfrm>
          <a:prstGeom prst="rect">
            <a:avLst/>
          </a:prstGeom>
        </p:spPr>
      </p:pic>
      <p:sp>
        <p:nvSpPr>
          <p:cNvPr id="5" name="object 5"/>
          <p:cNvSpPr txBox="1"/>
          <p:nvPr/>
        </p:nvSpPr>
        <p:spPr>
          <a:xfrm>
            <a:off x="1106501" y="2129567"/>
            <a:ext cx="7121524" cy="847027"/>
          </a:xfrm>
          <a:prstGeom prst="rect">
            <a:avLst/>
          </a:prstGeom>
        </p:spPr>
        <p:txBody>
          <a:bodyPr vert="horz" wrap="square" lIns="0" tIns="15875" rIns="0" bIns="0" rtlCol="0">
            <a:spAutoFit/>
          </a:bodyPr>
          <a:lstStyle/>
          <a:p>
            <a:pPr marL="12701">
              <a:spcBef>
                <a:spcPts val="125"/>
              </a:spcBef>
            </a:pPr>
            <a:r>
              <a:rPr sz="2700" b="1" spc="186" dirty="0">
                <a:solidFill>
                  <a:srgbClr val="434343"/>
                </a:solidFill>
                <a:latin typeface="Arial"/>
                <a:cs typeface="Arial"/>
              </a:rPr>
              <a:t>ONLINE</a:t>
            </a:r>
            <a:r>
              <a:rPr sz="2700" b="1" spc="225" dirty="0">
                <a:solidFill>
                  <a:srgbClr val="434343"/>
                </a:solidFill>
                <a:latin typeface="Arial"/>
                <a:cs typeface="Arial"/>
              </a:rPr>
              <a:t> </a:t>
            </a:r>
            <a:r>
              <a:rPr sz="2700" b="1" dirty="0">
                <a:solidFill>
                  <a:srgbClr val="434343"/>
                </a:solidFill>
                <a:latin typeface="Arial"/>
                <a:cs typeface="Arial"/>
              </a:rPr>
              <a:t>DOCTOR</a:t>
            </a:r>
            <a:r>
              <a:rPr sz="2700" b="1" spc="229" dirty="0">
                <a:solidFill>
                  <a:srgbClr val="434343"/>
                </a:solidFill>
                <a:latin typeface="Arial"/>
                <a:cs typeface="Arial"/>
              </a:rPr>
              <a:t> </a:t>
            </a:r>
            <a:r>
              <a:rPr sz="2700" b="1" spc="89" dirty="0">
                <a:solidFill>
                  <a:srgbClr val="434343"/>
                </a:solidFill>
                <a:latin typeface="Arial"/>
                <a:cs typeface="Arial"/>
              </a:rPr>
              <a:t>APPOINTMENT</a:t>
            </a:r>
            <a:r>
              <a:rPr sz="2700" b="1" spc="225" dirty="0">
                <a:solidFill>
                  <a:srgbClr val="434343"/>
                </a:solidFill>
                <a:latin typeface="Arial"/>
                <a:cs typeface="Arial"/>
              </a:rPr>
              <a:t> </a:t>
            </a:r>
            <a:r>
              <a:rPr sz="2700" b="1" spc="-11" dirty="0">
                <a:solidFill>
                  <a:srgbClr val="434343"/>
                </a:solidFill>
                <a:latin typeface="Arial"/>
                <a:cs typeface="Arial"/>
              </a:rPr>
              <a:t>SYSTEM</a:t>
            </a:r>
            <a:endParaRPr sz="2700" dirty="0">
              <a:latin typeface="Arial"/>
              <a:cs typeface="Arial"/>
            </a:endParaRPr>
          </a:p>
        </p:txBody>
      </p:sp>
      <p:sp>
        <p:nvSpPr>
          <p:cNvPr id="7" name="object 7"/>
          <p:cNvSpPr txBox="1">
            <a:spLocks noGrp="1"/>
          </p:cNvSpPr>
          <p:nvPr>
            <p:ph type="title"/>
          </p:nvPr>
        </p:nvSpPr>
        <p:spPr>
          <a:xfrm>
            <a:off x="5797554" y="3210482"/>
            <a:ext cx="1647609" cy="1259960"/>
          </a:xfrm>
          <a:prstGeom prst="rect">
            <a:avLst/>
          </a:prstGeom>
        </p:spPr>
        <p:txBody>
          <a:bodyPr vert="horz" wrap="square" lIns="0" tIns="13335" rIns="0" bIns="0" rtlCol="0">
            <a:spAutoFit/>
          </a:bodyPr>
          <a:lstStyle/>
          <a:p>
            <a:pPr marL="12701">
              <a:spcBef>
                <a:spcPts val="105"/>
              </a:spcBef>
              <a:tabLst>
                <a:tab pos="2873978" algn="l"/>
              </a:tabLst>
            </a:pPr>
            <a:r>
              <a:rPr lang="en-IN" sz="2700" dirty="0" smtClean="0">
                <a:latin typeface="Tahoma"/>
                <a:cs typeface="Tahoma"/>
              </a:rPr>
              <a:t> </a:t>
            </a:r>
            <a:br>
              <a:rPr lang="en-IN" sz="2700" dirty="0" smtClean="0">
                <a:latin typeface="Tahoma"/>
                <a:cs typeface="Tahoma"/>
              </a:rPr>
            </a:br>
            <a:r>
              <a:rPr lang="en-IN" sz="2700" dirty="0" smtClean="0">
                <a:latin typeface="Tahoma"/>
                <a:cs typeface="Tahoma"/>
              </a:rPr>
              <a:t/>
            </a:r>
            <a:br>
              <a:rPr lang="en-IN" sz="2700" dirty="0" smtClean="0">
                <a:latin typeface="Tahoma"/>
                <a:cs typeface="Tahoma"/>
              </a:rPr>
            </a:br>
            <a:endParaRPr sz="2700" dirty="0">
              <a:latin typeface="Tahoma"/>
              <a:cs typeface="Tahoma"/>
            </a:endParaRPr>
          </a:p>
        </p:txBody>
      </p:sp>
      <p:sp>
        <p:nvSpPr>
          <p:cNvPr id="10" name="TextBox 9"/>
          <p:cNvSpPr txBox="1"/>
          <p:nvPr/>
        </p:nvSpPr>
        <p:spPr>
          <a:xfrm>
            <a:off x="1225551" y="3778249"/>
            <a:ext cx="6019800" cy="2308322"/>
          </a:xfrm>
          <a:prstGeom prst="rect">
            <a:avLst/>
          </a:prstGeom>
          <a:noFill/>
        </p:spPr>
        <p:txBody>
          <a:bodyPr wrap="square" lIns="91440" tIns="45719" rIns="91440" bIns="45719" rtlCol="0">
            <a:spAutoFit/>
          </a:bodyPr>
          <a:lstStyle/>
          <a:p>
            <a:pPr algn="just">
              <a:lnSpc>
                <a:spcPct val="20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Convinience</a:t>
            </a:r>
            <a:r>
              <a:rPr lang="en-US" dirty="0" smtClean="0">
                <a:latin typeface="Times New Roman" pitchFamily="18" charset="0"/>
                <a:cs typeface="Times New Roman" pitchFamily="18" charset="0"/>
              </a:rPr>
              <a:t> and efficiency of online doctor appointments have reshaped the healthcare landscape . Patients can easily schedule appointments, consult with healthcare providers, and access medical records from the comfort of their homes.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429611" y="3343516"/>
            <a:ext cx="102869" cy="428964"/>
          </a:xfrm>
          <a:prstGeom prst="rect">
            <a:avLst/>
          </a:prstGeom>
        </p:spPr>
        <p:txBody>
          <a:bodyPr vert="horz" wrap="square" lIns="0" tIns="13335" rIns="0" bIns="0" rtlCol="0">
            <a:spAutoFit/>
          </a:bodyPr>
          <a:lstStyle/>
          <a:p>
            <a:pPr marL="12701">
              <a:spcBef>
                <a:spcPts val="105"/>
              </a:spcBef>
            </a:pPr>
            <a:r>
              <a:rPr sz="2700" spc="-186" dirty="0">
                <a:solidFill>
                  <a:srgbClr val="B75442"/>
                </a:solidFill>
                <a:latin typeface="Tahoma"/>
                <a:cs typeface="Tahoma"/>
              </a:rPr>
              <a:t>,</a:t>
            </a:r>
            <a:endParaRPr sz="2700" dirty="0">
              <a:latin typeface="Tahoma"/>
              <a:cs typeface="Tahoma"/>
            </a:endParaRPr>
          </a:p>
        </p:txBody>
      </p:sp>
      <p:sp>
        <p:nvSpPr>
          <p:cNvPr id="5" name="object 5"/>
          <p:cNvSpPr txBox="1">
            <a:spLocks noGrp="1"/>
          </p:cNvSpPr>
          <p:nvPr>
            <p:ph type="title"/>
          </p:nvPr>
        </p:nvSpPr>
        <p:spPr>
          <a:prstGeom prst="rect">
            <a:avLst/>
          </a:prstGeom>
        </p:spPr>
        <p:txBody>
          <a:bodyPr vert="horz" wrap="square" lIns="0" tIns="1171211" rIns="0" bIns="0" rtlCol="0">
            <a:spAutoFit/>
          </a:bodyPr>
          <a:lstStyle/>
          <a:p>
            <a:pPr marL="10246880">
              <a:spcBef>
                <a:spcPts val="89"/>
              </a:spcBef>
            </a:pPr>
            <a:r>
              <a:rPr sz="4100" dirty="0">
                <a:latin typeface="Arial"/>
                <a:cs typeface="Arial"/>
              </a:rPr>
              <a:t>BENEFITS</a:t>
            </a:r>
            <a:r>
              <a:rPr sz="4100" spc="80" dirty="0">
                <a:latin typeface="Arial"/>
                <a:cs typeface="Arial"/>
              </a:rPr>
              <a:t> </a:t>
            </a:r>
            <a:r>
              <a:rPr sz="4100" dirty="0">
                <a:latin typeface="Arial"/>
                <a:cs typeface="Arial"/>
              </a:rPr>
              <a:t>FOR</a:t>
            </a:r>
            <a:r>
              <a:rPr sz="4100" spc="80" dirty="0">
                <a:latin typeface="Arial"/>
                <a:cs typeface="Arial"/>
              </a:rPr>
              <a:t> </a:t>
            </a:r>
            <a:r>
              <a:rPr sz="4100" spc="-45" dirty="0">
                <a:latin typeface="Arial"/>
                <a:cs typeface="Arial"/>
              </a:rPr>
              <a:t>PATIENTS</a:t>
            </a:r>
            <a:endParaRPr sz="4100" dirty="0">
              <a:latin typeface="Arial"/>
              <a:cs typeface="Arial"/>
            </a:endParaRPr>
          </a:p>
        </p:txBody>
      </p:sp>
      <p:sp>
        <p:nvSpPr>
          <p:cNvPr id="6" name="object 6"/>
          <p:cNvSpPr/>
          <p:nvPr/>
        </p:nvSpPr>
        <p:spPr>
          <a:xfrm>
            <a:off x="0" y="0"/>
            <a:ext cx="347345" cy="3810000"/>
          </a:xfrm>
          <a:custGeom>
            <a:avLst/>
            <a:gdLst/>
            <a:ahLst/>
            <a:cxnLst/>
            <a:rect l="l" t="t" r="r" b="b"/>
            <a:pathLst>
              <a:path w="347345" h="3810000">
                <a:moveTo>
                  <a:pt x="0" y="3809707"/>
                </a:moveTo>
                <a:lnTo>
                  <a:pt x="346774" y="3809707"/>
                </a:lnTo>
                <a:lnTo>
                  <a:pt x="346774" y="0"/>
                </a:lnTo>
                <a:lnTo>
                  <a:pt x="0" y="0"/>
                </a:lnTo>
                <a:lnTo>
                  <a:pt x="0" y="3809707"/>
                </a:lnTo>
                <a:close/>
              </a:path>
            </a:pathLst>
          </a:custGeom>
          <a:solidFill>
            <a:srgbClr val="DB7563"/>
          </a:solidFill>
        </p:spPr>
        <p:txBody>
          <a:bodyPr wrap="square" lIns="0" tIns="0" rIns="0" bIns="0" rtlCol="0"/>
          <a:lstStyle/>
          <a:p>
            <a:endParaRPr/>
          </a:p>
        </p:txBody>
      </p:sp>
      <p:pic>
        <p:nvPicPr>
          <p:cNvPr id="7" name="object 7"/>
          <p:cNvPicPr/>
          <p:nvPr/>
        </p:nvPicPr>
        <p:blipFill>
          <a:blip r:embed="rId2" cstate="print"/>
          <a:stretch>
            <a:fillRect/>
          </a:stretch>
        </p:blipFill>
        <p:spPr>
          <a:xfrm>
            <a:off x="1234465" y="2583284"/>
            <a:ext cx="8848725" cy="5562599"/>
          </a:xfrm>
          <a:prstGeom prst="rect">
            <a:avLst/>
          </a:prstGeom>
        </p:spPr>
      </p:pic>
      <p:sp>
        <p:nvSpPr>
          <p:cNvPr id="8" name="Rectangle 7"/>
          <p:cNvSpPr/>
          <p:nvPr/>
        </p:nvSpPr>
        <p:spPr>
          <a:xfrm>
            <a:off x="11207753" y="3778249"/>
            <a:ext cx="6483349" cy="2862320"/>
          </a:xfrm>
          <a:prstGeom prst="rect">
            <a:avLst/>
          </a:prstGeom>
        </p:spPr>
        <p:txBody>
          <a:bodyPr wrap="square" lIns="91440" tIns="45719" rIns="91440" bIns="45719">
            <a:spAutoFit/>
          </a:bodyPr>
          <a:lstStyle/>
          <a:p>
            <a:pPr algn="just">
              <a:lnSpc>
                <a:spcPct val="250000"/>
              </a:lnSpc>
            </a:pPr>
            <a:r>
              <a:rPr lang="en-US" dirty="0" smtClean="0">
                <a:latin typeface="Times New Roman" pitchFamily="18" charset="0"/>
                <a:cs typeface="Times New Roman" pitchFamily="18" charset="0"/>
              </a:rPr>
              <a:t>Online appointments are </a:t>
            </a:r>
            <a:r>
              <a:rPr lang="en-US" dirty="0" err="1" smtClean="0">
                <a:latin typeface="Times New Roman" pitchFamily="18" charset="0"/>
                <a:cs typeface="Times New Roman" pitchFamily="18" charset="0"/>
              </a:rPr>
              <a:t>convinece</a:t>
            </a:r>
            <a:r>
              <a:rPr lang="en-US" dirty="0" smtClean="0">
                <a:latin typeface="Times New Roman" pitchFamily="18" charset="0"/>
                <a:cs typeface="Times New Roman" pitchFamily="18" charset="0"/>
              </a:rPr>
              <a:t> and reduced travel time, and the ability to seek medical advice without disrupting daily routines. Patients can also access a wider range of healthcare providers and specialists.</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697"/>
            <a:ext cx="9148445" cy="352425"/>
          </a:xfrm>
          <a:custGeom>
            <a:avLst/>
            <a:gdLst/>
            <a:ahLst/>
            <a:cxnLst/>
            <a:rect l="l" t="t" r="r" b="b"/>
            <a:pathLst>
              <a:path w="9148445" h="352425">
                <a:moveTo>
                  <a:pt x="9147872" y="0"/>
                </a:moveTo>
                <a:lnTo>
                  <a:pt x="0" y="0"/>
                </a:lnTo>
                <a:lnTo>
                  <a:pt x="0" y="352300"/>
                </a:lnTo>
                <a:lnTo>
                  <a:pt x="9147872" y="352300"/>
                </a:lnTo>
                <a:lnTo>
                  <a:pt x="9147872"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366359" rIns="0" bIns="0" rtlCol="0">
            <a:spAutoFit/>
          </a:bodyPr>
          <a:lstStyle/>
          <a:p>
            <a:pPr marL="205740">
              <a:spcBef>
                <a:spcPts val="125"/>
              </a:spcBef>
            </a:pPr>
            <a:r>
              <a:rPr sz="3600" spc="239" dirty="0"/>
              <a:t>BENEFITS</a:t>
            </a:r>
            <a:r>
              <a:rPr sz="3600" spc="105" dirty="0"/>
              <a:t> </a:t>
            </a:r>
            <a:r>
              <a:rPr sz="3600" spc="281" dirty="0"/>
              <a:t>FOR</a:t>
            </a:r>
            <a:r>
              <a:rPr sz="3600" spc="105" dirty="0"/>
              <a:t> </a:t>
            </a:r>
            <a:r>
              <a:rPr sz="3600" spc="254" dirty="0"/>
              <a:t>HEALTHCARE</a:t>
            </a:r>
            <a:r>
              <a:rPr sz="3600" spc="111" dirty="0"/>
              <a:t> </a:t>
            </a:r>
            <a:r>
              <a:rPr sz="3600" spc="281" dirty="0"/>
              <a:t>PROVIDERS</a:t>
            </a:r>
            <a:endParaRPr sz="3600" dirty="0"/>
          </a:p>
        </p:txBody>
      </p:sp>
      <p:pic>
        <p:nvPicPr>
          <p:cNvPr id="6" name="object 6"/>
          <p:cNvPicPr/>
          <p:nvPr/>
        </p:nvPicPr>
        <p:blipFill>
          <a:blip r:embed="rId2" cstate="print"/>
          <a:stretch>
            <a:fillRect/>
          </a:stretch>
        </p:blipFill>
        <p:spPr>
          <a:xfrm>
            <a:off x="11669501" y="1426987"/>
            <a:ext cx="6610349" cy="7439025"/>
          </a:xfrm>
          <a:prstGeom prst="rect">
            <a:avLst/>
          </a:prstGeom>
        </p:spPr>
      </p:pic>
      <p:sp>
        <p:nvSpPr>
          <p:cNvPr id="7" name="TextBox 6"/>
          <p:cNvSpPr txBox="1"/>
          <p:nvPr/>
        </p:nvSpPr>
        <p:spPr>
          <a:xfrm>
            <a:off x="1454149" y="3930650"/>
            <a:ext cx="8305800" cy="2862320"/>
          </a:xfrm>
          <a:prstGeom prst="rect">
            <a:avLst/>
          </a:prstGeom>
          <a:noFill/>
        </p:spPr>
        <p:txBody>
          <a:bodyPr wrap="square" lIns="91440" tIns="45719" rIns="91440" bIns="45719" rtlCol="0">
            <a:spAutoFit/>
          </a:bodyPr>
          <a:lstStyle/>
          <a:p>
            <a:pPr algn="just">
              <a:lnSpc>
                <a:spcPct val="250000"/>
              </a:lnSpc>
            </a:pPr>
            <a:r>
              <a:rPr lang="en-US" spc="111" dirty="0">
                <a:solidFill>
                  <a:schemeClr val="tx1"/>
                </a:solidFill>
                <a:latin typeface="Times New Roman" pitchFamily="18" charset="0"/>
                <a:cs typeface="Times New Roman" pitchFamily="18" charset="0"/>
              </a:rPr>
              <a:t>Healthcare</a:t>
            </a:r>
            <a:r>
              <a:rPr lang="en-US" spc="-80" dirty="0">
                <a:solidFill>
                  <a:schemeClr val="tx1"/>
                </a:solidFill>
                <a:latin typeface="Times New Roman" pitchFamily="18" charset="0"/>
                <a:cs typeface="Times New Roman" pitchFamily="18" charset="0"/>
              </a:rPr>
              <a:t> </a:t>
            </a:r>
            <a:r>
              <a:rPr lang="en-US" spc="95" dirty="0">
                <a:solidFill>
                  <a:schemeClr val="tx1"/>
                </a:solidFill>
                <a:latin typeface="Times New Roman" pitchFamily="18" charset="0"/>
                <a:cs typeface="Times New Roman" pitchFamily="18" charset="0"/>
              </a:rPr>
              <a:t>providers</a:t>
            </a:r>
            <a:r>
              <a:rPr lang="en-US" spc="-75" dirty="0">
                <a:solidFill>
                  <a:schemeClr val="tx1"/>
                </a:solidFill>
                <a:latin typeface="Times New Roman" pitchFamily="18" charset="0"/>
                <a:cs typeface="Times New Roman" pitchFamily="18" charset="0"/>
              </a:rPr>
              <a:t> </a:t>
            </a:r>
            <a:r>
              <a:rPr lang="en-US" spc="145" dirty="0">
                <a:solidFill>
                  <a:schemeClr val="tx1"/>
                </a:solidFill>
                <a:latin typeface="Times New Roman" pitchFamily="18" charset="0"/>
                <a:cs typeface="Times New Roman" pitchFamily="18" charset="0"/>
              </a:rPr>
              <a:t>can</a:t>
            </a:r>
            <a:r>
              <a:rPr lang="en-US" spc="-75" dirty="0">
                <a:solidFill>
                  <a:schemeClr val="tx1"/>
                </a:solidFill>
                <a:latin typeface="Times New Roman" pitchFamily="18" charset="0"/>
                <a:cs typeface="Times New Roman" pitchFamily="18" charset="0"/>
              </a:rPr>
              <a:t> </a:t>
            </a:r>
            <a:r>
              <a:rPr lang="en-US" spc="89" dirty="0">
                <a:solidFill>
                  <a:schemeClr val="tx1"/>
                </a:solidFill>
                <a:latin typeface="Times New Roman" pitchFamily="18" charset="0"/>
                <a:cs typeface="Times New Roman" pitchFamily="18" charset="0"/>
              </a:rPr>
              <a:t>optimize</a:t>
            </a:r>
            <a:r>
              <a:rPr lang="en-US" spc="-75" dirty="0">
                <a:solidFill>
                  <a:schemeClr val="tx1"/>
                </a:solidFill>
                <a:latin typeface="Times New Roman" pitchFamily="18" charset="0"/>
                <a:cs typeface="Times New Roman" pitchFamily="18" charset="0"/>
              </a:rPr>
              <a:t> </a:t>
            </a:r>
            <a:r>
              <a:rPr lang="en-US" spc="45" dirty="0">
                <a:solidFill>
                  <a:schemeClr val="tx1"/>
                </a:solidFill>
                <a:latin typeface="Times New Roman" pitchFamily="18" charset="0"/>
                <a:cs typeface="Times New Roman" pitchFamily="18" charset="0"/>
              </a:rPr>
              <a:t>their </a:t>
            </a:r>
            <a:r>
              <a:rPr lang="en-US" spc="50" dirty="0">
                <a:solidFill>
                  <a:schemeClr val="tx1"/>
                </a:solidFill>
                <a:latin typeface="Times New Roman" pitchFamily="18" charset="0"/>
                <a:cs typeface="Times New Roman" pitchFamily="18" charset="0"/>
              </a:rPr>
              <a:t>schedules,</a:t>
            </a:r>
            <a:r>
              <a:rPr lang="en-US" spc="-89" dirty="0">
                <a:solidFill>
                  <a:schemeClr val="tx1"/>
                </a:solidFill>
                <a:latin typeface="Times New Roman" pitchFamily="18" charset="0"/>
                <a:cs typeface="Times New Roman" pitchFamily="18" charset="0"/>
              </a:rPr>
              <a:t> </a:t>
            </a:r>
            <a:r>
              <a:rPr lang="en-US" spc="114" dirty="0">
                <a:solidFill>
                  <a:schemeClr val="tx1"/>
                </a:solidFill>
                <a:latin typeface="Times New Roman" pitchFamily="18" charset="0"/>
                <a:cs typeface="Times New Roman" pitchFamily="18" charset="0"/>
              </a:rPr>
              <a:t>reach</a:t>
            </a:r>
            <a:r>
              <a:rPr lang="en-US" spc="-89" dirty="0">
                <a:solidFill>
                  <a:schemeClr val="tx1"/>
                </a:solidFill>
                <a:latin typeface="Times New Roman" pitchFamily="18" charset="0"/>
                <a:cs typeface="Times New Roman" pitchFamily="18" charset="0"/>
              </a:rPr>
              <a:t> </a:t>
            </a:r>
            <a:r>
              <a:rPr lang="en-US" spc="239" dirty="0">
                <a:solidFill>
                  <a:schemeClr val="tx1"/>
                </a:solidFill>
                <a:latin typeface="Times New Roman" pitchFamily="18" charset="0"/>
                <a:cs typeface="Times New Roman" pitchFamily="18" charset="0"/>
              </a:rPr>
              <a:t>a</a:t>
            </a:r>
            <a:r>
              <a:rPr lang="en-US" spc="-89" dirty="0">
                <a:solidFill>
                  <a:schemeClr val="tx1"/>
                </a:solidFill>
                <a:latin typeface="Times New Roman" pitchFamily="18" charset="0"/>
                <a:cs typeface="Times New Roman" pitchFamily="18" charset="0"/>
              </a:rPr>
              <a:t> </a:t>
            </a:r>
            <a:r>
              <a:rPr lang="en-US" spc="114" dirty="0">
                <a:solidFill>
                  <a:schemeClr val="tx1"/>
                </a:solidFill>
                <a:latin typeface="Times New Roman" pitchFamily="18" charset="0"/>
                <a:cs typeface="Times New Roman" pitchFamily="18" charset="0"/>
              </a:rPr>
              <a:t>larger</a:t>
            </a:r>
            <a:r>
              <a:rPr lang="en-US" spc="-89" dirty="0">
                <a:solidFill>
                  <a:schemeClr val="tx1"/>
                </a:solidFill>
                <a:latin typeface="Times New Roman" pitchFamily="18" charset="0"/>
                <a:cs typeface="Times New Roman" pitchFamily="18" charset="0"/>
              </a:rPr>
              <a:t> </a:t>
            </a:r>
            <a:r>
              <a:rPr lang="en-US" spc="95" dirty="0">
                <a:solidFill>
                  <a:schemeClr val="tx1"/>
                </a:solidFill>
                <a:latin typeface="Times New Roman" pitchFamily="18" charset="0"/>
                <a:cs typeface="Times New Roman" pitchFamily="18" charset="0"/>
              </a:rPr>
              <a:t>patient</a:t>
            </a:r>
            <a:r>
              <a:rPr lang="en-US" spc="-86" dirty="0">
                <a:solidFill>
                  <a:schemeClr val="tx1"/>
                </a:solidFill>
                <a:latin typeface="Times New Roman" pitchFamily="18" charset="0"/>
                <a:cs typeface="Times New Roman" pitchFamily="18" charset="0"/>
              </a:rPr>
              <a:t> </a:t>
            </a:r>
            <a:r>
              <a:rPr lang="en-US" spc="45" dirty="0">
                <a:solidFill>
                  <a:schemeClr val="tx1"/>
                </a:solidFill>
                <a:latin typeface="Times New Roman" pitchFamily="18" charset="0"/>
                <a:cs typeface="Times New Roman" pitchFamily="18" charset="0"/>
              </a:rPr>
              <a:t>base, </a:t>
            </a:r>
            <a:r>
              <a:rPr lang="en-US" spc="145" dirty="0">
                <a:solidFill>
                  <a:schemeClr val="tx1"/>
                </a:solidFill>
                <a:latin typeface="Times New Roman" pitchFamily="18" charset="0"/>
                <a:cs typeface="Times New Roman" pitchFamily="18" charset="0"/>
              </a:rPr>
              <a:t>and</a:t>
            </a:r>
            <a:r>
              <a:rPr lang="en-US" spc="-95" dirty="0">
                <a:solidFill>
                  <a:schemeClr val="tx1"/>
                </a:solidFill>
                <a:latin typeface="Times New Roman" pitchFamily="18" charset="0"/>
                <a:cs typeface="Times New Roman" pitchFamily="18" charset="0"/>
              </a:rPr>
              <a:t> </a:t>
            </a:r>
            <a:r>
              <a:rPr lang="en-US" spc="89" dirty="0">
                <a:solidFill>
                  <a:schemeClr val="tx1"/>
                </a:solidFill>
                <a:latin typeface="Times New Roman" pitchFamily="18" charset="0"/>
                <a:cs typeface="Times New Roman" pitchFamily="18" charset="0"/>
              </a:rPr>
              <a:t>provide</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Timely </a:t>
            </a:r>
            <a:r>
              <a:rPr lang="en-US" spc="136" dirty="0">
                <a:solidFill>
                  <a:schemeClr val="tx1"/>
                </a:solidFill>
                <a:latin typeface="Times New Roman" pitchFamily="18" charset="0"/>
                <a:cs typeface="Times New Roman" pitchFamily="18" charset="0"/>
              </a:rPr>
              <a:t>care</a:t>
            </a:r>
            <a:r>
              <a:rPr lang="en-US" spc="-100" dirty="0">
                <a:solidFill>
                  <a:schemeClr val="tx1"/>
                </a:solidFill>
                <a:latin typeface="Times New Roman" pitchFamily="18" charset="0"/>
                <a:cs typeface="Times New Roman" pitchFamily="18" charset="0"/>
              </a:rPr>
              <a:t> </a:t>
            </a:r>
            <a:r>
              <a:rPr lang="en-US" spc="80" dirty="0">
                <a:solidFill>
                  <a:schemeClr val="tx1"/>
                </a:solidFill>
                <a:latin typeface="Times New Roman" pitchFamily="18" charset="0"/>
                <a:cs typeface="Times New Roman" pitchFamily="18" charset="0"/>
              </a:rPr>
              <a:t>through</a:t>
            </a:r>
            <a:r>
              <a:rPr lang="en-US" spc="-100" dirty="0">
                <a:solidFill>
                  <a:schemeClr val="tx1"/>
                </a:solidFill>
                <a:latin typeface="Times New Roman" pitchFamily="18" charset="0"/>
                <a:cs typeface="Times New Roman" pitchFamily="18" charset="0"/>
              </a:rPr>
              <a:t> </a:t>
            </a:r>
            <a:r>
              <a:rPr lang="en-US" spc="61" dirty="0">
                <a:solidFill>
                  <a:schemeClr val="tx1"/>
                </a:solidFill>
                <a:latin typeface="Times New Roman" pitchFamily="18" charset="0"/>
                <a:cs typeface="Times New Roman" pitchFamily="18" charset="0"/>
              </a:rPr>
              <a:t>online </a:t>
            </a:r>
            <a:r>
              <a:rPr lang="en-US" spc="86" dirty="0">
                <a:solidFill>
                  <a:schemeClr val="tx1"/>
                </a:solidFill>
                <a:latin typeface="Times New Roman" pitchFamily="18" charset="0"/>
                <a:cs typeface="Times New Roman" pitchFamily="18" charset="0"/>
              </a:rPr>
              <a:t>appointments.</a:t>
            </a:r>
            <a:r>
              <a:rPr lang="en-US" spc="-55"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This</a:t>
            </a:r>
            <a:r>
              <a:rPr lang="en-US" spc="-50" dirty="0">
                <a:solidFill>
                  <a:schemeClr val="tx1"/>
                </a:solidFill>
                <a:latin typeface="Times New Roman" pitchFamily="18" charset="0"/>
                <a:cs typeface="Times New Roman" pitchFamily="18" charset="0"/>
              </a:rPr>
              <a:t> </a:t>
            </a:r>
            <a:r>
              <a:rPr lang="en-US" spc="114" dirty="0">
                <a:solidFill>
                  <a:schemeClr val="tx1"/>
                </a:solidFill>
                <a:latin typeface="Times New Roman" pitchFamily="18" charset="0"/>
                <a:cs typeface="Times New Roman" pitchFamily="18" charset="0"/>
              </a:rPr>
              <a:t>system</a:t>
            </a:r>
            <a:r>
              <a:rPr lang="en-US" spc="-50" dirty="0">
                <a:solidFill>
                  <a:schemeClr val="tx1"/>
                </a:solidFill>
                <a:latin typeface="Times New Roman" pitchFamily="18" charset="0"/>
                <a:cs typeface="Times New Roman" pitchFamily="18" charset="0"/>
              </a:rPr>
              <a:t> </a:t>
            </a:r>
            <a:r>
              <a:rPr lang="en-US" spc="114" dirty="0">
                <a:solidFill>
                  <a:schemeClr val="tx1"/>
                </a:solidFill>
                <a:latin typeface="Times New Roman" pitchFamily="18" charset="0"/>
                <a:cs typeface="Times New Roman" pitchFamily="18" charset="0"/>
              </a:rPr>
              <a:t>also </a:t>
            </a:r>
            <a:r>
              <a:rPr lang="en-US" spc="100" dirty="0">
                <a:solidFill>
                  <a:schemeClr val="tx1"/>
                </a:solidFill>
                <a:latin typeface="Times New Roman" pitchFamily="18" charset="0"/>
                <a:cs typeface="Times New Roman" pitchFamily="18" charset="0"/>
              </a:rPr>
              <a:t>facilitates</a:t>
            </a:r>
            <a:r>
              <a:rPr lang="en-US" spc="-89" dirty="0">
                <a:solidFill>
                  <a:schemeClr val="tx1"/>
                </a:solidFill>
                <a:latin typeface="Times New Roman" pitchFamily="18" charset="0"/>
                <a:cs typeface="Times New Roman" pitchFamily="18" charset="0"/>
              </a:rPr>
              <a:t> </a:t>
            </a:r>
            <a:r>
              <a:rPr lang="en-US" spc="100" dirty="0">
                <a:solidFill>
                  <a:schemeClr val="tx1"/>
                </a:solidFill>
                <a:latin typeface="Times New Roman" pitchFamily="18" charset="0"/>
                <a:cs typeface="Times New Roman" pitchFamily="18" charset="0"/>
              </a:rPr>
              <a:t>better</a:t>
            </a:r>
            <a:r>
              <a:rPr lang="en-US" spc="-89" dirty="0">
                <a:solidFill>
                  <a:schemeClr val="tx1"/>
                </a:solidFill>
                <a:latin typeface="Times New Roman" pitchFamily="18" charset="0"/>
                <a:cs typeface="Times New Roman" pitchFamily="18" charset="0"/>
              </a:rPr>
              <a:t> </a:t>
            </a:r>
            <a:r>
              <a:rPr lang="en-US" spc="139" dirty="0">
                <a:solidFill>
                  <a:schemeClr val="tx1"/>
                </a:solidFill>
                <a:latin typeface="Times New Roman" pitchFamily="18" charset="0"/>
                <a:cs typeface="Times New Roman" pitchFamily="18" charset="0"/>
              </a:rPr>
              <a:t>management</a:t>
            </a:r>
            <a:r>
              <a:rPr lang="en-US" spc="-89" dirty="0">
                <a:solidFill>
                  <a:schemeClr val="tx1"/>
                </a:solidFill>
                <a:latin typeface="Times New Roman" pitchFamily="18" charset="0"/>
                <a:cs typeface="Times New Roman" pitchFamily="18" charset="0"/>
              </a:rPr>
              <a:t> </a:t>
            </a:r>
            <a:r>
              <a:rPr lang="en-US" spc="161" dirty="0">
                <a:solidFill>
                  <a:schemeClr val="tx1"/>
                </a:solidFill>
                <a:latin typeface="Times New Roman" pitchFamily="18" charset="0"/>
                <a:cs typeface="Times New Roman" pitchFamily="18" charset="0"/>
              </a:rPr>
              <a:t>of </a:t>
            </a:r>
            <a:r>
              <a:rPr lang="en-US" spc="95" dirty="0">
                <a:solidFill>
                  <a:schemeClr val="tx1"/>
                </a:solidFill>
                <a:latin typeface="Times New Roman" pitchFamily="18" charset="0"/>
                <a:cs typeface="Times New Roman" pitchFamily="18" charset="0"/>
              </a:rPr>
              <a:t>patient</a:t>
            </a:r>
            <a:r>
              <a:rPr lang="en-US" spc="-95" dirty="0">
                <a:solidFill>
                  <a:schemeClr val="tx1"/>
                </a:solidFill>
                <a:latin typeface="Times New Roman" pitchFamily="18" charset="0"/>
                <a:cs typeface="Times New Roman" pitchFamily="18" charset="0"/>
              </a:rPr>
              <a:t> </a:t>
            </a:r>
            <a:r>
              <a:rPr lang="en-US" spc="105" dirty="0">
                <a:solidFill>
                  <a:schemeClr val="tx1"/>
                </a:solidFill>
                <a:latin typeface="Times New Roman" pitchFamily="18" charset="0"/>
                <a:cs typeface="Times New Roman" pitchFamily="18" charset="0"/>
              </a:rPr>
              <a:t>records</a:t>
            </a:r>
            <a:r>
              <a:rPr lang="en-US" spc="-89" dirty="0">
                <a:solidFill>
                  <a:schemeClr val="tx1"/>
                </a:solidFill>
                <a:latin typeface="Times New Roman" pitchFamily="18" charset="0"/>
                <a:cs typeface="Times New Roman" pitchFamily="18" charset="0"/>
              </a:rPr>
              <a:t> </a:t>
            </a:r>
            <a:r>
              <a:rPr lang="en-US" spc="145" dirty="0">
                <a:solidFill>
                  <a:schemeClr val="tx1"/>
                </a:solidFill>
                <a:latin typeface="Times New Roman" pitchFamily="18" charset="0"/>
                <a:cs typeface="Times New Roman" pitchFamily="18" charset="0"/>
              </a:rPr>
              <a:t>and</a:t>
            </a:r>
            <a:r>
              <a:rPr lang="en-US" spc="-89" dirty="0">
                <a:solidFill>
                  <a:schemeClr val="tx1"/>
                </a:solidFill>
                <a:latin typeface="Times New Roman" pitchFamily="18" charset="0"/>
                <a:cs typeface="Times New Roman" pitchFamily="18" charset="0"/>
              </a:rPr>
              <a:t> </a:t>
            </a:r>
            <a:r>
              <a:rPr lang="en-US" spc="-11" dirty="0">
                <a:solidFill>
                  <a:schemeClr val="tx1"/>
                </a:solidFill>
                <a:latin typeface="Times New Roman" pitchFamily="18" charset="0"/>
                <a:cs typeface="Times New Roman" pitchFamily="18" charset="0"/>
              </a:rPr>
              <a:t>history.</a:t>
            </a:r>
            <a:endParaRPr lang="en-US" dirty="0" smtClean="0">
              <a:solidFill>
                <a:schemeClr val="tx1"/>
              </a:solidFill>
              <a:latin typeface="Times New Roman" pitchFamily="18" charset="0"/>
              <a:cs typeface="Times New Roman" pitchFamily="18" charset="0"/>
            </a:endParaRPr>
          </a:p>
          <a:p>
            <a:pPr algn="just">
              <a:lnSpc>
                <a:spcPct val="250000"/>
              </a:lnSpc>
            </a:pP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34703"/>
            <a:ext cx="9148445" cy="352425"/>
          </a:xfrm>
          <a:custGeom>
            <a:avLst/>
            <a:gdLst/>
            <a:ahLst/>
            <a:cxnLst/>
            <a:rect l="l" t="t" r="r" b="b"/>
            <a:pathLst>
              <a:path w="9148445" h="352425">
                <a:moveTo>
                  <a:pt x="9147872" y="0"/>
                </a:moveTo>
                <a:lnTo>
                  <a:pt x="0" y="0"/>
                </a:lnTo>
                <a:lnTo>
                  <a:pt x="0" y="352295"/>
                </a:lnTo>
                <a:lnTo>
                  <a:pt x="9147872" y="352295"/>
                </a:lnTo>
                <a:lnTo>
                  <a:pt x="9147872" y="0"/>
                </a:lnTo>
                <a:close/>
              </a:path>
            </a:pathLst>
          </a:custGeom>
          <a:solidFill>
            <a:srgbClr val="DB7563"/>
          </a:solidFill>
        </p:spPr>
        <p:txBody>
          <a:bodyPr wrap="square" lIns="0" tIns="0" rIns="0" bIns="0" rtlCol="0"/>
          <a:lstStyle/>
          <a:p>
            <a:endParaRPr>
              <a:latin typeface="Times New Roman" pitchFamily="18" charset="0"/>
              <a:cs typeface="Times New Roman" pitchFamily="18" charset="0"/>
            </a:endParaRPr>
          </a:p>
        </p:txBody>
      </p:sp>
      <p:sp>
        <p:nvSpPr>
          <p:cNvPr id="5" name="object 5"/>
          <p:cNvSpPr txBox="1">
            <a:spLocks noGrp="1"/>
          </p:cNvSpPr>
          <p:nvPr>
            <p:ph type="title"/>
          </p:nvPr>
        </p:nvSpPr>
        <p:spPr>
          <a:prstGeom prst="rect">
            <a:avLst/>
          </a:prstGeom>
        </p:spPr>
        <p:txBody>
          <a:bodyPr vert="horz" wrap="square" lIns="0" tIns="1328259" rIns="0" bIns="0" rtlCol="0">
            <a:spAutoFit/>
          </a:bodyPr>
          <a:lstStyle/>
          <a:p>
            <a:pPr marL="282572">
              <a:spcBef>
                <a:spcPts val="125"/>
              </a:spcBef>
            </a:pPr>
            <a:r>
              <a:rPr spc="64" dirty="0">
                <a:latin typeface="Times New Roman" pitchFamily="18" charset="0"/>
                <a:cs typeface="Times New Roman" pitchFamily="18" charset="0"/>
              </a:rPr>
              <a:t>DATA</a:t>
            </a:r>
            <a:r>
              <a:rPr spc="125" dirty="0">
                <a:latin typeface="Times New Roman" pitchFamily="18" charset="0"/>
                <a:cs typeface="Times New Roman" pitchFamily="18" charset="0"/>
              </a:rPr>
              <a:t> </a:t>
            </a:r>
            <a:r>
              <a:rPr spc="259" dirty="0">
                <a:latin typeface="Times New Roman" pitchFamily="18" charset="0"/>
                <a:cs typeface="Times New Roman" pitchFamily="18" charset="0"/>
              </a:rPr>
              <a:t>PRIVACY</a:t>
            </a:r>
            <a:r>
              <a:rPr spc="125" dirty="0">
                <a:latin typeface="Times New Roman" pitchFamily="18" charset="0"/>
                <a:cs typeface="Times New Roman" pitchFamily="18" charset="0"/>
              </a:rPr>
              <a:t> </a:t>
            </a:r>
            <a:r>
              <a:rPr spc="590" dirty="0">
                <a:latin typeface="Times New Roman" pitchFamily="18" charset="0"/>
                <a:cs typeface="Times New Roman" pitchFamily="18" charset="0"/>
              </a:rPr>
              <a:t>AND</a:t>
            </a:r>
            <a:r>
              <a:rPr spc="130" dirty="0">
                <a:latin typeface="Times New Roman" pitchFamily="18" charset="0"/>
                <a:cs typeface="Times New Roman" pitchFamily="18" charset="0"/>
              </a:rPr>
              <a:t> </a:t>
            </a:r>
            <a:r>
              <a:rPr spc="306" dirty="0">
                <a:latin typeface="Times New Roman" pitchFamily="18" charset="0"/>
                <a:cs typeface="Times New Roman" pitchFamily="18" charset="0"/>
              </a:rPr>
              <a:t>SECURITY</a:t>
            </a:r>
          </a:p>
        </p:txBody>
      </p:sp>
      <p:pic>
        <p:nvPicPr>
          <p:cNvPr id="6" name="object 6"/>
          <p:cNvPicPr/>
          <p:nvPr/>
        </p:nvPicPr>
        <p:blipFill>
          <a:blip r:embed="rId2" cstate="print"/>
          <a:stretch>
            <a:fillRect/>
          </a:stretch>
        </p:blipFill>
        <p:spPr>
          <a:xfrm>
            <a:off x="11669501" y="1426987"/>
            <a:ext cx="6610349" cy="7439025"/>
          </a:xfrm>
          <a:prstGeom prst="rect">
            <a:avLst/>
          </a:prstGeom>
        </p:spPr>
      </p:pic>
      <p:sp>
        <p:nvSpPr>
          <p:cNvPr id="7" name="Rectangle 6"/>
          <p:cNvSpPr/>
          <p:nvPr/>
        </p:nvSpPr>
        <p:spPr>
          <a:xfrm>
            <a:off x="1073151" y="4540251"/>
            <a:ext cx="9677400" cy="2169823"/>
          </a:xfrm>
          <a:prstGeom prst="rect">
            <a:avLst/>
          </a:prstGeom>
        </p:spPr>
        <p:txBody>
          <a:bodyPr wrap="square" lIns="91440" tIns="45719" rIns="91440" bIns="45719">
            <a:spAutoFit/>
          </a:bodyPr>
          <a:lstStyle/>
          <a:p>
            <a:pPr marL="12064" marR="5080" indent="-634" algn="just">
              <a:lnSpc>
                <a:spcPct val="250000"/>
              </a:lnSpc>
              <a:spcBef>
                <a:spcPts val="105"/>
              </a:spcBef>
              <a:tabLst>
                <a:tab pos="3460711" algn="l"/>
              </a:tabLst>
            </a:pPr>
            <a:r>
              <a:rPr lang="en-US" spc="64" dirty="0">
                <a:solidFill>
                  <a:schemeClr val="tx1"/>
                </a:solidFill>
                <a:latin typeface="Times New Roman" pitchFamily="18" charset="0"/>
                <a:cs typeface="Times New Roman" pitchFamily="18" charset="0"/>
              </a:rPr>
              <a:t>Ensuring</a:t>
            </a:r>
            <a:r>
              <a:rPr lang="en-US" spc="-100" dirty="0">
                <a:solidFill>
                  <a:schemeClr val="tx1"/>
                </a:solidFill>
                <a:latin typeface="Times New Roman" pitchFamily="18" charset="0"/>
                <a:cs typeface="Times New Roman" pitchFamily="18" charset="0"/>
              </a:rPr>
              <a:t> </a:t>
            </a:r>
            <a:r>
              <a:rPr lang="en-US" spc="45" dirty="0">
                <a:solidFill>
                  <a:schemeClr val="tx1"/>
                </a:solidFill>
                <a:latin typeface="Times New Roman" pitchFamily="18" charset="0"/>
                <a:cs typeface="Times New Roman" pitchFamily="18" charset="0"/>
              </a:rPr>
              <a:t>the</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privacy </a:t>
            </a:r>
            <a:r>
              <a:rPr lang="en-US" spc="145" dirty="0">
                <a:solidFill>
                  <a:schemeClr val="tx1"/>
                </a:solidFill>
                <a:latin typeface="Times New Roman" pitchFamily="18" charset="0"/>
                <a:cs typeface="Times New Roman" pitchFamily="18" charset="0"/>
              </a:rPr>
              <a:t>and</a:t>
            </a:r>
            <a:r>
              <a:rPr lang="en-US" spc="-100" dirty="0">
                <a:solidFill>
                  <a:schemeClr val="tx1"/>
                </a:solidFill>
                <a:latin typeface="Times New Roman" pitchFamily="18" charset="0"/>
                <a:cs typeface="Times New Roman" pitchFamily="18" charset="0"/>
              </a:rPr>
              <a:t> </a:t>
            </a:r>
            <a:r>
              <a:rPr lang="en-US" spc="89" dirty="0">
                <a:solidFill>
                  <a:schemeClr val="tx1"/>
                </a:solidFill>
                <a:latin typeface="Times New Roman" pitchFamily="18" charset="0"/>
                <a:cs typeface="Times New Roman" pitchFamily="18" charset="0"/>
              </a:rPr>
              <a:t>security</a:t>
            </a:r>
            <a:r>
              <a:rPr lang="en-US" spc="-95" dirty="0">
                <a:solidFill>
                  <a:schemeClr val="tx1"/>
                </a:solidFill>
                <a:latin typeface="Times New Roman" pitchFamily="18" charset="0"/>
                <a:cs typeface="Times New Roman" pitchFamily="18" charset="0"/>
              </a:rPr>
              <a:t> </a:t>
            </a:r>
            <a:r>
              <a:rPr lang="en-US" spc="161" dirty="0">
                <a:solidFill>
                  <a:schemeClr val="tx1"/>
                </a:solidFill>
                <a:latin typeface="Times New Roman" pitchFamily="18" charset="0"/>
                <a:cs typeface="Times New Roman" pitchFamily="18" charset="0"/>
              </a:rPr>
              <a:t>of </a:t>
            </a:r>
            <a:r>
              <a:rPr lang="en-US" spc="95" dirty="0">
                <a:solidFill>
                  <a:schemeClr val="tx1"/>
                </a:solidFill>
                <a:latin typeface="Times New Roman" pitchFamily="18" charset="0"/>
                <a:cs typeface="Times New Roman" pitchFamily="18" charset="0"/>
              </a:rPr>
              <a:t>patient</a:t>
            </a:r>
            <a:r>
              <a:rPr lang="en-US" spc="-89" dirty="0">
                <a:solidFill>
                  <a:schemeClr val="tx1"/>
                </a:solidFill>
                <a:latin typeface="Times New Roman" pitchFamily="18" charset="0"/>
                <a:cs typeface="Times New Roman" pitchFamily="18" charset="0"/>
              </a:rPr>
              <a:t> </a:t>
            </a:r>
            <a:r>
              <a:rPr lang="en-US" spc="175" dirty="0">
                <a:solidFill>
                  <a:schemeClr val="tx1"/>
                </a:solidFill>
                <a:latin typeface="Times New Roman" pitchFamily="18" charset="0"/>
                <a:cs typeface="Times New Roman" pitchFamily="18" charset="0"/>
              </a:rPr>
              <a:t>data</a:t>
            </a:r>
            <a:r>
              <a:rPr lang="en-US" spc="-89"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is</a:t>
            </a:r>
            <a:r>
              <a:rPr lang="en-US" spc="-86" dirty="0">
                <a:solidFill>
                  <a:schemeClr val="tx1"/>
                </a:solidFill>
                <a:latin typeface="Times New Roman" pitchFamily="18" charset="0"/>
                <a:cs typeface="Times New Roman" pitchFamily="18" charset="0"/>
              </a:rPr>
              <a:t> </a:t>
            </a:r>
            <a:r>
              <a:rPr lang="en-US" spc="139" dirty="0">
                <a:solidFill>
                  <a:schemeClr val="tx1"/>
                </a:solidFill>
                <a:latin typeface="Times New Roman" pitchFamily="18" charset="0"/>
                <a:cs typeface="Times New Roman" pitchFamily="18" charset="0"/>
              </a:rPr>
              <a:t>paramount</a:t>
            </a:r>
            <a:r>
              <a:rPr lang="en-US" spc="-89"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in</a:t>
            </a:r>
            <a:r>
              <a:rPr lang="en-US" spc="-89" dirty="0">
                <a:solidFill>
                  <a:schemeClr val="tx1"/>
                </a:solidFill>
                <a:latin typeface="Times New Roman" pitchFamily="18" charset="0"/>
                <a:cs typeface="Times New Roman" pitchFamily="18" charset="0"/>
              </a:rPr>
              <a:t> </a:t>
            </a:r>
            <a:r>
              <a:rPr lang="en-US" spc="70" dirty="0">
                <a:solidFill>
                  <a:schemeClr val="tx1"/>
                </a:solidFill>
                <a:latin typeface="Times New Roman" pitchFamily="18" charset="0"/>
                <a:cs typeface="Times New Roman" pitchFamily="18" charset="0"/>
              </a:rPr>
              <a:t>the</a:t>
            </a:r>
            <a:r>
              <a:rPr lang="en-US" spc="-86" dirty="0">
                <a:solidFill>
                  <a:schemeClr val="tx1"/>
                </a:solidFill>
                <a:latin typeface="Times New Roman" pitchFamily="18" charset="0"/>
                <a:cs typeface="Times New Roman" pitchFamily="18" charset="0"/>
              </a:rPr>
              <a:t> </a:t>
            </a:r>
            <a:r>
              <a:rPr lang="en-US" spc="61" dirty="0">
                <a:solidFill>
                  <a:schemeClr val="tx1"/>
                </a:solidFill>
                <a:latin typeface="Times New Roman" pitchFamily="18" charset="0"/>
                <a:cs typeface="Times New Roman" pitchFamily="18" charset="0"/>
              </a:rPr>
              <a:t>online </a:t>
            </a:r>
            <a:r>
              <a:rPr lang="en-US" spc="139" dirty="0">
                <a:solidFill>
                  <a:schemeClr val="tx1"/>
                </a:solidFill>
                <a:latin typeface="Times New Roman" pitchFamily="18" charset="0"/>
                <a:cs typeface="Times New Roman" pitchFamily="18" charset="0"/>
              </a:rPr>
              <a:t>doctor</a:t>
            </a:r>
            <a:r>
              <a:rPr lang="en-US" spc="-100" dirty="0">
                <a:solidFill>
                  <a:schemeClr val="tx1"/>
                </a:solidFill>
                <a:latin typeface="Times New Roman" pitchFamily="18" charset="0"/>
                <a:cs typeface="Times New Roman" pitchFamily="18" charset="0"/>
              </a:rPr>
              <a:t> </a:t>
            </a:r>
            <a:r>
              <a:rPr lang="en-US" spc="114" dirty="0">
                <a:solidFill>
                  <a:schemeClr val="tx1"/>
                </a:solidFill>
                <a:latin typeface="Times New Roman" pitchFamily="18" charset="0"/>
                <a:cs typeface="Times New Roman" pitchFamily="18" charset="0"/>
              </a:rPr>
              <a:t>appointment</a:t>
            </a:r>
            <a:r>
              <a:rPr lang="en-US" spc="-95" dirty="0">
                <a:solidFill>
                  <a:schemeClr val="tx1"/>
                </a:solidFill>
                <a:latin typeface="Times New Roman" pitchFamily="18" charset="0"/>
                <a:cs typeface="Times New Roman" pitchFamily="18" charset="0"/>
              </a:rPr>
              <a:t> </a:t>
            </a:r>
            <a:r>
              <a:rPr lang="en-US" spc="55" dirty="0">
                <a:solidFill>
                  <a:schemeClr val="tx1"/>
                </a:solidFill>
                <a:latin typeface="Times New Roman" pitchFamily="18" charset="0"/>
                <a:cs typeface="Times New Roman" pitchFamily="18" charset="0"/>
              </a:rPr>
              <a:t>system.</a:t>
            </a:r>
            <a:r>
              <a:rPr lang="en-US" spc="-95" dirty="0">
                <a:solidFill>
                  <a:schemeClr val="tx1"/>
                </a:solidFill>
                <a:latin typeface="Times New Roman" pitchFamily="18" charset="0"/>
                <a:cs typeface="Times New Roman" pitchFamily="18" charset="0"/>
              </a:rPr>
              <a:t> </a:t>
            </a:r>
            <a:r>
              <a:rPr lang="en-US" spc="95" dirty="0">
                <a:solidFill>
                  <a:schemeClr val="tx1"/>
                </a:solidFill>
                <a:latin typeface="Times New Roman" pitchFamily="18" charset="0"/>
                <a:cs typeface="Times New Roman" pitchFamily="18" charset="0"/>
              </a:rPr>
              <a:t>Robust </a:t>
            </a:r>
            <a:r>
              <a:rPr lang="en-US" spc="111" dirty="0">
                <a:solidFill>
                  <a:schemeClr val="tx1"/>
                </a:solidFill>
                <a:latin typeface="Times New Roman" pitchFamily="18" charset="0"/>
                <a:cs typeface="Times New Roman" pitchFamily="18" charset="0"/>
              </a:rPr>
              <a:t>measures</a:t>
            </a:r>
            <a:r>
              <a:rPr lang="en-US" spc="-89" dirty="0">
                <a:solidFill>
                  <a:schemeClr val="tx1"/>
                </a:solidFill>
                <a:latin typeface="Times New Roman" pitchFamily="18" charset="0"/>
                <a:cs typeface="Times New Roman" pitchFamily="18" charset="0"/>
              </a:rPr>
              <a:t> </a:t>
            </a:r>
            <a:r>
              <a:rPr lang="en-US" spc="95" dirty="0">
                <a:solidFill>
                  <a:schemeClr val="tx1"/>
                </a:solidFill>
                <a:latin typeface="Times New Roman" pitchFamily="18" charset="0"/>
                <a:cs typeface="Times New Roman" pitchFamily="18" charset="0"/>
              </a:rPr>
              <a:t>must</a:t>
            </a:r>
            <a:r>
              <a:rPr lang="en-US" spc="-89" dirty="0">
                <a:solidFill>
                  <a:schemeClr val="tx1"/>
                </a:solidFill>
                <a:latin typeface="Times New Roman" pitchFamily="18" charset="0"/>
                <a:cs typeface="Times New Roman" pitchFamily="18" charset="0"/>
              </a:rPr>
              <a:t> </a:t>
            </a:r>
            <a:r>
              <a:rPr lang="en-US" spc="130" dirty="0">
                <a:solidFill>
                  <a:schemeClr val="tx1"/>
                </a:solidFill>
                <a:latin typeface="Times New Roman" pitchFamily="18" charset="0"/>
                <a:cs typeface="Times New Roman" pitchFamily="18" charset="0"/>
              </a:rPr>
              <a:t>be</a:t>
            </a:r>
            <a:r>
              <a:rPr lang="en-US" spc="-89"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in</a:t>
            </a:r>
            <a:r>
              <a:rPr lang="en-US" spc="-89" dirty="0">
                <a:solidFill>
                  <a:schemeClr val="tx1"/>
                </a:solidFill>
                <a:latin typeface="Times New Roman" pitchFamily="18" charset="0"/>
                <a:cs typeface="Times New Roman" pitchFamily="18" charset="0"/>
              </a:rPr>
              <a:t> </a:t>
            </a:r>
            <a:r>
              <a:rPr lang="en-US" spc="136" dirty="0">
                <a:solidFill>
                  <a:schemeClr val="tx1"/>
                </a:solidFill>
                <a:latin typeface="Times New Roman" pitchFamily="18" charset="0"/>
                <a:cs typeface="Times New Roman" pitchFamily="18" charset="0"/>
              </a:rPr>
              <a:t>place</a:t>
            </a:r>
            <a:r>
              <a:rPr lang="en-US" spc="-89" dirty="0">
                <a:solidFill>
                  <a:schemeClr val="tx1"/>
                </a:solidFill>
                <a:latin typeface="Times New Roman" pitchFamily="18" charset="0"/>
                <a:cs typeface="Times New Roman" pitchFamily="18" charset="0"/>
              </a:rPr>
              <a:t> </a:t>
            </a:r>
            <a:r>
              <a:rPr lang="en-US" spc="125" dirty="0">
                <a:solidFill>
                  <a:schemeClr val="tx1"/>
                </a:solidFill>
                <a:latin typeface="Times New Roman" pitchFamily="18" charset="0"/>
                <a:cs typeface="Times New Roman" pitchFamily="18" charset="0"/>
              </a:rPr>
              <a:t>to</a:t>
            </a:r>
            <a:r>
              <a:rPr lang="en-US" spc="-89" dirty="0">
                <a:solidFill>
                  <a:schemeClr val="tx1"/>
                </a:solidFill>
                <a:latin typeface="Times New Roman" pitchFamily="18" charset="0"/>
                <a:cs typeface="Times New Roman" pitchFamily="18" charset="0"/>
              </a:rPr>
              <a:t> </a:t>
            </a:r>
            <a:r>
              <a:rPr lang="en-US" spc="100" dirty="0">
                <a:solidFill>
                  <a:schemeClr val="tx1"/>
                </a:solidFill>
                <a:latin typeface="Times New Roman" pitchFamily="18" charset="0"/>
                <a:cs typeface="Times New Roman" pitchFamily="18" charset="0"/>
              </a:rPr>
              <a:t>protect </a:t>
            </a:r>
            <a:r>
              <a:rPr lang="en-US" spc="55" dirty="0">
                <a:solidFill>
                  <a:schemeClr val="tx1"/>
                </a:solidFill>
                <a:latin typeface="Times New Roman" pitchFamily="18" charset="0"/>
                <a:cs typeface="Times New Roman" pitchFamily="18" charset="0"/>
              </a:rPr>
              <a:t>sensitive</a:t>
            </a:r>
            <a:r>
              <a:rPr lang="en-US" spc="-70" dirty="0">
                <a:solidFill>
                  <a:schemeClr val="tx1"/>
                </a:solidFill>
                <a:latin typeface="Times New Roman" pitchFamily="18" charset="0"/>
                <a:cs typeface="Times New Roman" pitchFamily="18" charset="0"/>
              </a:rPr>
              <a:t> </a:t>
            </a:r>
            <a:r>
              <a:rPr lang="en-US" spc="120" dirty="0">
                <a:solidFill>
                  <a:schemeClr val="tx1"/>
                </a:solidFill>
                <a:latin typeface="Times New Roman" pitchFamily="18" charset="0"/>
                <a:cs typeface="Times New Roman" pitchFamily="18" charset="0"/>
              </a:rPr>
              <a:t>medical</a:t>
            </a:r>
            <a:r>
              <a:rPr lang="en-US" spc="-64" dirty="0">
                <a:solidFill>
                  <a:schemeClr val="tx1"/>
                </a:solidFill>
                <a:latin typeface="Times New Roman" pitchFamily="18" charset="0"/>
                <a:cs typeface="Times New Roman" pitchFamily="18" charset="0"/>
              </a:rPr>
              <a:t> </a:t>
            </a:r>
            <a:r>
              <a:rPr lang="en-US" spc="100" dirty="0">
                <a:solidFill>
                  <a:schemeClr val="tx1"/>
                </a:solidFill>
                <a:latin typeface="Times New Roman" pitchFamily="18" charset="0"/>
                <a:cs typeface="Times New Roman" pitchFamily="18" charset="0"/>
              </a:rPr>
              <a:t>information</a:t>
            </a:r>
            <a:r>
              <a:rPr lang="en-US" spc="-64" dirty="0">
                <a:solidFill>
                  <a:schemeClr val="tx1"/>
                </a:solidFill>
                <a:latin typeface="Times New Roman" pitchFamily="18" charset="0"/>
                <a:cs typeface="Times New Roman" pitchFamily="18" charset="0"/>
              </a:rPr>
              <a:t> </a:t>
            </a:r>
            <a:r>
              <a:rPr lang="en-US" spc="120" dirty="0">
                <a:solidFill>
                  <a:schemeClr val="tx1"/>
                </a:solidFill>
                <a:latin typeface="Times New Roman" pitchFamily="18" charset="0"/>
                <a:cs typeface="Times New Roman" pitchFamily="18" charset="0"/>
              </a:rPr>
              <a:t>and </a:t>
            </a:r>
            <a:r>
              <a:rPr lang="en-US" spc="100" dirty="0">
                <a:solidFill>
                  <a:schemeClr val="tx1"/>
                </a:solidFill>
                <a:latin typeface="Times New Roman" pitchFamily="18" charset="0"/>
                <a:cs typeface="Times New Roman" pitchFamily="18" charset="0"/>
              </a:rPr>
              <a:t>maintain</a:t>
            </a:r>
            <a:r>
              <a:rPr lang="en-US" spc="-100" dirty="0">
                <a:solidFill>
                  <a:schemeClr val="tx1"/>
                </a:solidFill>
                <a:latin typeface="Times New Roman" pitchFamily="18" charset="0"/>
                <a:cs typeface="Times New Roman" pitchFamily="18" charset="0"/>
              </a:rPr>
              <a:t> </a:t>
            </a:r>
            <a:r>
              <a:rPr lang="en-US" spc="95" dirty="0">
                <a:solidFill>
                  <a:schemeClr val="tx1"/>
                </a:solidFill>
                <a:latin typeface="Times New Roman" pitchFamily="18" charset="0"/>
                <a:cs typeface="Times New Roman" pitchFamily="18" charset="0"/>
              </a:rPr>
              <a:t>patient</a:t>
            </a:r>
            <a:r>
              <a:rPr lang="en-US" spc="-89" dirty="0">
                <a:solidFill>
                  <a:schemeClr val="tx1"/>
                </a:solidFill>
                <a:latin typeface="Times New Roman" pitchFamily="18" charset="0"/>
                <a:cs typeface="Times New Roman" pitchFamily="18" charset="0"/>
              </a:rPr>
              <a:t> </a:t>
            </a:r>
            <a:r>
              <a:rPr lang="en-US" spc="70" dirty="0" err="1">
                <a:solidFill>
                  <a:schemeClr val="tx1"/>
                </a:solidFill>
                <a:latin typeface="Times New Roman" pitchFamily="18" charset="0"/>
                <a:cs typeface="Times New Roman" pitchFamily="18" charset="0"/>
              </a:rPr>
              <a:t>conﬁdentiality</a:t>
            </a:r>
            <a:r>
              <a:rPr lang="en-US" spc="70"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723275"/>
          </a:xfrm>
        </p:spPr>
        <p:txBody>
          <a:bodyPr/>
          <a:lstStyle/>
          <a:p>
            <a:r>
              <a:rPr lang="en-IN" dirty="0" smtClean="0"/>
              <a:t>Project Outcomes</a:t>
            </a:r>
            <a:endParaRPr lang="en-US" dirty="0"/>
          </a:p>
        </p:txBody>
      </p:sp>
      <p:sp>
        <p:nvSpPr>
          <p:cNvPr id="3" name="Text Placeholder 2"/>
          <p:cNvSpPr>
            <a:spLocks noGrp="1"/>
          </p:cNvSpPr>
          <p:nvPr>
            <p:ph type="body" idx="1"/>
          </p:nvPr>
        </p:nvSpPr>
        <p:spPr>
          <a:xfrm>
            <a:off x="702500" y="2445005"/>
            <a:ext cx="9096375" cy="484748"/>
          </a:xfrm>
        </p:spPr>
        <p:txBody>
          <a:bodyPr/>
          <a:lstStyle/>
          <a:p>
            <a:r>
              <a:rPr lang="en-IN" dirty="0" smtClean="0"/>
              <a:t>   </a:t>
            </a:r>
            <a:endParaRPr lang="en-US" dirty="0"/>
          </a:p>
        </p:txBody>
      </p:sp>
      <p:pic>
        <p:nvPicPr>
          <p:cNvPr id="4" name="Picture 3"/>
          <p:cNvPicPr/>
          <p:nvPr/>
        </p:nvPicPr>
        <p:blipFill>
          <a:blip r:embed="rId2" cstate="print"/>
          <a:srcRect/>
          <a:stretch>
            <a:fillRect/>
          </a:stretch>
        </p:blipFill>
        <p:spPr bwMode="auto">
          <a:xfrm>
            <a:off x="1682750" y="1644649"/>
            <a:ext cx="14554200" cy="7391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84" y="694996"/>
            <a:ext cx="16909336" cy="2893100"/>
          </a:xfrm>
        </p:spPr>
        <p:txBody>
          <a:bodyPr/>
          <a:lstStyle/>
          <a:p>
            <a:r>
              <a:rPr lang="en-IN" dirty="0" smtClean="0"/>
              <a:t/>
            </a:r>
            <a:br>
              <a:rPr lang="en-IN" dirty="0" smtClean="0"/>
            </a:br>
            <a:r>
              <a:rPr lang="en-US" dirty="0" smtClean="0"/>
              <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702500" y="2445007"/>
            <a:ext cx="9096375" cy="1938991"/>
          </a:xfrm>
        </p:spPr>
        <p:txBody>
          <a:bodyPr/>
          <a:lstStyle/>
          <a:p>
            <a:endParaRPr lang="en-IN" dirty="0" smtClean="0"/>
          </a:p>
          <a:p>
            <a:endParaRPr lang="en-IN" dirty="0" smtClean="0"/>
          </a:p>
          <a:p>
            <a:endParaRPr lang="en-IN" dirty="0" smtClean="0"/>
          </a:p>
          <a:p>
            <a:endParaRPr lang="en-US" dirty="0"/>
          </a:p>
        </p:txBody>
      </p:sp>
      <p:pic>
        <p:nvPicPr>
          <p:cNvPr id="4" name="Picture 3"/>
          <p:cNvPicPr/>
          <p:nvPr/>
        </p:nvPicPr>
        <p:blipFill>
          <a:blip r:embed="rId2" cstate="print"/>
          <a:srcRect/>
          <a:stretch>
            <a:fillRect/>
          </a:stretch>
        </p:blipFill>
        <p:spPr bwMode="auto">
          <a:xfrm>
            <a:off x="463550" y="2"/>
            <a:ext cx="17837150" cy="9798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7544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50</TotalTime>
  <Words>359</Words>
  <Application>Microsoft Office PowerPoint</Application>
  <PresentationFormat>Custom</PresentationFormat>
  <Paragraphs>41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vt:lpstr>
      <vt:lpstr>INTRODUCTION</vt:lpstr>
      <vt:lpstr>TRADITIONAL HEALTHCARE CHALLENGES</vt:lpstr>
      <vt:lpstr>   </vt:lpstr>
      <vt:lpstr>BENEFITS FOR PATIENTS</vt:lpstr>
      <vt:lpstr>BENEFITS FOR HEALTHCARE PROVIDERS</vt:lpstr>
      <vt:lpstr>DATA PRIVACY AND SECURITY</vt:lpstr>
      <vt:lpstr>Project Outcomes</vt:lpstr>
      <vt:lpstr>   </vt:lpstr>
      <vt:lpstr>   </vt:lpstr>
      <vt:lpstr>   </vt:lpstr>
      <vt:lpstr>   </vt:lpstr>
      <vt:lpstr>  </vt:lpstr>
      <vt:lpstr>  </vt:lpstr>
      <vt:lpst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sandeep kumar</dc:creator>
  <cp:lastModifiedBy>SANDEEP</cp:lastModifiedBy>
  <cp:revision>5</cp:revision>
  <dcterms:created xsi:type="dcterms:W3CDTF">2024-05-28T17:00:07Z</dcterms:created>
  <dcterms:modified xsi:type="dcterms:W3CDTF">2024-05-28T17:56:25Z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2024-05-27T00:00:00Z</vt:filetime>
  </property>
  <property fmtid="{D5CDD505-2E9C-101B-9397-08002B2CF9AE}" pid="3" name="Creator">
    <vt:lpwstr>Chromium</vt:lpwstr>
  </property>
  <property fmtid="{D5CDD505-2E9C-101B-9397-08002B2CF9AE}" pid="4" name="LastSaved">
    <vt:filetime>2024-05-28T00:00:00Z</vt:filetime>
  </property>
  <property fmtid="{D5CDD505-2E9C-101B-9397-08002B2CF9AE}" pid="5" name="Producer">
    <vt:lpwstr>GPL Ghostscript 10.02.0</vt:lpwstr>
  </property>
</Properties>
</file>