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796925"/>
          </a:xfrm>
        </p:spPr>
        <p:txBody>
          <a:bodyPr>
            <a:normAutofit fontScale="90000"/>
          </a:bodyPr>
          <a:lstStyle/>
          <a:p>
            <a:r>
              <a:rPr lang="en-US" dirty="0"/>
              <a:t>Ecommerce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285" y="2362835"/>
            <a:ext cx="9784715" cy="3864610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en-US"/>
              <a:t>1:I have created a frontend page of web.</a:t>
            </a:r>
            <a:endParaRPr lang="en-US"/>
          </a:p>
          <a:p>
            <a:pPr algn="l"/>
            <a:r>
              <a:rPr lang="en-US"/>
              <a:t>2:here I have use react.js library of javascript for creating frontend page.</a:t>
            </a:r>
            <a:endParaRPr lang="en-US"/>
          </a:p>
          <a:p>
            <a:pPr algn="l"/>
            <a:r>
              <a:rPr lang="en-US"/>
              <a:t>3:I have use CSS bootstrap for styling the components.</a:t>
            </a:r>
            <a:endParaRPr lang="en-US"/>
          </a:p>
          <a:p>
            <a:pPr algn="l"/>
            <a:r>
              <a:rPr lang="en-US"/>
              <a:t>4:I have used bootstrap crousel for sliding the contents.</a:t>
            </a:r>
            <a:endParaRPr lang="en-US"/>
          </a:p>
          <a:p>
            <a:pPr algn="l"/>
            <a:r>
              <a:rPr lang="en-US"/>
              <a:t>5:I have not making any image related folder .I have added all the image link in the src element to the internet.</a:t>
            </a:r>
            <a:endParaRPr lang="en-US"/>
          </a:p>
          <a:p>
            <a:pPr algn="l"/>
            <a:r>
              <a:rPr lang="en-US"/>
              <a:t>6:I have also used react-router-dom for moving 1 component to another compnenet without changing its pages.</a:t>
            </a:r>
            <a:endParaRPr lang="en-US"/>
          </a:p>
          <a:p>
            <a:pPr algn="l"/>
            <a:r>
              <a:rPr lang="en-US"/>
              <a:t>7:I have also be used font like</a:t>
            </a:r>
            <a:endParaRPr lang="en-US"/>
          </a:p>
          <a:p>
            <a:pPr indent="457200" algn="l"/>
            <a:r>
              <a:rPr lang="en-US"/>
              <a:t>1:fontawesome</a:t>
            </a:r>
            <a:endParaRPr lang="en-US"/>
          </a:p>
          <a:p>
            <a:pPr indent="457200" algn="l"/>
            <a:r>
              <a:rPr lang="en-US"/>
              <a:t>2:googlefont</a:t>
            </a:r>
            <a:endParaRPr lang="en-US"/>
          </a:p>
          <a:p>
            <a:pPr indent="457200"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Completed 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components: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have created 4 component given below.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1:Headers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2:HomeCover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3:Slider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4:Footer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Header:(Desktop)</a:t>
            </a:r>
            <a:endParaRPr lang="en-US"/>
          </a:p>
        </p:txBody>
      </p:sp>
      <p:pic>
        <p:nvPicPr>
          <p:cNvPr id="4" name="Content Placeholder 3" descr="Screenshot (901)"/>
          <p:cNvPicPr>
            <a:picLocks noChangeAspect="1"/>
          </p:cNvPicPr>
          <p:nvPr>
            <p:ph idx="1"/>
          </p:nvPr>
        </p:nvPicPr>
        <p:blipFill>
          <a:blip r:embed="rId1"/>
          <a:srcRect t="14234" b="67459"/>
          <a:stretch>
            <a:fillRect/>
          </a:stretch>
        </p:blipFill>
        <p:spPr>
          <a:xfrm>
            <a:off x="2225675" y="3010535"/>
            <a:ext cx="7855585" cy="83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Header:(Mobile)</a:t>
            </a:r>
            <a:endParaRPr lang="en-US"/>
          </a:p>
        </p:txBody>
      </p:sp>
      <p:pic>
        <p:nvPicPr>
          <p:cNvPr id="4" name="Content Placeholder 3" descr="Screenshot (904)"/>
          <p:cNvPicPr>
            <a:picLocks noChangeAspect="1"/>
          </p:cNvPicPr>
          <p:nvPr>
            <p:ph idx="1"/>
          </p:nvPr>
        </p:nvPicPr>
        <p:blipFill>
          <a:blip r:embed="rId1"/>
          <a:srcRect l="23622" t="14534" r="41221" b="7836"/>
          <a:stretch>
            <a:fillRect/>
          </a:stretch>
        </p:blipFill>
        <p:spPr>
          <a:xfrm>
            <a:off x="4046220" y="2458085"/>
            <a:ext cx="2709545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HomeCover:</a:t>
            </a:r>
            <a:endParaRPr lang="en-US"/>
          </a:p>
        </p:txBody>
      </p:sp>
      <p:pic>
        <p:nvPicPr>
          <p:cNvPr id="4" name="Content Placeholder 3" descr="Screenshot (901)"/>
          <p:cNvPicPr>
            <a:picLocks noChangeAspect="1"/>
          </p:cNvPicPr>
          <p:nvPr>
            <p:ph idx="1"/>
          </p:nvPr>
        </p:nvPicPr>
        <p:blipFill>
          <a:blip r:embed="rId1"/>
          <a:srcRect t="31840"/>
          <a:stretch>
            <a:fillRect/>
          </a:stretch>
        </p:blipFill>
        <p:spPr>
          <a:xfrm>
            <a:off x="2225675" y="3211195"/>
            <a:ext cx="7739380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Slider:(Desktop)</a:t>
            </a:r>
            <a:endParaRPr lang="en-US"/>
          </a:p>
        </p:txBody>
      </p:sp>
      <p:pic>
        <p:nvPicPr>
          <p:cNvPr id="4" name="Content Placeholder 3" descr="Screenshot (902)"/>
          <p:cNvPicPr>
            <a:picLocks noChangeAspect="1"/>
          </p:cNvPicPr>
          <p:nvPr>
            <p:ph idx="1"/>
          </p:nvPr>
        </p:nvPicPr>
        <p:blipFill>
          <a:blip r:embed="rId1"/>
          <a:srcRect t="23377" b="15511"/>
          <a:stretch>
            <a:fillRect/>
          </a:stretch>
        </p:blipFill>
        <p:spPr>
          <a:xfrm>
            <a:off x="2225675" y="2842895"/>
            <a:ext cx="7739380" cy="2659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Slider:(Mobile)</a:t>
            </a:r>
            <a:endParaRPr lang="en-US"/>
          </a:p>
        </p:txBody>
      </p:sp>
      <p:pic>
        <p:nvPicPr>
          <p:cNvPr id="4" name="Content Placeholder 3" descr="Screenshot (905)"/>
          <p:cNvPicPr>
            <a:picLocks noChangeAspect="1"/>
          </p:cNvPicPr>
          <p:nvPr>
            <p:ph idx="1"/>
          </p:nvPr>
        </p:nvPicPr>
        <p:blipFill>
          <a:blip r:embed="rId1"/>
          <a:srcRect l="23892" t="19597" r="37110" b="29462"/>
          <a:stretch>
            <a:fillRect/>
          </a:stretch>
        </p:blipFill>
        <p:spPr>
          <a:xfrm>
            <a:off x="4074795" y="2678430"/>
            <a:ext cx="3018155" cy="2216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Footer:(Desktop)</a:t>
            </a:r>
            <a:endParaRPr lang="en-US"/>
          </a:p>
        </p:txBody>
      </p:sp>
      <p:pic>
        <p:nvPicPr>
          <p:cNvPr id="4" name="Content Placeholder 3" descr="Screenshot (903)"/>
          <p:cNvPicPr>
            <a:picLocks noChangeAspect="1"/>
          </p:cNvPicPr>
          <p:nvPr>
            <p:ph idx="1"/>
          </p:nvPr>
        </p:nvPicPr>
        <p:blipFill>
          <a:blip r:embed="rId1"/>
          <a:srcRect t="58004"/>
          <a:stretch>
            <a:fillRect/>
          </a:stretch>
        </p:blipFill>
        <p:spPr>
          <a:xfrm>
            <a:off x="2225675" y="4349750"/>
            <a:ext cx="7739380" cy="1827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Footer:(Mobile)</a:t>
            </a:r>
            <a:endParaRPr lang="en-US"/>
          </a:p>
        </p:txBody>
      </p:sp>
      <p:pic>
        <p:nvPicPr>
          <p:cNvPr id="4" name="Content Placeholder 3" descr="Screenshot (906)"/>
          <p:cNvPicPr>
            <a:picLocks noChangeAspect="1"/>
          </p:cNvPicPr>
          <p:nvPr>
            <p:ph idx="1"/>
          </p:nvPr>
        </p:nvPicPr>
        <p:blipFill>
          <a:blip r:embed="rId1"/>
          <a:srcRect l="13346" r="22117"/>
          <a:stretch>
            <a:fillRect/>
          </a:stretch>
        </p:blipFill>
        <p:spPr>
          <a:xfrm>
            <a:off x="3392805" y="1825625"/>
            <a:ext cx="564388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Ecommerce Shop</vt:lpstr>
      <vt:lpstr>components:</vt:lpstr>
      <vt:lpstr>Header:(Desktop)</vt:lpstr>
      <vt:lpstr>Header:(Mobile)</vt:lpstr>
      <vt:lpstr>HomeCover:</vt:lpstr>
      <vt:lpstr>Slider:(Desktop)</vt:lpstr>
      <vt:lpstr>Slider:(Mobile)</vt:lpstr>
      <vt:lpstr>Footer:(Desktop)</vt:lpstr>
      <vt:lpstr>Footer:(Mobile)</vt:lpstr>
      <vt:lpstr>		Completed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Shop</dc:title>
  <dc:creator>sandy</dc:creator>
  <cp:lastModifiedBy>SANDEEP GUPTA</cp:lastModifiedBy>
  <cp:revision>5</cp:revision>
  <dcterms:created xsi:type="dcterms:W3CDTF">2023-09-24T13:03:00Z</dcterms:created>
  <dcterms:modified xsi:type="dcterms:W3CDTF">2023-09-24T13:15:00Z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85F2DFFB968842D7B25DF4EC618BEB92_12</vt:lpwstr>
  </property>
  <property fmtid="{D5CDD505-2E9C-101B-9397-08002B2CF9AE}" pid="3" name="KSOProductBuildVer">
    <vt:lpwstr>1033-12.2.0.13215</vt:lpwstr>
  </property>
</Properties>
</file>